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5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34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38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37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6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</p:sldIdLst>
  <p:sldSz cy="6858000" cx="12192000"/>
  <p:notesSz cx="6858000" cy="9144000"/>
  <p:embeddedFontLst>
    <p:embeddedFont>
      <p:font typeface="Sue Ellen Francisco"/>
      <p:regular r:id="rId46"/>
    </p:embeddedFont>
    <p:embeddedFont>
      <p:font typeface="Jacques Francois Shadow"/>
      <p:regular r:id="rId47"/>
    </p:embeddedFont>
    <p:embeddedFont>
      <p:font typeface="Dekko"/>
      <p:regular r:id="rId48"/>
    </p:embeddedFont>
    <p:embeddedFont>
      <p:font typeface="Abril Fatface"/>
      <p:regular r:id="rId49"/>
    </p:embeddedFont>
    <p:embeddedFont>
      <p:font typeface="Poppins"/>
      <p:regular r:id="rId50"/>
      <p:bold r:id="rId51"/>
      <p:italic r:id="rId52"/>
      <p:boldItalic r:id="rId53"/>
    </p:embeddedFont>
    <p:embeddedFont>
      <p:font typeface="Barlow Condensed"/>
      <p:regular r:id="rId54"/>
      <p:bold r:id="rId55"/>
      <p:italic r:id="rId56"/>
      <p:boldItalic r:id="rId57"/>
    </p:embeddedFont>
    <p:embeddedFont>
      <p:font typeface="Glass Antiqua"/>
      <p:regular r:id="rId58"/>
    </p:embeddedFont>
    <p:embeddedFont>
      <p:font typeface="Pompiere"/>
      <p:regular r:id="rId59"/>
    </p:embeddedFont>
    <p:embeddedFont>
      <p:font typeface="Aguafina Script"/>
      <p:regular r:id="rId60"/>
    </p:embeddedFont>
    <p:embeddedFont>
      <p:font typeface="Homemade Apple"/>
      <p:regular r:id="rId61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824B9716-2654-4D3A-BFF6-FDA8A9BB03AC}">
  <a:tblStyle styleId="{824B9716-2654-4D3A-BFF6-FDA8A9BB03AC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384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4.xml"/><Relationship Id="rId42" Type="http://schemas.openxmlformats.org/officeDocument/2006/relationships/slide" Target="slides/slide36.xml"/><Relationship Id="rId41" Type="http://schemas.openxmlformats.org/officeDocument/2006/relationships/slide" Target="slides/slide35.xml"/><Relationship Id="rId44" Type="http://schemas.openxmlformats.org/officeDocument/2006/relationships/slide" Target="slides/slide38.xml"/><Relationship Id="rId43" Type="http://schemas.openxmlformats.org/officeDocument/2006/relationships/slide" Target="slides/slide37.xml"/><Relationship Id="rId46" Type="http://schemas.openxmlformats.org/officeDocument/2006/relationships/font" Target="fonts/SueEllenFrancisco-regular.fntdata"/><Relationship Id="rId45" Type="http://schemas.openxmlformats.org/officeDocument/2006/relationships/slide" Target="slides/slide39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48" Type="http://schemas.openxmlformats.org/officeDocument/2006/relationships/font" Target="fonts/Dekko-regular.fntdata"/><Relationship Id="rId47" Type="http://schemas.openxmlformats.org/officeDocument/2006/relationships/font" Target="fonts/JacquesFrancoisShadow-regular.fntdata"/><Relationship Id="rId49" Type="http://schemas.openxmlformats.org/officeDocument/2006/relationships/font" Target="fonts/AbrilFatface-regular.fntdata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slide" Target="slides/slide25.xml"/><Relationship Id="rId30" Type="http://schemas.openxmlformats.org/officeDocument/2006/relationships/slide" Target="slides/slide24.xml"/><Relationship Id="rId33" Type="http://schemas.openxmlformats.org/officeDocument/2006/relationships/slide" Target="slides/slide27.xml"/><Relationship Id="rId32" Type="http://schemas.openxmlformats.org/officeDocument/2006/relationships/slide" Target="slides/slide26.xml"/><Relationship Id="rId35" Type="http://schemas.openxmlformats.org/officeDocument/2006/relationships/slide" Target="slides/slide29.xml"/><Relationship Id="rId34" Type="http://schemas.openxmlformats.org/officeDocument/2006/relationships/slide" Target="slides/slide28.xml"/><Relationship Id="rId37" Type="http://schemas.openxmlformats.org/officeDocument/2006/relationships/slide" Target="slides/slide31.xml"/><Relationship Id="rId36" Type="http://schemas.openxmlformats.org/officeDocument/2006/relationships/slide" Target="slides/slide30.xml"/><Relationship Id="rId39" Type="http://schemas.openxmlformats.org/officeDocument/2006/relationships/slide" Target="slides/slide33.xml"/><Relationship Id="rId38" Type="http://schemas.openxmlformats.org/officeDocument/2006/relationships/slide" Target="slides/slide32.xml"/><Relationship Id="rId61" Type="http://schemas.openxmlformats.org/officeDocument/2006/relationships/font" Target="fonts/HomemadeApple-regular.fntdata"/><Relationship Id="rId20" Type="http://schemas.openxmlformats.org/officeDocument/2006/relationships/slide" Target="slides/slide14.xml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60" Type="http://schemas.openxmlformats.org/officeDocument/2006/relationships/font" Target="fonts/AguafinaScript-regular.fntdata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29" Type="http://schemas.openxmlformats.org/officeDocument/2006/relationships/slide" Target="slides/slide23.xml"/><Relationship Id="rId51" Type="http://schemas.openxmlformats.org/officeDocument/2006/relationships/font" Target="fonts/Poppins-bold.fntdata"/><Relationship Id="rId50" Type="http://schemas.openxmlformats.org/officeDocument/2006/relationships/font" Target="fonts/Poppins-regular.fntdata"/><Relationship Id="rId53" Type="http://schemas.openxmlformats.org/officeDocument/2006/relationships/font" Target="fonts/Poppins-boldItalic.fntdata"/><Relationship Id="rId52" Type="http://schemas.openxmlformats.org/officeDocument/2006/relationships/font" Target="fonts/Poppins-italic.fntdata"/><Relationship Id="rId11" Type="http://schemas.openxmlformats.org/officeDocument/2006/relationships/slide" Target="slides/slide5.xml"/><Relationship Id="rId55" Type="http://schemas.openxmlformats.org/officeDocument/2006/relationships/font" Target="fonts/BarlowCondensed-bold.fntdata"/><Relationship Id="rId10" Type="http://schemas.openxmlformats.org/officeDocument/2006/relationships/slide" Target="slides/slide4.xml"/><Relationship Id="rId54" Type="http://schemas.openxmlformats.org/officeDocument/2006/relationships/font" Target="fonts/BarlowCondensed-regular.fntdata"/><Relationship Id="rId13" Type="http://schemas.openxmlformats.org/officeDocument/2006/relationships/slide" Target="slides/slide7.xml"/><Relationship Id="rId57" Type="http://schemas.openxmlformats.org/officeDocument/2006/relationships/font" Target="fonts/BarlowCondensed-boldItalic.fntdata"/><Relationship Id="rId12" Type="http://schemas.openxmlformats.org/officeDocument/2006/relationships/slide" Target="slides/slide6.xml"/><Relationship Id="rId56" Type="http://schemas.openxmlformats.org/officeDocument/2006/relationships/font" Target="fonts/BarlowCondensed-italic.fntdata"/><Relationship Id="rId15" Type="http://schemas.openxmlformats.org/officeDocument/2006/relationships/slide" Target="slides/slide9.xml"/><Relationship Id="rId59" Type="http://schemas.openxmlformats.org/officeDocument/2006/relationships/font" Target="fonts/Pompiere-regular.fntdata"/><Relationship Id="rId14" Type="http://schemas.openxmlformats.org/officeDocument/2006/relationships/slide" Target="slides/slide8.xml"/><Relationship Id="rId58" Type="http://schemas.openxmlformats.org/officeDocument/2006/relationships/font" Target="fonts/GlassAntiqua-regular.fntdata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92" name="Shape 7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3" name="Google Shape;793;ga073618e60_0_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4" name="Google Shape;794;ga073618e60_0_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58" name="Shape 16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9" name="Google Shape;1659;gdece7b99fe_0_588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60" name="Google Shape;1660;gdece7b99fe_0_588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49" name="Shape 17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0" name="Google Shape;1750;gdece7b99fe_0_607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51" name="Google Shape;1751;gdece7b99fe_0_60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63" name="Shape 18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4" name="Google Shape;1864;gdece7b99fe_0_618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65" name="Google Shape;1865;gdece7b99fe_0_618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36" name="Shape 19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7" name="Google Shape;1937;gdece7b99fe_0_625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38" name="Google Shape;1938;gdece7b99fe_0_62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84" name="Shape 20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5" name="Google Shape;2085;gdece7b99fe_0_640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86" name="Google Shape;2086;gdece7b99fe_0_640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75" name="Shape 2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6" name="Google Shape;2176;gdece7b99fe_0_659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77" name="Google Shape;2177;gdece7b99fe_0_659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89" name="Shape 2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0" name="Google Shape;2290;gdece7b99fe_0_670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91" name="Google Shape;2291;gdece7b99fe_0_670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62" name="Shape 2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3" name="Google Shape;2363;gdece7b99fe_0_677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64" name="Google Shape;2364;gdece7b99fe_0_677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10" name="Shape 2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1" name="Google Shape;2511;gdece7b99fe_0_692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12" name="Google Shape;2512;gdece7b99fe_0_69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01" name="Shape 26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2" name="Google Shape;2602;gdece7b99fe_0_710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03" name="Google Shape;2603;gdece7b99fe_0_710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97" name="Shape 7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" name="Google Shape;798;ga073618e60_0_6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9" name="Google Shape;799;ga073618e60_0_6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15" name="Shape 27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6" name="Google Shape;2716;gdece7b99fe_0_72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17" name="Google Shape;2717;gdece7b99fe_0_72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88" name="Shape 27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9" name="Google Shape;2789;gdece7b99fe_0_729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90" name="Google Shape;2790;gdece7b99fe_0_729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36" name="Shape 29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7" name="Google Shape;2937;gdece7b99fe_0_743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38" name="Google Shape;2938;gdece7b99fe_0_74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27" name="Shape 30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8" name="Google Shape;3028;gdece7b99fe_0_76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29" name="Google Shape;3029;gdece7b99fe_0_76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41" name="Shape 3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2" name="Google Shape;3142;gdece7b99fe_0_773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43" name="Google Shape;3143;gdece7b99fe_0_77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14" name="Shape 3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5" name="Google Shape;3215;gdece7b99fe_0_780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16" name="Google Shape;3216;gdece7b99fe_0_780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62" name="Shape 3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3" name="Google Shape;3363;gdece7b99fe_0_795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64" name="Google Shape;3364;gdece7b99fe_0_795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53" name="Shape 3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4" name="Google Shape;3454;gdece7b99fe_0_814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55" name="Google Shape;3455;gdece7b99fe_0_81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67" name="Shape 35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8" name="Google Shape;3568;gdece7b99fe_0_825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69" name="Google Shape;3569;gdece7b99fe_0_82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40" name="Shape 36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1" name="Google Shape;3641;gdece7b99fe_0_83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42" name="Google Shape;3642;gdece7b99fe_0_83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1" name="Shape 9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2" name="Google Shape;912;gdece7b99fe_0_2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3" name="Google Shape;913;gdece7b99fe_0_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88" name="Shape 37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" name="Google Shape;3789;gdece7b99fe_0_847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90" name="Google Shape;3790;gdece7b99fe_0_84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79" name="Shape 38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0" name="Google Shape;3880;gdece7b99fe_0_865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81" name="Google Shape;3881;gdece7b99fe_0_86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93" name="Shape 39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4" name="Google Shape;3994;gdece7b99fe_0_877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95" name="Google Shape;3995;gdece7b99fe_0_877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66" name="Shape 40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7" name="Google Shape;4067;gdece7b99fe_0_884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68" name="Google Shape;4068;gdece7b99fe_0_88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14" name="Shape 4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5" name="Google Shape;4215;gdece7b99fe_0_899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16" name="Google Shape;4216;gdece7b99fe_0_899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05" name="Shape 4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6" name="Google Shape;4306;gdece7b99fe_0_93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07" name="Google Shape;4307;gdece7b99fe_0_9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37" name="Shape 44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8" name="Google Shape;4438;gdece7b99fe_0_444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39" name="Google Shape;4439;gdece7b99fe_0_44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42" name="Shape 4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3" name="Google Shape;4543;gdece7b99fe_0_54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44" name="Google Shape;4544;gdece7b99fe_0_54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49" name="Shape 45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0" name="Google Shape;4550;gdece7b99fe_0_54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51" name="Google Shape;4551;gdece7b99fe_0_54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55" name="Shape 45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6" name="Google Shape;4556;ga0744a8d92_0_2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57" name="Google Shape;4557;ga0744a8d92_0_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2" name="Shape 10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" name="Google Shape;1003;gdece7b99fe_0_540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4" name="Google Shape;1004;gdece7b99fe_0_540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2" name="Shape 1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3" name="Google Shape;1103;gdbbef8ae4a_0_9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4" name="Google Shape;1104;gdbbef8ae4a_0_9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75" name="Shape 1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6" name="Google Shape;1176;gdbbef8ae4a_0_18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7" name="Google Shape;1177;gdbbef8ae4a_0_18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23" name="Shape 1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4" name="Google Shape;1324;gdece7b99fe_0_555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5" name="Google Shape;1325;gdece7b99fe_0_555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37" name="Shape 14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8" name="Google Shape;1438;gdece7b99fe_0_566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9" name="Google Shape;1439;gdece7b99fe_0_566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10" name="Shape 1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1" name="Google Shape;1511;gdece7b99fe_0_574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12" name="Google Shape;1512;gdece7b99fe_0_57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Relationship Id="rId3" Type="http://schemas.openxmlformats.org/officeDocument/2006/relationships/image" Target="../media/image1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hyperlink" Target="https://slidesmania.com/questions-powerpoint-google-slides/can-i-use-these-templates/" TargetMode="External"/><Relationship Id="rId3" Type="http://schemas.openxmlformats.org/officeDocument/2006/relationships/hyperlink" Target="https://www.facebook.com/SlidesManiaSM/" TargetMode="External"/><Relationship Id="rId4" Type="http://schemas.openxmlformats.org/officeDocument/2006/relationships/image" Target="../media/image8.png"/><Relationship Id="rId11" Type="http://schemas.openxmlformats.org/officeDocument/2006/relationships/image" Target="../media/image6.png"/><Relationship Id="rId10" Type="http://schemas.openxmlformats.org/officeDocument/2006/relationships/image" Target="../media/image5.png"/><Relationship Id="rId9" Type="http://schemas.openxmlformats.org/officeDocument/2006/relationships/hyperlink" Target="https://www.instagram.com/slidesmania/" TargetMode="External"/><Relationship Id="rId5" Type="http://schemas.openxmlformats.org/officeDocument/2006/relationships/hyperlink" Target="https://twitter.com/SlidesManiaSM/" TargetMode="External"/><Relationship Id="rId6" Type="http://schemas.openxmlformats.org/officeDocument/2006/relationships/image" Target="../media/image4.png"/><Relationship Id="rId7" Type="http://schemas.openxmlformats.org/officeDocument/2006/relationships/hyperlink" Target="https://www.pinterest.com/slidesmania/" TargetMode="External"/><Relationship Id="rId8" Type="http://schemas.openxmlformats.org/officeDocument/2006/relationships/image" Target="../media/image7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01 Title">
  <p:cSld name="CUSTOM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 wooden door on the side of a hard wood floor&#10;&#10;Description automatically generated" id="38" name="Google Shape;38;p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9" name="Google Shape;39;p2"/>
          <p:cNvSpPr/>
          <p:nvPr/>
        </p:nvSpPr>
        <p:spPr>
          <a:xfrm>
            <a:off x="2623376" y="108450"/>
            <a:ext cx="5258765" cy="6629400"/>
          </a:xfrm>
          <a:custGeom>
            <a:rect b="b" l="l" r="r" t="t"/>
            <a:pathLst>
              <a:path extrusionOk="0" h="6629400" w="5258765">
                <a:moveTo>
                  <a:pt x="0" y="0"/>
                </a:moveTo>
                <a:lnTo>
                  <a:pt x="5061540" y="0"/>
                </a:lnTo>
                <a:cubicBezTo>
                  <a:pt x="5170464" y="0"/>
                  <a:pt x="5258765" y="88301"/>
                  <a:pt x="5258765" y="197225"/>
                </a:cubicBezTo>
                <a:lnTo>
                  <a:pt x="5258765" y="6432175"/>
                </a:lnTo>
                <a:cubicBezTo>
                  <a:pt x="5258765" y="6541099"/>
                  <a:pt x="5170464" y="6629400"/>
                  <a:pt x="5061540" y="6629400"/>
                </a:cubicBezTo>
                <a:lnTo>
                  <a:pt x="0" y="6629400"/>
                </a:lnTo>
                <a:lnTo>
                  <a:pt x="0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  <a:effectLst>
            <a:outerShdw blurRad="57150" rotWithShape="0" algn="bl" dir="1560000" dist="209550">
              <a:srgbClr val="000000">
                <a:alpha val="24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" name="Google Shape;40;p2"/>
          <p:cNvSpPr/>
          <p:nvPr/>
        </p:nvSpPr>
        <p:spPr>
          <a:xfrm>
            <a:off x="2614634" y="108450"/>
            <a:ext cx="799200" cy="66294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" name="Google Shape;41;p2"/>
          <p:cNvSpPr txBox="1"/>
          <p:nvPr>
            <p:ph type="title"/>
          </p:nvPr>
        </p:nvSpPr>
        <p:spPr>
          <a:xfrm>
            <a:off x="3533500" y="4362800"/>
            <a:ext cx="3249300" cy="22740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2pPr>
            <a:lvl3pPr lvl="2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3pPr>
            <a:lvl4pPr lvl="3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4pPr>
            <a:lvl5pPr lvl="4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5pPr>
            <a:lvl6pPr lvl="5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6pPr>
            <a:lvl7pPr lvl="6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7pPr>
            <a:lvl8pPr lvl="7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8pPr>
            <a:lvl9pPr lvl="8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9pPr>
          </a:lstStyle>
          <a:p/>
        </p:txBody>
      </p:sp>
      <p:sp>
        <p:nvSpPr>
          <p:cNvPr id="42" name="Google Shape;42;p2"/>
          <p:cNvSpPr/>
          <p:nvPr/>
        </p:nvSpPr>
        <p:spPr>
          <a:xfrm>
            <a:off x="2617009" y="108450"/>
            <a:ext cx="799200" cy="6629400"/>
          </a:xfrm>
          <a:prstGeom prst="rect">
            <a:avLst/>
          </a:prstGeom>
          <a:solidFill>
            <a:srgbClr val="262626">
              <a:alpha val="4413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3" name="Google Shape;43;p2"/>
          <p:cNvGrpSpPr/>
          <p:nvPr/>
        </p:nvGrpSpPr>
        <p:grpSpPr>
          <a:xfrm rot="-299435">
            <a:off x="562156" y="605583"/>
            <a:ext cx="874829" cy="5782834"/>
            <a:chOff x="814673" y="578498"/>
            <a:chExt cx="874749" cy="5782306"/>
          </a:xfrm>
        </p:grpSpPr>
        <p:grpSp>
          <p:nvGrpSpPr>
            <p:cNvPr id="44" name="Google Shape;44;p2"/>
            <p:cNvGrpSpPr/>
            <p:nvPr/>
          </p:nvGrpSpPr>
          <p:grpSpPr>
            <a:xfrm rot="286361">
              <a:off x="1054000" y="584974"/>
              <a:ext cx="396096" cy="5769354"/>
              <a:chOff x="9448800" y="476250"/>
              <a:chExt cx="396109" cy="5769543"/>
            </a:xfrm>
          </p:grpSpPr>
          <p:sp>
            <p:nvSpPr>
              <p:cNvPr id="45" name="Google Shape;45;p2"/>
              <p:cNvSpPr/>
              <p:nvPr/>
            </p:nvSpPr>
            <p:spPr>
              <a:xfrm>
                <a:off x="9508546" y="6169267"/>
                <a:ext cx="276759" cy="76526"/>
              </a:xfrm>
              <a:custGeom>
                <a:rect b="b" l="l" r="r" t="t"/>
                <a:pathLst>
                  <a:path extrusionOk="0" h="64579" w="233552">
                    <a:moveTo>
                      <a:pt x="206026" y="64579"/>
                    </a:moveTo>
                    <a:lnTo>
                      <a:pt x="27527" y="64579"/>
                    </a:lnTo>
                    <a:cubicBezTo>
                      <a:pt x="12382" y="64579"/>
                      <a:pt x="0" y="52197"/>
                      <a:pt x="0" y="37052"/>
                    </a:cubicBezTo>
                    <a:lnTo>
                      <a:pt x="0" y="27527"/>
                    </a:lnTo>
                    <a:cubicBezTo>
                      <a:pt x="0" y="12383"/>
                      <a:pt x="12382" y="0"/>
                      <a:pt x="27527" y="0"/>
                    </a:cubicBezTo>
                    <a:lnTo>
                      <a:pt x="206026" y="0"/>
                    </a:lnTo>
                    <a:cubicBezTo>
                      <a:pt x="221171" y="0"/>
                      <a:pt x="233553" y="12383"/>
                      <a:pt x="233553" y="27527"/>
                    </a:cubicBezTo>
                    <a:lnTo>
                      <a:pt x="233553" y="37052"/>
                    </a:lnTo>
                    <a:cubicBezTo>
                      <a:pt x="233553" y="52197"/>
                      <a:pt x="221171" y="64579"/>
                      <a:pt x="206026" y="64579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  <a:effectLst>
                <a:outerShdw blurRad="57150" rotWithShape="0" algn="bl" dir="1560000" dist="114300">
                  <a:srgbClr val="000000">
                    <a:alpha val="24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6" name="Google Shape;46;p2"/>
              <p:cNvSpPr/>
              <p:nvPr/>
            </p:nvSpPr>
            <p:spPr>
              <a:xfrm>
                <a:off x="9508546" y="6159742"/>
                <a:ext cx="276759" cy="76526"/>
              </a:xfrm>
              <a:custGeom>
                <a:rect b="b" l="l" r="r" t="t"/>
                <a:pathLst>
                  <a:path extrusionOk="0" h="64579" w="233552">
                    <a:moveTo>
                      <a:pt x="206026" y="64579"/>
                    </a:moveTo>
                    <a:lnTo>
                      <a:pt x="27527" y="64579"/>
                    </a:lnTo>
                    <a:cubicBezTo>
                      <a:pt x="12382" y="64579"/>
                      <a:pt x="0" y="52197"/>
                      <a:pt x="0" y="37052"/>
                    </a:cubicBezTo>
                    <a:lnTo>
                      <a:pt x="0" y="27527"/>
                    </a:lnTo>
                    <a:cubicBezTo>
                      <a:pt x="0" y="12383"/>
                      <a:pt x="12382" y="0"/>
                      <a:pt x="27527" y="0"/>
                    </a:cubicBezTo>
                    <a:lnTo>
                      <a:pt x="206026" y="0"/>
                    </a:lnTo>
                    <a:cubicBezTo>
                      <a:pt x="221171" y="0"/>
                      <a:pt x="233553" y="12383"/>
                      <a:pt x="233553" y="27527"/>
                    </a:cubicBezTo>
                    <a:lnTo>
                      <a:pt x="233553" y="37052"/>
                    </a:lnTo>
                    <a:cubicBezTo>
                      <a:pt x="233553" y="52197"/>
                      <a:pt x="221171" y="64579"/>
                      <a:pt x="206026" y="64579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  <a:effectLst>
                <a:outerShdw blurRad="57150" rotWithShape="0" algn="bl" dir="1560000" dist="114300">
                  <a:srgbClr val="000000">
                    <a:alpha val="24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" name="Google Shape;47;p2"/>
              <p:cNvSpPr/>
              <p:nvPr/>
            </p:nvSpPr>
            <p:spPr>
              <a:xfrm>
                <a:off x="9470400" y="2556607"/>
                <a:ext cx="352568" cy="3647434"/>
              </a:xfrm>
              <a:custGeom>
                <a:rect b="b" l="l" r="r" t="t"/>
                <a:pathLst>
                  <a:path extrusionOk="0" h="3078003" w="256413">
                    <a:moveTo>
                      <a:pt x="95" y="0"/>
                    </a:moveTo>
                    <a:lnTo>
                      <a:pt x="256413" y="0"/>
                    </a:lnTo>
                    <a:lnTo>
                      <a:pt x="256413" y="3044000"/>
                    </a:lnTo>
                    <a:cubicBezTo>
                      <a:pt x="256413" y="3062764"/>
                      <a:pt x="241173" y="3078004"/>
                      <a:pt x="222409" y="3078004"/>
                    </a:cubicBezTo>
                    <a:lnTo>
                      <a:pt x="34004" y="3078004"/>
                    </a:lnTo>
                    <a:cubicBezTo>
                      <a:pt x="15240" y="3078004"/>
                      <a:pt x="0" y="3062764"/>
                      <a:pt x="0" y="3044000"/>
                    </a:cubicBezTo>
                    <a:lnTo>
                      <a:pt x="0" y="0"/>
                    </a:lnTo>
                    <a:lnTo>
                      <a:pt x="95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  <a:effectLst>
                <a:outerShdw blurRad="57150" rotWithShape="0" algn="bl" dir="1560000" dist="114300">
                  <a:srgbClr val="000000">
                    <a:alpha val="24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" name="Google Shape;48;p2"/>
              <p:cNvSpPr/>
              <p:nvPr/>
            </p:nvSpPr>
            <p:spPr>
              <a:xfrm>
                <a:off x="9470261" y="476250"/>
                <a:ext cx="353399" cy="2082248"/>
              </a:xfrm>
              <a:custGeom>
                <a:rect b="b" l="l" r="r" t="t"/>
                <a:pathLst>
                  <a:path extrusionOk="0" h="1757171" w="298227">
                    <a:moveTo>
                      <a:pt x="298228" y="1757172"/>
                    </a:moveTo>
                    <a:lnTo>
                      <a:pt x="0" y="1757172"/>
                    </a:lnTo>
                    <a:lnTo>
                      <a:pt x="0" y="39910"/>
                    </a:lnTo>
                    <a:cubicBezTo>
                      <a:pt x="0" y="17812"/>
                      <a:pt x="17812" y="0"/>
                      <a:pt x="39815" y="0"/>
                    </a:cubicBezTo>
                    <a:lnTo>
                      <a:pt x="258413" y="0"/>
                    </a:lnTo>
                    <a:cubicBezTo>
                      <a:pt x="280416" y="0"/>
                      <a:pt x="298228" y="17812"/>
                      <a:pt x="298228" y="39815"/>
                    </a:cubicBezTo>
                    <a:lnTo>
                      <a:pt x="298228" y="1757172"/>
                    </a:lnTo>
                    <a:lnTo>
                      <a:pt x="298228" y="1757172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  <a:effectLst>
                <a:outerShdw blurRad="57150" rotWithShape="0" algn="bl" dir="1560000" dist="114300">
                  <a:srgbClr val="000000">
                    <a:alpha val="24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9" name="Google Shape;49;p2"/>
              <p:cNvSpPr/>
              <p:nvPr/>
            </p:nvSpPr>
            <p:spPr>
              <a:xfrm>
                <a:off x="9448800" y="2485789"/>
                <a:ext cx="396109" cy="152940"/>
              </a:xfrm>
              <a:custGeom>
                <a:rect b="b" l="l" r="r" t="t"/>
                <a:pathLst>
                  <a:path extrusionOk="0" h="129063" w="345947">
                    <a:moveTo>
                      <a:pt x="318421" y="129064"/>
                    </a:moveTo>
                    <a:lnTo>
                      <a:pt x="27527" y="129064"/>
                    </a:lnTo>
                    <a:cubicBezTo>
                      <a:pt x="12383" y="129064"/>
                      <a:pt x="0" y="116681"/>
                      <a:pt x="0" y="101537"/>
                    </a:cubicBezTo>
                    <a:lnTo>
                      <a:pt x="0" y="27527"/>
                    </a:lnTo>
                    <a:cubicBezTo>
                      <a:pt x="0" y="12383"/>
                      <a:pt x="12383" y="0"/>
                      <a:pt x="27527" y="0"/>
                    </a:cubicBezTo>
                    <a:lnTo>
                      <a:pt x="318421" y="0"/>
                    </a:lnTo>
                    <a:cubicBezTo>
                      <a:pt x="333566" y="0"/>
                      <a:pt x="345948" y="12383"/>
                      <a:pt x="345948" y="27527"/>
                    </a:cubicBezTo>
                    <a:lnTo>
                      <a:pt x="345948" y="101537"/>
                    </a:lnTo>
                    <a:cubicBezTo>
                      <a:pt x="345948" y="116681"/>
                      <a:pt x="333566" y="129064"/>
                      <a:pt x="318421" y="129064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  <a:effectLst>
                <a:outerShdw blurRad="57150" rotWithShape="0" algn="bl" dir="1560000" dist="114300">
                  <a:srgbClr val="000000">
                    <a:alpha val="24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" name="Google Shape;50;p2"/>
              <p:cNvSpPr/>
              <p:nvPr/>
            </p:nvSpPr>
            <p:spPr>
              <a:xfrm>
                <a:off x="9448800" y="2485789"/>
                <a:ext cx="396109" cy="152940"/>
              </a:xfrm>
              <a:custGeom>
                <a:rect b="b" l="l" r="r" t="t"/>
                <a:pathLst>
                  <a:path extrusionOk="0" h="129063" w="345947">
                    <a:moveTo>
                      <a:pt x="318421" y="129064"/>
                    </a:moveTo>
                    <a:lnTo>
                      <a:pt x="27527" y="129064"/>
                    </a:lnTo>
                    <a:cubicBezTo>
                      <a:pt x="12383" y="129064"/>
                      <a:pt x="0" y="116681"/>
                      <a:pt x="0" y="101537"/>
                    </a:cubicBezTo>
                    <a:lnTo>
                      <a:pt x="0" y="27527"/>
                    </a:lnTo>
                    <a:cubicBezTo>
                      <a:pt x="0" y="12383"/>
                      <a:pt x="12383" y="0"/>
                      <a:pt x="27527" y="0"/>
                    </a:cubicBezTo>
                    <a:lnTo>
                      <a:pt x="318421" y="0"/>
                    </a:lnTo>
                    <a:cubicBezTo>
                      <a:pt x="333566" y="0"/>
                      <a:pt x="345948" y="12383"/>
                      <a:pt x="345948" y="27527"/>
                    </a:cubicBezTo>
                    <a:lnTo>
                      <a:pt x="345948" y="101537"/>
                    </a:lnTo>
                    <a:cubicBezTo>
                      <a:pt x="345948" y="116681"/>
                      <a:pt x="333566" y="129064"/>
                      <a:pt x="318421" y="129064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  <a:effectLst>
                <a:outerShdw blurRad="57150" rotWithShape="0" algn="bl" dir="1560000" dist="114300">
                  <a:srgbClr val="000000">
                    <a:alpha val="24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1" name="Google Shape;51;p2"/>
            <p:cNvGrpSpPr/>
            <p:nvPr/>
          </p:nvGrpSpPr>
          <p:grpSpPr>
            <a:xfrm rot="286361">
              <a:off x="1054000" y="584974"/>
              <a:ext cx="396096" cy="5769354"/>
              <a:chOff x="9448800" y="476250"/>
              <a:chExt cx="396109" cy="5769543"/>
            </a:xfrm>
          </p:grpSpPr>
          <p:sp>
            <p:nvSpPr>
              <p:cNvPr id="52" name="Google Shape;52;p2"/>
              <p:cNvSpPr/>
              <p:nvPr/>
            </p:nvSpPr>
            <p:spPr>
              <a:xfrm>
                <a:off x="9508546" y="6169267"/>
                <a:ext cx="276759" cy="76526"/>
              </a:xfrm>
              <a:custGeom>
                <a:rect b="b" l="l" r="r" t="t"/>
                <a:pathLst>
                  <a:path extrusionOk="0" h="64579" w="233552">
                    <a:moveTo>
                      <a:pt x="206026" y="64579"/>
                    </a:moveTo>
                    <a:lnTo>
                      <a:pt x="27527" y="64579"/>
                    </a:lnTo>
                    <a:cubicBezTo>
                      <a:pt x="12382" y="64579"/>
                      <a:pt x="0" y="52197"/>
                      <a:pt x="0" y="37052"/>
                    </a:cubicBezTo>
                    <a:lnTo>
                      <a:pt x="0" y="27527"/>
                    </a:lnTo>
                    <a:cubicBezTo>
                      <a:pt x="0" y="12383"/>
                      <a:pt x="12382" y="0"/>
                      <a:pt x="27527" y="0"/>
                    </a:cubicBezTo>
                    <a:lnTo>
                      <a:pt x="206026" y="0"/>
                    </a:lnTo>
                    <a:cubicBezTo>
                      <a:pt x="221171" y="0"/>
                      <a:pt x="233553" y="12383"/>
                      <a:pt x="233553" y="27527"/>
                    </a:cubicBezTo>
                    <a:lnTo>
                      <a:pt x="233553" y="37052"/>
                    </a:lnTo>
                    <a:cubicBezTo>
                      <a:pt x="233553" y="52197"/>
                      <a:pt x="221171" y="64579"/>
                      <a:pt x="206026" y="64579"/>
                    </a:cubicBezTo>
                    <a:close/>
                  </a:path>
                </a:pathLst>
              </a:custGeom>
              <a:gradFill>
                <a:gsLst>
                  <a:gs pos="0">
                    <a:srgbClr val="000000"/>
                  </a:gs>
                  <a:gs pos="66000">
                    <a:srgbClr val="434343"/>
                  </a:gs>
                  <a:gs pos="100000">
                    <a:srgbClr val="000000"/>
                  </a:gs>
                </a:gsLst>
                <a:lin ang="0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3" name="Google Shape;53;p2"/>
              <p:cNvSpPr/>
              <p:nvPr/>
            </p:nvSpPr>
            <p:spPr>
              <a:xfrm>
                <a:off x="9508546" y="6159742"/>
                <a:ext cx="276759" cy="76526"/>
              </a:xfrm>
              <a:custGeom>
                <a:rect b="b" l="l" r="r" t="t"/>
                <a:pathLst>
                  <a:path extrusionOk="0" h="64579" w="233552">
                    <a:moveTo>
                      <a:pt x="206026" y="64579"/>
                    </a:moveTo>
                    <a:lnTo>
                      <a:pt x="27527" y="64579"/>
                    </a:lnTo>
                    <a:cubicBezTo>
                      <a:pt x="12382" y="64579"/>
                      <a:pt x="0" y="52197"/>
                      <a:pt x="0" y="37052"/>
                    </a:cubicBezTo>
                    <a:lnTo>
                      <a:pt x="0" y="27527"/>
                    </a:lnTo>
                    <a:cubicBezTo>
                      <a:pt x="0" y="12383"/>
                      <a:pt x="12382" y="0"/>
                      <a:pt x="27527" y="0"/>
                    </a:cubicBezTo>
                    <a:lnTo>
                      <a:pt x="206026" y="0"/>
                    </a:lnTo>
                    <a:cubicBezTo>
                      <a:pt x="221171" y="0"/>
                      <a:pt x="233553" y="12383"/>
                      <a:pt x="233553" y="27527"/>
                    </a:cubicBezTo>
                    <a:lnTo>
                      <a:pt x="233553" y="37052"/>
                    </a:lnTo>
                    <a:cubicBezTo>
                      <a:pt x="233553" y="52197"/>
                      <a:pt x="221171" y="64579"/>
                      <a:pt x="206026" y="64579"/>
                    </a:cubicBezTo>
                    <a:close/>
                  </a:path>
                </a:pathLst>
              </a:custGeom>
              <a:solidFill>
                <a:srgbClr val="000000">
                  <a:alpha val="2000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4" name="Google Shape;54;p2"/>
              <p:cNvSpPr/>
              <p:nvPr/>
            </p:nvSpPr>
            <p:spPr>
              <a:xfrm>
                <a:off x="9470400" y="2556607"/>
                <a:ext cx="352568" cy="3647434"/>
              </a:xfrm>
              <a:custGeom>
                <a:rect b="b" l="l" r="r" t="t"/>
                <a:pathLst>
                  <a:path extrusionOk="0" h="3078003" w="256413">
                    <a:moveTo>
                      <a:pt x="95" y="0"/>
                    </a:moveTo>
                    <a:lnTo>
                      <a:pt x="256413" y="0"/>
                    </a:lnTo>
                    <a:lnTo>
                      <a:pt x="256413" y="3044000"/>
                    </a:lnTo>
                    <a:cubicBezTo>
                      <a:pt x="256413" y="3062764"/>
                      <a:pt x="241173" y="3078004"/>
                      <a:pt x="222409" y="3078004"/>
                    </a:cubicBezTo>
                    <a:lnTo>
                      <a:pt x="34004" y="3078004"/>
                    </a:lnTo>
                    <a:cubicBezTo>
                      <a:pt x="15240" y="3078004"/>
                      <a:pt x="0" y="3062764"/>
                      <a:pt x="0" y="3044000"/>
                    </a:cubicBezTo>
                    <a:lnTo>
                      <a:pt x="0" y="0"/>
                    </a:lnTo>
                    <a:lnTo>
                      <a:pt x="95" y="0"/>
                    </a:lnTo>
                    <a:close/>
                  </a:path>
                </a:pathLst>
              </a:custGeom>
              <a:gradFill>
                <a:gsLst>
                  <a:gs pos="0">
                    <a:srgbClr val="D8D8D8"/>
                  </a:gs>
                  <a:gs pos="66000">
                    <a:srgbClr val="FFFFFF"/>
                  </a:gs>
                  <a:gs pos="100000">
                    <a:srgbClr val="F2F2F2"/>
                  </a:gs>
                </a:gsLst>
                <a:lin ang="0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5" name="Google Shape;55;p2"/>
              <p:cNvSpPr/>
              <p:nvPr/>
            </p:nvSpPr>
            <p:spPr>
              <a:xfrm>
                <a:off x="9470261" y="476250"/>
                <a:ext cx="353399" cy="2082248"/>
              </a:xfrm>
              <a:custGeom>
                <a:rect b="b" l="l" r="r" t="t"/>
                <a:pathLst>
                  <a:path extrusionOk="0" h="1757171" w="298227">
                    <a:moveTo>
                      <a:pt x="298228" y="1757172"/>
                    </a:moveTo>
                    <a:lnTo>
                      <a:pt x="0" y="1757172"/>
                    </a:lnTo>
                    <a:lnTo>
                      <a:pt x="0" y="39910"/>
                    </a:lnTo>
                    <a:cubicBezTo>
                      <a:pt x="0" y="17812"/>
                      <a:pt x="17812" y="0"/>
                      <a:pt x="39815" y="0"/>
                    </a:cubicBezTo>
                    <a:lnTo>
                      <a:pt x="258413" y="0"/>
                    </a:lnTo>
                    <a:cubicBezTo>
                      <a:pt x="280416" y="0"/>
                      <a:pt x="298228" y="17812"/>
                      <a:pt x="298228" y="39815"/>
                    </a:cubicBezTo>
                    <a:lnTo>
                      <a:pt x="298228" y="1757172"/>
                    </a:lnTo>
                    <a:lnTo>
                      <a:pt x="298228" y="1757172"/>
                    </a:lnTo>
                    <a:close/>
                  </a:path>
                </a:pathLst>
              </a:custGeom>
              <a:gradFill>
                <a:gsLst>
                  <a:gs pos="0">
                    <a:srgbClr val="000000"/>
                  </a:gs>
                  <a:gs pos="66000">
                    <a:srgbClr val="434343"/>
                  </a:gs>
                  <a:gs pos="100000">
                    <a:srgbClr val="000000"/>
                  </a:gs>
                </a:gsLst>
                <a:lin ang="0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6" name="Google Shape;56;p2"/>
              <p:cNvSpPr/>
              <p:nvPr/>
            </p:nvSpPr>
            <p:spPr>
              <a:xfrm>
                <a:off x="9448800" y="2485789"/>
                <a:ext cx="396109" cy="152940"/>
              </a:xfrm>
              <a:custGeom>
                <a:rect b="b" l="l" r="r" t="t"/>
                <a:pathLst>
                  <a:path extrusionOk="0" h="129063" w="345947">
                    <a:moveTo>
                      <a:pt x="318421" y="129064"/>
                    </a:moveTo>
                    <a:lnTo>
                      <a:pt x="27527" y="129064"/>
                    </a:lnTo>
                    <a:cubicBezTo>
                      <a:pt x="12383" y="129064"/>
                      <a:pt x="0" y="116681"/>
                      <a:pt x="0" y="101537"/>
                    </a:cubicBezTo>
                    <a:lnTo>
                      <a:pt x="0" y="27527"/>
                    </a:lnTo>
                    <a:cubicBezTo>
                      <a:pt x="0" y="12383"/>
                      <a:pt x="12383" y="0"/>
                      <a:pt x="27527" y="0"/>
                    </a:cubicBezTo>
                    <a:lnTo>
                      <a:pt x="318421" y="0"/>
                    </a:lnTo>
                    <a:cubicBezTo>
                      <a:pt x="333566" y="0"/>
                      <a:pt x="345948" y="12383"/>
                      <a:pt x="345948" y="27527"/>
                    </a:cubicBezTo>
                    <a:lnTo>
                      <a:pt x="345948" y="101537"/>
                    </a:lnTo>
                    <a:cubicBezTo>
                      <a:pt x="345948" y="116681"/>
                      <a:pt x="333566" y="129064"/>
                      <a:pt x="318421" y="129064"/>
                    </a:cubicBezTo>
                    <a:close/>
                  </a:path>
                </a:pathLst>
              </a:custGeom>
              <a:gradFill>
                <a:gsLst>
                  <a:gs pos="0">
                    <a:srgbClr val="000000"/>
                  </a:gs>
                  <a:gs pos="66000">
                    <a:srgbClr val="434343"/>
                  </a:gs>
                  <a:gs pos="100000">
                    <a:srgbClr val="000000"/>
                  </a:gs>
                </a:gsLst>
                <a:lin ang="0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7" name="Google Shape;57;p2"/>
              <p:cNvSpPr/>
              <p:nvPr/>
            </p:nvSpPr>
            <p:spPr>
              <a:xfrm>
                <a:off x="9448800" y="2485789"/>
                <a:ext cx="396109" cy="152940"/>
              </a:xfrm>
              <a:custGeom>
                <a:rect b="b" l="l" r="r" t="t"/>
                <a:pathLst>
                  <a:path extrusionOk="0" h="129063" w="345947">
                    <a:moveTo>
                      <a:pt x="318421" y="129064"/>
                    </a:moveTo>
                    <a:lnTo>
                      <a:pt x="27527" y="129064"/>
                    </a:lnTo>
                    <a:cubicBezTo>
                      <a:pt x="12383" y="129064"/>
                      <a:pt x="0" y="116681"/>
                      <a:pt x="0" y="101537"/>
                    </a:cubicBezTo>
                    <a:lnTo>
                      <a:pt x="0" y="27527"/>
                    </a:lnTo>
                    <a:cubicBezTo>
                      <a:pt x="0" y="12383"/>
                      <a:pt x="12383" y="0"/>
                      <a:pt x="27527" y="0"/>
                    </a:cubicBezTo>
                    <a:lnTo>
                      <a:pt x="318421" y="0"/>
                    </a:lnTo>
                    <a:cubicBezTo>
                      <a:pt x="333566" y="0"/>
                      <a:pt x="345948" y="12383"/>
                      <a:pt x="345948" y="27527"/>
                    </a:cubicBezTo>
                    <a:lnTo>
                      <a:pt x="345948" y="101537"/>
                    </a:lnTo>
                    <a:cubicBezTo>
                      <a:pt x="345948" y="116681"/>
                      <a:pt x="333566" y="129064"/>
                      <a:pt x="318421" y="129064"/>
                    </a:cubicBezTo>
                    <a:close/>
                  </a:path>
                </a:pathLst>
              </a:custGeom>
              <a:solidFill>
                <a:srgbClr val="000000">
                  <a:alpha val="2000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58" name="Google Shape;58;p2"/>
          <p:cNvGrpSpPr/>
          <p:nvPr/>
        </p:nvGrpSpPr>
        <p:grpSpPr>
          <a:xfrm>
            <a:off x="2613545" y="115926"/>
            <a:ext cx="200299" cy="6618010"/>
            <a:chOff x="1022544" y="396949"/>
            <a:chExt cx="243406" cy="6012000"/>
          </a:xfrm>
        </p:grpSpPr>
        <p:sp>
          <p:nvSpPr>
            <p:cNvPr id="59" name="Google Shape;59;p2"/>
            <p:cNvSpPr/>
            <p:nvPr/>
          </p:nvSpPr>
          <p:spPr>
            <a:xfrm>
              <a:off x="1022544" y="396949"/>
              <a:ext cx="138900" cy="6012000"/>
            </a:xfrm>
            <a:prstGeom prst="rect">
              <a:avLst/>
            </a:prstGeom>
            <a:solidFill>
              <a:srgbClr val="FFFFFF">
                <a:alpha val="1451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1184050" y="396949"/>
              <a:ext cx="51600" cy="6012000"/>
            </a:xfrm>
            <a:prstGeom prst="rect">
              <a:avLst/>
            </a:prstGeom>
            <a:solidFill>
              <a:srgbClr val="000000">
                <a:alpha val="2549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1214350" y="396949"/>
              <a:ext cx="51600" cy="6012000"/>
            </a:xfrm>
            <a:prstGeom prst="rect">
              <a:avLst/>
            </a:prstGeom>
            <a:solidFill>
              <a:srgbClr val="FFFFFF">
                <a:alpha val="1451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2" name="Google Shape;62;p2"/>
          <p:cNvSpPr/>
          <p:nvPr/>
        </p:nvSpPr>
        <p:spPr>
          <a:xfrm>
            <a:off x="3423250" y="3398800"/>
            <a:ext cx="4458900" cy="2864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" name="Google Shape;63;p2"/>
          <p:cNvSpPr/>
          <p:nvPr/>
        </p:nvSpPr>
        <p:spPr>
          <a:xfrm>
            <a:off x="3544250" y="5082225"/>
            <a:ext cx="4176300" cy="363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grpSp>
        <p:nvGrpSpPr>
          <p:cNvPr id="64" name="Google Shape;64;p2"/>
          <p:cNvGrpSpPr/>
          <p:nvPr/>
        </p:nvGrpSpPr>
        <p:grpSpPr>
          <a:xfrm>
            <a:off x="6917243" y="79875"/>
            <a:ext cx="295200" cy="6686400"/>
            <a:chOff x="6917243" y="79875"/>
            <a:chExt cx="295200" cy="6686400"/>
          </a:xfrm>
        </p:grpSpPr>
        <p:sp>
          <p:nvSpPr>
            <p:cNvPr id="65" name="Google Shape;65;p2"/>
            <p:cNvSpPr/>
            <p:nvPr/>
          </p:nvSpPr>
          <p:spPr>
            <a:xfrm>
              <a:off x="6917243" y="79875"/>
              <a:ext cx="295200" cy="66864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" name="Google Shape;66;p2"/>
            <p:cNvSpPr/>
            <p:nvPr/>
          </p:nvSpPr>
          <p:spPr>
            <a:xfrm>
              <a:off x="6917243" y="79875"/>
              <a:ext cx="295200" cy="66864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6917243" y="79875"/>
              <a:ext cx="295200" cy="6686400"/>
            </a:xfrm>
            <a:prstGeom prst="rect">
              <a:avLst/>
            </a:prstGeom>
            <a:solidFill>
              <a:srgbClr val="262626">
                <a:alpha val="44130"/>
              </a:srgbClr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8" name="Google Shape;68;p2"/>
          <p:cNvGrpSpPr/>
          <p:nvPr/>
        </p:nvGrpSpPr>
        <p:grpSpPr>
          <a:xfrm>
            <a:off x="9182891" y="578502"/>
            <a:ext cx="2563156" cy="2608227"/>
            <a:chOff x="9373391" y="547727"/>
            <a:chExt cx="2563156" cy="2608227"/>
          </a:xfrm>
        </p:grpSpPr>
        <p:grpSp>
          <p:nvGrpSpPr>
            <p:cNvPr id="69" name="Google Shape;69;p2"/>
            <p:cNvGrpSpPr/>
            <p:nvPr/>
          </p:nvGrpSpPr>
          <p:grpSpPr>
            <a:xfrm>
              <a:off x="9373391" y="547727"/>
              <a:ext cx="2563156" cy="2608227"/>
              <a:chOff x="9373391" y="547727"/>
              <a:chExt cx="2563156" cy="2608227"/>
            </a:xfrm>
          </p:grpSpPr>
          <p:grpSp>
            <p:nvGrpSpPr>
              <p:cNvPr id="70" name="Google Shape;70;p2"/>
              <p:cNvGrpSpPr/>
              <p:nvPr/>
            </p:nvGrpSpPr>
            <p:grpSpPr>
              <a:xfrm rot="-5019447">
                <a:off x="9471528" y="693916"/>
                <a:ext cx="2366876" cy="2315850"/>
                <a:chOff x="-791626" y="5425125"/>
                <a:chExt cx="2937916" cy="2874579"/>
              </a:xfrm>
            </p:grpSpPr>
            <p:sp>
              <p:nvSpPr>
                <p:cNvPr id="71" name="Google Shape;71;p2"/>
                <p:cNvSpPr/>
                <p:nvPr/>
              </p:nvSpPr>
              <p:spPr>
                <a:xfrm>
                  <a:off x="1862553" y="5425125"/>
                  <a:ext cx="283737" cy="362996"/>
                </a:xfrm>
                <a:custGeom>
                  <a:rect b="b" l="l" r="r" t="t"/>
                  <a:pathLst>
                    <a:path extrusionOk="0" h="399996" w="312658">
                      <a:moveTo>
                        <a:pt x="177360" y="11814"/>
                      </a:moveTo>
                      <a:cubicBezTo>
                        <a:pt x="187113" y="5160"/>
                        <a:pt x="198067" y="-2239"/>
                        <a:pt x="207987" y="640"/>
                      </a:cubicBezTo>
                      <a:cubicBezTo>
                        <a:pt x="222343" y="3434"/>
                        <a:pt x="230723" y="17014"/>
                        <a:pt x="236881" y="29086"/>
                      </a:cubicBezTo>
                      <a:cubicBezTo>
                        <a:pt x="253704" y="65137"/>
                        <a:pt x="259617" y="105042"/>
                        <a:pt x="275217" y="141582"/>
                      </a:cubicBezTo>
                      <a:cubicBezTo>
                        <a:pt x="291080" y="181141"/>
                        <a:pt x="312450" y="220393"/>
                        <a:pt x="312634" y="264091"/>
                      </a:cubicBezTo>
                      <a:cubicBezTo>
                        <a:pt x="313266" y="290110"/>
                        <a:pt x="301582" y="315272"/>
                        <a:pt x="283434" y="333522"/>
                      </a:cubicBezTo>
                      <a:cubicBezTo>
                        <a:pt x="261840" y="356645"/>
                        <a:pt x="233578" y="371898"/>
                        <a:pt x="210720" y="393573"/>
                      </a:cubicBezTo>
                      <a:cubicBezTo>
                        <a:pt x="208640" y="395164"/>
                        <a:pt x="207906" y="397631"/>
                        <a:pt x="207111" y="399996"/>
                      </a:cubicBezTo>
                      <a:cubicBezTo>
                        <a:pt x="200586" y="387191"/>
                        <a:pt x="189004" y="378239"/>
                        <a:pt x="179359" y="367962"/>
                      </a:cubicBezTo>
                      <a:cubicBezTo>
                        <a:pt x="118818" y="306259"/>
                        <a:pt x="61826" y="241172"/>
                        <a:pt x="0" y="180733"/>
                      </a:cubicBezTo>
                      <a:lnTo>
                        <a:pt x="2468" y="182079"/>
                      </a:lnTo>
                      <a:cubicBezTo>
                        <a:pt x="12948" y="164400"/>
                        <a:pt x="32197" y="155468"/>
                        <a:pt x="46023" y="140950"/>
                      </a:cubicBezTo>
                      <a:cubicBezTo>
                        <a:pt x="56707" y="131856"/>
                        <a:pt x="63742" y="119152"/>
                        <a:pt x="75365" y="111139"/>
                      </a:cubicBezTo>
                      <a:cubicBezTo>
                        <a:pt x="83216" y="104858"/>
                        <a:pt x="88701" y="96070"/>
                        <a:pt x="96877" y="90136"/>
                      </a:cubicBezTo>
                      <a:cubicBezTo>
                        <a:pt x="111702" y="80104"/>
                        <a:pt x="124303" y="67196"/>
                        <a:pt x="136456" y="54146"/>
                      </a:cubicBezTo>
                      <a:cubicBezTo>
                        <a:pt x="140840" y="49680"/>
                        <a:pt x="144062" y="43950"/>
                        <a:pt x="149466" y="40566"/>
                      </a:cubicBezTo>
                      <a:cubicBezTo>
                        <a:pt x="161150" y="33633"/>
                        <a:pt x="168654" y="21867"/>
                        <a:pt x="177360" y="11814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  <a:effectLst>
                  <a:outerShdw blurRad="57150" rotWithShape="0" algn="bl" dir="1560000" dist="123825">
                    <a:srgbClr val="000000">
                      <a:alpha val="24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72" name="Google Shape;72;p2"/>
                <p:cNvGrpSpPr/>
                <p:nvPr/>
              </p:nvGrpSpPr>
              <p:grpSpPr>
                <a:xfrm>
                  <a:off x="-791626" y="5556610"/>
                  <a:ext cx="2882348" cy="2743094"/>
                  <a:chOff x="6071039" y="4021724"/>
                  <a:chExt cx="2882348" cy="2743094"/>
                </a:xfrm>
              </p:grpSpPr>
              <p:sp>
                <p:nvSpPr>
                  <p:cNvPr id="73" name="Google Shape;73;p2"/>
                  <p:cNvSpPr/>
                  <p:nvPr/>
                </p:nvSpPr>
                <p:spPr>
                  <a:xfrm>
                    <a:off x="6071039" y="4430249"/>
                    <a:ext cx="2434817" cy="2334569"/>
                  </a:xfrm>
                  <a:custGeom>
                    <a:rect b="b" l="l" r="r" t="t"/>
                    <a:pathLst>
                      <a:path extrusionOk="0" h="2334569" w="2434817">
                        <a:moveTo>
                          <a:pt x="1716207" y="12160"/>
                        </a:moveTo>
                        <a:cubicBezTo>
                          <a:pt x="1731725" y="-3337"/>
                          <a:pt x="1757866" y="-3541"/>
                          <a:pt x="1775362" y="8816"/>
                        </a:cubicBezTo>
                        <a:cubicBezTo>
                          <a:pt x="1822526" y="57468"/>
                          <a:pt x="1869241" y="106549"/>
                          <a:pt x="1915753" y="155834"/>
                        </a:cubicBezTo>
                        <a:cubicBezTo>
                          <a:pt x="2017463" y="262520"/>
                          <a:pt x="2118520" y="369796"/>
                          <a:pt x="2220271" y="476441"/>
                        </a:cubicBezTo>
                        <a:cubicBezTo>
                          <a:pt x="2233076" y="491041"/>
                          <a:pt x="2247493" y="504152"/>
                          <a:pt x="2260237" y="518833"/>
                        </a:cubicBezTo>
                        <a:cubicBezTo>
                          <a:pt x="2284706" y="543975"/>
                          <a:pt x="2308380" y="569851"/>
                          <a:pt x="2332870" y="594973"/>
                        </a:cubicBezTo>
                        <a:cubicBezTo>
                          <a:pt x="2345859" y="609838"/>
                          <a:pt x="2360438" y="623215"/>
                          <a:pt x="2373447" y="638059"/>
                        </a:cubicBezTo>
                        <a:cubicBezTo>
                          <a:pt x="2386824" y="652516"/>
                          <a:pt x="2401016" y="666199"/>
                          <a:pt x="2414087" y="680962"/>
                        </a:cubicBezTo>
                        <a:cubicBezTo>
                          <a:pt x="2419286" y="687181"/>
                          <a:pt x="2426403" y="691952"/>
                          <a:pt x="2430236" y="699252"/>
                        </a:cubicBezTo>
                        <a:cubicBezTo>
                          <a:pt x="2428585" y="706287"/>
                          <a:pt x="2434559" y="711935"/>
                          <a:pt x="2434579" y="718848"/>
                        </a:cubicBezTo>
                        <a:cubicBezTo>
                          <a:pt x="2436455" y="733550"/>
                          <a:pt x="2426933" y="746233"/>
                          <a:pt x="2417533" y="756408"/>
                        </a:cubicBezTo>
                        <a:cubicBezTo>
                          <a:pt x="2407256" y="766563"/>
                          <a:pt x="2395796" y="775453"/>
                          <a:pt x="2384193" y="784038"/>
                        </a:cubicBezTo>
                        <a:cubicBezTo>
                          <a:pt x="2352751" y="806570"/>
                          <a:pt x="2325447" y="834159"/>
                          <a:pt x="2296146" y="859280"/>
                        </a:cubicBezTo>
                        <a:cubicBezTo>
                          <a:pt x="1881945" y="1226765"/>
                          <a:pt x="1458181" y="1583301"/>
                          <a:pt x="1040412" y="1946728"/>
                        </a:cubicBezTo>
                        <a:cubicBezTo>
                          <a:pt x="984031" y="1996237"/>
                          <a:pt x="926936" y="2044951"/>
                          <a:pt x="871412" y="2095439"/>
                        </a:cubicBezTo>
                        <a:cubicBezTo>
                          <a:pt x="812237" y="2149883"/>
                          <a:pt x="754837" y="2206406"/>
                          <a:pt x="692237" y="2256996"/>
                        </a:cubicBezTo>
                        <a:cubicBezTo>
                          <a:pt x="662935" y="2280099"/>
                          <a:pt x="633083" y="2303671"/>
                          <a:pt x="598092" y="2317618"/>
                        </a:cubicBezTo>
                        <a:cubicBezTo>
                          <a:pt x="560267" y="2333238"/>
                          <a:pt x="518159" y="2338254"/>
                          <a:pt x="477724" y="2331872"/>
                        </a:cubicBezTo>
                        <a:cubicBezTo>
                          <a:pt x="430519" y="2324898"/>
                          <a:pt x="386210" y="2304915"/>
                          <a:pt x="345979" y="2279814"/>
                        </a:cubicBezTo>
                        <a:cubicBezTo>
                          <a:pt x="284459" y="2241275"/>
                          <a:pt x="231443" y="2190828"/>
                          <a:pt x="182321" y="2137750"/>
                        </a:cubicBezTo>
                        <a:cubicBezTo>
                          <a:pt x="132282" y="2082552"/>
                          <a:pt x="80917" y="2027313"/>
                          <a:pt x="43867" y="1962184"/>
                        </a:cubicBezTo>
                        <a:cubicBezTo>
                          <a:pt x="23802" y="1926847"/>
                          <a:pt x="8488" y="1888573"/>
                          <a:pt x="414" y="1848688"/>
                        </a:cubicBezTo>
                        <a:cubicBezTo>
                          <a:pt x="-361" y="1835088"/>
                          <a:pt x="210" y="1821426"/>
                          <a:pt x="108" y="1807825"/>
                        </a:cubicBezTo>
                        <a:cubicBezTo>
                          <a:pt x="4023" y="1766227"/>
                          <a:pt x="18704" y="1726119"/>
                          <a:pt x="39870" y="1690251"/>
                        </a:cubicBezTo>
                        <a:cubicBezTo>
                          <a:pt x="43989" y="1683563"/>
                          <a:pt x="47292" y="1676140"/>
                          <a:pt x="53267" y="1670859"/>
                        </a:cubicBezTo>
                        <a:cubicBezTo>
                          <a:pt x="79510" y="1646839"/>
                          <a:pt x="105264" y="1622268"/>
                          <a:pt x="129325" y="1596065"/>
                        </a:cubicBezTo>
                        <a:cubicBezTo>
                          <a:pt x="138114" y="1587195"/>
                          <a:pt x="145781" y="1577224"/>
                          <a:pt x="155527" y="1569374"/>
                        </a:cubicBezTo>
                        <a:cubicBezTo>
                          <a:pt x="167028" y="1559871"/>
                          <a:pt x="177713" y="1549390"/>
                          <a:pt x="187296" y="1537951"/>
                        </a:cubicBezTo>
                        <a:cubicBezTo>
                          <a:pt x="196962" y="1525859"/>
                          <a:pt x="209747" y="1516908"/>
                          <a:pt x="220574" y="1505938"/>
                        </a:cubicBezTo>
                        <a:cubicBezTo>
                          <a:pt x="233849" y="1493356"/>
                          <a:pt x="244717" y="1478491"/>
                          <a:pt x="258094" y="1465992"/>
                        </a:cubicBezTo>
                        <a:cubicBezTo>
                          <a:pt x="482638" y="1244648"/>
                          <a:pt x="705205" y="1021286"/>
                          <a:pt x="927793" y="797965"/>
                        </a:cubicBezTo>
                        <a:cubicBezTo>
                          <a:pt x="1041982" y="683755"/>
                          <a:pt x="1156212" y="569607"/>
                          <a:pt x="1271013" y="456029"/>
                        </a:cubicBezTo>
                        <a:cubicBezTo>
                          <a:pt x="1321664" y="405358"/>
                          <a:pt x="1373028" y="355461"/>
                          <a:pt x="1424210" y="305340"/>
                        </a:cubicBezTo>
                        <a:cubicBezTo>
                          <a:pt x="1522922" y="209014"/>
                          <a:pt x="1620023" y="111015"/>
                          <a:pt x="1716207" y="12160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  <a:effectLst>
                    <a:outerShdw blurRad="57150" rotWithShape="0" algn="bl" dir="1560000" dist="123825">
                      <a:srgbClr val="000000">
                        <a:alpha val="24000"/>
                      </a:srgbClr>
                    </a:outerShdw>
                  </a:effectLst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74" name="Google Shape;74;p2"/>
                  <p:cNvSpPr/>
                  <p:nvPr/>
                </p:nvSpPr>
                <p:spPr>
                  <a:xfrm>
                    <a:off x="7842737" y="4021724"/>
                    <a:ext cx="1110650" cy="1111462"/>
                  </a:xfrm>
                  <a:custGeom>
                    <a:rect b="b" l="l" r="r" t="t"/>
                    <a:pathLst>
                      <a:path extrusionOk="0" h="1111462" w="1110650">
                        <a:moveTo>
                          <a:pt x="845135" y="16231"/>
                        </a:moveTo>
                        <a:cubicBezTo>
                          <a:pt x="861550" y="7911"/>
                          <a:pt x="879270" y="-1346"/>
                          <a:pt x="898192" y="163"/>
                        </a:cubicBezTo>
                        <a:cubicBezTo>
                          <a:pt x="960017" y="60602"/>
                          <a:pt x="1017010" y="125689"/>
                          <a:pt x="1077551" y="187392"/>
                        </a:cubicBezTo>
                        <a:cubicBezTo>
                          <a:pt x="1087196" y="197669"/>
                          <a:pt x="1098778" y="206621"/>
                          <a:pt x="1105303" y="219426"/>
                        </a:cubicBezTo>
                        <a:cubicBezTo>
                          <a:pt x="1110849" y="227297"/>
                          <a:pt x="1112399" y="237982"/>
                          <a:pt x="1108443" y="246873"/>
                        </a:cubicBezTo>
                        <a:cubicBezTo>
                          <a:pt x="1102774" y="259515"/>
                          <a:pt x="1092069" y="268772"/>
                          <a:pt x="1082139" y="278010"/>
                        </a:cubicBezTo>
                        <a:cubicBezTo>
                          <a:pt x="1051348" y="304864"/>
                          <a:pt x="1021537" y="333269"/>
                          <a:pt x="997088" y="366139"/>
                        </a:cubicBezTo>
                        <a:cubicBezTo>
                          <a:pt x="903983" y="494643"/>
                          <a:pt x="836183" y="643619"/>
                          <a:pt x="813814" y="801465"/>
                        </a:cubicBezTo>
                        <a:cubicBezTo>
                          <a:pt x="811796" y="814882"/>
                          <a:pt x="810450" y="828401"/>
                          <a:pt x="808941" y="841880"/>
                        </a:cubicBezTo>
                        <a:cubicBezTo>
                          <a:pt x="806678" y="859436"/>
                          <a:pt x="800928" y="876932"/>
                          <a:pt x="803476" y="894794"/>
                        </a:cubicBezTo>
                        <a:cubicBezTo>
                          <a:pt x="806963" y="916531"/>
                          <a:pt x="811225" y="938227"/>
                          <a:pt x="812530" y="960249"/>
                        </a:cubicBezTo>
                        <a:cubicBezTo>
                          <a:pt x="813182" y="973585"/>
                          <a:pt x="811021" y="987410"/>
                          <a:pt x="804312" y="999134"/>
                        </a:cubicBezTo>
                        <a:cubicBezTo>
                          <a:pt x="795707" y="1014407"/>
                          <a:pt x="782290" y="1026071"/>
                          <a:pt x="770443" y="1038713"/>
                        </a:cubicBezTo>
                        <a:cubicBezTo>
                          <a:pt x="751765" y="1058024"/>
                          <a:pt x="736125" y="1080535"/>
                          <a:pt x="714266" y="1096562"/>
                        </a:cubicBezTo>
                        <a:cubicBezTo>
                          <a:pt x="698810" y="1108063"/>
                          <a:pt x="677155" y="1116688"/>
                          <a:pt x="658538" y="1107777"/>
                        </a:cubicBezTo>
                        <a:cubicBezTo>
                          <a:pt x="654704" y="1100477"/>
                          <a:pt x="647588" y="1095706"/>
                          <a:pt x="642388" y="1089487"/>
                        </a:cubicBezTo>
                        <a:cubicBezTo>
                          <a:pt x="629317" y="1074724"/>
                          <a:pt x="615125" y="1061041"/>
                          <a:pt x="601749" y="1046584"/>
                        </a:cubicBezTo>
                        <a:cubicBezTo>
                          <a:pt x="588740" y="1031740"/>
                          <a:pt x="574160" y="1018363"/>
                          <a:pt x="561171" y="1003498"/>
                        </a:cubicBezTo>
                        <a:cubicBezTo>
                          <a:pt x="536682" y="978376"/>
                          <a:pt x="513008" y="952500"/>
                          <a:pt x="488539" y="927358"/>
                        </a:cubicBezTo>
                        <a:cubicBezTo>
                          <a:pt x="475794" y="912677"/>
                          <a:pt x="461378" y="899566"/>
                          <a:pt x="448572" y="884966"/>
                        </a:cubicBezTo>
                        <a:cubicBezTo>
                          <a:pt x="346822" y="778321"/>
                          <a:pt x="245764" y="671045"/>
                          <a:pt x="144054" y="564359"/>
                        </a:cubicBezTo>
                        <a:cubicBezTo>
                          <a:pt x="97543" y="515074"/>
                          <a:pt x="50827" y="465993"/>
                          <a:pt x="3663" y="417341"/>
                        </a:cubicBezTo>
                        <a:cubicBezTo>
                          <a:pt x="-1557" y="406941"/>
                          <a:pt x="-904" y="394462"/>
                          <a:pt x="3765" y="384022"/>
                        </a:cubicBezTo>
                        <a:cubicBezTo>
                          <a:pt x="11065" y="367424"/>
                          <a:pt x="24176" y="354353"/>
                          <a:pt x="37410" y="342322"/>
                        </a:cubicBezTo>
                        <a:cubicBezTo>
                          <a:pt x="55109" y="325949"/>
                          <a:pt x="75480" y="312695"/>
                          <a:pt x="92690" y="295750"/>
                        </a:cubicBezTo>
                        <a:cubicBezTo>
                          <a:pt x="106107" y="283107"/>
                          <a:pt x="123582" y="275318"/>
                          <a:pt x="141608" y="272035"/>
                        </a:cubicBezTo>
                        <a:cubicBezTo>
                          <a:pt x="165016" y="267631"/>
                          <a:pt x="188935" y="269364"/>
                          <a:pt x="212547" y="270587"/>
                        </a:cubicBezTo>
                        <a:cubicBezTo>
                          <a:pt x="256307" y="273993"/>
                          <a:pt x="300208" y="269629"/>
                          <a:pt x="343620" y="264266"/>
                        </a:cubicBezTo>
                        <a:cubicBezTo>
                          <a:pt x="434360" y="252093"/>
                          <a:pt x="523529" y="225972"/>
                          <a:pt x="605154" y="184252"/>
                        </a:cubicBezTo>
                        <a:cubicBezTo>
                          <a:pt x="643815" y="164595"/>
                          <a:pt x="680723" y="141329"/>
                          <a:pt x="714490" y="114046"/>
                        </a:cubicBezTo>
                        <a:cubicBezTo>
                          <a:pt x="755721" y="78566"/>
                          <a:pt x="797359" y="42760"/>
                          <a:pt x="845135" y="16231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  <a:effectLst>
                    <a:outerShdw blurRad="57150" rotWithShape="0" algn="bl" dir="1560000" dist="123825">
                      <a:srgbClr val="000000">
                        <a:alpha val="24000"/>
                      </a:srgbClr>
                    </a:outerShdw>
                  </a:effectLst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  <p:grpSp>
            <p:nvGrpSpPr>
              <p:cNvPr id="75" name="Google Shape;75;p2"/>
              <p:cNvGrpSpPr/>
              <p:nvPr/>
            </p:nvGrpSpPr>
            <p:grpSpPr>
              <a:xfrm rot="-5019247">
                <a:off x="9471602" y="693976"/>
                <a:ext cx="2366753" cy="2315729"/>
                <a:chOff x="-791626" y="5425125"/>
                <a:chExt cx="2937916" cy="2874579"/>
              </a:xfrm>
            </p:grpSpPr>
            <p:sp>
              <p:nvSpPr>
                <p:cNvPr id="76" name="Google Shape;76;p2"/>
                <p:cNvSpPr/>
                <p:nvPr/>
              </p:nvSpPr>
              <p:spPr>
                <a:xfrm>
                  <a:off x="1862553" y="5425125"/>
                  <a:ext cx="283737" cy="362996"/>
                </a:xfrm>
                <a:custGeom>
                  <a:rect b="b" l="l" r="r" t="t"/>
                  <a:pathLst>
                    <a:path extrusionOk="0" h="399996" w="312658">
                      <a:moveTo>
                        <a:pt x="177360" y="11814"/>
                      </a:moveTo>
                      <a:cubicBezTo>
                        <a:pt x="187113" y="5160"/>
                        <a:pt x="198067" y="-2239"/>
                        <a:pt x="207987" y="640"/>
                      </a:cubicBezTo>
                      <a:cubicBezTo>
                        <a:pt x="222343" y="3434"/>
                        <a:pt x="230723" y="17014"/>
                        <a:pt x="236881" y="29086"/>
                      </a:cubicBezTo>
                      <a:cubicBezTo>
                        <a:pt x="253704" y="65137"/>
                        <a:pt x="259617" y="105042"/>
                        <a:pt x="275217" y="141582"/>
                      </a:cubicBezTo>
                      <a:cubicBezTo>
                        <a:pt x="291080" y="181141"/>
                        <a:pt x="312450" y="220393"/>
                        <a:pt x="312634" y="264091"/>
                      </a:cubicBezTo>
                      <a:cubicBezTo>
                        <a:pt x="313266" y="290110"/>
                        <a:pt x="301582" y="315272"/>
                        <a:pt x="283434" y="333522"/>
                      </a:cubicBezTo>
                      <a:cubicBezTo>
                        <a:pt x="261840" y="356645"/>
                        <a:pt x="233578" y="371898"/>
                        <a:pt x="210720" y="393573"/>
                      </a:cubicBezTo>
                      <a:cubicBezTo>
                        <a:pt x="208640" y="395164"/>
                        <a:pt x="207906" y="397631"/>
                        <a:pt x="207111" y="399996"/>
                      </a:cubicBezTo>
                      <a:cubicBezTo>
                        <a:pt x="200586" y="387191"/>
                        <a:pt x="189004" y="378239"/>
                        <a:pt x="179359" y="367962"/>
                      </a:cubicBezTo>
                      <a:cubicBezTo>
                        <a:pt x="118818" y="306259"/>
                        <a:pt x="61826" y="241172"/>
                        <a:pt x="0" y="180733"/>
                      </a:cubicBezTo>
                      <a:lnTo>
                        <a:pt x="2468" y="182079"/>
                      </a:lnTo>
                      <a:cubicBezTo>
                        <a:pt x="12948" y="164400"/>
                        <a:pt x="32197" y="155468"/>
                        <a:pt x="46023" y="140950"/>
                      </a:cubicBezTo>
                      <a:cubicBezTo>
                        <a:pt x="56707" y="131856"/>
                        <a:pt x="63742" y="119152"/>
                        <a:pt x="75365" y="111139"/>
                      </a:cubicBezTo>
                      <a:cubicBezTo>
                        <a:pt x="83216" y="104858"/>
                        <a:pt x="88701" y="96070"/>
                        <a:pt x="96877" y="90136"/>
                      </a:cubicBezTo>
                      <a:cubicBezTo>
                        <a:pt x="111702" y="80104"/>
                        <a:pt x="124303" y="67196"/>
                        <a:pt x="136456" y="54146"/>
                      </a:cubicBezTo>
                      <a:cubicBezTo>
                        <a:pt x="140840" y="49680"/>
                        <a:pt x="144062" y="43950"/>
                        <a:pt x="149466" y="40566"/>
                      </a:cubicBezTo>
                      <a:cubicBezTo>
                        <a:pt x="161150" y="33633"/>
                        <a:pt x="168654" y="21867"/>
                        <a:pt x="177360" y="11814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77" name="Google Shape;77;p2"/>
                <p:cNvGrpSpPr/>
                <p:nvPr/>
              </p:nvGrpSpPr>
              <p:grpSpPr>
                <a:xfrm>
                  <a:off x="-791626" y="5556610"/>
                  <a:ext cx="2882348" cy="2743094"/>
                  <a:chOff x="6071039" y="4021724"/>
                  <a:chExt cx="2882348" cy="2743094"/>
                </a:xfrm>
              </p:grpSpPr>
              <p:sp>
                <p:nvSpPr>
                  <p:cNvPr id="78" name="Google Shape;78;p2"/>
                  <p:cNvSpPr/>
                  <p:nvPr/>
                </p:nvSpPr>
                <p:spPr>
                  <a:xfrm>
                    <a:off x="6071039" y="4430249"/>
                    <a:ext cx="2434817" cy="2334569"/>
                  </a:xfrm>
                  <a:custGeom>
                    <a:rect b="b" l="l" r="r" t="t"/>
                    <a:pathLst>
                      <a:path extrusionOk="0" h="2334569" w="2434817">
                        <a:moveTo>
                          <a:pt x="1716207" y="12160"/>
                        </a:moveTo>
                        <a:cubicBezTo>
                          <a:pt x="1731725" y="-3337"/>
                          <a:pt x="1757866" y="-3541"/>
                          <a:pt x="1775362" y="8816"/>
                        </a:cubicBezTo>
                        <a:cubicBezTo>
                          <a:pt x="1822526" y="57468"/>
                          <a:pt x="1869241" y="106549"/>
                          <a:pt x="1915753" y="155834"/>
                        </a:cubicBezTo>
                        <a:cubicBezTo>
                          <a:pt x="2017463" y="262520"/>
                          <a:pt x="2118520" y="369796"/>
                          <a:pt x="2220271" y="476441"/>
                        </a:cubicBezTo>
                        <a:cubicBezTo>
                          <a:pt x="2233076" y="491041"/>
                          <a:pt x="2247493" y="504152"/>
                          <a:pt x="2260237" y="518833"/>
                        </a:cubicBezTo>
                        <a:cubicBezTo>
                          <a:pt x="2284706" y="543975"/>
                          <a:pt x="2308380" y="569851"/>
                          <a:pt x="2332870" y="594973"/>
                        </a:cubicBezTo>
                        <a:cubicBezTo>
                          <a:pt x="2345859" y="609838"/>
                          <a:pt x="2360438" y="623215"/>
                          <a:pt x="2373447" y="638059"/>
                        </a:cubicBezTo>
                        <a:cubicBezTo>
                          <a:pt x="2386824" y="652516"/>
                          <a:pt x="2401016" y="666199"/>
                          <a:pt x="2414087" y="680962"/>
                        </a:cubicBezTo>
                        <a:cubicBezTo>
                          <a:pt x="2419286" y="687181"/>
                          <a:pt x="2426403" y="691952"/>
                          <a:pt x="2430236" y="699252"/>
                        </a:cubicBezTo>
                        <a:cubicBezTo>
                          <a:pt x="2428585" y="706287"/>
                          <a:pt x="2434559" y="711935"/>
                          <a:pt x="2434579" y="718848"/>
                        </a:cubicBezTo>
                        <a:cubicBezTo>
                          <a:pt x="2436455" y="733550"/>
                          <a:pt x="2426933" y="746233"/>
                          <a:pt x="2417533" y="756408"/>
                        </a:cubicBezTo>
                        <a:cubicBezTo>
                          <a:pt x="2407256" y="766563"/>
                          <a:pt x="2395796" y="775453"/>
                          <a:pt x="2384193" y="784038"/>
                        </a:cubicBezTo>
                        <a:cubicBezTo>
                          <a:pt x="2352751" y="806570"/>
                          <a:pt x="2325447" y="834159"/>
                          <a:pt x="2296146" y="859280"/>
                        </a:cubicBezTo>
                        <a:cubicBezTo>
                          <a:pt x="1881945" y="1226765"/>
                          <a:pt x="1458181" y="1583301"/>
                          <a:pt x="1040412" y="1946728"/>
                        </a:cubicBezTo>
                        <a:cubicBezTo>
                          <a:pt x="984031" y="1996237"/>
                          <a:pt x="926936" y="2044951"/>
                          <a:pt x="871412" y="2095439"/>
                        </a:cubicBezTo>
                        <a:cubicBezTo>
                          <a:pt x="812237" y="2149883"/>
                          <a:pt x="754837" y="2206406"/>
                          <a:pt x="692237" y="2256996"/>
                        </a:cubicBezTo>
                        <a:cubicBezTo>
                          <a:pt x="662935" y="2280099"/>
                          <a:pt x="633083" y="2303671"/>
                          <a:pt x="598092" y="2317618"/>
                        </a:cubicBezTo>
                        <a:cubicBezTo>
                          <a:pt x="560267" y="2333238"/>
                          <a:pt x="518159" y="2338254"/>
                          <a:pt x="477724" y="2331872"/>
                        </a:cubicBezTo>
                        <a:cubicBezTo>
                          <a:pt x="430519" y="2324898"/>
                          <a:pt x="386210" y="2304915"/>
                          <a:pt x="345979" y="2279814"/>
                        </a:cubicBezTo>
                        <a:cubicBezTo>
                          <a:pt x="284459" y="2241275"/>
                          <a:pt x="231443" y="2190828"/>
                          <a:pt x="182321" y="2137750"/>
                        </a:cubicBezTo>
                        <a:cubicBezTo>
                          <a:pt x="132282" y="2082552"/>
                          <a:pt x="80917" y="2027313"/>
                          <a:pt x="43867" y="1962184"/>
                        </a:cubicBezTo>
                        <a:cubicBezTo>
                          <a:pt x="23802" y="1926847"/>
                          <a:pt x="8488" y="1888573"/>
                          <a:pt x="414" y="1848688"/>
                        </a:cubicBezTo>
                        <a:cubicBezTo>
                          <a:pt x="-361" y="1835088"/>
                          <a:pt x="210" y="1821426"/>
                          <a:pt x="108" y="1807825"/>
                        </a:cubicBezTo>
                        <a:cubicBezTo>
                          <a:pt x="4023" y="1766227"/>
                          <a:pt x="18704" y="1726119"/>
                          <a:pt x="39870" y="1690251"/>
                        </a:cubicBezTo>
                        <a:cubicBezTo>
                          <a:pt x="43989" y="1683563"/>
                          <a:pt x="47292" y="1676140"/>
                          <a:pt x="53267" y="1670859"/>
                        </a:cubicBezTo>
                        <a:cubicBezTo>
                          <a:pt x="79510" y="1646839"/>
                          <a:pt x="105264" y="1622268"/>
                          <a:pt x="129325" y="1596065"/>
                        </a:cubicBezTo>
                        <a:cubicBezTo>
                          <a:pt x="138114" y="1587195"/>
                          <a:pt x="145781" y="1577224"/>
                          <a:pt x="155527" y="1569374"/>
                        </a:cubicBezTo>
                        <a:cubicBezTo>
                          <a:pt x="167028" y="1559871"/>
                          <a:pt x="177713" y="1549390"/>
                          <a:pt x="187296" y="1537951"/>
                        </a:cubicBezTo>
                        <a:cubicBezTo>
                          <a:pt x="196962" y="1525859"/>
                          <a:pt x="209747" y="1516908"/>
                          <a:pt x="220574" y="1505938"/>
                        </a:cubicBezTo>
                        <a:cubicBezTo>
                          <a:pt x="233849" y="1493356"/>
                          <a:pt x="244717" y="1478491"/>
                          <a:pt x="258094" y="1465992"/>
                        </a:cubicBezTo>
                        <a:cubicBezTo>
                          <a:pt x="482638" y="1244648"/>
                          <a:pt x="705205" y="1021286"/>
                          <a:pt x="927793" y="797965"/>
                        </a:cubicBezTo>
                        <a:cubicBezTo>
                          <a:pt x="1041982" y="683755"/>
                          <a:pt x="1156212" y="569607"/>
                          <a:pt x="1271013" y="456029"/>
                        </a:cubicBezTo>
                        <a:cubicBezTo>
                          <a:pt x="1321664" y="405358"/>
                          <a:pt x="1373028" y="355461"/>
                          <a:pt x="1424210" y="305340"/>
                        </a:cubicBezTo>
                        <a:cubicBezTo>
                          <a:pt x="1522922" y="209014"/>
                          <a:pt x="1620023" y="111015"/>
                          <a:pt x="1716207" y="12160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79" name="Google Shape;79;p2"/>
                  <p:cNvSpPr/>
                  <p:nvPr/>
                </p:nvSpPr>
                <p:spPr>
                  <a:xfrm>
                    <a:off x="7842737" y="4021724"/>
                    <a:ext cx="1110650" cy="1111462"/>
                  </a:xfrm>
                  <a:custGeom>
                    <a:rect b="b" l="l" r="r" t="t"/>
                    <a:pathLst>
                      <a:path extrusionOk="0" h="1111462" w="1110650">
                        <a:moveTo>
                          <a:pt x="845135" y="16231"/>
                        </a:moveTo>
                        <a:cubicBezTo>
                          <a:pt x="861550" y="7911"/>
                          <a:pt x="879270" y="-1346"/>
                          <a:pt x="898192" y="163"/>
                        </a:cubicBezTo>
                        <a:cubicBezTo>
                          <a:pt x="960017" y="60602"/>
                          <a:pt x="1017010" y="125689"/>
                          <a:pt x="1077551" y="187392"/>
                        </a:cubicBezTo>
                        <a:cubicBezTo>
                          <a:pt x="1087196" y="197669"/>
                          <a:pt x="1098778" y="206621"/>
                          <a:pt x="1105303" y="219426"/>
                        </a:cubicBezTo>
                        <a:cubicBezTo>
                          <a:pt x="1110849" y="227297"/>
                          <a:pt x="1112399" y="237982"/>
                          <a:pt x="1108443" y="246873"/>
                        </a:cubicBezTo>
                        <a:cubicBezTo>
                          <a:pt x="1102774" y="259515"/>
                          <a:pt x="1092069" y="268772"/>
                          <a:pt x="1082139" y="278010"/>
                        </a:cubicBezTo>
                        <a:cubicBezTo>
                          <a:pt x="1051348" y="304864"/>
                          <a:pt x="1021537" y="333269"/>
                          <a:pt x="997088" y="366139"/>
                        </a:cubicBezTo>
                        <a:cubicBezTo>
                          <a:pt x="903983" y="494643"/>
                          <a:pt x="836183" y="643619"/>
                          <a:pt x="813814" y="801465"/>
                        </a:cubicBezTo>
                        <a:cubicBezTo>
                          <a:pt x="811796" y="814882"/>
                          <a:pt x="810450" y="828401"/>
                          <a:pt x="808941" y="841880"/>
                        </a:cubicBezTo>
                        <a:cubicBezTo>
                          <a:pt x="806678" y="859436"/>
                          <a:pt x="800928" y="876932"/>
                          <a:pt x="803476" y="894794"/>
                        </a:cubicBezTo>
                        <a:cubicBezTo>
                          <a:pt x="806963" y="916531"/>
                          <a:pt x="811225" y="938227"/>
                          <a:pt x="812530" y="960249"/>
                        </a:cubicBezTo>
                        <a:cubicBezTo>
                          <a:pt x="813182" y="973585"/>
                          <a:pt x="811021" y="987410"/>
                          <a:pt x="804312" y="999134"/>
                        </a:cubicBezTo>
                        <a:cubicBezTo>
                          <a:pt x="795707" y="1014407"/>
                          <a:pt x="782290" y="1026071"/>
                          <a:pt x="770443" y="1038713"/>
                        </a:cubicBezTo>
                        <a:cubicBezTo>
                          <a:pt x="751765" y="1058024"/>
                          <a:pt x="736125" y="1080535"/>
                          <a:pt x="714266" y="1096562"/>
                        </a:cubicBezTo>
                        <a:cubicBezTo>
                          <a:pt x="698810" y="1108063"/>
                          <a:pt x="677155" y="1116688"/>
                          <a:pt x="658538" y="1107777"/>
                        </a:cubicBezTo>
                        <a:cubicBezTo>
                          <a:pt x="654704" y="1100477"/>
                          <a:pt x="647588" y="1095706"/>
                          <a:pt x="642388" y="1089487"/>
                        </a:cubicBezTo>
                        <a:cubicBezTo>
                          <a:pt x="629317" y="1074724"/>
                          <a:pt x="615125" y="1061041"/>
                          <a:pt x="601749" y="1046584"/>
                        </a:cubicBezTo>
                        <a:cubicBezTo>
                          <a:pt x="588740" y="1031740"/>
                          <a:pt x="574160" y="1018363"/>
                          <a:pt x="561171" y="1003498"/>
                        </a:cubicBezTo>
                        <a:cubicBezTo>
                          <a:pt x="536682" y="978376"/>
                          <a:pt x="513008" y="952500"/>
                          <a:pt x="488539" y="927358"/>
                        </a:cubicBezTo>
                        <a:cubicBezTo>
                          <a:pt x="475794" y="912677"/>
                          <a:pt x="461378" y="899566"/>
                          <a:pt x="448572" y="884966"/>
                        </a:cubicBezTo>
                        <a:cubicBezTo>
                          <a:pt x="346822" y="778321"/>
                          <a:pt x="245764" y="671045"/>
                          <a:pt x="144054" y="564359"/>
                        </a:cubicBezTo>
                        <a:cubicBezTo>
                          <a:pt x="97543" y="515074"/>
                          <a:pt x="50827" y="465993"/>
                          <a:pt x="3663" y="417341"/>
                        </a:cubicBezTo>
                        <a:cubicBezTo>
                          <a:pt x="-1557" y="406941"/>
                          <a:pt x="-904" y="394462"/>
                          <a:pt x="3765" y="384022"/>
                        </a:cubicBezTo>
                        <a:cubicBezTo>
                          <a:pt x="11065" y="367424"/>
                          <a:pt x="24176" y="354353"/>
                          <a:pt x="37410" y="342322"/>
                        </a:cubicBezTo>
                        <a:cubicBezTo>
                          <a:pt x="55109" y="325949"/>
                          <a:pt x="75480" y="312695"/>
                          <a:pt x="92690" y="295750"/>
                        </a:cubicBezTo>
                        <a:cubicBezTo>
                          <a:pt x="106107" y="283107"/>
                          <a:pt x="123582" y="275318"/>
                          <a:pt x="141608" y="272035"/>
                        </a:cubicBezTo>
                        <a:cubicBezTo>
                          <a:pt x="165016" y="267631"/>
                          <a:pt x="188935" y="269364"/>
                          <a:pt x="212547" y="270587"/>
                        </a:cubicBezTo>
                        <a:cubicBezTo>
                          <a:pt x="256307" y="273993"/>
                          <a:pt x="300208" y="269629"/>
                          <a:pt x="343620" y="264266"/>
                        </a:cubicBezTo>
                        <a:cubicBezTo>
                          <a:pt x="434360" y="252093"/>
                          <a:pt x="523529" y="225972"/>
                          <a:pt x="605154" y="184252"/>
                        </a:cubicBezTo>
                        <a:cubicBezTo>
                          <a:pt x="643815" y="164595"/>
                          <a:pt x="680723" y="141329"/>
                          <a:pt x="714490" y="114046"/>
                        </a:cubicBezTo>
                        <a:cubicBezTo>
                          <a:pt x="755721" y="78566"/>
                          <a:pt x="797359" y="42760"/>
                          <a:pt x="845135" y="16231"/>
                        </a:cubicBezTo>
                        <a:close/>
                      </a:path>
                    </a:pathLst>
                  </a:custGeom>
                  <a:solidFill>
                    <a:srgbClr val="262626"/>
                  </a:solidFill>
                  <a:ln cap="flat" cmpd="sng" w="9525">
                    <a:solidFill>
                      <a:srgbClr val="262626"/>
                    </a:solidFill>
                    <a:prstDash val="solid"/>
                    <a:miter lim="8000"/>
                    <a:headEnd len="sm" w="sm" type="none"/>
                    <a:tailEnd len="sm" w="sm" type="none"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</p:grpSp>
        <p:pic>
          <p:nvPicPr>
            <p:cNvPr descr="A picture containing text&#10;&#10;Description automatically generated" id="80" name="Google Shape;80;p2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10291885" y="1341501"/>
              <a:ext cx="1188823" cy="1444877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81" name="Google Shape;81;p2"/>
          <p:cNvGrpSpPr/>
          <p:nvPr/>
        </p:nvGrpSpPr>
        <p:grpSpPr>
          <a:xfrm rot="2539266">
            <a:off x="8609526" y="2363777"/>
            <a:ext cx="2443354" cy="2491378"/>
            <a:chOff x="9219280" y="2435226"/>
            <a:chExt cx="2443298" cy="2491322"/>
          </a:xfrm>
        </p:grpSpPr>
        <p:grpSp>
          <p:nvGrpSpPr>
            <p:cNvPr id="82" name="Google Shape;82;p2"/>
            <p:cNvGrpSpPr/>
            <p:nvPr/>
          </p:nvGrpSpPr>
          <p:grpSpPr>
            <a:xfrm>
              <a:off x="9219280" y="2435226"/>
              <a:ext cx="2443298" cy="2491322"/>
              <a:chOff x="9219280" y="2435226"/>
              <a:chExt cx="2443298" cy="2491322"/>
            </a:xfrm>
          </p:grpSpPr>
          <p:grpSp>
            <p:nvGrpSpPr>
              <p:cNvPr id="83" name="Google Shape;83;p2"/>
              <p:cNvGrpSpPr/>
              <p:nvPr/>
            </p:nvGrpSpPr>
            <p:grpSpPr>
              <a:xfrm rot="-5589985">
                <a:off x="9257368" y="2522964"/>
                <a:ext cx="2366873" cy="2315847"/>
                <a:chOff x="-791626" y="5425125"/>
                <a:chExt cx="2937916" cy="2874579"/>
              </a:xfrm>
            </p:grpSpPr>
            <p:sp>
              <p:nvSpPr>
                <p:cNvPr id="84" name="Google Shape;84;p2"/>
                <p:cNvSpPr/>
                <p:nvPr/>
              </p:nvSpPr>
              <p:spPr>
                <a:xfrm>
                  <a:off x="1862553" y="5425125"/>
                  <a:ext cx="283737" cy="362996"/>
                </a:xfrm>
                <a:custGeom>
                  <a:rect b="b" l="l" r="r" t="t"/>
                  <a:pathLst>
                    <a:path extrusionOk="0" h="399996" w="312658">
                      <a:moveTo>
                        <a:pt x="177360" y="11814"/>
                      </a:moveTo>
                      <a:cubicBezTo>
                        <a:pt x="187113" y="5160"/>
                        <a:pt x="198067" y="-2239"/>
                        <a:pt x="207987" y="640"/>
                      </a:cubicBezTo>
                      <a:cubicBezTo>
                        <a:pt x="222343" y="3434"/>
                        <a:pt x="230723" y="17014"/>
                        <a:pt x="236881" y="29086"/>
                      </a:cubicBezTo>
                      <a:cubicBezTo>
                        <a:pt x="253704" y="65137"/>
                        <a:pt x="259617" y="105042"/>
                        <a:pt x="275217" y="141582"/>
                      </a:cubicBezTo>
                      <a:cubicBezTo>
                        <a:pt x="291080" y="181141"/>
                        <a:pt x="312450" y="220393"/>
                        <a:pt x="312634" y="264091"/>
                      </a:cubicBezTo>
                      <a:cubicBezTo>
                        <a:pt x="313266" y="290110"/>
                        <a:pt x="301582" y="315272"/>
                        <a:pt x="283434" y="333522"/>
                      </a:cubicBezTo>
                      <a:cubicBezTo>
                        <a:pt x="261840" y="356645"/>
                        <a:pt x="233578" y="371898"/>
                        <a:pt x="210720" y="393573"/>
                      </a:cubicBezTo>
                      <a:cubicBezTo>
                        <a:pt x="208640" y="395164"/>
                        <a:pt x="207906" y="397631"/>
                        <a:pt x="207111" y="399996"/>
                      </a:cubicBezTo>
                      <a:cubicBezTo>
                        <a:pt x="200586" y="387191"/>
                        <a:pt x="189004" y="378239"/>
                        <a:pt x="179359" y="367962"/>
                      </a:cubicBezTo>
                      <a:cubicBezTo>
                        <a:pt x="118818" y="306259"/>
                        <a:pt x="61826" y="241172"/>
                        <a:pt x="0" y="180733"/>
                      </a:cubicBezTo>
                      <a:lnTo>
                        <a:pt x="2468" y="182079"/>
                      </a:lnTo>
                      <a:cubicBezTo>
                        <a:pt x="12948" y="164400"/>
                        <a:pt x="32197" y="155468"/>
                        <a:pt x="46023" y="140950"/>
                      </a:cubicBezTo>
                      <a:cubicBezTo>
                        <a:pt x="56707" y="131856"/>
                        <a:pt x="63742" y="119152"/>
                        <a:pt x="75365" y="111139"/>
                      </a:cubicBezTo>
                      <a:cubicBezTo>
                        <a:pt x="83216" y="104858"/>
                        <a:pt x="88701" y="96070"/>
                        <a:pt x="96877" y="90136"/>
                      </a:cubicBezTo>
                      <a:cubicBezTo>
                        <a:pt x="111702" y="80104"/>
                        <a:pt x="124303" y="67196"/>
                        <a:pt x="136456" y="54146"/>
                      </a:cubicBezTo>
                      <a:cubicBezTo>
                        <a:pt x="140840" y="49680"/>
                        <a:pt x="144062" y="43950"/>
                        <a:pt x="149466" y="40566"/>
                      </a:cubicBezTo>
                      <a:cubicBezTo>
                        <a:pt x="161150" y="33633"/>
                        <a:pt x="168654" y="21867"/>
                        <a:pt x="177360" y="11814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  <a:effectLst>
                  <a:outerShdw blurRad="57150" rotWithShape="0" algn="bl" dir="1560000" dist="123825">
                    <a:srgbClr val="000000">
                      <a:alpha val="24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85" name="Google Shape;85;p2"/>
                <p:cNvGrpSpPr/>
                <p:nvPr/>
              </p:nvGrpSpPr>
              <p:grpSpPr>
                <a:xfrm>
                  <a:off x="-791626" y="5556610"/>
                  <a:ext cx="2882348" cy="2743094"/>
                  <a:chOff x="6071039" y="4021724"/>
                  <a:chExt cx="2882348" cy="2743094"/>
                </a:xfrm>
              </p:grpSpPr>
              <p:sp>
                <p:nvSpPr>
                  <p:cNvPr id="86" name="Google Shape;86;p2"/>
                  <p:cNvSpPr/>
                  <p:nvPr/>
                </p:nvSpPr>
                <p:spPr>
                  <a:xfrm>
                    <a:off x="6071039" y="4430249"/>
                    <a:ext cx="2434817" cy="2334569"/>
                  </a:xfrm>
                  <a:custGeom>
                    <a:rect b="b" l="l" r="r" t="t"/>
                    <a:pathLst>
                      <a:path extrusionOk="0" h="2334569" w="2434817">
                        <a:moveTo>
                          <a:pt x="1716207" y="12160"/>
                        </a:moveTo>
                        <a:cubicBezTo>
                          <a:pt x="1731725" y="-3337"/>
                          <a:pt x="1757866" y="-3541"/>
                          <a:pt x="1775362" y="8816"/>
                        </a:cubicBezTo>
                        <a:cubicBezTo>
                          <a:pt x="1822526" y="57468"/>
                          <a:pt x="1869241" y="106549"/>
                          <a:pt x="1915753" y="155834"/>
                        </a:cubicBezTo>
                        <a:cubicBezTo>
                          <a:pt x="2017463" y="262520"/>
                          <a:pt x="2118520" y="369796"/>
                          <a:pt x="2220271" y="476441"/>
                        </a:cubicBezTo>
                        <a:cubicBezTo>
                          <a:pt x="2233076" y="491041"/>
                          <a:pt x="2247493" y="504152"/>
                          <a:pt x="2260237" y="518833"/>
                        </a:cubicBezTo>
                        <a:cubicBezTo>
                          <a:pt x="2284706" y="543975"/>
                          <a:pt x="2308380" y="569851"/>
                          <a:pt x="2332870" y="594973"/>
                        </a:cubicBezTo>
                        <a:cubicBezTo>
                          <a:pt x="2345859" y="609838"/>
                          <a:pt x="2360438" y="623215"/>
                          <a:pt x="2373447" y="638059"/>
                        </a:cubicBezTo>
                        <a:cubicBezTo>
                          <a:pt x="2386824" y="652516"/>
                          <a:pt x="2401016" y="666199"/>
                          <a:pt x="2414087" y="680962"/>
                        </a:cubicBezTo>
                        <a:cubicBezTo>
                          <a:pt x="2419286" y="687181"/>
                          <a:pt x="2426403" y="691952"/>
                          <a:pt x="2430236" y="699252"/>
                        </a:cubicBezTo>
                        <a:cubicBezTo>
                          <a:pt x="2428585" y="706287"/>
                          <a:pt x="2434559" y="711935"/>
                          <a:pt x="2434579" y="718848"/>
                        </a:cubicBezTo>
                        <a:cubicBezTo>
                          <a:pt x="2436455" y="733550"/>
                          <a:pt x="2426933" y="746233"/>
                          <a:pt x="2417533" y="756408"/>
                        </a:cubicBezTo>
                        <a:cubicBezTo>
                          <a:pt x="2407256" y="766563"/>
                          <a:pt x="2395796" y="775453"/>
                          <a:pt x="2384193" y="784038"/>
                        </a:cubicBezTo>
                        <a:cubicBezTo>
                          <a:pt x="2352751" y="806570"/>
                          <a:pt x="2325447" y="834159"/>
                          <a:pt x="2296146" y="859280"/>
                        </a:cubicBezTo>
                        <a:cubicBezTo>
                          <a:pt x="1881945" y="1226765"/>
                          <a:pt x="1458181" y="1583301"/>
                          <a:pt x="1040412" y="1946728"/>
                        </a:cubicBezTo>
                        <a:cubicBezTo>
                          <a:pt x="984031" y="1996237"/>
                          <a:pt x="926936" y="2044951"/>
                          <a:pt x="871412" y="2095439"/>
                        </a:cubicBezTo>
                        <a:cubicBezTo>
                          <a:pt x="812237" y="2149883"/>
                          <a:pt x="754837" y="2206406"/>
                          <a:pt x="692237" y="2256996"/>
                        </a:cubicBezTo>
                        <a:cubicBezTo>
                          <a:pt x="662935" y="2280099"/>
                          <a:pt x="633083" y="2303671"/>
                          <a:pt x="598092" y="2317618"/>
                        </a:cubicBezTo>
                        <a:cubicBezTo>
                          <a:pt x="560267" y="2333238"/>
                          <a:pt x="518159" y="2338254"/>
                          <a:pt x="477724" y="2331872"/>
                        </a:cubicBezTo>
                        <a:cubicBezTo>
                          <a:pt x="430519" y="2324898"/>
                          <a:pt x="386210" y="2304915"/>
                          <a:pt x="345979" y="2279814"/>
                        </a:cubicBezTo>
                        <a:cubicBezTo>
                          <a:pt x="284459" y="2241275"/>
                          <a:pt x="231443" y="2190828"/>
                          <a:pt x="182321" y="2137750"/>
                        </a:cubicBezTo>
                        <a:cubicBezTo>
                          <a:pt x="132282" y="2082552"/>
                          <a:pt x="80917" y="2027313"/>
                          <a:pt x="43867" y="1962184"/>
                        </a:cubicBezTo>
                        <a:cubicBezTo>
                          <a:pt x="23802" y="1926847"/>
                          <a:pt x="8488" y="1888573"/>
                          <a:pt x="414" y="1848688"/>
                        </a:cubicBezTo>
                        <a:cubicBezTo>
                          <a:pt x="-361" y="1835088"/>
                          <a:pt x="210" y="1821426"/>
                          <a:pt x="108" y="1807825"/>
                        </a:cubicBezTo>
                        <a:cubicBezTo>
                          <a:pt x="4023" y="1766227"/>
                          <a:pt x="18704" y="1726119"/>
                          <a:pt x="39870" y="1690251"/>
                        </a:cubicBezTo>
                        <a:cubicBezTo>
                          <a:pt x="43989" y="1683563"/>
                          <a:pt x="47292" y="1676140"/>
                          <a:pt x="53267" y="1670859"/>
                        </a:cubicBezTo>
                        <a:cubicBezTo>
                          <a:pt x="79510" y="1646839"/>
                          <a:pt x="105264" y="1622268"/>
                          <a:pt x="129325" y="1596065"/>
                        </a:cubicBezTo>
                        <a:cubicBezTo>
                          <a:pt x="138114" y="1587195"/>
                          <a:pt x="145781" y="1577224"/>
                          <a:pt x="155527" y="1569374"/>
                        </a:cubicBezTo>
                        <a:cubicBezTo>
                          <a:pt x="167028" y="1559871"/>
                          <a:pt x="177713" y="1549390"/>
                          <a:pt x="187296" y="1537951"/>
                        </a:cubicBezTo>
                        <a:cubicBezTo>
                          <a:pt x="196962" y="1525859"/>
                          <a:pt x="209747" y="1516908"/>
                          <a:pt x="220574" y="1505938"/>
                        </a:cubicBezTo>
                        <a:cubicBezTo>
                          <a:pt x="233849" y="1493356"/>
                          <a:pt x="244717" y="1478491"/>
                          <a:pt x="258094" y="1465992"/>
                        </a:cubicBezTo>
                        <a:cubicBezTo>
                          <a:pt x="482638" y="1244648"/>
                          <a:pt x="705205" y="1021286"/>
                          <a:pt x="927793" y="797965"/>
                        </a:cubicBezTo>
                        <a:cubicBezTo>
                          <a:pt x="1041982" y="683755"/>
                          <a:pt x="1156212" y="569607"/>
                          <a:pt x="1271013" y="456029"/>
                        </a:cubicBezTo>
                        <a:cubicBezTo>
                          <a:pt x="1321664" y="405358"/>
                          <a:pt x="1373028" y="355461"/>
                          <a:pt x="1424210" y="305340"/>
                        </a:cubicBezTo>
                        <a:cubicBezTo>
                          <a:pt x="1522922" y="209014"/>
                          <a:pt x="1620023" y="111015"/>
                          <a:pt x="1716207" y="12160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  <a:effectLst>
                    <a:outerShdw blurRad="57150" rotWithShape="0" algn="bl" dir="1560000" dist="123825">
                      <a:srgbClr val="000000">
                        <a:alpha val="24000"/>
                      </a:srgbClr>
                    </a:outerShdw>
                  </a:effectLst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87" name="Google Shape;87;p2"/>
                  <p:cNvSpPr/>
                  <p:nvPr/>
                </p:nvSpPr>
                <p:spPr>
                  <a:xfrm>
                    <a:off x="7842737" y="4021724"/>
                    <a:ext cx="1110650" cy="1111462"/>
                  </a:xfrm>
                  <a:custGeom>
                    <a:rect b="b" l="l" r="r" t="t"/>
                    <a:pathLst>
                      <a:path extrusionOk="0" h="1111462" w="1110650">
                        <a:moveTo>
                          <a:pt x="845135" y="16231"/>
                        </a:moveTo>
                        <a:cubicBezTo>
                          <a:pt x="861550" y="7911"/>
                          <a:pt x="879270" y="-1346"/>
                          <a:pt x="898192" y="163"/>
                        </a:cubicBezTo>
                        <a:cubicBezTo>
                          <a:pt x="960017" y="60602"/>
                          <a:pt x="1017010" y="125689"/>
                          <a:pt x="1077551" y="187392"/>
                        </a:cubicBezTo>
                        <a:cubicBezTo>
                          <a:pt x="1087196" y="197669"/>
                          <a:pt x="1098778" y="206621"/>
                          <a:pt x="1105303" y="219426"/>
                        </a:cubicBezTo>
                        <a:cubicBezTo>
                          <a:pt x="1110849" y="227297"/>
                          <a:pt x="1112399" y="237982"/>
                          <a:pt x="1108443" y="246873"/>
                        </a:cubicBezTo>
                        <a:cubicBezTo>
                          <a:pt x="1102774" y="259515"/>
                          <a:pt x="1092069" y="268772"/>
                          <a:pt x="1082139" y="278010"/>
                        </a:cubicBezTo>
                        <a:cubicBezTo>
                          <a:pt x="1051348" y="304864"/>
                          <a:pt x="1021537" y="333269"/>
                          <a:pt x="997088" y="366139"/>
                        </a:cubicBezTo>
                        <a:cubicBezTo>
                          <a:pt x="903983" y="494643"/>
                          <a:pt x="836183" y="643619"/>
                          <a:pt x="813814" y="801465"/>
                        </a:cubicBezTo>
                        <a:cubicBezTo>
                          <a:pt x="811796" y="814882"/>
                          <a:pt x="810450" y="828401"/>
                          <a:pt x="808941" y="841880"/>
                        </a:cubicBezTo>
                        <a:cubicBezTo>
                          <a:pt x="806678" y="859436"/>
                          <a:pt x="800928" y="876932"/>
                          <a:pt x="803476" y="894794"/>
                        </a:cubicBezTo>
                        <a:cubicBezTo>
                          <a:pt x="806963" y="916531"/>
                          <a:pt x="811225" y="938227"/>
                          <a:pt x="812530" y="960249"/>
                        </a:cubicBezTo>
                        <a:cubicBezTo>
                          <a:pt x="813182" y="973585"/>
                          <a:pt x="811021" y="987410"/>
                          <a:pt x="804312" y="999134"/>
                        </a:cubicBezTo>
                        <a:cubicBezTo>
                          <a:pt x="795707" y="1014407"/>
                          <a:pt x="782290" y="1026071"/>
                          <a:pt x="770443" y="1038713"/>
                        </a:cubicBezTo>
                        <a:cubicBezTo>
                          <a:pt x="751765" y="1058024"/>
                          <a:pt x="736125" y="1080535"/>
                          <a:pt x="714266" y="1096562"/>
                        </a:cubicBezTo>
                        <a:cubicBezTo>
                          <a:pt x="698810" y="1108063"/>
                          <a:pt x="677155" y="1116688"/>
                          <a:pt x="658538" y="1107777"/>
                        </a:cubicBezTo>
                        <a:cubicBezTo>
                          <a:pt x="654704" y="1100477"/>
                          <a:pt x="647588" y="1095706"/>
                          <a:pt x="642388" y="1089487"/>
                        </a:cubicBezTo>
                        <a:cubicBezTo>
                          <a:pt x="629317" y="1074724"/>
                          <a:pt x="615125" y="1061041"/>
                          <a:pt x="601749" y="1046584"/>
                        </a:cubicBezTo>
                        <a:cubicBezTo>
                          <a:pt x="588740" y="1031740"/>
                          <a:pt x="574160" y="1018363"/>
                          <a:pt x="561171" y="1003498"/>
                        </a:cubicBezTo>
                        <a:cubicBezTo>
                          <a:pt x="536682" y="978376"/>
                          <a:pt x="513008" y="952500"/>
                          <a:pt x="488539" y="927358"/>
                        </a:cubicBezTo>
                        <a:cubicBezTo>
                          <a:pt x="475794" y="912677"/>
                          <a:pt x="461378" y="899566"/>
                          <a:pt x="448572" y="884966"/>
                        </a:cubicBezTo>
                        <a:cubicBezTo>
                          <a:pt x="346822" y="778321"/>
                          <a:pt x="245764" y="671045"/>
                          <a:pt x="144054" y="564359"/>
                        </a:cubicBezTo>
                        <a:cubicBezTo>
                          <a:pt x="97543" y="515074"/>
                          <a:pt x="50827" y="465993"/>
                          <a:pt x="3663" y="417341"/>
                        </a:cubicBezTo>
                        <a:cubicBezTo>
                          <a:pt x="-1557" y="406941"/>
                          <a:pt x="-904" y="394462"/>
                          <a:pt x="3765" y="384022"/>
                        </a:cubicBezTo>
                        <a:cubicBezTo>
                          <a:pt x="11065" y="367424"/>
                          <a:pt x="24176" y="354353"/>
                          <a:pt x="37410" y="342322"/>
                        </a:cubicBezTo>
                        <a:cubicBezTo>
                          <a:pt x="55109" y="325949"/>
                          <a:pt x="75480" y="312695"/>
                          <a:pt x="92690" y="295750"/>
                        </a:cubicBezTo>
                        <a:cubicBezTo>
                          <a:pt x="106107" y="283107"/>
                          <a:pt x="123582" y="275318"/>
                          <a:pt x="141608" y="272035"/>
                        </a:cubicBezTo>
                        <a:cubicBezTo>
                          <a:pt x="165016" y="267631"/>
                          <a:pt x="188935" y="269364"/>
                          <a:pt x="212547" y="270587"/>
                        </a:cubicBezTo>
                        <a:cubicBezTo>
                          <a:pt x="256307" y="273993"/>
                          <a:pt x="300208" y="269629"/>
                          <a:pt x="343620" y="264266"/>
                        </a:cubicBezTo>
                        <a:cubicBezTo>
                          <a:pt x="434360" y="252093"/>
                          <a:pt x="523529" y="225972"/>
                          <a:pt x="605154" y="184252"/>
                        </a:cubicBezTo>
                        <a:cubicBezTo>
                          <a:pt x="643815" y="164595"/>
                          <a:pt x="680723" y="141329"/>
                          <a:pt x="714490" y="114046"/>
                        </a:cubicBezTo>
                        <a:cubicBezTo>
                          <a:pt x="755721" y="78566"/>
                          <a:pt x="797359" y="42760"/>
                          <a:pt x="845135" y="16231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  <a:effectLst>
                    <a:outerShdw blurRad="57150" rotWithShape="0" algn="bl" dir="1560000" dist="123825">
                      <a:srgbClr val="000000">
                        <a:alpha val="24000"/>
                      </a:srgbClr>
                    </a:outerShdw>
                  </a:effectLst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  <p:grpSp>
            <p:nvGrpSpPr>
              <p:cNvPr id="88" name="Google Shape;88;p2"/>
              <p:cNvGrpSpPr/>
              <p:nvPr/>
            </p:nvGrpSpPr>
            <p:grpSpPr>
              <a:xfrm rot="-5590069">
                <a:off x="9257503" y="2522922"/>
                <a:ext cx="2366959" cy="2315931"/>
                <a:chOff x="-791626" y="5425125"/>
                <a:chExt cx="2937916" cy="2874579"/>
              </a:xfrm>
            </p:grpSpPr>
            <p:sp>
              <p:nvSpPr>
                <p:cNvPr id="89" name="Google Shape;89;p2"/>
                <p:cNvSpPr/>
                <p:nvPr/>
              </p:nvSpPr>
              <p:spPr>
                <a:xfrm>
                  <a:off x="1862553" y="5425125"/>
                  <a:ext cx="283737" cy="362996"/>
                </a:xfrm>
                <a:custGeom>
                  <a:rect b="b" l="l" r="r" t="t"/>
                  <a:pathLst>
                    <a:path extrusionOk="0" h="399996" w="312658">
                      <a:moveTo>
                        <a:pt x="177360" y="11814"/>
                      </a:moveTo>
                      <a:cubicBezTo>
                        <a:pt x="187113" y="5160"/>
                        <a:pt x="198067" y="-2239"/>
                        <a:pt x="207987" y="640"/>
                      </a:cubicBezTo>
                      <a:cubicBezTo>
                        <a:pt x="222343" y="3434"/>
                        <a:pt x="230723" y="17014"/>
                        <a:pt x="236881" y="29086"/>
                      </a:cubicBezTo>
                      <a:cubicBezTo>
                        <a:pt x="253704" y="65137"/>
                        <a:pt x="259617" y="105042"/>
                        <a:pt x="275217" y="141582"/>
                      </a:cubicBezTo>
                      <a:cubicBezTo>
                        <a:pt x="291080" y="181141"/>
                        <a:pt x="312450" y="220393"/>
                        <a:pt x="312634" y="264091"/>
                      </a:cubicBezTo>
                      <a:cubicBezTo>
                        <a:pt x="313266" y="290110"/>
                        <a:pt x="301582" y="315272"/>
                        <a:pt x="283434" y="333522"/>
                      </a:cubicBezTo>
                      <a:cubicBezTo>
                        <a:pt x="261840" y="356645"/>
                        <a:pt x="233578" y="371898"/>
                        <a:pt x="210720" y="393573"/>
                      </a:cubicBezTo>
                      <a:cubicBezTo>
                        <a:pt x="208640" y="395164"/>
                        <a:pt x="207906" y="397631"/>
                        <a:pt x="207111" y="399996"/>
                      </a:cubicBezTo>
                      <a:cubicBezTo>
                        <a:pt x="200586" y="387191"/>
                        <a:pt x="189004" y="378239"/>
                        <a:pt x="179359" y="367962"/>
                      </a:cubicBezTo>
                      <a:cubicBezTo>
                        <a:pt x="118818" y="306259"/>
                        <a:pt x="61826" y="241172"/>
                        <a:pt x="0" y="180733"/>
                      </a:cubicBezTo>
                      <a:lnTo>
                        <a:pt x="2468" y="182079"/>
                      </a:lnTo>
                      <a:cubicBezTo>
                        <a:pt x="12948" y="164400"/>
                        <a:pt x="32197" y="155468"/>
                        <a:pt x="46023" y="140950"/>
                      </a:cubicBezTo>
                      <a:cubicBezTo>
                        <a:pt x="56707" y="131856"/>
                        <a:pt x="63742" y="119152"/>
                        <a:pt x="75365" y="111139"/>
                      </a:cubicBezTo>
                      <a:cubicBezTo>
                        <a:pt x="83216" y="104858"/>
                        <a:pt x="88701" y="96070"/>
                        <a:pt x="96877" y="90136"/>
                      </a:cubicBezTo>
                      <a:cubicBezTo>
                        <a:pt x="111702" y="80104"/>
                        <a:pt x="124303" y="67196"/>
                        <a:pt x="136456" y="54146"/>
                      </a:cubicBezTo>
                      <a:cubicBezTo>
                        <a:pt x="140840" y="49680"/>
                        <a:pt x="144062" y="43950"/>
                        <a:pt x="149466" y="40566"/>
                      </a:cubicBezTo>
                      <a:cubicBezTo>
                        <a:pt x="161150" y="33633"/>
                        <a:pt x="168654" y="21867"/>
                        <a:pt x="177360" y="11814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90" name="Google Shape;90;p2"/>
                <p:cNvGrpSpPr/>
                <p:nvPr/>
              </p:nvGrpSpPr>
              <p:grpSpPr>
                <a:xfrm>
                  <a:off x="-791626" y="5556610"/>
                  <a:ext cx="2882348" cy="2743094"/>
                  <a:chOff x="6071039" y="4021724"/>
                  <a:chExt cx="2882348" cy="2743094"/>
                </a:xfrm>
              </p:grpSpPr>
              <p:sp>
                <p:nvSpPr>
                  <p:cNvPr id="91" name="Google Shape;91;p2"/>
                  <p:cNvSpPr/>
                  <p:nvPr/>
                </p:nvSpPr>
                <p:spPr>
                  <a:xfrm>
                    <a:off x="6071039" y="4430249"/>
                    <a:ext cx="2434817" cy="2334569"/>
                  </a:xfrm>
                  <a:custGeom>
                    <a:rect b="b" l="l" r="r" t="t"/>
                    <a:pathLst>
                      <a:path extrusionOk="0" h="2334569" w="2434817">
                        <a:moveTo>
                          <a:pt x="1716207" y="12160"/>
                        </a:moveTo>
                        <a:cubicBezTo>
                          <a:pt x="1731725" y="-3337"/>
                          <a:pt x="1757866" y="-3541"/>
                          <a:pt x="1775362" y="8816"/>
                        </a:cubicBezTo>
                        <a:cubicBezTo>
                          <a:pt x="1822526" y="57468"/>
                          <a:pt x="1869241" y="106549"/>
                          <a:pt x="1915753" y="155834"/>
                        </a:cubicBezTo>
                        <a:cubicBezTo>
                          <a:pt x="2017463" y="262520"/>
                          <a:pt x="2118520" y="369796"/>
                          <a:pt x="2220271" y="476441"/>
                        </a:cubicBezTo>
                        <a:cubicBezTo>
                          <a:pt x="2233076" y="491041"/>
                          <a:pt x="2247493" y="504152"/>
                          <a:pt x="2260237" y="518833"/>
                        </a:cubicBezTo>
                        <a:cubicBezTo>
                          <a:pt x="2284706" y="543975"/>
                          <a:pt x="2308380" y="569851"/>
                          <a:pt x="2332870" y="594973"/>
                        </a:cubicBezTo>
                        <a:cubicBezTo>
                          <a:pt x="2345859" y="609838"/>
                          <a:pt x="2360438" y="623215"/>
                          <a:pt x="2373447" y="638059"/>
                        </a:cubicBezTo>
                        <a:cubicBezTo>
                          <a:pt x="2386824" y="652516"/>
                          <a:pt x="2401016" y="666199"/>
                          <a:pt x="2414087" y="680962"/>
                        </a:cubicBezTo>
                        <a:cubicBezTo>
                          <a:pt x="2419286" y="687181"/>
                          <a:pt x="2426403" y="691952"/>
                          <a:pt x="2430236" y="699252"/>
                        </a:cubicBezTo>
                        <a:cubicBezTo>
                          <a:pt x="2428585" y="706287"/>
                          <a:pt x="2434559" y="711935"/>
                          <a:pt x="2434579" y="718848"/>
                        </a:cubicBezTo>
                        <a:cubicBezTo>
                          <a:pt x="2436455" y="733550"/>
                          <a:pt x="2426933" y="746233"/>
                          <a:pt x="2417533" y="756408"/>
                        </a:cubicBezTo>
                        <a:cubicBezTo>
                          <a:pt x="2407256" y="766563"/>
                          <a:pt x="2395796" y="775453"/>
                          <a:pt x="2384193" y="784038"/>
                        </a:cubicBezTo>
                        <a:cubicBezTo>
                          <a:pt x="2352751" y="806570"/>
                          <a:pt x="2325447" y="834159"/>
                          <a:pt x="2296146" y="859280"/>
                        </a:cubicBezTo>
                        <a:cubicBezTo>
                          <a:pt x="1881945" y="1226765"/>
                          <a:pt x="1458181" y="1583301"/>
                          <a:pt x="1040412" y="1946728"/>
                        </a:cubicBezTo>
                        <a:cubicBezTo>
                          <a:pt x="984031" y="1996237"/>
                          <a:pt x="926936" y="2044951"/>
                          <a:pt x="871412" y="2095439"/>
                        </a:cubicBezTo>
                        <a:cubicBezTo>
                          <a:pt x="812237" y="2149883"/>
                          <a:pt x="754837" y="2206406"/>
                          <a:pt x="692237" y="2256996"/>
                        </a:cubicBezTo>
                        <a:cubicBezTo>
                          <a:pt x="662935" y="2280099"/>
                          <a:pt x="633083" y="2303671"/>
                          <a:pt x="598092" y="2317618"/>
                        </a:cubicBezTo>
                        <a:cubicBezTo>
                          <a:pt x="560267" y="2333238"/>
                          <a:pt x="518159" y="2338254"/>
                          <a:pt x="477724" y="2331872"/>
                        </a:cubicBezTo>
                        <a:cubicBezTo>
                          <a:pt x="430519" y="2324898"/>
                          <a:pt x="386210" y="2304915"/>
                          <a:pt x="345979" y="2279814"/>
                        </a:cubicBezTo>
                        <a:cubicBezTo>
                          <a:pt x="284459" y="2241275"/>
                          <a:pt x="231443" y="2190828"/>
                          <a:pt x="182321" y="2137750"/>
                        </a:cubicBezTo>
                        <a:cubicBezTo>
                          <a:pt x="132282" y="2082552"/>
                          <a:pt x="80917" y="2027313"/>
                          <a:pt x="43867" y="1962184"/>
                        </a:cubicBezTo>
                        <a:cubicBezTo>
                          <a:pt x="23802" y="1926847"/>
                          <a:pt x="8488" y="1888573"/>
                          <a:pt x="414" y="1848688"/>
                        </a:cubicBezTo>
                        <a:cubicBezTo>
                          <a:pt x="-361" y="1835088"/>
                          <a:pt x="210" y="1821426"/>
                          <a:pt x="108" y="1807825"/>
                        </a:cubicBezTo>
                        <a:cubicBezTo>
                          <a:pt x="4023" y="1766227"/>
                          <a:pt x="18704" y="1726119"/>
                          <a:pt x="39870" y="1690251"/>
                        </a:cubicBezTo>
                        <a:cubicBezTo>
                          <a:pt x="43989" y="1683563"/>
                          <a:pt x="47292" y="1676140"/>
                          <a:pt x="53267" y="1670859"/>
                        </a:cubicBezTo>
                        <a:cubicBezTo>
                          <a:pt x="79510" y="1646839"/>
                          <a:pt x="105264" y="1622268"/>
                          <a:pt x="129325" y="1596065"/>
                        </a:cubicBezTo>
                        <a:cubicBezTo>
                          <a:pt x="138114" y="1587195"/>
                          <a:pt x="145781" y="1577224"/>
                          <a:pt x="155527" y="1569374"/>
                        </a:cubicBezTo>
                        <a:cubicBezTo>
                          <a:pt x="167028" y="1559871"/>
                          <a:pt x="177713" y="1549390"/>
                          <a:pt x="187296" y="1537951"/>
                        </a:cubicBezTo>
                        <a:cubicBezTo>
                          <a:pt x="196962" y="1525859"/>
                          <a:pt x="209747" y="1516908"/>
                          <a:pt x="220574" y="1505938"/>
                        </a:cubicBezTo>
                        <a:cubicBezTo>
                          <a:pt x="233849" y="1493356"/>
                          <a:pt x="244717" y="1478491"/>
                          <a:pt x="258094" y="1465992"/>
                        </a:cubicBezTo>
                        <a:cubicBezTo>
                          <a:pt x="482638" y="1244648"/>
                          <a:pt x="705205" y="1021286"/>
                          <a:pt x="927793" y="797965"/>
                        </a:cubicBezTo>
                        <a:cubicBezTo>
                          <a:pt x="1041982" y="683755"/>
                          <a:pt x="1156212" y="569607"/>
                          <a:pt x="1271013" y="456029"/>
                        </a:cubicBezTo>
                        <a:cubicBezTo>
                          <a:pt x="1321664" y="405358"/>
                          <a:pt x="1373028" y="355461"/>
                          <a:pt x="1424210" y="305340"/>
                        </a:cubicBezTo>
                        <a:cubicBezTo>
                          <a:pt x="1522922" y="209014"/>
                          <a:pt x="1620023" y="111015"/>
                          <a:pt x="1716207" y="12160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92" name="Google Shape;92;p2"/>
                  <p:cNvSpPr/>
                  <p:nvPr/>
                </p:nvSpPr>
                <p:spPr>
                  <a:xfrm>
                    <a:off x="7842737" y="4021724"/>
                    <a:ext cx="1110650" cy="1111462"/>
                  </a:xfrm>
                  <a:custGeom>
                    <a:rect b="b" l="l" r="r" t="t"/>
                    <a:pathLst>
                      <a:path extrusionOk="0" h="1111462" w="1110650">
                        <a:moveTo>
                          <a:pt x="845135" y="16231"/>
                        </a:moveTo>
                        <a:cubicBezTo>
                          <a:pt x="861550" y="7911"/>
                          <a:pt x="879270" y="-1346"/>
                          <a:pt x="898192" y="163"/>
                        </a:cubicBezTo>
                        <a:cubicBezTo>
                          <a:pt x="960017" y="60602"/>
                          <a:pt x="1017010" y="125689"/>
                          <a:pt x="1077551" y="187392"/>
                        </a:cubicBezTo>
                        <a:cubicBezTo>
                          <a:pt x="1087196" y="197669"/>
                          <a:pt x="1098778" y="206621"/>
                          <a:pt x="1105303" y="219426"/>
                        </a:cubicBezTo>
                        <a:cubicBezTo>
                          <a:pt x="1110849" y="227297"/>
                          <a:pt x="1112399" y="237982"/>
                          <a:pt x="1108443" y="246873"/>
                        </a:cubicBezTo>
                        <a:cubicBezTo>
                          <a:pt x="1102774" y="259515"/>
                          <a:pt x="1092069" y="268772"/>
                          <a:pt x="1082139" y="278010"/>
                        </a:cubicBezTo>
                        <a:cubicBezTo>
                          <a:pt x="1051348" y="304864"/>
                          <a:pt x="1021537" y="333269"/>
                          <a:pt x="997088" y="366139"/>
                        </a:cubicBezTo>
                        <a:cubicBezTo>
                          <a:pt x="903983" y="494643"/>
                          <a:pt x="836183" y="643619"/>
                          <a:pt x="813814" y="801465"/>
                        </a:cubicBezTo>
                        <a:cubicBezTo>
                          <a:pt x="811796" y="814882"/>
                          <a:pt x="810450" y="828401"/>
                          <a:pt x="808941" y="841880"/>
                        </a:cubicBezTo>
                        <a:cubicBezTo>
                          <a:pt x="806678" y="859436"/>
                          <a:pt x="800928" y="876932"/>
                          <a:pt x="803476" y="894794"/>
                        </a:cubicBezTo>
                        <a:cubicBezTo>
                          <a:pt x="806963" y="916531"/>
                          <a:pt x="811225" y="938227"/>
                          <a:pt x="812530" y="960249"/>
                        </a:cubicBezTo>
                        <a:cubicBezTo>
                          <a:pt x="813182" y="973585"/>
                          <a:pt x="811021" y="987410"/>
                          <a:pt x="804312" y="999134"/>
                        </a:cubicBezTo>
                        <a:cubicBezTo>
                          <a:pt x="795707" y="1014407"/>
                          <a:pt x="782290" y="1026071"/>
                          <a:pt x="770443" y="1038713"/>
                        </a:cubicBezTo>
                        <a:cubicBezTo>
                          <a:pt x="751765" y="1058024"/>
                          <a:pt x="736125" y="1080535"/>
                          <a:pt x="714266" y="1096562"/>
                        </a:cubicBezTo>
                        <a:cubicBezTo>
                          <a:pt x="698810" y="1108063"/>
                          <a:pt x="677155" y="1116688"/>
                          <a:pt x="658538" y="1107777"/>
                        </a:cubicBezTo>
                        <a:cubicBezTo>
                          <a:pt x="654704" y="1100477"/>
                          <a:pt x="647588" y="1095706"/>
                          <a:pt x="642388" y="1089487"/>
                        </a:cubicBezTo>
                        <a:cubicBezTo>
                          <a:pt x="629317" y="1074724"/>
                          <a:pt x="615125" y="1061041"/>
                          <a:pt x="601749" y="1046584"/>
                        </a:cubicBezTo>
                        <a:cubicBezTo>
                          <a:pt x="588740" y="1031740"/>
                          <a:pt x="574160" y="1018363"/>
                          <a:pt x="561171" y="1003498"/>
                        </a:cubicBezTo>
                        <a:cubicBezTo>
                          <a:pt x="536682" y="978376"/>
                          <a:pt x="513008" y="952500"/>
                          <a:pt x="488539" y="927358"/>
                        </a:cubicBezTo>
                        <a:cubicBezTo>
                          <a:pt x="475794" y="912677"/>
                          <a:pt x="461378" y="899566"/>
                          <a:pt x="448572" y="884966"/>
                        </a:cubicBezTo>
                        <a:cubicBezTo>
                          <a:pt x="346822" y="778321"/>
                          <a:pt x="245764" y="671045"/>
                          <a:pt x="144054" y="564359"/>
                        </a:cubicBezTo>
                        <a:cubicBezTo>
                          <a:pt x="97543" y="515074"/>
                          <a:pt x="50827" y="465993"/>
                          <a:pt x="3663" y="417341"/>
                        </a:cubicBezTo>
                        <a:cubicBezTo>
                          <a:pt x="-1557" y="406941"/>
                          <a:pt x="-904" y="394462"/>
                          <a:pt x="3765" y="384022"/>
                        </a:cubicBezTo>
                        <a:cubicBezTo>
                          <a:pt x="11065" y="367424"/>
                          <a:pt x="24176" y="354353"/>
                          <a:pt x="37410" y="342322"/>
                        </a:cubicBezTo>
                        <a:cubicBezTo>
                          <a:pt x="55109" y="325949"/>
                          <a:pt x="75480" y="312695"/>
                          <a:pt x="92690" y="295750"/>
                        </a:cubicBezTo>
                        <a:cubicBezTo>
                          <a:pt x="106107" y="283107"/>
                          <a:pt x="123582" y="275318"/>
                          <a:pt x="141608" y="272035"/>
                        </a:cubicBezTo>
                        <a:cubicBezTo>
                          <a:pt x="165016" y="267631"/>
                          <a:pt x="188935" y="269364"/>
                          <a:pt x="212547" y="270587"/>
                        </a:cubicBezTo>
                        <a:cubicBezTo>
                          <a:pt x="256307" y="273993"/>
                          <a:pt x="300208" y="269629"/>
                          <a:pt x="343620" y="264266"/>
                        </a:cubicBezTo>
                        <a:cubicBezTo>
                          <a:pt x="434360" y="252093"/>
                          <a:pt x="523529" y="225972"/>
                          <a:pt x="605154" y="184252"/>
                        </a:cubicBezTo>
                        <a:cubicBezTo>
                          <a:pt x="643815" y="164595"/>
                          <a:pt x="680723" y="141329"/>
                          <a:pt x="714490" y="114046"/>
                        </a:cubicBezTo>
                        <a:cubicBezTo>
                          <a:pt x="755721" y="78566"/>
                          <a:pt x="797359" y="42760"/>
                          <a:pt x="845135" y="16231"/>
                        </a:cubicBezTo>
                        <a:close/>
                      </a:path>
                    </a:pathLst>
                  </a:custGeom>
                  <a:solidFill>
                    <a:srgbClr val="262626"/>
                  </a:solidFill>
                  <a:ln cap="flat" cmpd="sng" w="9525">
                    <a:solidFill>
                      <a:srgbClr val="262626"/>
                    </a:solidFill>
                    <a:prstDash val="solid"/>
                    <a:miter lim="8000"/>
                    <a:headEnd len="sm" w="sm" type="none"/>
                    <a:tailEnd len="sm" w="sm" type="none"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</p:grpSp>
        <p:pic>
          <p:nvPicPr>
            <p:cNvPr descr="A picture containing text&#10;&#10;Description automatically generated" id="93" name="Google Shape;93;p2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 rot="-423099">
              <a:off x="10120735" y="3155476"/>
              <a:ext cx="1188823" cy="1444877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94" name="Google Shape;94;p2"/>
          <p:cNvGrpSpPr/>
          <p:nvPr/>
        </p:nvGrpSpPr>
        <p:grpSpPr>
          <a:xfrm>
            <a:off x="7562659" y="3498118"/>
            <a:ext cx="3012631" cy="3041798"/>
            <a:chOff x="7943659" y="3498118"/>
            <a:chExt cx="3012631" cy="3041798"/>
          </a:xfrm>
        </p:grpSpPr>
        <p:grpSp>
          <p:nvGrpSpPr>
            <p:cNvPr id="95" name="Google Shape;95;p2"/>
            <p:cNvGrpSpPr/>
            <p:nvPr/>
          </p:nvGrpSpPr>
          <p:grpSpPr>
            <a:xfrm>
              <a:off x="7943659" y="3498118"/>
              <a:ext cx="3012631" cy="3041798"/>
              <a:chOff x="7943659" y="3498118"/>
              <a:chExt cx="3012631" cy="3041798"/>
            </a:xfrm>
          </p:grpSpPr>
          <p:grpSp>
            <p:nvGrpSpPr>
              <p:cNvPr id="96" name="Google Shape;96;p2"/>
              <p:cNvGrpSpPr/>
              <p:nvPr/>
            </p:nvGrpSpPr>
            <p:grpSpPr>
              <a:xfrm rot="-4134073">
                <a:off x="8266521" y="3861127"/>
                <a:ext cx="2366805" cy="2315781"/>
                <a:chOff x="-791626" y="5425125"/>
                <a:chExt cx="2937916" cy="2874579"/>
              </a:xfrm>
            </p:grpSpPr>
            <p:sp>
              <p:nvSpPr>
                <p:cNvPr id="97" name="Google Shape;97;p2"/>
                <p:cNvSpPr/>
                <p:nvPr/>
              </p:nvSpPr>
              <p:spPr>
                <a:xfrm>
                  <a:off x="1862553" y="5425125"/>
                  <a:ext cx="283737" cy="362996"/>
                </a:xfrm>
                <a:custGeom>
                  <a:rect b="b" l="l" r="r" t="t"/>
                  <a:pathLst>
                    <a:path extrusionOk="0" h="399996" w="312658">
                      <a:moveTo>
                        <a:pt x="177360" y="11814"/>
                      </a:moveTo>
                      <a:cubicBezTo>
                        <a:pt x="187113" y="5160"/>
                        <a:pt x="198067" y="-2239"/>
                        <a:pt x="207987" y="640"/>
                      </a:cubicBezTo>
                      <a:cubicBezTo>
                        <a:pt x="222343" y="3434"/>
                        <a:pt x="230723" y="17014"/>
                        <a:pt x="236881" y="29086"/>
                      </a:cubicBezTo>
                      <a:cubicBezTo>
                        <a:pt x="253704" y="65137"/>
                        <a:pt x="259617" y="105042"/>
                        <a:pt x="275217" y="141582"/>
                      </a:cubicBezTo>
                      <a:cubicBezTo>
                        <a:pt x="291080" y="181141"/>
                        <a:pt x="312450" y="220393"/>
                        <a:pt x="312634" y="264091"/>
                      </a:cubicBezTo>
                      <a:cubicBezTo>
                        <a:pt x="313266" y="290110"/>
                        <a:pt x="301582" y="315272"/>
                        <a:pt x="283434" y="333522"/>
                      </a:cubicBezTo>
                      <a:cubicBezTo>
                        <a:pt x="261840" y="356645"/>
                        <a:pt x="233578" y="371898"/>
                        <a:pt x="210720" y="393573"/>
                      </a:cubicBezTo>
                      <a:cubicBezTo>
                        <a:pt x="208640" y="395164"/>
                        <a:pt x="207906" y="397631"/>
                        <a:pt x="207111" y="399996"/>
                      </a:cubicBezTo>
                      <a:cubicBezTo>
                        <a:pt x="200586" y="387191"/>
                        <a:pt x="189004" y="378239"/>
                        <a:pt x="179359" y="367962"/>
                      </a:cubicBezTo>
                      <a:cubicBezTo>
                        <a:pt x="118818" y="306259"/>
                        <a:pt x="61826" y="241172"/>
                        <a:pt x="0" y="180733"/>
                      </a:cubicBezTo>
                      <a:lnTo>
                        <a:pt x="2468" y="182079"/>
                      </a:lnTo>
                      <a:cubicBezTo>
                        <a:pt x="12948" y="164400"/>
                        <a:pt x="32197" y="155468"/>
                        <a:pt x="46023" y="140950"/>
                      </a:cubicBezTo>
                      <a:cubicBezTo>
                        <a:pt x="56707" y="131856"/>
                        <a:pt x="63742" y="119152"/>
                        <a:pt x="75365" y="111139"/>
                      </a:cubicBezTo>
                      <a:cubicBezTo>
                        <a:pt x="83216" y="104858"/>
                        <a:pt x="88701" y="96070"/>
                        <a:pt x="96877" y="90136"/>
                      </a:cubicBezTo>
                      <a:cubicBezTo>
                        <a:pt x="111702" y="80104"/>
                        <a:pt x="124303" y="67196"/>
                        <a:pt x="136456" y="54146"/>
                      </a:cubicBezTo>
                      <a:cubicBezTo>
                        <a:pt x="140840" y="49680"/>
                        <a:pt x="144062" y="43950"/>
                        <a:pt x="149466" y="40566"/>
                      </a:cubicBezTo>
                      <a:cubicBezTo>
                        <a:pt x="161150" y="33633"/>
                        <a:pt x="168654" y="21867"/>
                        <a:pt x="177360" y="11814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  <a:effectLst>
                  <a:outerShdw blurRad="57150" rotWithShape="0" algn="bl" dir="1560000" dist="123825">
                    <a:srgbClr val="000000">
                      <a:alpha val="24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98" name="Google Shape;98;p2"/>
                <p:cNvGrpSpPr/>
                <p:nvPr/>
              </p:nvGrpSpPr>
              <p:grpSpPr>
                <a:xfrm>
                  <a:off x="-791626" y="5556610"/>
                  <a:ext cx="2882348" cy="2743094"/>
                  <a:chOff x="6071039" y="4021724"/>
                  <a:chExt cx="2882348" cy="2743094"/>
                </a:xfrm>
              </p:grpSpPr>
              <p:sp>
                <p:nvSpPr>
                  <p:cNvPr id="99" name="Google Shape;99;p2"/>
                  <p:cNvSpPr/>
                  <p:nvPr/>
                </p:nvSpPr>
                <p:spPr>
                  <a:xfrm>
                    <a:off x="6071039" y="4430249"/>
                    <a:ext cx="2434817" cy="2334569"/>
                  </a:xfrm>
                  <a:custGeom>
                    <a:rect b="b" l="l" r="r" t="t"/>
                    <a:pathLst>
                      <a:path extrusionOk="0" h="2334569" w="2434817">
                        <a:moveTo>
                          <a:pt x="1716207" y="12160"/>
                        </a:moveTo>
                        <a:cubicBezTo>
                          <a:pt x="1731725" y="-3337"/>
                          <a:pt x="1757866" y="-3541"/>
                          <a:pt x="1775362" y="8816"/>
                        </a:cubicBezTo>
                        <a:cubicBezTo>
                          <a:pt x="1822526" y="57468"/>
                          <a:pt x="1869241" y="106549"/>
                          <a:pt x="1915753" y="155834"/>
                        </a:cubicBezTo>
                        <a:cubicBezTo>
                          <a:pt x="2017463" y="262520"/>
                          <a:pt x="2118520" y="369796"/>
                          <a:pt x="2220271" y="476441"/>
                        </a:cubicBezTo>
                        <a:cubicBezTo>
                          <a:pt x="2233076" y="491041"/>
                          <a:pt x="2247493" y="504152"/>
                          <a:pt x="2260237" y="518833"/>
                        </a:cubicBezTo>
                        <a:cubicBezTo>
                          <a:pt x="2284706" y="543975"/>
                          <a:pt x="2308380" y="569851"/>
                          <a:pt x="2332870" y="594973"/>
                        </a:cubicBezTo>
                        <a:cubicBezTo>
                          <a:pt x="2345859" y="609838"/>
                          <a:pt x="2360438" y="623215"/>
                          <a:pt x="2373447" y="638059"/>
                        </a:cubicBezTo>
                        <a:cubicBezTo>
                          <a:pt x="2386824" y="652516"/>
                          <a:pt x="2401016" y="666199"/>
                          <a:pt x="2414087" y="680962"/>
                        </a:cubicBezTo>
                        <a:cubicBezTo>
                          <a:pt x="2419286" y="687181"/>
                          <a:pt x="2426403" y="691952"/>
                          <a:pt x="2430236" y="699252"/>
                        </a:cubicBezTo>
                        <a:cubicBezTo>
                          <a:pt x="2428585" y="706287"/>
                          <a:pt x="2434559" y="711935"/>
                          <a:pt x="2434579" y="718848"/>
                        </a:cubicBezTo>
                        <a:cubicBezTo>
                          <a:pt x="2436455" y="733550"/>
                          <a:pt x="2426933" y="746233"/>
                          <a:pt x="2417533" y="756408"/>
                        </a:cubicBezTo>
                        <a:cubicBezTo>
                          <a:pt x="2407256" y="766563"/>
                          <a:pt x="2395796" y="775453"/>
                          <a:pt x="2384193" y="784038"/>
                        </a:cubicBezTo>
                        <a:cubicBezTo>
                          <a:pt x="2352751" y="806570"/>
                          <a:pt x="2325447" y="834159"/>
                          <a:pt x="2296146" y="859280"/>
                        </a:cubicBezTo>
                        <a:cubicBezTo>
                          <a:pt x="1881945" y="1226765"/>
                          <a:pt x="1458181" y="1583301"/>
                          <a:pt x="1040412" y="1946728"/>
                        </a:cubicBezTo>
                        <a:cubicBezTo>
                          <a:pt x="984031" y="1996237"/>
                          <a:pt x="926936" y="2044951"/>
                          <a:pt x="871412" y="2095439"/>
                        </a:cubicBezTo>
                        <a:cubicBezTo>
                          <a:pt x="812237" y="2149883"/>
                          <a:pt x="754837" y="2206406"/>
                          <a:pt x="692237" y="2256996"/>
                        </a:cubicBezTo>
                        <a:cubicBezTo>
                          <a:pt x="662935" y="2280099"/>
                          <a:pt x="633083" y="2303671"/>
                          <a:pt x="598092" y="2317618"/>
                        </a:cubicBezTo>
                        <a:cubicBezTo>
                          <a:pt x="560267" y="2333238"/>
                          <a:pt x="518159" y="2338254"/>
                          <a:pt x="477724" y="2331872"/>
                        </a:cubicBezTo>
                        <a:cubicBezTo>
                          <a:pt x="430519" y="2324898"/>
                          <a:pt x="386210" y="2304915"/>
                          <a:pt x="345979" y="2279814"/>
                        </a:cubicBezTo>
                        <a:cubicBezTo>
                          <a:pt x="284459" y="2241275"/>
                          <a:pt x="231443" y="2190828"/>
                          <a:pt x="182321" y="2137750"/>
                        </a:cubicBezTo>
                        <a:cubicBezTo>
                          <a:pt x="132282" y="2082552"/>
                          <a:pt x="80917" y="2027313"/>
                          <a:pt x="43867" y="1962184"/>
                        </a:cubicBezTo>
                        <a:cubicBezTo>
                          <a:pt x="23802" y="1926847"/>
                          <a:pt x="8488" y="1888573"/>
                          <a:pt x="414" y="1848688"/>
                        </a:cubicBezTo>
                        <a:cubicBezTo>
                          <a:pt x="-361" y="1835088"/>
                          <a:pt x="210" y="1821426"/>
                          <a:pt x="108" y="1807825"/>
                        </a:cubicBezTo>
                        <a:cubicBezTo>
                          <a:pt x="4023" y="1766227"/>
                          <a:pt x="18704" y="1726119"/>
                          <a:pt x="39870" y="1690251"/>
                        </a:cubicBezTo>
                        <a:cubicBezTo>
                          <a:pt x="43989" y="1683563"/>
                          <a:pt x="47292" y="1676140"/>
                          <a:pt x="53267" y="1670859"/>
                        </a:cubicBezTo>
                        <a:cubicBezTo>
                          <a:pt x="79510" y="1646839"/>
                          <a:pt x="105264" y="1622268"/>
                          <a:pt x="129325" y="1596065"/>
                        </a:cubicBezTo>
                        <a:cubicBezTo>
                          <a:pt x="138114" y="1587195"/>
                          <a:pt x="145781" y="1577224"/>
                          <a:pt x="155527" y="1569374"/>
                        </a:cubicBezTo>
                        <a:cubicBezTo>
                          <a:pt x="167028" y="1559871"/>
                          <a:pt x="177713" y="1549390"/>
                          <a:pt x="187296" y="1537951"/>
                        </a:cubicBezTo>
                        <a:cubicBezTo>
                          <a:pt x="196962" y="1525859"/>
                          <a:pt x="209747" y="1516908"/>
                          <a:pt x="220574" y="1505938"/>
                        </a:cubicBezTo>
                        <a:cubicBezTo>
                          <a:pt x="233849" y="1493356"/>
                          <a:pt x="244717" y="1478491"/>
                          <a:pt x="258094" y="1465992"/>
                        </a:cubicBezTo>
                        <a:cubicBezTo>
                          <a:pt x="482638" y="1244648"/>
                          <a:pt x="705205" y="1021286"/>
                          <a:pt x="927793" y="797965"/>
                        </a:cubicBezTo>
                        <a:cubicBezTo>
                          <a:pt x="1041982" y="683755"/>
                          <a:pt x="1156212" y="569607"/>
                          <a:pt x="1271013" y="456029"/>
                        </a:cubicBezTo>
                        <a:cubicBezTo>
                          <a:pt x="1321664" y="405358"/>
                          <a:pt x="1373028" y="355461"/>
                          <a:pt x="1424210" y="305340"/>
                        </a:cubicBezTo>
                        <a:cubicBezTo>
                          <a:pt x="1522922" y="209014"/>
                          <a:pt x="1620023" y="111015"/>
                          <a:pt x="1716207" y="12160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  <a:effectLst>
                    <a:outerShdw blurRad="57150" rotWithShape="0" algn="bl" dir="1560000" dist="123825">
                      <a:srgbClr val="000000">
                        <a:alpha val="24000"/>
                      </a:srgbClr>
                    </a:outerShdw>
                  </a:effectLst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0" name="Google Shape;100;p2"/>
                  <p:cNvSpPr/>
                  <p:nvPr/>
                </p:nvSpPr>
                <p:spPr>
                  <a:xfrm>
                    <a:off x="7842737" y="4021724"/>
                    <a:ext cx="1110650" cy="1111462"/>
                  </a:xfrm>
                  <a:custGeom>
                    <a:rect b="b" l="l" r="r" t="t"/>
                    <a:pathLst>
                      <a:path extrusionOk="0" h="1111462" w="1110650">
                        <a:moveTo>
                          <a:pt x="845135" y="16231"/>
                        </a:moveTo>
                        <a:cubicBezTo>
                          <a:pt x="861550" y="7911"/>
                          <a:pt x="879270" y="-1346"/>
                          <a:pt x="898192" y="163"/>
                        </a:cubicBezTo>
                        <a:cubicBezTo>
                          <a:pt x="960017" y="60602"/>
                          <a:pt x="1017010" y="125689"/>
                          <a:pt x="1077551" y="187392"/>
                        </a:cubicBezTo>
                        <a:cubicBezTo>
                          <a:pt x="1087196" y="197669"/>
                          <a:pt x="1098778" y="206621"/>
                          <a:pt x="1105303" y="219426"/>
                        </a:cubicBezTo>
                        <a:cubicBezTo>
                          <a:pt x="1110849" y="227297"/>
                          <a:pt x="1112399" y="237982"/>
                          <a:pt x="1108443" y="246873"/>
                        </a:cubicBezTo>
                        <a:cubicBezTo>
                          <a:pt x="1102774" y="259515"/>
                          <a:pt x="1092069" y="268772"/>
                          <a:pt x="1082139" y="278010"/>
                        </a:cubicBezTo>
                        <a:cubicBezTo>
                          <a:pt x="1051348" y="304864"/>
                          <a:pt x="1021537" y="333269"/>
                          <a:pt x="997088" y="366139"/>
                        </a:cubicBezTo>
                        <a:cubicBezTo>
                          <a:pt x="903983" y="494643"/>
                          <a:pt x="836183" y="643619"/>
                          <a:pt x="813814" y="801465"/>
                        </a:cubicBezTo>
                        <a:cubicBezTo>
                          <a:pt x="811796" y="814882"/>
                          <a:pt x="810450" y="828401"/>
                          <a:pt x="808941" y="841880"/>
                        </a:cubicBezTo>
                        <a:cubicBezTo>
                          <a:pt x="806678" y="859436"/>
                          <a:pt x="800928" y="876932"/>
                          <a:pt x="803476" y="894794"/>
                        </a:cubicBezTo>
                        <a:cubicBezTo>
                          <a:pt x="806963" y="916531"/>
                          <a:pt x="811225" y="938227"/>
                          <a:pt x="812530" y="960249"/>
                        </a:cubicBezTo>
                        <a:cubicBezTo>
                          <a:pt x="813182" y="973585"/>
                          <a:pt x="811021" y="987410"/>
                          <a:pt x="804312" y="999134"/>
                        </a:cubicBezTo>
                        <a:cubicBezTo>
                          <a:pt x="795707" y="1014407"/>
                          <a:pt x="782290" y="1026071"/>
                          <a:pt x="770443" y="1038713"/>
                        </a:cubicBezTo>
                        <a:cubicBezTo>
                          <a:pt x="751765" y="1058024"/>
                          <a:pt x="736125" y="1080535"/>
                          <a:pt x="714266" y="1096562"/>
                        </a:cubicBezTo>
                        <a:cubicBezTo>
                          <a:pt x="698810" y="1108063"/>
                          <a:pt x="677155" y="1116688"/>
                          <a:pt x="658538" y="1107777"/>
                        </a:cubicBezTo>
                        <a:cubicBezTo>
                          <a:pt x="654704" y="1100477"/>
                          <a:pt x="647588" y="1095706"/>
                          <a:pt x="642388" y="1089487"/>
                        </a:cubicBezTo>
                        <a:cubicBezTo>
                          <a:pt x="629317" y="1074724"/>
                          <a:pt x="615125" y="1061041"/>
                          <a:pt x="601749" y="1046584"/>
                        </a:cubicBezTo>
                        <a:cubicBezTo>
                          <a:pt x="588740" y="1031740"/>
                          <a:pt x="574160" y="1018363"/>
                          <a:pt x="561171" y="1003498"/>
                        </a:cubicBezTo>
                        <a:cubicBezTo>
                          <a:pt x="536682" y="978376"/>
                          <a:pt x="513008" y="952500"/>
                          <a:pt x="488539" y="927358"/>
                        </a:cubicBezTo>
                        <a:cubicBezTo>
                          <a:pt x="475794" y="912677"/>
                          <a:pt x="461378" y="899566"/>
                          <a:pt x="448572" y="884966"/>
                        </a:cubicBezTo>
                        <a:cubicBezTo>
                          <a:pt x="346822" y="778321"/>
                          <a:pt x="245764" y="671045"/>
                          <a:pt x="144054" y="564359"/>
                        </a:cubicBezTo>
                        <a:cubicBezTo>
                          <a:pt x="97543" y="515074"/>
                          <a:pt x="50827" y="465993"/>
                          <a:pt x="3663" y="417341"/>
                        </a:cubicBezTo>
                        <a:cubicBezTo>
                          <a:pt x="-1557" y="406941"/>
                          <a:pt x="-904" y="394462"/>
                          <a:pt x="3765" y="384022"/>
                        </a:cubicBezTo>
                        <a:cubicBezTo>
                          <a:pt x="11065" y="367424"/>
                          <a:pt x="24176" y="354353"/>
                          <a:pt x="37410" y="342322"/>
                        </a:cubicBezTo>
                        <a:cubicBezTo>
                          <a:pt x="55109" y="325949"/>
                          <a:pt x="75480" y="312695"/>
                          <a:pt x="92690" y="295750"/>
                        </a:cubicBezTo>
                        <a:cubicBezTo>
                          <a:pt x="106107" y="283107"/>
                          <a:pt x="123582" y="275318"/>
                          <a:pt x="141608" y="272035"/>
                        </a:cubicBezTo>
                        <a:cubicBezTo>
                          <a:pt x="165016" y="267631"/>
                          <a:pt x="188935" y="269364"/>
                          <a:pt x="212547" y="270587"/>
                        </a:cubicBezTo>
                        <a:cubicBezTo>
                          <a:pt x="256307" y="273993"/>
                          <a:pt x="300208" y="269629"/>
                          <a:pt x="343620" y="264266"/>
                        </a:cubicBezTo>
                        <a:cubicBezTo>
                          <a:pt x="434360" y="252093"/>
                          <a:pt x="523529" y="225972"/>
                          <a:pt x="605154" y="184252"/>
                        </a:cubicBezTo>
                        <a:cubicBezTo>
                          <a:pt x="643815" y="164595"/>
                          <a:pt x="680723" y="141329"/>
                          <a:pt x="714490" y="114046"/>
                        </a:cubicBezTo>
                        <a:cubicBezTo>
                          <a:pt x="755721" y="78566"/>
                          <a:pt x="797359" y="42760"/>
                          <a:pt x="845135" y="16231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  <a:effectLst>
                    <a:outerShdw blurRad="57150" rotWithShape="0" algn="bl" dir="1560000" dist="123825">
                      <a:srgbClr val="000000">
                        <a:alpha val="24000"/>
                      </a:srgbClr>
                    </a:outerShdw>
                  </a:effectLst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  <p:grpSp>
            <p:nvGrpSpPr>
              <p:cNvPr id="101" name="Google Shape;101;p2"/>
              <p:cNvGrpSpPr/>
              <p:nvPr/>
            </p:nvGrpSpPr>
            <p:grpSpPr>
              <a:xfrm rot="-4134099">
                <a:off x="8266590" y="3861111"/>
                <a:ext cx="2366838" cy="2315813"/>
                <a:chOff x="-791626" y="5425125"/>
                <a:chExt cx="2937916" cy="2874579"/>
              </a:xfrm>
            </p:grpSpPr>
            <p:sp>
              <p:nvSpPr>
                <p:cNvPr id="102" name="Google Shape;102;p2"/>
                <p:cNvSpPr/>
                <p:nvPr/>
              </p:nvSpPr>
              <p:spPr>
                <a:xfrm>
                  <a:off x="1862553" y="5425125"/>
                  <a:ext cx="283737" cy="362996"/>
                </a:xfrm>
                <a:custGeom>
                  <a:rect b="b" l="l" r="r" t="t"/>
                  <a:pathLst>
                    <a:path extrusionOk="0" h="399996" w="312658">
                      <a:moveTo>
                        <a:pt x="177360" y="11814"/>
                      </a:moveTo>
                      <a:cubicBezTo>
                        <a:pt x="187113" y="5160"/>
                        <a:pt x="198067" y="-2239"/>
                        <a:pt x="207987" y="640"/>
                      </a:cubicBezTo>
                      <a:cubicBezTo>
                        <a:pt x="222343" y="3434"/>
                        <a:pt x="230723" y="17014"/>
                        <a:pt x="236881" y="29086"/>
                      </a:cubicBezTo>
                      <a:cubicBezTo>
                        <a:pt x="253704" y="65137"/>
                        <a:pt x="259617" y="105042"/>
                        <a:pt x="275217" y="141582"/>
                      </a:cubicBezTo>
                      <a:cubicBezTo>
                        <a:pt x="291080" y="181141"/>
                        <a:pt x="312450" y="220393"/>
                        <a:pt x="312634" y="264091"/>
                      </a:cubicBezTo>
                      <a:cubicBezTo>
                        <a:pt x="313266" y="290110"/>
                        <a:pt x="301582" y="315272"/>
                        <a:pt x="283434" y="333522"/>
                      </a:cubicBezTo>
                      <a:cubicBezTo>
                        <a:pt x="261840" y="356645"/>
                        <a:pt x="233578" y="371898"/>
                        <a:pt x="210720" y="393573"/>
                      </a:cubicBezTo>
                      <a:cubicBezTo>
                        <a:pt x="208640" y="395164"/>
                        <a:pt x="207906" y="397631"/>
                        <a:pt x="207111" y="399996"/>
                      </a:cubicBezTo>
                      <a:cubicBezTo>
                        <a:pt x="200586" y="387191"/>
                        <a:pt x="189004" y="378239"/>
                        <a:pt x="179359" y="367962"/>
                      </a:cubicBezTo>
                      <a:cubicBezTo>
                        <a:pt x="118818" y="306259"/>
                        <a:pt x="61826" y="241172"/>
                        <a:pt x="0" y="180733"/>
                      </a:cubicBezTo>
                      <a:lnTo>
                        <a:pt x="2468" y="182079"/>
                      </a:lnTo>
                      <a:cubicBezTo>
                        <a:pt x="12948" y="164400"/>
                        <a:pt x="32197" y="155468"/>
                        <a:pt x="46023" y="140950"/>
                      </a:cubicBezTo>
                      <a:cubicBezTo>
                        <a:pt x="56707" y="131856"/>
                        <a:pt x="63742" y="119152"/>
                        <a:pt x="75365" y="111139"/>
                      </a:cubicBezTo>
                      <a:cubicBezTo>
                        <a:pt x="83216" y="104858"/>
                        <a:pt x="88701" y="96070"/>
                        <a:pt x="96877" y="90136"/>
                      </a:cubicBezTo>
                      <a:cubicBezTo>
                        <a:pt x="111702" y="80104"/>
                        <a:pt x="124303" y="67196"/>
                        <a:pt x="136456" y="54146"/>
                      </a:cubicBezTo>
                      <a:cubicBezTo>
                        <a:pt x="140840" y="49680"/>
                        <a:pt x="144062" y="43950"/>
                        <a:pt x="149466" y="40566"/>
                      </a:cubicBezTo>
                      <a:cubicBezTo>
                        <a:pt x="161150" y="33633"/>
                        <a:pt x="168654" y="21867"/>
                        <a:pt x="177360" y="11814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103" name="Google Shape;103;p2"/>
                <p:cNvGrpSpPr/>
                <p:nvPr/>
              </p:nvGrpSpPr>
              <p:grpSpPr>
                <a:xfrm>
                  <a:off x="-791626" y="5556610"/>
                  <a:ext cx="2882348" cy="2743094"/>
                  <a:chOff x="6071039" y="4021724"/>
                  <a:chExt cx="2882348" cy="2743094"/>
                </a:xfrm>
              </p:grpSpPr>
              <p:sp>
                <p:nvSpPr>
                  <p:cNvPr id="104" name="Google Shape;104;p2"/>
                  <p:cNvSpPr/>
                  <p:nvPr/>
                </p:nvSpPr>
                <p:spPr>
                  <a:xfrm>
                    <a:off x="6071039" y="4430249"/>
                    <a:ext cx="2434817" cy="2334569"/>
                  </a:xfrm>
                  <a:custGeom>
                    <a:rect b="b" l="l" r="r" t="t"/>
                    <a:pathLst>
                      <a:path extrusionOk="0" h="2334569" w="2434817">
                        <a:moveTo>
                          <a:pt x="1716207" y="12160"/>
                        </a:moveTo>
                        <a:cubicBezTo>
                          <a:pt x="1731725" y="-3337"/>
                          <a:pt x="1757866" y="-3541"/>
                          <a:pt x="1775362" y="8816"/>
                        </a:cubicBezTo>
                        <a:cubicBezTo>
                          <a:pt x="1822526" y="57468"/>
                          <a:pt x="1869241" y="106549"/>
                          <a:pt x="1915753" y="155834"/>
                        </a:cubicBezTo>
                        <a:cubicBezTo>
                          <a:pt x="2017463" y="262520"/>
                          <a:pt x="2118520" y="369796"/>
                          <a:pt x="2220271" y="476441"/>
                        </a:cubicBezTo>
                        <a:cubicBezTo>
                          <a:pt x="2233076" y="491041"/>
                          <a:pt x="2247493" y="504152"/>
                          <a:pt x="2260237" y="518833"/>
                        </a:cubicBezTo>
                        <a:cubicBezTo>
                          <a:pt x="2284706" y="543975"/>
                          <a:pt x="2308380" y="569851"/>
                          <a:pt x="2332870" y="594973"/>
                        </a:cubicBezTo>
                        <a:cubicBezTo>
                          <a:pt x="2345859" y="609838"/>
                          <a:pt x="2360438" y="623215"/>
                          <a:pt x="2373447" y="638059"/>
                        </a:cubicBezTo>
                        <a:cubicBezTo>
                          <a:pt x="2386824" y="652516"/>
                          <a:pt x="2401016" y="666199"/>
                          <a:pt x="2414087" y="680962"/>
                        </a:cubicBezTo>
                        <a:cubicBezTo>
                          <a:pt x="2419286" y="687181"/>
                          <a:pt x="2426403" y="691952"/>
                          <a:pt x="2430236" y="699252"/>
                        </a:cubicBezTo>
                        <a:cubicBezTo>
                          <a:pt x="2428585" y="706287"/>
                          <a:pt x="2434559" y="711935"/>
                          <a:pt x="2434579" y="718848"/>
                        </a:cubicBezTo>
                        <a:cubicBezTo>
                          <a:pt x="2436455" y="733550"/>
                          <a:pt x="2426933" y="746233"/>
                          <a:pt x="2417533" y="756408"/>
                        </a:cubicBezTo>
                        <a:cubicBezTo>
                          <a:pt x="2407256" y="766563"/>
                          <a:pt x="2395796" y="775453"/>
                          <a:pt x="2384193" y="784038"/>
                        </a:cubicBezTo>
                        <a:cubicBezTo>
                          <a:pt x="2352751" y="806570"/>
                          <a:pt x="2325447" y="834159"/>
                          <a:pt x="2296146" y="859280"/>
                        </a:cubicBezTo>
                        <a:cubicBezTo>
                          <a:pt x="1881945" y="1226765"/>
                          <a:pt x="1458181" y="1583301"/>
                          <a:pt x="1040412" y="1946728"/>
                        </a:cubicBezTo>
                        <a:cubicBezTo>
                          <a:pt x="984031" y="1996237"/>
                          <a:pt x="926936" y="2044951"/>
                          <a:pt x="871412" y="2095439"/>
                        </a:cubicBezTo>
                        <a:cubicBezTo>
                          <a:pt x="812237" y="2149883"/>
                          <a:pt x="754837" y="2206406"/>
                          <a:pt x="692237" y="2256996"/>
                        </a:cubicBezTo>
                        <a:cubicBezTo>
                          <a:pt x="662935" y="2280099"/>
                          <a:pt x="633083" y="2303671"/>
                          <a:pt x="598092" y="2317618"/>
                        </a:cubicBezTo>
                        <a:cubicBezTo>
                          <a:pt x="560267" y="2333238"/>
                          <a:pt x="518159" y="2338254"/>
                          <a:pt x="477724" y="2331872"/>
                        </a:cubicBezTo>
                        <a:cubicBezTo>
                          <a:pt x="430519" y="2324898"/>
                          <a:pt x="386210" y="2304915"/>
                          <a:pt x="345979" y="2279814"/>
                        </a:cubicBezTo>
                        <a:cubicBezTo>
                          <a:pt x="284459" y="2241275"/>
                          <a:pt x="231443" y="2190828"/>
                          <a:pt x="182321" y="2137750"/>
                        </a:cubicBezTo>
                        <a:cubicBezTo>
                          <a:pt x="132282" y="2082552"/>
                          <a:pt x="80917" y="2027313"/>
                          <a:pt x="43867" y="1962184"/>
                        </a:cubicBezTo>
                        <a:cubicBezTo>
                          <a:pt x="23802" y="1926847"/>
                          <a:pt x="8488" y="1888573"/>
                          <a:pt x="414" y="1848688"/>
                        </a:cubicBezTo>
                        <a:cubicBezTo>
                          <a:pt x="-361" y="1835088"/>
                          <a:pt x="210" y="1821426"/>
                          <a:pt x="108" y="1807825"/>
                        </a:cubicBezTo>
                        <a:cubicBezTo>
                          <a:pt x="4023" y="1766227"/>
                          <a:pt x="18704" y="1726119"/>
                          <a:pt x="39870" y="1690251"/>
                        </a:cubicBezTo>
                        <a:cubicBezTo>
                          <a:pt x="43989" y="1683563"/>
                          <a:pt x="47292" y="1676140"/>
                          <a:pt x="53267" y="1670859"/>
                        </a:cubicBezTo>
                        <a:cubicBezTo>
                          <a:pt x="79510" y="1646839"/>
                          <a:pt x="105264" y="1622268"/>
                          <a:pt x="129325" y="1596065"/>
                        </a:cubicBezTo>
                        <a:cubicBezTo>
                          <a:pt x="138114" y="1587195"/>
                          <a:pt x="145781" y="1577224"/>
                          <a:pt x="155527" y="1569374"/>
                        </a:cubicBezTo>
                        <a:cubicBezTo>
                          <a:pt x="167028" y="1559871"/>
                          <a:pt x="177713" y="1549390"/>
                          <a:pt x="187296" y="1537951"/>
                        </a:cubicBezTo>
                        <a:cubicBezTo>
                          <a:pt x="196962" y="1525859"/>
                          <a:pt x="209747" y="1516908"/>
                          <a:pt x="220574" y="1505938"/>
                        </a:cubicBezTo>
                        <a:cubicBezTo>
                          <a:pt x="233849" y="1493356"/>
                          <a:pt x="244717" y="1478491"/>
                          <a:pt x="258094" y="1465992"/>
                        </a:cubicBezTo>
                        <a:cubicBezTo>
                          <a:pt x="482638" y="1244648"/>
                          <a:pt x="705205" y="1021286"/>
                          <a:pt x="927793" y="797965"/>
                        </a:cubicBezTo>
                        <a:cubicBezTo>
                          <a:pt x="1041982" y="683755"/>
                          <a:pt x="1156212" y="569607"/>
                          <a:pt x="1271013" y="456029"/>
                        </a:cubicBezTo>
                        <a:cubicBezTo>
                          <a:pt x="1321664" y="405358"/>
                          <a:pt x="1373028" y="355461"/>
                          <a:pt x="1424210" y="305340"/>
                        </a:cubicBezTo>
                        <a:cubicBezTo>
                          <a:pt x="1522922" y="209014"/>
                          <a:pt x="1620023" y="111015"/>
                          <a:pt x="1716207" y="12160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5" name="Google Shape;105;p2"/>
                  <p:cNvSpPr/>
                  <p:nvPr/>
                </p:nvSpPr>
                <p:spPr>
                  <a:xfrm>
                    <a:off x="7842737" y="4021724"/>
                    <a:ext cx="1110650" cy="1111462"/>
                  </a:xfrm>
                  <a:custGeom>
                    <a:rect b="b" l="l" r="r" t="t"/>
                    <a:pathLst>
                      <a:path extrusionOk="0" h="1111462" w="1110650">
                        <a:moveTo>
                          <a:pt x="845135" y="16231"/>
                        </a:moveTo>
                        <a:cubicBezTo>
                          <a:pt x="861550" y="7911"/>
                          <a:pt x="879270" y="-1346"/>
                          <a:pt x="898192" y="163"/>
                        </a:cubicBezTo>
                        <a:cubicBezTo>
                          <a:pt x="960017" y="60602"/>
                          <a:pt x="1017010" y="125689"/>
                          <a:pt x="1077551" y="187392"/>
                        </a:cubicBezTo>
                        <a:cubicBezTo>
                          <a:pt x="1087196" y="197669"/>
                          <a:pt x="1098778" y="206621"/>
                          <a:pt x="1105303" y="219426"/>
                        </a:cubicBezTo>
                        <a:cubicBezTo>
                          <a:pt x="1110849" y="227297"/>
                          <a:pt x="1112399" y="237982"/>
                          <a:pt x="1108443" y="246873"/>
                        </a:cubicBezTo>
                        <a:cubicBezTo>
                          <a:pt x="1102774" y="259515"/>
                          <a:pt x="1092069" y="268772"/>
                          <a:pt x="1082139" y="278010"/>
                        </a:cubicBezTo>
                        <a:cubicBezTo>
                          <a:pt x="1051348" y="304864"/>
                          <a:pt x="1021537" y="333269"/>
                          <a:pt x="997088" y="366139"/>
                        </a:cubicBezTo>
                        <a:cubicBezTo>
                          <a:pt x="903983" y="494643"/>
                          <a:pt x="836183" y="643619"/>
                          <a:pt x="813814" y="801465"/>
                        </a:cubicBezTo>
                        <a:cubicBezTo>
                          <a:pt x="811796" y="814882"/>
                          <a:pt x="810450" y="828401"/>
                          <a:pt x="808941" y="841880"/>
                        </a:cubicBezTo>
                        <a:cubicBezTo>
                          <a:pt x="806678" y="859436"/>
                          <a:pt x="800928" y="876932"/>
                          <a:pt x="803476" y="894794"/>
                        </a:cubicBezTo>
                        <a:cubicBezTo>
                          <a:pt x="806963" y="916531"/>
                          <a:pt x="811225" y="938227"/>
                          <a:pt x="812530" y="960249"/>
                        </a:cubicBezTo>
                        <a:cubicBezTo>
                          <a:pt x="813182" y="973585"/>
                          <a:pt x="811021" y="987410"/>
                          <a:pt x="804312" y="999134"/>
                        </a:cubicBezTo>
                        <a:cubicBezTo>
                          <a:pt x="795707" y="1014407"/>
                          <a:pt x="782290" y="1026071"/>
                          <a:pt x="770443" y="1038713"/>
                        </a:cubicBezTo>
                        <a:cubicBezTo>
                          <a:pt x="751765" y="1058024"/>
                          <a:pt x="736125" y="1080535"/>
                          <a:pt x="714266" y="1096562"/>
                        </a:cubicBezTo>
                        <a:cubicBezTo>
                          <a:pt x="698810" y="1108063"/>
                          <a:pt x="677155" y="1116688"/>
                          <a:pt x="658538" y="1107777"/>
                        </a:cubicBezTo>
                        <a:cubicBezTo>
                          <a:pt x="654704" y="1100477"/>
                          <a:pt x="647588" y="1095706"/>
                          <a:pt x="642388" y="1089487"/>
                        </a:cubicBezTo>
                        <a:cubicBezTo>
                          <a:pt x="629317" y="1074724"/>
                          <a:pt x="615125" y="1061041"/>
                          <a:pt x="601749" y="1046584"/>
                        </a:cubicBezTo>
                        <a:cubicBezTo>
                          <a:pt x="588740" y="1031740"/>
                          <a:pt x="574160" y="1018363"/>
                          <a:pt x="561171" y="1003498"/>
                        </a:cubicBezTo>
                        <a:cubicBezTo>
                          <a:pt x="536682" y="978376"/>
                          <a:pt x="513008" y="952500"/>
                          <a:pt x="488539" y="927358"/>
                        </a:cubicBezTo>
                        <a:cubicBezTo>
                          <a:pt x="475794" y="912677"/>
                          <a:pt x="461378" y="899566"/>
                          <a:pt x="448572" y="884966"/>
                        </a:cubicBezTo>
                        <a:cubicBezTo>
                          <a:pt x="346822" y="778321"/>
                          <a:pt x="245764" y="671045"/>
                          <a:pt x="144054" y="564359"/>
                        </a:cubicBezTo>
                        <a:cubicBezTo>
                          <a:pt x="97543" y="515074"/>
                          <a:pt x="50827" y="465993"/>
                          <a:pt x="3663" y="417341"/>
                        </a:cubicBezTo>
                        <a:cubicBezTo>
                          <a:pt x="-1557" y="406941"/>
                          <a:pt x="-904" y="394462"/>
                          <a:pt x="3765" y="384022"/>
                        </a:cubicBezTo>
                        <a:cubicBezTo>
                          <a:pt x="11065" y="367424"/>
                          <a:pt x="24176" y="354353"/>
                          <a:pt x="37410" y="342322"/>
                        </a:cubicBezTo>
                        <a:cubicBezTo>
                          <a:pt x="55109" y="325949"/>
                          <a:pt x="75480" y="312695"/>
                          <a:pt x="92690" y="295750"/>
                        </a:cubicBezTo>
                        <a:cubicBezTo>
                          <a:pt x="106107" y="283107"/>
                          <a:pt x="123582" y="275318"/>
                          <a:pt x="141608" y="272035"/>
                        </a:cubicBezTo>
                        <a:cubicBezTo>
                          <a:pt x="165016" y="267631"/>
                          <a:pt x="188935" y="269364"/>
                          <a:pt x="212547" y="270587"/>
                        </a:cubicBezTo>
                        <a:cubicBezTo>
                          <a:pt x="256307" y="273993"/>
                          <a:pt x="300208" y="269629"/>
                          <a:pt x="343620" y="264266"/>
                        </a:cubicBezTo>
                        <a:cubicBezTo>
                          <a:pt x="434360" y="252093"/>
                          <a:pt x="523529" y="225972"/>
                          <a:pt x="605154" y="184252"/>
                        </a:cubicBezTo>
                        <a:cubicBezTo>
                          <a:pt x="643815" y="164595"/>
                          <a:pt x="680723" y="141329"/>
                          <a:pt x="714490" y="114046"/>
                        </a:cubicBezTo>
                        <a:cubicBezTo>
                          <a:pt x="755721" y="78566"/>
                          <a:pt x="797359" y="42760"/>
                          <a:pt x="845135" y="16231"/>
                        </a:cubicBezTo>
                        <a:close/>
                      </a:path>
                    </a:pathLst>
                  </a:custGeom>
                  <a:solidFill>
                    <a:srgbClr val="262626"/>
                  </a:solidFill>
                  <a:ln cap="flat" cmpd="sng" w="9525">
                    <a:solidFill>
                      <a:srgbClr val="262626"/>
                    </a:solidFill>
                    <a:prstDash val="solid"/>
                    <a:miter lim="8000"/>
                    <a:headEnd len="sm" w="sm" type="none"/>
                    <a:tailEnd len="sm" w="sm" type="none"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</p:grpSp>
        <p:pic>
          <p:nvPicPr>
            <p:cNvPr descr="A picture containing text&#10;&#10;Description automatically generated" id="106" name="Google Shape;106;p2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 rot="854120">
              <a:off x="8991360" y="4541288"/>
              <a:ext cx="1188823" cy="1444877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07" name="Google Shape;107;p2"/>
          <p:cNvSpPr txBox="1"/>
          <p:nvPr/>
        </p:nvSpPr>
        <p:spPr>
          <a:xfrm rot="5400000">
            <a:off x="-679350" y="6198500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>
              <a:solidFill>
                <a:schemeClr val="dk1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  <p:grpSp>
        <p:nvGrpSpPr>
          <p:cNvPr id="108" name="Google Shape;108;p2"/>
          <p:cNvGrpSpPr/>
          <p:nvPr/>
        </p:nvGrpSpPr>
        <p:grpSpPr>
          <a:xfrm rot="-299435">
            <a:off x="1181331" y="306808"/>
            <a:ext cx="874829" cy="5782834"/>
            <a:chOff x="814673" y="578498"/>
            <a:chExt cx="874749" cy="5782306"/>
          </a:xfrm>
        </p:grpSpPr>
        <p:grpSp>
          <p:nvGrpSpPr>
            <p:cNvPr id="109" name="Google Shape;109;p2"/>
            <p:cNvGrpSpPr/>
            <p:nvPr/>
          </p:nvGrpSpPr>
          <p:grpSpPr>
            <a:xfrm rot="286361">
              <a:off x="1054000" y="584974"/>
              <a:ext cx="396096" cy="5769354"/>
              <a:chOff x="9448800" y="476250"/>
              <a:chExt cx="396109" cy="5769543"/>
            </a:xfrm>
          </p:grpSpPr>
          <p:sp>
            <p:nvSpPr>
              <p:cNvPr id="110" name="Google Shape;110;p2"/>
              <p:cNvSpPr/>
              <p:nvPr/>
            </p:nvSpPr>
            <p:spPr>
              <a:xfrm>
                <a:off x="9508546" y="6169267"/>
                <a:ext cx="276759" cy="76526"/>
              </a:xfrm>
              <a:custGeom>
                <a:rect b="b" l="l" r="r" t="t"/>
                <a:pathLst>
                  <a:path extrusionOk="0" h="64579" w="233552">
                    <a:moveTo>
                      <a:pt x="206026" y="64579"/>
                    </a:moveTo>
                    <a:lnTo>
                      <a:pt x="27527" y="64579"/>
                    </a:lnTo>
                    <a:cubicBezTo>
                      <a:pt x="12382" y="64579"/>
                      <a:pt x="0" y="52197"/>
                      <a:pt x="0" y="37052"/>
                    </a:cubicBezTo>
                    <a:lnTo>
                      <a:pt x="0" y="27527"/>
                    </a:lnTo>
                    <a:cubicBezTo>
                      <a:pt x="0" y="12383"/>
                      <a:pt x="12382" y="0"/>
                      <a:pt x="27527" y="0"/>
                    </a:cubicBezTo>
                    <a:lnTo>
                      <a:pt x="206026" y="0"/>
                    </a:lnTo>
                    <a:cubicBezTo>
                      <a:pt x="221171" y="0"/>
                      <a:pt x="233553" y="12383"/>
                      <a:pt x="233553" y="27527"/>
                    </a:cubicBezTo>
                    <a:lnTo>
                      <a:pt x="233553" y="37052"/>
                    </a:lnTo>
                    <a:cubicBezTo>
                      <a:pt x="233553" y="52197"/>
                      <a:pt x="221171" y="64579"/>
                      <a:pt x="206026" y="64579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  <a:effectLst>
                <a:outerShdw blurRad="57150" rotWithShape="0" algn="bl" dir="1560000" dist="114300">
                  <a:srgbClr val="000000">
                    <a:alpha val="24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1" name="Google Shape;111;p2"/>
              <p:cNvSpPr/>
              <p:nvPr/>
            </p:nvSpPr>
            <p:spPr>
              <a:xfrm>
                <a:off x="9508546" y="6159742"/>
                <a:ext cx="276759" cy="76526"/>
              </a:xfrm>
              <a:custGeom>
                <a:rect b="b" l="l" r="r" t="t"/>
                <a:pathLst>
                  <a:path extrusionOk="0" h="64579" w="233552">
                    <a:moveTo>
                      <a:pt x="206026" y="64579"/>
                    </a:moveTo>
                    <a:lnTo>
                      <a:pt x="27527" y="64579"/>
                    </a:lnTo>
                    <a:cubicBezTo>
                      <a:pt x="12382" y="64579"/>
                      <a:pt x="0" y="52197"/>
                      <a:pt x="0" y="37052"/>
                    </a:cubicBezTo>
                    <a:lnTo>
                      <a:pt x="0" y="27527"/>
                    </a:lnTo>
                    <a:cubicBezTo>
                      <a:pt x="0" y="12383"/>
                      <a:pt x="12382" y="0"/>
                      <a:pt x="27527" y="0"/>
                    </a:cubicBezTo>
                    <a:lnTo>
                      <a:pt x="206026" y="0"/>
                    </a:lnTo>
                    <a:cubicBezTo>
                      <a:pt x="221171" y="0"/>
                      <a:pt x="233553" y="12383"/>
                      <a:pt x="233553" y="27527"/>
                    </a:cubicBezTo>
                    <a:lnTo>
                      <a:pt x="233553" y="37052"/>
                    </a:lnTo>
                    <a:cubicBezTo>
                      <a:pt x="233553" y="52197"/>
                      <a:pt x="221171" y="64579"/>
                      <a:pt x="206026" y="64579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  <a:effectLst>
                <a:outerShdw blurRad="57150" rotWithShape="0" algn="bl" dir="1560000" dist="114300">
                  <a:srgbClr val="000000">
                    <a:alpha val="24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2" name="Google Shape;112;p2"/>
              <p:cNvSpPr/>
              <p:nvPr/>
            </p:nvSpPr>
            <p:spPr>
              <a:xfrm>
                <a:off x="9470400" y="2556607"/>
                <a:ext cx="352568" cy="3647434"/>
              </a:xfrm>
              <a:custGeom>
                <a:rect b="b" l="l" r="r" t="t"/>
                <a:pathLst>
                  <a:path extrusionOk="0" h="3078003" w="256413">
                    <a:moveTo>
                      <a:pt x="95" y="0"/>
                    </a:moveTo>
                    <a:lnTo>
                      <a:pt x="256413" y="0"/>
                    </a:lnTo>
                    <a:lnTo>
                      <a:pt x="256413" y="3044000"/>
                    </a:lnTo>
                    <a:cubicBezTo>
                      <a:pt x="256413" y="3062764"/>
                      <a:pt x="241173" y="3078004"/>
                      <a:pt x="222409" y="3078004"/>
                    </a:cubicBezTo>
                    <a:lnTo>
                      <a:pt x="34004" y="3078004"/>
                    </a:lnTo>
                    <a:cubicBezTo>
                      <a:pt x="15240" y="3078004"/>
                      <a:pt x="0" y="3062764"/>
                      <a:pt x="0" y="3044000"/>
                    </a:cubicBezTo>
                    <a:lnTo>
                      <a:pt x="0" y="0"/>
                    </a:lnTo>
                    <a:lnTo>
                      <a:pt x="95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  <a:effectLst>
                <a:outerShdw blurRad="57150" rotWithShape="0" algn="bl" dir="1560000" dist="114300">
                  <a:srgbClr val="000000">
                    <a:alpha val="24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3" name="Google Shape;113;p2"/>
              <p:cNvSpPr/>
              <p:nvPr/>
            </p:nvSpPr>
            <p:spPr>
              <a:xfrm>
                <a:off x="9470261" y="476250"/>
                <a:ext cx="353399" cy="2082248"/>
              </a:xfrm>
              <a:custGeom>
                <a:rect b="b" l="l" r="r" t="t"/>
                <a:pathLst>
                  <a:path extrusionOk="0" h="1757171" w="298227">
                    <a:moveTo>
                      <a:pt x="298228" y="1757172"/>
                    </a:moveTo>
                    <a:lnTo>
                      <a:pt x="0" y="1757172"/>
                    </a:lnTo>
                    <a:lnTo>
                      <a:pt x="0" y="39910"/>
                    </a:lnTo>
                    <a:cubicBezTo>
                      <a:pt x="0" y="17812"/>
                      <a:pt x="17812" y="0"/>
                      <a:pt x="39815" y="0"/>
                    </a:cubicBezTo>
                    <a:lnTo>
                      <a:pt x="258413" y="0"/>
                    </a:lnTo>
                    <a:cubicBezTo>
                      <a:pt x="280416" y="0"/>
                      <a:pt x="298228" y="17812"/>
                      <a:pt x="298228" y="39815"/>
                    </a:cubicBezTo>
                    <a:lnTo>
                      <a:pt x="298228" y="1757172"/>
                    </a:lnTo>
                    <a:lnTo>
                      <a:pt x="298228" y="1757172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  <a:effectLst>
                <a:outerShdw blurRad="57150" rotWithShape="0" algn="bl" dir="1560000" dist="114300">
                  <a:srgbClr val="000000">
                    <a:alpha val="24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4" name="Google Shape;114;p2"/>
              <p:cNvSpPr/>
              <p:nvPr/>
            </p:nvSpPr>
            <p:spPr>
              <a:xfrm>
                <a:off x="9448800" y="2485789"/>
                <a:ext cx="396109" cy="152940"/>
              </a:xfrm>
              <a:custGeom>
                <a:rect b="b" l="l" r="r" t="t"/>
                <a:pathLst>
                  <a:path extrusionOk="0" h="129063" w="345947">
                    <a:moveTo>
                      <a:pt x="318421" y="129064"/>
                    </a:moveTo>
                    <a:lnTo>
                      <a:pt x="27527" y="129064"/>
                    </a:lnTo>
                    <a:cubicBezTo>
                      <a:pt x="12383" y="129064"/>
                      <a:pt x="0" y="116681"/>
                      <a:pt x="0" y="101537"/>
                    </a:cubicBezTo>
                    <a:lnTo>
                      <a:pt x="0" y="27527"/>
                    </a:lnTo>
                    <a:cubicBezTo>
                      <a:pt x="0" y="12383"/>
                      <a:pt x="12383" y="0"/>
                      <a:pt x="27527" y="0"/>
                    </a:cubicBezTo>
                    <a:lnTo>
                      <a:pt x="318421" y="0"/>
                    </a:lnTo>
                    <a:cubicBezTo>
                      <a:pt x="333566" y="0"/>
                      <a:pt x="345948" y="12383"/>
                      <a:pt x="345948" y="27527"/>
                    </a:cubicBezTo>
                    <a:lnTo>
                      <a:pt x="345948" y="101537"/>
                    </a:lnTo>
                    <a:cubicBezTo>
                      <a:pt x="345948" y="116681"/>
                      <a:pt x="333566" y="129064"/>
                      <a:pt x="318421" y="129064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  <a:effectLst>
                <a:outerShdw blurRad="57150" rotWithShape="0" algn="bl" dir="1560000" dist="114300">
                  <a:srgbClr val="000000">
                    <a:alpha val="24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5" name="Google Shape;115;p2"/>
              <p:cNvSpPr/>
              <p:nvPr/>
            </p:nvSpPr>
            <p:spPr>
              <a:xfrm>
                <a:off x="9448800" y="2485789"/>
                <a:ext cx="396109" cy="152940"/>
              </a:xfrm>
              <a:custGeom>
                <a:rect b="b" l="l" r="r" t="t"/>
                <a:pathLst>
                  <a:path extrusionOk="0" h="129063" w="345947">
                    <a:moveTo>
                      <a:pt x="318421" y="129064"/>
                    </a:moveTo>
                    <a:lnTo>
                      <a:pt x="27527" y="129064"/>
                    </a:lnTo>
                    <a:cubicBezTo>
                      <a:pt x="12383" y="129064"/>
                      <a:pt x="0" y="116681"/>
                      <a:pt x="0" y="101537"/>
                    </a:cubicBezTo>
                    <a:lnTo>
                      <a:pt x="0" y="27527"/>
                    </a:lnTo>
                    <a:cubicBezTo>
                      <a:pt x="0" y="12383"/>
                      <a:pt x="12383" y="0"/>
                      <a:pt x="27527" y="0"/>
                    </a:cubicBezTo>
                    <a:lnTo>
                      <a:pt x="318421" y="0"/>
                    </a:lnTo>
                    <a:cubicBezTo>
                      <a:pt x="333566" y="0"/>
                      <a:pt x="345948" y="12383"/>
                      <a:pt x="345948" y="27527"/>
                    </a:cubicBezTo>
                    <a:lnTo>
                      <a:pt x="345948" y="101537"/>
                    </a:lnTo>
                    <a:cubicBezTo>
                      <a:pt x="345948" y="116681"/>
                      <a:pt x="333566" y="129064"/>
                      <a:pt x="318421" y="129064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  <a:effectLst>
                <a:outerShdw blurRad="57150" rotWithShape="0" algn="bl" dir="1560000" dist="114300">
                  <a:srgbClr val="000000">
                    <a:alpha val="24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16" name="Google Shape;116;p2"/>
            <p:cNvGrpSpPr/>
            <p:nvPr/>
          </p:nvGrpSpPr>
          <p:grpSpPr>
            <a:xfrm rot="286361">
              <a:off x="1054000" y="584974"/>
              <a:ext cx="396096" cy="5769354"/>
              <a:chOff x="9448800" y="476250"/>
              <a:chExt cx="396109" cy="5769543"/>
            </a:xfrm>
          </p:grpSpPr>
          <p:sp>
            <p:nvSpPr>
              <p:cNvPr id="117" name="Google Shape;117;p2"/>
              <p:cNvSpPr/>
              <p:nvPr/>
            </p:nvSpPr>
            <p:spPr>
              <a:xfrm>
                <a:off x="9508546" y="6169267"/>
                <a:ext cx="276759" cy="76526"/>
              </a:xfrm>
              <a:custGeom>
                <a:rect b="b" l="l" r="r" t="t"/>
                <a:pathLst>
                  <a:path extrusionOk="0" h="64579" w="233552">
                    <a:moveTo>
                      <a:pt x="206026" y="64579"/>
                    </a:moveTo>
                    <a:lnTo>
                      <a:pt x="27527" y="64579"/>
                    </a:lnTo>
                    <a:cubicBezTo>
                      <a:pt x="12382" y="64579"/>
                      <a:pt x="0" y="52197"/>
                      <a:pt x="0" y="37052"/>
                    </a:cubicBezTo>
                    <a:lnTo>
                      <a:pt x="0" y="27527"/>
                    </a:lnTo>
                    <a:cubicBezTo>
                      <a:pt x="0" y="12383"/>
                      <a:pt x="12382" y="0"/>
                      <a:pt x="27527" y="0"/>
                    </a:cubicBezTo>
                    <a:lnTo>
                      <a:pt x="206026" y="0"/>
                    </a:lnTo>
                    <a:cubicBezTo>
                      <a:pt x="221171" y="0"/>
                      <a:pt x="233553" y="12383"/>
                      <a:pt x="233553" y="27527"/>
                    </a:cubicBezTo>
                    <a:lnTo>
                      <a:pt x="233553" y="37052"/>
                    </a:lnTo>
                    <a:cubicBezTo>
                      <a:pt x="233553" y="52197"/>
                      <a:pt x="221171" y="64579"/>
                      <a:pt x="206026" y="64579"/>
                    </a:cubicBezTo>
                    <a:close/>
                  </a:path>
                </a:pathLst>
              </a:custGeom>
              <a:gradFill>
                <a:gsLst>
                  <a:gs pos="0">
                    <a:srgbClr val="000000"/>
                  </a:gs>
                  <a:gs pos="66000">
                    <a:srgbClr val="434343"/>
                  </a:gs>
                  <a:gs pos="100000">
                    <a:srgbClr val="000000"/>
                  </a:gs>
                </a:gsLst>
                <a:lin ang="0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8" name="Google Shape;118;p2"/>
              <p:cNvSpPr/>
              <p:nvPr/>
            </p:nvSpPr>
            <p:spPr>
              <a:xfrm>
                <a:off x="9508546" y="6159742"/>
                <a:ext cx="276759" cy="76526"/>
              </a:xfrm>
              <a:custGeom>
                <a:rect b="b" l="l" r="r" t="t"/>
                <a:pathLst>
                  <a:path extrusionOk="0" h="64579" w="233552">
                    <a:moveTo>
                      <a:pt x="206026" y="64579"/>
                    </a:moveTo>
                    <a:lnTo>
                      <a:pt x="27527" y="64579"/>
                    </a:lnTo>
                    <a:cubicBezTo>
                      <a:pt x="12382" y="64579"/>
                      <a:pt x="0" y="52197"/>
                      <a:pt x="0" y="37052"/>
                    </a:cubicBezTo>
                    <a:lnTo>
                      <a:pt x="0" y="27527"/>
                    </a:lnTo>
                    <a:cubicBezTo>
                      <a:pt x="0" y="12383"/>
                      <a:pt x="12382" y="0"/>
                      <a:pt x="27527" y="0"/>
                    </a:cubicBezTo>
                    <a:lnTo>
                      <a:pt x="206026" y="0"/>
                    </a:lnTo>
                    <a:cubicBezTo>
                      <a:pt x="221171" y="0"/>
                      <a:pt x="233553" y="12383"/>
                      <a:pt x="233553" y="27527"/>
                    </a:cubicBezTo>
                    <a:lnTo>
                      <a:pt x="233553" y="37052"/>
                    </a:lnTo>
                    <a:cubicBezTo>
                      <a:pt x="233553" y="52197"/>
                      <a:pt x="221171" y="64579"/>
                      <a:pt x="206026" y="64579"/>
                    </a:cubicBezTo>
                    <a:close/>
                  </a:path>
                </a:pathLst>
              </a:custGeom>
              <a:solidFill>
                <a:srgbClr val="000000">
                  <a:alpha val="2000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9" name="Google Shape;119;p2"/>
              <p:cNvSpPr/>
              <p:nvPr/>
            </p:nvSpPr>
            <p:spPr>
              <a:xfrm>
                <a:off x="9470400" y="2556607"/>
                <a:ext cx="352568" cy="3647434"/>
              </a:xfrm>
              <a:custGeom>
                <a:rect b="b" l="l" r="r" t="t"/>
                <a:pathLst>
                  <a:path extrusionOk="0" h="3078003" w="256413">
                    <a:moveTo>
                      <a:pt x="95" y="0"/>
                    </a:moveTo>
                    <a:lnTo>
                      <a:pt x="256413" y="0"/>
                    </a:lnTo>
                    <a:lnTo>
                      <a:pt x="256413" y="3044000"/>
                    </a:lnTo>
                    <a:cubicBezTo>
                      <a:pt x="256413" y="3062764"/>
                      <a:pt x="241173" y="3078004"/>
                      <a:pt x="222409" y="3078004"/>
                    </a:cubicBezTo>
                    <a:lnTo>
                      <a:pt x="34004" y="3078004"/>
                    </a:lnTo>
                    <a:cubicBezTo>
                      <a:pt x="15240" y="3078004"/>
                      <a:pt x="0" y="3062764"/>
                      <a:pt x="0" y="3044000"/>
                    </a:cubicBezTo>
                    <a:lnTo>
                      <a:pt x="0" y="0"/>
                    </a:lnTo>
                    <a:lnTo>
                      <a:pt x="95" y="0"/>
                    </a:lnTo>
                    <a:close/>
                  </a:path>
                </a:pathLst>
              </a:custGeom>
              <a:gradFill>
                <a:gsLst>
                  <a:gs pos="0">
                    <a:srgbClr val="D8D8D8"/>
                  </a:gs>
                  <a:gs pos="66000">
                    <a:srgbClr val="FFFFFF"/>
                  </a:gs>
                  <a:gs pos="100000">
                    <a:srgbClr val="F2F2F2"/>
                  </a:gs>
                </a:gsLst>
                <a:lin ang="0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0" name="Google Shape;120;p2"/>
              <p:cNvSpPr/>
              <p:nvPr/>
            </p:nvSpPr>
            <p:spPr>
              <a:xfrm>
                <a:off x="9470261" y="476250"/>
                <a:ext cx="353399" cy="2082248"/>
              </a:xfrm>
              <a:custGeom>
                <a:rect b="b" l="l" r="r" t="t"/>
                <a:pathLst>
                  <a:path extrusionOk="0" h="1757171" w="298227">
                    <a:moveTo>
                      <a:pt x="298228" y="1757172"/>
                    </a:moveTo>
                    <a:lnTo>
                      <a:pt x="0" y="1757172"/>
                    </a:lnTo>
                    <a:lnTo>
                      <a:pt x="0" y="39910"/>
                    </a:lnTo>
                    <a:cubicBezTo>
                      <a:pt x="0" y="17812"/>
                      <a:pt x="17812" y="0"/>
                      <a:pt x="39815" y="0"/>
                    </a:cubicBezTo>
                    <a:lnTo>
                      <a:pt x="258413" y="0"/>
                    </a:lnTo>
                    <a:cubicBezTo>
                      <a:pt x="280416" y="0"/>
                      <a:pt x="298228" y="17812"/>
                      <a:pt x="298228" y="39815"/>
                    </a:cubicBezTo>
                    <a:lnTo>
                      <a:pt x="298228" y="1757172"/>
                    </a:lnTo>
                    <a:lnTo>
                      <a:pt x="298228" y="1757172"/>
                    </a:lnTo>
                    <a:close/>
                  </a:path>
                </a:pathLst>
              </a:custGeom>
              <a:gradFill>
                <a:gsLst>
                  <a:gs pos="0">
                    <a:srgbClr val="000000"/>
                  </a:gs>
                  <a:gs pos="66000">
                    <a:srgbClr val="434343"/>
                  </a:gs>
                  <a:gs pos="100000">
                    <a:srgbClr val="000000"/>
                  </a:gs>
                </a:gsLst>
                <a:lin ang="0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1" name="Google Shape;121;p2"/>
              <p:cNvSpPr/>
              <p:nvPr/>
            </p:nvSpPr>
            <p:spPr>
              <a:xfrm>
                <a:off x="9448800" y="2485789"/>
                <a:ext cx="396109" cy="152940"/>
              </a:xfrm>
              <a:custGeom>
                <a:rect b="b" l="l" r="r" t="t"/>
                <a:pathLst>
                  <a:path extrusionOk="0" h="129063" w="345947">
                    <a:moveTo>
                      <a:pt x="318421" y="129064"/>
                    </a:moveTo>
                    <a:lnTo>
                      <a:pt x="27527" y="129064"/>
                    </a:lnTo>
                    <a:cubicBezTo>
                      <a:pt x="12383" y="129064"/>
                      <a:pt x="0" y="116681"/>
                      <a:pt x="0" y="101537"/>
                    </a:cubicBezTo>
                    <a:lnTo>
                      <a:pt x="0" y="27527"/>
                    </a:lnTo>
                    <a:cubicBezTo>
                      <a:pt x="0" y="12383"/>
                      <a:pt x="12383" y="0"/>
                      <a:pt x="27527" y="0"/>
                    </a:cubicBezTo>
                    <a:lnTo>
                      <a:pt x="318421" y="0"/>
                    </a:lnTo>
                    <a:cubicBezTo>
                      <a:pt x="333566" y="0"/>
                      <a:pt x="345948" y="12383"/>
                      <a:pt x="345948" y="27527"/>
                    </a:cubicBezTo>
                    <a:lnTo>
                      <a:pt x="345948" y="101537"/>
                    </a:lnTo>
                    <a:cubicBezTo>
                      <a:pt x="345948" y="116681"/>
                      <a:pt x="333566" y="129064"/>
                      <a:pt x="318421" y="129064"/>
                    </a:cubicBezTo>
                    <a:close/>
                  </a:path>
                </a:pathLst>
              </a:custGeom>
              <a:gradFill>
                <a:gsLst>
                  <a:gs pos="0">
                    <a:srgbClr val="000000"/>
                  </a:gs>
                  <a:gs pos="66000">
                    <a:srgbClr val="434343"/>
                  </a:gs>
                  <a:gs pos="100000">
                    <a:srgbClr val="000000"/>
                  </a:gs>
                </a:gsLst>
                <a:lin ang="0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2" name="Google Shape;122;p2"/>
              <p:cNvSpPr/>
              <p:nvPr/>
            </p:nvSpPr>
            <p:spPr>
              <a:xfrm>
                <a:off x="9448800" y="2485789"/>
                <a:ext cx="396109" cy="152940"/>
              </a:xfrm>
              <a:custGeom>
                <a:rect b="b" l="l" r="r" t="t"/>
                <a:pathLst>
                  <a:path extrusionOk="0" h="129063" w="345947">
                    <a:moveTo>
                      <a:pt x="318421" y="129064"/>
                    </a:moveTo>
                    <a:lnTo>
                      <a:pt x="27527" y="129064"/>
                    </a:lnTo>
                    <a:cubicBezTo>
                      <a:pt x="12383" y="129064"/>
                      <a:pt x="0" y="116681"/>
                      <a:pt x="0" y="101537"/>
                    </a:cubicBezTo>
                    <a:lnTo>
                      <a:pt x="0" y="27527"/>
                    </a:lnTo>
                    <a:cubicBezTo>
                      <a:pt x="0" y="12383"/>
                      <a:pt x="12383" y="0"/>
                      <a:pt x="27527" y="0"/>
                    </a:cubicBezTo>
                    <a:lnTo>
                      <a:pt x="318421" y="0"/>
                    </a:lnTo>
                    <a:cubicBezTo>
                      <a:pt x="333566" y="0"/>
                      <a:pt x="345948" y="12383"/>
                      <a:pt x="345948" y="27527"/>
                    </a:cubicBezTo>
                    <a:lnTo>
                      <a:pt x="345948" y="101537"/>
                    </a:lnTo>
                    <a:cubicBezTo>
                      <a:pt x="345948" y="116681"/>
                      <a:pt x="333566" y="129064"/>
                      <a:pt x="318421" y="129064"/>
                    </a:cubicBezTo>
                    <a:close/>
                  </a:path>
                </a:pathLst>
              </a:custGeom>
              <a:solidFill>
                <a:srgbClr val="000000">
                  <a:alpha val="2000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10 One Column">
  <p:cSld name="CUSTOM_21_1_1">
    <p:spTree>
      <p:nvGrpSpPr>
        <p:cNvPr id="778" name="Shape 7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9" name="Google Shape;779;p11"/>
          <p:cNvSpPr txBox="1"/>
          <p:nvPr>
            <p:ph type="title"/>
          </p:nvPr>
        </p:nvSpPr>
        <p:spPr>
          <a:xfrm>
            <a:off x="1371450" y="440975"/>
            <a:ext cx="9479100" cy="672000"/>
          </a:xfrm>
          <a:prstGeom prst="rect">
            <a:avLst/>
          </a:prstGeom>
        </p:spPr>
        <p:txBody>
          <a:bodyPr anchorCtr="0" anchor="b" bIns="121900" lIns="121900" spcFirstLastPara="1" rIns="121900" wrap="square" tIns="1219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Glass Antiqua"/>
              <a:buNone/>
              <a:defRPr b="1">
                <a:solidFill>
                  <a:schemeClr val="dk1"/>
                </a:solidFill>
                <a:latin typeface="Glass Antiqua"/>
                <a:ea typeface="Glass Antiqua"/>
                <a:cs typeface="Glass Antiqua"/>
                <a:sym typeface="Glass Antiqua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guafina Script"/>
              <a:buNone/>
              <a:defRPr b="1">
                <a:solidFill>
                  <a:schemeClr val="dk1"/>
                </a:solidFill>
                <a:latin typeface="Aguafina Script"/>
                <a:ea typeface="Aguafina Script"/>
                <a:cs typeface="Aguafina Script"/>
                <a:sym typeface="Aguafina Script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guafina Script"/>
              <a:buNone/>
              <a:defRPr b="1">
                <a:solidFill>
                  <a:schemeClr val="dk1"/>
                </a:solidFill>
                <a:latin typeface="Aguafina Script"/>
                <a:ea typeface="Aguafina Script"/>
                <a:cs typeface="Aguafina Script"/>
                <a:sym typeface="Aguafina Script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guafina Script"/>
              <a:buNone/>
              <a:defRPr b="1">
                <a:solidFill>
                  <a:schemeClr val="dk1"/>
                </a:solidFill>
                <a:latin typeface="Aguafina Script"/>
                <a:ea typeface="Aguafina Script"/>
                <a:cs typeface="Aguafina Script"/>
                <a:sym typeface="Aguafina Script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guafina Script"/>
              <a:buNone/>
              <a:defRPr b="1">
                <a:solidFill>
                  <a:schemeClr val="dk1"/>
                </a:solidFill>
                <a:latin typeface="Aguafina Script"/>
                <a:ea typeface="Aguafina Script"/>
                <a:cs typeface="Aguafina Script"/>
                <a:sym typeface="Aguafina Script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guafina Script"/>
              <a:buNone/>
              <a:defRPr b="1">
                <a:solidFill>
                  <a:schemeClr val="dk1"/>
                </a:solidFill>
                <a:latin typeface="Aguafina Script"/>
                <a:ea typeface="Aguafina Script"/>
                <a:cs typeface="Aguafina Script"/>
                <a:sym typeface="Aguafina Script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guafina Script"/>
              <a:buNone/>
              <a:defRPr b="1">
                <a:solidFill>
                  <a:schemeClr val="dk1"/>
                </a:solidFill>
                <a:latin typeface="Aguafina Script"/>
                <a:ea typeface="Aguafina Script"/>
                <a:cs typeface="Aguafina Script"/>
                <a:sym typeface="Aguafina Script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guafina Script"/>
              <a:buNone/>
              <a:defRPr b="1">
                <a:solidFill>
                  <a:schemeClr val="dk1"/>
                </a:solidFill>
                <a:latin typeface="Aguafina Script"/>
                <a:ea typeface="Aguafina Script"/>
                <a:cs typeface="Aguafina Script"/>
                <a:sym typeface="Aguafina Script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guafina Script"/>
              <a:buNone/>
              <a:defRPr b="1">
                <a:solidFill>
                  <a:schemeClr val="dk1"/>
                </a:solidFill>
                <a:latin typeface="Aguafina Script"/>
                <a:ea typeface="Aguafina Script"/>
                <a:cs typeface="Aguafina Script"/>
                <a:sym typeface="Aguafina Script"/>
              </a:defRPr>
            </a:lvl9pPr>
          </a:lstStyle>
          <a:p/>
        </p:txBody>
      </p:sp>
      <p:sp>
        <p:nvSpPr>
          <p:cNvPr id="780" name="Google Shape;780;p11"/>
          <p:cNvSpPr txBox="1"/>
          <p:nvPr>
            <p:ph idx="1" type="body"/>
          </p:nvPr>
        </p:nvSpPr>
        <p:spPr>
          <a:xfrm>
            <a:off x="1371450" y="1112925"/>
            <a:ext cx="9479100" cy="53241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048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ekko"/>
              <a:buChar char="●"/>
              <a:defRPr sz="1200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defRPr>
            </a:lvl1pPr>
            <a:lvl2pPr indent="-304800" lvl="1" marL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ekko"/>
              <a:buChar char="○"/>
              <a:defRPr sz="1200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defRPr>
            </a:lvl2pPr>
            <a:lvl3pPr indent="-304800" lvl="2" marL="1371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ekko"/>
              <a:buChar char="■"/>
              <a:defRPr sz="1200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defRPr>
            </a:lvl3pPr>
            <a:lvl4pPr indent="-304800" lvl="3" marL="1828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ekko"/>
              <a:buChar char="●"/>
              <a:defRPr sz="1200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defRPr>
            </a:lvl4pPr>
            <a:lvl5pPr indent="-304800" lvl="4" marL="22860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ekko"/>
              <a:buChar char="○"/>
              <a:defRPr sz="1200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defRPr>
            </a:lvl5pPr>
            <a:lvl6pPr indent="-304800" lvl="5" marL="2743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ekko"/>
              <a:buChar char="■"/>
              <a:defRPr sz="1200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defRPr>
            </a:lvl6pPr>
            <a:lvl7pPr indent="-304800" lvl="6" marL="3200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ekko"/>
              <a:buChar char="●"/>
              <a:defRPr sz="1200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defRPr>
            </a:lvl7pPr>
            <a:lvl8pPr indent="-304800" lvl="7" marL="3657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ekko"/>
              <a:buChar char="○"/>
              <a:defRPr sz="1200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defRPr>
            </a:lvl8pPr>
            <a:lvl9pPr indent="-304800" lvl="8" marL="411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ekko"/>
              <a:buChar char="■"/>
              <a:defRPr sz="1200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00 DO NOT REMOVE · SlidesMania">
  <p:cSld name="CUSTOM_20">
    <p:spTree>
      <p:nvGrpSpPr>
        <p:cNvPr id="781" name="Shape 7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82" name="Google Shape;782;p1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83" name="Google Shape;783;p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4" name="Google Shape;784;p12"/>
            <p:cNvSpPr txBox="1"/>
            <p:nvPr/>
          </p:nvSpPr>
          <p:spPr>
            <a:xfrm>
              <a:off x="463500" y="2858061"/>
              <a:ext cx="8956500" cy="2442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36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Free </a:t>
              </a:r>
              <a:r>
                <a:rPr lang="en" sz="36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themes and templates for </a:t>
              </a:r>
              <a:r>
                <a:rPr b="1" lang="en" sz="36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Google Slides</a:t>
              </a:r>
              <a:r>
                <a:rPr lang="en" sz="36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 or </a:t>
              </a:r>
              <a:r>
                <a:rPr b="1" lang="en" sz="36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PowerPoint</a:t>
              </a:r>
              <a:endParaRPr b="1" sz="36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36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36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3000">
                  <a:solidFill>
                    <a:srgbClr val="FFCB25"/>
                  </a:solidFill>
                  <a:latin typeface="Poppins"/>
                  <a:ea typeface="Poppins"/>
                  <a:cs typeface="Poppins"/>
                  <a:sym typeface="Poppins"/>
                </a:rPr>
                <a:t>NOT to be sold as is or modified!</a:t>
              </a:r>
              <a:endParaRPr b="1" sz="3000">
                <a:solidFill>
                  <a:srgbClr val="FFCB25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7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Read </a:t>
              </a:r>
              <a:r>
                <a:rPr lang="en" sz="2700" u="sng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  <a:hlinkClick r:id="rId2">
                    <a:extLst>
                      <a:ext uri="{A12FA001-AC4F-418D-AE19-62706E023703}">
                        <ahyp:hlinkClr val="tx"/>
                      </a:ext>
                    </a:extLst>
                  </a:hlinkClick>
                </a:rPr>
                <a:t>FAQ</a:t>
              </a:r>
              <a:r>
                <a:rPr b="1" lang="en" sz="4400">
                  <a:solidFill>
                    <a:srgbClr val="FFCB25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r>
                <a:rPr lang="en" sz="27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on slidesmania.com</a:t>
              </a:r>
              <a:endParaRPr sz="27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0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Do not remove the slidesmania.com text on the sides.</a:t>
              </a:r>
              <a:endParaRPr sz="20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cxnSp>
          <p:nvCxnSpPr>
            <p:cNvPr id="785" name="Google Shape;785;p12"/>
            <p:cNvCxnSpPr/>
            <p:nvPr/>
          </p:nvCxnSpPr>
          <p:spPr>
            <a:xfrm>
              <a:off x="10423367" y="5688858"/>
              <a:ext cx="1495200" cy="12900"/>
            </a:xfrm>
            <a:prstGeom prst="straightConnector1">
              <a:avLst/>
            </a:prstGeom>
            <a:noFill/>
            <a:ln cap="flat" cmpd="sng" w="38100">
              <a:solidFill>
                <a:srgbClr val="FFCB25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pic>
          <p:nvPicPr>
            <p:cNvPr id="786" name="Google Shape;786;p12">
              <a:hlinkClick r:id="rId3"/>
            </p:cNvPr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8982558" y="5912306"/>
              <a:ext cx="713232" cy="63786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87" name="Google Shape;787;p12">
              <a:hlinkClick r:id="rId5"/>
            </p:cNvPr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9764428" y="5916798"/>
              <a:ext cx="708660" cy="62887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88" name="Google Shape;788;p12">
              <a:hlinkClick r:id="rId7"/>
            </p:cNvPr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>
              <a:off x="10541715" y="5905569"/>
              <a:ext cx="612648" cy="62438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89" name="Google Shape;789;p12">
              <a:hlinkClick r:id="rId9"/>
            </p:cNvPr>
            <p:cNvPicPr preferRelativeResize="0"/>
            <p:nvPr/>
          </p:nvPicPr>
          <p:blipFill>
            <a:blip r:embed="rId10">
              <a:alphaModFix/>
            </a:blip>
            <a:stretch>
              <a:fillRect/>
            </a:stretch>
          </p:blipFill>
          <p:spPr>
            <a:xfrm>
              <a:off x="11219049" y="5916799"/>
              <a:ext cx="699516" cy="60192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90" name="Google Shape;790;p12"/>
            <p:cNvSpPr txBox="1"/>
            <p:nvPr/>
          </p:nvSpPr>
          <p:spPr>
            <a:xfrm>
              <a:off x="7072500" y="4813375"/>
              <a:ext cx="4915500" cy="1001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2400">
                  <a:solidFill>
                    <a:srgbClr val="252525"/>
                  </a:solidFill>
                  <a:latin typeface="Homemade Apple"/>
                  <a:ea typeface="Homemade Apple"/>
                  <a:cs typeface="Homemade Apple"/>
                  <a:sym typeface="Homemade Apple"/>
                </a:rPr>
                <a:t>Sharing is caring!</a:t>
              </a:r>
              <a:endParaRPr b="1" sz="2400">
                <a:solidFill>
                  <a:srgbClr val="252525"/>
                </a:solidFill>
                <a:latin typeface="Homemade Apple"/>
                <a:ea typeface="Homemade Apple"/>
                <a:cs typeface="Homemade Apple"/>
                <a:sym typeface="Homemade Apple"/>
              </a:endParaRPr>
            </a:p>
          </p:txBody>
        </p:sp>
      </p:grpSp>
      <p:pic>
        <p:nvPicPr>
          <p:cNvPr id="791" name="Google Shape;791;p12"/>
          <p:cNvPicPr preferRelativeResize="0"/>
          <p:nvPr/>
        </p:nvPicPr>
        <p:blipFill rotWithShape="1">
          <a:blip r:embed="rId11">
            <a:alphaModFix/>
          </a:blip>
          <a:srcRect b="20906" l="0" r="0" t="16256"/>
          <a:stretch/>
        </p:blipFill>
        <p:spPr>
          <a:xfrm>
            <a:off x="125075" y="493725"/>
            <a:ext cx="8239800" cy="2071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02 Month Layout">
  <p:cSld name="CUSTOM_5"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3"/>
          <p:cNvSpPr txBox="1"/>
          <p:nvPr>
            <p:ph idx="1" type="subTitle"/>
          </p:nvPr>
        </p:nvSpPr>
        <p:spPr>
          <a:xfrm>
            <a:off x="6497975" y="1646600"/>
            <a:ext cx="4162200" cy="7179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5000"/>
              <a:buFont typeface="Pompiere"/>
              <a:buNone/>
              <a:defRPr b="1" sz="5000">
                <a:latin typeface="Pompiere"/>
                <a:ea typeface="Pompiere"/>
                <a:cs typeface="Pompiere"/>
                <a:sym typeface="Pompiere"/>
              </a:defRPr>
            </a:lvl1pPr>
            <a:lvl2pPr lvl="1" rtl="0" algn="ctr">
              <a:spcBef>
                <a:spcPts val="2100"/>
              </a:spcBef>
              <a:spcAft>
                <a:spcPts val="0"/>
              </a:spcAft>
              <a:buSzPts val="5000"/>
              <a:buFont typeface="Sue Ellen Francisco"/>
              <a:buNone/>
              <a:defRPr b="1" sz="5000">
                <a:latin typeface="Sue Ellen Francisco"/>
                <a:ea typeface="Sue Ellen Francisco"/>
                <a:cs typeface="Sue Ellen Francisco"/>
                <a:sym typeface="Sue Ellen Francisco"/>
              </a:defRPr>
            </a:lvl2pPr>
            <a:lvl3pPr lvl="2" rtl="0" algn="ctr">
              <a:spcBef>
                <a:spcPts val="2100"/>
              </a:spcBef>
              <a:spcAft>
                <a:spcPts val="0"/>
              </a:spcAft>
              <a:buSzPts val="5000"/>
              <a:buFont typeface="Sue Ellen Francisco"/>
              <a:buNone/>
              <a:defRPr b="1" sz="5000">
                <a:latin typeface="Sue Ellen Francisco"/>
                <a:ea typeface="Sue Ellen Francisco"/>
                <a:cs typeface="Sue Ellen Francisco"/>
                <a:sym typeface="Sue Ellen Francisco"/>
              </a:defRPr>
            </a:lvl3pPr>
            <a:lvl4pPr lvl="3" rtl="0" algn="ctr">
              <a:spcBef>
                <a:spcPts val="2100"/>
              </a:spcBef>
              <a:spcAft>
                <a:spcPts val="0"/>
              </a:spcAft>
              <a:buSzPts val="5000"/>
              <a:buFont typeface="Sue Ellen Francisco"/>
              <a:buNone/>
              <a:defRPr b="1" sz="5000">
                <a:latin typeface="Sue Ellen Francisco"/>
                <a:ea typeface="Sue Ellen Francisco"/>
                <a:cs typeface="Sue Ellen Francisco"/>
                <a:sym typeface="Sue Ellen Francisco"/>
              </a:defRPr>
            </a:lvl4pPr>
            <a:lvl5pPr lvl="4" rtl="0" algn="ctr">
              <a:spcBef>
                <a:spcPts val="2100"/>
              </a:spcBef>
              <a:spcAft>
                <a:spcPts val="0"/>
              </a:spcAft>
              <a:buSzPts val="5000"/>
              <a:buFont typeface="Sue Ellen Francisco"/>
              <a:buNone/>
              <a:defRPr b="1" sz="5000">
                <a:latin typeface="Sue Ellen Francisco"/>
                <a:ea typeface="Sue Ellen Francisco"/>
                <a:cs typeface="Sue Ellen Francisco"/>
                <a:sym typeface="Sue Ellen Francisco"/>
              </a:defRPr>
            </a:lvl5pPr>
            <a:lvl6pPr lvl="5" rtl="0" algn="ctr">
              <a:spcBef>
                <a:spcPts val="2100"/>
              </a:spcBef>
              <a:spcAft>
                <a:spcPts val="0"/>
              </a:spcAft>
              <a:buSzPts val="5000"/>
              <a:buFont typeface="Sue Ellen Francisco"/>
              <a:buNone/>
              <a:defRPr b="1" sz="5000">
                <a:latin typeface="Sue Ellen Francisco"/>
                <a:ea typeface="Sue Ellen Francisco"/>
                <a:cs typeface="Sue Ellen Francisco"/>
                <a:sym typeface="Sue Ellen Francisco"/>
              </a:defRPr>
            </a:lvl6pPr>
            <a:lvl7pPr lvl="6" rtl="0" algn="ctr">
              <a:spcBef>
                <a:spcPts val="2100"/>
              </a:spcBef>
              <a:spcAft>
                <a:spcPts val="0"/>
              </a:spcAft>
              <a:buSzPts val="5000"/>
              <a:buFont typeface="Sue Ellen Francisco"/>
              <a:buNone/>
              <a:defRPr b="1" sz="5000">
                <a:latin typeface="Sue Ellen Francisco"/>
                <a:ea typeface="Sue Ellen Francisco"/>
                <a:cs typeface="Sue Ellen Francisco"/>
                <a:sym typeface="Sue Ellen Francisco"/>
              </a:defRPr>
            </a:lvl7pPr>
            <a:lvl8pPr lvl="7" rtl="0" algn="ctr">
              <a:spcBef>
                <a:spcPts val="2100"/>
              </a:spcBef>
              <a:spcAft>
                <a:spcPts val="0"/>
              </a:spcAft>
              <a:buSzPts val="5000"/>
              <a:buFont typeface="Sue Ellen Francisco"/>
              <a:buNone/>
              <a:defRPr b="1" sz="5000">
                <a:latin typeface="Sue Ellen Francisco"/>
                <a:ea typeface="Sue Ellen Francisco"/>
                <a:cs typeface="Sue Ellen Francisco"/>
                <a:sym typeface="Sue Ellen Francisco"/>
              </a:defRPr>
            </a:lvl8pPr>
            <a:lvl9pPr lvl="8" rtl="0" algn="ctr">
              <a:spcBef>
                <a:spcPts val="2100"/>
              </a:spcBef>
              <a:spcAft>
                <a:spcPts val="2100"/>
              </a:spcAft>
              <a:buSzPts val="5000"/>
              <a:buFont typeface="Sue Ellen Francisco"/>
              <a:buNone/>
              <a:defRPr b="1" sz="5000">
                <a:latin typeface="Sue Ellen Francisco"/>
                <a:ea typeface="Sue Ellen Francisco"/>
                <a:cs typeface="Sue Ellen Francisco"/>
                <a:sym typeface="Sue Ellen Francisco"/>
              </a:defRPr>
            </a:lvl9pPr>
          </a:lstStyle>
          <a:p/>
        </p:txBody>
      </p:sp>
      <p:sp>
        <p:nvSpPr>
          <p:cNvPr id="125" name="Google Shape;125;p3"/>
          <p:cNvSpPr txBox="1"/>
          <p:nvPr>
            <p:ph type="title"/>
          </p:nvPr>
        </p:nvSpPr>
        <p:spPr>
          <a:xfrm>
            <a:off x="6542225" y="2411050"/>
            <a:ext cx="39336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0"/>
              <a:buFont typeface="Aldrich"/>
              <a:buNone/>
              <a:defRPr b="0" sz="100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03 Week Layout 1">
  <p:cSld name="CUSTOM_5_2"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4"/>
          <p:cNvSpPr/>
          <p:nvPr/>
        </p:nvSpPr>
        <p:spPr>
          <a:xfrm>
            <a:off x="1589750" y="3724611"/>
            <a:ext cx="4223700" cy="11691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8" name="Google Shape;128;p4"/>
          <p:cNvSpPr/>
          <p:nvPr/>
        </p:nvSpPr>
        <p:spPr>
          <a:xfrm>
            <a:off x="1589750" y="5285122"/>
            <a:ext cx="4223700" cy="11691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9" name="Google Shape;129;p4"/>
          <p:cNvSpPr/>
          <p:nvPr/>
        </p:nvSpPr>
        <p:spPr>
          <a:xfrm>
            <a:off x="6378550" y="608725"/>
            <a:ext cx="4223700" cy="11691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p4"/>
          <p:cNvSpPr/>
          <p:nvPr/>
        </p:nvSpPr>
        <p:spPr>
          <a:xfrm>
            <a:off x="1589750" y="2164101"/>
            <a:ext cx="4223700" cy="11691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1" name="Google Shape;131;p4"/>
          <p:cNvSpPr/>
          <p:nvPr/>
        </p:nvSpPr>
        <p:spPr>
          <a:xfrm>
            <a:off x="6378550" y="2164101"/>
            <a:ext cx="4223700" cy="11691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" name="Google Shape;132;p4"/>
          <p:cNvSpPr/>
          <p:nvPr/>
        </p:nvSpPr>
        <p:spPr>
          <a:xfrm>
            <a:off x="6378550" y="3724611"/>
            <a:ext cx="4223700" cy="11691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3" name="Google Shape;133;p4"/>
          <p:cNvSpPr/>
          <p:nvPr/>
        </p:nvSpPr>
        <p:spPr>
          <a:xfrm>
            <a:off x="6378550" y="5285122"/>
            <a:ext cx="4223700" cy="11691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4" name="Google Shape;134;p4"/>
          <p:cNvSpPr txBox="1"/>
          <p:nvPr>
            <p:ph type="title"/>
          </p:nvPr>
        </p:nvSpPr>
        <p:spPr>
          <a:xfrm>
            <a:off x="1589750" y="672400"/>
            <a:ext cx="4223700" cy="10488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Aldrich"/>
              <a:buNone/>
              <a:defRPr b="0" sz="50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Abril Fatface"/>
              <a:buNone/>
              <a:defRPr sz="5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Abril Fatface"/>
              <a:buNone/>
              <a:defRPr sz="5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Abril Fatface"/>
              <a:buNone/>
              <a:defRPr sz="5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Abril Fatface"/>
              <a:buNone/>
              <a:defRPr sz="5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Abril Fatface"/>
              <a:buNone/>
              <a:defRPr sz="5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Abril Fatface"/>
              <a:buNone/>
              <a:defRPr sz="5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Abril Fatface"/>
              <a:buNone/>
              <a:defRPr sz="5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Abril Fatface"/>
              <a:buNone/>
              <a:defRPr sz="5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/>
        </p:txBody>
      </p:sp>
      <p:sp>
        <p:nvSpPr>
          <p:cNvPr id="135" name="Google Shape;135;p4"/>
          <p:cNvSpPr txBox="1"/>
          <p:nvPr>
            <p:ph idx="1" type="body"/>
          </p:nvPr>
        </p:nvSpPr>
        <p:spPr>
          <a:xfrm>
            <a:off x="1589750" y="2164100"/>
            <a:ext cx="4223700" cy="11691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048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ekko"/>
              <a:buChar char="●"/>
              <a:defRPr sz="1200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defRPr>
            </a:lvl1pPr>
            <a:lvl2pPr indent="-304800" lvl="1" marL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ekko"/>
              <a:buChar char="○"/>
              <a:defRPr sz="1200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defRPr>
            </a:lvl2pPr>
            <a:lvl3pPr indent="-304800" lvl="2" marL="1371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ekko"/>
              <a:buChar char="■"/>
              <a:defRPr sz="1200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defRPr>
            </a:lvl3pPr>
            <a:lvl4pPr indent="-304800" lvl="3" marL="1828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ekko"/>
              <a:buChar char="●"/>
              <a:defRPr sz="1200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defRPr>
            </a:lvl4pPr>
            <a:lvl5pPr indent="-304800" lvl="4" marL="22860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ekko"/>
              <a:buChar char="○"/>
              <a:defRPr sz="1200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defRPr>
            </a:lvl5pPr>
            <a:lvl6pPr indent="-304800" lvl="5" marL="2743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ekko"/>
              <a:buChar char="■"/>
              <a:defRPr sz="1200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defRPr>
            </a:lvl6pPr>
            <a:lvl7pPr indent="-304800" lvl="6" marL="3200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ekko"/>
              <a:buChar char="●"/>
              <a:defRPr sz="1200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defRPr>
            </a:lvl7pPr>
            <a:lvl8pPr indent="-304800" lvl="7" marL="3657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ekko"/>
              <a:buChar char="○"/>
              <a:defRPr sz="1200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defRPr>
            </a:lvl8pPr>
            <a:lvl9pPr indent="-304800" lvl="8" marL="411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ekko"/>
              <a:buChar char="■"/>
              <a:defRPr sz="1200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defRPr>
            </a:lvl9pPr>
          </a:lstStyle>
          <a:p/>
        </p:txBody>
      </p:sp>
      <p:sp>
        <p:nvSpPr>
          <p:cNvPr id="136" name="Google Shape;136;p4"/>
          <p:cNvSpPr txBox="1"/>
          <p:nvPr>
            <p:ph idx="2" type="body"/>
          </p:nvPr>
        </p:nvSpPr>
        <p:spPr>
          <a:xfrm>
            <a:off x="1589750" y="3724613"/>
            <a:ext cx="4223700" cy="11691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048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ekko"/>
              <a:buChar char="●"/>
              <a:defRPr sz="1200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defRPr>
            </a:lvl1pPr>
            <a:lvl2pPr indent="-304800" lvl="1" marL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ekko"/>
              <a:buChar char="○"/>
              <a:defRPr sz="1200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defRPr>
            </a:lvl2pPr>
            <a:lvl3pPr indent="-304800" lvl="2" marL="1371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ekko"/>
              <a:buChar char="■"/>
              <a:defRPr sz="1200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defRPr>
            </a:lvl3pPr>
            <a:lvl4pPr indent="-304800" lvl="3" marL="1828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ekko"/>
              <a:buChar char="●"/>
              <a:defRPr sz="1200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defRPr>
            </a:lvl4pPr>
            <a:lvl5pPr indent="-304800" lvl="4" marL="22860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ekko"/>
              <a:buChar char="○"/>
              <a:defRPr sz="1200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defRPr>
            </a:lvl5pPr>
            <a:lvl6pPr indent="-304800" lvl="5" marL="2743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ekko"/>
              <a:buChar char="■"/>
              <a:defRPr sz="1200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defRPr>
            </a:lvl6pPr>
            <a:lvl7pPr indent="-304800" lvl="6" marL="3200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ekko"/>
              <a:buChar char="●"/>
              <a:defRPr sz="1200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defRPr>
            </a:lvl7pPr>
            <a:lvl8pPr indent="-304800" lvl="7" marL="3657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ekko"/>
              <a:buChar char="○"/>
              <a:defRPr sz="1200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defRPr>
            </a:lvl8pPr>
            <a:lvl9pPr indent="-304800" lvl="8" marL="411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ekko"/>
              <a:buChar char="■"/>
              <a:defRPr sz="1200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defRPr>
            </a:lvl9pPr>
          </a:lstStyle>
          <a:p/>
        </p:txBody>
      </p:sp>
      <p:sp>
        <p:nvSpPr>
          <p:cNvPr id="137" name="Google Shape;137;p4"/>
          <p:cNvSpPr txBox="1"/>
          <p:nvPr>
            <p:ph idx="3" type="body"/>
          </p:nvPr>
        </p:nvSpPr>
        <p:spPr>
          <a:xfrm>
            <a:off x="1589750" y="5285138"/>
            <a:ext cx="4223700" cy="11691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048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ekko"/>
              <a:buChar char="●"/>
              <a:defRPr sz="1200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defRPr>
            </a:lvl1pPr>
            <a:lvl2pPr indent="-304800" lvl="1" marL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ekko"/>
              <a:buChar char="○"/>
              <a:defRPr sz="1200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defRPr>
            </a:lvl2pPr>
            <a:lvl3pPr indent="-304800" lvl="2" marL="1371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ekko"/>
              <a:buChar char="■"/>
              <a:defRPr sz="1200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defRPr>
            </a:lvl3pPr>
            <a:lvl4pPr indent="-304800" lvl="3" marL="1828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ekko"/>
              <a:buChar char="●"/>
              <a:defRPr sz="1200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defRPr>
            </a:lvl4pPr>
            <a:lvl5pPr indent="-304800" lvl="4" marL="22860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ekko"/>
              <a:buChar char="○"/>
              <a:defRPr sz="1200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defRPr>
            </a:lvl5pPr>
            <a:lvl6pPr indent="-304800" lvl="5" marL="2743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ekko"/>
              <a:buChar char="■"/>
              <a:defRPr sz="1200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defRPr>
            </a:lvl6pPr>
            <a:lvl7pPr indent="-304800" lvl="6" marL="3200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ekko"/>
              <a:buChar char="●"/>
              <a:defRPr sz="1200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defRPr>
            </a:lvl7pPr>
            <a:lvl8pPr indent="-304800" lvl="7" marL="3657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ekko"/>
              <a:buChar char="○"/>
              <a:defRPr sz="1200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defRPr>
            </a:lvl8pPr>
            <a:lvl9pPr indent="-304800" lvl="8" marL="411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ekko"/>
              <a:buChar char="■"/>
              <a:defRPr sz="1200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defRPr>
            </a:lvl9pPr>
          </a:lstStyle>
          <a:p/>
        </p:txBody>
      </p:sp>
      <p:sp>
        <p:nvSpPr>
          <p:cNvPr id="138" name="Google Shape;138;p4"/>
          <p:cNvSpPr txBox="1"/>
          <p:nvPr>
            <p:ph idx="4" type="body"/>
          </p:nvPr>
        </p:nvSpPr>
        <p:spPr>
          <a:xfrm>
            <a:off x="6378550" y="603575"/>
            <a:ext cx="4223700" cy="11691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048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ekko"/>
              <a:buChar char="●"/>
              <a:defRPr sz="1200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defRPr>
            </a:lvl1pPr>
            <a:lvl2pPr indent="-304800" lvl="1" marL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ekko"/>
              <a:buChar char="○"/>
              <a:defRPr sz="1200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defRPr>
            </a:lvl2pPr>
            <a:lvl3pPr indent="-304800" lvl="2" marL="1371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ekko"/>
              <a:buChar char="■"/>
              <a:defRPr sz="1200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defRPr>
            </a:lvl3pPr>
            <a:lvl4pPr indent="-304800" lvl="3" marL="1828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ekko"/>
              <a:buChar char="●"/>
              <a:defRPr sz="1200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defRPr>
            </a:lvl4pPr>
            <a:lvl5pPr indent="-304800" lvl="4" marL="22860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ekko"/>
              <a:buChar char="○"/>
              <a:defRPr sz="1200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defRPr>
            </a:lvl5pPr>
            <a:lvl6pPr indent="-304800" lvl="5" marL="2743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ekko"/>
              <a:buChar char="■"/>
              <a:defRPr sz="1200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defRPr>
            </a:lvl6pPr>
            <a:lvl7pPr indent="-304800" lvl="6" marL="3200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ekko"/>
              <a:buChar char="●"/>
              <a:defRPr sz="1200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defRPr>
            </a:lvl7pPr>
            <a:lvl8pPr indent="-304800" lvl="7" marL="3657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ekko"/>
              <a:buChar char="○"/>
              <a:defRPr sz="1200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defRPr>
            </a:lvl8pPr>
            <a:lvl9pPr indent="-304800" lvl="8" marL="411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ekko"/>
              <a:buChar char="■"/>
              <a:defRPr sz="1200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defRPr>
            </a:lvl9pPr>
          </a:lstStyle>
          <a:p/>
        </p:txBody>
      </p:sp>
      <p:sp>
        <p:nvSpPr>
          <p:cNvPr id="139" name="Google Shape;139;p4"/>
          <p:cNvSpPr txBox="1"/>
          <p:nvPr>
            <p:ph idx="5" type="body"/>
          </p:nvPr>
        </p:nvSpPr>
        <p:spPr>
          <a:xfrm>
            <a:off x="6378550" y="2164088"/>
            <a:ext cx="4223700" cy="11691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048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ekko"/>
              <a:buChar char="●"/>
              <a:defRPr sz="1200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defRPr>
            </a:lvl1pPr>
            <a:lvl2pPr indent="-304800" lvl="1" marL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ekko"/>
              <a:buChar char="○"/>
              <a:defRPr sz="1200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defRPr>
            </a:lvl2pPr>
            <a:lvl3pPr indent="-304800" lvl="2" marL="1371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ekko"/>
              <a:buChar char="■"/>
              <a:defRPr sz="1200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defRPr>
            </a:lvl3pPr>
            <a:lvl4pPr indent="-304800" lvl="3" marL="1828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ekko"/>
              <a:buChar char="●"/>
              <a:defRPr sz="1200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defRPr>
            </a:lvl4pPr>
            <a:lvl5pPr indent="-304800" lvl="4" marL="22860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ekko"/>
              <a:buChar char="○"/>
              <a:defRPr sz="1200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defRPr>
            </a:lvl5pPr>
            <a:lvl6pPr indent="-304800" lvl="5" marL="2743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ekko"/>
              <a:buChar char="■"/>
              <a:defRPr sz="1200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defRPr>
            </a:lvl6pPr>
            <a:lvl7pPr indent="-304800" lvl="6" marL="3200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ekko"/>
              <a:buChar char="●"/>
              <a:defRPr sz="1200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defRPr>
            </a:lvl7pPr>
            <a:lvl8pPr indent="-304800" lvl="7" marL="3657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ekko"/>
              <a:buChar char="○"/>
              <a:defRPr sz="1200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defRPr>
            </a:lvl8pPr>
            <a:lvl9pPr indent="-304800" lvl="8" marL="411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ekko"/>
              <a:buChar char="■"/>
              <a:defRPr sz="1200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defRPr>
            </a:lvl9pPr>
          </a:lstStyle>
          <a:p/>
        </p:txBody>
      </p:sp>
      <p:sp>
        <p:nvSpPr>
          <p:cNvPr id="140" name="Google Shape;140;p4"/>
          <p:cNvSpPr txBox="1"/>
          <p:nvPr>
            <p:ph idx="6" type="body"/>
          </p:nvPr>
        </p:nvSpPr>
        <p:spPr>
          <a:xfrm>
            <a:off x="6378550" y="3724613"/>
            <a:ext cx="4223700" cy="11691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048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ekko"/>
              <a:buChar char="●"/>
              <a:defRPr sz="1200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defRPr>
            </a:lvl1pPr>
            <a:lvl2pPr indent="-304800" lvl="1" marL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ekko"/>
              <a:buChar char="○"/>
              <a:defRPr sz="1200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defRPr>
            </a:lvl2pPr>
            <a:lvl3pPr indent="-304800" lvl="2" marL="1371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ekko"/>
              <a:buChar char="■"/>
              <a:defRPr sz="1200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defRPr>
            </a:lvl3pPr>
            <a:lvl4pPr indent="-304800" lvl="3" marL="1828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ekko"/>
              <a:buChar char="●"/>
              <a:defRPr sz="1200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defRPr>
            </a:lvl4pPr>
            <a:lvl5pPr indent="-304800" lvl="4" marL="22860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ekko"/>
              <a:buChar char="○"/>
              <a:defRPr sz="1200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defRPr>
            </a:lvl5pPr>
            <a:lvl6pPr indent="-304800" lvl="5" marL="2743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ekko"/>
              <a:buChar char="■"/>
              <a:defRPr sz="1200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defRPr>
            </a:lvl6pPr>
            <a:lvl7pPr indent="-304800" lvl="6" marL="3200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ekko"/>
              <a:buChar char="●"/>
              <a:defRPr sz="1200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defRPr>
            </a:lvl7pPr>
            <a:lvl8pPr indent="-304800" lvl="7" marL="3657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ekko"/>
              <a:buChar char="○"/>
              <a:defRPr sz="1200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defRPr>
            </a:lvl8pPr>
            <a:lvl9pPr indent="-304800" lvl="8" marL="411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ekko"/>
              <a:buChar char="■"/>
              <a:defRPr sz="1200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defRPr>
            </a:lvl9pPr>
          </a:lstStyle>
          <a:p/>
        </p:txBody>
      </p:sp>
      <p:sp>
        <p:nvSpPr>
          <p:cNvPr id="141" name="Google Shape;141;p4"/>
          <p:cNvSpPr txBox="1"/>
          <p:nvPr>
            <p:ph idx="7" type="body"/>
          </p:nvPr>
        </p:nvSpPr>
        <p:spPr>
          <a:xfrm>
            <a:off x="6378550" y="5285138"/>
            <a:ext cx="4223700" cy="11691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048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ekko"/>
              <a:buChar char="●"/>
              <a:defRPr sz="1200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defRPr>
            </a:lvl1pPr>
            <a:lvl2pPr indent="-304800" lvl="1" marL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ekko"/>
              <a:buChar char="○"/>
              <a:defRPr sz="1200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defRPr>
            </a:lvl2pPr>
            <a:lvl3pPr indent="-304800" lvl="2" marL="1371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ekko"/>
              <a:buChar char="■"/>
              <a:defRPr sz="1200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defRPr>
            </a:lvl3pPr>
            <a:lvl4pPr indent="-304800" lvl="3" marL="1828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ekko"/>
              <a:buChar char="●"/>
              <a:defRPr sz="1200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defRPr>
            </a:lvl4pPr>
            <a:lvl5pPr indent="-304800" lvl="4" marL="22860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ekko"/>
              <a:buChar char="○"/>
              <a:defRPr sz="1200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defRPr>
            </a:lvl5pPr>
            <a:lvl6pPr indent="-304800" lvl="5" marL="2743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ekko"/>
              <a:buChar char="■"/>
              <a:defRPr sz="1200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defRPr>
            </a:lvl6pPr>
            <a:lvl7pPr indent="-304800" lvl="6" marL="3200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ekko"/>
              <a:buChar char="●"/>
              <a:defRPr sz="1200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defRPr>
            </a:lvl7pPr>
            <a:lvl8pPr indent="-304800" lvl="7" marL="3657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ekko"/>
              <a:buChar char="○"/>
              <a:defRPr sz="1200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defRPr>
            </a:lvl8pPr>
            <a:lvl9pPr indent="-304800" lvl="8" marL="411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ekko"/>
              <a:buChar char="■"/>
              <a:defRPr sz="1200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04 Week Layout 2">
  <p:cSld name="CUSTOM_5_2_1"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5"/>
          <p:cNvSpPr txBox="1"/>
          <p:nvPr>
            <p:ph idx="1" type="body"/>
          </p:nvPr>
        </p:nvSpPr>
        <p:spPr>
          <a:xfrm>
            <a:off x="8641250" y="706349"/>
            <a:ext cx="2072400" cy="26007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048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ekko"/>
              <a:buChar char="●"/>
              <a:defRPr sz="1200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defRPr>
            </a:lvl1pPr>
            <a:lvl2pPr indent="-304800" lvl="1" marL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ekko"/>
              <a:buChar char="○"/>
              <a:defRPr sz="1200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defRPr>
            </a:lvl2pPr>
            <a:lvl3pPr indent="-304800" lvl="2" marL="1371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ekko"/>
              <a:buChar char="■"/>
              <a:defRPr sz="1200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defRPr>
            </a:lvl3pPr>
            <a:lvl4pPr indent="-304800" lvl="3" marL="1828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ekko"/>
              <a:buChar char="●"/>
              <a:defRPr sz="1200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defRPr>
            </a:lvl4pPr>
            <a:lvl5pPr indent="-304800" lvl="4" marL="22860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ekko"/>
              <a:buChar char="○"/>
              <a:defRPr sz="1200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defRPr>
            </a:lvl5pPr>
            <a:lvl6pPr indent="-304800" lvl="5" marL="2743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ekko"/>
              <a:buChar char="■"/>
              <a:defRPr sz="1200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defRPr>
            </a:lvl6pPr>
            <a:lvl7pPr indent="-304800" lvl="6" marL="3200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ekko"/>
              <a:buChar char="●"/>
              <a:defRPr sz="1200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defRPr>
            </a:lvl7pPr>
            <a:lvl8pPr indent="-304800" lvl="7" marL="3657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ekko"/>
              <a:buChar char="○"/>
              <a:defRPr sz="1200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defRPr>
            </a:lvl8pPr>
            <a:lvl9pPr indent="-304800" lvl="8" marL="411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ekko"/>
              <a:buChar char="■"/>
              <a:defRPr sz="1200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defRPr>
            </a:lvl9pPr>
          </a:lstStyle>
          <a:p/>
        </p:txBody>
      </p:sp>
      <p:sp>
        <p:nvSpPr>
          <p:cNvPr id="144" name="Google Shape;144;p5"/>
          <p:cNvSpPr txBox="1"/>
          <p:nvPr>
            <p:ph idx="2" type="body"/>
          </p:nvPr>
        </p:nvSpPr>
        <p:spPr>
          <a:xfrm>
            <a:off x="6302350" y="706349"/>
            <a:ext cx="2107200" cy="26007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048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ekko"/>
              <a:buChar char="●"/>
              <a:defRPr sz="1200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defRPr>
            </a:lvl1pPr>
            <a:lvl2pPr indent="-304800" lvl="1" marL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ekko"/>
              <a:buChar char="○"/>
              <a:defRPr sz="1200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defRPr>
            </a:lvl2pPr>
            <a:lvl3pPr indent="-304800" lvl="2" marL="1371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ekko"/>
              <a:buChar char="■"/>
              <a:defRPr sz="1200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defRPr>
            </a:lvl3pPr>
            <a:lvl4pPr indent="-304800" lvl="3" marL="1828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ekko"/>
              <a:buChar char="●"/>
              <a:defRPr sz="1200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defRPr>
            </a:lvl4pPr>
            <a:lvl5pPr indent="-304800" lvl="4" marL="22860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ekko"/>
              <a:buChar char="○"/>
              <a:defRPr sz="1200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defRPr>
            </a:lvl5pPr>
            <a:lvl6pPr indent="-304800" lvl="5" marL="2743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ekko"/>
              <a:buChar char="■"/>
              <a:defRPr sz="1200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defRPr>
            </a:lvl6pPr>
            <a:lvl7pPr indent="-304800" lvl="6" marL="3200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ekko"/>
              <a:buChar char="●"/>
              <a:defRPr sz="1200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defRPr>
            </a:lvl7pPr>
            <a:lvl8pPr indent="-304800" lvl="7" marL="3657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ekko"/>
              <a:buChar char="○"/>
              <a:defRPr sz="1200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defRPr>
            </a:lvl8pPr>
            <a:lvl9pPr indent="-304800" lvl="8" marL="411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ekko"/>
              <a:buChar char="■"/>
              <a:defRPr sz="1200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defRPr>
            </a:lvl9pPr>
          </a:lstStyle>
          <a:p/>
        </p:txBody>
      </p:sp>
      <p:sp>
        <p:nvSpPr>
          <p:cNvPr id="145" name="Google Shape;145;p5"/>
          <p:cNvSpPr/>
          <p:nvPr/>
        </p:nvSpPr>
        <p:spPr>
          <a:xfrm>
            <a:off x="3823575" y="545513"/>
            <a:ext cx="2072400" cy="27714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6" name="Google Shape;146;p5"/>
          <p:cNvSpPr/>
          <p:nvPr/>
        </p:nvSpPr>
        <p:spPr>
          <a:xfrm>
            <a:off x="6302350" y="535025"/>
            <a:ext cx="2107200" cy="27714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7" name="Google Shape;147;p5"/>
          <p:cNvSpPr txBox="1"/>
          <p:nvPr>
            <p:ph idx="3" type="body"/>
          </p:nvPr>
        </p:nvSpPr>
        <p:spPr>
          <a:xfrm>
            <a:off x="3823575" y="716191"/>
            <a:ext cx="2072400" cy="26007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048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ekko"/>
              <a:buChar char="●"/>
              <a:defRPr sz="1200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defRPr>
            </a:lvl1pPr>
            <a:lvl2pPr indent="-304800" lvl="1" marL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ekko"/>
              <a:buChar char="○"/>
              <a:defRPr sz="1200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defRPr>
            </a:lvl2pPr>
            <a:lvl3pPr indent="-304800" lvl="2" marL="1371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ekko"/>
              <a:buChar char="■"/>
              <a:defRPr sz="1200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defRPr>
            </a:lvl3pPr>
            <a:lvl4pPr indent="-304800" lvl="3" marL="1828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ekko"/>
              <a:buChar char="●"/>
              <a:defRPr sz="1200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defRPr>
            </a:lvl4pPr>
            <a:lvl5pPr indent="-304800" lvl="4" marL="22860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ekko"/>
              <a:buChar char="○"/>
              <a:defRPr sz="1200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defRPr>
            </a:lvl5pPr>
            <a:lvl6pPr indent="-304800" lvl="5" marL="2743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ekko"/>
              <a:buChar char="■"/>
              <a:defRPr sz="1200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defRPr>
            </a:lvl6pPr>
            <a:lvl7pPr indent="-304800" lvl="6" marL="3200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ekko"/>
              <a:buChar char="●"/>
              <a:defRPr sz="1200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defRPr>
            </a:lvl7pPr>
            <a:lvl8pPr indent="-304800" lvl="7" marL="3657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ekko"/>
              <a:buChar char="○"/>
              <a:defRPr sz="1200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defRPr>
            </a:lvl8pPr>
            <a:lvl9pPr indent="-304800" lvl="8" marL="411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ekko"/>
              <a:buChar char="■"/>
              <a:defRPr sz="1200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defRPr>
            </a:lvl9pPr>
          </a:lstStyle>
          <a:p/>
        </p:txBody>
      </p:sp>
      <p:sp>
        <p:nvSpPr>
          <p:cNvPr id="148" name="Google Shape;148;p5"/>
          <p:cNvSpPr/>
          <p:nvPr/>
        </p:nvSpPr>
        <p:spPr>
          <a:xfrm>
            <a:off x="8641250" y="535025"/>
            <a:ext cx="2072400" cy="27714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9" name="Google Shape;149;p5"/>
          <p:cNvSpPr txBox="1"/>
          <p:nvPr>
            <p:ph type="title"/>
          </p:nvPr>
        </p:nvSpPr>
        <p:spPr>
          <a:xfrm>
            <a:off x="1484675" y="546275"/>
            <a:ext cx="2107200" cy="27699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Aldrich"/>
              <a:buNone/>
              <a:defRPr b="0" sz="50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Abril Fatface"/>
              <a:buNone/>
              <a:defRPr sz="5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Abril Fatface"/>
              <a:buNone/>
              <a:defRPr sz="5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Abril Fatface"/>
              <a:buNone/>
              <a:defRPr sz="5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Abril Fatface"/>
              <a:buNone/>
              <a:defRPr sz="5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Abril Fatface"/>
              <a:buNone/>
              <a:defRPr sz="5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Abril Fatface"/>
              <a:buNone/>
              <a:defRPr sz="5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Abril Fatface"/>
              <a:buNone/>
              <a:defRPr sz="5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Abril Fatface"/>
              <a:buNone/>
              <a:defRPr sz="5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/>
        </p:txBody>
      </p:sp>
      <p:sp>
        <p:nvSpPr>
          <p:cNvPr id="150" name="Google Shape;150;p5"/>
          <p:cNvSpPr/>
          <p:nvPr/>
        </p:nvSpPr>
        <p:spPr>
          <a:xfrm>
            <a:off x="6302350" y="3530600"/>
            <a:ext cx="2107200" cy="27714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1" name="Google Shape;151;p5"/>
          <p:cNvSpPr txBox="1"/>
          <p:nvPr>
            <p:ph idx="4" type="body"/>
          </p:nvPr>
        </p:nvSpPr>
        <p:spPr>
          <a:xfrm>
            <a:off x="6302350" y="3729659"/>
            <a:ext cx="2107200" cy="25731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048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ekko"/>
              <a:buChar char="●"/>
              <a:defRPr sz="1200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defRPr>
            </a:lvl1pPr>
            <a:lvl2pPr indent="-304800" lvl="1" marL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ekko"/>
              <a:buChar char="○"/>
              <a:defRPr sz="1200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defRPr>
            </a:lvl2pPr>
            <a:lvl3pPr indent="-304800" lvl="2" marL="1371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ekko"/>
              <a:buChar char="■"/>
              <a:defRPr sz="1200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defRPr>
            </a:lvl3pPr>
            <a:lvl4pPr indent="-304800" lvl="3" marL="1828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ekko"/>
              <a:buChar char="●"/>
              <a:defRPr sz="1200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defRPr>
            </a:lvl4pPr>
            <a:lvl5pPr indent="-304800" lvl="4" marL="22860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ekko"/>
              <a:buChar char="○"/>
              <a:defRPr sz="1200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defRPr>
            </a:lvl5pPr>
            <a:lvl6pPr indent="-304800" lvl="5" marL="2743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ekko"/>
              <a:buChar char="■"/>
              <a:defRPr sz="1200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defRPr>
            </a:lvl6pPr>
            <a:lvl7pPr indent="-304800" lvl="6" marL="3200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ekko"/>
              <a:buChar char="●"/>
              <a:defRPr sz="1200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defRPr>
            </a:lvl7pPr>
            <a:lvl8pPr indent="-304800" lvl="7" marL="3657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ekko"/>
              <a:buChar char="○"/>
              <a:defRPr sz="1200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defRPr>
            </a:lvl8pPr>
            <a:lvl9pPr indent="-304800" lvl="8" marL="411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ekko"/>
              <a:buChar char="■"/>
              <a:defRPr sz="1200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defRPr>
            </a:lvl9pPr>
          </a:lstStyle>
          <a:p/>
        </p:txBody>
      </p:sp>
      <p:sp>
        <p:nvSpPr>
          <p:cNvPr id="152" name="Google Shape;152;p5"/>
          <p:cNvSpPr/>
          <p:nvPr/>
        </p:nvSpPr>
        <p:spPr>
          <a:xfrm>
            <a:off x="8641250" y="3530590"/>
            <a:ext cx="2072400" cy="27714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3" name="Google Shape;153;p5"/>
          <p:cNvSpPr txBox="1"/>
          <p:nvPr>
            <p:ph idx="5" type="body"/>
          </p:nvPr>
        </p:nvSpPr>
        <p:spPr>
          <a:xfrm>
            <a:off x="8641250" y="3729650"/>
            <a:ext cx="2072400" cy="25731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048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ekko"/>
              <a:buChar char="●"/>
              <a:defRPr sz="1200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defRPr>
            </a:lvl1pPr>
            <a:lvl2pPr indent="-304800" lvl="1" marL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ekko"/>
              <a:buChar char="○"/>
              <a:defRPr sz="1200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defRPr>
            </a:lvl2pPr>
            <a:lvl3pPr indent="-304800" lvl="2" marL="1371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ekko"/>
              <a:buChar char="■"/>
              <a:defRPr sz="1200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defRPr>
            </a:lvl3pPr>
            <a:lvl4pPr indent="-304800" lvl="3" marL="1828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ekko"/>
              <a:buChar char="●"/>
              <a:defRPr sz="1200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defRPr>
            </a:lvl4pPr>
            <a:lvl5pPr indent="-304800" lvl="4" marL="22860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ekko"/>
              <a:buChar char="○"/>
              <a:defRPr sz="1200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defRPr>
            </a:lvl5pPr>
            <a:lvl6pPr indent="-304800" lvl="5" marL="2743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ekko"/>
              <a:buChar char="■"/>
              <a:defRPr sz="1200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defRPr>
            </a:lvl6pPr>
            <a:lvl7pPr indent="-304800" lvl="6" marL="3200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ekko"/>
              <a:buChar char="●"/>
              <a:defRPr sz="1200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defRPr>
            </a:lvl7pPr>
            <a:lvl8pPr indent="-304800" lvl="7" marL="3657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ekko"/>
              <a:buChar char="○"/>
              <a:defRPr sz="1200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defRPr>
            </a:lvl8pPr>
            <a:lvl9pPr indent="-304800" lvl="8" marL="411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ekko"/>
              <a:buChar char="■"/>
              <a:defRPr sz="1200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defRPr>
            </a:lvl9pPr>
          </a:lstStyle>
          <a:p/>
        </p:txBody>
      </p:sp>
      <p:sp>
        <p:nvSpPr>
          <p:cNvPr id="154" name="Google Shape;154;p5"/>
          <p:cNvSpPr/>
          <p:nvPr/>
        </p:nvSpPr>
        <p:spPr>
          <a:xfrm>
            <a:off x="1484675" y="3541088"/>
            <a:ext cx="2107200" cy="27714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5" name="Google Shape;155;p5"/>
          <p:cNvSpPr txBox="1"/>
          <p:nvPr>
            <p:ph idx="6" type="body"/>
          </p:nvPr>
        </p:nvSpPr>
        <p:spPr>
          <a:xfrm>
            <a:off x="1484675" y="3739396"/>
            <a:ext cx="2107200" cy="25731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048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ekko"/>
              <a:buChar char="●"/>
              <a:defRPr sz="1200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defRPr>
            </a:lvl1pPr>
            <a:lvl2pPr indent="-304800" lvl="1" marL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ekko"/>
              <a:buChar char="○"/>
              <a:defRPr sz="1200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defRPr>
            </a:lvl2pPr>
            <a:lvl3pPr indent="-304800" lvl="2" marL="1371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ekko"/>
              <a:buChar char="■"/>
              <a:defRPr sz="1200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defRPr>
            </a:lvl3pPr>
            <a:lvl4pPr indent="-304800" lvl="3" marL="1828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ekko"/>
              <a:buChar char="●"/>
              <a:defRPr sz="1200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defRPr>
            </a:lvl4pPr>
            <a:lvl5pPr indent="-304800" lvl="4" marL="22860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ekko"/>
              <a:buChar char="○"/>
              <a:defRPr sz="1200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defRPr>
            </a:lvl5pPr>
            <a:lvl6pPr indent="-304800" lvl="5" marL="2743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ekko"/>
              <a:buChar char="■"/>
              <a:defRPr sz="1200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defRPr>
            </a:lvl6pPr>
            <a:lvl7pPr indent="-304800" lvl="6" marL="3200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ekko"/>
              <a:buChar char="●"/>
              <a:defRPr sz="1200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defRPr>
            </a:lvl7pPr>
            <a:lvl8pPr indent="-304800" lvl="7" marL="3657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ekko"/>
              <a:buChar char="○"/>
              <a:defRPr sz="1200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defRPr>
            </a:lvl8pPr>
            <a:lvl9pPr indent="-304800" lvl="8" marL="411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ekko"/>
              <a:buChar char="■"/>
              <a:defRPr sz="1200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defRPr>
            </a:lvl9pPr>
          </a:lstStyle>
          <a:p/>
        </p:txBody>
      </p:sp>
      <p:sp>
        <p:nvSpPr>
          <p:cNvPr id="156" name="Google Shape;156;p5"/>
          <p:cNvSpPr/>
          <p:nvPr/>
        </p:nvSpPr>
        <p:spPr>
          <a:xfrm>
            <a:off x="3823575" y="3541078"/>
            <a:ext cx="2072400" cy="27714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7" name="Google Shape;157;p5"/>
          <p:cNvSpPr txBox="1"/>
          <p:nvPr>
            <p:ph idx="7" type="body"/>
          </p:nvPr>
        </p:nvSpPr>
        <p:spPr>
          <a:xfrm>
            <a:off x="3823575" y="3739387"/>
            <a:ext cx="2072400" cy="25731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048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ekko"/>
              <a:buChar char="●"/>
              <a:defRPr sz="1200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defRPr>
            </a:lvl1pPr>
            <a:lvl2pPr indent="-304800" lvl="1" marL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ekko"/>
              <a:buChar char="○"/>
              <a:defRPr sz="1200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defRPr>
            </a:lvl2pPr>
            <a:lvl3pPr indent="-304800" lvl="2" marL="1371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ekko"/>
              <a:buChar char="■"/>
              <a:defRPr sz="1200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defRPr>
            </a:lvl3pPr>
            <a:lvl4pPr indent="-304800" lvl="3" marL="1828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ekko"/>
              <a:buChar char="●"/>
              <a:defRPr sz="1200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defRPr>
            </a:lvl4pPr>
            <a:lvl5pPr indent="-304800" lvl="4" marL="22860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ekko"/>
              <a:buChar char="○"/>
              <a:defRPr sz="1200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defRPr>
            </a:lvl5pPr>
            <a:lvl6pPr indent="-304800" lvl="5" marL="2743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ekko"/>
              <a:buChar char="■"/>
              <a:defRPr sz="1200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defRPr>
            </a:lvl6pPr>
            <a:lvl7pPr indent="-304800" lvl="6" marL="3200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ekko"/>
              <a:buChar char="●"/>
              <a:defRPr sz="1200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defRPr>
            </a:lvl7pPr>
            <a:lvl8pPr indent="-304800" lvl="7" marL="3657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ekko"/>
              <a:buChar char="○"/>
              <a:defRPr sz="1200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defRPr>
            </a:lvl8pPr>
            <a:lvl9pPr indent="-304800" lvl="8" marL="411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ekko"/>
              <a:buChar char="■"/>
              <a:defRPr sz="1200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defRPr>
            </a:lvl9pPr>
          </a:lstStyle>
          <a:p/>
        </p:txBody>
      </p:sp>
      <p:sp>
        <p:nvSpPr>
          <p:cNvPr id="158" name="Google Shape;158;p5"/>
          <p:cNvSpPr/>
          <p:nvPr/>
        </p:nvSpPr>
        <p:spPr>
          <a:xfrm>
            <a:off x="4086375" y="358950"/>
            <a:ext cx="1546800" cy="347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9" name="Google Shape;159;p5"/>
          <p:cNvSpPr/>
          <p:nvPr/>
        </p:nvSpPr>
        <p:spPr>
          <a:xfrm>
            <a:off x="1764875" y="3382250"/>
            <a:ext cx="1546800" cy="347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0" name="Google Shape;160;p5"/>
          <p:cNvSpPr/>
          <p:nvPr/>
        </p:nvSpPr>
        <p:spPr>
          <a:xfrm>
            <a:off x="4048600" y="3382250"/>
            <a:ext cx="1546800" cy="347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1" name="Google Shape;161;p5"/>
          <p:cNvSpPr/>
          <p:nvPr/>
        </p:nvSpPr>
        <p:spPr>
          <a:xfrm>
            <a:off x="8904050" y="358950"/>
            <a:ext cx="1546800" cy="347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2" name="Google Shape;162;p5"/>
          <p:cNvSpPr/>
          <p:nvPr/>
        </p:nvSpPr>
        <p:spPr>
          <a:xfrm>
            <a:off x="6582550" y="3382250"/>
            <a:ext cx="1546800" cy="347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3" name="Google Shape;163;p5"/>
          <p:cNvSpPr/>
          <p:nvPr/>
        </p:nvSpPr>
        <p:spPr>
          <a:xfrm>
            <a:off x="8904050" y="3382250"/>
            <a:ext cx="1546800" cy="347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4" name="Google Shape;164;p5"/>
          <p:cNvSpPr/>
          <p:nvPr/>
        </p:nvSpPr>
        <p:spPr>
          <a:xfrm>
            <a:off x="6582550" y="358950"/>
            <a:ext cx="1546800" cy="347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05 Week Layout 3">
  <p:cSld name="CUSTOM_5_2_1_1"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6"/>
          <p:cNvSpPr txBox="1"/>
          <p:nvPr>
            <p:ph idx="1" type="body"/>
          </p:nvPr>
        </p:nvSpPr>
        <p:spPr>
          <a:xfrm>
            <a:off x="9307000" y="2790700"/>
            <a:ext cx="1487700" cy="16134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2921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ekko"/>
              <a:buChar char="●"/>
              <a:defRPr sz="1000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defRPr>
            </a:lvl1pPr>
            <a:lvl2pPr indent="-292100" lvl="1" marL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ekko"/>
              <a:buChar char="○"/>
              <a:defRPr sz="1000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defRPr>
            </a:lvl2pPr>
            <a:lvl3pPr indent="-292100" lvl="2" marL="1371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ekko"/>
              <a:buChar char="■"/>
              <a:defRPr sz="1000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defRPr>
            </a:lvl3pPr>
            <a:lvl4pPr indent="-292100" lvl="3" marL="1828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ekko"/>
              <a:buChar char="●"/>
              <a:defRPr sz="1000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defRPr>
            </a:lvl4pPr>
            <a:lvl5pPr indent="-292100" lvl="4" marL="22860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ekko"/>
              <a:buChar char="○"/>
              <a:defRPr sz="1000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defRPr>
            </a:lvl5pPr>
            <a:lvl6pPr indent="-292100" lvl="5" marL="2743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ekko"/>
              <a:buChar char="■"/>
              <a:defRPr sz="1000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defRPr>
            </a:lvl6pPr>
            <a:lvl7pPr indent="-292100" lvl="6" marL="3200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ekko"/>
              <a:buChar char="●"/>
              <a:defRPr sz="1000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defRPr>
            </a:lvl7pPr>
            <a:lvl8pPr indent="-292100" lvl="7" marL="3657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ekko"/>
              <a:buChar char="○"/>
              <a:defRPr sz="1000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defRPr>
            </a:lvl8pPr>
            <a:lvl9pPr indent="-292100" lvl="8" marL="411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ekko"/>
              <a:buChar char="■"/>
              <a:defRPr sz="1000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defRPr>
            </a:lvl9pPr>
          </a:lstStyle>
          <a:p/>
        </p:txBody>
      </p:sp>
      <p:sp>
        <p:nvSpPr>
          <p:cNvPr id="167" name="Google Shape;167;p6"/>
          <p:cNvSpPr/>
          <p:nvPr/>
        </p:nvSpPr>
        <p:spPr>
          <a:xfrm>
            <a:off x="9306997" y="4692160"/>
            <a:ext cx="1487700" cy="17439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168" name="Google Shape;168;p6"/>
          <p:cNvSpPr txBox="1"/>
          <p:nvPr>
            <p:ph idx="2" type="body"/>
          </p:nvPr>
        </p:nvSpPr>
        <p:spPr>
          <a:xfrm>
            <a:off x="7819250" y="2790175"/>
            <a:ext cx="1487700" cy="16134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2921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ekko"/>
              <a:buChar char="●"/>
              <a:defRPr sz="1000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defRPr>
            </a:lvl1pPr>
            <a:lvl2pPr indent="-292100" lvl="1" marL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ekko"/>
              <a:buChar char="○"/>
              <a:defRPr sz="1000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defRPr>
            </a:lvl2pPr>
            <a:lvl3pPr indent="-292100" lvl="2" marL="1371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ekko"/>
              <a:buChar char="■"/>
              <a:defRPr sz="1000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defRPr>
            </a:lvl3pPr>
            <a:lvl4pPr indent="-292100" lvl="3" marL="1828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ekko"/>
              <a:buChar char="●"/>
              <a:defRPr sz="1000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defRPr>
            </a:lvl4pPr>
            <a:lvl5pPr indent="-292100" lvl="4" marL="22860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ekko"/>
              <a:buChar char="○"/>
              <a:defRPr sz="1000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defRPr>
            </a:lvl5pPr>
            <a:lvl6pPr indent="-292100" lvl="5" marL="2743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ekko"/>
              <a:buChar char="■"/>
              <a:defRPr sz="1000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defRPr>
            </a:lvl6pPr>
            <a:lvl7pPr indent="-292100" lvl="6" marL="3200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ekko"/>
              <a:buChar char="●"/>
              <a:defRPr sz="1000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defRPr>
            </a:lvl7pPr>
            <a:lvl8pPr indent="-292100" lvl="7" marL="3657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ekko"/>
              <a:buChar char="○"/>
              <a:defRPr sz="1000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defRPr>
            </a:lvl8pPr>
            <a:lvl9pPr indent="-292100" lvl="8" marL="411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ekko"/>
              <a:buChar char="■"/>
              <a:defRPr sz="1000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defRPr>
            </a:lvl9pPr>
          </a:lstStyle>
          <a:p/>
        </p:txBody>
      </p:sp>
      <p:sp>
        <p:nvSpPr>
          <p:cNvPr id="169" name="Google Shape;169;p6"/>
          <p:cNvSpPr txBox="1"/>
          <p:nvPr>
            <p:ph idx="3" type="body"/>
          </p:nvPr>
        </p:nvSpPr>
        <p:spPr>
          <a:xfrm>
            <a:off x="6331525" y="2790426"/>
            <a:ext cx="1487700" cy="16134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2921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ekko"/>
              <a:buChar char="●"/>
              <a:defRPr sz="1000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defRPr>
            </a:lvl1pPr>
            <a:lvl2pPr indent="-292100" lvl="1" marL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ekko"/>
              <a:buChar char="○"/>
              <a:defRPr sz="1000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defRPr>
            </a:lvl2pPr>
            <a:lvl3pPr indent="-292100" lvl="2" marL="1371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ekko"/>
              <a:buChar char="■"/>
              <a:defRPr sz="1000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defRPr>
            </a:lvl3pPr>
            <a:lvl4pPr indent="-292100" lvl="3" marL="1828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ekko"/>
              <a:buChar char="●"/>
              <a:defRPr sz="1000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defRPr>
            </a:lvl4pPr>
            <a:lvl5pPr indent="-292100" lvl="4" marL="22860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ekko"/>
              <a:buChar char="○"/>
              <a:defRPr sz="1000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defRPr>
            </a:lvl5pPr>
            <a:lvl6pPr indent="-292100" lvl="5" marL="2743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ekko"/>
              <a:buChar char="■"/>
              <a:defRPr sz="1000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defRPr>
            </a:lvl6pPr>
            <a:lvl7pPr indent="-292100" lvl="6" marL="3200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ekko"/>
              <a:buChar char="●"/>
              <a:defRPr sz="1000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defRPr>
            </a:lvl7pPr>
            <a:lvl8pPr indent="-292100" lvl="7" marL="3657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ekko"/>
              <a:buChar char="○"/>
              <a:defRPr sz="1000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defRPr>
            </a:lvl8pPr>
            <a:lvl9pPr indent="-292100" lvl="8" marL="411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ekko"/>
              <a:buChar char="■"/>
              <a:defRPr sz="1000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defRPr>
            </a:lvl9pPr>
          </a:lstStyle>
          <a:p/>
        </p:txBody>
      </p:sp>
      <p:sp>
        <p:nvSpPr>
          <p:cNvPr id="170" name="Google Shape;170;p6"/>
          <p:cNvSpPr/>
          <p:nvPr/>
        </p:nvSpPr>
        <p:spPr>
          <a:xfrm>
            <a:off x="7819261" y="4691641"/>
            <a:ext cx="1487700" cy="17439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171" name="Google Shape;171;p6"/>
          <p:cNvSpPr/>
          <p:nvPr/>
        </p:nvSpPr>
        <p:spPr>
          <a:xfrm>
            <a:off x="9306997" y="2659677"/>
            <a:ext cx="1487700" cy="17439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172" name="Google Shape;172;p6"/>
          <p:cNvSpPr txBox="1"/>
          <p:nvPr>
            <p:ph idx="4" type="body"/>
          </p:nvPr>
        </p:nvSpPr>
        <p:spPr>
          <a:xfrm>
            <a:off x="7819250" y="757699"/>
            <a:ext cx="1487700" cy="16134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2921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ekko"/>
              <a:buChar char="●"/>
              <a:defRPr sz="1000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defRPr>
            </a:lvl1pPr>
            <a:lvl2pPr indent="-292100" lvl="1" marL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ekko"/>
              <a:buChar char="○"/>
              <a:defRPr sz="1000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defRPr>
            </a:lvl2pPr>
            <a:lvl3pPr indent="-292100" lvl="2" marL="1371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ekko"/>
              <a:buChar char="■"/>
              <a:defRPr sz="1000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defRPr>
            </a:lvl3pPr>
            <a:lvl4pPr indent="-292100" lvl="3" marL="1828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ekko"/>
              <a:buChar char="●"/>
              <a:defRPr sz="1000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defRPr>
            </a:lvl4pPr>
            <a:lvl5pPr indent="-292100" lvl="4" marL="22860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ekko"/>
              <a:buChar char="○"/>
              <a:defRPr sz="1000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defRPr>
            </a:lvl5pPr>
            <a:lvl6pPr indent="-292100" lvl="5" marL="2743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ekko"/>
              <a:buChar char="■"/>
              <a:defRPr sz="1000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defRPr>
            </a:lvl6pPr>
            <a:lvl7pPr indent="-292100" lvl="6" marL="3200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ekko"/>
              <a:buChar char="●"/>
              <a:defRPr sz="1000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defRPr>
            </a:lvl7pPr>
            <a:lvl8pPr indent="-292100" lvl="7" marL="3657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ekko"/>
              <a:buChar char="○"/>
              <a:defRPr sz="1000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defRPr>
            </a:lvl8pPr>
            <a:lvl9pPr indent="-292100" lvl="8" marL="411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ekko"/>
              <a:buChar char="■"/>
              <a:defRPr sz="1000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defRPr>
            </a:lvl9pPr>
          </a:lstStyle>
          <a:p/>
        </p:txBody>
      </p:sp>
      <p:sp>
        <p:nvSpPr>
          <p:cNvPr id="173" name="Google Shape;173;p6"/>
          <p:cNvSpPr/>
          <p:nvPr/>
        </p:nvSpPr>
        <p:spPr>
          <a:xfrm>
            <a:off x="7819261" y="2659158"/>
            <a:ext cx="1487700" cy="17439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174" name="Google Shape;174;p6"/>
          <p:cNvSpPr txBox="1"/>
          <p:nvPr>
            <p:ph idx="5" type="body"/>
          </p:nvPr>
        </p:nvSpPr>
        <p:spPr>
          <a:xfrm>
            <a:off x="6331525" y="757900"/>
            <a:ext cx="1487700" cy="16134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2921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ekko"/>
              <a:buChar char="●"/>
              <a:defRPr sz="1000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defRPr>
            </a:lvl1pPr>
            <a:lvl2pPr indent="-292100" lvl="1" marL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ekko"/>
              <a:buChar char="○"/>
              <a:defRPr sz="1000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defRPr>
            </a:lvl2pPr>
            <a:lvl3pPr indent="-292100" lvl="2" marL="1371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ekko"/>
              <a:buChar char="■"/>
              <a:defRPr sz="1000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defRPr>
            </a:lvl3pPr>
            <a:lvl4pPr indent="-292100" lvl="3" marL="1828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ekko"/>
              <a:buChar char="●"/>
              <a:defRPr sz="1000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defRPr>
            </a:lvl4pPr>
            <a:lvl5pPr indent="-292100" lvl="4" marL="22860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ekko"/>
              <a:buChar char="○"/>
              <a:defRPr sz="1000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defRPr>
            </a:lvl5pPr>
            <a:lvl6pPr indent="-292100" lvl="5" marL="2743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ekko"/>
              <a:buChar char="■"/>
              <a:defRPr sz="1000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defRPr>
            </a:lvl6pPr>
            <a:lvl7pPr indent="-292100" lvl="6" marL="3200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ekko"/>
              <a:buChar char="●"/>
              <a:defRPr sz="1000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defRPr>
            </a:lvl7pPr>
            <a:lvl8pPr indent="-292100" lvl="7" marL="3657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ekko"/>
              <a:buChar char="○"/>
              <a:defRPr sz="1000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defRPr>
            </a:lvl8pPr>
            <a:lvl9pPr indent="-292100" lvl="8" marL="411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ekko"/>
              <a:buChar char="■"/>
              <a:defRPr sz="1000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defRPr>
            </a:lvl9pPr>
          </a:lstStyle>
          <a:p/>
        </p:txBody>
      </p:sp>
      <p:sp>
        <p:nvSpPr>
          <p:cNvPr id="175" name="Google Shape;175;p6"/>
          <p:cNvSpPr/>
          <p:nvPr/>
        </p:nvSpPr>
        <p:spPr>
          <a:xfrm>
            <a:off x="7819261" y="626675"/>
            <a:ext cx="1487700" cy="17439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176" name="Google Shape;176;p6"/>
          <p:cNvSpPr txBox="1"/>
          <p:nvPr>
            <p:ph idx="6" type="body"/>
          </p:nvPr>
        </p:nvSpPr>
        <p:spPr>
          <a:xfrm>
            <a:off x="7819250" y="4785900"/>
            <a:ext cx="1487700" cy="16503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2921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ekko"/>
              <a:buChar char="●"/>
              <a:defRPr sz="1000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defRPr>
            </a:lvl1pPr>
            <a:lvl2pPr indent="-292100" lvl="1" marL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ekko"/>
              <a:buChar char="○"/>
              <a:defRPr sz="1000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defRPr>
            </a:lvl2pPr>
            <a:lvl3pPr indent="-292100" lvl="2" marL="1371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ekko"/>
              <a:buChar char="■"/>
              <a:defRPr sz="1000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defRPr>
            </a:lvl3pPr>
            <a:lvl4pPr indent="-292100" lvl="3" marL="1828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ekko"/>
              <a:buChar char="●"/>
              <a:defRPr sz="1000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defRPr>
            </a:lvl4pPr>
            <a:lvl5pPr indent="-292100" lvl="4" marL="22860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ekko"/>
              <a:buChar char="○"/>
              <a:defRPr sz="1000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defRPr>
            </a:lvl5pPr>
            <a:lvl6pPr indent="-292100" lvl="5" marL="2743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ekko"/>
              <a:buChar char="■"/>
              <a:defRPr sz="1000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defRPr>
            </a:lvl6pPr>
            <a:lvl7pPr indent="-292100" lvl="6" marL="3200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ekko"/>
              <a:buChar char="●"/>
              <a:defRPr sz="1000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defRPr>
            </a:lvl7pPr>
            <a:lvl8pPr indent="-292100" lvl="7" marL="3657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ekko"/>
              <a:buChar char="○"/>
              <a:defRPr sz="1000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defRPr>
            </a:lvl8pPr>
            <a:lvl9pPr indent="-292100" lvl="8" marL="411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ekko"/>
              <a:buChar char="■"/>
              <a:defRPr sz="1000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defRPr>
            </a:lvl9pPr>
          </a:lstStyle>
          <a:p/>
        </p:txBody>
      </p:sp>
      <p:sp>
        <p:nvSpPr>
          <p:cNvPr id="177" name="Google Shape;177;p6"/>
          <p:cNvSpPr txBox="1"/>
          <p:nvPr>
            <p:ph idx="7" type="body"/>
          </p:nvPr>
        </p:nvSpPr>
        <p:spPr>
          <a:xfrm>
            <a:off x="9307000" y="4786275"/>
            <a:ext cx="1487700" cy="16503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2921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ekko"/>
              <a:buChar char="●"/>
              <a:defRPr sz="1000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defRPr>
            </a:lvl1pPr>
            <a:lvl2pPr indent="-292100" lvl="1" marL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ekko"/>
              <a:buChar char="○"/>
              <a:defRPr sz="1000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defRPr>
            </a:lvl2pPr>
            <a:lvl3pPr indent="-292100" lvl="2" marL="1371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ekko"/>
              <a:buChar char="■"/>
              <a:defRPr sz="1000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defRPr>
            </a:lvl3pPr>
            <a:lvl4pPr indent="-292100" lvl="3" marL="1828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ekko"/>
              <a:buChar char="●"/>
              <a:defRPr sz="1000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defRPr>
            </a:lvl4pPr>
            <a:lvl5pPr indent="-292100" lvl="4" marL="22860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ekko"/>
              <a:buChar char="○"/>
              <a:defRPr sz="1000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defRPr>
            </a:lvl5pPr>
            <a:lvl6pPr indent="-292100" lvl="5" marL="2743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ekko"/>
              <a:buChar char="■"/>
              <a:defRPr sz="1000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defRPr>
            </a:lvl6pPr>
            <a:lvl7pPr indent="-292100" lvl="6" marL="3200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ekko"/>
              <a:buChar char="●"/>
              <a:defRPr sz="1000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defRPr>
            </a:lvl7pPr>
            <a:lvl8pPr indent="-292100" lvl="7" marL="3657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ekko"/>
              <a:buChar char="○"/>
              <a:defRPr sz="1000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defRPr>
            </a:lvl8pPr>
            <a:lvl9pPr indent="-292100" lvl="8" marL="411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ekko"/>
              <a:buChar char="■"/>
              <a:defRPr sz="1000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defRPr>
            </a:lvl9pPr>
          </a:lstStyle>
          <a:p/>
        </p:txBody>
      </p:sp>
      <p:sp>
        <p:nvSpPr>
          <p:cNvPr id="178" name="Google Shape;178;p6"/>
          <p:cNvSpPr/>
          <p:nvPr/>
        </p:nvSpPr>
        <p:spPr>
          <a:xfrm>
            <a:off x="6331525" y="2659417"/>
            <a:ext cx="1487700" cy="17439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179" name="Google Shape;179;p6"/>
          <p:cNvSpPr/>
          <p:nvPr/>
        </p:nvSpPr>
        <p:spPr>
          <a:xfrm>
            <a:off x="6331525" y="626934"/>
            <a:ext cx="1487700" cy="17439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180" name="Google Shape;180;p6"/>
          <p:cNvSpPr/>
          <p:nvPr/>
        </p:nvSpPr>
        <p:spPr>
          <a:xfrm>
            <a:off x="6506275" y="517000"/>
            <a:ext cx="1138200" cy="2409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181" name="Google Shape;181;p6"/>
          <p:cNvSpPr/>
          <p:nvPr/>
        </p:nvSpPr>
        <p:spPr>
          <a:xfrm>
            <a:off x="7994013" y="517000"/>
            <a:ext cx="1138200" cy="2409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182" name="Google Shape;182;p6"/>
          <p:cNvSpPr/>
          <p:nvPr/>
        </p:nvSpPr>
        <p:spPr>
          <a:xfrm>
            <a:off x="6515350" y="2531000"/>
            <a:ext cx="1138200" cy="240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183" name="Google Shape;183;p6"/>
          <p:cNvSpPr/>
          <p:nvPr/>
        </p:nvSpPr>
        <p:spPr>
          <a:xfrm>
            <a:off x="8003088" y="2531000"/>
            <a:ext cx="1138200" cy="240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184" name="Google Shape;184;p6"/>
          <p:cNvSpPr/>
          <p:nvPr/>
        </p:nvSpPr>
        <p:spPr>
          <a:xfrm>
            <a:off x="9490788" y="2531000"/>
            <a:ext cx="1138200" cy="240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185" name="Google Shape;185;p6"/>
          <p:cNvSpPr/>
          <p:nvPr/>
        </p:nvSpPr>
        <p:spPr>
          <a:xfrm>
            <a:off x="8003113" y="4545000"/>
            <a:ext cx="1138200" cy="2409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186" name="Google Shape;186;p6"/>
          <p:cNvSpPr/>
          <p:nvPr/>
        </p:nvSpPr>
        <p:spPr>
          <a:xfrm>
            <a:off x="9490813" y="4545000"/>
            <a:ext cx="1138200" cy="2409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187" name="Google Shape;187;p6"/>
          <p:cNvSpPr/>
          <p:nvPr/>
        </p:nvSpPr>
        <p:spPr>
          <a:xfrm>
            <a:off x="4358925" y="1028025"/>
            <a:ext cx="1554600" cy="54075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8" name="Google Shape;188;p6"/>
          <p:cNvSpPr/>
          <p:nvPr/>
        </p:nvSpPr>
        <p:spPr>
          <a:xfrm>
            <a:off x="1508225" y="3456716"/>
            <a:ext cx="2578200" cy="29787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9" name="Google Shape;189;p6"/>
          <p:cNvSpPr/>
          <p:nvPr/>
        </p:nvSpPr>
        <p:spPr>
          <a:xfrm>
            <a:off x="4567125" y="872250"/>
            <a:ext cx="1138200" cy="2409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190" name="Google Shape;190;p6"/>
          <p:cNvSpPr txBox="1"/>
          <p:nvPr>
            <p:ph idx="8" type="body"/>
          </p:nvPr>
        </p:nvSpPr>
        <p:spPr>
          <a:xfrm>
            <a:off x="4392375" y="1140400"/>
            <a:ext cx="1487700" cy="5239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048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ekko"/>
              <a:buChar char="●"/>
              <a:defRPr sz="1200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defRPr>
            </a:lvl1pPr>
            <a:lvl2pPr indent="-304800" lvl="1" marL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ekko"/>
              <a:buChar char="○"/>
              <a:defRPr sz="1200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defRPr>
            </a:lvl2pPr>
            <a:lvl3pPr indent="-304800" lvl="2" marL="1371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ekko"/>
              <a:buChar char="■"/>
              <a:defRPr sz="1200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defRPr>
            </a:lvl3pPr>
            <a:lvl4pPr indent="-304800" lvl="3" marL="1828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ekko"/>
              <a:buChar char="●"/>
              <a:defRPr sz="1200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defRPr>
            </a:lvl4pPr>
            <a:lvl5pPr indent="-304800" lvl="4" marL="22860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ekko"/>
              <a:buChar char="○"/>
              <a:defRPr sz="1200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defRPr>
            </a:lvl5pPr>
            <a:lvl6pPr indent="-304800" lvl="5" marL="2743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ekko"/>
              <a:buChar char="■"/>
              <a:defRPr sz="1200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defRPr>
            </a:lvl6pPr>
            <a:lvl7pPr indent="-304800" lvl="6" marL="3200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ekko"/>
              <a:buChar char="●"/>
              <a:defRPr sz="1200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defRPr>
            </a:lvl7pPr>
            <a:lvl8pPr indent="-304800" lvl="7" marL="3657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ekko"/>
              <a:buChar char="○"/>
              <a:defRPr sz="1200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defRPr>
            </a:lvl8pPr>
            <a:lvl9pPr indent="-304800" lvl="8" marL="411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ekko"/>
              <a:buChar char="■"/>
              <a:defRPr sz="1200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06 Movies Layout">
  <p:cSld name="CUSTOM_5_1_1"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2" name="Google Shape;192;p7"/>
          <p:cNvGrpSpPr/>
          <p:nvPr/>
        </p:nvGrpSpPr>
        <p:grpSpPr>
          <a:xfrm>
            <a:off x="1459177" y="4654937"/>
            <a:ext cx="2111817" cy="1751916"/>
            <a:chOff x="1454152" y="4741912"/>
            <a:chExt cx="2111817" cy="1751916"/>
          </a:xfrm>
        </p:grpSpPr>
        <p:grpSp>
          <p:nvGrpSpPr>
            <p:cNvPr id="193" name="Google Shape;193;p7"/>
            <p:cNvGrpSpPr/>
            <p:nvPr/>
          </p:nvGrpSpPr>
          <p:grpSpPr>
            <a:xfrm rot="-701053">
              <a:off x="1576814" y="4916388"/>
              <a:ext cx="1866494" cy="1402964"/>
              <a:chOff x="-223872" y="-2478514"/>
              <a:chExt cx="12434134" cy="9403958"/>
            </a:xfrm>
          </p:grpSpPr>
          <p:sp>
            <p:nvSpPr>
              <p:cNvPr id="194" name="Google Shape;194;p7"/>
              <p:cNvSpPr/>
              <p:nvPr/>
            </p:nvSpPr>
            <p:spPr>
              <a:xfrm>
                <a:off x="18262" y="1891444"/>
                <a:ext cx="12192000" cy="5034000"/>
              </a:xfrm>
              <a:prstGeom prst="rect">
                <a:avLst/>
              </a:prstGeom>
              <a:solidFill>
                <a:srgbClr val="FFFFFF"/>
              </a:solidFill>
              <a:ln cap="flat" cmpd="sng" w="228600">
                <a:solidFill>
                  <a:srgbClr val="FFFFFF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95" name="Google Shape;195;p7"/>
              <p:cNvGrpSpPr/>
              <p:nvPr/>
            </p:nvGrpSpPr>
            <p:grpSpPr>
              <a:xfrm>
                <a:off x="-223872" y="-2478514"/>
                <a:ext cx="12416409" cy="4394523"/>
                <a:chOff x="-223872" y="-2478514"/>
                <a:chExt cx="12416409" cy="4394523"/>
              </a:xfrm>
            </p:grpSpPr>
            <p:grpSp>
              <p:nvGrpSpPr>
                <p:cNvPr id="196" name="Google Shape;196;p7"/>
                <p:cNvGrpSpPr/>
                <p:nvPr/>
              </p:nvGrpSpPr>
              <p:grpSpPr>
                <a:xfrm rot="-720416">
                  <a:off x="-255351" y="-1220101"/>
                  <a:ext cx="12201346" cy="981825"/>
                  <a:chOff x="-9241" y="-24962"/>
                  <a:chExt cx="12226626" cy="981605"/>
                </a:xfrm>
              </p:grpSpPr>
              <p:sp>
                <p:nvSpPr>
                  <p:cNvPr id="197" name="Google Shape;197;p7"/>
                  <p:cNvSpPr/>
                  <p:nvPr/>
                </p:nvSpPr>
                <p:spPr>
                  <a:xfrm flipH="1">
                    <a:off x="480426" y="1"/>
                    <a:ext cx="1025100" cy="951300"/>
                  </a:xfrm>
                  <a:prstGeom prst="parallelogram">
                    <a:avLst>
                      <a:gd fmla="val 38596" name="adj"/>
                    </a:avLst>
                  </a:prstGeom>
                  <a:solidFill>
                    <a:srgbClr val="FFFFFF"/>
                  </a:solidFill>
                  <a:ln cap="flat" cmpd="sng" w="228600">
                    <a:solidFill>
                      <a:srgbClr val="FFFFFF"/>
                    </a:solidFill>
                    <a:prstDash val="solid"/>
                    <a:round/>
                    <a:headEnd len="sm" w="sm" type="none"/>
                    <a:tailEnd len="sm" w="sm" type="none"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FFFFF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98" name="Google Shape;198;p7"/>
                  <p:cNvSpPr/>
                  <p:nvPr/>
                </p:nvSpPr>
                <p:spPr>
                  <a:xfrm flipH="1">
                    <a:off x="1140827" y="0"/>
                    <a:ext cx="1025100" cy="951300"/>
                  </a:xfrm>
                  <a:prstGeom prst="parallelogram">
                    <a:avLst>
                      <a:gd fmla="val 38596" name="adj"/>
                    </a:avLst>
                  </a:prstGeom>
                  <a:solidFill>
                    <a:srgbClr val="FFFFFF"/>
                  </a:solidFill>
                  <a:ln cap="flat" cmpd="sng" w="228600">
                    <a:solidFill>
                      <a:srgbClr val="FFFFFF"/>
                    </a:solidFill>
                    <a:prstDash val="solid"/>
                    <a:round/>
                    <a:headEnd len="sm" w="sm" type="none"/>
                    <a:tailEnd len="sm" w="sm" type="none"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FFFFF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99" name="Google Shape;199;p7"/>
                  <p:cNvSpPr/>
                  <p:nvPr/>
                </p:nvSpPr>
                <p:spPr>
                  <a:xfrm flipH="1">
                    <a:off x="1787375" y="-1296"/>
                    <a:ext cx="1025100" cy="951300"/>
                  </a:xfrm>
                  <a:prstGeom prst="parallelogram">
                    <a:avLst>
                      <a:gd fmla="val 38596" name="adj"/>
                    </a:avLst>
                  </a:prstGeom>
                  <a:solidFill>
                    <a:srgbClr val="FFFFFF"/>
                  </a:solidFill>
                  <a:ln cap="flat" cmpd="sng" w="228600">
                    <a:solidFill>
                      <a:srgbClr val="FFFFFF"/>
                    </a:solidFill>
                    <a:prstDash val="solid"/>
                    <a:round/>
                    <a:headEnd len="sm" w="sm" type="none"/>
                    <a:tailEnd len="sm" w="sm" type="none"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FFFFF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00" name="Google Shape;200;p7"/>
                  <p:cNvSpPr/>
                  <p:nvPr/>
                </p:nvSpPr>
                <p:spPr>
                  <a:xfrm flipH="1">
                    <a:off x="2447776" y="-1297"/>
                    <a:ext cx="1025100" cy="951300"/>
                  </a:xfrm>
                  <a:prstGeom prst="parallelogram">
                    <a:avLst>
                      <a:gd fmla="val 38596" name="adj"/>
                    </a:avLst>
                  </a:prstGeom>
                  <a:solidFill>
                    <a:srgbClr val="FFFFFF"/>
                  </a:solidFill>
                  <a:ln cap="flat" cmpd="sng" w="228600">
                    <a:solidFill>
                      <a:srgbClr val="FFFFFF"/>
                    </a:solidFill>
                    <a:prstDash val="solid"/>
                    <a:round/>
                    <a:headEnd len="sm" w="sm" type="none"/>
                    <a:tailEnd len="sm" w="sm" type="none"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FFFFF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01" name="Google Shape;201;p7"/>
                  <p:cNvSpPr/>
                  <p:nvPr/>
                </p:nvSpPr>
                <p:spPr>
                  <a:xfrm flipH="1">
                    <a:off x="3122032" y="-1297"/>
                    <a:ext cx="1025100" cy="951300"/>
                  </a:xfrm>
                  <a:prstGeom prst="parallelogram">
                    <a:avLst>
                      <a:gd fmla="val 38596" name="adj"/>
                    </a:avLst>
                  </a:prstGeom>
                  <a:solidFill>
                    <a:srgbClr val="FFFFFF"/>
                  </a:solidFill>
                  <a:ln cap="flat" cmpd="sng" w="228600">
                    <a:solidFill>
                      <a:srgbClr val="FFFFFF"/>
                    </a:solidFill>
                    <a:prstDash val="solid"/>
                    <a:round/>
                    <a:headEnd len="sm" w="sm" type="none"/>
                    <a:tailEnd len="sm" w="sm" type="none"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FFFFF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02" name="Google Shape;202;p7"/>
                  <p:cNvSpPr/>
                  <p:nvPr/>
                </p:nvSpPr>
                <p:spPr>
                  <a:xfrm flipH="1">
                    <a:off x="3773197" y="-1298"/>
                    <a:ext cx="1025100" cy="951300"/>
                  </a:xfrm>
                  <a:prstGeom prst="parallelogram">
                    <a:avLst>
                      <a:gd fmla="val 38596" name="adj"/>
                    </a:avLst>
                  </a:prstGeom>
                  <a:solidFill>
                    <a:srgbClr val="FFFFFF"/>
                  </a:solidFill>
                  <a:ln cap="flat" cmpd="sng" w="228600">
                    <a:solidFill>
                      <a:srgbClr val="FFFFFF"/>
                    </a:solidFill>
                    <a:prstDash val="solid"/>
                    <a:round/>
                    <a:headEnd len="sm" w="sm" type="none"/>
                    <a:tailEnd len="sm" w="sm" type="none"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FFFFF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03" name="Google Shape;203;p7"/>
                  <p:cNvSpPr/>
                  <p:nvPr/>
                </p:nvSpPr>
                <p:spPr>
                  <a:xfrm flipH="1">
                    <a:off x="4428981" y="-2594"/>
                    <a:ext cx="1025100" cy="951300"/>
                  </a:xfrm>
                  <a:prstGeom prst="parallelogram">
                    <a:avLst>
                      <a:gd fmla="val 38596" name="adj"/>
                    </a:avLst>
                  </a:prstGeom>
                  <a:solidFill>
                    <a:srgbClr val="FFFFFF"/>
                  </a:solidFill>
                  <a:ln cap="flat" cmpd="sng" w="228600">
                    <a:solidFill>
                      <a:srgbClr val="FFFFFF"/>
                    </a:solidFill>
                    <a:prstDash val="solid"/>
                    <a:round/>
                    <a:headEnd len="sm" w="sm" type="none"/>
                    <a:tailEnd len="sm" w="sm" type="none"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FFFFF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04" name="Google Shape;204;p7"/>
                  <p:cNvSpPr/>
                  <p:nvPr/>
                </p:nvSpPr>
                <p:spPr>
                  <a:xfrm flipH="1">
                    <a:off x="5089382" y="-2595"/>
                    <a:ext cx="1025100" cy="951300"/>
                  </a:xfrm>
                  <a:prstGeom prst="parallelogram">
                    <a:avLst>
                      <a:gd fmla="val 38596" name="adj"/>
                    </a:avLst>
                  </a:prstGeom>
                  <a:solidFill>
                    <a:srgbClr val="FFFFFF"/>
                  </a:solidFill>
                  <a:ln cap="flat" cmpd="sng" w="228600">
                    <a:solidFill>
                      <a:srgbClr val="FFFFFF"/>
                    </a:solidFill>
                    <a:prstDash val="solid"/>
                    <a:round/>
                    <a:headEnd len="sm" w="sm" type="none"/>
                    <a:tailEnd len="sm" w="sm" type="none"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FFFFF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05" name="Google Shape;205;p7"/>
                  <p:cNvSpPr/>
                  <p:nvPr/>
                </p:nvSpPr>
                <p:spPr>
                  <a:xfrm flipH="1">
                    <a:off x="5749783" y="-3892"/>
                    <a:ext cx="1025100" cy="951300"/>
                  </a:xfrm>
                  <a:prstGeom prst="parallelogram">
                    <a:avLst>
                      <a:gd fmla="val 38596" name="adj"/>
                    </a:avLst>
                  </a:prstGeom>
                  <a:solidFill>
                    <a:srgbClr val="FFFFFF"/>
                  </a:solidFill>
                  <a:ln cap="flat" cmpd="sng" w="228600">
                    <a:solidFill>
                      <a:srgbClr val="FFFFFF"/>
                    </a:solidFill>
                    <a:prstDash val="solid"/>
                    <a:round/>
                    <a:headEnd len="sm" w="sm" type="none"/>
                    <a:tailEnd len="sm" w="sm" type="none"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FFFFF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06" name="Google Shape;206;p7"/>
                  <p:cNvSpPr/>
                  <p:nvPr/>
                </p:nvSpPr>
                <p:spPr>
                  <a:xfrm flipH="1">
                    <a:off x="6410184" y="5343"/>
                    <a:ext cx="1025100" cy="951300"/>
                  </a:xfrm>
                  <a:prstGeom prst="parallelogram">
                    <a:avLst>
                      <a:gd fmla="val 38596" name="adj"/>
                    </a:avLst>
                  </a:prstGeom>
                  <a:solidFill>
                    <a:srgbClr val="FFFFFF"/>
                  </a:solidFill>
                  <a:ln cap="flat" cmpd="sng" w="228600">
                    <a:solidFill>
                      <a:srgbClr val="FFFFFF"/>
                    </a:solidFill>
                    <a:prstDash val="solid"/>
                    <a:round/>
                    <a:headEnd len="sm" w="sm" type="none"/>
                    <a:tailEnd len="sm" w="sm" type="none"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FFFFF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07" name="Google Shape;207;p7"/>
                  <p:cNvSpPr/>
                  <p:nvPr/>
                </p:nvSpPr>
                <p:spPr>
                  <a:xfrm flipH="1">
                    <a:off x="7056732" y="4047"/>
                    <a:ext cx="1025100" cy="951300"/>
                  </a:xfrm>
                  <a:prstGeom prst="parallelogram">
                    <a:avLst>
                      <a:gd fmla="val 38596" name="adj"/>
                    </a:avLst>
                  </a:prstGeom>
                  <a:solidFill>
                    <a:srgbClr val="FFFFFF"/>
                  </a:solidFill>
                  <a:ln cap="flat" cmpd="sng" w="228600">
                    <a:solidFill>
                      <a:srgbClr val="FFFFFF"/>
                    </a:solidFill>
                    <a:prstDash val="solid"/>
                    <a:round/>
                    <a:headEnd len="sm" w="sm" type="none"/>
                    <a:tailEnd len="sm" w="sm" type="none"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FFFFF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08" name="Google Shape;208;p7"/>
                  <p:cNvSpPr/>
                  <p:nvPr/>
                </p:nvSpPr>
                <p:spPr>
                  <a:xfrm flipH="1">
                    <a:off x="7717133" y="4046"/>
                    <a:ext cx="1025100" cy="951300"/>
                  </a:xfrm>
                  <a:prstGeom prst="parallelogram">
                    <a:avLst>
                      <a:gd fmla="val 38596" name="adj"/>
                    </a:avLst>
                  </a:prstGeom>
                  <a:solidFill>
                    <a:srgbClr val="FFFFFF"/>
                  </a:solidFill>
                  <a:ln cap="flat" cmpd="sng" w="228600">
                    <a:solidFill>
                      <a:srgbClr val="FFFFFF"/>
                    </a:solidFill>
                    <a:prstDash val="solid"/>
                    <a:round/>
                    <a:headEnd len="sm" w="sm" type="none"/>
                    <a:tailEnd len="sm" w="sm" type="none"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FFFFF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09" name="Google Shape;209;p7"/>
                  <p:cNvSpPr/>
                  <p:nvPr/>
                </p:nvSpPr>
                <p:spPr>
                  <a:xfrm flipH="1">
                    <a:off x="8391389" y="4046"/>
                    <a:ext cx="1025100" cy="951300"/>
                  </a:xfrm>
                  <a:prstGeom prst="parallelogram">
                    <a:avLst>
                      <a:gd fmla="val 38596" name="adj"/>
                    </a:avLst>
                  </a:prstGeom>
                  <a:solidFill>
                    <a:srgbClr val="FFFFFF"/>
                  </a:solidFill>
                  <a:ln cap="flat" cmpd="sng" w="228600">
                    <a:solidFill>
                      <a:srgbClr val="FFFFFF"/>
                    </a:solidFill>
                    <a:prstDash val="solid"/>
                    <a:round/>
                    <a:headEnd len="sm" w="sm" type="none"/>
                    <a:tailEnd len="sm" w="sm" type="none"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FFFFF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10" name="Google Shape;210;p7"/>
                  <p:cNvSpPr/>
                  <p:nvPr/>
                </p:nvSpPr>
                <p:spPr>
                  <a:xfrm flipH="1">
                    <a:off x="9051790" y="4045"/>
                    <a:ext cx="1025100" cy="951300"/>
                  </a:xfrm>
                  <a:prstGeom prst="parallelogram">
                    <a:avLst>
                      <a:gd fmla="val 38596" name="adj"/>
                    </a:avLst>
                  </a:prstGeom>
                  <a:solidFill>
                    <a:srgbClr val="FFFFFF"/>
                  </a:solidFill>
                  <a:ln cap="flat" cmpd="sng" w="228600">
                    <a:solidFill>
                      <a:srgbClr val="FFFFFF"/>
                    </a:solidFill>
                    <a:prstDash val="solid"/>
                    <a:round/>
                    <a:headEnd len="sm" w="sm" type="none"/>
                    <a:tailEnd len="sm" w="sm" type="none"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FFFFF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11" name="Google Shape;211;p7"/>
                  <p:cNvSpPr/>
                  <p:nvPr/>
                </p:nvSpPr>
                <p:spPr>
                  <a:xfrm flipH="1">
                    <a:off x="9698338" y="2749"/>
                    <a:ext cx="1025100" cy="951300"/>
                  </a:xfrm>
                  <a:prstGeom prst="parallelogram">
                    <a:avLst>
                      <a:gd fmla="val 38596" name="adj"/>
                    </a:avLst>
                  </a:prstGeom>
                  <a:solidFill>
                    <a:srgbClr val="FFFFFF"/>
                  </a:solidFill>
                  <a:ln cap="flat" cmpd="sng" w="228600">
                    <a:solidFill>
                      <a:srgbClr val="FFFFFF"/>
                    </a:solidFill>
                    <a:prstDash val="solid"/>
                    <a:round/>
                    <a:headEnd len="sm" w="sm" type="none"/>
                    <a:tailEnd len="sm" w="sm" type="none"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FFFFF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12" name="Google Shape;212;p7"/>
                  <p:cNvSpPr/>
                  <p:nvPr/>
                </p:nvSpPr>
                <p:spPr>
                  <a:xfrm flipH="1">
                    <a:off x="10358739" y="2748"/>
                    <a:ext cx="1025100" cy="951300"/>
                  </a:xfrm>
                  <a:prstGeom prst="parallelogram">
                    <a:avLst>
                      <a:gd fmla="val 38596" name="adj"/>
                    </a:avLst>
                  </a:prstGeom>
                  <a:solidFill>
                    <a:srgbClr val="FFFFFF"/>
                  </a:solidFill>
                  <a:ln cap="flat" cmpd="sng" w="228600">
                    <a:solidFill>
                      <a:srgbClr val="FFFFFF"/>
                    </a:solidFill>
                    <a:prstDash val="solid"/>
                    <a:round/>
                    <a:headEnd len="sm" w="sm" type="none"/>
                    <a:tailEnd len="sm" w="sm" type="none"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FFFFF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13" name="Google Shape;213;p7"/>
                  <p:cNvSpPr/>
                  <p:nvPr/>
                </p:nvSpPr>
                <p:spPr>
                  <a:xfrm flipH="1">
                    <a:off x="11028376" y="-3892"/>
                    <a:ext cx="1025100" cy="951300"/>
                  </a:xfrm>
                  <a:prstGeom prst="parallelogram">
                    <a:avLst>
                      <a:gd fmla="val 38596" name="adj"/>
                    </a:avLst>
                  </a:prstGeom>
                  <a:solidFill>
                    <a:srgbClr val="FFFFFF"/>
                  </a:solidFill>
                  <a:ln cap="flat" cmpd="sng" w="228600">
                    <a:solidFill>
                      <a:srgbClr val="FFFFFF"/>
                    </a:solidFill>
                    <a:prstDash val="solid"/>
                    <a:round/>
                    <a:headEnd len="sm" w="sm" type="none"/>
                    <a:tailEnd len="sm" w="sm" type="none"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FFFFF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14" name="Google Shape;214;p7"/>
                  <p:cNvSpPr/>
                  <p:nvPr/>
                </p:nvSpPr>
                <p:spPr>
                  <a:xfrm flipH="1">
                    <a:off x="-9241" y="2746"/>
                    <a:ext cx="868219" cy="951345"/>
                  </a:xfrm>
                  <a:custGeom>
                    <a:rect b="b" l="l" r="r" t="t"/>
                    <a:pathLst>
                      <a:path extrusionOk="0" h="951345" w="868219">
                        <a:moveTo>
                          <a:pt x="0" y="951345"/>
                        </a:moveTo>
                        <a:lnTo>
                          <a:pt x="367181" y="1"/>
                        </a:lnTo>
                        <a:lnTo>
                          <a:pt x="868219" y="0"/>
                        </a:lnTo>
                        <a:lnTo>
                          <a:pt x="842784" y="951345"/>
                        </a:lnTo>
                        <a:lnTo>
                          <a:pt x="0" y="951345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cap="flat" cmpd="sng" w="228600">
                    <a:solidFill>
                      <a:srgbClr val="FFFFFF"/>
                    </a:solidFill>
                    <a:prstDash val="solid"/>
                    <a:round/>
                    <a:headEnd len="sm" w="sm" type="none"/>
                    <a:tailEnd len="sm" w="sm" type="none"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FFFFF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15" name="Google Shape;215;p7"/>
                  <p:cNvSpPr/>
                  <p:nvPr/>
                </p:nvSpPr>
                <p:spPr>
                  <a:xfrm flipH="1">
                    <a:off x="11697874" y="-24962"/>
                    <a:ext cx="519511" cy="979053"/>
                  </a:xfrm>
                  <a:custGeom>
                    <a:rect b="b" l="l" r="r" t="t"/>
                    <a:pathLst>
                      <a:path extrusionOk="0" h="979053" w="519511">
                        <a:moveTo>
                          <a:pt x="29982" y="960580"/>
                        </a:moveTo>
                        <a:lnTo>
                          <a:pt x="0" y="0"/>
                        </a:lnTo>
                        <a:lnTo>
                          <a:pt x="519511" y="27709"/>
                        </a:lnTo>
                        <a:lnTo>
                          <a:pt x="152330" y="979053"/>
                        </a:lnTo>
                        <a:lnTo>
                          <a:pt x="29982" y="960580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cap="flat" cmpd="sng" w="228600">
                    <a:solidFill>
                      <a:srgbClr val="FFFFFF"/>
                    </a:solidFill>
                    <a:prstDash val="solid"/>
                    <a:round/>
                    <a:headEnd len="sm" w="sm" type="none"/>
                    <a:tailEnd len="sm" w="sm" type="none"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FFFFF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16" name="Google Shape;216;p7"/>
                <p:cNvGrpSpPr/>
                <p:nvPr/>
              </p:nvGrpSpPr>
              <p:grpSpPr>
                <a:xfrm>
                  <a:off x="-13858" y="943921"/>
                  <a:ext cx="12206395" cy="972088"/>
                  <a:chOff x="-13857" y="943921"/>
                  <a:chExt cx="12217390" cy="972088"/>
                </a:xfrm>
              </p:grpSpPr>
              <p:sp>
                <p:nvSpPr>
                  <p:cNvPr id="217" name="Google Shape;217;p7"/>
                  <p:cNvSpPr/>
                  <p:nvPr/>
                </p:nvSpPr>
                <p:spPr>
                  <a:xfrm>
                    <a:off x="11023620" y="947814"/>
                    <a:ext cx="1025100" cy="951300"/>
                  </a:xfrm>
                  <a:prstGeom prst="parallelogram">
                    <a:avLst>
                      <a:gd fmla="val 38596" name="adj"/>
                    </a:avLst>
                  </a:prstGeom>
                  <a:solidFill>
                    <a:srgbClr val="FFFFFF"/>
                  </a:solidFill>
                  <a:ln cap="flat" cmpd="sng" w="228600">
                    <a:solidFill>
                      <a:srgbClr val="FFFFFF"/>
                    </a:solidFill>
                    <a:prstDash val="solid"/>
                    <a:round/>
                    <a:headEnd len="sm" w="sm" type="none"/>
                    <a:tailEnd len="sm" w="sm" type="none"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FFFFF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18" name="Google Shape;218;p7"/>
                  <p:cNvSpPr/>
                  <p:nvPr/>
                </p:nvSpPr>
                <p:spPr>
                  <a:xfrm>
                    <a:off x="10363219" y="947813"/>
                    <a:ext cx="1025100" cy="951300"/>
                  </a:xfrm>
                  <a:prstGeom prst="parallelogram">
                    <a:avLst>
                      <a:gd fmla="val 38596" name="adj"/>
                    </a:avLst>
                  </a:prstGeom>
                  <a:solidFill>
                    <a:srgbClr val="FFFFFF"/>
                  </a:solidFill>
                  <a:ln cap="flat" cmpd="sng" w="228600">
                    <a:solidFill>
                      <a:srgbClr val="FFFFFF"/>
                    </a:solidFill>
                    <a:prstDash val="solid"/>
                    <a:round/>
                    <a:headEnd len="sm" w="sm" type="none"/>
                    <a:tailEnd len="sm" w="sm" type="none"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FFFFF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19" name="Google Shape;219;p7"/>
                  <p:cNvSpPr/>
                  <p:nvPr/>
                </p:nvSpPr>
                <p:spPr>
                  <a:xfrm>
                    <a:off x="9698199" y="955753"/>
                    <a:ext cx="1025100" cy="951300"/>
                  </a:xfrm>
                  <a:prstGeom prst="parallelogram">
                    <a:avLst>
                      <a:gd fmla="val 38596" name="adj"/>
                    </a:avLst>
                  </a:prstGeom>
                  <a:solidFill>
                    <a:srgbClr val="FFFFFF"/>
                  </a:solidFill>
                  <a:ln cap="flat" cmpd="sng" w="228600">
                    <a:solidFill>
                      <a:srgbClr val="FFFFFF"/>
                    </a:solidFill>
                    <a:prstDash val="solid"/>
                    <a:round/>
                    <a:headEnd len="sm" w="sm" type="none"/>
                    <a:tailEnd len="sm" w="sm" type="none"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FFFFF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20" name="Google Shape;220;p7"/>
                  <p:cNvSpPr/>
                  <p:nvPr/>
                </p:nvSpPr>
                <p:spPr>
                  <a:xfrm>
                    <a:off x="9037798" y="946516"/>
                    <a:ext cx="1025100" cy="951300"/>
                  </a:xfrm>
                  <a:prstGeom prst="parallelogram">
                    <a:avLst>
                      <a:gd fmla="val 38596" name="adj"/>
                    </a:avLst>
                  </a:prstGeom>
                  <a:solidFill>
                    <a:srgbClr val="FFFFFF"/>
                  </a:solidFill>
                  <a:ln cap="flat" cmpd="sng" w="228600">
                    <a:solidFill>
                      <a:srgbClr val="FFFFFF"/>
                    </a:solidFill>
                    <a:prstDash val="solid"/>
                    <a:round/>
                    <a:headEnd len="sm" w="sm" type="none"/>
                    <a:tailEnd len="sm" w="sm" type="none"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FFFFF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21" name="Google Shape;221;p7"/>
                  <p:cNvSpPr/>
                  <p:nvPr/>
                </p:nvSpPr>
                <p:spPr>
                  <a:xfrm>
                    <a:off x="8382014" y="946516"/>
                    <a:ext cx="1025100" cy="951300"/>
                  </a:xfrm>
                  <a:prstGeom prst="parallelogram">
                    <a:avLst>
                      <a:gd fmla="val 38596" name="adj"/>
                    </a:avLst>
                  </a:prstGeom>
                  <a:solidFill>
                    <a:srgbClr val="FFFFFF"/>
                  </a:solidFill>
                  <a:ln cap="flat" cmpd="sng" w="228600">
                    <a:solidFill>
                      <a:srgbClr val="FFFFFF"/>
                    </a:solidFill>
                    <a:prstDash val="solid"/>
                    <a:round/>
                    <a:headEnd len="sm" w="sm" type="none"/>
                    <a:tailEnd len="sm" w="sm" type="none"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FFFFF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22" name="Google Shape;222;p7"/>
                  <p:cNvSpPr/>
                  <p:nvPr/>
                </p:nvSpPr>
                <p:spPr>
                  <a:xfrm>
                    <a:off x="7712377" y="946515"/>
                    <a:ext cx="1025100" cy="951300"/>
                  </a:xfrm>
                  <a:prstGeom prst="parallelogram">
                    <a:avLst>
                      <a:gd fmla="val 38596" name="adj"/>
                    </a:avLst>
                  </a:prstGeom>
                  <a:solidFill>
                    <a:srgbClr val="FFFFFF"/>
                  </a:solidFill>
                  <a:ln cap="flat" cmpd="sng" w="228600">
                    <a:solidFill>
                      <a:srgbClr val="FFFFFF"/>
                    </a:solidFill>
                    <a:prstDash val="solid"/>
                    <a:round/>
                    <a:headEnd len="sm" w="sm" type="none"/>
                    <a:tailEnd len="sm" w="sm" type="none"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FFFFF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23" name="Google Shape;223;p7"/>
                  <p:cNvSpPr/>
                  <p:nvPr/>
                </p:nvSpPr>
                <p:spPr>
                  <a:xfrm>
                    <a:off x="7056593" y="945219"/>
                    <a:ext cx="1025100" cy="951300"/>
                  </a:xfrm>
                  <a:prstGeom prst="parallelogram">
                    <a:avLst>
                      <a:gd fmla="val 38596" name="adj"/>
                    </a:avLst>
                  </a:prstGeom>
                  <a:solidFill>
                    <a:srgbClr val="FFFFFF"/>
                  </a:solidFill>
                  <a:ln cap="flat" cmpd="sng" w="228600">
                    <a:solidFill>
                      <a:srgbClr val="FFFFFF"/>
                    </a:solidFill>
                    <a:prstDash val="solid"/>
                    <a:round/>
                    <a:headEnd len="sm" w="sm" type="none"/>
                    <a:tailEnd len="sm" w="sm" type="none"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FFFFF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24" name="Google Shape;224;p7"/>
                  <p:cNvSpPr/>
                  <p:nvPr/>
                </p:nvSpPr>
                <p:spPr>
                  <a:xfrm>
                    <a:off x="6396192" y="945218"/>
                    <a:ext cx="1025100" cy="951300"/>
                  </a:xfrm>
                  <a:prstGeom prst="parallelogram">
                    <a:avLst>
                      <a:gd fmla="val 38596" name="adj"/>
                    </a:avLst>
                  </a:prstGeom>
                  <a:solidFill>
                    <a:srgbClr val="FFFFFF"/>
                  </a:solidFill>
                  <a:ln cap="flat" cmpd="sng" w="228600">
                    <a:solidFill>
                      <a:srgbClr val="FFFFFF"/>
                    </a:solidFill>
                    <a:prstDash val="solid"/>
                    <a:round/>
                    <a:headEnd len="sm" w="sm" type="none"/>
                    <a:tailEnd len="sm" w="sm" type="none"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FFFFF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25" name="Google Shape;225;p7"/>
                  <p:cNvSpPr/>
                  <p:nvPr/>
                </p:nvSpPr>
                <p:spPr>
                  <a:xfrm>
                    <a:off x="5745027" y="943921"/>
                    <a:ext cx="1025100" cy="951300"/>
                  </a:xfrm>
                  <a:prstGeom prst="parallelogram">
                    <a:avLst>
                      <a:gd fmla="val 38596" name="adj"/>
                    </a:avLst>
                  </a:prstGeom>
                  <a:solidFill>
                    <a:srgbClr val="FFFFFF"/>
                  </a:solidFill>
                  <a:ln cap="flat" cmpd="sng" w="228600">
                    <a:solidFill>
                      <a:srgbClr val="FFFFFF"/>
                    </a:solidFill>
                    <a:prstDash val="solid"/>
                    <a:round/>
                    <a:headEnd len="sm" w="sm" type="none"/>
                    <a:tailEnd len="sm" w="sm" type="none"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FFFFF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26" name="Google Shape;226;p7"/>
                  <p:cNvSpPr/>
                  <p:nvPr/>
                </p:nvSpPr>
                <p:spPr>
                  <a:xfrm>
                    <a:off x="5084626" y="953156"/>
                    <a:ext cx="1025100" cy="951300"/>
                  </a:xfrm>
                  <a:prstGeom prst="parallelogram">
                    <a:avLst>
                      <a:gd fmla="val 38596" name="adj"/>
                    </a:avLst>
                  </a:prstGeom>
                  <a:solidFill>
                    <a:srgbClr val="FFFFFF"/>
                  </a:solidFill>
                  <a:ln cap="flat" cmpd="sng" w="228600">
                    <a:solidFill>
                      <a:srgbClr val="FFFFFF"/>
                    </a:solidFill>
                    <a:prstDash val="solid"/>
                    <a:round/>
                    <a:headEnd len="sm" w="sm" type="none"/>
                    <a:tailEnd len="sm" w="sm" type="none"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FFFFF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27" name="Google Shape;227;p7"/>
                  <p:cNvSpPr/>
                  <p:nvPr/>
                </p:nvSpPr>
                <p:spPr>
                  <a:xfrm>
                    <a:off x="4428842" y="951860"/>
                    <a:ext cx="1025100" cy="951300"/>
                  </a:xfrm>
                  <a:prstGeom prst="parallelogram">
                    <a:avLst>
                      <a:gd fmla="val 38596" name="adj"/>
                    </a:avLst>
                  </a:prstGeom>
                  <a:solidFill>
                    <a:srgbClr val="FFFFFF"/>
                  </a:solidFill>
                  <a:ln cap="flat" cmpd="sng" w="228600">
                    <a:solidFill>
                      <a:srgbClr val="FFFFFF"/>
                    </a:solidFill>
                    <a:prstDash val="solid"/>
                    <a:round/>
                    <a:headEnd len="sm" w="sm" type="none"/>
                    <a:tailEnd len="sm" w="sm" type="none"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FFFFF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28" name="Google Shape;228;p7"/>
                  <p:cNvSpPr/>
                  <p:nvPr/>
                </p:nvSpPr>
                <p:spPr>
                  <a:xfrm>
                    <a:off x="3768441" y="951859"/>
                    <a:ext cx="1025100" cy="951300"/>
                  </a:xfrm>
                  <a:prstGeom prst="parallelogram">
                    <a:avLst>
                      <a:gd fmla="val 38596" name="adj"/>
                    </a:avLst>
                  </a:prstGeom>
                  <a:solidFill>
                    <a:srgbClr val="FFFFFF"/>
                  </a:solidFill>
                  <a:ln cap="flat" cmpd="sng" w="228600">
                    <a:solidFill>
                      <a:srgbClr val="FFFFFF"/>
                    </a:solidFill>
                    <a:prstDash val="solid"/>
                    <a:round/>
                    <a:headEnd len="sm" w="sm" type="none"/>
                    <a:tailEnd len="sm" w="sm" type="none"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FFFFF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29" name="Google Shape;229;p7"/>
                  <p:cNvSpPr/>
                  <p:nvPr/>
                </p:nvSpPr>
                <p:spPr>
                  <a:xfrm>
                    <a:off x="3103421" y="951859"/>
                    <a:ext cx="1025100" cy="951300"/>
                  </a:xfrm>
                  <a:prstGeom prst="parallelogram">
                    <a:avLst>
                      <a:gd fmla="val 38596" name="adj"/>
                    </a:avLst>
                  </a:prstGeom>
                  <a:solidFill>
                    <a:srgbClr val="FFFFFF"/>
                  </a:solidFill>
                  <a:ln cap="flat" cmpd="sng" w="228600">
                    <a:solidFill>
                      <a:srgbClr val="FFFFFF"/>
                    </a:solidFill>
                    <a:prstDash val="solid"/>
                    <a:round/>
                    <a:headEnd len="sm" w="sm" type="none"/>
                    <a:tailEnd len="sm" w="sm" type="none"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FFFFF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30" name="Google Shape;230;p7"/>
                  <p:cNvSpPr/>
                  <p:nvPr/>
                </p:nvSpPr>
                <p:spPr>
                  <a:xfrm>
                    <a:off x="2443020" y="951858"/>
                    <a:ext cx="1025100" cy="951300"/>
                  </a:xfrm>
                  <a:prstGeom prst="parallelogram">
                    <a:avLst>
                      <a:gd fmla="val 38596" name="adj"/>
                    </a:avLst>
                  </a:prstGeom>
                  <a:solidFill>
                    <a:srgbClr val="FFFFFF"/>
                  </a:solidFill>
                  <a:ln cap="flat" cmpd="sng" w="228600">
                    <a:solidFill>
                      <a:srgbClr val="FFFFFF"/>
                    </a:solidFill>
                    <a:prstDash val="solid"/>
                    <a:round/>
                    <a:headEnd len="sm" w="sm" type="none"/>
                    <a:tailEnd len="sm" w="sm" type="none"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FFFFF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31" name="Google Shape;231;p7"/>
                  <p:cNvSpPr/>
                  <p:nvPr/>
                </p:nvSpPr>
                <p:spPr>
                  <a:xfrm>
                    <a:off x="1796472" y="950562"/>
                    <a:ext cx="1025100" cy="951300"/>
                  </a:xfrm>
                  <a:prstGeom prst="parallelogram">
                    <a:avLst>
                      <a:gd fmla="val 38596" name="adj"/>
                    </a:avLst>
                  </a:prstGeom>
                  <a:solidFill>
                    <a:srgbClr val="FFFFFF"/>
                  </a:solidFill>
                  <a:ln cap="flat" cmpd="sng" w="228600">
                    <a:solidFill>
                      <a:srgbClr val="FFFFFF"/>
                    </a:solidFill>
                    <a:prstDash val="solid"/>
                    <a:round/>
                    <a:headEnd len="sm" w="sm" type="none"/>
                    <a:tailEnd len="sm" w="sm" type="none"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FFFFF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32" name="Google Shape;232;p7"/>
                  <p:cNvSpPr/>
                  <p:nvPr/>
                </p:nvSpPr>
                <p:spPr>
                  <a:xfrm>
                    <a:off x="1136071" y="950561"/>
                    <a:ext cx="1025100" cy="951300"/>
                  </a:xfrm>
                  <a:prstGeom prst="parallelogram">
                    <a:avLst>
                      <a:gd fmla="val 38596" name="adj"/>
                    </a:avLst>
                  </a:prstGeom>
                  <a:solidFill>
                    <a:srgbClr val="FFFFFF"/>
                  </a:solidFill>
                  <a:ln cap="flat" cmpd="sng" w="228600">
                    <a:solidFill>
                      <a:srgbClr val="FFFFFF"/>
                    </a:solidFill>
                    <a:prstDash val="solid"/>
                    <a:round/>
                    <a:headEnd len="sm" w="sm" type="none"/>
                    <a:tailEnd len="sm" w="sm" type="none"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FFFFF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33" name="Google Shape;233;p7"/>
                  <p:cNvSpPr/>
                  <p:nvPr/>
                </p:nvSpPr>
                <p:spPr>
                  <a:xfrm>
                    <a:off x="475670" y="943921"/>
                    <a:ext cx="1025100" cy="951300"/>
                  </a:xfrm>
                  <a:prstGeom prst="parallelogram">
                    <a:avLst>
                      <a:gd fmla="val 38596" name="adj"/>
                    </a:avLst>
                  </a:prstGeom>
                  <a:solidFill>
                    <a:srgbClr val="FFFFFF"/>
                  </a:solidFill>
                  <a:ln cap="flat" cmpd="sng" w="228600">
                    <a:solidFill>
                      <a:srgbClr val="FFFFFF"/>
                    </a:solidFill>
                    <a:prstDash val="solid"/>
                    <a:round/>
                    <a:headEnd len="sm" w="sm" type="none"/>
                    <a:tailEnd len="sm" w="sm" type="none"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FFFFF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34" name="Google Shape;234;p7"/>
                  <p:cNvSpPr/>
                  <p:nvPr/>
                </p:nvSpPr>
                <p:spPr>
                  <a:xfrm>
                    <a:off x="-13857" y="955428"/>
                    <a:ext cx="877455" cy="960581"/>
                  </a:xfrm>
                  <a:custGeom>
                    <a:rect b="b" l="l" r="r" t="t"/>
                    <a:pathLst>
                      <a:path extrusionOk="0" h="960581" w="877455">
                        <a:moveTo>
                          <a:pt x="0" y="960581"/>
                        </a:moveTo>
                        <a:lnTo>
                          <a:pt x="25436" y="0"/>
                        </a:lnTo>
                        <a:lnTo>
                          <a:pt x="877455" y="0"/>
                        </a:lnTo>
                        <a:lnTo>
                          <a:pt x="510274" y="951344"/>
                        </a:lnTo>
                        <a:lnTo>
                          <a:pt x="0" y="960581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cap="flat" cmpd="sng" w="228600">
                    <a:solidFill>
                      <a:srgbClr val="FFFFFF"/>
                    </a:solidFill>
                    <a:prstDash val="solid"/>
                    <a:round/>
                    <a:headEnd len="sm" w="sm" type="none"/>
                    <a:tailEnd len="sm" w="sm" type="none"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FFFFF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35" name="Google Shape;235;p7"/>
                  <p:cNvSpPr/>
                  <p:nvPr/>
                </p:nvSpPr>
                <p:spPr>
                  <a:xfrm>
                    <a:off x="11702495" y="946192"/>
                    <a:ext cx="501038" cy="969816"/>
                  </a:xfrm>
                  <a:custGeom>
                    <a:rect b="b" l="l" r="r" t="t"/>
                    <a:pathLst>
                      <a:path extrusionOk="0" h="969816" w="501038">
                        <a:moveTo>
                          <a:pt x="0" y="960580"/>
                        </a:moveTo>
                        <a:lnTo>
                          <a:pt x="367181" y="9236"/>
                        </a:lnTo>
                        <a:lnTo>
                          <a:pt x="498763" y="0"/>
                        </a:lnTo>
                        <a:cubicBezTo>
                          <a:pt x="499521" y="323272"/>
                          <a:pt x="500280" y="646544"/>
                          <a:pt x="501038" y="969816"/>
                        </a:cubicBezTo>
                        <a:lnTo>
                          <a:pt x="0" y="960580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cap="flat" cmpd="sng" w="228600">
                    <a:solidFill>
                      <a:srgbClr val="FFFFFF"/>
                    </a:solidFill>
                    <a:prstDash val="solid"/>
                    <a:round/>
                    <a:headEnd len="sm" w="sm" type="none"/>
                    <a:tailEnd len="sm" w="sm" type="none"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FFFFF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236" name="Google Shape;236;p7"/>
                <p:cNvSpPr/>
                <p:nvPr/>
              </p:nvSpPr>
              <p:spPr>
                <a:xfrm>
                  <a:off x="119966" y="80804"/>
                  <a:ext cx="1730478" cy="1684746"/>
                </a:xfrm>
                <a:custGeom>
                  <a:rect b="b" l="l" r="r" t="t"/>
                  <a:pathLst>
                    <a:path extrusionOk="0" h="1684746" w="1730478">
                      <a:moveTo>
                        <a:pt x="0" y="103814"/>
                      </a:moveTo>
                      <a:cubicBezTo>
                        <a:pt x="0" y="46479"/>
                        <a:pt x="46479" y="0"/>
                        <a:pt x="103814" y="0"/>
                      </a:cubicBezTo>
                      <a:lnTo>
                        <a:pt x="1730478" y="1580932"/>
                      </a:lnTo>
                      <a:cubicBezTo>
                        <a:pt x="1730478" y="1638267"/>
                        <a:pt x="1683999" y="1684746"/>
                        <a:pt x="1626664" y="1684746"/>
                      </a:cubicBezTo>
                      <a:lnTo>
                        <a:pt x="103814" y="1684746"/>
                      </a:lnTo>
                      <a:cubicBezTo>
                        <a:pt x="46479" y="1684746"/>
                        <a:pt x="0" y="1638267"/>
                        <a:pt x="0" y="1580932"/>
                      </a:cubicBezTo>
                      <a:lnTo>
                        <a:pt x="0" y="103814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cap="flat" cmpd="sng" w="228600">
                  <a:solidFill>
                    <a:srgbClr val="FFFFFF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37" name="Google Shape;237;p7"/>
                <p:cNvSpPr/>
                <p:nvPr/>
              </p:nvSpPr>
              <p:spPr>
                <a:xfrm>
                  <a:off x="230709" y="363780"/>
                  <a:ext cx="216000" cy="216000"/>
                </a:xfrm>
                <a:prstGeom prst="ellipse">
                  <a:avLst/>
                </a:prstGeom>
                <a:solidFill>
                  <a:srgbClr val="FFFFFF"/>
                </a:solidFill>
                <a:ln cap="flat" cmpd="sng" w="228600">
                  <a:solidFill>
                    <a:srgbClr val="FFFFFF">
                      <a:alpha val="83920"/>
                    </a:srgbClr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38" name="Google Shape;238;p7"/>
                <p:cNvSpPr/>
                <p:nvPr/>
              </p:nvSpPr>
              <p:spPr>
                <a:xfrm>
                  <a:off x="204456" y="1426233"/>
                  <a:ext cx="216000" cy="216000"/>
                </a:xfrm>
                <a:prstGeom prst="ellipse">
                  <a:avLst/>
                </a:prstGeom>
                <a:solidFill>
                  <a:srgbClr val="FFFFFF"/>
                </a:solidFill>
                <a:ln cap="flat" cmpd="sng" w="228600">
                  <a:solidFill>
                    <a:srgbClr val="FFFFFF">
                      <a:alpha val="83920"/>
                    </a:srgbClr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39" name="Google Shape;239;p7"/>
                <p:cNvSpPr/>
                <p:nvPr/>
              </p:nvSpPr>
              <p:spPr>
                <a:xfrm>
                  <a:off x="1318506" y="1421541"/>
                  <a:ext cx="216000" cy="216000"/>
                </a:xfrm>
                <a:prstGeom prst="ellipse">
                  <a:avLst/>
                </a:prstGeom>
                <a:solidFill>
                  <a:srgbClr val="FFFFFF"/>
                </a:solidFill>
                <a:ln cap="flat" cmpd="sng" w="228600">
                  <a:solidFill>
                    <a:srgbClr val="FFFFFF">
                      <a:alpha val="83920"/>
                    </a:srgbClr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240" name="Google Shape;240;p7"/>
            <p:cNvGrpSpPr/>
            <p:nvPr/>
          </p:nvGrpSpPr>
          <p:grpSpPr>
            <a:xfrm rot="-701053">
              <a:off x="1576814" y="4916388"/>
              <a:ext cx="1866494" cy="1402964"/>
              <a:chOff x="-223872" y="-2478514"/>
              <a:chExt cx="12434134" cy="9403958"/>
            </a:xfrm>
          </p:grpSpPr>
          <p:sp>
            <p:nvSpPr>
              <p:cNvPr id="241" name="Google Shape;241;p7"/>
              <p:cNvSpPr/>
              <p:nvPr/>
            </p:nvSpPr>
            <p:spPr>
              <a:xfrm>
                <a:off x="18262" y="1891444"/>
                <a:ext cx="12192000" cy="5034000"/>
              </a:xfrm>
              <a:prstGeom prst="rect">
                <a:avLst/>
              </a:prstGeom>
              <a:solidFill>
                <a:srgbClr val="FFFFFF"/>
              </a:solidFill>
              <a:ln cap="flat" cmpd="sng" w="228600">
                <a:solidFill>
                  <a:srgbClr val="FFFFFF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242" name="Google Shape;242;p7"/>
              <p:cNvGrpSpPr/>
              <p:nvPr/>
            </p:nvGrpSpPr>
            <p:grpSpPr>
              <a:xfrm>
                <a:off x="-223872" y="-2478514"/>
                <a:ext cx="12416409" cy="4394523"/>
                <a:chOff x="-223872" y="-2478514"/>
                <a:chExt cx="12416409" cy="4394523"/>
              </a:xfrm>
            </p:grpSpPr>
            <p:grpSp>
              <p:nvGrpSpPr>
                <p:cNvPr id="243" name="Google Shape;243;p7"/>
                <p:cNvGrpSpPr/>
                <p:nvPr/>
              </p:nvGrpSpPr>
              <p:grpSpPr>
                <a:xfrm rot="-720416">
                  <a:off x="-255351" y="-1220101"/>
                  <a:ext cx="12201346" cy="981825"/>
                  <a:chOff x="-9241" y="-24962"/>
                  <a:chExt cx="12226626" cy="981605"/>
                </a:xfrm>
              </p:grpSpPr>
              <p:sp>
                <p:nvSpPr>
                  <p:cNvPr id="244" name="Google Shape;244;p7"/>
                  <p:cNvSpPr/>
                  <p:nvPr/>
                </p:nvSpPr>
                <p:spPr>
                  <a:xfrm flipH="1">
                    <a:off x="480426" y="1"/>
                    <a:ext cx="1025100" cy="951300"/>
                  </a:xfrm>
                  <a:prstGeom prst="parallelogram">
                    <a:avLst>
                      <a:gd fmla="val 38596" name="adj"/>
                    </a:avLst>
                  </a:prstGeom>
                  <a:solidFill>
                    <a:srgbClr val="FFFFFF"/>
                  </a:solidFill>
                  <a:ln cap="flat" cmpd="sng" w="228600">
                    <a:solidFill>
                      <a:srgbClr val="FFFFFF"/>
                    </a:solidFill>
                    <a:prstDash val="solid"/>
                    <a:round/>
                    <a:headEnd len="sm" w="sm" type="none"/>
                    <a:tailEnd len="sm" w="sm" type="none"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FFFFF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45" name="Google Shape;245;p7"/>
                  <p:cNvSpPr/>
                  <p:nvPr/>
                </p:nvSpPr>
                <p:spPr>
                  <a:xfrm flipH="1">
                    <a:off x="1140827" y="0"/>
                    <a:ext cx="1025100" cy="951300"/>
                  </a:xfrm>
                  <a:prstGeom prst="parallelogram">
                    <a:avLst>
                      <a:gd fmla="val 38596" name="adj"/>
                    </a:avLst>
                  </a:prstGeom>
                  <a:solidFill>
                    <a:srgbClr val="FFFFFF"/>
                  </a:solidFill>
                  <a:ln cap="flat" cmpd="sng" w="228600">
                    <a:solidFill>
                      <a:srgbClr val="FFFFFF"/>
                    </a:solidFill>
                    <a:prstDash val="solid"/>
                    <a:round/>
                    <a:headEnd len="sm" w="sm" type="none"/>
                    <a:tailEnd len="sm" w="sm" type="none"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FFFFF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46" name="Google Shape;246;p7"/>
                  <p:cNvSpPr/>
                  <p:nvPr/>
                </p:nvSpPr>
                <p:spPr>
                  <a:xfrm flipH="1">
                    <a:off x="1787375" y="-1296"/>
                    <a:ext cx="1025100" cy="951300"/>
                  </a:xfrm>
                  <a:prstGeom prst="parallelogram">
                    <a:avLst>
                      <a:gd fmla="val 38596" name="adj"/>
                    </a:avLst>
                  </a:prstGeom>
                  <a:solidFill>
                    <a:srgbClr val="FFFFFF"/>
                  </a:solidFill>
                  <a:ln cap="flat" cmpd="sng" w="228600">
                    <a:solidFill>
                      <a:srgbClr val="FFFFFF"/>
                    </a:solidFill>
                    <a:prstDash val="solid"/>
                    <a:round/>
                    <a:headEnd len="sm" w="sm" type="none"/>
                    <a:tailEnd len="sm" w="sm" type="none"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FFFFF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47" name="Google Shape;247;p7"/>
                  <p:cNvSpPr/>
                  <p:nvPr/>
                </p:nvSpPr>
                <p:spPr>
                  <a:xfrm flipH="1">
                    <a:off x="2447776" y="-1297"/>
                    <a:ext cx="1025100" cy="951300"/>
                  </a:xfrm>
                  <a:prstGeom prst="parallelogram">
                    <a:avLst>
                      <a:gd fmla="val 38596" name="adj"/>
                    </a:avLst>
                  </a:prstGeom>
                  <a:solidFill>
                    <a:srgbClr val="FFFFFF"/>
                  </a:solidFill>
                  <a:ln cap="flat" cmpd="sng" w="228600">
                    <a:solidFill>
                      <a:srgbClr val="FFFFFF"/>
                    </a:solidFill>
                    <a:prstDash val="solid"/>
                    <a:round/>
                    <a:headEnd len="sm" w="sm" type="none"/>
                    <a:tailEnd len="sm" w="sm" type="none"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FFFFF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48" name="Google Shape;248;p7"/>
                  <p:cNvSpPr/>
                  <p:nvPr/>
                </p:nvSpPr>
                <p:spPr>
                  <a:xfrm flipH="1">
                    <a:off x="3122032" y="-1297"/>
                    <a:ext cx="1025100" cy="951300"/>
                  </a:xfrm>
                  <a:prstGeom prst="parallelogram">
                    <a:avLst>
                      <a:gd fmla="val 38596" name="adj"/>
                    </a:avLst>
                  </a:prstGeom>
                  <a:solidFill>
                    <a:srgbClr val="FFFFFF"/>
                  </a:solidFill>
                  <a:ln cap="flat" cmpd="sng" w="228600">
                    <a:solidFill>
                      <a:srgbClr val="FFFFFF"/>
                    </a:solidFill>
                    <a:prstDash val="solid"/>
                    <a:round/>
                    <a:headEnd len="sm" w="sm" type="none"/>
                    <a:tailEnd len="sm" w="sm" type="none"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FFFFF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49" name="Google Shape;249;p7"/>
                  <p:cNvSpPr/>
                  <p:nvPr/>
                </p:nvSpPr>
                <p:spPr>
                  <a:xfrm flipH="1">
                    <a:off x="3773197" y="-1298"/>
                    <a:ext cx="1025100" cy="951300"/>
                  </a:xfrm>
                  <a:prstGeom prst="parallelogram">
                    <a:avLst>
                      <a:gd fmla="val 38596" name="adj"/>
                    </a:avLst>
                  </a:prstGeom>
                  <a:solidFill>
                    <a:srgbClr val="FFFFFF"/>
                  </a:solidFill>
                  <a:ln cap="flat" cmpd="sng" w="228600">
                    <a:solidFill>
                      <a:srgbClr val="FFFFFF"/>
                    </a:solidFill>
                    <a:prstDash val="solid"/>
                    <a:round/>
                    <a:headEnd len="sm" w="sm" type="none"/>
                    <a:tailEnd len="sm" w="sm" type="none"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FFFFF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50" name="Google Shape;250;p7"/>
                  <p:cNvSpPr/>
                  <p:nvPr/>
                </p:nvSpPr>
                <p:spPr>
                  <a:xfrm flipH="1">
                    <a:off x="4428981" y="-2594"/>
                    <a:ext cx="1025100" cy="951300"/>
                  </a:xfrm>
                  <a:prstGeom prst="parallelogram">
                    <a:avLst>
                      <a:gd fmla="val 38596" name="adj"/>
                    </a:avLst>
                  </a:prstGeom>
                  <a:solidFill>
                    <a:srgbClr val="FFFFFF"/>
                  </a:solidFill>
                  <a:ln cap="flat" cmpd="sng" w="228600">
                    <a:solidFill>
                      <a:srgbClr val="FFFFFF"/>
                    </a:solidFill>
                    <a:prstDash val="solid"/>
                    <a:round/>
                    <a:headEnd len="sm" w="sm" type="none"/>
                    <a:tailEnd len="sm" w="sm" type="none"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FFFFF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51" name="Google Shape;251;p7"/>
                  <p:cNvSpPr/>
                  <p:nvPr/>
                </p:nvSpPr>
                <p:spPr>
                  <a:xfrm flipH="1">
                    <a:off x="5089382" y="-2595"/>
                    <a:ext cx="1025100" cy="951300"/>
                  </a:xfrm>
                  <a:prstGeom prst="parallelogram">
                    <a:avLst>
                      <a:gd fmla="val 38596" name="adj"/>
                    </a:avLst>
                  </a:prstGeom>
                  <a:solidFill>
                    <a:srgbClr val="FFFFFF"/>
                  </a:solidFill>
                  <a:ln cap="flat" cmpd="sng" w="228600">
                    <a:solidFill>
                      <a:srgbClr val="FFFFFF"/>
                    </a:solidFill>
                    <a:prstDash val="solid"/>
                    <a:round/>
                    <a:headEnd len="sm" w="sm" type="none"/>
                    <a:tailEnd len="sm" w="sm" type="none"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FFFFF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52" name="Google Shape;252;p7"/>
                  <p:cNvSpPr/>
                  <p:nvPr/>
                </p:nvSpPr>
                <p:spPr>
                  <a:xfrm flipH="1">
                    <a:off x="5749783" y="-3892"/>
                    <a:ext cx="1025100" cy="951300"/>
                  </a:xfrm>
                  <a:prstGeom prst="parallelogram">
                    <a:avLst>
                      <a:gd fmla="val 38596" name="adj"/>
                    </a:avLst>
                  </a:prstGeom>
                  <a:solidFill>
                    <a:srgbClr val="FFFFFF"/>
                  </a:solidFill>
                  <a:ln cap="flat" cmpd="sng" w="228600">
                    <a:solidFill>
                      <a:srgbClr val="FFFFFF"/>
                    </a:solidFill>
                    <a:prstDash val="solid"/>
                    <a:round/>
                    <a:headEnd len="sm" w="sm" type="none"/>
                    <a:tailEnd len="sm" w="sm" type="none"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FFFFF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53" name="Google Shape;253;p7"/>
                  <p:cNvSpPr/>
                  <p:nvPr/>
                </p:nvSpPr>
                <p:spPr>
                  <a:xfrm flipH="1">
                    <a:off x="6410184" y="5343"/>
                    <a:ext cx="1025100" cy="951300"/>
                  </a:xfrm>
                  <a:prstGeom prst="parallelogram">
                    <a:avLst>
                      <a:gd fmla="val 38596" name="adj"/>
                    </a:avLst>
                  </a:prstGeom>
                  <a:solidFill>
                    <a:srgbClr val="FFFFFF"/>
                  </a:solidFill>
                  <a:ln cap="flat" cmpd="sng" w="228600">
                    <a:solidFill>
                      <a:srgbClr val="FFFFFF"/>
                    </a:solidFill>
                    <a:prstDash val="solid"/>
                    <a:round/>
                    <a:headEnd len="sm" w="sm" type="none"/>
                    <a:tailEnd len="sm" w="sm" type="none"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FFFFF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54" name="Google Shape;254;p7"/>
                  <p:cNvSpPr/>
                  <p:nvPr/>
                </p:nvSpPr>
                <p:spPr>
                  <a:xfrm flipH="1">
                    <a:off x="7056732" y="4047"/>
                    <a:ext cx="1025100" cy="951300"/>
                  </a:xfrm>
                  <a:prstGeom prst="parallelogram">
                    <a:avLst>
                      <a:gd fmla="val 38596" name="adj"/>
                    </a:avLst>
                  </a:prstGeom>
                  <a:solidFill>
                    <a:srgbClr val="FFFFFF"/>
                  </a:solidFill>
                  <a:ln cap="flat" cmpd="sng" w="228600">
                    <a:solidFill>
                      <a:srgbClr val="FFFFFF"/>
                    </a:solidFill>
                    <a:prstDash val="solid"/>
                    <a:round/>
                    <a:headEnd len="sm" w="sm" type="none"/>
                    <a:tailEnd len="sm" w="sm" type="none"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FFFFF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55" name="Google Shape;255;p7"/>
                  <p:cNvSpPr/>
                  <p:nvPr/>
                </p:nvSpPr>
                <p:spPr>
                  <a:xfrm flipH="1">
                    <a:off x="7717133" y="4046"/>
                    <a:ext cx="1025100" cy="951300"/>
                  </a:xfrm>
                  <a:prstGeom prst="parallelogram">
                    <a:avLst>
                      <a:gd fmla="val 38596" name="adj"/>
                    </a:avLst>
                  </a:prstGeom>
                  <a:solidFill>
                    <a:srgbClr val="FFFFFF"/>
                  </a:solidFill>
                  <a:ln cap="flat" cmpd="sng" w="228600">
                    <a:solidFill>
                      <a:srgbClr val="FFFFFF"/>
                    </a:solidFill>
                    <a:prstDash val="solid"/>
                    <a:round/>
                    <a:headEnd len="sm" w="sm" type="none"/>
                    <a:tailEnd len="sm" w="sm" type="none"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FFFFF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56" name="Google Shape;256;p7"/>
                  <p:cNvSpPr/>
                  <p:nvPr/>
                </p:nvSpPr>
                <p:spPr>
                  <a:xfrm flipH="1">
                    <a:off x="8391389" y="4046"/>
                    <a:ext cx="1025100" cy="951300"/>
                  </a:xfrm>
                  <a:prstGeom prst="parallelogram">
                    <a:avLst>
                      <a:gd fmla="val 38596" name="adj"/>
                    </a:avLst>
                  </a:prstGeom>
                  <a:solidFill>
                    <a:srgbClr val="FFFFFF"/>
                  </a:solidFill>
                  <a:ln cap="flat" cmpd="sng" w="228600">
                    <a:solidFill>
                      <a:srgbClr val="FFFFFF"/>
                    </a:solidFill>
                    <a:prstDash val="solid"/>
                    <a:round/>
                    <a:headEnd len="sm" w="sm" type="none"/>
                    <a:tailEnd len="sm" w="sm" type="none"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FFFFF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57" name="Google Shape;257;p7"/>
                  <p:cNvSpPr/>
                  <p:nvPr/>
                </p:nvSpPr>
                <p:spPr>
                  <a:xfrm flipH="1">
                    <a:off x="9051790" y="4045"/>
                    <a:ext cx="1025100" cy="951300"/>
                  </a:xfrm>
                  <a:prstGeom prst="parallelogram">
                    <a:avLst>
                      <a:gd fmla="val 38596" name="adj"/>
                    </a:avLst>
                  </a:prstGeom>
                  <a:solidFill>
                    <a:srgbClr val="FFFFFF"/>
                  </a:solidFill>
                  <a:ln cap="flat" cmpd="sng" w="228600">
                    <a:solidFill>
                      <a:srgbClr val="FFFFFF"/>
                    </a:solidFill>
                    <a:prstDash val="solid"/>
                    <a:round/>
                    <a:headEnd len="sm" w="sm" type="none"/>
                    <a:tailEnd len="sm" w="sm" type="none"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FFFFF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58" name="Google Shape;258;p7"/>
                  <p:cNvSpPr/>
                  <p:nvPr/>
                </p:nvSpPr>
                <p:spPr>
                  <a:xfrm flipH="1">
                    <a:off x="9698338" y="2749"/>
                    <a:ext cx="1025100" cy="951300"/>
                  </a:xfrm>
                  <a:prstGeom prst="parallelogram">
                    <a:avLst>
                      <a:gd fmla="val 38596" name="adj"/>
                    </a:avLst>
                  </a:prstGeom>
                  <a:solidFill>
                    <a:srgbClr val="FFFFFF"/>
                  </a:solidFill>
                  <a:ln cap="flat" cmpd="sng" w="228600">
                    <a:solidFill>
                      <a:srgbClr val="FFFFFF"/>
                    </a:solidFill>
                    <a:prstDash val="solid"/>
                    <a:round/>
                    <a:headEnd len="sm" w="sm" type="none"/>
                    <a:tailEnd len="sm" w="sm" type="none"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FFFFF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59" name="Google Shape;259;p7"/>
                  <p:cNvSpPr/>
                  <p:nvPr/>
                </p:nvSpPr>
                <p:spPr>
                  <a:xfrm flipH="1">
                    <a:off x="10358739" y="2748"/>
                    <a:ext cx="1025100" cy="951300"/>
                  </a:xfrm>
                  <a:prstGeom prst="parallelogram">
                    <a:avLst>
                      <a:gd fmla="val 38596" name="adj"/>
                    </a:avLst>
                  </a:prstGeom>
                  <a:solidFill>
                    <a:srgbClr val="FFFFFF"/>
                  </a:solidFill>
                  <a:ln cap="flat" cmpd="sng" w="228600">
                    <a:solidFill>
                      <a:srgbClr val="FFFFFF"/>
                    </a:solidFill>
                    <a:prstDash val="solid"/>
                    <a:round/>
                    <a:headEnd len="sm" w="sm" type="none"/>
                    <a:tailEnd len="sm" w="sm" type="none"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FFFFF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60" name="Google Shape;260;p7"/>
                  <p:cNvSpPr/>
                  <p:nvPr/>
                </p:nvSpPr>
                <p:spPr>
                  <a:xfrm flipH="1">
                    <a:off x="11028376" y="-3892"/>
                    <a:ext cx="1025100" cy="951300"/>
                  </a:xfrm>
                  <a:prstGeom prst="parallelogram">
                    <a:avLst>
                      <a:gd fmla="val 38596" name="adj"/>
                    </a:avLst>
                  </a:prstGeom>
                  <a:solidFill>
                    <a:srgbClr val="FFFFFF"/>
                  </a:solidFill>
                  <a:ln cap="flat" cmpd="sng" w="228600">
                    <a:solidFill>
                      <a:srgbClr val="FFFFFF"/>
                    </a:solidFill>
                    <a:prstDash val="solid"/>
                    <a:round/>
                    <a:headEnd len="sm" w="sm" type="none"/>
                    <a:tailEnd len="sm" w="sm" type="none"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FFFFF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61" name="Google Shape;261;p7"/>
                  <p:cNvSpPr/>
                  <p:nvPr/>
                </p:nvSpPr>
                <p:spPr>
                  <a:xfrm flipH="1">
                    <a:off x="-9241" y="2746"/>
                    <a:ext cx="868219" cy="951345"/>
                  </a:xfrm>
                  <a:custGeom>
                    <a:rect b="b" l="l" r="r" t="t"/>
                    <a:pathLst>
                      <a:path extrusionOk="0" h="951345" w="868219">
                        <a:moveTo>
                          <a:pt x="0" y="951345"/>
                        </a:moveTo>
                        <a:lnTo>
                          <a:pt x="367181" y="1"/>
                        </a:lnTo>
                        <a:lnTo>
                          <a:pt x="868219" y="0"/>
                        </a:lnTo>
                        <a:lnTo>
                          <a:pt x="842784" y="951345"/>
                        </a:lnTo>
                        <a:lnTo>
                          <a:pt x="0" y="951345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cap="flat" cmpd="sng" w="228600">
                    <a:solidFill>
                      <a:srgbClr val="FFFFFF"/>
                    </a:solidFill>
                    <a:prstDash val="solid"/>
                    <a:round/>
                    <a:headEnd len="sm" w="sm" type="none"/>
                    <a:tailEnd len="sm" w="sm" type="none"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FFFFF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62" name="Google Shape;262;p7"/>
                  <p:cNvSpPr/>
                  <p:nvPr/>
                </p:nvSpPr>
                <p:spPr>
                  <a:xfrm flipH="1">
                    <a:off x="11697874" y="-24962"/>
                    <a:ext cx="519511" cy="979053"/>
                  </a:xfrm>
                  <a:custGeom>
                    <a:rect b="b" l="l" r="r" t="t"/>
                    <a:pathLst>
                      <a:path extrusionOk="0" h="979053" w="519511">
                        <a:moveTo>
                          <a:pt x="29982" y="960580"/>
                        </a:moveTo>
                        <a:lnTo>
                          <a:pt x="0" y="0"/>
                        </a:lnTo>
                        <a:lnTo>
                          <a:pt x="519511" y="27709"/>
                        </a:lnTo>
                        <a:lnTo>
                          <a:pt x="152330" y="979053"/>
                        </a:lnTo>
                        <a:lnTo>
                          <a:pt x="29982" y="960580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cap="flat" cmpd="sng" w="228600">
                    <a:solidFill>
                      <a:srgbClr val="FFFFFF"/>
                    </a:solidFill>
                    <a:prstDash val="solid"/>
                    <a:round/>
                    <a:headEnd len="sm" w="sm" type="none"/>
                    <a:tailEnd len="sm" w="sm" type="none"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FFFFF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63" name="Google Shape;263;p7"/>
                <p:cNvGrpSpPr/>
                <p:nvPr/>
              </p:nvGrpSpPr>
              <p:grpSpPr>
                <a:xfrm>
                  <a:off x="-13858" y="943921"/>
                  <a:ext cx="12206395" cy="972088"/>
                  <a:chOff x="-13857" y="943921"/>
                  <a:chExt cx="12217390" cy="972088"/>
                </a:xfrm>
              </p:grpSpPr>
              <p:sp>
                <p:nvSpPr>
                  <p:cNvPr id="264" name="Google Shape;264;p7"/>
                  <p:cNvSpPr/>
                  <p:nvPr/>
                </p:nvSpPr>
                <p:spPr>
                  <a:xfrm>
                    <a:off x="11023620" y="947814"/>
                    <a:ext cx="1025100" cy="951300"/>
                  </a:xfrm>
                  <a:prstGeom prst="parallelogram">
                    <a:avLst>
                      <a:gd fmla="val 38596" name="adj"/>
                    </a:avLst>
                  </a:prstGeom>
                  <a:solidFill>
                    <a:srgbClr val="FFFFFF"/>
                  </a:solidFill>
                  <a:ln cap="flat" cmpd="sng" w="228600">
                    <a:solidFill>
                      <a:srgbClr val="FFFFFF"/>
                    </a:solidFill>
                    <a:prstDash val="solid"/>
                    <a:round/>
                    <a:headEnd len="sm" w="sm" type="none"/>
                    <a:tailEnd len="sm" w="sm" type="none"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FFFFF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65" name="Google Shape;265;p7"/>
                  <p:cNvSpPr/>
                  <p:nvPr/>
                </p:nvSpPr>
                <p:spPr>
                  <a:xfrm>
                    <a:off x="10363219" y="947813"/>
                    <a:ext cx="1025100" cy="951300"/>
                  </a:xfrm>
                  <a:prstGeom prst="parallelogram">
                    <a:avLst>
                      <a:gd fmla="val 38596" name="adj"/>
                    </a:avLst>
                  </a:prstGeom>
                  <a:solidFill>
                    <a:srgbClr val="FFFFFF"/>
                  </a:solidFill>
                  <a:ln cap="flat" cmpd="sng" w="228600">
                    <a:solidFill>
                      <a:srgbClr val="FFFFFF"/>
                    </a:solidFill>
                    <a:prstDash val="solid"/>
                    <a:round/>
                    <a:headEnd len="sm" w="sm" type="none"/>
                    <a:tailEnd len="sm" w="sm" type="none"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FFFFF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66" name="Google Shape;266;p7"/>
                  <p:cNvSpPr/>
                  <p:nvPr/>
                </p:nvSpPr>
                <p:spPr>
                  <a:xfrm>
                    <a:off x="9698199" y="955753"/>
                    <a:ext cx="1025100" cy="951300"/>
                  </a:xfrm>
                  <a:prstGeom prst="parallelogram">
                    <a:avLst>
                      <a:gd fmla="val 38596" name="adj"/>
                    </a:avLst>
                  </a:prstGeom>
                  <a:solidFill>
                    <a:srgbClr val="FFFFFF"/>
                  </a:solidFill>
                  <a:ln cap="flat" cmpd="sng" w="228600">
                    <a:solidFill>
                      <a:srgbClr val="FFFFFF"/>
                    </a:solidFill>
                    <a:prstDash val="solid"/>
                    <a:round/>
                    <a:headEnd len="sm" w="sm" type="none"/>
                    <a:tailEnd len="sm" w="sm" type="none"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FFFFF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67" name="Google Shape;267;p7"/>
                  <p:cNvSpPr/>
                  <p:nvPr/>
                </p:nvSpPr>
                <p:spPr>
                  <a:xfrm>
                    <a:off x="9037798" y="946516"/>
                    <a:ext cx="1025100" cy="951300"/>
                  </a:xfrm>
                  <a:prstGeom prst="parallelogram">
                    <a:avLst>
                      <a:gd fmla="val 38596" name="adj"/>
                    </a:avLst>
                  </a:prstGeom>
                  <a:solidFill>
                    <a:srgbClr val="FFFFFF"/>
                  </a:solidFill>
                  <a:ln cap="flat" cmpd="sng" w="228600">
                    <a:solidFill>
                      <a:srgbClr val="FFFFFF"/>
                    </a:solidFill>
                    <a:prstDash val="solid"/>
                    <a:round/>
                    <a:headEnd len="sm" w="sm" type="none"/>
                    <a:tailEnd len="sm" w="sm" type="none"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FFFFF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68" name="Google Shape;268;p7"/>
                  <p:cNvSpPr/>
                  <p:nvPr/>
                </p:nvSpPr>
                <p:spPr>
                  <a:xfrm>
                    <a:off x="8382014" y="946516"/>
                    <a:ext cx="1025100" cy="951300"/>
                  </a:xfrm>
                  <a:prstGeom prst="parallelogram">
                    <a:avLst>
                      <a:gd fmla="val 38596" name="adj"/>
                    </a:avLst>
                  </a:prstGeom>
                  <a:solidFill>
                    <a:srgbClr val="FFFFFF"/>
                  </a:solidFill>
                  <a:ln cap="flat" cmpd="sng" w="228600">
                    <a:solidFill>
                      <a:srgbClr val="FFFFFF"/>
                    </a:solidFill>
                    <a:prstDash val="solid"/>
                    <a:round/>
                    <a:headEnd len="sm" w="sm" type="none"/>
                    <a:tailEnd len="sm" w="sm" type="none"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FFFFF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69" name="Google Shape;269;p7"/>
                  <p:cNvSpPr/>
                  <p:nvPr/>
                </p:nvSpPr>
                <p:spPr>
                  <a:xfrm>
                    <a:off x="7712377" y="946515"/>
                    <a:ext cx="1025100" cy="951300"/>
                  </a:xfrm>
                  <a:prstGeom prst="parallelogram">
                    <a:avLst>
                      <a:gd fmla="val 38596" name="adj"/>
                    </a:avLst>
                  </a:prstGeom>
                  <a:solidFill>
                    <a:srgbClr val="FFFFFF"/>
                  </a:solidFill>
                  <a:ln cap="flat" cmpd="sng" w="228600">
                    <a:solidFill>
                      <a:srgbClr val="FFFFFF"/>
                    </a:solidFill>
                    <a:prstDash val="solid"/>
                    <a:round/>
                    <a:headEnd len="sm" w="sm" type="none"/>
                    <a:tailEnd len="sm" w="sm" type="none"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FFFFF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70" name="Google Shape;270;p7"/>
                  <p:cNvSpPr/>
                  <p:nvPr/>
                </p:nvSpPr>
                <p:spPr>
                  <a:xfrm>
                    <a:off x="7056593" y="945219"/>
                    <a:ext cx="1025100" cy="951300"/>
                  </a:xfrm>
                  <a:prstGeom prst="parallelogram">
                    <a:avLst>
                      <a:gd fmla="val 38596" name="adj"/>
                    </a:avLst>
                  </a:prstGeom>
                  <a:solidFill>
                    <a:srgbClr val="FFFFFF"/>
                  </a:solidFill>
                  <a:ln cap="flat" cmpd="sng" w="228600">
                    <a:solidFill>
                      <a:srgbClr val="FFFFFF"/>
                    </a:solidFill>
                    <a:prstDash val="solid"/>
                    <a:round/>
                    <a:headEnd len="sm" w="sm" type="none"/>
                    <a:tailEnd len="sm" w="sm" type="none"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FFFFF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71" name="Google Shape;271;p7"/>
                  <p:cNvSpPr/>
                  <p:nvPr/>
                </p:nvSpPr>
                <p:spPr>
                  <a:xfrm>
                    <a:off x="6396192" y="945218"/>
                    <a:ext cx="1025100" cy="951300"/>
                  </a:xfrm>
                  <a:prstGeom prst="parallelogram">
                    <a:avLst>
                      <a:gd fmla="val 38596" name="adj"/>
                    </a:avLst>
                  </a:prstGeom>
                  <a:solidFill>
                    <a:srgbClr val="FFFFFF"/>
                  </a:solidFill>
                  <a:ln cap="flat" cmpd="sng" w="228600">
                    <a:solidFill>
                      <a:srgbClr val="FFFFFF"/>
                    </a:solidFill>
                    <a:prstDash val="solid"/>
                    <a:round/>
                    <a:headEnd len="sm" w="sm" type="none"/>
                    <a:tailEnd len="sm" w="sm" type="none"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FFFFF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72" name="Google Shape;272;p7"/>
                  <p:cNvSpPr/>
                  <p:nvPr/>
                </p:nvSpPr>
                <p:spPr>
                  <a:xfrm>
                    <a:off x="5745027" y="943921"/>
                    <a:ext cx="1025100" cy="951300"/>
                  </a:xfrm>
                  <a:prstGeom prst="parallelogram">
                    <a:avLst>
                      <a:gd fmla="val 38596" name="adj"/>
                    </a:avLst>
                  </a:prstGeom>
                  <a:solidFill>
                    <a:srgbClr val="FFFFFF"/>
                  </a:solidFill>
                  <a:ln cap="flat" cmpd="sng" w="228600">
                    <a:solidFill>
                      <a:srgbClr val="FFFFFF"/>
                    </a:solidFill>
                    <a:prstDash val="solid"/>
                    <a:round/>
                    <a:headEnd len="sm" w="sm" type="none"/>
                    <a:tailEnd len="sm" w="sm" type="none"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FFFFF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73" name="Google Shape;273;p7"/>
                  <p:cNvSpPr/>
                  <p:nvPr/>
                </p:nvSpPr>
                <p:spPr>
                  <a:xfrm>
                    <a:off x="5084626" y="953156"/>
                    <a:ext cx="1025100" cy="951300"/>
                  </a:xfrm>
                  <a:prstGeom prst="parallelogram">
                    <a:avLst>
                      <a:gd fmla="val 38596" name="adj"/>
                    </a:avLst>
                  </a:prstGeom>
                  <a:solidFill>
                    <a:srgbClr val="FFFFFF"/>
                  </a:solidFill>
                  <a:ln cap="flat" cmpd="sng" w="228600">
                    <a:solidFill>
                      <a:srgbClr val="FFFFFF"/>
                    </a:solidFill>
                    <a:prstDash val="solid"/>
                    <a:round/>
                    <a:headEnd len="sm" w="sm" type="none"/>
                    <a:tailEnd len="sm" w="sm" type="none"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FFFFF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74" name="Google Shape;274;p7"/>
                  <p:cNvSpPr/>
                  <p:nvPr/>
                </p:nvSpPr>
                <p:spPr>
                  <a:xfrm>
                    <a:off x="4428842" y="951860"/>
                    <a:ext cx="1025100" cy="951300"/>
                  </a:xfrm>
                  <a:prstGeom prst="parallelogram">
                    <a:avLst>
                      <a:gd fmla="val 38596" name="adj"/>
                    </a:avLst>
                  </a:prstGeom>
                  <a:solidFill>
                    <a:srgbClr val="FFFFFF"/>
                  </a:solidFill>
                  <a:ln cap="flat" cmpd="sng" w="228600">
                    <a:solidFill>
                      <a:srgbClr val="FFFFFF"/>
                    </a:solidFill>
                    <a:prstDash val="solid"/>
                    <a:round/>
                    <a:headEnd len="sm" w="sm" type="none"/>
                    <a:tailEnd len="sm" w="sm" type="none"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FFFFF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75" name="Google Shape;275;p7"/>
                  <p:cNvSpPr/>
                  <p:nvPr/>
                </p:nvSpPr>
                <p:spPr>
                  <a:xfrm>
                    <a:off x="3768441" y="951859"/>
                    <a:ext cx="1025100" cy="951300"/>
                  </a:xfrm>
                  <a:prstGeom prst="parallelogram">
                    <a:avLst>
                      <a:gd fmla="val 38596" name="adj"/>
                    </a:avLst>
                  </a:prstGeom>
                  <a:solidFill>
                    <a:srgbClr val="FFFFFF"/>
                  </a:solidFill>
                  <a:ln cap="flat" cmpd="sng" w="228600">
                    <a:solidFill>
                      <a:srgbClr val="FFFFFF"/>
                    </a:solidFill>
                    <a:prstDash val="solid"/>
                    <a:round/>
                    <a:headEnd len="sm" w="sm" type="none"/>
                    <a:tailEnd len="sm" w="sm" type="none"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FFFFF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76" name="Google Shape;276;p7"/>
                  <p:cNvSpPr/>
                  <p:nvPr/>
                </p:nvSpPr>
                <p:spPr>
                  <a:xfrm>
                    <a:off x="3103421" y="951859"/>
                    <a:ext cx="1025100" cy="951300"/>
                  </a:xfrm>
                  <a:prstGeom prst="parallelogram">
                    <a:avLst>
                      <a:gd fmla="val 38596" name="adj"/>
                    </a:avLst>
                  </a:prstGeom>
                  <a:solidFill>
                    <a:srgbClr val="FFFFFF"/>
                  </a:solidFill>
                  <a:ln cap="flat" cmpd="sng" w="228600">
                    <a:solidFill>
                      <a:srgbClr val="FFFFFF"/>
                    </a:solidFill>
                    <a:prstDash val="solid"/>
                    <a:round/>
                    <a:headEnd len="sm" w="sm" type="none"/>
                    <a:tailEnd len="sm" w="sm" type="none"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FFFFF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77" name="Google Shape;277;p7"/>
                  <p:cNvSpPr/>
                  <p:nvPr/>
                </p:nvSpPr>
                <p:spPr>
                  <a:xfrm>
                    <a:off x="2443020" y="951858"/>
                    <a:ext cx="1025100" cy="951300"/>
                  </a:xfrm>
                  <a:prstGeom prst="parallelogram">
                    <a:avLst>
                      <a:gd fmla="val 38596" name="adj"/>
                    </a:avLst>
                  </a:prstGeom>
                  <a:solidFill>
                    <a:srgbClr val="FFFFFF"/>
                  </a:solidFill>
                  <a:ln cap="flat" cmpd="sng" w="228600">
                    <a:solidFill>
                      <a:srgbClr val="FFFFFF"/>
                    </a:solidFill>
                    <a:prstDash val="solid"/>
                    <a:round/>
                    <a:headEnd len="sm" w="sm" type="none"/>
                    <a:tailEnd len="sm" w="sm" type="none"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FFFFF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78" name="Google Shape;278;p7"/>
                  <p:cNvSpPr/>
                  <p:nvPr/>
                </p:nvSpPr>
                <p:spPr>
                  <a:xfrm>
                    <a:off x="1796472" y="950562"/>
                    <a:ext cx="1025100" cy="951300"/>
                  </a:xfrm>
                  <a:prstGeom prst="parallelogram">
                    <a:avLst>
                      <a:gd fmla="val 38596" name="adj"/>
                    </a:avLst>
                  </a:prstGeom>
                  <a:solidFill>
                    <a:srgbClr val="FFFFFF"/>
                  </a:solidFill>
                  <a:ln cap="flat" cmpd="sng" w="228600">
                    <a:solidFill>
                      <a:srgbClr val="FFFFFF"/>
                    </a:solidFill>
                    <a:prstDash val="solid"/>
                    <a:round/>
                    <a:headEnd len="sm" w="sm" type="none"/>
                    <a:tailEnd len="sm" w="sm" type="none"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FFFFF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79" name="Google Shape;279;p7"/>
                  <p:cNvSpPr/>
                  <p:nvPr/>
                </p:nvSpPr>
                <p:spPr>
                  <a:xfrm>
                    <a:off x="1136071" y="950561"/>
                    <a:ext cx="1025100" cy="951300"/>
                  </a:xfrm>
                  <a:prstGeom prst="parallelogram">
                    <a:avLst>
                      <a:gd fmla="val 38596" name="adj"/>
                    </a:avLst>
                  </a:prstGeom>
                  <a:solidFill>
                    <a:srgbClr val="FFFFFF"/>
                  </a:solidFill>
                  <a:ln cap="flat" cmpd="sng" w="228600">
                    <a:solidFill>
                      <a:srgbClr val="FFFFFF"/>
                    </a:solidFill>
                    <a:prstDash val="solid"/>
                    <a:round/>
                    <a:headEnd len="sm" w="sm" type="none"/>
                    <a:tailEnd len="sm" w="sm" type="none"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FFFFF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80" name="Google Shape;280;p7"/>
                  <p:cNvSpPr/>
                  <p:nvPr/>
                </p:nvSpPr>
                <p:spPr>
                  <a:xfrm>
                    <a:off x="475670" y="943921"/>
                    <a:ext cx="1025100" cy="951300"/>
                  </a:xfrm>
                  <a:prstGeom prst="parallelogram">
                    <a:avLst>
                      <a:gd fmla="val 38596" name="adj"/>
                    </a:avLst>
                  </a:prstGeom>
                  <a:solidFill>
                    <a:srgbClr val="FFFFFF"/>
                  </a:solidFill>
                  <a:ln cap="flat" cmpd="sng" w="228600">
                    <a:solidFill>
                      <a:srgbClr val="FFFFFF"/>
                    </a:solidFill>
                    <a:prstDash val="solid"/>
                    <a:round/>
                    <a:headEnd len="sm" w="sm" type="none"/>
                    <a:tailEnd len="sm" w="sm" type="none"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FFFFF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81" name="Google Shape;281;p7"/>
                  <p:cNvSpPr/>
                  <p:nvPr/>
                </p:nvSpPr>
                <p:spPr>
                  <a:xfrm>
                    <a:off x="-13857" y="955428"/>
                    <a:ext cx="877455" cy="960581"/>
                  </a:xfrm>
                  <a:custGeom>
                    <a:rect b="b" l="l" r="r" t="t"/>
                    <a:pathLst>
                      <a:path extrusionOk="0" h="960581" w="877455">
                        <a:moveTo>
                          <a:pt x="0" y="960581"/>
                        </a:moveTo>
                        <a:lnTo>
                          <a:pt x="25436" y="0"/>
                        </a:lnTo>
                        <a:lnTo>
                          <a:pt x="877455" y="0"/>
                        </a:lnTo>
                        <a:lnTo>
                          <a:pt x="510274" y="951344"/>
                        </a:lnTo>
                        <a:lnTo>
                          <a:pt x="0" y="960581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cap="flat" cmpd="sng" w="228600">
                    <a:solidFill>
                      <a:srgbClr val="FFFFFF"/>
                    </a:solidFill>
                    <a:prstDash val="solid"/>
                    <a:round/>
                    <a:headEnd len="sm" w="sm" type="none"/>
                    <a:tailEnd len="sm" w="sm" type="none"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FFFFF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82" name="Google Shape;282;p7"/>
                  <p:cNvSpPr/>
                  <p:nvPr/>
                </p:nvSpPr>
                <p:spPr>
                  <a:xfrm>
                    <a:off x="11702495" y="946192"/>
                    <a:ext cx="501038" cy="969816"/>
                  </a:xfrm>
                  <a:custGeom>
                    <a:rect b="b" l="l" r="r" t="t"/>
                    <a:pathLst>
                      <a:path extrusionOk="0" h="969816" w="501038">
                        <a:moveTo>
                          <a:pt x="0" y="960580"/>
                        </a:moveTo>
                        <a:lnTo>
                          <a:pt x="367181" y="9236"/>
                        </a:lnTo>
                        <a:lnTo>
                          <a:pt x="498763" y="0"/>
                        </a:lnTo>
                        <a:cubicBezTo>
                          <a:pt x="499521" y="323272"/>
                          <a:pt x="500280" y="646544"/>
                          <a:pt x="501038" y="969816"/>
                        </a:cubicBezTo>
                        <a:lnTo>
                          <a:pt x="0" y="960580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cap="flat" cmpd="sng" w="228600">
                    <a:solidFill>
                      <a:srgbClr val="FFFFFF"/>
                    </a:solidFill>
                    <a:prstDash val="solid"/>
                    <a:round/>
                    <a:headEnd len="sm" w="sm" type="none"/>
                    <a:tailEnd len="sm" w="sm" type="none"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FFFFF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283" name="Google Shape;283;p7"/>
                <p:cNvSpPr/>
                <p:nvPr/>
              </p:nvSpPr>
              <p:spPr>
                <a:xfrm>
                  <a:off x="119966" y="80804"/>
                  <a:ext cx="1730478" cy="1684746"/>
                </a:xfrm>
                <a:custGeom>
                  <a:rect b="b" l="l" r="r" t="t"/>
                  <a:pathLst>
                    <a:path extrusionOk="0" h="1684746" w="1730478">
                      <a:moveTo>
                        <a:pt x="0" y="103814"/>
                      </a:moveTo>
                      <a:cubicBezTo>
                        <a:pt x="0" y="46479"/>
                        <a:pt x="46479" y="0"/>
                        <a:pt x="103814" y="0"/>
                      </a:cubicBezTo>
                      <a:lnTo>
                        <a:pt x="1730478" y="1580932"/>
                      </a:lnTo>
                      <a:cubicBezTo>
                        <a:pt x="1730478" y="1638267"/>
                        <a:pt x="1683999" y="1684746"/>
                        <a:pt x="1626664" y="1684746"/>
                      </a:cubicBezTo>
                      <a:lnTo>
                        <a:pt x="103814" y="1684746"/>
                      </a:lnTo>
                      <a:cubicBezTo>
                        <a:pt x="46479" y="1684746"/>
                        <a:pt x="0" y="1638267"/>
                        <a:pt x="0" y="1580932"/>
                      </a:cubicBezTo>
                      <a:lnTo>
                        <a:pt x="0" y="103814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cap="flat" cmpd="sng" w="228600">
                  <a:solidFill>
                    <a:srgbClr val="FFFFFF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84" name="Google Shape;284;p7"/>
                <p:cNvSpPr/>
                <p:nvPr/>
              </p:nvSpPr>
              <p:spPr>
                <a:xfrm>
                  <a:off x="230709" y="363780"/>
                  <a:ext cx="216000" cy="216000"/>
                </a:xfrm>
                <a:prstGeom prst="ellipse">
                  <a:avLst/>
                </a:prstGeom>
                <a:solidFill>
                  <a:srgbClr val="FFFFFF"/>
                </a:solidFill>
                <a:ln cap="flat" cmpd="sng" w="228600">
                  <a:solidFill>
                    <a:srgbClr val="FFFFFF">
                      <a:alpha val="83920"/>
                    </a:srgbClr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85" name="Google Shape;285;p7"/>
                <p:cNvSpPr/>
                <p:nvPr/>
              </p:nvSpPr>
              <p:spPr>
                <a:xfrm>
                  <a:off x="204456" y="1426233"/>
                  <a:ext cx="216000" cy="216000"/>
                </a:xfrm>
                <a:prstGeom prst="ellipse">
                  <a:avLst/>
                </a:prstGeom>
                <a:solidFill>
                  <a:srgbClr val="FFFFFF"/>
                </a:solidFill>
                <a:ln cap="flat" cmpd="sng" w="228600">
                  <a:solidFill>
                    <a:srgbClr val="FFFFFF">
                      <a:alpha val="83920"/>
                    </a:srgbClr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86" name="Google Shape;286;p7"/>
                <p:cNvSpPr/>
                <p:nvPr/>
              </p:nvSpPr>
              <p:spPr>
                <a:xfrm>
                  <a:off x="1318506" y="1421541"/>
                  <a:ext cx="216000" cy="216000"/>
                </a:xfrm>
                <a:prstGeom prst="ellipse">
                  <a:avLst/>
                </a:prstGeom>
                <a:solidFill>
                  <a:srgbClr val="FFFFFF"/>
                </a:solidFill>
                <a:ln cap="flat" cmpd="sng" w="228600">
                  <a:solidFill>
                    <a:srgbClr val="FFFFFF">
                      <a:alpha val="83920"/>
                    </a:srgbClr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</p:grpSp>
      <p:grpSp>
        <p:nvGrpSpPr>
          <p:cNvPr id="287" name="Google Shape;287;p7"/>
          <p:cNvGrpSpPr/>
          <p:nvPr/>
        </p:nvGrpSpPr>
        <p:grpSpPr>
          <a:xfrm rot="-701053">
            <a:off x="1581839" y="4829413"/>
            <a:ext cx="1866494" cy="1402964"/>
            <a:chOff x="-223872" y="-2478514"/>
            <a:chExt cx="12434134" cy="9403958"/>
          </a:xfrm>
        </p:grpSpPr>
        <p:sp>
          <p:nvSpPr>
            <p:cNvPr id="288" name="Google Shape;288;p7"/>
            <p:cNvSpPr/>
            <p:nvPr/>
          </p:nvSpPr>
          <p:spPr>
            <a:xfrm>
              <a:off x="18262" y="1891444"/>
              <a:ext cx="12192000" cy="5034000"/>
            </a:xfrm>
            <a:prstGeom prst="rect">
              <a:avLst/>
            </a:prstGeom>
            <a:solidFill>
              <a:srgbClr val="222325"/>
            </a:solidFill>
            <a:ln cap="flat" cmpd="sng" w="114300">
              <a:solidFill>
                <a:srgbClr val="22232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89" name="Google Shape;289;p7"/>
            <p:cNvGrpSpPr/>
            <p:nvPr/>
          </p:nvGrpSpPr>
          <p:grpSpPr>
            <a:xfrm>
              <a:off x="-223872" y="-2478514"/>
              <a:ext cx="12416409" cy="4394523"/>
              <a:chOff x="-223872" y="-2478514"/>
              <a:chExt cx="12416409" cy="4394523"/>
            </a:xfrm>
          </p:grpSpPr>
          <p:grpSp>
            <p:nvGrpSpPr>
              <p:cNvPr id="290" name="Google Shape;290;p7"/>
              <p:cNvGrpSpPr/>
              <p:nvPr/>
            </p:nvGrpSpPr>
            <p:grpSpPr>
              <a:xfrm rot="-720416">
                <a:off x="-255351" y="-1220101"/>
                <a:ext cx="12201346" cy="981825"/>
                <a:chOff x="-9241" y="-24962"/>
                <a:chExt cx="12226626" cy="981605"/>
              </a:xfrm>
            </p:grpSpPr>
            <p:sp>
              <p:nvSpPr>
                <p:cNvPr id="291" name="Google Shape;291;p7"/>
                <p:cNvSpPr/>
                <p:nvPr/>
              </p:nvSpPr>
              <p:spPr>
                <a:xfrm flipH="1">
                  <a:off x="480426" y="1"/>
                  <a:ext cx="1025100" cy="951300"/>
                </a:xfrm>
                <a:prstGeom prst="parallelogram">
                  <a:avLst>
                    <a:gd fmla="val 38596" name="adj"/>
                  </a:avLst>
                </a:prstGeom>
                <a:solidFill>
                  <a:srgbClr val="222325"/>
                </a:solidFill>
                <a:ln cap="flat" cmpd="sng" w="114300">
                  <a:solidFill>
                    <a:srgbClr val="222325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92" name="Google Shape;292;p7"/>
                <p:cNvSpPr/>
                <p:nvPr/>
              </p:nvSpPr>
              <p:spPr>
                <a:xfrm flipH="1">
                  <a:off x="1140827" y="0"/>
                  <a:ext cx="1025100" cy="951300"/>
                </a:xfrm>
                <a:prstGeom prst="parallelogram">
                  <a:avLst>
                    <a:gd fmla="val 38596" name="adj"/>
                  </a:avLst>
                </a:prstGeom>
                <a:solidFill>
                  <a:srgbClr val="222325"/>
                </a:solidFill>
                <a:ln cap="flat" cmpd="sng" w="114300">
                  <a:solidFill>
                    <a:srgbClr val="222325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93" name="Google Shape;293;p7"/>
                <p:cNvSpPr/>
                <p:nvPr/>
              </p:nvSpPr>
              <p:spPr>
                <a:xfrm flipH="1">
                  <a:off x="1787375" y="-1296"/>
                  <a:ext cx="1025100" cy="951300"/>
                </a:xfrm>
                <a:prstGeom prst="parallelogram">
                  <a:avLst>
                    <a:gd fmla="val 38596" name="adj"/>
                  </a:avLst>
                </a:prstGeom>
                <a:solidFill>
                  <a:srgbClr val="222325"/>
                </a:solidFill>
                <a:ln cap="flat" cmpd="sng" w="114300">
                  <a:solidFill>
                    <a:srgbClr val="222325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94" name="Google Shape;294;p7"/>
                <p:cNvSpPr/>
                <p:nvPr/>
              </p:nvSpPr>
              <p:spPr>
                <a:xfrm flipH="1">
                  <a:off x="2447776" y="-1297"/>
                  <a:ext cx="1025100" cy="951300"/>
                </a:xfrm>
                <a:prstGeom prst="parallelogram">
                  <a:avLst>
                    <a:gd fmla="val 38596" name="adj"/>
                  </a:avLst>
                </a:prstGeom>
                <a:solidFill>
                  <a:srgbClr val="222325"/>
                </a:solidFill>
                <a:ln cap="flat" cmpd="sng" w="114300">
                  <a:solidFill>
                    <a:srgbClr val="222325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95" name="Google Shape;295;p7"/>
                <p:cNvSpPr/>
                <p:nvPr/>
              </p:nvSpPr>
              <p:spPr>
                <a:xfrm flipH="1">
                  <a:off x="3122032" y="-1297"/>
                  <a:ext cx="1025100" cy="951300"/>
                </a:xfrm>
                <a:prstGeom prst="parallelogram">
                  <a:avLst>
                    <a:gd fmla="val 38596" name="adj"/>
                  </a:avLst>
                </a:prstGeom>
                <a:solidFill>
                  <a:srgbClr val="222325"/>
                </a:solidFill>
                <a:ln cap="flat" cmpd="sng" w="114300">
                  <a:solidFill>
                    <a:srgbClr val="222325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96" name="Google Shape;296;p7"/>
                <p:cNvSpPr/>
                <p:nvPr/>
              </p:nvSpPr>
              <p:spPr>
                <a:xfrm flipH="1">
                  <a:off x="3773197" y="-1298"/>
                  <a:ext cx="1025100" cy="951300"/>
                </a:xfrm>
                <a:prstGeom prst="parallelogram">
                  <a:avLst>
                    <a:gd fmla="val 38596" name="adj"/>
                  </a:avLst>
                </a:prstGeom>
                <a:solidFill>
                  <a:srgbClr val="222325"/>
                </a:solidFill>
                <a:ln cap="flat" cmpd="sng" w="114300">
                  <a:solidFill>
                    <a:srgbClr val="222325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97" name="Google Shape;297;p7"/>
                <p:cNvSpPr/>
                <p:nvPr/>
              </p:nvSpPr>
              <p:spPr>
                <a:xfrm flipH="1">
                  <a:off x="4428981" y="-2594"/>
                  <a:ext cx="1025100" cy="951300"/>
                </a:xfrm>
                <a:prstGeom prst="parallelogram">
                  <a:avLst>
                    <a:gd fmla="val 38596" name="adj"/>
                  </a:avLst>
                </a:prstGeom>
                <a:solidFill>
                  <a:srgbClr val="222325"/>
                </a:solidFill>
                <a:ln cap="flat" cmpd="sng" w="114300">
                  <a:solidFill>
                    <a:srgbClr val="222325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98" name="Google Shape;298;p7"/>
                <p:cNvSpPr/>
                <p:nvPr/>
              </p:nvSpPr>
              <p:spPr>
                <a:xfrm flipH="1">
                  <a:off x="5089382" y="-2595"/>
                  <a:ext cx="1025100" cy="951300"/>
                </a:xfrm>
                <a:prstGeom prst="parallelogram">
                  <a:avLst>
                    <a:gd fmla="val 38596" name="adj"/>
                  </a:avLst>
                </a:prstGeom>
                <a:solidFill>
                  <a:srgbClr val="222325"/>
                </a:solidFill>
                <a:ln cap="flat" cmpd="sng" w="114300">
                  <a:solidFill>
                    <a:srgbClr val="222325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99" name="Google Shape;299;p7"/>
                <p:cNvSpPr/>
                <p:nvPr/>
              </p:nvSpPr>
              <p:spPr>
                <a:xfrm flipH="1">
                  <a:off x="5749783" y="-3892"/>
                  <a:ext cx="1025100" cy="951300"/>
                </a:xfrm>
                <a:prstGeom prst="parallelogram">
                  <a:avLst>
                    <a:gd fmla="val 38596" name="adj"/>
                  </a:avLst>
                </a:prstGeom>
                <a:solidFill>
                  <a:srgbClr val="222325"/>
                </a:solidFill>
                <a:ln cap="flat" cmpd="sng" w="114300">
                  <a:solidFill>
                    <a:srgbClr val="222325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00" name="Google Shape;300;p7"/>
                <p:cNvSpPr/>
                <p:nvPr/>
              </p:nvSpPr>
              <p:spPr>
                <a:xfrm flipH="1">
                  <a:off x="6410184" y="5343"/>
                  <a:ext cx="1025100" cy="951300"/>
                </a:xfrm>
                <a:prstGeom prst="parallelogram">
                  <a:avLst>
                    <a:gd fmla="val 38596" name="adj"/>
                  </a:avLst>
                </a:prstGeom>
                <a:solidFill>
                  <a:srgbClr val="222325"/>
                </a:solidFill>
                <a:ln cap="flat" cmpd="sng" w="114300">
                  <a:solidFill>
                    <a:srgbClr val="222325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01" name="Google Shape;301;p7"/>
                <p:cNvSpPr/>
                <p:nvPr/>
              </p:nvSpPr>
              <p:spPr>
                <a:xfrm flipH="1">
                  <a:off x="7056732" y="4047"/>
                  <a:ext cx="1025100" cy="951300"/>
                </a:xfrm>
                <a:prstGeom prst="parallelogram">
                  <a:avLst>
                    <a:gd fmla="val 38596" name="adj"/>
                  </a:avLst>
                </a:prstGeom>
                <a:solidFill>
                  <a:srgbClr val="222325"/>
                </a:solidFill>
                <a:ln cap="flat" cmpd="sng" w="114300">
                  <a:solidFill>
                    <a:srgbClr val="222325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02" name="Google Shape;302;p7"/>
                <p:cNvSpPr/>
                <p:nvPr/>
              </p:nvSpPr>
              <p:spPr>
                <a:xfrm flipH="1">
                  <a:off x="7717133" y="4046"/>
                  <a:ext cx="1025100" cy="951300"/>
                </a:xfrm>
                <a:prstGeom prst="parallelogram">
                  <a:avLst>
                    <a:gd fmla="val 38596" name="adj"/>
                  </a:avLst>
                </a:prstGeom>
                <a:solidFill>
                  <a:srgbClr val="222325"/>
                </a:solidFill>
                <a:ln cap="flat" cmpd="sng" w="114300">
                  <a:solidFill>
                    <a:srgbClr val="222325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03" name="Google Shape;303;p7"/>
                <p:cNvSpPr/>
                <p:nvPr/>
              </p:nvSpPr>
              <p:spPr>
                <a:xfrm flipH="1">
                  <a:off x="8391389" y="4046"/>
                  <a:ext cx="1025100" cy="951300"/>
                </a:xfrm>
                <a:prstGeom prst="parallelogram">
                  <a:avLst>
                    <a:gd fmla="val 38596" name="adj"/>
                  </a:avLst>
                </a:prstGeom>
                <a:solidFill>
                  <a:srgbClr val="222325"/>
                </a:solidFill>
                <a:ln cap="flat" cmpd="sng" w="114300">
                  <a:solidFill>
                    <a:srgbClr val="222325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04" name="Google Shape;304;p7"/>
                <p:cNvSpPr/>
                <p:nvPr/>
              </p:nvSpPr>
              <p:spPr>
                <a:xfrm flipH="1">
                  <a:off x="9051790" y="4045"/>
                  <a:ext cx="1025100" cy="951300"/>
                </a:xfrm>
                <a:prstGeom prst="parallelogram">
                  <a:avLst>
                    <a:gd fmla="val 38596" name="adj"/>
                  </a:avLst>
                </a:prstGeom>
                <a:solidFill>
                  <a:srgbClr val="222325"/>
                </a:solidFill>
                <a:ln cap="flat" cmpd="sng" w="114300">
                  <a:solidFill>
                    <a:srgbClr val="222325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05" name="Google Shape;305;p7"/>
                <p:cNvSpPr/>
                <p:nvPr/>
              </p:nvSpPr>
              <p:spPr>
                <a:xfrm flipH="1">
                  <a:off x="9698338" y="2749"/>
                  <a:ext cx="1025100" cy="951300"/>
                </a:xfrm>
                <a:prstGeom prst="parallelogram">
                  <a:avLst>
                    <a:gd fmla="val 38596" name="adj"/>
                  </a:avLst>
                </a:prstGeom>
                <a:solidFill>
                  <a:srgbClr val="222325"/>
                </a:solidFill>
                <a:ln cap="flat" cmpd="sng" w="114300">
                  <a:solidFill>
                    <a:srgbClr val="222325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06" name="Google Shape;306;p7"/>
                <p:cNvSpPr/>
                <p:nvPr/>
              </p:nvSpPr>
              <p:spPr>
                <a:xfrm flipH="1">
                  <a:off x="10358739" y="2748"/>
                  <a:ext cx="1025100" cy="951300"/>
                </a:xfrm>
                <a:prstGeom prst="parallelogram">
                  <a:avLst>
                    <a:gd fmla="val 38596" name="adj"/>
                  </a:avLst>
                </a:prstGeom>
                <a:solidFill>
                  <a:srgbClr val="222325"/>
                </a:solidFill>
                <a:ln cap="flat" cmpd="sng" w="114300">
                  <a:solidFill>
                    <a:srgbClr val="222325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07" name="Google Shape;307;p7"/>
                <p:cNvSpPr/>
                <p:nvPr/>
              </p:nvSpPr>
              <p:spPr>
                <a:xfrm flipH="1">
                  <a:off x="11028376" y="-3892"/>
                  <a:ext cx="1025100" cy="951300"/>
                </a:xfrm>
                <a:prstGeom prst="parallelogram">
                  <a:avLst>
                    <a:gd fmla="val 38596" name="adj"/>
                  </a:avLst>
                </a:prstGeom>
                <a:solidFill>
                  <a:srgbClr val="222325"/>
                </a:solidFill>
                <a:ln cap="flat" cmpd="sng" w="114300">
                  <a:solidFill>
                    <a:srgbClr val="222325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08" name="Google Shape;308;p7"/>
                <p:cNvSpPr/>
                <p:nvPr/>
              </p:nvSpPr>
              <p:spPr>
                <a:xfrm flipH="1">
                  <a:off x="-9241" y="2746"/>
                  <a:ext cx="868219" cy="951345"/>
                </a:xfrm>
                <a:custGeom>
                  <a:rect b="b" l="l" r="r" t="t"/>
                  <a:pathLst>
                    <a:path extrusionOk="0" h="951345" w="868219">
                      <a:moveTo>
                        <a:pt x="0" y="951345"/>
                      </a:moveTo>
                      <a:lnTo>
                        <a:pt x="367181" y="1"/>
                      </a:lnTo>
                      <a:lnTo>
                        <a:pt x="868219" y="0"/>
                      </a:lnTo>
                      <a:lnTo>
                        <a:pt x="842784" y="951345"/>
                      </a:lnTo>
                      <a:lnTo>
                        <a:pt x="0" y="951345"/>
                      </a:lnTo>
                      <a:close/>
                    </a:path>
                  </a:pathLst>
                </a:custGeom>
                <a:solidFill>
                  <a:srgbClr val="222325"/>
                </a:solidFill>
                <a:ln cap="flat" cmpd="sng" w="114300">
                  <a:solidFill>
                    <a:srgbClr val="222325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09" name="Google Shape;309;p7"/>
                <p:cNvSpPr/>
                <p:nvPr/>
              </p:nvSpPr>
              <p:spPr>
                <a:xfrm flipH="1">
                  <a:off x="11697874" y="-24962"/>
                  <a:ext cx="519511" cy="979053"/>
                </a:xfrm>
                <a:custGeom>
                  <a:rect b="b" l="l" r="r" t="t"/>
                  <a:pathLst>
                    <a:path extrusionOk="0" h="979053" w="519511">
                      <a:moveTo>
                        <a:pt x="29982" y="960580"/>
                      </a:moveTo>
                      <a:lnTo>
                        <a:pt x="0" y="0"/>
                      </a:lnTo>
                      <a:lnTo>
                        <a:pt x="519511" y="27709"/>
                      </a:lnTo>
                      <a:lnTo>
                        <a:pt x="152330" y="979053"/>
                      </a:lnTo>
                      <a:lnTo>
                        <a:pt x="29982" y="960580"/>
                      </a:lnTo>
                      <a:close/>
                    </a:path>
                  </a:pathLst>
                </a:custGeom>
                <a:solidFill>
                  <a:srgbClr val="222325"/>
                </a:solidFill>
                <a:ln cap="flat" cmpd="sng" w="114300">
                  <a:solidFill>
                    <a:srgbClr val="222325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10" name="Google Shape;310;p7"/>
              <p:cNvGrpSpPr/>
              <p:nvPr/>
            </p:nvGrpSpPr>
            <p:grpSpPr>
              <a:xfrm>
                <a:off x="-13858" y="943921"/>
                <a:ext cx="12206395" cy="972088"/>
                <a:chOff x="-13857" y="943921"/>
                <a:chExt cx="12217390" cy="972088"/>
              </a:xfrm>
            </p:grpSpPr>
            <p:sp>
              <p:nvSpPr>
                <p:cNvPr id="311" name="Google Shape;311;p7"/>
                <p:cNvSpPr/>
                <p:nvPr/>
              </p:nvSpPr>
              <p:spPr>
                <a:xfrm>
                  <a:off x="11023620" y="947814"/>
                  <a:ext cx="1025100" cy="951300"/>
                </a:xfrm>
                <a:prstGeom prst="parallelogram">
                  <a:avLst>
                    <a:gd fmla="val 38596" name="adj"/>
                  </a:avLst>
                </a:prstGeom>
                <a:solidFill>
                  <a:srgbClr val="222325"/>
                </a:solidFill>
                <a:ln cap="flat" cmpd="sng" w="114300">
                  <a:solidFill>
                    <a:srgbClr val="222325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12" name="Google Shape;312;p7"/>
                <p:cNvSpPr/>
                <p:nvPr/>
              </p:nvSpPr>
              <p:spPr>
                <a:xfrm>
                  <a:off x="10363219" y="947813"/>
                  <a:ext cx="1025100" cy="951300"/>
                </a:xfrm>
                <a:prstGeom prst="parallelogram">
                  <a:avLst>
                    <a:gd fmla="val 38596" name="adj"/>
                  </a:avLst>
                </a:prstGeom>
                <a:solidFill>
                  <a:srgbClr val="222325"/>
                </a:solidFill>
                <a:ln cap="flat" cmpd="sng" w="114300">
                  <a:solidFill>
                    <a:srgbClr val="222325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13" name="Google Shape;313;p7"/>
                <p:cNvSpPr/>
                <p:nvPr/>
              </p:nvSpPr>
              <p:spPr>
                <a:xfrm>
                  <a:off x="9698199" y="955753"/>
                  <a:ext cx="1025100" cy="951300"/>
                </a:xfrm>
                <a:prstGeom prst="parallelogram">
                  <a:avLst>
                    <a:gd fmla="val 38596" name="adj"/>
                  </a:avLst>
                </a:prstGeom>
                <a:solidFill>
                  <a:srgbClr val="222325"/>
                </a:solidFill>
                <a:ln cap="flat" cmpd="sng" w="114300">
                  <a:solidFill>
                    <a:srgbClr val="222325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14" name="Google Shape;314;p7"/>
                <p:cNvSpPr/>
                <p:nvPr/>
              </p:nvSpPr>
              <p:spPr>
                <a:xfrm>
                  <a:off x="9037798" y="946516"/>
                  <a:ext cx="1025100" cy="951300"/>
                </a:xfrm>
                <a:prstGeom prst="parallelogram">
                  <a:avLst>
                    <a:gd fmla="val 38596" name="adj"/>
                  </a:avLst>
                </a:prstGeom>
                <a:solidFill>
                  <a:srgbClr val="222325"/>
                </a:solidFill>
                <a:ln cap="flat" cmpd="sng" w="114300">
                  <a:solidFill>
                    <a:srgbClr val="222325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15" name="Google Shape;315;p7"/>
                <p:cNvSpPr/>
                <p:nvPr/>
              </p:nvSpPr>
              <p:spPr>
                <a:xfrm>
                  <a:off x="8382014" y="946516"/>
                  <a:ext cx="1025100" cy="951300"/>
                </a:xfrm>
                <a:prstGeom prst="parallelogram">
                  <a:avLst>
                    <a:gd fmla="val 38596" name="adj"/>
                  </a:avLst>
                </a:prstGeom>
                <a:solidFill>
                  <a:srgbClr val="222325"/>
                </a:solidFill>
                <a:ln cap="flat" cmpd="sng" w="114300">
                  <a:solidFill>
                    <a:srgbClr val="222325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16" name="Google Shape;316;p7"/>
                <p:cNvSpPr/>
                <p:nvPr/>
              </p:nvSpPr>
              <p:spPr>
                <a:xfrm>
                  <a:off x="7712377" y="946515"/>
                  <a:ext cx="1025100" cy="951300"/>
                </a:xfrm>
                <a:prstGeom prst="parallelogram">
                  <a:avLst>
                    <a:gd fmla="val 38596" name="adj"/>
                  </a:avLst>
                </a:prstGeom>
                <a:solidFill>
                  <a:srgbClr val="222325"/>
                </a:solidFill>
                <a:ln cap="flat" cmpd="sng" w="114300">
                  <a:solidFill>
                    <a:srgbClr val="222325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17" name="Google Shape;317;p7"/>
                <p:cNvSpPr/>
                <p:nvPr/>
              </p:nvSpPr>
              <p:spPr>
                <a:xfrm>
                  <a:off x="7056593" y="945219"/>
                  <a:ext cx="1025100" cy="951300"/>
                </a:xfrm>
                <a:prstGeom prst="parallelogram">
                  <a:avLst>
                    <a:gd fmla="val 38596" name="adj"/>
                  </a:avLst>
                </a:prstGeom>
                <a:solidFill>
                  <a:srgbClr val="222325"/>
                </a:solidFill>
                <a:ln cap="flat" cmpd="sng" w="114300">
                  <a:solidFill>
                    <a:srgbClr val="222325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18" name="Google Shape;318;p7"/>
                <p:cNvSpPr/>
                <p:nvPr/>
              </p:nvSpPr>
              <p:spPr>
                <a:xfrm>
                  <a:off x="6396192" y="945218"/>
                  <a:ext cx="1025100" cy="951300"/>
                </a:xfrm>
                <a:prstGeom prst="parallelogram">
                  <a:avLst>
                    <a:gd fmla="val 38596" name="adj"/>
                  </a:avLst>
                </a:prstGeom>
                <a:solidFill>
                  <a:srgbClr val="222325"/>
                </a:solidFill>
                <a:ln cap="flat" cmpd="sng" w="114300">
                  <a:solidFill>
                    <a:srgbClr val="222325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19" name="Google Shape;319;p7"/>
                <p:cNvSpPr/>
                <p:nvPr/>
              </p:nvSpPr>
              <p:spPr>
                <a:xfrm>
                  <a:off x="5745027" y="943921"/>
                  <a:ext cx="1025100" cy="951300"/>
                </a:xfrm>
                <a:prstGeom prst="parallelogram">
                  <a:avLst>
                    <a:gd fmla="val 38596" name="adj"/>
                  </a:avLst>
                </a:prstGeom>
                <a:solidFill>
                  <a:srgbClr val="222325"/>
                </a:solidFill>
                <a:ln cap="flat" cmpd="sng" w="114300">
                  <a:solidFill>
                    <a:srgbClr val="222325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0" name="Google Shape;320;p7"/>
                <p:cNvSpPr/>
                <p:nvPr/>
              </p:nvSpPr>
              <p:spPr>
                <a:xfrm>
                  <a:off x="5084626" y="953156"/>
                  <a:ext cx="1025100" cy="951300"/>
                </a:xfrm>
                <a:prstGeom prst="parallelogram">
                  <a:avLst>
                    <a:gd fmla="val 38596" name="adj"/>
                  </a:avLst>
                </a:prstGeom>
                <a:solidFill>
                  <a:srgbClr val="222325"/>
                </a:solidFill>
                <a:ln cap="flat" cmpd="sng" w="114300">
                  <a:solidFill>
                    <a:srgbClr val="222325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1" name="Google Shape;321;p7"/>
                <p:cNvSpPr/>
                <p:nvPr/>
              </p:nvSpPr>
              <p:spPr>
                <a:xfrm>
                  <a:off x="4428842" y="951860"/>
                  <a:ext cx="1025100" cy="951300"/>
                </a:xfrm>
                <a:prstGeom prst="parallelogram">
                  <a:avLst>
                    <a:gd fmla="val 38596" name="adj"/>
                  </a:avLst>
                </a:prstGeom>
                <a:solidFill>
                  <a:srgbClr val="222325"/>
                </a:solidFill>
                <a:ln cap="flat" cmpd="sng" w="114300">
                  <a:solidFill>
                    <a:srgbClr val="222325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2" name="Google Shape;322;p7"/>
                <p:cNvSpPr/>
                <p:nvPr/>
              </p:nvSpPr>
              <p:spPr>
                <a:xfrm>
                  <a:off x="3768441" y="951859"/>
                  <a:ext cx="1025100" cy="951300"/>
                </a:xfrm>
                <a:prstGeom prst="parallelogram">
                  <a:avLst>
                    <a:gd fmla="val 38596" name="adj"/>
                  </a:avLst>
                </a:prstGeom>
                <a:solidFill>
                  <a:srgbClr val="222325"/>
                </a:solidFill>
                <a:ln cap="flat" cmpd="sng" w="114300">
                  <a:solidFill>
                    <a:srgbClr val="222325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3" name="Google Shape;323;p7"/>
                <p:cNvSpPr/>
                <p:nvPr/>
              </p:nvSpPr>
              <p:spPr>
                <a:xfrm>
                  <a:off x="3103421" y="951859"/>
                  <a:ext cx="1025100" cy="951300"/>
                </a:xfrm>
                <a:prstGeom prst="parallelogram">
                  <a:avLst>
                    <a:gd fmla="val 38596" name="adj"/>
                  </a:avLst>
                </a:prstGeom>
                <a:solidFill>
                  <a:srgbClr val="222325"/>
                </a:solidFill>
                <a:ln cap="flat" cmpd="sng" w="114300">
                  <a:solidFill>
                    <a:srgbClr val="222325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4" name="Google Shape;324;p7"/>
                <p:cNvSpPr/>
                <p:nvPr/>
              </p:nvSpPr>
              <p:spPr>
                <a:xfrm>
                  <a:off x="2443020" y="951858"/>
                  <a:ext cx="1025100" cy="951300"/>
                </a:xfrm>
                <a:prstGeom prst="parallelogram">
                  <a:avLst>
                    <a:gd fmla="val 38596" name="adj"/>
                  </a:avLst>
                </a:prstGeom>
                <a:solidFill>
                  <a:srgbClr val="222325"/>
                </a:solidFill>
                <a:ln cap="flat" cmpd="sng" w="114300">
                  <a:solidFill>
                    <a:srgbClr val="222325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5" name="Google Shape;325;p7"/>
                <p:cNvSpPr/>
                <p:nvPr/>
              </p:nvSpPr>
              <p:spPr>
                <a:xfrm>
                  <a:off x="1796472" y="950562"/>
                  <a:ext cx="1025100" cy="951300"/>
                </a:xfrm>
                <a:prstGeom prst="parallelogram">
                  <a:avLst>
                    <a:gd fmla="val 38596" name="adj"/>
                  </a:avLst>
                </a:prstGeom>
                <a:solidFill>
                  <a:srgbClr val="222325"/>
                </a:solidFill>
                <a:ln cap="flat" cmpd="sng" w="114300">
                  <a:solidFill>
                    <a:srgbClr val="222325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6" name="Google Shape;326;p7"/>
                <p:cNvSpPr/>
                <p:nvPr/>
              </p:nvSpPr>
              <p:spPr>
                <a:xfrm>
                  <a:off x="1136071" y="950561"/>
                  <a:ext cx="1025100" cy="951300"/>
                </a:xfrm>
                <a:prstGeom prst="parallelogram">
                  <a:avLst>
                    <a:gd fmla="val 38596" name="adj"/>
                  </a:avLst>
                </a:prstGeom>
                <a:solidFill>
                  <a:srgbClr val="222325"/>
                </a:solidFill>
                <a:ln cap="flat" cmpd="sng" w="114300">
                  <a:solidFill>
                    <a:srgbClr val="222325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7" name="Google Shape;327;p7"/>
                <p:cNvSpPr/>
                <p:nvPr/>
              </p:nvSpPr>
              <p:spPr>
                <a:xfrm>
                  <a:off x="475670" y="943921"/>
                  <a:ext cx="1025100" cy="951300"/>
                </a:xfrm>
                <a:prstGeom prst="parallelogram">
                  <a:avLst>
                    <a:gd fmla="val 38596" name="adj"/>
                  </a:avLst>
                </a:prstGeom>
                <a:solidFill>
                  <a:srgbClr val="222325"/>
                </a:solidFill>
                <a:ln cap="flat" cmpd="sng" w="114300">
                  <a:solidFill>
                    <a:srgbClr val="222325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8" name="Google Shape;328;p7"/>
                <p:cNvSpPr/>
                <p:nvPr/>
              </p:nvSpPr>
              <p:spPr>
                <a:xfrm>
                  <a:off x="-13857" y="955428"/>
                  <a:ext cx="877455" cy="960581"/>
                </a:xfrm>
                <a:custGeom>
                  <a:rect b="b" l="l" r="r" t="t"/>
                  <a:pathLst>
                    <a:path extrusionOk="0" h="960581" w="877455">
                      <a:moveTo>
                        <a:pt x="0" y="960581"/>
                      </a:moveTo>
                      <a:lnTo>
                        <a:pt x="25436" y="0"/>
                      </a:lnTo>
                      <a:lnTo>
                        <a:pt x="877455" y="0"/>
                      </a:lnTo>
                      <a:lnTo>
                        <a:pt x="510274" y="951344"/>
                      </a:lnTo>
                      <a:lnTo>
                        <a:pt x="0" y="960581"/>
                      </a:lnTo>
                      <a:close/>
                    </a:path>
                  </a:pathLst>
                </a:custGeom>
                <a:solidFill>
                  <a:srgbClr val="222325"/>
                </a:solidFill>
                <a:ln cap="flat" cmpd="sng" w="114300">
                  <a:solidFill>
                    <a:srgbClr val="222325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9" name="Google Shape;329;p7"/>
                <p:cNvSpPr/>
                <p:nvPr/>
              </p:nvSpPr>
              <p:spPr>
                <a:xfrm>
                  <a:off x="11702495" y="946192"/>
                  <a:ext cx="501038" cy="969816"/>
                </a:xfrm>
                <a:custGeom>
                  <a:rect b="b" l="l" r="r" t="t"/>
                  <a:pathLst>
                    <a:path extrusionOk="0" h="969816" w="501038">
                      <a:moveTo>
                        <a:pt x="0" y="960580"/>
                      </a:moveTo>
                      <a:lnTo>
                        <a:pt x="367181" y="9236"/>
                      </a:lnTo>
                      <a:lnTo>
                        <a:pt x="498763" y="0"/>
                      </a:lnTo>
                      <a:cubicBezTo>
                        <a:pt x="499521" y="323272"/>
                        <a:pt x="500280" y="646544"/>
                        <a:pt x="501038" y="969816"/>
                      </a:cubicBezTo>
                      <a:lnTo>
                        <a:pt x="0" y="960580"/>
                      </a:lnTo>
                      <a:close/>
                    </a:path>
                  </a:pathLst>
                </a:custGeom>
                <a:solidFill>
                  <a:srgbClr val="222325"/>
                </a:solidFill>
                <a:ln cap="flat" cmpd="sng" w="114300">
                  <a:solidFill>
                    <a:srgbClr val="222325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330" name="Google Shape;330;p7"/>
              <p:cNvSpPr/>
              <p:nvPr/>
            </p:nvSpPr>
            <p:spPr>
              <a:xfrm>
                <a:off x="119966" y="80804"/>
                <a:ext cx="1730478" cy="1684746"/>
              </a:xfrm>
              <a:custGeom>
                <a:rect b="b" l="l" r="r" t="t"/>
                <a:pathLst>
                  <a:path extrusionOk="0" h="1684746" w="1730478">
                    <a:moveTo>
                      <a:pt x="0" y="103814"/>
                    </a:moveTo>
                    <a:cubicBezTo>
                      <a:pt x="0" y="46479"/>
                      <a:pt x="46479" y="0"/>
                      <a:pt x="103814" y="0"/>
                    </a:cubicBezTo>
                    <a:lnTo>
                      <a:pt x="1730478" y="1580932"/>
                    </a:lnTo>
                    <a:cubicBezTo>
                      <a:pt x="1730478" y="1638267"/>
                      <a:pt x="1683999" y="1684746"/>
                      <a:pt x="1626664" y="1684746"/>
                    </a:cubicBezTo>
                    <a:lnTo>
                      <a:pt x="103814" y="1684746"/>
                    </a:lnTo>
                    <a:cubicBezTo>
                      <a:pt x="46479" y="1684746"/>
                      <a:pt x="0" y="1638267"/>
                      <a:pt x="0" y="1580932"/>
                    </a:cubicBezTo>
                    <a:lnTo>
                      <a:pt x="0" y="103814"/>
                    </a:lnTo>
                    <a:close/>
                  </a:path>
                </a:pathLst>
              </a:custGeom>
              <a:solidFill>
                <a:srgbClr val="222325"/>
              </a:solidFill>
              <a:ln cap="flat" cmpd="sng" w="114300">
                <a:solidFill>
                  <a:srgbClr val="222325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1" name="Google Shape;331;p7"/>
              <p:cNvSpPr/>
              <p:nvPr/>
            </p:nvSpPr>
            <p:spPr>
              <a:xfrm>
                <a:off x="230709" y="363780"/>
                <a:ext cx="216000" cy="216000"/>
              </a:xfrm>
              <a:prstGeom prst="ellipse">
                <a:avLst/>
              </a:prstGeom>
              <a:solidFill>
                <a:srgbClr val="222325"/>
              </a:solidFill>
              <a:ln cap="flat" cmpd="sng" w="114300">
                <a:solidFill>
                  <a:srgbClr val="222325">
                    <a:alpha val="83920"/>
                  </a:srgbClr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2" name="Google Shape;332;p7"/>
              <p:cNvSpPr/>
              <p:nvPr/>
            </p:nvSpPr>
            <p:spPr>
              <a:xfrm>
                <a:off x="204456" y="1426233"/>
                <a:ext cx="216000" cy="216000"/>
              </a:xfrm>
              <a:prstGeom prst="ellipse">
                <a:avLst/>
              </a:prstGeom>
              <a:solidFill>
                <a:srgbClr val="222325"/>
              </a:solidFill>
              <a:ln cap="flat" cmpd="sng" w="114300">
                <a:solidFill>
                  <a:srgbClr val="222325">
                    <a:alpha val="83920"/>
                  </a:srgbClr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3" name="Google Shape;333;p7"/>
              <p:cNvSpPr/>
              <p:nvPr/>
            </p:nvSpPr>
            <p:spPr>
              <a:xfrm>
                <a:off x="1318506" y="1421541"/>
                <a:ext cx="216000" cy="216000"/>
              </a:xfrm>
              <a:prstGeom prst="ellipse">
                <a:avLst/>
              </a:prstGeom>
              <a:solidFill>
                <a:srgbClr val="222325"/>
              </a:solidFill>
              <a:ln cap="flat" cmpd="sng" w="114300">
                <a:solidFill>
                  <a:srgbClr val="222325">
                    <a:alpha val="83920"/>
                  </a:srgbClr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334" name="Google Shape;334;p7"/>
          <p:cNvGrpSpPr/>
          <p:nvPr/>
        </p:nvGrpSpPr>
        <p:grpSpPr>
          <a:xfrm rot="-701053">
            <a:off x="1581839" y="4829413"/>
            <a:ext cx="1866494" cy="1402964"/>
            <a:chOff x="-223872" y="-2478514"/>
            <a:chExt cx="12434134" cy="9403958"/>
          </a:xfrm>
        </p:grpSpPr>
        <p:sp>
          <p:nvSpPr>
            <p:cNvPr id="335" name="Google Shape;335;p7"/>
            <p:cNvSpPr/>
            <p:nvPr/>
          </p:nvSpPr>
          <p:spPr>
            <a:xfrm>
              <a:off x="18262" y="1891444"/>
              <a:ext cx="12192000" cy="5034000"/>
            </a:xfrm>
            <a:prstGeom prst="rect">
              <a:avLst/>
            </a:prstGeom>
            <a:solidFill>
              <a:srgbClr val="22232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336" name="Google Shape;336;p7"/>
            <p:cNvGrpSpPr/>
            <p:nvPr/>
          </p:nvGrpSpPr>
          <p:grpSpPr>
            <a:xfrm>
              <a:off x="-223872" y="-2478514"/>
              <a:ext cx="12416409" cy="4394523"/>
              <a:chOff x="-223872" y="-2478514"/>
              <a:chExt cx="12416409" cy="4394523"/>
            </a:xfrm>
          </p:grpSpPr>
          <p:grpSp>
            <p:nvGrpSpPr>
              <p:cNvPr id="337" name="Google Shape;337;p7"/>
              <p:cNvGrpSpPr/>
              <p:nvPr/>
            </p:nvGrpSpPr>
            <p:grpSpPr>
              <a:xfrm rot="-720416">
                <a:off x="-255351" y="-1220101"/>
                <a:ext cx="12201346" cy="981825"/>
                <a:chOff x="-9241" y="-24962"/>
                <a:chExt cx="12226626" cy="981605"/>
              </a:xfrm>
            </p:grpSpPr>
            <p:sp>
              <p:nvSpPr>
                <p:cNvPr id="338" name="Google Shape;338;p7"/>
                <p:cNvSpPr/>
                <p:nvPr/>
              </p:nvSpPr>
              <p:spPr>
                <a:xfrm flipH="1">
                  <a:off x="480426" y="1"/>
                  <a:ext cx="1025100" cy="951300"/>
                </a:xfrm>
                <a:prstGeom prst="parallelogram">
                  <a:avLst>
                    <a:gd fmla="val 38596" name="adj"/>
                  </a:avLst>
                </a:prstGeom>
                <a:solidFill>
                  <a:srgbClr val="FFFFFF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39" name="Google Shape;339;p7"/>
                <p:cNvSpPr/>
                <p:nvPr/>
              </p:nvSpPr>
              <p:spPr>
                <a:xfrm flipH="1">
                  <a:off x="1140827" y="0"/>
                  <a:ext cx="1025100" cy="951300"/>
                </a:xfrm>
                <a:prstGeom prst="parallelogram">
                  <a:avLst>
                    <a:gd fmla="val 38596" name="adj"/>
                  </a:avLst>
                </a:prstGeom>
                <a:solidFill>
                  <a:srgbClr val="222325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40" name="Google Shape;340;p7"/>
                <p:cNvSpPr/>
                <p:nvPr/>
              </p:nvSpPr>
              <p:spPr>
                <a:xfrm flipH="1">
                  <a:off x="1787375" y="-1296"/>
                  <a:ext cx="1025100" cy="951300"/>
                </a:xfrm>
                <a:prstGeom prst="parallelogram">
                  <a:avLst>
                    <a:gd fmla="val 38596" name="adj"/>
                  </a:avLst>
                </a:prstGeom>
                <a:solidFill>
                  <a:srgbClr val="FFFFFF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41" name="Google Shape;341;p7"/>
                <p:cNvSpPr/>
                <p:nvPr/>
              </p:nvSpPr>
              <p:spPr>
                <a:xfrm flipH="1">
                  <a:off x="2447776" y="-1297"/>
                  <a:ext cx="1025100" cy="951300"/>
                </a:xfrm>
                <a:prstGeom prst="parallelogram">
                  <a:avLst>
                    <a:gd fmla="val 38596" name="adj"/>
                  </a:avLst>
                </a:prstGeom>
                <a:solidFill>
                  <a:srgbClr val="222325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42" name="Google Shape;342;p7"/>
                <p:cNvSpPr/>
                <p:nvPr/>
              </p:nvSpPr>
              <p:spPr>
                <a:xfrm flipH="1">
                  <a:off x="3122032" y="-1297"/>
                  <a:ext cx="1025100" cy="951300"/>
                </a:xfrm>
                <a:prstGeom prst="parallelogram">
                  <a:avLst>
                    <a:gd fmla="val 38596" name="adj"/>
                  </a:avLst>
                </a:prstGeom>
                <a:solidFill>
                  <a:srgbClr val="FFFFFF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43" name="Google Shape;343;p7"/>
                <p:cNvSpPr/>
                <p:nvPr/>
              </p:nvSpPr>
              <p:spPr>
                <a:xfrm flipH="1">
                  <a:off x="3773197" y="-1298"/>
                  <a:ext cx="1025100" cy="951300"/>
                </a:xfrm>
                <a:prstGeom prst="parallelogram">
                  <a:avLst>
                    <a:gd fmla="val 38596" name="adj"/>
                  </a:avLst>
                </a:prstGeom>
                <a:solidFill>
                  <a:srgbClr val="222325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44" name="Google Shape;344;p7"/>
                <p:cNvSpPr/>
                <p:nvPr/>
              </p:nvSpPr>
              <p:spPr>
                <a:xfrm flipH="1">
                  <a:off x="4428981" y="-2594"/>
                  <a:ext cx="1025100" cy="951300"/>
                </a:xfrm>
                <a:prstGeom prst="parallelogram">
                  <a:avLst>
                    <a:gd fmla="val 38596" name="adj"/>
                  </a:avLst>
                </a:prstGeom>
                <a:solidFill>
                  <a:srgbClr val="FFFFFF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45" name="Google Shape;345;p7"/>
                <p:cNvSpPr/>
                <p:nvPr/>
              </p:nvSpPr>
              <p:spPr>
                <a:xfrm flipH="1">
                  <a:off x="5089382" y="-2595"/>
                  <a:ext cx="1025100" cy="951300"/>
                </a:xfrm>
                <a:prstGeom prst="parallelogram">
                  <a:avLst>
                    <a:gd fmla="val 38596" name="adj"/>
                  </a:avLst>
                </a:prstGeom>
                <a:solidFill>
                  <a:srgbClr val="222325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46" name="Google Shape;346;p7"/>
                <p:cNvSpPr/>
                <p:nvPr/>
              </p:nvSpPr>
              <p:spPr>
                <a:xfrm flipH="1">
                  <a:off x="5749783" y="-3892"/>
                  <a:ext cx="1025100" cy="951300"/>
                </a:xfrm>
                <a:prstGeom prst="parallelogram">
                  <a:avLst>
                    <a:gd fmla="val 38596" name="adj"/>
                  </a:avLst>
                </a:prstGeom>
                <a:solidFill>
                  <a:srgbClr val="FFFFFF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47" name="Google Shape;347;p7"/>
                <p:cNvSpPr/>
                <p:nvPr/>
              </p:nvSpPr>
              <p:spPr>
                <a:xfrm flipH="1">
                  <a:off x="6410184" y="5343"/>
                  <a:ext cx="1025100" cy="951300"/>
                </a:xfrm>
                <a:prstGeom prst="parallelogram">
                  <a:avLst>
                    <a:gd fmla="val 38596" name="adj"/>
                  </a:avLst>
                </a:prstGeom>
                <a:solidFill>
                  <a:srgbClr val="222325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48" name="Google Shape;348;p7"/>
                <p:cNvSpPr/>
                <p:nvPr/>
              </p:nvSpPr>
              <p:spPr>
                <a:xfrm flipH="1">
                  <a:off x="7056732" y="4047"/>
                  <a:ext cx="1025100" cy="951300"/>
                </a:xfrm>
                <a:prstGeom prst="parallelogram">
                  <a:avLst>
                    <a:gd fmla="val 38596" name="adj"/>
                  </a:avLst>
                </a:prstGeom>
                <a:solidFill>
                  <a:srgbClr val="FFFFFF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49" name="Google Shape;349;p7"/>
                <p:cNvSpPr/>
                <p:nvPr/>
              </p:nvSpPr>
              <p:spPr>
                <a:xfrm flipH="1">
                  <a:off x="7717133" y="4046"/>
                  <a:ext cx="1025100" cy="951300"/>
                </a:xfrm>
                <a:prstGeom prst="parallelogram">
                  <a:avLst>
                    <a:gd fmla="val 38596" name="adj"/>
                  </a:avLst>
                </a:prstGeom>
                <a:solidFill>
                  <a:srgbClr val="222325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50" name="Google Shape;350;p7"/>
                <p:cNvSpPr/>
                <p:nvPr/>
              </p:nvSpPr>
              <p:spPr>
                <a:xfrm flipH="1">
                  <a:off x="8391389" y="4046"/>
                  <a:ext cx="1025100" cy="951300"/>
                </a:xfrm>
                <a:prstGeom prst="parallelogram">
                  <a:avLst>
                    <a:gd fmla="val 38596" name="adj"/>
                  </a:avLst>
                </a:prstGeom>
                <a:solidFill>
                  <a:srgbClr val="FFFFFF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51" name="Google Shape;351;p7"/>
                <p:cNvSpPr/>
                <p:nvPr/>
              </p:nvSpPr>
              <p:spPr>
                <a:xfrm flipH="1">
                  <a:off x="9051790" y="4045"/>
                  <a:ext cx="1025100" cy="951300"/>
                </a:xfrm>
                <a:prstGeom prst="parallelogram">
                  <a:avLst>
                    <a:gd fmla="val 38596" name="adj"/>
                  </a:avLst>
                </a:prstGeom>
                <a:solidFill>
                  <a:srgbClr val="222325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52" name="Google Shape;352;p7"/>
                <p:cNvSpPr/>
                <p:nvPr/>
              </p:nvSpPr>
              <p:spPr>
                <a:xfrm flipH="1">
                  <a:off x="9698338" y="2749"/>
                  <a:ext cx="1025100" cy="951300"/>
                </a:xfrm>
                <a:prstGeom prst="parallelogram">
                  <a:avLst>
                    <a:gd fmla="val 38596" name="adj"/>
                  </a:avLst>
                </a:prstGeom>
                <a:solidFill>
                  <a:srgbClr val="FFFFFF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53" name="Google Shape;353;p7"/>
                <p:cNvSpPr/>
                <p:nvPr/>
              </p:nvSpPr>
              <p:spPr>
                <a:xfrm flipH="1">
                  <a:off x="10358739" y="2748"/>
                  <a:ext cx="1025100" cy="951300"/>
                </a:xfrm>
                <a:prstGeom prst="parallelogram">
                  <a:avLst>
                    <a:gd fmla="val 38596" name="adj"/>
                  </a:avLst>
                </a:prstGeom>
                <a:solidFill>
                  <a:srgbClr val="222325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54" name="Google Shape;354;p7"/>
                <p:cNvSpPr/>
                <p:nvPr/>
              </p:nvSpPr>
              <p:spPr>
                <a:xfrm flipH="1">
                  <a:off x="11028376" y="-3892"/>
                  <a:ext cx="1025100" cy="951300"/>
                </a:xfrm>
                <a:prstGeom prst="parallelogram">
                  <a:avLst>
                    <a:gd fmla="val 38596" name="adj"/>
                  </a:avLst>
                </a:prstGeom>
                <a:solidFill>
                  <a:srgbClr val="FFFFFF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55" name="Google Shape;355;p7"/>
                <p:cNvSpPr/>
                <p:nvPr/>
              </p:nvSpPr>
              <p:spPr>
                <a:xfrm flipH="1">
                  <a:off x="-9241" y="2746"/>
                  <a:ext cx="868219" cy="951345"/>
                </a:xfrm>
                <a:custGeom>
                  <a:rect b="b" l="l" r="r" t="t"/>
                  <a:pathLst>
                    <a:path extrusionOk="0" h="951345" w="868219">
                      <a:moveTo>
                        <a:pt x="0" y="951345"/>
                      </a:moveTo>
                      <a:lnTo>
                        <a:pt x="367181" y="1"/>
                      </a:lnTo>
                      <a:lnTo>
                        <a:pt x="868219" y="0"/>
                      </a:lnTo>
                      <a:lnTo>
                        <a:pt x="842784" y="951345"/>
                      </a:lnTo>
                      <a:lnTo>
                        <a:pt x="0" y="951345"/>
                      </a:lnTo>
                      <a:close/>
                    </a:path>
                  </a:pathLst>
                </a:custGeom>
                <a:solidFill>
                  <a:srgbClr val="222325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56" name="Google Shape;356;p7"/>
                <p:cNvSpPr/>
                <p:nvPr/>
              </p:nvSpPr>
              <p:spPr>
                <a:xfrm flipH="1">
                  <a:off x="11697874" y="-24962"/>
                  <a:ext cx="519511" cy="979053"/>
                </a:xfrm>
                <a:custGeom>
                  <a:rect b="b" l="l" r="r" t="t"/>
                  <a:pathLst>
                    <a:path extrusionOk="0" h="979053" w="519511">
                      <a:moveTo>
                        <a:pt x="29982" y="960580"/>
                      </a:moveTo>
                      <a:lnTo>
                        <a:pt x="0" y="0"/>
                      </a:lnTo>
                      <a:lnTo>
                        <a:pt x="519511" y="27709"/>
                      </a:lnTo>
                      <a:lnTo>
                        <a:pt x="152330" y="979053"/>
                      </a:lnTo>
                      <a:lnTo>
                        <a:pt x="29982" y="960580"/>
                      </a:lnTo>
                      <a:close/>
                    </a:path>
                  </a:pathLst>
                </a:custGeom>
                <a:solidFill>
                  <a:srgbClr val="222325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57" name="Google Shape;357;p7"/>
              <p:cNvGrpSpPr/>
              <p:nvPr/>
            </p:nvGrpSpPr>
            <p:grpSpPr>
              <a:xfrm>
                <a:off x="-13858" y="943921"/>
                <a:ext cx="12206395" cy="972088"/>
                <a:chOff x="-13857" y="943921"/>
                <a:chExt cx="12217390" cy="972088"/>
              </a:xfrm>
            </p:grpSpPr>
            <p:sp>
              <p:nvSpPr>
                <p:cNvPr id="358" name="Google Shape;358;p7"/>
                <p:cNvSpPr/>
                <p:nvPr/>
              </p:nvSpPr>
              <p:spPr>
                <a:xfrm>
                  <a:off x="11023620" y="947814"/>
                  <a:ext cx="1025100" cy="951300"/>
                </a:xfrm>
                <a:prstGeom prst="parallelogram">
                  <a:avLst>
                    <a:gd fmla="val 38596" name="adj"/>
                  </a:avLst>
                </a:prstGeom>
                <a:solidFill>
                  <a:srgbClr val="FFFFFF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59" name="Google Shape;359;p7"/>
                <p:cNvSpPr/>
                <p:nvPr/>
              </p:nvSpPr>
              <p:spPr>
                <a:xfrm>
                  <a:off x="10363219" y="947813"/>
                  <a:ext cx="1025100" cy="951300"/>
                </a:xfrm>
                <a:prstGeom prst="parallelogram">
                  <a:avLst>
                    <a:gd fmla="val 38596" name="adj"/>
                  </a:avLst>
                </a:prstGeom>
                <a:solidFill>
                  <a:srgbClr val="222325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60" name="Google Shape;360;p7"/>
                <p:cNvSpPr/>
                <p:nvPr/>
              </p:nvSpPr>
              <p:spPr>
                <a:xfrm>
                  <a:off x="9698199" y="955753"/>
                  <a:ext cx="1025100" cy="951300"/>
                </a:xfrm>
                <a:prstGeom prst="parallelogram">
                  <a:avLst>
                    <a:gd fmla="val 38596" name="adj"/>
                  </a:avLst>
                </a:prstGeom>
                <a:solidFill>
                  <a:srgbClr val="FFFFFF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61" name="Google Shape;361;p7"/>
                <p:cNvSpPr/>
                <p:nvPr/>
              </p:nvSpPr>
              <p:spPr>
                <a:xfrm>
                  <a:off x="9037798" y="946516"/>
                  <a:ext cx="1025100" cy="951300"/>
                </a:xfrm>
                <a:prstGeom prst="parallelogram">
                  <a:avLst>
                    <a:gd fmla="val 38596" name="adj"/>
                  </a:avLst>
                </a:prstGeom>
                <a:solidFill>
                  <a:srgbClr val="222325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62" name="Google Shape;362;p7"/>
                <p:cNvSpPr/>
                <p:nvPr/>
              </p:nvSpPr>
              <p:spPr>
                <a:xfrm>
                  <a:off x="8382014" y="946516"/>
                  <a:ext cx="1025100" cy="951300"/>
                </a:xfrm>
                <a:prstGeom prst="parallelogram">
                  <a:avLst>
                    <a:gd fmla="val 38596" name="adj"/>
                  </a:avLst>
                </a:prstGeom>
                <a:solidFill>
                  <a:srgbClr val="FFFFFF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63" name="Google Shape;363;p7"/>
                <p:cNvSpPr/>
                <p:nvPr/>
              </p:nvSpPr>
              <p:spPr>
                <a:xfrm>
                  <a:off x="7712377" y="946515"/>
                  <a:ext cx="1025100" cy="951300"/>
                </a:xfrm>
                <a:prstGeom prst="parallelogram">
                  <a:avLst>
                    <a:gd fmla="val 38596" name="adj"/>
                  </a:avLst>
                </a:prstGeom>
                <a:solidFill>
                  <a:srgbClr val="222325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64" name="Google Shape;364;p7"/>
                <p:cNvSpPr/>
                <p:nvPr/>
              </p:nvSpPr>
              <p:spPr>
                <a:xfrm>
                  <a:off x="7056593" y="945219"/>
                  <a:ext cx="1025100" cy="951300"/>
                </a:xfrm>
                <a:prstGeom prst="parallelogram">
                  <a:avLst>
                    <a:gd fmla="val 38596" name="adj"/>
                  </a:avLst>
                </a:prstGeom>
                <a:solidFill>
                  <a:srgbClr val="FFFFFF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65" name="Google Shape;365;p7"/>
                <p:cNvSpPr/>
                <p:nvPr/>
              </p:nvSpPr>
              <p:spPr>
                <a:xfrm>
                  <a:off x="6396192" y="945218"/>
                  <a:ext cx="1025100" cy="951300"/>
                </a:xfrm>
                <a:prstGeom prst="parallelogram">
                  <a:avLst>
                    <a:gd fmla="val 38596" name="adj"/>
                  </a:avLst>
                </a:prstGeom>
                <a:solidFill>
                  <a:srgbClr val="222325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66" name="Google Shape;366;p7"/>
                <p:cNvSpPr/>
                <p:nvPr/>
              </p:nvSpPr>
              <p:spPr>
                <a:xfrm>
                  <a:off x="5745027" y="943921"/>
                  <a:ext cx="1025100" cy="951300"/>
                </a:xfrm>
                <a:prstGeom prst="parallelogram">
                  <a:avLst>
                    <a:gd fmla="val 38596" name="adj"/>
                  </a:avLst>
                </a:prstGeom>
                <a:solidFill>
                  <a:srgbClr val="FFFFFF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67" name="Google Shape;367;p7"/>
                <p:cNvSpPr/>
                <p:nvPr/>
              </p:nvSpPr>
              <p:spPr>
                <a:xfrm>
                  <a:off x="5084626" y="953156"/>
                  <a:ext cx="1025100" cy="951300"/>
                </a:xfrm>
                <a:prstGeom prst="parallelogram">
                  <a:avLst>
                    <a:gd fmla="val 38596" name="adj"/>
                  </a:avLst>
                </a:prstGeom>
                <a:solidFill>
                  <a:srgbClr val="222325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68" name="Google Shape;368;p7"/>
                <p:cNvSpPr/>
                <p:nvPr/>
              </p:nvSpPr>
              <p:spPr>
                <a:xfrm>
                  <a:off x="4428842" y="951860"/>
                  <a:ext cx="1025100" cy="951300"/>
                </a:xfrm>
                <a:prstGeom prst="parallelogram">
                  <a:avLst>
                    <a:gd fmla="val 38596" name="adj"/>
                  </a:avLst>
                </a:prstGeom>
                <a:solidFill>
                  <a:srgbClr val="FFFFFF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69" name="Google Shape;369;p7"/>
                <p:cNvSpPr/>
                <p:nvPr/>
              </p:nvSpPr>
              <p:spPr>
                <a:xfrm>
                  <a:off x="3768441" y="951859"/>
                  <a:ext cx="1025100" cy="951300"/>
                </a:xfrm>
                <a:prstGeom prst="parallelogram">
                  <a:avLst>
                    <a:gd fmla="val 38596" name="adj"/>
                  </a:avLst>
                </a:prstGeom>
                <a:solidFill>
                  <a:srgbClr val="222325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70" name="Google Shape;370;p7"/>
                <p:cNvSpPr/>
                <p:nvPr/>
              </p:nvSpPr>
              <p:spPr>
                <a:xfrm>
                  <a:off x="3103421" y="951859"/>
                  <a:ext cx="1025100" cy="951300"/>
                </a:xfrm>
                <a:prstGeom prst="parallelogram">
                  <a:avLst>
                    <a:gd fmla="val 38596" name="adj"/>
                  </a:avLst>
                </a:prstGeom>
                <a:solidFill>
                  <a:srgbClr val="FFFFFF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71" name="Google Shape;371;p7"/>
                <p:cNvSpPr/>
                <p:nvPr/>
              </p:nvSpPr>
              <p:spPr>
                <a:xfrm>
                  <a:off x="2443020" y="951858"/>
                  <a:ext cx="1025100" cy="951300"/>
                </a:xfrm>
                <a:prstGeom prst="parallelogram">
                  <a:avLst>
                    <a:gd fmla="val 38596" name="adj"/>
                  </a:avLst>
                </a:prstGeom>
                <a:solidFill>
                  <a:srgbClr val="222325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72" name="Google Shape;372;p7"/>
                <p:cNvSpPr/>
                <p:nvPr/>
              </p:nvSpPr>
              <p:spPr>
                <a:xfrm>
                  <a:off x="1796472" y="950562"/>
                  <a:ext cx="1025100" cy="951300"/>
                </a:xfrm>
                <a:prstGeom prst="parallelogram">
                  <a:avLst>
                    <a:gd fmla="val 38596" name="adj"/>
                  </a:avLst>
                </a:prstGeom>
                <a:solidFill>
                  <a:srgbClr val="FFFFFF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73" name="Google Shape;373;p7"/>
                <p:cNvSpPr/>
                <p:nvPr/>
              </p:nvSpPr>
              <p:spPr>
                <a:xfrm>
                  <a:off x="1136071" y="950561"/>
                  <a:ext cx="1025100" cy="951300"/>
                </a:xfrm>
                <a:prstGeom prst="parallelogram">
                  <a:avLst>
                    <a:gd fmla="val 38596" name="adj"/>
                  </a:avLst>
                </a:prstGeom>
                <a:solidFill>
                  <a:srgbClr val="222325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74" name="Google Shape;374;p7"/>
                <p:cNvSpPr/>
                <p:nvPr/>
              </p:nvSpPr>
              <p:spPr>
                <a:xfrm>
                  <a:off x="475670" y="943921"/>
                  <a:ext cx="1025100" cy="951300"/>
                </a:xfrm>
                <a:prstGeom prst="parallelogram">
                  <a:avLst>
                    <a:gd fmla="val 38596" name="adj"/>
                  </a:avLst>
                </a:prstGeom>
                <a:solidFill>
                  <a:srgbClr val="FFFFFF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75" name="Google Shape;375;p7"/>
                <p:cNvSpPr/>
                <p:nvPr/>
              </p:nvSpPr>
              <p:spPr>
                <a:xfrm>
                  <a:off x="-13857" y="955428"/>
                  <a:ext cx="877455" cy="960581"/>
                </a:xfrm>
                <a:custGeom>
                  <a:rect b="b" l="l" r="r" t="t"/>
                  <a:pathLst>
                    <a:path extrusionOk="0" h="960581" w="877455">
                      <a:moveTo>
                        <a:pt x="0" y="960581"/>
                      </a:moveTo>
                      <a:lnTo>
                        <a:pt x="25436" y="0"/>
                      </a:lnTo>
                      <a:lnTo>
                        <a:pt x="877455" y="0"/>
                      </a:lnTo>
                      <a:lnTo>
                        <a:pt x="510274" y="951344"/>
                      </a:lnTo>
                      <a:lnTo>
                        <a:pt x="0" y="960581"/>
                      </a:lnTo>
                      <a:close/>
                    </a:path>
                  </a:pathLst>
                </a:custGeom>
                <a:solidFill>
                  <a:srgbClr val="222325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76" name="Google Shape;376;p7"/>
                <p:cNvSpPr/>
                <p:nvPr/>
              </p:nvSpPr>
              <p:spPr>
                <a:xfrm>
                  <a:off x="11702495" y="946192"/>
                  <a:ext cx="501038" cy="969816"/>
                </a:xfrm>
                <a:custGeom>
                  <a:rect b="b" l="l" r="r" t="t"/>
                  <a:pathLst>
                    <a:path extrusionOk="0" h="969816" w="501038">
                      <a:moveTo>
                        <a:pt x="0" y="960580"/>
                      </a:moveTo>
                      <a:lnTo>
                        <a:pt x="367181" y="9236"/>
                      </a:lnTo>
                      <a:lnTo>
                        <a:pt x="498763" y="0"/>
                      </a:lnTo>
                      <a:cubicBezTo>
                        <a:pt x="499521" y="323272"/>
                        <a:pt x="500280" y="646544"/>
                        <a:pt x="501038" y="969816"/>
                      </a:cubicBezTo>
                      <a:lnTo>
                        <a:pt x="0" y="960580"/>
                      </a:lnTo>
                      <a:close/>
                    </a:path>
                  </a:pathLst>
                </a:custGeom>
                <a:solidFill>
                  <a:srgbClr val="222325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377" name="Google Shape;377;p7"/>
              <p:cNvSpPr/>
              <p:nvPr/>
            </p:nvSpPr>
            <p:spPr>
              <a:xfrm>
                <a:off x="119966" y="80804"/>
                <a:ext cx="1730478" cy="1684746"/>
              </a:xfrm>
              <a:custGeom>
                <a:rect b="b" l="l" r="r" t="t"/>
                <a:pathLst>
                  <a:path extrusionOk="0" h="1684746" w="1730478">
                    <a:moveTo>
                      <a:pt x="0" y="103814"/>
                    </a:moveTo>
                    <a:cubicBezTo>
                      <a:pt x="0" y="46479"/>
                      <a:pt x="46479" y="0"/>
                      <a:pt x="103814" y="0"/>
                    </a:cubicBezTo>
                    <a:lnTo>
                      <a:pt x="1730478" y="1580932"/>
                    </a:lnTo>
                    <a:cubicBezTo>
                      <a:pt x="1730478" y="1638267"/>
                      <a:pt x="1683999" y="1684746"/>
                      <a:pt x="1626664" y="1684746"/>
                    </a:cubicBezTo>
                    <a:lnTo>
                      <a:pt x="103814" y="1684746"/>
                    </a:lnTo>
                    <a:cubicBezTo>
                      <a:pt x="46479" y="1684746"/>
                      <a:pt x="0" y="1638267"/>
                      <a:pt x="0" y="1580932"/>
                    </a:cubicBezTo>
                    <a:lnTo>
                      <a:pt x="0" y="103814"/>
                    </a:ln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8" name="Google Shape;378;p7"/>
              <p:cNvSpPr/>
              <p:nvPr/>
            </p:nvSpPr>
            <p:spPr>
              <a:xfrm>
                <a:off x="230709" y="363780"/>
                <a:ext cx="216000" cy="216000"/>
              </a:xfrm>
              <a:prstGeom prst="ellipse">
                <a:avLst/>
              </a:prstGeom>
              <a:solidFill>
                <a:srgbClr val="4A4A4A"/>
              </a:solidFill>
              <a:ln cap="flat" cmpd="sng" w="12700">
                <a:solidFill>
                  <a:srgbClr val="7F7F7F">
                    <a:alpha val="83920"/>
                  </a:srgbClr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9" name="Google Shape;379;p7"/>
              <p:cNvSpPr/>
              <p:nvPr/>
            </p:nvSpPr>
            <p:spPr>
              <a:xfrm>
                <a:off x="204456" y="1426233"/>
                <a:ext cx="216000" cy="216000"/>
              </a:xfrm>
              <a:prstGeom prst="ellipse">
                <a:avLst/>
              </a:prstGeom>
              <a:solidFill>
                <a:srgbClr val="4A4A4A"/>
              </a:solidFill>
              <a:ln cap="flat" cmpd="sng" w="12700">
                <a:solidFill>
                  <a:srgbClr val="7F7F7F">
                    <a:alpha val="83920"/>
                  </a:srgbClr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0" name="Google Shape;380;p7"/>
              <p:cNvSpPr/>
              <p:nvPr/>
            </p:nvSpPr>
            <p:spPr>
              <a:xfrm>
                <a:off x="1318506" y="1421541"/>
                <a:ext cx="216000" cy="216000"/>
              </a:xfrm>
              <a:prstGeom prst="ellipse">
                <a:avLst/>
              </a:prstGeom>
              <a:solidFill>
                <a:srgbClr val="4A4A4A"/>
              </a:solidFill>
              <a:ln cap="flat" cmpd="sng" w="12700">
                <a:solidFill>
                  <a:srgbClr val="7F7F7F">
                    <a:alpha val="83920"/>
                  </a:srgbClr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381" name="Google Shape;381;p7"/>
          <p:cNvSpPr txBox="1"/>
          <p:nvPr>
            <p:ph type="title"/>
          </p:nvPr>
        </p:nvSpPr>
        <p:spPr>
          <a:xfrm>
            <a:off x="1371450" y="517175"/>
            <a:ext cx="94881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Glass Antiqua"/>
              <a:buNone/>
              <a:defRPr b="1" sz="4500">
                <a:solidFill>
                  <a:schemeClr val="dk1"/>
                </a:solidFill>
                <a:latin typeface="Glass Antiqua"/>
                <a:ea typeface="Glass Antiqua"/>
                <a:cs typeface="Glass Antiqua"/>
                <a:sym typeface="Glass Antiqua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guafina Script"/>
              <a:buNone/>
              <a:defRPr b="1" sz="4000">
                <a:solidFill>
                  <a:schemeClr val="dk1"/>
                </a:solidFill>
                <a:latin typeface="Aguafina Script"/>
                <a:ea typeface="Aguafina Script"/>
                <a:cs typeface="Aguafina Script"/>
                <a:sym typeface="Aguafina Script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guafina Script"/>
              <a:buNone/>
              <a:defRPr b="1" sz="4000">
                <a:solidFill>
                  <a:schemeClr val="dk1"/>
                </a:solidFill>
                <a:latin typeface="Aguafina Script"/>
                <a:ea typeface="Aguafina Script"/>
                <a:cs typeface="Aguafina Script"/>
                <a:sym typeface="Aguafina Script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guafina Script"/>
              <a:buNone/>
              <a:defRPr b="1" sz="4000">
                <a:solidFill>
                  <a:schemeClr val="dk1"/>
                </a:solidFill>
                <a:latin typeface="Aguafina Script"/>
                <a:ea typeface="Aguafina Script"/>
                <a:cs typeface="Aguafina Script"/>
                <a:sym typeface="Aguafina Script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guafina Script"/>
              <a:buNone/>
              <a:defRPr b="1" sz="4000">
                <a:solidFill>
                  <a:schemeClr val="dk1"/>
                </a:solidFill>
                <a:latin typeface="Aguafina Script"/>
                <a:ea typeface="Aguafina Script"/>
                <a:cs typeface="Aguafina Script"/>
                <a:sym typeface="Aguafina Script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guafina Script"/>
              <a:buNone/>
              <a:defRPr b="1" sz="4000">
                <a:solidFill>
                  <a:schemeClr val="dk1"/>
                </a:solidFill>
                <a:latin typeface="Aguafina Script"/>
                <a:ea typeface="Aguafina Script"/>
                <a:cs typeface="Aguafina Script"/>
                <a:sym typeface="Aguafina Script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guafina Script"/>
              <a:buNone/>
              <a:defRPr b="1" sz="4000">
                <a:solidFill>
                  <a:schemeClr val="dk1"/>
                </a:solidFill>
                <a:latin typeface="Aguafina Script"/>
                <a:ea typeface="Aguafina Script"/>
                <a:cs typeface="Aguafina Script"/>
                <a:sym typeface="Aguafina Script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guafina Script"/>
              <a:buNone/>
              <a:defRPr b="1" sz="4000">
                <a:solidFill>
                  <a:schemeClr val="dk1"/>
                </a:solidFill>
                <a:latin typeface="Aguafina Script"/>
                <a:ea typeface="Aguafina Script"/>
                <a:cs typeface="Aguafina Script"/>
                <a:sym typeface="Aguafina Script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guafina Script"/>
              <a:buNone/>
              <a:defRPr b="1" sz="4000">
                <a:solidFill>
                  <a:schemeClr val="dk1"/>
                </a:solidFill>
                <a:latin typeface="Aguafina Script"/>
                <a:ea typeface="Aguafina Script"/>
                <a:cs typeface="Aguafina Script"/>
                <a:sym typeface="Aguafina Script"/>
              </a:defRPr>
            </a:lvl9pPr>
          </a:lstStyle>
          <a:p/>
        </p:txBody>
      </p:sp>
      <p:sp>
        <p:nvSpPr>
          <p:cNvPr id="382" name="Google Shape;382;p7"/>
          <p:cNvSpPr/>
          <p:nvPr/>
        </p:nvSpPr>
        <p:spPr>
          <a:xfrm rot="10800000">
            <a:off x="1371450" y="1611412"/>
            <a:ext cx="4629300" cy="2742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3" name="Google Shape;383;p7"/>
          <p:cNvSpPr/>
          <p:nvPr/>
        </p:nvSpPr>
        <p:spPr>
          <a:xfrm rot="10800000">
            <a:off x="1371449" y="2591913"/>
            <a:ext cx="4629300" cy="2742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84" name="Google Shape;384;p7"/>
          <p:cNvGrpSpPr/>
          <p:nvPr/>
        </p:nvGrpSpPr>
        <p:grpSpPr>
          <a:xfrm>
            <a:off x="1413252" y="2659912"/>
            <a:ext cx="4535385" cy="160500"/>
            <a:chOff x="1408215" y="2133625"/>
            <a:chExt cx="4535385" cy="160500"/>
          </a:xfrm>
        </p:grpSpPr>
        <p:sp>
          <p:nvSpPr>
            <p:cNvPr id="385" name="Google Shape;385;p7"/>
            <p:cNvSpPr/>
            <p:nvPr/>
          </p:nvSpPr>
          <p:spPr>
            <a:xfrm rot="10800000">
              <a:off x="4100954" y="2133625"/>
              <a:ext cx="111600" cy="160500"/>
            </a:xfrm>
            <a:prstGeom prst="roundRect">
              <a:avLst>
                <a:gd fmla="val 16667" name="adj"/>
              </a:avLst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6" name="Google Shape;386;p7"/>
            <p:cNvSpPr/>
            <p:nvPr/>
          </p:nvSpPr>
          <p:spPr>
            <a:xfrm rot="10800000">
              <a:off x="3908615" y="2133625"/>
              <a:ext cx="111600" cy="160500"/>
            </a:xfrm>
            <a:prstGeom prst="roundRect">
              <a:avLst>
                <a:gd fmla="val 16667" name="adj"/>
              </a:avLst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7" name="Google Shape;387;p7"/>
            <p:cNvSpPr/>
            <p:nvPr/>
          </p:nvSpPr>
          <p:spPr>
            <a:xfrm rot="10800000">
              <a:off x="3716277" y="2133625"/>
              <a:ext cx="111600" cy="160500"/>
            </a:xfrm>
            <a:prstGeom prst="roundRect">
              <a:avLst>
                <a:gd fmla="val 16667" name="adj"/>
              </a:avLst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8" name="Google Shape;388;p7"/>
            <p:cNvSpPr/>
            <p:nvPr/>
          </p:nvSpPr>
          <p:spPr>
            <a:xfrm rot="10800000">
              <a:off x="3523938" y="2133625"/>
              <a:ext cx="111600" cy="160500"/>
            </a:xfrm>
            <a:prstGeom prst="roundRect">
              <a:avLst>
                <a:gd fmla="val 16667" name="adj"/>
              </a:avLst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9" name="Google Shape;389;p7"/>
            <p:cNvSpPr/>
            <p:nvPr/>
          </p:nvSpPr>
          <p:spPr>
            <a:xfrm rot="10800000">
              <a:off x="3331600" y="2133625"/>
              <a:ext cx="111600" cy="160500"/>
            </a:xfrm>
            <a:prstGeom prst="roundRect">
              <a:avLst>
                <a:gd fmla="val 16667" name="adj"/>
              </a:avLst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0" name="Google Shape;390;p7"/>
            <p:cNvSpPr/>
            <p:nvPr/>
          </p:nvSpPr>
          <p:spPr>
            <a:xfrm rot="10800000">
              <a:off x="3139261" y="2133625"/>
              <a:ext cx="111600" cy="160500"/>
            </a:xfrm>
            <a:prstGeom prst="roundRect">
              <a:avLst>
                <a:gd fmla="val 16667" name="adj"/>
              </a:avLst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1" name="Google Shape;391;p7"/>
            <p:cNvSpPr/>
            <p:nvPr/>
          </p:nvSpPr>
          <p:spPr>
            <a:xfrm rot="10800000">
              <a:off x="2946923" y="2133625"/>
              <a:ext cx="111600" cy="160500"/>
            </a:xfrm>
            <a:prstGeom prst="roundRect">
              <a:avLst>
                <a:gd fmla="val 16667" name="adj"/>
              </a:avLst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2" name="Google Shape;392;p7"/>
            <p:cNvSpPr/>
            <p:nvPr/>
          </p:nvSpPr>
          <p:spPr>
            <a:xfrm rot="10800000">
              <a:off x="2754584" y="2133625"/>
              <a:ext cx="111600" cy="160500"/>
            </a:xfrm>
            <a:prstGeom prst="roundRect">
              <a:avLst>
                <a:gd fmla="val 16667" name="adj"/>
              </a:avLst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3" name="Google Shape;393;p7"/>
            <p:cNvSpPr/>
            <p:nvPr/>
          </p:nvSpPr>
          <p:spPr>
            <a:xfrm rot="10800000">
              <a:off x="2562246" y="2133625"/>
              <a:ext cx="111600" cy="160500"/>
            </a:xfrm>
            <a:prstGeom prst="roundRect">
              <a:avLst>
                <a:gd fmla="val 16667" name="adj"/>
              </a:avLst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4" name="Google Shape;394;p7"/>
            <p:cNvSpPr/>
            <p:nvPr/>
          </p:nvSpPr>
          <p:spPr>
            <a:xfrm rot="10800000">
              <a:off x="2369907" y="2133625"/>
              <a:ext cx="111600" cy="160500"/>
            </a:xfrm>
            <a:prstGeom prst="roundRect">
              <a:avLst>
                <a:gd fmla="val 16667" name="adj"/>
              </a:avLst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5" name="Google Shape;395;p7"/>
            <p:cNvSpPr/>
            <p:nvPr/>
          </p:nvSpPr>
          <p:spPr>
            <a:xfrm rot="10800000">
              <a:off x="2177569" y="2133625"/>
              <a:ext cx="111600" cy="160500"/>
            </a:xfrm>
            <a:prstGeom prst="roundRect">
              <a:avLst>
                <a:gd fmla="val 16667" name="adj"/>
              </a:avLst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6" name="Google Shape;396;p7"/>
            <p:cNvSpPr/>
            <p:nvPr/>
          </p:nvSpPr>
          <p:spPr>
            <a:xfrm rot="10800000">
              <a:off x="1985230" y="2133625"/>
              <a:ext cx="111600" cy="160500"/>
            </a:xfrm>
            <a:prstGeom prst="roundRect">
              <a:avLst>
                <a:gd fmla="val 16667" name="adj"/>
              </a:avLst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7" name="Google Shape;397;p7"/>
            <p:cNvSpPr/>
            <p:nvPr/>
          </p:nvSpPr>
          <p:spPr>
            <a:xfrm rot="10800000">
              <a:off x="1792892" y="2133625"/>
              <a:ext cx="111600" cy="160500"/>
            </a:xfrm>
            <a:prstGeom prst="roundRect">
              <a:avLst>
                <a:gd fmla="val 16667" name="adj"/>
              </a:avLst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8" name="Google Shape;398;p7"/>
            <p:cNvSpPr/>
            <p:nvPr/>
          </p:nvSpPr>
          <p:spPr>
            <a:xfrm rot="10800000">
              <a:off x="1600553" y="2133625"/>
              <a:ext cx="111600" cy="160500"/>
            </a:xfrm>
            <a:prstGeom prst="roundRect">
              <a:avLst>
                <a:gd fmla="val 16667" name="adj"/>
              </a:avLst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9" name="Google Shape;399;p7"/>
            <p:cNvSpPr/>
            <p:nvPr/>
          </p:nvSpPr>
          <p:spPr>
            <a:xfrm rot="10800000">
              <a:off x="1408215" y="2133625"/>
              <a:ext cx="111600" cy="160500"/>
            </a:xfrm>
            <a:prstGeom prst="roundRect">
              <a:avLst>
                <a:gd fmla="val 16667" name="adj"/>
              </a:avLst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0" name="Google Shape;400;p7"/>
            <p:cNvSpPr/>
            <p:nvPr/>
          </p:nvSpPr>
          <p:spPr>
            <a:xfrm rot="10800000">
              <a:off x="5062646" y="2133625"/>
              <a:ext cx="111600" cy="160500"/>
            </a:xfrm>
            <a:prstGeom prst="roundRect">
              <a:avLst>
                <a:gd fmla="val 16667" name="adj"/>
              </a:avLst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1" name="Google Shape;401;p7"/>
            <p:cNvSpPr/>
            <p:nvPr/>
          </p:nvSpPr>
          <p:spPr>
            <a:xfrm rot="10800000">
              <a:off x="4870308" y="2133625"/>
              <a:ext cx="111600" cy="160500"/>
            </a:xfrm>
            <a:prstGeom prst="roundRect">
              <a:avLst>
                <a:gd fmla="val 16667" name="adj"/>
              </a:avLst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2" name="Google Shape;402;p7"/>
            <p:cNvSpPr/>
            <p:nvPr/>
          </p:nvSpPr>
          <p:spPr>
            <a:xfrm rot="10800000">
              <a:off x="4677969" y="2133625"/>
              <a:ext cx="111600" cy="160500"/>
            </a:xfrm>
            <a:prstGeom prst="roundRect">
              <a:avLst>
                <a:gd fmla="val 16667" name="adj"/>
              </a:avLst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3" name="Google Shape;403;p7"/>
            <p:cNvSpPr/>
            <p:nvPr/>
          </p:nvSpPr>
          <p:spPr>
            <a:xfrm rot="10800000">
              <a:off x="4485631" y="2133625"/>
              <a:ext cx="111600" cy="160500"/>
            </a:xfrm>
            <a:prstGeom prst="roundRect">
              <a:avLst>
                <a:gd fmla="val 16667" name="adj"/>
              </a:avLst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4" name="Google Shape;404;p7"/>
            <p:cNvSpPr/>
            <p:nvPr/>
          </p:nvSpPr>
          <p:spPr>
            <a:xfrm rot="10800000">
              <a:off x="4293292" y="2133625"/>
              <a:ext cx="111600" cy="160500"/>
            </a:xfrm>
            <a:prstGeom prst="roundRect">
              <a:avLst>
                <a:gd fmla="val 16667" name="adj"/>
              </a:avLst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5" name="Google Shape;405;p7"/>
            <p:cNvSpPr/>
            <p:nvPr/>
          </p:nvSpPr>
          <p:spPr>
            <a:xfrm rot="10800000">
              <a:off x="5254985" y="2133625"/>
              <a:ext cx="111600" cy="160500"/>
            </a:xfrm>
            <a:prstGeom prst="roundRect">
              <a:avLst>
                <a:gd fmla="val 16667" name="adj"/>
              </a:avLst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6" name="Google Shape;406;p7"/>
            <p:cNvSpPr/>
            <p:nvPr/>
          </p:nvSpPr>
          <p:spPr>
            <a:xfrm rot="10800000">
              <a:off x="5639662" y="2133625"/>
              <a:ext cx="111600" cy="160500"/>
            </a:xfrm>
            <a:prstGeom prst="roundRect">
              <a:avLst>
                <a:gd fmla="val 16667" name="adj"/>
              </a:avLst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7" name="Google Shape;407;p7"/>
            <p:cNvSpPr/>
            <p:nvPr/>
          </p:nvSpPr>
          <p:spPr>
            <a:xfrm rot="10800000">
              <a:off x="5447323" y="2133625"/>
              <a:ext cx="111600" cy="160500"/>
            </a:xfrm>
            <a:prstGeom prst="roundRect">
              <a:avLst>
                <a:gd fmla="val 16667" name="adj"/>
              </a:avLst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8" name="Google Shape;408;p7"/>
            <p:cNvSpPr/>
            <p:nvPr/>
          </p:nvSpPr>
          <p:spPr>
            <a:xfrm rot="10800000">
              <a:off x="5832000" y="2133625"/>
              <a:ext cx="111600" cy="160500"/>
            </a:xfrm>
            <a:prstGeom prst="roundRect">
              <a:avLst>
                <a:gd fmla="val 16667" name="adj"/>
              </a:avLst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09" name="Google Shape;409;p7"/>
          <p:cNvGrpSpPr/>
          <p:nvPr/>
        </p:nvGrpSpPr>
        <p:grpSpPr>
          <a:xfrm>
            <a:off x="1413252" y="1661212"/>
            <a:ext cx="4535385" cy="160500"/>
            <a:chOff x="1408215" y="2133625"/>
            <a:chExt cx="4535385" cy="160500"/>
          </a:xfrm>
        </p:grpSpPr>
        <p:sp>
          <p:nvSpPr>
            <p:cNvPr id="410" name="Google Shape;410;p7"/>
            <p:cNvSpPr/>
            <p:nvPr/>
          </p:nvSpPr>
          <p:spPr>
            <a:xfrm rot="10800000">
              <a:off x="4100954" y="2133625"/>
              <a:ext cx="111600" cy="160500"/>
            </a:xfrm>
            <a:prstGeom prst="roundRect">
              <a:avLst>
                <a:gd fmla="val 16667" name="adj"/>
              </a:avLst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1" name="Google Shape;411;p7"/>
            <p:cNvSpPr/>
            <p:nvPr/>
          </p:nvSpPr>
          <p:spPr>
            <a:xfrm rot="10800000">
              <a:off x="3908615" y="2133625"/>
              <a:ext cx="111600" cy="160500"/>
            </a:xfrm>
            <a:prstGeom prst="roundRect">
              <a:avLst>
                <a:gd fmla="val 16667" name="adj"/>
              </a:avLst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2" name="Google Shape;412;p7"/>
            <p:cNvSpPr/>
            <p:nvPr/>
          </p:nvSpPr>
          <p:spPr>
            <a:xfrm rot="10800000">
              <a:off x="3716277" y="2133625"/>
              <a:ext cx="111600" cy="160500"/>
            </a:xfrm>
            <a:prstGeom prst="roundRect">
              <a:avLst>
                <a:gd fmla="val 16667" name="adj"/>
              </a:avLst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3" name="Google Shape;413;p7"/>
            <p:cNvSpPr/>
            <p:nvPr/>
          </p:nvSpPr>
          <p:spPr>
            <a:xfrm rot="10800000">
              <a:off x="3523938" y="2133625"/>
              <a:ext cx="111600" cy="160500"/>
            </a:xfrm>
            <a:prstGeom prst="roundRect">
              <a:avLst>
                <a:gd fmla="val 16667" name="adj"/>
              </a:avLst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4" name="Google Shape;414;p7"/>
            <p:cNvSpPr/>
            <p:nvPr/>
          </p:nvSpPr>
          <p:spPr>
            <a:xfrm rot="10800000">
              <a:off x="3331600" y="2133625"/>
              <a:ext cx="111600" cy="160500"/>
            </a:xfrm>
            <a:prstGeom prst="roundRect">
              <a:avLst>
                <a:gd fmla="val 16667" name="adj"/>
              </a:avLst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5" name="Google Shape;415;p7"/>
            <p:cNvSpPr/>
            <p:nvPr/>
          </p:nvSpPr>
          <p:spPr>
            <a:xfrm rot="10800000">
              <a:off x="3139261" y="2133625"/>
              <a:ext cx="111600" cy="160500"/>
            </a:xfrm>
            <a:prstGeom prst="roundRect">
              <a:avLst>
                <a:gd fmla="val 16667" name="adj"/>
              </a:avLst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6" name="Google Shape;416;p7"/>
            <p:cNvSpPr/>
            <p:nvPr/>
          </p:nvSpPr>
          <p:spPr>
            <a:xfrm rot="10800000">
              <a:off x="2946923" y="2133625"/>
              <a:ext cx="111600" cy="160500"/>
            </a:xfrm>
            <a:prstGeom prst="roundRect">
              <a:avLst>
                <a:gd fmla="val 16667" name="adj"/>
              </a:avLst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7" name="Google Shape;417;p7"/>
            <p:cNvSpPr/>
            <p:nvPr/>
          </p:nvSpPr>
          <p:spPr>
            <a:xfrm rot="10800000">
              <a:off x="2754584" y="2133625"/>
              <a:ext cx="111600" cy="160500"/>
            </a:xfrm>
            <a:prstGeom prst="roundRect">
              <a:avLst>
                <a:gd fmla="val 16667" name="adj"/>
              </a:avLst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8" name="Google Shape;418;p7"/>
            <p:cNvSpPr/>
            <p:nvPr/>
          </p:nvSpPr>
          <p:spPr>
            <a:xfrm rot="10800000">
              <a:off x="2562246" y="2133625"/>
              <a:ext cx="111600" cy="160500"/>
            </a:xfrm>
            <a:prstGeom prst="roundRect">
              <a:avLst>
                <a:gd fmla="val 16667" name="adj"/>
              </a:avLst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9" name="Google Shape;419;p7"/>
            <p:cNvSpPr/>
            <p:nvPr/>
          </p:nvSpPr>
          <p:spPr>
            <a:xfrm rot="10800000">
              <a:off x="2369907" y="2133625"/>
              <a:ext cx="111600" cy="160500"/>
            </a:xfrm>
            <a:prstGeom prst="roundRect">
              <a:avLst>
                <a:gd fmla="val 16667" name="adj"/>
              </a:avLst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0" name="Google Shape;420;p7"/>
            <p:cNvSpPr/>
            <p:nvPr/>
          </p:nvSpPr>
          <p:spPr>
            <a:xfrm rot="10800000">
              <a:off x="2177569" y="2133625"/>
              <a:ext cx="111600" cy="160500"/>
            </a:xfrm>
            <a:prstGeom prst="roundRect">
              <a:avLst>
                <a:gd fmla="val 16667" name="adj"/>
              </a:avLst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1" name="Google Shape;421;p7"/>
            <p:cNvSpPr/>
            <p:nvPr/>
          </p:nvSpPr>
          <p:spPr>
            <a:xfrm rot="10800000">
              <a:off x="1985230" y="2133625"/>
              <a:ext cx="111600" cy="160500"/>
            </a:xfrm>
            <a:prstGeom prst="roundRect">
              <a:avLst>
                <a:gd fmla="val 16667" name="adj"/>
              </a:avLst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2" name="Google Shape;422;p7"/>
            <p:cNvSpPr/>
            <p:nvPr/>
          </p:nvSpPr>
          <p:spPr>
            <a:xfrm rot="10800000">
              <a:off x="1792892" y="2133625"/>
              <a:ext cx="111600" cy="160500"/>
            </a:xfrm>
            <a:prstGeom prst="roundRect">
              <a:avLst>
                <a:gd fmla="val 16667" name="adj"/>
              </a:avLst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3" name="Google Shape;423;p7"/>
            <p:cNvSpPr/>
            <p:nvPr/>
          </p:nvSpPr>
          <p:spPr>
            <a:xfrm rot="10800000">
              <a:off x="1600553" y="2133625"/>
              <a:ext cx="111600" cy="160500"/>
            </a:xfrm>
            <a:prstGeom prst="roundRect">
              <a:avLst>
                <a:gd fmla="val 16667" name="adj"/>
              </a:avLst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4" name="Google Shape;424;p7"/>
            <p:cNvSpPr/>
            <p:nvPr/>
          </p:nvSpPr>
          <p:spPr>
            <a:xfrm rot="10800000">
              <a:off x="1408215" y="2133625"/>
              <a:ext cx="111600" cy="160500"/>
            </a:xfrm>
            <a:prstGeom prst="roundRect">
              <a:avLst>
                <a:gd fmla="val 16667" name="adj"/>
              </a:avLst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5" name="Google Shape;425;p7"/>
            <p:cNvSpPr/>
            <p:nvPr/>
          </p:nvSpPr>
          <p:spPr>
            <a:xfrm rot="10800000">
              <a:off x="5062646" y="2133625"/>
              <a:ext cx="111600" cy="160500"/>
            </a:xfrm>
            <a:prstGeom prst="roundRect">
              <a:avLst>
                <a:gd fmla="val 16667" name="adj"/>
              </a:avLst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6" name="Google Shape;426;p7"/>
            <p:cNvSpPr/>
            <p:nvPr/>
          </p:nvSpPr>
          <p:spPr>
            <a:xfrm rot="10800000">
              <a:off x="4870308" y="2133625"/>
              <a:ext cx="111600" cy="160500"/>
            </a:xfrm>
            <a:prstGeom prst="roundRect">
              <a:avLst>
                <a:gd fmla="val 16667" name="adj"/>
              </a:avLst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7" name="Google Shape;427;p7"/>
            <p:cNvSpPr/>
            <p:nvPr/>
          </p:nvSpPr>
          <p:spPr>
            <a:xfrm rot="10800000">
              <a:off x="4677969" y="2133625"/>
              <a:ext cx="111600" cy="160500"/>
            </a:xfrm>
            <a:prstGeom prst="roundRect">
              <a:avLst>
                <a:gd fmla="val 16667" name="adj"/>
              </a:avLst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8" name="Google Shape;428;p7"/>
            <p:cNvSpPr/>
            <p:nvPr/>
          </p:nvSpPr>
          <p:spPr>
            <a:xfrm rot="10800000">
              <a:off x="4485631" y="2133625"/>
              <a:ext cx="111600" cy="160500"/>
            </a:xfrm>
            <a:prstGeom prst="roundRect">
              <a:avLst>
                <a:gd fmla="val 16667" name="adj"/>
              </a:avLst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9" name="Google Shape;429;p7"/>
            <p:cNvSpPr/>
            <p:nvPr/>
          </p:nvSpPr>
          <p:spPr>
            <a:xfrm rot="10800000">
              <a:off x="4293292" y="2133625"/>
              <a:ext cx="111600" cy="160500"/>
            </a:xfrm>
            <a:prstGeom prst="roundRect">
              <a:avLst>
                <a:gd fmla="val 16667" name="adj"/>
              </a:avLst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0" name="Google Shape;430;p7"/>
            <p:cNvSpPr/>
            <p:nvPr/>
          </p:nvSpPr>
          <p:spPr>
            <a:xfrm rot="10800000">
              <a:off x="5254985" y="2133625"/>
              <a:ext cx="111600" cy="160500"/>
            </a:xfrm>
            <a:prstGeom prst="roundRect">
              <a:avLst>
                <a:gd fmla="val 16667" name="adj"/>
              </a:avLst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1" name="Google Shape;431;p7"/>
            <p:cNvSpPr/>
            <p:nvPr/>
          </p:nvSpPr>
          <p:spPr>
            <a:xfrm rot="10800000">
              <a:off x="5639662" y="2133625"/>
              <a:ext cx="111600" cy="160500"/>
            </a:xfrm>
            <a:prstGeom prst="roundRect">
              <a:avLst>
                <a:gd fmla="val 16667" name="adj"/>
              </a:avLst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2" name="Google Shape;432;p7"/>
            <p:cNvSpPr/>
            <p:nvPr/>
          </p:nvSpPr>
          <p:spPr>
            <a:xfrm rot="10800000">
              <a:off x="5447323" y="2133625"/>
              <a:ext cx="111600" cy="160500"/>
            </a:xfrm>
            <a:prstGeom prst="roundRect">
              <a:avLst>
                <a:gd fmla="val 16667" name="adj"/>
              </a:avLst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3" name="Google Shape;433;p7"/>
            <p:cNvSpPr/>
            <p:nvPr/>
          </p:nvSpPr>
          <p:spPr>
            <a:xfrm rot="10800000">
              <a:off x="5832000" y="2133625"/>
              <a:ext cx="111600" cy="160500"/>
            </a:xfrm>
            <a:prstGeom prst="roundRect">
              <a:avLst>
                <a:gd fmla="val 16667" name="adj"/>
              </a:avLst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cxnSp>
        <p:nvCxnSpPr>
          <p:cNvPr id="434" name="Google Shape;434;p7"/>
          <p:cNvCxnSpPr/>
          <p:nvPr/>
        </p:nvCxnSpPr>
        <p:spPr>
          <a:xfrm>
            <a:off x="1371450" y="1880550"/>
            <a:ext cx="0" cy="6987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435" name="Google Shape;435;p7"/>
          <p:cNvCxnSpPr/>
          <p:nvPr/>
        </p:nvCxnSpPr>
        <p:spPr>
          <a:xfrm>
            <a:off x="2914550" y="1880550"/>
            <a:ext cx="0" cy="6987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436" name="Google Shape;436;p7"/>
          <p:cNvCxnSpPr/>
          <p:nvPr/>
        </p:nvCxnSpPr>
        <p:spPr>
          <a:xfrm>
            <a:off x="4457650" y="1880550"/>
            <a:ext cx="0" cy="6987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437" name="Google Shape;437;p7"/>
          <p:cNvCxnSpPr/>
          <p:nvPr/>
        </p:nvCxnSpPr>
        <p:spPr>
          <a:xfrm>
            <a:off x="6000750" y="1880550"/>
            <a:ext cx="0" cy="6987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grpSp>
        <p:nvGrpSpPr>
          <p:cNvPr id="438" name="Google Shape;438;p7"/>
          <p:cNvGrpSpPr/>
          <p:nvPr/>
        </p:nvGrpSpPr>
        <p:grpSpPr>
          <a:xfrm>
            <a:off x="1371449" y="3214487"/>
            <a:ext cx="4629301" cy="1254700"/>
            <a:chOff x="1371449" y="3214487"/>
            <a:chExt cx="4629301" cy="1254700"/>
          </a:xfrm>
        </p:grpSpPr>
        <p:grpSp>
          <p:nvGrpSpPr>
            <p:cNvPr id="439" name="Google Shape;439;p7"/>
            <p:cNvGrpSpPr/>
            <p:nvPr/>
          </p:nvGrpSpPr>
          <p:grpSpPr>
            <a:xfrm>
              <a:off x="1371449" y="3214487"/>
              <a:ext cx="4629301" cy="1254700"/>
              <a:chOff x="316149" y="871275"/>
              <a:chExt cx="4629301" cy="1254700"/>
            </a:xfrm>
          </p:grpSpPr>
          <p:sp>
            <p:nvSpPr>
              <p:cNvPr id="440" name="Google Shape;440;p7"/>
              <p:cNvSpPr/>
              <p:nvPr/>
            </p:nvSpPr>
            <p:spPr>
              <a:xfrm rot="10800000">
                <a:off x="316150" y="871275"/>
                <a:ext cx="4629300" cy="274200"/>
              </a:xfrm>
              <a:prstGeom prst="rect">
                <a:avLst/>
              </a:prstGeom>
              <a:noFill/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1" name="Google Shape;441;p7"/>
              <p:cNvSpPr/>
              <p:nvPr/>
            </p:nvSpPr>
            <p:spPr>
              <a:xfrm rot="10800000">
                <a:off x="316149" y="1851775"/>
                <a:ext cx="4629300" cy="274200"/>
              </a:xfrm>
              <a:prstGeom prst="rect">
                <a:avLst/>
              </a:prstGeom>
              <a:noFill/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442" name="Google Shape;442;p7"/>
              <p:cNvGrpSpPr/>
              <p:nvPr/>
            </p:nvGrpSpPr>
            <p:grpSpPr>
              <a:xfrm>
                <a:off x="357952" y="1919775"/>
                <a:ext cx="4535385" cy="160500"/>
                <a:chOff x="1408215" y="2133625"/>
                <a:chExt cx="4535385" cy="160500"/>
              </a:xfrm>
            </p:grpSpPr>
            <p:sp>
              <p:nvSpPr>
                <p:cNvPr id="443" name="Google Shape;443;p7"/>
                <p:cNvSpPr/>
                <p:nvPr/>
              </p:nvSpPr>
              <p:spPr>
                <a:xfrm rot="10800000">
                  <a:off x="4100954" y="2133625"/>
                  <a:ext cx="111600" cy="160500"/>
                </a:xfrm>
                <a:prstGeom prst="roundRect">
                  <a:avLst>
                    <a:gd fmla="val 16667" name="adj"/>
                  </a:avLst>
                </a:prstGeom>
                <a:noFill/>
                <a:ln cap="flat" cmpd="sng" w="9525">
                  <a:solidFill>
                    <a:schemeClr val="dk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44" name="Google Shape;444;p7"/>
                <p:cNvSpPr/>
                <p:nvPr/>
              </p:nvSpPr>
              <p:spPr>
                <a:xfrm rot="10800000">
                  <a:off x="3908615" y="2133625"/>
                  <a:ext cx="111600" cy="160500"/>
                </a:xfrm>
                <a:prstGeom prst="roundRect">
                  <a:avLst>
                    <a:gd fmla="val 16667" name="adj"/>
                  </a:avLst>
                </a:prstGeom>
                <a:noFill/>
                <a:ln cap="flat" cmpd="sng" w="9525">
                  <a:solidFill>
                    <a:schemeClr val="dk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45" name="Google Shape;445;p7"/>
                <p:cNvSpPr/>
                <p:nvPr/>
              </p:nvSpPr>
              <p:spPr>
                <a:xfrm rot="10800000">
                  <a:off x="3716277" y="2133625"/>
                  <a:ext cx="111600" cy="160500"/>
                </a:xfrm>
                <a:prstGeom prst="roundRect">
                  <a:avLst>
                    <a:gd fmla="val 16667" name="adj"/>
                  </a:avLst>
                </a:prstGeom>
                <a:noFill/>
                <a:ln cap="flat" cmpd="sng" w="9525">
                  <a:solidFill>
                    <a:schemeClr val="dk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46" name="Google Shape;446;p7"/>
                <p:cNvSpPr/>
                <p:nvPr/>
              </p:nvSpPr>
              <p:spPr>
                <a:xfrm rot="10800000">
                  <a:off x="3523938" y="2133625"/>
                  <a:ext cx="111600" cy="160500"/>
                </a:xfrm>
                <a:prstGeom prst="roundRect">
                  <a:avLst>
                    <a:gd fmla="val 16667" name="adj"/>
                  </a:avLst>
                </a:prstGeom>
                <a:noFill/>
                <a:ln cap="flat" cmpd="sng" w="9525">
                  <a:solidFill>
                    <a:schemeClr val="dk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47" name="Google Shape;447;p7"/>
                <p:cNvSpPr/>
                <p:nvPr/>
              </p:nvSpPr>
              <p:spPr>
                <a:xfrm rot="10800000">
                  <a:off x="3331600" y="2133625"/>
                  <a:ext cx="111600" cy="160500"/>
                </a:xfrm>
                <a:prstGeom prst="roundRect">
                  <a:avLst>
                    <a:gd fmla="val 16667" name="adj"/>
                  </a:avLst>
                </a:prstGeom>
                <a:noFill/>
                <a:ln cap="flat" cmpd="sng" w="9525">
                  <a:solidFill>
                    <a:schemeClr val="dk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48" name="Google Shape;448;p7"/>
                <p:cNvSpPr/>
                <p:nvPr/>
              </p:nvSpPr>
              <p:spPr>
                <a:xfrm rot="10800000">
                  <a:off x="3139261" y="2133625"/>
                  <a:ext cx="111600" cy="160500"/>
                </a:xfrm>
                <a:prstGeom prst="roundRect">
                  <a:avLst>
                    <a:gd fmla="val 16667" name="adj"/>
                  </a:avLst>
                </a:prstGeom>
                <a:noFill/>
                <a:ln cap="flat" cmpd="sng" w="9525">
                  <a:solidFill>
                    <a:schemeClr val="dk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49" name="Google Shape;449;p7"/>
                <p:cNvSpPr/>
                <p:nvPr/>
              </p:nvSpPr>
              <p:spPr>
                <a:xfrm rot="10800000">
                  <a:off x="2946923" y="2133625"/>
                  <a:ext cx="111600" cy="160500"/>
                </a:xfrm>
                <a:prstGeom prst="roundRect">
                  <a:avLst>
                    <a:gd fmla="val 16667" name="adj"/>
                  </a:avLst>
                </a:prstGeom>
                <a:noFill/>
                <a:ln cap="flat" cmpd="sng" w="9525">
                  <a:solidFill>
                    <a:schemeClr val="dk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50" name="Google Shape;450;p7"/>
                <p:cNvSpPr/>
                <p:nvPr/>
              </p:nvSpPr>
              <p:spPr>
                <a:xfrm rot="10800000">
                  <a:off x="2754584" y="2133625"/>
                  <a:ext cx="111600" cy="160500"/>
                </a:xfrm>
                <a:prstGeom prst="roundRect">
                  <a:avLst>
                    <a:gd fmla="val 16667" name="adj"/>
                  </a:avLst>
                </a:prstGeom>
                <a:noFill/>
                <a:ln cap="flat" cmpd="sng" w="9525">
                  <a:solidFill>
                    <a:schemeClr val="dk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51" name="Google Shape;451;p7"/>
                <p:cNvSpPr/>
                <p:nvPr/>
              </p:nvSpPr>
              <p:spPr>
                <a:xfrm rot="10800000">
                  <a:off x="2562246" y="2133625"/>
                  <a:ext cx="111600" cy="160500"/>
                </a:xfrm>
                <a:prstGeom prst="roundRect">
                  <a:avLst>
                    <a:gd fmla="val 16667" name="adj"/>
                  </a:avLst>
                </a:prstGeom>
                <a:noFill/>
                <a:ln cap="flat" cmpd="sng" w="9525">
                  <a:solidFill>
                    <a:schemeClr val="dk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52" name="Google Shape;452;p7"/>
                <p:cNvSpPr/>
                <p:nvPr/>
              </p:nvSpPr>
              <p:spPr>
                <a:xfrm rot="10800000">
                  <a:off x="2369907" y="2133625"/>
                  <a:ext cx="111600" cy="160500"/>
                </a:xfrm>
                <a:prstGeom prst="roundRect">
                  <a:avLst>
                    <a:gd fmla="val 16667" name="adj"/>
                  </a:avLst>
                </a:prstGeom>
                <a:noFill/>
                <a:ln cap="flat" cmpd="sng" w="9525">
                  <a:solidFill>
                    <a:schemeClr val="dk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53" name="Google Shape;453;p7"/>
                <p:cNvSpPr/>
                <p:nvPr/>
              </p:nvSpPr>
              <p:spPr>
                <a:xfrm rot="10800000">
                  <a:off x="2177569" y="2133625"/>
                  <a:ext cx="111600" cy="160500"/>
                </a:xfrm>
                <a:prstGeom prst="roundRect">
                  <a:avLst>
                    <a:gd fmla="val 16667" name="adj"/>
                  </a:avLst>
                </a:prstGeom>
                <a:noFill/>
                <a:ln cap="flat" cmpd="sng" w="9525">
                  <a:solidFill>
                    <a:schemeClr val="dk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54" name="Google Shape;454;p7"/>
                <p:cNvSpPr/>
                <p:nvPr/>
              </p:nvSpPr>
              <p:spPr>
                <a:xfrm rot="10800000">
                  <a:off x="1985230" y="2133625"/>
                  <a:ext cx="111600" cy="160500"/>
                </a:xfrm>
                <a:prstGeom prst="roundRect">
                  <a:avLst>
                    <a:gd fmla="val 16667" name="adj"/>
                  </a:avLst>
                </a:prstGeom>
                <a:noFill/>
                <a:ln cap="flat" cmpd="sng" w="9525">
                  <a:solidFill>
                    <a:schemeClr val="dk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55" name="Google Shape;455;p7"/>
                <p:cNvSpPr/>
                <p:nvPr/>
              </p:nvSpPr>
              <p:spPr>
                <a:xfrm rot="10800000">
                  <a:off x="1792892" y="2133625"/>
                  <a:ext cx="111600" cy="160500"/>
                </a:xfrm>
                <a:prstGeom prst="roundRect">
                  <a:avLst>
                    <a:gd fmla="val 16667" name="adj"/>
                  </a:avLst>
                </a:prstGeom>
                <a:noFill/>
                <a:ln cap="flat" cmpd="sng" w="9525">
                  <a:solidFill>
                    <a:schemeClr val="dk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56" name="Google Shape;456;p7"/>
                <p:cNvSpPr/>
                <p:nvPr/>
              </p:nvSpPr>
              <p:spPr>
                <a:xfrm rot="10800000">
                  <a:off x="1600553" y="2133625"/>
                  <a:ext cx="111600" cy="160500"/>
                </a:xfrm>
                <a:prstGeom prst="roundRect">
                  <a:avLst>
                    <a:gd fmla="val 16667" name="adj"/>
                  </a:avLst>
                </a:prstGeom>
                <a:noFill/>
                <a:ln cap="flat" cmpd="sng" w="9525">
                  <a:solidFill>
                    <a:schemeClr val="dk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57" name="Google Shape;457;p7"/>
                <p:cNvSpPr/>
                <p:nvPr/>
              </p:nvSpPr>
              <p:spPr>
                <a:xfrm rot="10800000">
                  <a:off x="1408215" y="2133625"/>
                  <a:ext cx="111600" cy="160500"/>
                </a:xfrm>
                <a:prstGeom prst="roundRect">
                  <a:avLst>
                    <a:gd fmla="val 16667" name="adj"/>
                  </a:avLst>
                </a:prstGeom>
                <a:noFill/>
                <a:ln cap="flat" cmpd="sng" w="9525">
                  <a:solidFill>
                    <a:schemeClr val="dk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58" name="Google Shape;458;p7"/>
                <p:cNvSpPr/>
                <p:nvPr/>
              </p:nvSpPr>
              <p:spPr>
                <a:xfrm rot="10800000">
                  <a:off x="5062646" y="2133625"/>
                  <a:ext cx="111600" cy="160500"/>
                </a:xfrm>
                <a:prstGeom prst="roundRect">
                  <a:avLst>
                    <a:gd fmla="val 16667" name="adj"/>
                  </a:avLst>
                </a:prstGeom>
                <a:noFill/>
                <a:ln cap="flat" cmpd="sng" w="9525">
                  <a:solidFill>
                    <a:schemeClr val="dk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59" name="Google Shape;459;p7"/>
                <p:cNvSpPr/>
                <p:nvPr/>
              </p:nvSpPr>
              <p:spPr>
                <a:xfrm rot="10800000">
                  <a:off x="4870308" y="2133625"/>
                  <a:ext cx="111600" cy="160500"/>
                </a:xfrm>
                <a:prstGeom prst="roundRect">
                  <a:avLst>
                    <a:gd fmla="val 16667" name="adj"/>
                  </a:avLst>
                </a:prstGeom>
                <a:noFill/>
                <a:ln cap="flat" cmpd="sng" w="9525">
                  <a:solidFill>
                    <a:schemeClr val="dk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60" name="Google Shape;460;p7"/>
                <p:cNvSpPr/>
                <p:nvPr/>
              </p:nvSpPr>
              <p:spPr>
                <a:xfrm rot="10800000">
                  <a:off x="4677969" y="2133625"/>
                  <a:ext cx="111600" cy="160500"/>
                </a:xfrm>
                <a:prstGeom prst="roundRect">
                  <a:avLst>
                    <a:gd fmla="val 16667" name="adj"/>
                  </a:avLst>
                </a:prstGeom>
                <a:noFill/>
                <a:ln cap="flat" cmpd="sng" w="9525">
                  <a:solidFill>
                    <a:schemeClr val="dk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61" name="Google Shape;461;p7"/>
                <p:cNvSpPr/>
                <p:nvPr/>
              </p:nvSpPr>
              <p:spPr>
                <a:xfrm rot="10800000">
                  <a:off x="4485631" y="2133625"/>
                  <a:ext cx="111600" cy="160500"/>
                </a:xfrm>
                <a:prstGeom prst="roundRect">
                  <a:avLst>
                    <a:gd fmla="val 16667" name="adj"/>
                  </a:avLst>
                </a:prstGeom>
                <a:noFill/>
                <a:ln cap="flat" cmpd="sng" w="9525">
                  <a:solidFill>
                    <a:schemeClr val="dk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62" name="Google Shape;462;p7"/>
                <p:cNvSpPr/>
                <p:nvPr/>
              </p:nvSpPr>
              <p:spPr>
                <a:xfrm rot="10800000">
                  <a:off x="4293292" y="2133625"/>
                  <a:ext cx="111600" cy="160500"/>
                </a:xfrm>
                <a:prstGeom prst="roundRect">
                  <a:avLst>
                    <a:gd fmla="val 16667" name="adj"/>
                  </a:avLst>
                </a:prstGeom>
                <a:noFill/>
                <a:ln cap="flat" cmpd="sng" w="9525">
                  <a:solidFill>
                    <a:schemeClr val="dk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63" name="Google Shape;463;p7"/>
                <p:cNvSpPr/>
                <p:nvPr/>
              </p:nvSpPr>
              <p:spPr>
                <a:xfrm rot="10800000">
                  <a:off x="5254985" y="2133625"/>
                  <a:ext cx="111600" cy="160500"/>
                </a:xfrm>
                <a:prstGeom prst="roundRect">
                  <a:avLst>
                    <a:gd fmla="val 16667" name="adj"/>
                  </a:avLst>
                </a:prstGeom>
                <a:noFill/>
                <a:ln cap="flat" cmpd="sng" w="9525">
                  <a:solidFill>
                    <a:schemeClr val="dk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64" name="Google Shape;464;p7"/>
                <p:cNvSpPr/>
                <p:nvPr/>
              </p:nvSpPr>
              <p:spPr>
                <a:xfrm rot="10800000">
                  <a:off x="5639662" y="2133625"/>
                  <a:ext cx="111600" cy="160500"/>
                </a:xfrm>
                <a:prstGeom prst="roundRect">
                  <a:avLst>
                    <a:gd fmla="val 16667" name="adj"/>
                  </a:avLst>
                </a:prstGeom>
                <a:noFill/>
                <a:ln cap="flat" cmpd="sng" w="9525">
                  <a:solidFill>
                    <a:schemeClr val="dk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65" name="Google Shape;465;p7"/>
                <p:cNvSpPr/>
                <p:nvPr/>
              </p:nvSpPr>
              <p:spPr>
                <a:xfrm rot="10800000">
                  <a:off x="5447323" y="2133625"/>
                  <a:ext cx="111600" cy="160500"/>
                </a:xfrm>
                <a:prstGeom prst="roundRect">
                  <a:avLst>
                    <a:gd fmla="val 16667" name="adj"/>
                  </a:avLst>
                </a:prstGeom>
                <a:noFill/>
                <a:ln cap="flat" cmpd="sng" w="9525">
                  <a:solidFill>
                    <a:schemeClr val="dk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66" name="Google Shape;466;p7"/>
                <p:cNvSpPr/>
                <p:nvPr/>
              </p:nvSpPr>
              <p:spPr>
                <a:xfrm rot="10800000">
                  <a:off x="5832000" y="2133625"/>
                  <a:ext cx="111600" cy="160500"/>
                </a:xfrm>
                <a:prstGeom prst="roundRect">
                  <a:avLst>
                    <a:gd fmla="val 16667" name="adj"/>
                  </a:avLst>
                </a:prstGeom>
                <a:noFill/>
                <a:ln cap="flat" cmpd="sng" w="9525">
                  <a:solidFill>
                    <a:schemeClr val="dk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467" name="Google Shape;467;p7"/>
              <p:cNvGrpSpPr/>
              <p:nvPr/>
            </p:nvGrpSpPr>
            <p:grpSpPr>
              <a:xfrm>
                <a:off x="357952" y="921075"/>
                <a:ext cx="4535385" cy="160500"/>
                <a:chOff x="1408215" y="2133625"/>
                <a:chExt cx="4535385" cy="160500"/>
              </a:xfrm>
            </p:grpSpPr>
            <p:sp>
              <p:nvSpPr>
                <p:cNvPr id="468" name="Google Shape;468;p7"/>
                <p:cNvSpPr/>
                <p:nvPr/>
              </p:nvSpPr>
              <p:spPr>
                <a:xfrm rot="10800000">
                  <a:off x="4100954" y="2133625"/>
                  <a:ext cx="111600" cy="160500"/>
                </a:xfrm>
                <a:prstGeom prst="roundRect">
                  <a:avLst>
                    <a:gd fmla="val 16667" name="adj"/>
                  </a:avLst>
                </a:prstGeom>
                <a:noFill/>
                <a:ln cap="flat" cmpd="sng" w="9525">
                  <a:solidFill>
                    <a:schemeClr val="dk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69" name="Google Shape;469;p7"/>
                <p:cNvSpPr/>
                <p:nvPr/>
              </p:nvSpPr>
              <p:spPr>
                <a:xfrm rot="10800000">
                  <a:off x="3908615" y="2133625"/>
                  <a:ext cx="111600" cy="160500"/>
                </a:xfrm>
                <a:prstGeom prst="roundRect">
                  <a:avLst>
                    <a:gd fmla="val 16667" name="adj"/>
                  </a:avLst>
                </a:prstGeom>
                <a:noFill/>
                <a:ln cap="flat" cmpd="sng" w="9525">
                  <a:solidFill>
                    <a:schemeClr val="dk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70" name="Google Shape;470;p7"/>
                <p:cNvSpPr/>
                <p:nvPr/>
              </p:nvSpPr>
              <p:spPr>
                <a:xfrm rot="10800000">
                  <a:off x="3716277" y="2133625"/>
                  <a:ext cx="111600" cy="160500"/>
                </a:xfrm>
                <a:prstGeom prst="roundRect">
                  <a:avLst>
                    <a:gd fmla="val 16667" name="adj"/>
                  </a:avLst>
                </a:prstGeom>
                <a:noFill/>
                <a:ln cap="flat" cmpd="sng" w="9525">
                  <a:solidFill>
                    <a:schemeClr val="dk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71" name="Google Shape;471;p7"/>
                <p:cNvSpPr/>
                <p:nvPr/>
              </p:nvSpPr>
              <p:spPr>
                <a:xfrm rot="10800000">
                  <a:off x="3523938" y="2133625"/>
                  <a:ext cx="111600" cy="160500"/>
                </a:xfrm>
                <a:prstGeom prst="roundRect">
                  <a:avLst>
                    <a:gd fmla="val 16667" name="adj"/>
                  </a:avLst>
                </a:prstGeom>
                <a:noFill/>
                <a:ln cap="flat" cmpd="sng" w="9525">
                  <a:solidFill>
                    <a:schemeClr val="dk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72" name="Google Shape;472;p7"/>
                <p:cNvSpPr/>
                <p:nvPr/>
              </p:nvSpPr>
              <p:spPr>
                <a:xfrm rot="10800000">
                  <a:off x="3331600" y="2133625"/>
                  <a:ext cx="111600" cy="160500"/>
                </a:xfrm>
                <a:prstGeom prst="roundRect">
                  <a:avLst>
                    <a:gd fmla="val 16667" name="adj"/>
                  </a:avLst>
                </a:prstGeom>
                <a:noFill/>
                <a:ln cap="flat" cmpd="sng" w="9525">
                  <a:solidFill>
                    <a:schemeClr val="dk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73" name="Google Shape;473;p7"/>
                <p:cNvSpPr/>
                <p:nvPr/>
              </p:nvSpPr>
              <p:spPr>
                <a:xfrm rot="10800000">
                  <a:off x="3139261" y="2133625"/>
                  <a:ext cx="111600" cy="160500"/>
                </a:xfrm>
                <a:prstGeom prst="roundRect">
                  <a:avLst>
                    <a:gd fmla="val 16667" name="adj"/>
                  </a:avLst>
                </a:prstGeom>
                <a:noFill/>
                <a:ln cap="flat" cmpd="sng" w="9525">
                  <a:solidFill>
                    <a:schemeClr val="dk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74" name="Google Shape;474;p7"/>
                <p:cNvSpPr/>
                <p:nvPr/>
              </p:nvSpPr>
              <p:spPr>
                <a:xfrm rot="10800000">
                  <a:off x="2946923" y="2133625"/>
                  <a:ext cx="111600" cy="160500"/>
                </a:xfrm>
                <a:prstGeom prst="roundRect">
                  <a:avLst>
                    <a:gd fmla="val 16667" name="adj"/>
                  </a:avLst>
                </a:prstGeom>
                <a:noFill/>
                <a:ln cap="flat" cmpd="sng" w="9525">
                  <a:solidFill>
                    <a:schemeClr val="dk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75" name="Google Shape;475;p7"/>
                <p:cNvSpPr/>
                <p:nvPr/>
              </p:nvSpPr>
              <p:spPr>
                <a:xfrm rot="10800000">
                  <a:off x="2754584" y="2133625"/>
                  <a:ext cx="111600" cy="160500"/>
                </a:xfrm>
                <a:prstGeom prst="roundRect">
                  <a:avLst>
                    <a:gd fmla="val 16667" name="adj"/>
                  </a:avLst>
                </a:prstGeom>
                <a:noFill/>
                <a:ln cap="flat" cmpd="sng" w="9525">
                  <a:solidFill>
                    <a:schemeClr val="dk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76" name="Google Shape;476;p7"/>
                <p:cNvSpPr/>
                <p:nvPr/>
              </p:nvSpPr>
              <p:spPr>
                <a:xfrm rot="10800000">
                  <a:off x="2562246" y="2133625"/>
                  <a:ext cx="111600" cy="160500"/>
                </a:xfrm>
                <a:prstGeom prst="roundRect">
                  <a:avLst>
                    <a:gd fmla="val 16667" name="adj"/>
                  </a:avLst>
                </a:prstGeom>
                <a:noFill/>
                <a:ln cap="flat" cmpd="sng" w="9525">
                  <a:solidFill>
                    <a:schemeClr val="dk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77" name="Google Shape;477;p7"/>
                <p:cNvSpPr/>
                <p:nvPr/>
              </p:nvSpPr>
              <p:spPr>
                <a:xfrm rot="10800000">
                  <a:off x="2369907" y="2133625"/>
                  <a:ext cx="111600" cy="160500"/>
                </a:xfrm>
                <a:prstGeom prst="roundRect">
                  <a:avLst>
                    <a:gd fmla="val 16667" name="adj"/>
                  </a:avLst>
                </a:prstGeom>
                <a:noFill/>
                <a:ln cap="flat" cmpd="sng" w="9525">
                  <a:solidFill>
                    <a:schemeClr val="dk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78" name="Google Shape;478;p7"/>
                <p:cNvSpPr/>
                <p:nvPr/>
              </p:nvSpPr>
              <p:spPr>
                <a:xfrm rot="10800000">
                  <a:off x="2177569" y="2133625"/>
                  <a:ext cx="111600" cy="160500"/>
                </a:xfrm>
                <a:prstGeom prst="roundRect">
                  <a:avLst>
                    <a:gd fmla="val 16667" name="adj"/>
                  </a:avLst>
                </a:prstGeom>
                <a:noFill/>
                <a:ln cap="flat" cmpd="sng" w="9525">
                  <a:solidFill>
                    <a:schemeClr val="dk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79" name="Google Shape;479;p7"/>
                <p:cNvSpPr/>
                <p:nvPr/>
              </p:nvSpPr>
              <p:spPr>
                <a:xfrm rot="10800000">
                  <a:off x="1985230" y="2133625"/>
                  <a:ext cx="111600" cy="160500"/>
                </a:xfrm>
                <a:prstGeom prst="roundRect">
                  <a:avLst>
                    <a:gd fmla="val 16667" name="adj"/>
                  </a:avLst>
                </a:prstGeom>
                <a:noFill/>
                <a:ln cap="flat" cmpd="sng" w="9525">
                  <a:solidFill>
                    <a:schemeClr val="dk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80" name="Google Shape;480;p7"/>
                <p:cNvSpPr/>
                <p:nvPr/>
              </p:nvSpPr>
              <p:spPr>
                <a:xfrm rot="10800000">
                  <a:off x="1792892" y="2133625"/>
                  <a:ext cx="111600" cy="160500"/>
                </a:xfrm>
                <a:prstGeom prst="roundRect">
                  <a:avLst>
                    <a:gd fmla="val 16667" name="adj"/>
                  </a:avLst>
                </a:prstGeom>
                <a:noFill/>
                <a:ln cap="flat" cmpd="sng" w="9525">
                  <a:solidFill>
                    <a:schemeClr val="dk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81" name="Google Shape;481;p7"/>
                <p:cNvSpPr/>
                <p:nvPr/>
              </p:nvSpPr>
              <p:spPr>
                <a:xfrm rot="10800000">
                  <a:off x="1600553" y="2133625"/>
                  <a:ext cx="111600" cy="160500"/>
                </a:xfrm>
                <a:prstGeom prst="roundRect">
                  <a:avLst>
                    <a:gd fmla="val 16667" name="adj"/>
                  </a:avLst>
                </a:prstGeom>
                <a:noFill/>
                <a:ln cap="flat" cmpd="sng" w="9525">
                  <a:solidFill>
                    <a:schemeClr val="dk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82" name="Google Shape;482;p7"/>
                <p:cNvSpPr/>
                <p:nvPr/>
              </p:nvSpPr>
              <p:spPr>
                <a:xfrm rot="10800000">
                  <a:off x="1408215" y="2133625"/>
                  <a:ext cx="111600" cy="160500"/>
                </a:xfrm>
                <a:prstGeom prst="roundRect">
                  <a:avLst>
                    <a:gd fmla="val 16667" name="adj"/>
                  </a:avLst>
                </a:prstGeom>
                <a:noFill/>
                <a:ln cap="flat" cmpd="sng" w="9525">
                  <a:solidFill>
                    <a:schemeClr val="dk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83" name="Google Shape;483;p7"/>
                <p:cNvSpPr/>
                <p:nvPr/>
              </p:nvSpPr>
              <p:spPr>
                <a:xfrm rot="10800000">
                  <a:off x="5062646" y="2133625"/>
                  <a:ext cx="111600" cy="160500"/>
                </a:xfrm>
                <a:prstGeom prst="roundRect">
                  <a:avLst>
                    <a:gd fmla="val 16667" name="adj"/>
                  </a:avLst>
                </a:prstGeom>
                <a:noFill/>
                <a:ln cap="flat" cmpd="sng" w="9525">
                  <a:solidFill>
                    <a:schemeClr val="dk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84" name="Google Shape;484;p7"/>
                <p:cNvSpPr/>
                <p:nvPr/>
              </p:nvSpPr>
              <p:spPr>
                <a:xfrm rot="10800000">
                  <a:off x="4870308" y="2133625"/>
                  <a:ext cx="111600" cy="160500"/>
                </a:xfrm>
                <a:prstGeom prst="roundRect">
                  <a:avLst>
                    <a:gd fmla="val 16667" name="adj"/>
                  </a:avLst>
                </a:prstGeom>
                <a:noFill/>
                <a:ln cap="flat" cmpd="sng" w="9525">
                  <a:solidFill>
                    <a:schemeClr val="dk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85" name="Google Shape;485;p7"/>
                <p:cNvSpPr/>
                <p:nvPr/>
              </p:nvSpPr>
              <p:spPr>
                <a:xfrm rot="10800000">
                  <a:off x="4677969" y="2133625"/>
                  <a:ext cx="111600" cy="160500"/>
                </a:xfrm>
                <a:prstGeom prst="roundRect">
                  <a:avLst>
                    <a:gd fmla="val 16667" name="adj"/>
                  </a:avLst>
                </a:prstGeom>
                <a:noFill/>
                <a:ln cap="flat" cmpd="sng" w="9525">
                  <a:solidFill>
                    <a:schemeClr val="dk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86" name="Google Shape;486;p7"/>
                <p:cNvSpPr/>
                <p:nvPr/>
              </p:nvSpPr>
              <p:spPr>
                <a:xfrm rot="10800000">
                  <a:off x="4485631" y="2133625"/>
                  <a:ext cx="111600" cy="160500"/>
                </a:xfrm>
                <a:prstGeom prst="roundRect">
                  <a:avLst>
                    <a:gd fmla="val 16667" name="adj"/>
                  </a:avLst>
                </a:prstGeom>
                <a:noFill/>
                <a:ln cap="flat" cmpd="sng" w="9525">
                  <a:solidFill>
                    <a:schemeClr val="dk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87" name="Google Shape;487;p7"/>
                <p:cNvSpPr/>
                <p:nvPr/>
              </p:nvSpPr>
              <p:spPr>
                <a:xfrm rot="10800000">
                  <a:off x="4293292" y="2133625"/>
                  <a:ext cx="111600" cy="160500"/>
                </a:xfrm>
                <a:prstGeom prst="roundRect">
                  <a:avLst>
                    <a:gd fmla="val 16667" name="adj"/>
                  </a:avLst>
                </a:prstGeom>
                <a:noFill/>
                <a:ln cap="flat" cmpd="sng" w="9525">
                  <a:solidFill>
                    <a:schemeClr val="dk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88" name="Google Shape;488;p7"/>
                <p:cNvSpPr/>
                <p:nvPr/>
              </p:nvSpPr>
              <p:spPr>
                <a:xfrm rot="10800000">
                  <a:off x="5254985" y="2133625"/>
                  <a:ext cx="111600" cy="160500"/>
                </a:xfrm>
                <a:prstGeom prst="roundRect">
                  <a:avLst>
                    <a:gd fmla="val 16667" name="adj"/>
                  </a:avLst>
                </a:prstGeom>
                <a:noFill/>
                <a:ln cap="flat" cmpd="sng" w="9525">
                  <a:solidFill>
                    <a:schemeClr val="dk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89" name="Google Shape;489;p7"/>
                <p:cNvSpPr/>
                <p:nvPr/>
              </p:nvSpPr>
              <p:spPr>
                <a:xfrm rot="10800000">
                  <a:off x="5639662" y="2133625"/>
                  <a:ext cx="111600" cy="160500"/>
                </a:xfrm>
                <a:prstGeom prst="roundRect">
                  <a:avLst>
                    <a:gd fmla="val 16667" name="adj"/>
                  </a:avLst>
                </a:prstGeom>
                <a:noFill/>
                <a:ln cap="flat" cmpd="sng" w="9525">
                  <a:solidFill>
                    <a:schemeClr val="dk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90" name="Google Shape;490;p7"/>
                <p:cNvSpPr/>
                <p:nvPr/>
              </p:nvSpPr>
              <p:spPr>
                <a:xfrm rot="10800000">
                  <a:off x="5447323" y="2133625"/>
                  <a:ext cx="111600" cy="160500"/>
                </a:xfrm>
                <a:prstGeom prst="roundRect">
                  <a:avLst>
                    <a:gd fmla="val 16667" name="adj"/>
                  </a:avLst>
                </a:prstGeom>
                <a:noFill/>
                <a:ln cap="flat" cmpd="sng" w="9525">
                  <a:solidFill>
                    <a:schemeClr val="dk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91" name="Google Shape;491;p7"/>
                <p:cNvSpPr/>
                <p:nvPr/>
              </p:nvSpPr>
              <p:spPr>
                <a:xfrm rot="10800000">
                  <a:off x="5832000" y="2133625"/>
                  <a:ext cx="111600" cy="160500"/>
                </a:xfrm>
                <a:prstGeom prst="roundRect">
                  <a:avLst>
                    <a:gd fmla="val 16667" name="adj"/>
                  </a:avLst>
                </a:prstGeom>
                <a:noFill/>
                <a:ln cap="flat" cmpd="sng" w="9525">
                  <a:solidFill>
                    <a:schemeClr val="dk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cxnSp>
          <p:nvCxnSpPr>
            <p:cNvPr id="492" name="Google Shape;492;p7"/>
            <p:cNvCxnSpPr/>
            <p:nvPr/>
          </p:nvCxnSpPr>
          <p:spPr>
            <a:xfrm>
              <a:off x="1371450" y="3483625"/>
              <a:ext cx="0" cy="69870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493" name="Google Shape;493;p7"/>
            <p:cNvCxnSpPr/>
            <p:nvPr/>
          </p:nvCxnSpPr>
          <p:spPr>
            <a:xfrm>
              <a:off x="2914550" y="3483625"/>
              <a:ext cx="0" cy="69870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494" name="Google Shape;494;p7"/>
            <p:cNvCxnSpPr/>
            <p:nvPr/>
          </p:nvCxnSpPr>
          <p:spPr>
            <a:xfrm>
              <a:off x="4457650" y="3483625"/>
              <a:ext cx="0" cy="69870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495" name="Google Shape;495;p7"/>
            <p:cNvCxnSpPr/>
            <p:nvPr/>
          </p:nvCxnSpPr>
          <p:spPr>
            <a:xfrm>
              <a:off x="6000750" y="3483625"/>
              <a:ext cx="0" cy="69870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  <p:sp>
        <p:nvSpPr>
          <p:cNvPr id="496" name="Google Shape;496;p7"/>
          <p:cNvSpPr/>
          <p:nvPr/>
        </p:nvSpPr>
        <p:spPr>
          <a:xfrm rot="10800000">
            <a:off x="6230250" y="1611412"/>
            <a:ext cx="4629300" cy="2742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7" name="Google Shape;497;p7"/>
          <p:cNvSpPr/>
          <p:nvPr/>
        </p:nvSpPr>
        <p:spPr>
          <a:xfrm rot="10800000">
            <a:off x="6230249" y="2591913"/>
            <a:ext cx="4629300" cy="2742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98" name="Google Shape;498;p7"/>
          <p:cNvGrpSpPr/>
          <p:nvPr/>
        </p:nvGrpSpPr>
        <p:grpSpPr>
          <a:xfrm>
            <a:off x="6272052" y="2659912"/>
            <a:ext cx="4535385" cy="160500"/>
            <a:chOff x="1408215" y="2133625"/>
            <a:chExt cx="4535385" cy="160500"/>
          </a:xfrm>
        </p:grpSpPr>
        <p:sp>
          <p:nvSpPr>
            <p:cNvPr id="499" name="Google Shape;499;p7"/>
            <p:cNvSpPr/>
            <p:nvPr/>
          </p:nvSpPr>
          <p:spPr>
            <a:xfrm rot="10800000">
              <a:off x="4100954" y="2133625"/>
              <a:ext cx="111600" cy="160500"/>
            </a:xfrm>
            <a:prstGeom prst="roundRect">
              <a:avLst>
                <a:gd fmla="val 16667" name="adj"/>
              </a:avLst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0" name="Google Shape;500;p7"/>
            <p:cNvSpPr/>
            <p:nvPr/>
          </p:nvSpPr>
          <p:spPr>
            <a:xfrm rot="10800000">
              <a:off x="3908615" y="2133625"/>
              <a:ext cx="111600" cy="160500"/>
            </a:xfrm>
            <a:prstGeom prst="roundRect">
              <a:avLst>
                <a:gd fmla="val 16667" name="adj"/>
              </a:avLst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1" name="Google Shape;501;p7"/>
            <p:cNvSpPr/>
            <p:nvPr/>
          </p:nvSpPr>
          <p:spPr>
            <a:xfrm rot="10800000">
              <a:off x="3716277" y="2133625"/>
              <a:ext cx="111600" cy="160500"/>
            </a:xfrm>
            <a:prstGeom prst="roundRect">
              <a:avLst>
                <a:gd fmla="val 16667" name="adj"/>
              </a:avLst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2" name="Google Shape;502;p7"/>
            <p:cNvSpPr/>
            <p:nvPr/>
          </p:nvSpPr>
          <p:spPr>
            <a:xfrm rot="10800000">
              <a:off x="3523938" y="2133625"/>
              <a:ext cx="111600" cy="160500"/>
            </a:xfrm>
            <a:prstGeom prst="roundRect">
              <a:avLst>
                <a:gd fmla="val 16667" name="adj"/>
              </a:avLst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3" name="Google Shape;503;p7"/>
            <p:cNvSpPr/>
            <p:nvPr/>
          </p:nvSpPr>
          <p:spPr>
            <a:xfrm rot="10800000">
              <a:off x="3331600" y="2133625"/>
              <a:ext cx="111600" cy="160500"/>
            </a:xfrm>
            <a:prstGeom prst="roundRect">
              <a:avLst>
                <a:gd fmla="val 16667" name="adj"/>
              </a:avLst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4" name="Google Shape;504;p7"/>
            <p:cNvSpPr/>
            <p:nvPr/>
          </p:nvSpPr>
          <p:spPr>
            <a:xfrm rot="10800000">
              <a:off x="3139261" y="2133625"/>
              <a:ext cx="111600" cy="160500"/>
            </a:xfrm>
            <a:prstGeom prst="roundRect">
              <a:avLst>
                <a:gd fmla="val 16667" name="adj"/>
              </a:avLst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5" name="Google Shape;505;p7"/>
            <p:cNvSpPr/>
            <p:nvPr/>
          </p:nvSpPr>
          <p:spPr>
            <a:xfrm rot="10800000">
              <a:off x="2946923" y="2133625"/>
              <a:ext cx="111600" cy="160500"/>
            </a:xfrm>
            <a:prstGeom prst="roundRect">
              <a:avLst>
                <a:gd fmla="val 16667" name="adj"/>
              </a:avLst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6" name="Google Shape;506;p7"/>
            <p:cNvSpPr/>
            <p:nvPr/>
          </p:nvSpPr>
          <p:spPr>
            <a:xfrm rot="10800000">
              <a:off x="2754584" y="2133625"/>
              <a:ext cx="111600" cy="160500"/>
            </a:xfrm>
            <a:prstGeom prst="roundRect">
              <a:avLst>
                <a:gd fmla="val 16667" name="adj"/>
              </a:avLst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7" name="Google Shape;507;p7"/>
            <p:cNvSpPr/>
            <p:nvPr/>
          </p:nvSpPr>
          <p:spPr>
            <a:xfrm rot="10800000">
              <a:off x="2562246" y="2133625"/>
              <a:ext cx="111600" cy="160500"/>
            </a:xfrm>
            <a:prstGeom prst="roundRect">
              <a:avLst>
                <a:gd fmla="val 16667" name="adj"/>
              </a:avLst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8" name="Google Shape;508;p7"/>
            <p:cNvSpPr/>
            <p:nvPr/>
          </p:nvSpPr>
          <p:spPr>
            <a:xfrm rot="10800000">
              <a:off x="2369907" y="2133625"/>
              <a:ext cx="111600" cy="160500"/>
            </a:xfrm>
            <a:prstGeom prst="roundRect">
              <a:avLst>
                <a:gd fmla="val 16667" name="adj"/>
              </a:avLst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9" name="Google Shape;509;p7"/>
            <p:cNvSpPr/>
            <p:nvPr/>
          </p:nvSpPr>
          <p:spPr>
            <a:xfrm rot="10800000">
              <a:off x="2177569" y="2133625"/>
              <a:ext cx="111600" cy="160500"/>
            </a:xfrm>
            <a:prstGeom prst="roundRect">
              <a:avLst>
                <a:gd fmla="val 16667" name="adj"/>
              </a:avLst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0" name="Google Shape;510;p7"/>
            <p:cNvSpPr/>
            <p:nvPr/>
          </p:nvSpPr>
          <p:spPr>
            <a:xfrm rot="10800000">
              <a:off x="1985230" y="2133625"/>
              <a:ext cx="111600" cy="160500"/>
            </a:xfrm>
            <a:prstGeom prst="roundRect">
              <a:avLst>
                <a:gd fmla="val 16667" name="adj"/>
              </a:avLst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1" name="Google Shape;511;p7"/>
            <p:cNvSpPr/>
            <p:nvPr/>
          </p:nvSpPr>
          <p:spPr>
            <a:xfrm rot="10800000">
              <a:off x="1792892" y="2133625"/>
              <a:ext cx="111600" cy="160500"/>
            </a:xfrm>
            <a:prstGeom prst="roundRect">
              <a:avLst>
                <a:gd fmla="val 16667" name="adj"/>
              </a:avLst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2" name="Google Shape;512;p7"/>
            <p:cNvSpPr/>
            <p:nvPr/>
          </p:nvSpPr>
          <p:spPr>
            <a:xfrm rot="10800000">
              <a:off x="1600553" y="2133625"/>
              <a:ext cx="111600" cy="160500"/>
            </a:xfrm>
            <a:prstGeom prst="roundRect">
              <a:avLst>
                <a:gd fmla="val 16667" name="adj"/>
              </a:avLst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3" name="Google Shape;513;p7"/>
            <p:cNvSpPr/>
            <p:nvPr/>
          </p:nvSpPr>
          <p:spPr>
            <a:xfrm rot="10800000">
              <a:off x="1408215" y="2133625"/>
              <a:ext cx="111600" cy="160500"/>
            </a:xfrm>
            <a:prstGeom prst="roundRect">
              <a:avLst>
                <a:gd fmla="val 16667" name="adj"/>
              </a:avLst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4" name="Google Shape;514;p7"/>
            <p:cNvSpPr/>
            <p:nvPr/>
          </p:nvSpPr>
          <p:spPr>
            <a:xfrm rot="10800000">
              <a:off x="5062646" y="2133625"/>
              <a:ext cx="111600" cy="160500"/>
            </a:xfrm>
            <a:prstGeom prst="roundRect">
              <a:avLst>
                <a:gd fmla="val 16667" name="adj"/>
              </a:avLst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5" name="Google Shape;515;p7"/>
            <p:cNvSpPr/>
            <p:nvPr/>
          </p:nvSpPr>
          <p:spPr>
            <a:xfrm rot="10800000">
              <a:off x="4870308" y="2133625"/>
              <a:ext cx="111600" cy="160500"/>
            </a:xfrm>
            <a:prstGeom prst="roundRect">
              <a:avLst>
                <a:gd fmla="val 16667" name="adj"/>
              </a:avLst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6" name="Google Shape;516;p7"/>
            <p:cNvSpPr/>
            <p:nvPr/>
          </p:nvSpPr>
          <p:spPr>
            <a:xfrm rot="10800000">
              <a:off x="4677969" y="2133625"/>
              <a:ext cx="111600" cy="160500"/>
            </a:xfrm>
            <a:prstGeom prst="roundRect">
              <a:avLst>
                <a:gd fmla="val 16667" name="adj"/>
              </a:avLst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7" name="Google Shape;517;p7"/>
            <p:cNvSpPr/>
            <p:nvPr/>
          </p:nvSpPr>
          <p:spPr>
            <a:xfrm rot="10800000">
              <a:off x="4485631" y="2133625"/>
              <a:ext cx="111600" cy="160500"/>
            </a:xfrm>
            <a:prstGeom prst="roundRect">
              <a:avLst>
                <a:gd fmla="val 16667" name="adj"/>
              </a:avLst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8" name="Google Shape;518;p7"/>
            <p:cNvSpPr/>
            <p:nvPr/>
          </p:nvSpPr>
          <p:spPr>
            <a:xfrm rot="10800000">
              <a:off x="4293292" y="2133625"/>
              <a:ext cx="111600" cy="160500"/>
            </a:xfrm>
            <a:prstGeom prst="roundRect">
              <a:avLst>
                <a:gd fmla="val 16667" name="adj"/>
              </a:avLst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9" name="Google Shape;519;p7"/>
            <p:cNvSpPr/>
            <p:nvPr/>
          </p:nvSpPr>
          <p:spPr>
            <a:xfrm rot="10800000">
              <a:off x="5254985" y="2133625"/>
              <a:ext cx="111600" cy="160500"/>
            </a:xfrm>
            <a:prstGeom prst="roundRect">
              <a:avLst>
                <a:gd fmla="val 16667" name="adj"/>
              </a:avLst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0" name="Google Shape;520;p7"/>
            <p:cNvSpPr/>
            <p:nvPr/>
          </p:nvSpPr>
          <p:spPr>
            <a:xfrm rot="10800000">
              <a:off x="5639662" y="2133625"/>
              <a:ext cx="111600" cy="160500"/>
            </a:xfrm>
            <a:prstGeom prst="roundRect">
              <a:avLst>
                <a:gd fmla="val 16667" name="adj"/>
              </a:avLst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1" name="Google Shape;521;p7"/>
            <p:cNvSpPr/>
            <p:nvPr/>
          </p:nvSpPr>
          <p:spPr>
            <a:xfrm rot="10800000">
              <a:off x="5447323" y="2133625"/>
              <a:ext cx="111600" cy="160500"/>
            </a:xfrm>
            <a:prstGeom prst="roundRect">
              <a:avLst>
                <a:gd fmla="val 16667" name="adj"/>
              </a:avLst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2" name="Google Shape;522;p7"/>
            <p:cNvSpPr/>
            <p:nvPr/>
          </p:nvSpPr>
          <p:spPr>
            <a:xfrm rot="10800000">
              <a:off x="5832000" y="2133625"/>
              <a:ext cx="111600" cy="160500"/>
            </a:xfrm>
            <a:prstGeom prst="roundRect">
              <a:avLst>
                <a:gd fmla="val 16667" name="adj"/>
              </a:avLst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23" name="Google Shape;523;p7"/>
          <p:cNvGrpSpPr/>
          <p:nvPr/>
        </p:nvGrpSpPr>
        <p:grpSpPr>
          <a:xfrm>
            <a:off x="6272052" y="1661212"/>
            <a:ext cx="4535385" cy="160500"/>
            <a:chOff x="1408215" y="2133625"/>
            <a:chExt cx="4535385" cy="160500"/>
          </a:xfrm>
        </p:grpSpPr>
        <p:sp>
          <p:nvSpPr>
            <p:cNvPr id="524" name="Google Shape;524;p7"/>
            <p:cNvSpPr/>
            <p:nvPr/>
          </p:nvSpPr>
          <p:spPr>
            <a:xfrm rot="10800000">
              <a:off x="4100954" y="2133625"/>
              <a:ext cx="111600" cy="160500"/>
            </a:xfrm>
            <a:prstGeom prst="roundRect">
              <a:avLst>
                <a:gd fmla="val 16667" name="adj"/>
              </a:avLst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5" name="Google Shape;525;p7"/>
            <p:cNvSpPr/>
            <p:nvPr/>
          </p:nvSpPr>
          <p:spPr>
            <a:xfrm rot="10800000">
              <a:off x="3908615" y="2133625"/>
              <a:ext cx="111600" cy="160500"/>
            </a:xfrm>
            <a:prstGeom prst="roundRect">
              <a:avLst>
                <a:gd fmla="val 16667" name="adj"/>
              </a:avLst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6" name="Google Shape;526;p7"/>
            <p:cNvSpPr/>
            <p:nvPr/>
          </p:nvSpPr>
          <p:spPr>
            <a:xfrm rot="10800000">
              <a:off x="3716277" y="2133625"/>
              <a:ext cx="111600" cy="160500"/>
            </a:xfrm>
            <a:prstGeom prst="roundRect">
              <a:avLst>
                <a:gd fmla="val 16667" name="adj"/>
              </a:avLst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7" name="Google Shape;527;p7"/>
            <p:cNvSpPr/>
            <p:nvPr/>
          </p:nvSpPr>
          <p:spPr>
            <a:xfrm rot="10800000">
              <a:off x="3523938" y="2133625"/>
              <a:ext cx="111600" cy="160500"/>
            </a:xfrm>
            <a:prstGeom prst="roundRect">
              <a:avLst>
                <a:gd fmla="val 16667" name="adj"/>
              </a:avLst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8" name="Google Shape;528;p7"/>
            <p:cNvSpPr/>
            <p:nvPr/>
          </p:nvSpPr>
          <p:spPr>
            <a:xfrm rot="10800000">
              <a:off x="3331600" y="2133625"/>
              <a:ext cx="111600" cy="160500"/>
            </a:xfrm>
            <a:prstGeom prst="roundRect">
              <a:avLst>
                <a:gd fmla="val 16667" name="adj"/>
              </a:avLst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9" name="Google Shape;529;p7"/>
            <p:cNvSpPr/>
            <p:nvPr/>
          </p:nvSpPr>
          <p:spPr>
            <a:xfrm rot="10800000">
              <a:off x="3139261" y="2133625"/>
              <a:ext cx="111600" cy="160500"/>
            </a:xfrm>
            <a:prstGeom prst="roundRect">
              <a:avLst>
                <a:gd fmla="val 16667" name="adj"/>
              </a:avLst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0" name="Google Shape;530;p7"/>
            <p:cNvSpPr/>
            <p:nvPr/>
          </p:nvSpPr>
          <p:spPr>
            <a:xfrm rot="10800000">
              <a:off x="2946923" y="2133625"/>
              <a:ext cx="111600" cy="160500"/>
            </a:xfrm>
            <a:prstGeom prst="roundRect">
              <a:avLst>
                <a:gd fmla="val 16667" name="adj"/>
              </a:avLst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1" name="Google Shape;531;p7"/>
            <p:cNvSpPr/>
            <p:nvPr/>
          </p:nvSpPr>
          <p:spPr>
            <a:xfrm rot="10800000">
              <a:off x="2754584" y="2133625"/>
              <a:ext cx="111600" cy="160500"/>
            </a:xfrm>
            <a:prstGeom prst="roundRect">
              <a:avLst>
                <a:gd fmla="val 16667" name="adj"/>
              </a:avLst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2" name="Google Shape;532;p7"/>
            <p:cNvSpPr/>
            <p:nvPr/>
          </p:nvSpPr>
          <p:spPr>
            <a:xfrm rot="10800000">
              <a:off x="2562246" y="2133625"/>
              <a:ext cx="111600" cy="160500"/>
            </a:xfrm>
            <a:prstGeom prst="roundRect">
              <a:avLst>
                <a:gd fmla="val 16667" name="adj"/>
              </a:avLst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3" name="Google Shape;533;p7"/>
            <p:cNvSpPr/>
            <p:nvPr/>
          </p:nvSpPr>
          <p:spPr>
            <a:xfrm rot="10800000">
              <a:off x="2369907" y="2133625"/>
              <a:ext cx="111600" cy="160500"/>
            </a:xfrm>
            <a:prstGeom prst="roundRect">
              <a:avLst>
                <a:gd fmla="val 16667" name="adj"/>
              </a:avLst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4" name="Google Shape;534;p7"/>
            <p:cNvSpPr/>
            <p:nvPr/>
          </p:nvSpPr>
          <p:spPr>
            <a:xfrm rot="10800000">
              <a:off x="2177569" y="2133625"/>
              <a:ext cx="111600" cy="160500"/>
            </a:xfrm>
            <a:prstGeom prst="roundRect">
              <a:avLst>
                <a:gd fmla="val 16667" name="adj"/>
              </a:avLst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5" name="Google Shape;535;p7"/>
            <p:cNvSpPr/>
            <p:nvPr/>
          </p:nvSpPr>
          <p:spPr>
            <a:xfrm rot="10800000">
              <a:off x="1985230" y="2133625"/>
              <a:ext cx="111600" cy="160500"/>
            </a:xfrm>
            <a:prstGeom prst="roundRect">
              <a:avLst>
                <a:gd fmla="val 16667" name="adj"/>
              </a:avLst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6" name="Google Shape;536;p7"/>
            <p:cNvSpPr/>
            <p:nvPr/>
          </p:nvSpPr>
          <p:spPr>
            <a:xfrm rot="10800000">
              <a:off x="1792892" y="2133625"/>
              <a:ext cx="111600" cy="160500"/>
            </a:xfrm>
            <a:prstGeom prst="roundRect">
              <a:avLst>
                <a:gd fmla="val 16667" name="adj"/>
              </a:avLst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7" name="Google Shape;537;p7"/>
            <p:cNvSpPr/>
            <p:nvPr/>
          </p:nvSpPr>
          <p:spPr>
            <a:xfrm rot="10800000">
              <a:off x="1600553" y="2133625"/>
              <a:ext cx="111600" cy="160500"/>
            </a:xfrm>
            <a:prstGeom prst="roundRect">
              <a:avLst>
                <a:gd fmla="val 16667" name="adj"/>
              </a:avLst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8" name="Google Shape;538;p7"/>
            <p:cNvSpPr/>
            <p:nvPr/>
          </p:nvSpPr>
          <p:spPr>
            <a:xfrm rot="10800000">
              <a:off x="1408215" y="2133625"/>
              <a:ext cx="111600" cy="160500"/>
            </a:xfrm>
            <a:prstGeom prst="roundRect">
              <a:avLst>
                <a:gd fmla="val 16667" name="adj"/>
              </a:avLst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9" name="Google Shape;539;p7"/>
            <p:cNvSpPr/>
            <p:nvPr/>
          </p:nvSpPr>
          <p:spPr>
            <a:xfrm rot="10800000">
              <a:off x="5062646" y="2133625"/>
              <a:ext cx="111600" cy="160500"/>
            </a:xfrm>
            <a:prstGeom prst="roundRect">
              <a:avLst>
                <a:gd fmla="val 16667" name="adj"/>
              </a:avLst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0" name="Google Shape;540;p7"/>
            <p:cNvSpPr/>
            <p:nvPr/>
          </p:nvSpPr>
          <p:spPr>
            <a:xfrm rot="10800000">
              <a:off x="4870308" y="2133625"/>
              <a:ext cx="111600" cy="160500"/>
            </a:xfrm>
            <a:prstGeom prst="roundRect">
              <a:avLst>
                <a:gd fmla="val 16667" name="adj"/>
              </a:avLst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1" name="Google Shape;541;p7"/>
            <p:cNvSpPr/>
            <p:nvPr/>
          </p:nvSpPr>
          <p:spPr>
            <a:xfrm rot="10800000">
              <a:off x="4677969" y="2133625"/>
              <a:ext cx="111600" cy="160500"/>
            </a:xfrm>
            <a:prstGeom prst="roundRect">
              <a:avLst>
                <a:gd fmla="val 16667" name="adj"/>
              </a:avLst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2" name="Google Shape;542;p7"/>
            <p:cNvSpPr/>
            <p:nvPr/>
          </p:nvSpPr>
          <p:spPr>
            <a:xfrm rot="10800000">
              <a:off x="4485631" y="2133625"/>
              <a:ext cx="111600" cy="160500"/>
            </a:xfrm>
            <a:prstGeom prst="roundRect">
              <a:avLst>
                <a:gd fmla="val 16667" name="adj"/>
              </a:avLst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3" name="Google Shape;543;p7"/>
            <p:cNvSpPr/>
            <p:nvPr/>
          </p:nvSpPr>
          <p:spPr>
            <a:xfrm rot="10800000">
              <a:off x="4293292" y="2133625"/>
              <a:ext cx="111600" cy="160500"/>
            </a:xfrm>
            <a:prstGeom prst="roundRect">
              <a:avLst>
                <a:gd fmla="val 16667" name="adj"/>
              </a:avLst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4" name="Google Shape;544;p7"/>
            <p:cNvSpPr/>
            <p:nvPr/>
          </p:nvSpPr>
          <p:spPr>
            <a:xfrm rot="10800000">
              <a:off x="5254985" y="2133625"/>
              <a:ext cx="111600" cy="160500"/>
            </a:xfrm>
            <a:prstGeom prst="roundRect">
              <a:avLst>
                <a:gd fmla="val 16667" name="adj"/>
              </a:avLst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5" name="Google Shape;545;p7"/>
            <p:cNvSpPr/>
            <p:nvPr/>
          </p:nvSpPr>
          <p:spPr>
            <a:xfrm rot="10800000">
              <a:off x="5639662" y="2133625"/>
              <a:ext cx="111600" cy="160500"/>
            </a:xfrm>
            <a:prstGeom prst="roundRect">
              <a:avLst>
                <a:gd fmla="val 16667" name="adj"/>
              </a:avLst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6" name="Google Shape;546;p7"/>
            <p:cNvSpPr/>
            <p:nvPr/>
          </p:nvSpPr>
          <p:spPr>
            <a:xfrm rot="10800000">
              <a:off x="5447323" y="2133625"/>
              <a:ext cx="111600" cy="160500"/>
            </a:xfrm>
            <a:prstGeom prst="roundRect">
              <a:avLst>
                <a:gd fmla="val 16667" name="adj"/>
              </a:avLst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7" name="Google Shape;547;p7"/>
            <p:cNvSpPr/>
            <p:nvPr/>
          </p:nvSpPr>
          <p:spPr>
            <a:xfrm rot="10800000">
              <a:off x="5832000" y="2133625"/>
              <a:ext cx="111600" cy="160500"/>
            </a:xfrm>
            <a:prstGeom prst="roundRect">
              <a:avLst>
                <a:gd fmla="val 16667" name="adj"/>
              </a:avLst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cxnSp>
        <p:nvCxnSpPr>
          <p:cNvPr id="548" name="Google Shape;548;p7"/>
          <p:cNvCxnSpPr/>
          <p:nvPr/>
        </p:nvCxnSpPr>
        <p:spPr>
          <a:xfrm>
            <a:off x="6230250" y="1880550"/>
            <a:ext cx="0" cy="6987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549" name="Google Shape;549;p7"/>
          <p:cNvCxnSpPr/>
          <p:nvPr/>
        </p:nvCxnSpPr>
        <p:spPr>
          <a:xfrm>
            <a:off x="7773350" y="1880550"/>
            <a:ext cx="0" cy="6987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550" name="Google Shape;550;p7"/>
          <p:cNvCxnSpPr/>
          <p:nvPr/>
        </p:nvCxnSpPr>
        <p:spPr>
          <a:xfrm>
            <a:off x="9316450" y="1880550"/>
            <a:ext cx="0" cy="6987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551" name="Google Shape;551;p7"/>
          <p:cNvCxnSpPr/>
          <p:nvPr/>
        </p:nvCxnSpPr>
        <p:spPr>
          <a:xfrm>
            <a:off x="10859550" y="1880550"/>
            <a:ext cx="0" cy="6987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552" name="Google Shape;552;p7"/>
          <p:cNvSpPr/>
          <p:nvPr/>
        </p:nvSpPr>
        <p:spPr>
          <a:xfrm rot="10800000">
            <a:off x="6230250" y="3214487"/>
            <a:ext cx="4629300" cy="2742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3" name="Google Shape;553;p7"/>
          <p:cNvSpPr/>
          <p:nvPr/>
        </p:nvSpPr>
        <p:spPr>
          <a:xfrm rot="10800000">
            <a:off x="6230249" y="4194988"/>
            <a:ext cx="4629300" cy="2742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554" name="Google Shape;554;p7"/>
          <p:cNvGrpSpPr/>
          <p:nvPr/>
        </p:nvGrpSpPr>
        <p:grpSpPr>
          <a:xfrm>
            <a:off x="6272052" y="4262987"/>
            <a:ext cx="4535385" cy="160500"/>
            <a:chOff x="1408215" y="2133625"/>
            <a:chExt cx="4535385" cy="160500"/>
          </a:xfrm>
        </p:grpSpPr>
        <p:sp>
          <p:nvSpPr>
            <p:cNvPr id="555" name="Google Shape;555;p7"/>
            <p:cNvSpPr/>
            <p:nvPr/>
          </p:nvSpPr>
          <p:spPr>
            <a:xfrm rot="10800000">
              <a:off x="4100954" y="2133625"/>
              <a:ext cx="111600" cy="160500"/>
            </a:xfrm>
            <a:prstGeom prst="roundRect">
              <a:avLst>
                <a:gd fmla="val 16667" name="adj"/>
              </a:avLst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6" name="Google Shape;556;p7"/>
            <p:cNvSpPr/>
            <p:nvPr/>
          </p:nvSpPr>
          <p:spPr>
            <a:xfrm rot="10800000">
              <a:off x="3908615" y="2133625"/>
              <a:ext cx="111600" cy="160500"/>
            </a:xfrm>
            <a:prstGeom prst="roundRect">
              <a:avLst>
                <a:gd fmla="val 16667" name="adj"/>
              </a:avLst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7" name="Google Shape;557;p7"/>
            <p:cNvSpPr/>
            <p:nvPr/>
          </p:nvSpPr>
          <p:spPr>
            <a:xfrm rot="10800000">
              <a:off x="3716277" y="2133625"/>
              <a:ext cx="111600" cy="160500"/>
            </a:xfrm>
            <a:prstGeom prst="roundRect">
              <a:avLst>
                <a:gd fmla="val 16667" name="adj"/>
              </a:avLst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8" name="Google Shape;558;p7"/>
            <p:cNvSpPr/>
            <p:nvPr/>
          </p:nvSpPr>
          <p:spPr>
            <a:xfrm rot="10800000">
              <a:off x="3523938" y="2133625"/>
              <a:ext cx="111600" cy="160500"/>
            </a:xfrm>
            <a:prstGeom prst="roundRect">
              <a:avLst>
                <a:gd fmla="val 16667" name="adj"/>
              </a:avLst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9" name="Google Shape;559;p7"/>
            <p:cNvSpPr/>
            <p:nvPr/>
          </p:nvSpPr>
          <p:spPr>
            <a:xfrm rot="10800000">
              <a:off x="3331600" y="2133625"/>
              <a:ext cx="111600" cy="160500"/>
            </a:xfrm>
            <a:prstGeom prst="roundRect">
              <a:avLst>
                <a:gd fmla="val 16667" name="adj"/>
              </a:avLst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0" name="Google Shape;560;p7"/>
            <p:cNvSpPr/>
            <p:nvPr/>
          </p:nvSpPr>
          <p:spPr>
            <a:xfrm rot="10800000">
              <a:off x="3139261" y="2133625"/>
              <a:ext cx="111600" cy="160500"/>
            </a:xfrm>
            <a:prstGeom prst="roundRect">
              <a:avLst>
                <a:gd fmla="val 16667" name="adj"/>
              </a:avLst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1" name="Google Shape;561;p7"/>
            <p:cNvSpPr/>
            <p:nvPr/>
          </p:nvSpPr>
          <p:spPr>
            <a:xfrm rot="10800000">
              <a:off x="2946923" y="2133625"/>
              <a:ext cx="111600" cy="160500"/>
            </a:xfrm>
            <a:prstGeom prst="roundRect">
              <a:avLst>
                <a:gd fmla="val 16667" name="adj"/>
              </a:avLst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2" name="Google Shape;562;p7"/>
            <p:cNvSpPr/>
            <p:nvPr/>
          </p:nvSpPr>
          <p:spPr>
            <a:xfrm rot="10800000">
              <a:off x="2754584" y="2133625"/>
              <a:ext cx="111600" cy="160500"/>
            </a:xfrm>
            <a:prstGeom prst="roundRect">
              <a:avLst>
                <a:gd fmla="val 16667" name="adj"/>
              </a:avLst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3" name="Google Shape;563;p7"/>
            <p:cNvSpPr/>
            <p:nvPr/>
          </p:nvSpPr>
          <p:spPr>
            <a:xfrm rot="10800000">
              <a:off x="2562246" y="2133625"/>
              <a:ext cx="111600" cy="160500"/>
            </a:xfrm>
            <a:prstGeom prst="roundRect">
              <a:avLst>
                <a:gd fmla="val 16667" name="adj"/>
              </a:avLst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4" name="Google Shape;564;p7"/>
            <p:cNvSpPr/>
            <p:nvPr/>
          </p:nvSpPr>
          <p:spPr>
            <a:xfrm rot="10800000">
              <a:off x="2369907" y="2133625"/>
              <a:ext cx="111600" cy="160500"/>
            </a:xfrm>
            <a:prstGeom prst="roundRect">
              <a:avLst>
                <a:gd fmla="val 16667" name="adj"/>
              </a:avLst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5" name="Google Shape;565;p7"/>
            <p:cNvSpPr/>
            <p:nvPr/>
          </p:nvSpPr>
          <p:spPr>
            <a:xfrm rot="10800000">
              <a:off x="2177569" y="2133625"/>
              <a:ext cx="111600" cy="160500"/>
            </a:xfrm>
            <a:prstGeom prst="roundRect">
              <a:avLst>
                <a:gd fmla="val 16667" name="adj"/>
              </a:avLst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6" name="Google Shape;566;p7"/>
            <p:cNvSpPr/>
            <p:nvPr/>
          </p:nvSpPr>
          <p:spPr>
            <a:xfrm rot="10800000">
              <a:off x="1985230" y="2133625"/>
              <a:ext cx="111600" cy="160500"/>
            </a:xfrm>
            <a:prstGeom prst="roundRect">
              <a:avLst>
                <a:gd fmla="val 16667" name="adj"/>
              </a:avLst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7" name="Google Shape;567;p7"/>
            <p:cNvSpPr/>
            <p:nvPr/>
          </p:nvSpPr>
          <p:spPr>
            <a:xfrm rot="10800000">
              <a:off x="1792892" y="2133625"/>
              <a:ext cx="111600" cy="160500"/>
            </a:xfrm>
            <a:prstGeom prst="roundRect">
              <a:avLst>
                <a:gd fmla="val 16667" name="adj"/>
              </a:avLst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8" name="Google Shape;568;p7"/>
            <p:cNvSpPr/>
            <p:nvPr/>
          </p:nvSpPr>
          <p:spPr>
            <a:xfrm rot="10800000">
              <a:off x="1600553" y="2133625"/>
              <a:ext cx="111600" cy="160500"/>
            </a:xfrm>
            <a:prstGeom prst="roundRect">
              <a:avLst>
                <a:gd fmla="val 16667" name="adj"/>
              </a:avLst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9" name="Google Shape;569;p7"/>
            <p:cNvSpPr/>
            <p:nvPr/>
          </p:nvSpPr>
          <p:spPr>
            <a:xfrm rot="10800000">
              <a:off x="1408215" y="2133625"/>
              <a:ext cx="111600" cy="160500"/>
            </a:xfrm>
            <a:prstGeom prst="roundRect">
              <a:avLst>
                <a:gd fmla="val 16667" name="adj"/>
              </a:avLst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0" name="Google Shape;570;p7"/>
            <p:cNvSpPr/>
            <p:nvPr/>
          </p:nvSpPr>
          <p:spPr>
            <a:xfrm rot="10800000">
              <a:off x="5062646" y="2133625"/>
              <a:ext cx="111600" cy="160500"/>
            </a:xfrm>
            <a:prstGeom prst="roundRect">
              <a:avLst>
                <a:gd fmla="val 16667" name="adj"/>
              </a:avLst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1" name="Google Shape;571;p7"/>
            <p:cNvSpPr/>
            <p:nvPr/>
          </p:nvSpPr>
          <p:spPr>
            <a:xfrm rot="10800000">
              <a:off x="4870308" y="2133625"/>
              <a:ext cx="111600" cy="160500"/>
            </a:xfrm>
            <a:prstGeom prst="roundRect">
              <a:avLst>
                <a:gd fmla="val 16667" name="adj"/>
              </a:avLst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2" name="Google Shape;572;p7"/>
            <p:cNvSpPr/>
            <p:nvPr/>
          </p:nvSpPr>
          <p:spPr>
            <a:xfrm rot="10800000">
              <a:off x="4677969" y="2133625"/>
              <a:ext cx="111600" cy="160500"/>
            </a:xfrm>
            <a:prstGeom prst="roundRect">
              <a:avLst>
                <a:gd fmla="val 16667" name="adj"/>
              </a:avLst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3" name="Google Shape;573;p7"/>
            <p:cNvSpPr/>
            <p:nvPr/>
          </p:nvSpPr>
          <p:spPr>
            <a:xfrm rot="10800000">
              <a:off x="4485631" y="2133625"/>
              <a:ext cx="111600" cy="160500"/>
            </a:xfrm>
            <a:prstGeom prst="roundRect">
              <a:avLst>
                <a:gd fmla="val 16667" name="adj"/>
              </a:avLst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4" name="Google Shape;574;p7"/>
            <p:cNvSpPr/>
            <p:nvPr/>
          </p:nvSpPr>
          <p:spPr>
            <a:xfrm rot="10800000">
              <a:off x="4293292" y="2133625"/>
              <a:ext cx="111600" cy="160500"/>
            </a:xfrm>
            <a:prstGeom prst="roundRect">
              <a:avLst>
                <a:gd fmla="val 16667" name="adj"/>
              </a:avLst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5" name="Google Shape;575;p7"/>
            <p:cNvSpPr/>
            <p:nvPr/>
          </p:nvSpPr>
          <p:spPr>
            <a:xfrm rot="10800000">
              <a:off x="5254985" y="2133625"/>
              <a:ext cx="111600" cy="160500"/>
            </a:xfrm>
            <a:prstGeom prst="roundRect">
              <a:avLst>
                <a:gd fmla="val 16667" name="adj"/>
              </a:avLst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6" name="Google Shape;576;p7"/>
            <p:cNvSpPr/>
            <p:nvPr/>
          </p:nvSpPr>
          <p:spPr>
            <a:xfrm rot="10800000">
              <a:off x="5639662" y="2133625"/>
              <a:ext cx="111600" cy="160500"/>
            </a:xfrm>
            <a:prstGeom prst="roundRect">
              <a:avLst>
                <a:gd fmla="val 16667" name="adj"/>
              </a:avLst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7" name="Google Shape;577;p7"/>
            <p:cNvSpPr/>
            <p:nvPr/>
          </p:nvSpPr>
          <p:spPr>
            <a:xfrm rot="10800000">
              <a:off x="5447323" y="2133625"/>
              <a:ext cx="111600" cy="160500"/>
            </a:xfrm>
            <a:prstGeom prst="roundRect">
              <a:avLst>
                <a:gd fmla="val 16667" name="adj"/>
              </a:avLst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8" name="Google Shape;578;p7"/>
            <p:cNvSpPr/>
            <p:nvPr/>
          </p:nvSpPr>
          <p:spPr>
            <a:xfrm rot="10800000">
              <a:off x="5832000" y="2133625"/>
              <a:ext cx="111600" cy="160500"/>
            </a:xfrm>
            <a:prstGeom prst="roundRect">
              <a:avLst>
                <a:gd fmla="val 16667" name="adj"/>
              </a:avLst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79" name="Google Shape;579;p7"/>
          <p:cNvGrpSpPr/>
          <p:nvPr/>
        </p:nvGrpSpPr>
        <p:grpSpPr>
          <a:xfrm>
            <a:off x="6272052" y="3264287"/>
            <a:ext cx="4535385" cy="160500"/>
            <a:chOff x="1408215" y="2133625"/>
            <a:chExt cx="4535385" cy="160500"/>
          </a:xfrm>
        </p:grpSpPr>
        <p:sp>
          <p:nvSpPr>
            <p:cNvPr id="580" name="Google Shape;580;p7"/>
            <p:cNvSpPr/>
            <p:nvPr/>
          </p:nvSpPr>
          <p:spPr>
            <a:xfrm rot="10800000">
              <a:off x="4100954" y="2133625"/>
              <a:ext cx="111600" cy="160500"/>
            </a:xfrm>
            <a:prstGeom prst="roundRect">
              <a:avLst>
                <a:gd fmla="val 16667" name="adj"/>
              </a:avLst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1" name="Google Shape;581;p7"/>
            <p:cNvSpPr/>
            <p:nvPr/>
          </p:nvSpPr>
          <p:spPr>
            <a:xfrm rot="10800000">
              <a:off x="3908615" y="2133625"/>
              <a:ext cx="111600" cy="160500"/>
            </a:xfrm>
            <a:prstGeom prst="roundRect">
              <a:avLst>
                <a:gd fmla="val 16667" name="adj"/>
              </a:avLst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2" name="Google Shape;582;p7"/>
            <p:cNvSpPr/>
            <p:nvPr/>
          </p:nvSpPr>
          <p:spPr>
            <a:xfrm rot="10800000">
              <a:off x="3716277" y="2133625"/>
              <a:ext cx="111600" cy="160500"/>
            </a:xfrm>
            <a:prstGeom prst="roundRect">
              <a:avLst>
                <a:gd fmla="val 16667" name="adj"/>
              </a:avLst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3" name="Google Shape;583;p7"/>
            <p:cNvSpPr/>
            <p:nvPr/>
          </p:nvSpPr>
          <p:spPr>
            <a:xfrm rot="10800000">
              <a:off x="3523938" y="2133625"/>
              <a:ext cx="111600" cy="160500"/>
            </a:xfrm>
            <a:prstGeom prst="roundRect">
              <a:avLst>
                <a:gd fmla="val 16667" name="adj"/>
              </a:avLst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4" name="Google Shape;584;p7"/>
            <p:cNvSpPr/>
            <p:nvPr/>
          </p:nvSpPr>
          <p:spPr>
            <a:xfrm rot="10800000">
              <a:off x="3331600" y="2133625"/>
              <a:ext cx="111600" cy="160500"/>
            </a:xfrm>
            <a:prstGeom prst="roundRect">
              <a:avLst>
                <a:gd fmla="val 16667" name="adj"/>
              </a:avLst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5" name="Google Shape;585;p7"/>
            <p:cNvSpPr/>
            <p:nvPr/>
          </p:nvSpPr>
          <p:spPr>
            <a:xfrm rot="10800000">
              <a:off x="3139261" y="2133625"/>
              <a:ext cx="111600" cy="160500"/>
            </a:xfrm>
            <a:prstGeom prst="roundRect">
              <a:avLst>
                <a:gd fmla="val 16667" name="adj"/>
              </a:avLst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6" name="Google Shape;586;p7"/>
            <p:cNvSpPr/>
            <p:nvPr/>
          </p:nvSpPr>
          <p:spPr>
            <a:xfrm rot="10800000">
              <a:off x="2946923" y="2133625"/>
              <a:ext cx="111600" cy="160500"/>
            </a:xfrm>
            <a:prstGeom prst="roundRect">
              <a:avLst>
                <a:gd fmla="val 16667" name="adj"/>
              </a:avLst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7" name="Google Shape;587;p7"/>
            <p:cNvSpPr/>
            <p:nvPr/>
          </p:nvSpPr>
          <p:spPr>
            <a:xfrm rot="10800000">
              <a:off x="2754584" y="2133625"/>
              <a:ext cx="111600" cy="160500"/>
            </a:xfrm>
            <a:prstGeom prst="roundRect">
              <a:avLst>
                <a:gd fmla="val 16667" name="adj"/>
              </a:avLst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8" name="Google Shape;588;p7"/>
            <p:cNvSpPr/>
            <p:nvPr/>
          </p:nvSpPr>
          <p:spPr>
            <a:xfrm rot="10800000">
              <a:off x="2562246" y="2133625"/>
              <a:ext cx="111600" cy="160500"/>
            </a:xfrm>
            <a:prstGeom prst="roundRect">
              <a:avLst>
                <a:gd fmla="val 16667" name="adj"/>
              </a:avLst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9" name="Google Shape;589;p7"/>
            <p:cNvSpPr/>
            <p:nvPr/>
          </p:nvSpPr>
          <p:spPr>
            <a:xfrm rot="10800000">
              <a:off x="2369907" y="2133625"/>
              <a:ext cx="111600" cy="160500"/>
            </a:xfrm>
            <a:prstGeom prst="roundRect">
              <a:avLst>
                <a:gd fmla="val 16667" name="adj"/>
              </a:avLst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0" name="Google Shape;590;p7"/>
            <p:cNvSpPr/>
            <p:nvPr/>
          </p:nvSpPr>
          <p:spPr>
            <a:xfrm rot="10800000">
              <a:off x="2177569" y="2133625"/>
              <a:ext cx="111600" cy="160500"/>
            </a:xfrm>
            <a:prstGeom prst="roundRect">
              <a:avLst>
                <a:gd fmla="val 16667" name="adj"/>
              </a:avLst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1" name="Google Shape;591;p7"/>
            <p:cNvSpPr/>
            <p:nvPr/>
          </p:nvSpPr>
          <p:spPr>
            <a:xfrm rot="10800000">
              <a:off x="1985230" y="2133625"/>
              <a:ext cx="111600" cy="160500"/>
            </a:xfrm>
            <a:prstGeom prst="roundRect">
              <a:avLst>
                <a:gd fmla="val 16667" name="adj"/>
              </a:avLst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2" name="Google Shape;592;p7"/>
            <p:cNvSpPr/>
            <p:nvPr/>
          </p:nvSpPr>
          <p:spPr>
            <a:xfrm rot="10800000">
              <a:off x="1792892" y="2133625"/>
              <a:ext cx="111600" cy="160500"/>
            </a:xfrm>
            <a:prstGeom prst="roundRect">
              <a:avLst>
                <a:gd fmla="val 16667" name="adj"/>
              </a:avLst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3" name="Google Shape;593;p7"/>
            <p:cNvSpPr/>
            <p:nvPr/>
          </p:nvSpPr>
          <p:spPr>
            <a:xfrm rot="10800000">
              <a:off x="1600553" y="2133625"/>
              <a:ext cx="111600" cy="160500"/>
            </a:xfrm>
            <a:prstGeom prst="roundRect">
              <a:avLst>
                <a:gd fmla="val 16667" name="adj"/>
              </a:avLst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4" name="Google Shape;594;p7"/>
            <p:cNvSpPr/>
            <p:nvPr/>
          </p:nvSpPr>
          <p:spPr>
            <a:xfrm rot="10800000">
              <a:off x="1408215" y="2133625"/>
              <a:ext cx="111600" cy="160500"/>
            </a:xfrm>
            <a:prstGeom prst="roundRect">
              <a:avLst>
                <a:gd fmla="val 16667" name="adj"/>
              </a:avLst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5" name="Google Shape;595;p7"/>
            <p:cNvSpPr/>
            <p:nvPr/>
          </p:nvSpPr>
          <p:spPr>
            <a:xfrm rot="10800000">
              <a:off x="5062646" y="2133625"/>
              <a:ext cx="111600" cy="160500"/>
            </a:xfrm>
            <a:prstGeom prst="roundRect">
              <a:avLst>
                <a:gd fmla="val 16667" name="adj"/>
              </a:avLst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6" name="Google Shape;596;p7"/>
            <p:cNvSpPr/>
            <p:nvPr/>
          </p:nvSpPr>
          <p:spPr>
            <a:xfrm rot="10800000">
              <a:off x="4870308" y="2133625"/>
              <a:ext cx="111600" cy="160500"/>
            </a:xfrm>
            <a:prstGeom prst="roundRect">
              <a:avLst>
                <a:gd fmla="val 16667" name="adj"/>
              </a:avLst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7" name="Google Shape;597;p7"/>
            <p:cNvSpPr/>
            <p:nvPr/>
          </p:nvSpPr>
          <p:spPr>
            <a:xfrm rot="10800000">
              <a:off x="4677969" y="2133625"/>
              <a:ext cx="111600" cy="160500"/>
            </a:xfrm>
            <a:prstGeom prst="roundRect">
              <a:avLst>
                <a:gd fmla="val 16667" name="adj"/>
              </a:avLst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8" name="Google Shape;598;p7"/>
            <p:cNvSpPr/>
            <p:nvPr/>
          </p:nvSpPr>
          <p:spPr>
            <a:xfrm rot="10800000">
              <a:off x="4485631" y="2133625"/>
              <a:ext cx="111600" cy="160500"/>
            </a:xfrm>
            <a:prstGeom prst="roundRect">
              <a:avLst>
                <a:gd fmla="val 16667" name="adj"/>
              </a:avLst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9" name="Google Shape;599;p7"/>
            <p:cNvSpPr/>
            <p:nvPr/>
          </p:nvSpPr>
          <p:spPr>
            <a:xfrm rot="10800000">
              <a:off x="4293292" y="2133625"/>
              <a:ext cx="111600" cy="160500"/>
            </a:xfrm>
            <a:prstGeom prst="roundRect">
              <a:avLst>
                <a:gd fmla="val 16667" name="adj"/>
              </a:avLst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0" name="Google Shape;600;p7"/>
            <p:cNvSpPr/>
            <p:nvPr/>
          </p:nvSpPr>
          <p:spPr>
            <a:xfrm rot="10800000">
              <a:off x="5254985" y="2133625"/>
              <a:ext cx="111600" cy="160500"/>
            </a:xfrm>
            <a:prstGeom prst="roundRect">
              <a:avLst>
                <a:gd fmla="val 16667" name="adj"/>
              </a:avLst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1" name="Google Shape;601;p7"/>
            <p:cNvSpPr/>
            <p:nvPr/>
          </p:nvSpPr>
          <p:spPr>
            <a:xfrm rot="10800000">
              <a:off x="5639662" y="2133625"/>
              <a:ext cx="111600" cy="160500"/>
            </a:xfrm>
            <a:prstGeom prst="roundRect">
              <a:avLst>
                <a:gd fmla="val 16667" name="adj"/>
              </a:avLst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2" name="Google Shape;602;p7"/>
            <p:cNvSpPr/>
            <p:nvPr/>
          </p:nvSpPr>
          <p:spPr>
            <a:xfrm rot="10800000">
              <a:off x="5447323" y="2133625"/>
              <a:ext cx="111600" cy="160500"/>
            </a:xfrm>
            <a:prstGeom prst="roundRect">
              <a:avLst>
                <a:gd fmla="val 16667" name="adj"/>
              </a:avLst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3" name="Google Shape;603;p7"/>
            <p:cNvSpPr/>
            <p:nvPr/>
          </p:nvSpPr>
          <p:spPr>
            <a:xfrm rot="10800000">
              <a:off x="5832000" y="2133625"/>
              <a:ext cx="111600" cy="160500"/>
            </a:xfrm>
            <a:prstGeom prst="roundRect">
              <a:avLst>
                <a:gd fmla="val 16667" name="adj"/>
              </a:avLst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cxnSp>
        <p:nvCxnSpPr>
          <p:cNvPr id="604" name="Google Shape;604;p7"/>
          <p:cNvCxnSpPr/>
          <p:nvPr/>
        </p:nvCxnSpPr>
        <p:spPr>
          <a:xfrm>
            <a:off x="6230250" y="3483625"/>
            <a:ext cx="0" cy="6987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605" name="Google Shape;605;p7"/>
          <p:cNvCxnSpPr/>
          <p:nvPr/>
        </p:nvCxnSpPr>
        <p:spPr>
          <a:xfrm>
            <a:off x="7773350" y="3483625"/>
            <a:ext cx="0" cy="6987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606" name="Google Shape;606;p7"/>
          <p:cNvCxnSpPr/>
          <p:nvPr/>
        </p:nvCxnSpPr>
        <p:spPr>
          <a:xfrm>
            <a:off x="9316450" y="3483625"/>
            <a:ext cx="0" cy="6987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607" name="Google Shape;607;p7"/>
          <p:cNvCxnSpPr/>
          <p:nvPr/>
        </p:nvCxnSpPr>
        <p:spPr>
          <a:xfrm>
            <a:off x="10859550" y="3483625"/>
            <a:ext cx="0" cy="6987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608" name="Google Shape;608;p7"/>
          <p:cNvSpPr/>
          <p:nvPr/>
        </p:nvSpPr>
        <p:spPr>
          <a:xfrm rot="10800000">
            <a:off x="6230250" y="4808937"/>
            <a:ext cx="4629300" cy="2742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9" name="Google Shape;609;p7"/>
          <p:cNvSpPr/>
          <p:nvPr/>
        </p:nvSpPr>
        <p:spPr>
          <a:xfrm rot="10800000">
            <a:off x="6230249" y="5789438"/>
            <a:ext cx="4629300" cy="2742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610" name="Google Shape;610;p7"/>
          <p:cNvGrpSpPr/>
          <p:nvPr/>
        </p:nvGrpSpPr>
        <p:grpSpPr>
          <a:xfrm>
            <a:off x="6272052" y="5857437"/>
            <a:ext cx="4535385" cy="160500"/>
            <a:chOff x="1408215" y="2133625"/>
            <a:chExt cx="4535385" cy="160500"/>
          </a:xfrm>
        </p:grpSpPr>
        <p:sp>
          <p:nvSpPr>
            <p:cNvPr id="611" name="Google Shape;611;p7"/>
            <p:cNvSpPr/>
            <p:nvPr/>
          </p:nvSpPr>
          <p:spPr>
            <a:xfrm rot="10800000">
              <a:off x="4100954" y="2133625"/>
              <a:ext cx="111600" cy="160500"/>
            </a:xfrm>
            <a:prstGeom prst="roundRect">
              <a:avLst>
                <a:gd fmla="val 16667" name="adj"/>
              </a:avLst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2" name="Google Shape;612;p7"/>
            <p:cNvSpPr/>
            <p:nvPr/>
          </p:nvSpPr>
          <p:spPr>
            <a:xfrm rot="10800000">
              <a:off x="3908615" y="2133625"/>
              <a:ext cx="111600" cy="160500"/>
            </a:xfrm>
            <a:prstGeom prst="roundRect">
              <a:avLst>
                <a:gd fmla="val 16667" name="adj"/>
              </a:avLst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3" name="Google Shape;613;p7"/>
            <p:cNvSpPr/>
            <p:nvPr/>
          </p:nvSpPr>
          <p:spPr>
            <a:xfrm rot="10800000">
              <a:off x="3716277" y="2133625"/>
              <a:ext cx="111600" cy="160500"/>
            </a:xfrm>
            <a:prstGeom prst="roundRect">
              <a:avLst>
                <a:gd fmla="val 16667" name="adj"/>
              </a:avLst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4" name="Google Shape;614;p7"/>
            <p:cNvSpPr/>
            <p:nvPr/>
          </p:nvSpPr>
          <p:spPr>
            <a:xfrm rot="10800000">
              <a:off x="3523938" y="2133625"/>
              <a:ext cx="111600" cy="160500"/>
            </a:xfrm>
            <a:prstGeom prst="roundRect">
              <a:avLst>
                <a:gd fmla="val 16667" name="adj"/>
              </a:avLst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5" name="Google Shape;615;p7"/>
            <p:cNvSpPr/>
            <p:nvPr/>
          </p:nvSpPr>
          <p:spPr>
            <a:xfrm rot="10800000">
              <a:off x="3331600" y="2133625"/>
              <a:ext cx="111600" cy="160500"/>
            </a:xfrm>
            <a:prstGeom prst="roundRect">
              <a:avLst>
                <a:gd fmla="val 16667" name="adj"/>
              </a:avLst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6" name="Google Shape;616;p7"/>
            <p:cNvSpPr/>
            <p:nvPr/>
          </p:nvSpPr>
          <p:spPr>
            <a:xfrm rot="10800000">
              <a:off x="3139261" y="2133625"/>
              <a:ext cx="111600" cy="160500"/>
            </a:xfrm>
            <a:prstGeom prst="roundRect">
              <a:avLst>
                <a:gd fmla="val 16667" name="adj"/>
              </a:avLst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7" name="Google Shape;617;p7"/>
            <p:cNvSpPr/>
            <p:nvPr/>
          </p:nvSpPr>
          <p:spPr>
            <a:xfrm rot="10800000">
              <a:off x="2946923" y="2133625"/>
              <a:ext cx="111600" cy="160500"/>
            </a:xfrm>
            <a:prstGeom prst="roundRect">
              <a:avLst>
                <a:gd fmla="val 16667" name="adj"/>
              </a:avLst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8" name="Google Shape;618;p7"/>
            <p:cNvSpPr/>
            <p:nvPr/>
          </p:nvSpPr>
          <p:spPr>
            <a:xfrm rot="10800000">
              <a:off x="2754584" y="2133625"/>
              <a:ext cx="111600" cy="160500"/>
            </a:xfrm>
            <a:prstGeom prst="roundRect">
              <a:avLst>
                <a:gd fmla="val 16667" name="adj"/>
              </a:avLst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9" name="Google Shape;619;p7"/>
            <p:cNvSpPr/>
            <p:nvPr/>
          </p:nvSpPr>
          <p:spPr>
            <a:xfrm rot="10800000">
              <a:off x="2562246" y="2133625"/>
              <a:ext cx="111600" cy="160500"/>
            </a:xfrm>
            <a:prstGeom prst="roundRect">
              <a:avLst>
                <a:gd fmla="val 16667" name="adj"/>
              </a:avLst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0" name="Google Shape;620;p7"/>
            <p:cNvSpPr/>
            <p:nvPr/>
          </p:nvSpPr>
          <p:spPr>
            <a:xfrm rot="10800000">
              <a:off x="2369907" y="2133625"/>
              <a:ext cx="111600" cy="160500"/>
            </a:xfrm>
            <a:prstGeom prst="roundRect">
              <a:avLst>
                <a:gd fmla="val 16667" name="adj"/>
              </a:avLst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1" name="Google Shape;621;p7"/>
            <p:cNvSpPr/>
            <p:nvPr/>
          </p:nvSpPr>
          <p:spPr>
            <a:xfrm rot="10800000">
              <a:off x="2177569" y="2133625"/>
              <a:ext cx="111600" cy="160500"/>
            </a:xfrm>
            <a:prstGeom prst="roundRect">
              <a:avLst>
                <a:gd fmla="val 16667" name="adj"/>
              </a:avLst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2" name="Google Shape;622;p7"/>
            <p:cNvSpPr/>
            <p:nvPr/>
          </p:nvSpPr>
          <p:spPr>
            <a:xfrm rot="10800000">
              <a:off x="1985230" y="2133625"/>
              <a:ext cx="111600" cy="160500"/>
            </a:xfrm>
            <a:prstGeom prst="roundRect">
              <a:avLst>
                <a:gd fmla="val 16667" name="adj"/>
              </a:avLst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3" name="Google Shape;623;p7"/>
            <p:cNvSpPr/>
            <p:nvPr/>
          </p:nvSpPr>
          <p:spPr>
            <a:xfrm rot="10800000">
              <a:off x="1792892" y="2133625"/>
              <a:ext cx="111600" cy="160500"/>
            </a:xfrm>
            <a:prstGeom prst="roundRect">
              <a:avLst>
                <a:gd fmla="val 16667" name="adj"/>
              </a:avLst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4" name="Google Shape;624;p7"/>
            <p:cNvSpPr/>
            <p:nvPr/>
          </p:nvSpPr>
          <p:spPr>
            <a:xfrm rot="10800000">
              <a:off x="1600553" y="2133625"/>
              <a:ext cx="111600" cy="160500"/>
            </a:xfrm>
            <a:prstGeom prst="roundRect">
              <a:avLst>
                <a:gd fmla="val 16667" name="adj"/>
              </a:avLst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5" name="Google Shape;625;p7"/>
            <p:cNvSpPr/>
            <p:nvPr/>
          </p:nvSpPr>
          <p:spPr>
            <a:xfrm rot="10800000">
              <a:off x="1408215" y="2133625"/>
              <a:ext cx="111600" cy="160500"/>
            </a:xfrm>
            <a:prstGeom prst="roundRect">
              <a:avLst>
                <a:gd fmla="val 16667" name="adj"/>
              </a:avLst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6" name="Google Shape;626;p7"/>
            <p:cNvSpPr/>
            <p:nvPr/>
          </p:nvSpPr>
          <p:spPr>
            <a:xfrm rot="10800000">
              <a:off x="5062646" y="2133625"/>
              <a:ext cx="111600" cy="160500"/>
            </a:xfrm>
            <a:prstGeom prst="roundRect">
              <a:avLst>
                <a:gd fmla="val 16667" name="adj"/>
              </a:avLst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7" name="Google Shape;627;p7"/>
            <p:cNvSpPr/>
            <p:nvPr/>
          </p:nvSpPr>
          <p:spPr>
            <a:xfrm rot="10800000">
              <a:off x="4870308" y="2133625"/>
              <a:ext cx="111600" cy="160500"/>
            </a:xfrm>
            <a:prstGeom prst="roundRect">
              <a:avLst>
                <a:gd fmla="val 16667" name="adj"/>
              </a:avLst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8" name="Google Shape;628;p7"/>
            <p:cNvSpPr/>
            <p:nvPr/>
          </p:nvSpPr>
          <p:spPr>
            <a:xfrm rot="10800000">
              <a:off x="4677969" y="2133625"/>
              <a:ext cx="111600" cy="160500"/>
            </a:xfrm>
            <a:prstGeom prst="roundRect">
              <a:avLst>
                <a:gd fmla="val 16667" name="adj"/>
              </a:avLst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9" name="Google Shape;629;p7"/>
            <p:cNvSpPr/>
            <p:nvPr/>
          </p:nvSpPr>
          <p:spPr>
            <a:xfrm rot="10800000">
              <a:off x="4485631" y="2133625"/>
              <a:ext cx="111600" cy="160500"/>
            </a:xfrm>
            <a:prstGeom prst="roundRect">
              <a:avLst>
                <a:gd fmla="val 16667" name="adj"/>
              </a:avLst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0" name="Google Shape;630;p7"/>
            <p:cNvSpPr/>
            <p:nvPr/>
          </p:nvSpPr>
          <p:spPr>
            <a:xfrm rot="10800000">
              <a:off x="4293292" y="2133625"/>
              <a:ext cx="111600" cy="160500"/>
            </a:xfrm>
            <a:prstGeom prst="roundRect">
              <a:avLst>
                <a:gd fmla="val 16667" name="adj"/>
              </a:avLst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1" name="Google Shape;631;p7"/>
            <p:cNvSpPr/>
            <p:nvPr/>
          </p:nvSpPr>
          <p:spPr>
            <a:xfrm rot="10800000">
              <a:off x="5254985" y="2133625"/>
              <a:ext cx="111600" cy="160500"/>
            </a:xfrm>
            <a:prstGeom prst="roundRect">
              <a:avLst>
                <a:gd fmla="val 16667" name="adj"/>
              </a:avLst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2" name="Google Shape;632;p7"/>
            <p:cNvSpPr/>
            <p:nvPr/>
          </p:nvSpPr>
          <p:spPr>
            <a:xfrm rot="10800000">
              <a:off x="5639662" y="2133625"/>
              <a:ext cx="111600" cy="160500"/>
            </a:xfrm>
            <a:prstGeom prst="roundRect">
              <a:avLst>
                <a:gd fmla="val 16667" name="adj"/>
              </a:avLst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3" name="Google Shape;633;p7"/>
            <p:cNvSpPr/>
            <p:nvPr/>
          </p:nvSpPr>
          <p:spPr>
            <a:xfrm rot="10800000">
              <a:off x="5447323" y="2133625"/>
              <a:ext cx="111600" cy="160500"/>
            </a:xfrm>
            <a:prstGeom prst="roundRect">
              <a:avLst>
                <a:gd fmla="val 16667" name="adj"/>
              </a:avLst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4" name="Google Shape;634;p7"/>
            <p:cNvSpPr/>
            <p:nvPr/>
          </p:nvSpPr>
          <p:spPr>
            <a:xfrm rot="10800000">
              <a:off x="5832000" y="2133625"/>
              <a:ext cx="111600" cy="160500"/>
            </a:xfrm>
            <a:prstGeom prst="roundRect">
              <a:avLst>
                <a:gd fmla="val 16667" name="adj"/>
              </a:avLst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35" name="Google Shape;635;p7"/>
          <p:cNvGrpSpPr/>
          <p:nvPr/>
        </p:nvGrpSpPr>
        <p:grpSpPr>
          <a:xfrm>
            <a:off x="6272052" y="4858737"/>
            <a:ext cx="4535385" cy="160500"/>
            <a:chOff x="1408215" y="2133625"/>
            <a:chExt cx="4535385" cy="160500"/>
          </a:xfrm>
        </p:grpSpPr>
        <p:sp>
          <p:nvSpPr>
            <p:cNvPr id="636" name="Google Shape;636;p7"/>
            <p:cNvSpPr/>
            <p:nvPr/>
          </p:nvSpPr>
          <p:spPr>
            <a:xfrm rot="10800000">
              <a:off x="4100954" y="2133625"/>
              <a:ext cx="111600" cy="160500"/>
            </a:xfrm>
            <a:prstGeom prst="roundRect">
              <a:avLst>
                <a:gd fmla="val 16667" name="adj"/>
              </a:avLst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7" name="Google Shape;637;p7"/>
            <p:cNvSpPr/>
            <p:nvPr/>
          </p:nvSpPr>
          <p:spPr>
            <a:xfrm rot="10800000">
              <a:off x="3908615" y="2133625"/>
              <a:ext cx="111600" cy="160500"/>
            </a:xfrm>
            <a:prstGeom prst="roundRect">
              <a:avLst>
                <a:gd fmla="val 16667" name="adj"/>
              </a:avLst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8" name="Google Shape;638;p7"/>
            <p:cNvSpPr/>
            <p:nvPr/>
          </p:nvSpPr>
          <p:spPr>
            <a:xfrm rot="10800000">
              <a:off x="3716277" y="2133625"/>
              <a:ext cx="111600" cy="160500"/>
            </a:xfrm>
            <a:prstGeom prst="roundRect">
              <a:avLst>
                <a:gd fmla="val 16667" name="adj"/>
              </a:avLst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9" name="Google Shape;639;p7"/>
            <p:cNvSpPr/>
            <p:nvPr/>
          </p:nvSpPr>
          <p:spPr>
            <a:xfrm rot="10800000">
              <a:off x="3523938" y="2133625"/>
              <a:ext cx="111600" cy="160500"/>
            </a:xfrm>
            <a:prstGeom prst="roundRect">
              <a:avLst>
                <a:gd fmla="val 16667" name="adj"/>
              </a:avLst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0" name="Google Shape;640;p7"/>
            <p:cNvSpPr/>
            <p:nvPr/>
          </p:nvSpPr>
          <p:spPr>
            <a:xfrm rot="10800000">
              <a:off x="3331600" y="2133625"/>
              <a:ext cx="111600" cy="160500"/>
            </a:xfrm>
            <a:prstGeom prst="roundRect">
              <a:avLst>
                <a:gd fmla="val 16667" name="adj"/>
              </a:avLst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1" name="Google Shape;641;p7"/>
            <p:cNvSpPr/>
            <p:nvPr/>
          </p:nvSpPr>
          <p:spPr>
            <a:xfrm rot="10800000">
              <a:off x="3139261" y="2133625"/>
              <a:ext cx="111600" cy="160500"/>
            </a:xfrm>
            <a:prstGeom prst="roundRect">
              <a:avLst>
                <a:gd fmla="val 16667" name="adj"/>
              </a:avLst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2" name="Google Shape;642;p7"/>
            <p:cNvSpPr/>
            <p:nvPr/>
          </p:nvSpPr>
          <p:spPr>
            <a:xfrm rot="10800000">
              <a:off x="2946923" y="2133625"/>
              <a:ext cx="111600" cy="160500"/>
            </a:xfrm>
            <a:prstGeom prst="roundRect">
              <a:avLst>
                <a:gd fmla="val 16667" name="adj"/>
              </a:avLst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3" name="Google Shape;643;p7"/>
            <p:cNvSpPr/>
            <p:nvPr/>
          </p:nvSpPr>
          <p:spPr>
            <a:xfrm rot="10800000">
              <a:off x="2754584" y="2133625"/>
              <a:ext cx="111600" cy="160500"/>
            </a:xfrm>
            <a:prstGeom prst="roundRect">
              <a:avLst>
                <a:gd fmla="val 16667" name="adj"/>
              </a:avLst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4" name="Google Shape;644;p7"/>
            <p:cNvSpPr/>
            <p:nvPr/>
          </p:nvSpPr>
          <p:spPr>
            <a:xfrm rot="10800000">
              <a:off x="2562246" y="2133625"/>
              <a:ext cx="111600" cy="160500"/>
            </a:xfrm>
            <a:prstGeom prst="roundRect">
              <a:avLst>
                <a:gd fmla="val 16667" name="adj"/>
              </a:avLst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5" name="Google Shape;645;p7"/>
            <p:cNvSpPr/>
            <p:nvPr/>
          </p:nvSpPr>
          <p:spPr>
            <a:xfrm rot="10800000">
              <a:off x="2369907" y="2133625"/>
              <a:ext cx="111600" cy="160500"/>
            </a:xfrm>
            <a:prstGeom prst="roundRect">
              <a:avLst>
                <a:gd fmla="val 16667" name="adj"/>
              </a:avLst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6" name="Google Shape;646;p7"/>
            <p:cNvSpPr/>
            <p:nvPr/>
          </p:nvSpPr>
          <p:spPr>
            <a:xfrm rot="10800000">
              <a:off x="2177569" y="2133625"/>
              <a:ext cx="111600" cy="160500"/>
            </a:xfrm>
            <a:prstGeom prst="roundRect">
              <a:avLst>
                <a:gd fmla="val 16667" name="adj"/>
              </a:avLst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7" name="Google Shape;647;p7"/>
            <p:cNvSpPr/>
            <p:nvPr/>
          </p:nvSpPr>
          <p:spPr>
            <a:xfrm rot="10800000">
              <a:off x="1985230" y="2133625"/>
              <a:ext cx="111600" cy="160500"/>
            </a:xfrm>
            <a:prstGeom prst="roundRect">
              <a:avLst>
                <a:gd fmla="val 16667" name="adj"/>
              </a:avLst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8" name="Google Shape;648;p7"/>
            <p:cNvSpPr/>
            <p:nvPr/>
          </p:nvSpPr>
          <p:spPr>
            <a:xfrm rot="10800000">
              <a:off x="1792892" y="2133625"/>
              <a:ext cx="111600" cy="160500"/>
            </a:xfrm>
            <a:prstGeom prst="roundRect">
              <a:avLst>
                <a:gd fmla="val 16667" name="adj"/>
              </a:avLst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9" name="Google Shape;649;p7"/>
            <p:cNvSpPr/>
            <p:nvPr/>
          </p:nvSpPr>
          <p:spPr>
            <a:xfrm rot="10800000">
              <a:off x="1600553" y="2133625"/>
              <a:ext cx="111600" cy="160500"/>
            </a:xfrm>
            <a:prstGeom prst="roundRect">
              <a:avLst>
                <a:gd fmla="val 16667" name="adj"/>
              </a:avLst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0" name="Google Shape;650;p7"/>
            <p:cNvSpPr/>
            <p:nvPr/>
          </p:nvSpPr>
          <p:spPr>
            <a:xfrm rot="10800000">
              <a:off x="1408215" y="2133625"/>
              <a:ext cx="111600" cy="160500"/>
            </a:xfrm>
            <a:prstGeom prst="roundRect">
              <a:avLst>
                <a:gd fmla="val 16667" name="adj"/>
              </a:avLst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1" name="Google Shape;651;p7"/>
            <p:cNvSpPr/>
            <p:nvPr/>
          </p:nvSpPr>
          <p:spPr>
            <a:xfrm rot="10800000">
              <a:off x="5062646" y="2133625"/>
              <a:ext cx="111600" cy="160500"/>
            </a:xfrm>
            <a:prstGeom prst="roundRect">
              <a:avLst>
                <a:gd fmla="val 16667" name="adj"/>
              </a:avLst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2" name="Google Shape;652;p7"/>
            <p:cNvSpPr/>
            <p:nvPr/>
          </p:nvSpPr>
          <p:spPr>
            <a:xfrm rot="10800000">
              <a:off x="4870308" y="2133625"/>
              <a:ext cx="111600" cy="160500"/>
            </a:xfrm>
            <a:prstGeom prst="roundRect">
              <a:avLst>
                <a:gd fmla="val 16667" name="adj"/>
              </a:avLst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3" name="Google Shape;653;p7"/>
            <p:cNvSpPr/>
            <p:nvPr/>
          </p:nvSpPr>
          <p:spPr>
            <a:xfrm rot="10800000">
              <a:off x="4677969" y="2133625"/>
              <a:ext cx="111600" cy="160500"/>
            </a:xfrm>
            <a:prstGeom prst="roundRect">
              <a:avLst>
                <a:gd fmla="val 16667" name="adj"/>
              </a:avLst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4" name="Google Shape;654;p7"/>
            <p:cNvSpPr/>
            <p:nvPr/>
          </p:nvSpPr>
          <p:spPr>
            <a:xfrm rot="10800000">
              <a:off x="4485631" y="2133625"/>
              <a:ext cx="111600" cy="160500"/>
            </a:xfrm>
            <a:prstGeom prst="roundRect">
              <a:avLst>
                <a:gd fmla="val 16667" name="adj"/>
              </a:avLst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5" name="Google Shape;655;p7"/>
            <p:cNvSpPr/>
            <p:nvPr/>
          </p:nvSpPr>
          <p:spPr>
            <a:xfrm rot="10800000">
              <a:off x="4293292" y="2133625"/>
              <a:ext cx="111600" cy="160500"/>
            </a:xfrm>
            <a:prstGeom prst="roundRect">
              <a:avLst>
                <a:gd fmla="val 16667" name="adj"/>
              </a:avLst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6" name="Google Shape;656;p7"/>
            <p:cNvSpPr/>
            <p:nvPr/>
          </p:nvSpPr>
          <p:spPr>
            <a:xfrm rot="10800000">
              <a:off x="5254985" y="2133625"/>
              <a:ext cx="111600" cy="160500"/>
            </a:xfrm>
            <a:prstGeom prst="roundRect">
              <a:avLst>
                <a:gd fmla="val 16667" name="adj"/>
              </a:avLst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7" name="Google Shape;657;p7"/>
            <p:cNvSpPr/>
            <p:nvPr/>
          </p:nvSpPr>
          <p:spPr>
            <a:xfrm rot="10800000">
              <a:off x="5639662" y="2133625"/>
              <a:ext cx="111600" cy="160500"/>
            </a:xfrm>
            <a:prstGeom prst="roundRect">
              <a:avLst>
                <a:gd fmla="val 16667" name="adj"/>
              </a:avLst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8" name="Google Shape;658;p7"/>
            <p:cNvSpPr/>
            <p:nvPr/>
          </p:nvSpPr>
          <p:spPr>
            <a:xfrm rot="10800000">
              <a:off x="5447323" y="2133625"/>
              <a:ext cx="111600" cy="160500"/>
            </a:xfrm>
            <a:prstGeom prst="roundRect">
              <a:avLst>
                <a:gd fmla="val 16667" name="adj"/>
              </a:avLst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9" name="Google Shape;659;p7"/>
            <p:cNvSpPr/>
            <p:nvPr/>
          </p:nvSpPr>
          <p:spPr>
            <a:xfrm rot="10800000">
              <a:off x="5832000" y="2133625"/>
              <a:ext cx="111600" cy="160500"/>
            </a:xfrm>
            <a:prstGeom prst="roundRect">
              <a:avLst>
                <a:gd fmla="val 16667" name="adj"/>
              </a:avLst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cxnSp>
        <p:nvCxnSpPr>
          <p:cNvPr id="660" name="Google Shape;660;p7"/>
          <p:cNvCxnSpPr/>
          <p:nvPr/>
        </p:nvCxnSpPr>
        <p:spPr>
          <a:xfrm>
            <a:off x="7773350" y="5078075"/>
            <a:ext cx="0" cy="6987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661" name="Google Shape;661;p7"/>
          <p:cNvCxnSpPr/>
          <p:nvPr/>
        </p:nvCxnSpPr>
        <p:spPr>
          <a:xfrm>
            <a:off x="9316450" y="5078075"/>
            <a:ext cx="0" cy="6987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662" name="Google Shape;662;p7"/>
          <p:cNvCxnSpPr/>
          <p:nvPr/>
        </p:nvCxnSpPr>
        <p:spPr>
          <a:xfrm>
            <a:off x="10859550" y="5078075"/>
            <a:ext cx="0" cy="6987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grpSp>
        <p:nvGrpSpPr>
          <p:cNvPr id="663" name="Google Shape;663;p7"/>
          <p:cNvGrpSpPr/>
          <p:nvPr/>
        </p:nvGrpSpPr>
        <p:grpSpPr>
          <a:xfrm rot="615216">
            <a:off x="3266042" y="4843877"/>
            <a:ext cx="1273288" cy="1352476"/>
            <a:chOff x="10" y="2506002"/>
            <a:chExt cx="1273326" cy="1352517"/>
          </a:xfrm>
        </p:grpSpPr>
        <p:grpSp>
          <p:nvGrpSpPr>
            <p:cNvPr id="664" name="Google Shape;664;p7"/>
            <p:cNvGrpSpPr/>
            <p:nvPr/>
          </p:nvGrpSpPr>
          <p:grpSpPr>
            <a:xfrm>
              <a:off x="10" y="2506002"/>
              <a:ext cx="1273326" cy="1352517"/>
              <a:chOff x="10689092" y="2873258"/>
              <a:chExt cx="869699" cy="923787"/>
            </a:xfrm>
          </p:grpSpPr>
          <p:grpSp>
            <p:nvGrpSpPr>
              <p:cNvPr id="665" name="Google Shape;665;p7"/>
              <p:cNvGrpSpPr/>
              <p:nvPr/>
            </p:nvGrpSpPr>
            <p:grpSpPr>
              <a:xfrm>
                <a:off x="10689092" y="2873258"/>
                <a:ext cx="869699" cy="460300"/>
                <a:chOff x="10689092" y="2873258"/>
                <a:chExt cx="869699" cy="460300"/>
              </a:xfrm>
            </p:grpSpPr>
            <p:sp>
              <p:nvSpPr>
                <p:cNvPr id="666" name="Google Shape;666;p7"/>
                <p:cNvSpPr/>
                <p:nvPr/>
              </p:nvSpPr>
              <p:spPr>
                <a:xfrm>
                  <a:off x="10703339" y="2887549"/>
                  <a:ext cx="841100" cy="431531"/>
                </a:xfrm>
                <a:custGeom>
                  <a:rect b="b" l="l" r="r" t="t"/>
                  <a:pathLst>
                    <a:path extrusionOk="0" h="431531" w="841100">
                      <a:moveTo>
                        <a:pt x="32479" y="363809"/>
                      </a:moveTo>
                      <a:cubicBezTo>
                        <a:pt x="380" y="345997"/>
                        <a:pt x="-8098" y="307040"/>
                        <a:pt x="7809" y="283799"/>
                      </a:cubicBezTo>
                      <a:cubicBezTo>
                        <a:pt x="19716" y="266368"/>
                        <a:pt x="44957" y="258271"/>
                        <a:pt x="69341" y="265320"/>
                      </a:cubicBezTo>
                      <a:cubicBezTo>
                        <a:pt x="68102" y="262177"/>
                        <a:pt x="63244" y="248842"/>
                        <a:pt x="69341" y="234554"/>
                      </a:cubicBezTo>
                      <a:cubicBezTo>
                        <a:pt x="75341" y="220362"/>
                        <a:pt x="89724" y="210837"/>
                        <a:pt x="106298" y="209884"/>
                      </a:cubicBezTo>
                      <a:cubicBezTo>
                        <a:pt x="94582" y="189692"/>
                        <a:pt x="97249" y="164545"/>
                        <a:pt x="112489" y="148353"/>
                      </a:cubicBezTo>
                      <a:cubicBezTo>
                        <a:pt x="129444" y="130255"/>
                        <a:pt x="158590" y="127112"/>
                        <a:pt x="180212" y="142162"/>
                      </a:cubicBezTo>
                      <a:cubicBezTo>
                        <a:pt x="178973" y="128636"/>
                        <a:pt x="186689" y="116063"/>
                        <a:pt x="198690" y="111396"/>
                      </a:cubicBezTo>
                      <a:cubicBezTo>
                        <a:pt x="208977" y="107395"/>
                        <a:pt x="220979" y="109777"/>
                        <a:pt x="229456" y="117587"/>
                      </a:cubicBezTo>
                      <a:cubicBezTo>
                        <a:pt x="205833" y="100728"/>
                        <a:pt x="200214" y="67295"/>
                        <a:pt x="217169" y="43673"/>
                      </a:cubicBezTo>
                      <a:cubicBezTo>
                        <a:pt x="234028" y="20051"/>
                        <a:pt x="267461" y="14432"/>
                        <a:pt x="291083" y="31386"/>
                      </a:cubicBezTo>
                      <a:cubicBezTo>
                        <a:pt x="301083" y="9478"/>
                        <a:pt x="324134" y="-2999"/>
                        <a:pt x="346518" y="620"/>
                      </a:cubicBezTo>
                      <a:cubicBezTo>
                        <a:pt x="371855" y="4716"/>
                        <a:pt x="391095" y="28528"/>
                        <a:pt x="389666" y="56056"/>
                      </a:cubicBezTo>
                      <a:cubicBezTo>
                        <a:pt x="395001" y="27195"/>
                        <a:pt x="419098" y="6811"/>
                        <a:pt x="445101" y="6811"/>
                      </a:cubicBezTo>
                      <a:cubicBezTo>
                        <a:pt x="465200" y="6811"/>
                        <a:pt x="484059" y="18813"/>
                        <a:pt x="494346" y="37577"/>
                      </a:cubicBezTo>
                      <a:cubicBezTo>
                        <a:pt x="513587" y="21956"/>
                        <a:pt x="540447" y="19480"/>
                        <a:pt x="562069" y="31386"/>
                      </a:cubicBezTo>
                      <a:cubicBezTo>
                        <a:pt x="583977" y="43483"/>
                        <a:pt x="596264" y="68057"/>
                        <a:pt x="592834" y="92918"/>
                      </a:cubicBezTo>
                      <a:cubicBezTo>
                        <a:pt x="596264" y="93108"/>
                        <a:pt x="615599" y="94632"/>
                        <a:pt x="629791" y="111396"/>
                      </a:cubicBezTo>
                      <a:cubicBezTo>
                        <a:pt x="642936" y="126922"/>
                        <a:pt x="642365" y="144543"/>
                        <a:pt x="642079" y="148353"/>
                      </a:cubicBezTo>
                      <a:cubicBezTo>
                        <a:pt x="645222" y="148067"/>
                        <a:pt x="664176" y="146638"/>
                        <a:pt x="679036" y="160640"/>
                      </a:cubicBezTo>
                      <a:cubicBezTo>
                        <a:pt x="691990" y="172832"/>
                        <a:pt x="696657" y="191977"/>
                        <a:pt x="691324" y="209884"/>
                      </a:cubicBezTo>
                      <a:cubicBezTo>
                        <a:pt x="693609" y="208742"/>
                        <a:pt x="720089" y="195502"/>
                        <a:pt x="746759" y="209884"/>
                      </a:cubicBezTo>
                      <a:cubicBezTo>
                        <a:pt x="766570" y="220552"/>
                        <a:pt x="778572" y="242174"/>
                        <a:pt x="777524" y="265320"/>
                      </a:cubicBezTo>
                      <a:cubicBezTo>
                        <a:pt x="798289" y="258557"/>
                        <a:pt x="821054" y="266272"/>
                        <a:pt x="832960" y="283799"/>
                      </a:cubicBezTo>
                      <a:cubicBezTo>
                        <a:pt x="845723" y="302658"/>
                        <a:pt x="843342" y="328661"/>
                        <a:pt x="826769" y="345330"/>
                      </a:cubicBezTo>
                      <a:cubicBezTo>
                        <a:pt x="793908" y="372000"/>
                        <a:pt x="761046" y="398670"/>
                        <a:pt x="728281" y="425340"/>
                      </a:cubicBezTo>
                      <a:cubicBezTo>
                        <a:pt x="510729" y="427435"/>
                        <a:pt x="293178" y="429436"/>
                        <a:pt x="75532" y="431531"/>
                      </a:cubicBezTo>
                      <a:cubicBezTo>
                        <a:pt x="61245" y="408957"/>
                        <a:pt x="46862" y="386383"/>
                        <a:pt x="32479" y="363809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 cap="flat" cmpd="sng" w="114300">
                  <a:solidFill>
                    <a:srgbClr val="FFFFFF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67" name="Google Shape;667;p7"/>
                <p:cNvSpPr/>
                <p:nvPr/>
              </p:nvSpPr>
              <p:spPr>
                <a:xfrm>
                  <a:off x="10689092" y="2873258"/>
                  <a:ext cx="869699" cy="460300"/>
                </a:xfrm>
                <a:custGeom>
                  <a:rect b="b" l="l" r="r" t="t"/>
                  <a:pathLst>
                    <a:path extrusionOk="0" h="460300" w="869699">
                      <a:moveTo>
                        <a:pt x="89874" y="460110"/>
                      </a:moveTo>
                      <a:cubicBezTo>
                        <a:pt x="85016" y="460110"/>
                        <a:pt x="80444" y="457634"/>
                        <a:pt x="77777" y="453538"/>
                      </a:cubicBezTo>
                      <a:lnTo>
                        <a:pt x="36534" y="388673"/>
                      </a:lnTo>
                      <a:cubicBezTo>
                        <a:pt x="19103" y="377909"/>
                        <a:pt x="6530" y="360765"/>
                        <a:pt x="1958" y="341238"/>
                      </a:cubicBezTo>
                      <a:cubicBezTo>
                        <a:pt x="-2424" y="322855"/>
                        <a:pt x="625" y="304186"/>
                        <a:pt x="10340" y="289994"/>
                      </a:cubicBezTo>
                      <a:cubicBezTo>
                        <a:pt x="22247" y="272563"/>
                        <a:pt x="43963" y="262276"/>
                        <a:pt x="66442" y="262752"/>
                      </a:cubicBezTo>
                      <a:cubicBezTo>
                        <a:pt x="66537" y="256751"/>
                        <a:pt x="67680" y="250084"/>
                        <a:pt x="70538" y="243131"/>
                      </a:cubicBezTo>
                      <a:cubicBezTo>
                        <a:pt x="76253" y="229796"/>
                        <a:pt x="87397" y="219414"/>
                        <a:pt x="101208" y="213984"/>
                      </a:cubicBezTo>
                      <a:cubicBezTo>
                        <a:pt x="95684" y="192458"/>
                        <a:pt x="101113" y="169122"/>
                        <a:pt x="116354" y="152834"/>
                      </a:cubicBezTo>
                      <a:cubicBezTo>
                        <a:pt x="133593" y="134355"/>
                        <a:pt x="160168" y="128259"/>
                        <a:pt x="183886" y="135594"/>
                      </a:cubicBezTo>
                      <a:cubicBezTo>
                        <a:pt x="188457" y="125116"/>
                        <a:pt x="196935" y="116639"/>
                        <a:pt x="207793" y="112353"/>
                      </a:cubicBezTo>
                      <a:cubicBezTo>
                        <a:pt x="208936" y="111876"/>
                        <a:pt x="210079" y="111495"/>
                        <a:pt x="211222" y="111209"/>
                      </a:cubicBezTo>
                      <a:cubicBezTo>
                        <a:pt x="209889" y="107495"/>
                        <a:pt x="208936" y="103685"/>
                        <a:pt x="208269" y="99780"/>
                      </a:cubicBezTo>
                      <a:cubicBezTo>
                        <a:pt x="205317" y="81968"/>
                        <a:pt x="209412" y="64156"/>
                        <a:pt x="219795" y="49678"/>
                      </a:cubicBezTo>
                      <a:cubicBezTo>
                        <a:pt x="230177" y="35105"/>
                        <a:pt x="245703" y="25484"/>
                        <a:pt x="263514" y="22532"/>
                      </a:cubicBezTo>
                      <a:cubicBezTo>
                        <a:pt x="276087" y="20436"/>
                        <a:pt x="288756" y="21865"/>
                        <a:pt x="300185" y="26628"/>
                      </a:cubicBezTo>
                      <a:cubicBezTo>
                        <a:pt x="314950" y="7292"/>
                        <a:pt x="338953" y="-3091"/>
                        <a:pt x="363050" y="815"/>
                      </a:cubicBezTo>
                      <a:cubicBezTo>
                        <a:pt x="381815" y="3863"/>
                        <a:pt x="397721" y="15293"/>
                        <a:pt x="407628" y="30819"/>
                      </a:cubicBezTo>
                      <a:cubicBezTo>
                        <a:pt x="420677" y="15959"/>
                        <a:pt x="439155" y="6816"/>
                        <a:pt x="459254" y="6720"/>
                      </a:cubicBezTo>
                      <a:cubicBezTo>
                        <a:pt x="459348" y="6720"/>
                        <a:pt x="459348" y="6720"/>
                        <a:pt x="459443" y="6720"/>
                      </a:cubicBezTo>
                      <a:cubicBezTo>
                        <a:pt x="479732" y="6720"/>
                        <a:pt x="498972" y="16245"/>
                        <a:pt x="512403" y="32247"/>
                      </a:cubicBezTo>
                      <a:cubicBezTo>
                        <a:pt x="534405" y="20817"/>
                        <a:pt x="560789" y="20817"/>
                        <a:pt x="583173" y="33105"/>
                      </a:cubicBezTo>
                      <a:cubicBezTo>
                        <a:pt x="606128" y="45773"/>
                        <a:pt x="620607" y="69681"/>
                        <a:pt x="621845" y="95398"/>
                      </a:cubicBezTo>
                      <a:cubicBezTo>
                        <a:pt x="631751" y="98160"/>
                        <a:pt x="644514" y="104066"/>
                        <a:pt x="654896" y="116448"/>
                      </a:cubicBezTo>
                      <a:cubicBezTo>
                        <a:pt x="664231" y="127497"/>
                        <a:pt x="668232" y="139404"/>
                        <a:pt x="669756" y="148833"/>
                      </a:cubicBezTo>
                      <a:cubicBezTo>
                        <a:pt x="679567" y="150262"/>
                        <a:pt x="692139" y="154167"/>
                        <a:pt x="703093" y="164550"/>
                      </a:cubicBezTo>
                      <a:cubicBezTo>
                        <a:pt x="714237" y="175027"/>
                        <a:pt x="720714" y="189219"/>
                        <a:pt x="721857" y="204364"/>
                      </a:cubicBezTo>
                      <a:cubicBezTo>
                        <a:pt x="734621" y="202364"/>
                        <a:pt x="751099" y="202745"/>
                        <a:pt x="767767" y="211698"/>
                      </a:cubicBezTo>
                      <a:cubicBezTo>
                        <a:pt x="787199" y="222176"/>
                        <a:pt x="800725" y="241321"/>
                        <a:pt x="804820" y="263038"/>
                      </a:cubicBezTo>
                      <a:cubicBezTo>
                        <a:pt x="826156" y="262371"/>
                        <a:pt x="846825" y="272277"/>
                        <a:pt x="859018" y="290184"/>
                      </a:cubicBezTo>
                      <a:cubicBezTo>
                        <a:pt x="875782" y="314854"/>
                        <a:pt x="872542" y="348382"/>
                        <a:pt x="851207" y="369813"/>
                      </a:cubicBezTo>
                      <a:cubicBezTo>
                        <a:pt x="850826" y="370194"/>
                        <a:pt x="850445" y="370480"/>
                        <a:pt x="850064" y="370861"/>
                      </a:cubicBezTo>
                      <a:lnTo>
                        <a:pt x="751575" y="450871"/>
                      </a:lnTo>
                      <a:cubicBezTo>
                        <a:pt x="749099" y="452871"/>
                        <a:pt x="745956" y="454014"/>
                        <a:pt x="742717" y="454109"/>
                      </a:cubicBezTo>
                      <a:lnTo>
                        <a:pt x="90065" y="460301"/>
                      </a:lnTo>
                      <a:cubicBezTo>
                        <a:pt x="89969" y="460110"/>
                        <a:pt x="89874" y="460110"/>
                        <a:pt x="89874" y="460110"/>
                      </a:cubicBezTo>
                      <a:close/>
                      <a:moveTo>
                        <a:pt x="65966" y="291327"/>
                      </a:moveTo>
                      <a:cubicBezTo>
                        <a:pt x="52726" y="291327"/>
                        <a:pt x="40343" y="296661"/>
                        <a:pt x="33962" y="306091"/>
                      </a:cubicBezTo>
                      <a:cubicBezTo>
                        <a:pt x="28818" y="313616"/>
                        <a:pt x="27294" y="323998"/>
                        <a:pt x="29771" y="334571"/>
                      </a:cubicBezTo>
                      <a:cubicBezTo>
                        <a:pt x="32819" y="347525"/>
                        <a:pt x="41582" y="358859"/>
                        <a:pt x="53678" y="365527"/>
                      </a:cubicBezTo>
                      <a:cubicBezTo>
                        <a:pt x="55774" y="366670"/>
                        <a:pt x="57489" y="368384"/>
                        <a:pt x="58822" y="370385"/>
                      </a:cubicBezTo>
                      <a:lnTo>
                        <a:pt x="97684" y="431440"/>
                      </a:lnTo>
                      <a:lnTo>
                        <a:pt x="737479" y="425439"/>
                      </a:lnTo>
                      <a:lnTo>
                        <a:pt x="831490" y="349049"/>
                      </a:lnTo>
                      <a:cubicBezTo>
                        <a:pt x="842729" y="337238"/>
                        <a:pt x="844444" y="319236"/>
                        <a:pt x="835491" y="306091"/>
                      </a:cubicBezTo>
                      <a:cubicBezTo>
                        <a:pt x="827109" y="293709"/>
                        <a:pt x="810916" y="288375"/>
                        <a:pt x="796342" y="293137"/>
                      </a:cubicBezTo>
                      <a:cubicBezTo>
                        <a:pt x="791866" y="294566"/>
                        <a:pt x="787008" y="293804"/>
                        <a:pt x="783293" y="290946"/>
                      </a:cubicBezTo>
                      <a:cubicBezTo>
                        <a:pt x="779580" y="288089"/>
                        <a:pt x="777483" y="283612"/>
                        <a:pt x="777674" y="278945"/>
                      </a:cubicBezTo>
                      <a:cubicBezTo>
                        <a:pt x="778435" y="261324"/>
                        <a:pt x="769292" y="244750"/>
                        <a:pt x="754433" y="236749"/>
                      </a:cubicBezTo>
                      <a:cubicBezTo>
                        <a:pt x="734145" y="225795"/>
                        <a:pt x="713285" y="236368"/>
                        <a:pt x="712332" y="236844"/>
                      </a:cubicBezTo>
                      <a:cubicBezTo>
                        <a:pt x="707284" y="239511"/>
                        <a:pt x="701092" y="238845"/>
                        <a:pt x="696616" y="235130"/>
                      </a:cubicBezTo>
                      <a:cubicBezTo>
                        <a:pt x="692139" y="231415"/>
                        <a:pt x="690424" y="225509"/>
                        <a:pt x="692044" y="220080"/>
                      </a:cubicBezTo>
                      <a:cubicBezTo>
                        <a:pt x="695854" y="207317"/>
                        <a:pt x="692521" y="193696"/>
                        <a:pt x="683662" y="185314"/>
                      </a:cubicBezTo>
                      <a:cubicBezTo>
                        <a:pt x="673756" y="175980"/>
                        <a:pt x="660326" y="176646"/>
                        <a:pt x="657754" y="176837"/>
                      </a:cubicBezTo>
                      <a:cubicBezTo>
                        <a:pt x="653563" y="177218"/>
                        <a:pt x="649563" y="175789"/>
                        <a:pt x="646514" y="172836"/>
                      </a:cubicBezTo>
                      <a:cubicBezTo>
                        <a:pt x="643467" y="169883"/>
                        <a:pt x="641943" y="165883"/>
                        <a:pt x="642133" y="161787"/>
                      </a:cubicBezTo>
                      <a:cubicBezTo>
                        <a:pt x="642324" y="158168"/>
                        <a:pt x="642324" y="145595"/>
                        <a:pt x="633179" y="134832"/>
                      </a:cubicBezTo>
                      <a:cubicBezTo>
                        <a:pt x="623465" y="123306"/>
                        <a:pt x="610129" y="121592"/>
                        <a:pt x="606224" y="121401"/>
                      </a:cubicBezTo>
                      <a:cubicBezTo>
                        <a:pt x="602223" y="121116"/>
                        <a:pt x="598605" y="119211"/>
                        <a:pt x="596033" y="116163"/>
                      </a:cubicBezTo>
                      <a:cubicBezTo>
                        <a:pt x="593461" y="113115"/>
                        <a:pt x="592413" y="109114"/>
                        <a:pt x="592889" y="105209"/>
                      </a:cubicBezTo>
                      <a:cubicBezTo>
                        <a:pt x="595461" y="86254"/>
                        <a:pt x="586031" y="67299"/>
                        <a:pt x="569362" y="58060"/>
                      </a:cubicBezTo>
                      <a:cubicBezTo>
                        <a:pt x="552979" y="49011"/>
                        <a:pt x="532119" y="50916"/>
                        <a:pt x="517547" y="62823"/>
                      </a:cubicBezTo>
                      <a:cubicBezTo>
                        <a:pt x="514212" y="65490"/>
                        <a:pt x="509926" y="66537"/>
                        <a:pt x="505736" y="65775"/>
                      </a:cubicBezTo>
                      <a:cubicBezTo>
                        <a:pt x="501544" y="64918"/>
                        <a:pt x="498020" y="62346"/>
                        <a:pt x="495925" y="58632"/>
                      </a:cubicBezTo>
                      <a:cubicBezTo>
                        <a:pt x="488018" y="44249"/>
                        <a:pt x="474017" y="35295"/>
                        <a:pt x="459348" y="35295"/>
                      </a:cubicBezTo>
                      <a:cubicBezTo>
                        <a:pt x="459348" y="35295"/>
                        <a:pt x="459254" y="35295"/>
                        <a:pt x="459254" y="35295"/>
                      </a:cubicBezTo>
                      <a:cubicBezTo>
                        <a:pt x="439632" y="35295"/>
                        <a:pt x="421820" y="51488"/>
                        <a:pt x="417819" y="72919"/>
                      </a:cubicBezTo>
                      <a:cubicBezTo>
                        <a:pt x="416391" y="80349"/>
                        <a:pt x="409437" y="85397"/>
                        <a:pt x="402104" y="84444"/>
                      </a:cubicBezTo>
                      <a:cubicBezTo>
                        <a:pt x="394579" y="83587"/>
                        <a:pt x="389149" y="77015"/>
                        <a:pt x="389530" y="69490"/>
                      </a:cubicBezTo>
                      <a:cubicBezTo>
                        <a:pt x="390578" y="49773"/>
                        <a:pt x="376958" y="31962"/>
                        <a:pt x="358383" y="28914"/>
                      </a:cubicBezTo>
                      <a:cubicBezTo>
                        <a:pt x="342000" y="26247"/>
                        <a:pt x="325522" y="35581"/>
                        <a:pt x="318283" y="51488"/>
                      </a:cubicBezTo>
                      <a:cubicBezTo>
                        <a:pt x="316473" y="55393"/>
                        <a:pt x="313139" y="58250"/>
                        <a:pt x="308949" y="59394"/>
                      </a:cubicBezTo>
                      <a:cubicBezTo>
                        <a:pt x="304853" y="60537"/>
                        <a:pt x="300376" y="59679"/>
                        <a:pt x="296947" y="57203"/>
                      </a:cubicBezTo>
                      <a:cubicBezTo>
                        <a:pt x="288661" y="51297"/>
                        <a:pt x="278373" y="48916"/>
                        <a:pt x="268086" y="50631"/>
                      </a:cubicBezTo>
                      <a:cubicBezTo>
                        <a:pt x="257800" y="52345"/>
                        <a:pt x="248941" y="57870"/>
                        <a:pt x="242940" y="66156"/>
                      </a:cubicBezTo>
                      <a:cubicBezTo>
                        <a:pt x="237035" y="74538"/>
                        <a:pt x="234653" y="84730"/>
                        <a:pt x="236368" y="95017"/>
                      </a:cubicBezTo>
                      <a:cubicBezTo>
                        <a:pt x="237892" y="103875"/>
                        <a:pt x="242179" y="111781"/>
                        <a:pt x="248750" y="117591"/>
                      </a:cubicBezTo>
                      <a:cubicBezTo>
                        <a:pt x="250370" y="118734"/>
                        <a:pt x="251894" y="119973"/>
                        <a:pt x="253323" y="121211"/>
                      </a:cubicBezTo>
                      <a:cubicBezTo>
                        <a:pt x="258847" y="126354"/>
                        <a:pt x="259514" y="134832"/>
                        <a:pt x="254751" y="140737"/>
                      </a:cubicBezTo>
                      <a:cubicBezTo>
                        <a:pt x="249989" y="146642"/>
                        <a:pt x="241511" y="147786"/>
                        <a:pt x="235321" y="143404"/>
                      </a:cubicBezTo>
                      <a:cubicBezTo>
                        <a:pt x="233987" y="142451"/>
                        <a:pt x="232654" y="141404"/>
                        <a:pt x="231415" y="140356"/>
                      </a:cubicBezTo>
                      <a:cubicBezTo>
                        <a:pt x="227319" y="137880"/>
                        <a:pt x="222272" y="137213"/>
                        <a:pt x="218080" y="138927"/>
                      </a:cubicBezTo>
                      <a:cubicBezTo>
                        <a:pt x="211889" y="141308"/>
                        <a:pt x="207984" y="147976"/>
                        <a:pt x="208650" y="155120"/>
                      </a:cubicBezTo>
                      <a:cubicBezTo>
                        <a:pt x="209127" y="160644"/>
                        <a:pt x="206364" y="165978"/>
                        <a:pt x="201602" y="168741"/>
                      </a:cubicBezTo>
                      <a:cubicBezTo>
                        <a:pt x="196839" y="171503"/>
                        <a:pt x="190839" y="171312"/>
                        <a:pt x="186267" y="168074"/>
                      </a:cubicBezTo>
                      <a:cubicBezTo>
                        <a:pt x="170646" y="157215"/>
                        <a:pt x="149501" y="159025"/>
                        <a:pt x="137118" y="172265"/>
                      </a:cubicBezTo>
                      <a:cubicBezTo>
                        <a:pt x="126164" y="183981"/>
                        <a:pt x="124450" y="202364"/>
                        <a:pt x="132927" y="216937"/>
                      </a:cubicBezTo>
                      <a:cubicBezTo>
                        <a:pt x="135404" y="221223"/>
                        <a:pt x="135498" y="226557"/>
                        <a:pt x="133117" y="230844"/>
                      </a:cubicBezTo>
                      <a:cubicBezTo>
                        <a:pt x="130735" y="235225"/>
                        <a:pt x="126354" y="238083"/>
                        <a:pt x="121306" y="238368"/>
                      </a:cubicBezTo>
                      <a:cubicBezTo>
                        <a:pt x="110162" y="239035"/>
                        <a:pt x="100542" y="245322"/>
                        <a:pt x="96732" y="254370"/>
                      </a:cubicBezTo>
                      <a:cubicBezTo>
                        <a:pt x="93112" y="262848"/>
                        <a:pt x="95589" y="271134"/>
                        <a:pt x="96922" y="274373"/>
                      </a:cubicBezTo>
                      <a:cubicBezTo>
                        <a:pt x="98922" y="279421"/>
                        <a:pt x="97875" y="285231"/>
                        <a:pt x="94160" y="289232"/>
                      </a:cubicBezTo>
                      <a:cubicBezTo>
                        <a:pt x="90445" y="293232"/>
                        <a:pt x="84921" y="294851"/>
                        <a:pt x="79586" y="293328"/>
                      </a:cubicBezTo>
                      <a:cubicBezTo>
                        <a:pt x="75110" y="291994"/>
                        <a:pt x="70443" y="291327"/>
                        <a:pt x="65966" y="291327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 cap="flat" cmpd="sng" w="114300">
                  <a:solidFill>
                    <a:srgbClr val="FFFFFF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668" name="Google Shape;668;p7"/>
              <p:cNvGrpSpPr/>
              <p:nvPr/>
            </p:nvGrpSpPr>
            <p:grpSpPr>
              <a:xfrm>
                <a:off x="10734675" y="3196208"/>
                <a:ext cx="780622" cy="600837"/>
                <a:chOff x="10734675" y="3196208"/>
                <a:chExt cx="780622" cy="600837"/>
              </a:xfrm>
            </p:grpSpPr>
            <p:grpSp>
              <p:nvGrpSpPr>
                <p:cNvPr id="669" name="Google Shape;669;p7"/>
                <p:cNvGrpSpPr/>
                <p:nvPr/>
              </p:nvGrpSpPr>
              <p:grpSpPr>
                <a:xfrm>
                  <a:off x="10734675" y="3196208"/>
                  <a:ext cx="780622" cy="600837"/>
                  <a:chOff x="10734675" y="3196208"/>
                  <a:chExt cx="780622" cy="600837"/>
                </a:xfrm>
              </p:grpSpPr>
              <p:sp>
                <p:nvSpPr>
                  <p:cNvPr id="670" name="Google Shape;670;p7"/>
                  <p:cNvSpPr/>
                  <p:nvPr/>
                </p:nvSpPr>
                <p:spPr>
                  <a:xfrm>
                    <a:off x="10749057" y="3210591"/>
                    <a:ext cx="751748" cy="572166"/>
                  </a:xfrm>
                  <a:custGeom>
                    <a:rect b="b" l="l" r="r" t="t"/>
                    <a:pathLst>
                      <a:path extrusionOk="0" h="572166" w="751748">
                        <a:moveTo>
                          <a:pt x="751618" y="72295"/>
                        </a:moveTo>
                        <a:cubicBezTo>
                          <a:pt x="752284" y="61817"/>
                          <a:pt x="750475" y="51149"/>
                          <a:pt x="744379" y="40005"/>
                        </a:cubicBezTo>
                        <a:cubicBezTo>
                          <a:pt x="731330" y="16288"/>
                          <a:pt x="705231" y="2191"/>
                          <a:pt x="678466" y="2096"/>
                        </a:cubicBezTo>
                        <a:cubicBezTo>
                          <a:pt x="639413" y="2096"/>
                          <a:pt x="605124" y="32956"/>
                          <a:pt x="603981" y="72580"/>
                        </a:cubicBezTo>
                        <a:cubicBezTo>
                          <a:pt x="604838" y="33433"/>
                          <a:pt x="568451" y="2096"/>
                          <a:pt x="529590" y="2096"/>
                        </a:cubicBezTo>
                        <a:cubicBezTo>
                          <a:pt x="495681" y="2096"/>
                          <a:pt x="463201" y="25622"/>
                          <a:pt x="458820" y="60388"/>
                        </a:cubicBezTo>
                        <a:cubicBezTo>
                          <a:pt x="458152" y="65627"/>
                          <a:pt x="458057" y="71247"/>
                          <a:pt x="455390" y="75819"/>
                        </a:cubicBezTo>
                        <a:cubicBezTo>
                          <a:pt x="447389" y="89249"/>
                          <a:pt x="444722" y="67151"/>
                          <a:pt x="444722" y="62198"/>
                        </a:cubicBezTo>
                        <a:cubicBezTo>
                          <a:pt x="445198" y="18764"/>
                          <a:pt x="392906" y="-6287"/>
                          <a:pt x="355473" y="1714"/>
                        </a:cubicBezTo>
                        <a:cubicBezTo>
                          <a:pt x="338233" y="5334"/>
                          <a:pt x="322326" y="14954"/>
                          <a:pt x="311562" y="29051"/>
                        </a:cubicBezTo>
                        <a:cubicBezTo>
                          <a:pt x="301751" y="41815"/>
                          <a:pt x="304514" y="58198"/>
                          <a:pt x="297847" y="71723"/>
                        </a:cubicBezTo>
                        <a:cubicBezTo>
                          <a:pt x="291465" y="31909"/>
                          <a:pt x="267557" y="0"/>
                          <a:pt x="223076" y="0"/>
                        </a:cubicBezTo>
                        <a:cubicBezTo>
                          <a:pt x="201930" y="0"/>
                          <a:pt x="181070" y="8668"/>
                          <a:pt x="166783" y="24384"/>
                        </a:cubicBezTo>
                        <a:cubicBezTo>
                          <a:pt x="154400" y="38005"/>
                          <a:pt x="150495" y="56579"/>
                          <a:pt x="148590" y="74390"/>
                        </a:cubicBezTo>
                        <a:cubicBezTo>
                          <a:pt x="151733" y="32766"/>
                          <a:pt x="114300" y="0"/>
                          <a:pt x="74390" y="0"/>
                        </a:cubicBezTo>
                        <a:cubicBezTo>
                          <a:pt x="33338" y="0"/>
                          <a:pt x="0" y="31432"/>
                          <a:pt x="0" y="70295"/>
                        </a:cubicBezTo>
                        <a:cubicBezTo>
                          <a:pt x="0" y="73723"/>
                          <a:pt x="381" y="77057"/>
                          <a:pt x="857" y="80296"/>
                        </a:cubicBezTo>
                        <a:lnTo>
                          <a:pt x="0" y="80296"/>
                        </a:lnTo>
                        <a:lnTo>
                          <a:pt x="110394" y="572167"/>
                        </a:lnTo>
                        <a:cubicBezTo>
                          <a:pt x="134398" y="572167"/>
                          <a:pt x="480440" y="572167"/>
                          <a:pt x="629412" y="572167"/>
                        </a:cubicBezTo>
                        <a:cubicBezTo>
                          <a:pt x="665607" y="423863"/>
                          <a:pt x="701135" y="275272"/>
                          <a:pt x="737806" y="127063"/>
                        </a:cubicBezTo>
                        <a:cubicBezTo>
                          <a:pt x="742473" y="107918"/>
                          <a:pt x="750570" y="90297"/>
                          <a:pt x="751618" y="72295"/>
                        </a:cubicBezTo>
                        <a:close/>
                      </a:path>
                    </a:pathLst>
                  </a:custGeom>
                  <a:solidFill>
                    <a:schemeClr val="lt1"/>
                  </a:solidFill>
                  <a:ln cap="flat" cmpd="sng" w="114300">
                    <a:solidFill>
                      <a:srgbClr val="FFFFFF"/>
                    </a:solidFill>
                    <a:prstDash val="solid"/>
                    <a:round/>
                    <a:headEnd len="sm" w="sm" type="none"/>
                    <a:tailEnd len="sm" w="sm" type="none"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671" name="Google Shape;671;p7"/>
                  <p:cNvSpPr/>
                  <p:nvPr/>
                </p:nvSpPr>
                <p:spPr>
                  <a:xfrm>
                    <a:off x="10734675" y="3196208"/>
                    <a:ext cx="780622" cy="600837"/>
                  </a:xfrm>
                  <a:custGeom>
                    <a:rect b="b" l="l" r="r" t="t"/>
                    <a:pathLst>
                      <a:path extrusionOk="0" h="600837" w="780622">
                        <a:moveTo>
                          <a:pt x="643699" y="600837"/>
                        </a:moveTo>
                        <a:lnTo>
                          <a:pt x="124682" y="600837"/>
                        </a:lnTo>
                        <a:cubicBezTo>
                          <a:pt x="118015" y="600837"/>
                          <a:pt x="112205" y="596170"/>
                          <a:pt x="110776" y="589693"/>
                        </a:cubicBezTo>
                        <a:lnTo>
                          <a:pt x="381" y="97822"/>
                        </a:lnTo>
                        <a:cubicBezTo>
                          <a:pt x="-95" y="95726"/>
                          <a:pt x="-95" y="93631"/>
                          <a:pt x="381" y="91535"/>
                        </a:cubicBezTo>
                        <a:cubicBezTo>
                          <a:pt x="191" y="89154"/>
                          <a:pt x="0" y="86868"/>
                          <a:pt x="0" y="84582"/>
                        </a:cubicBezTo>
                        <a:cubicBezTo>
                          <a:pt x="0" y="37910"/>
                          <a:pt x="39815" y="0"/>
                          <a:pt x="88678" y="0"/>
                        </a:cubicBezTo>
                        <a:cubicBezTo>
                          <a:pt x="113538" y="0"/>
                          <a:pt x="138494" y="10954"/>
                          <a:pt x="155447" y="29242"/>
                        </a:cubicBezTo>
                        <a:cubicBezTo>
                          <a:pt x="158305" y="32290"/>
                          <a:pt x="160877" y="35528"/>
                          <a:pt x="163163" y="38862"/>
                        </a:cubicBezTo>
                        <a:cubicBezTo>
                          <a:pt x="165259" y="35433"/>
                          <a:pt x="167735" y="32195"/>
                          <a:pt x="170593" y="29051"/>
                        </a:cubicBezTo>
                        <a:cubicBezTo>
                          <a:pt x="187453" y="10573"/>
                          <a:pt x="211836" y="0"/>
                          <a:pt x="237459" y="0"/>
                        </a:cubicBezTo>
                        <a:cubicBezTo>
                          <a:pt x="237459" y="0"/>
                          <a:pt x="237459" y="0"/>
                          <a:pt x="237459" y="0"/>
                        </a:cubicBezTo>
                        <a:cubicBezTo>
                          <a:pt x="269558" y="0"/>
                          <a:pt x="295180" y="14478"/>
                          <a:pt x="310991" y="40196"/>
                        </a:cubicBezTo>
                        <a:cubicBezTo>
                          <a:pt x="312039" y="38386"/>
                          <a:pt x="313277" y="36481"/>
                          <a:pt x="314611" y="34671"/>
                        </a:cubicBezTo>
                        <a:cubicBezTo>
                          <a:pt x="327279" y="18097"/>
                          <a:pt x="345853" y="6477"/>
                          <a:pt x="366903" y="2000"/>
                        </a:cubicBezTo>
                        <a:cubicBezTo>
                          <a:pt x="393478" y="-3620"/>
                          <a:pt x="424719" y="4286"/>
                          <a:pt x="446627" y="22098"/>
                        </a:cubicBezTo>
                        <a:cubicBezTo>
                          <a:pt x="455580" y="29432"/>
                          <a:pt x="462439" y="38005"/>
                          <a:pt x="466916" y="47435"/>
                        </a:cubicBezTo>
                        <a:cubicBezTo>
                          <a:pt x="480822" y="20288"/>
                          <a:pt x="510349" y="2000"/>
                          <a:pt x="544068" y="2000"/>
                        </a:cubicBezTo>
                        <a:cubicBezTo>
                          <a:pt x="568262" y="2000"/>
                          <a:pt x="591979" y="12097"/>
                          <a:pt x="609219" y="29623"/>
                        </a:cubicBezTo>
                        <a:cubicBezTo>
                          <a:pt x="612838" y="33338"/>
                          <a:pt x="615982" y="37243"/>
                          <a:pt x="618839" y="41338"/>
                        </a:cubicBezTo>
                        <a:cubicBezTo>
                          <a:pt x="634842" y="17717"/>
                          <a:pt x="662274" y="2000"/>
                          <a:pt x="692848" y="2000"/>
                        </a:cubicBezTo>
                        <a:cubicBezTo>
                          <a:pt x="692848" y="2000"/>
                          <a:pt x="692944" y="2000"/>
                          <a:pt x="692944" y="2000"/>
                        </a:cubicBezTo>
                        <a:cubicBezTo>
                          <a:pt x="725520" y="2000"/>
                          <a:pt x="756285" y="19812"/>
                          <a:pt x="771430" y="47244"/>
                        </a:cubicBezTo>
                        <a:cubicBezTo>
                          <a:pt x="778383" y="59817"/>
                          <a:pt x="781336" y="72962"/>
                          <a:pt x="780478" y="87344"/>
                        </a:cubicBezTo>
                        <a:cubicBezTo>
                          <a:pt x="780478" y="87344"/>
                          <a:pt x="780478" y="87344"/>
                          <a:pt x="780478" y="87344"/>
                        </a:cubicBezTo>
                        <a:cubicBezTo>
                          <a:pt x="779716" y="100870"/>
                          <a:pt x="775621" y="113633"/>
                          <a:pt x="771716" y="126016"/>
                        </a:cubicBezTo>
                        <a:cubicBezTo>
                          <a:pt x="769716" y="132207"/>
                          <a:pt x="767715" y="138494"/>
                          <a:pt x="766190" y="144780"/>
                        </a:cubicBezTo>
                        <a:cubicBezTo>
                          <a:pt x="742950" y="238696"/>
                          <a:pt x="719804" y="334328"/>
                          <a:pt x="697420" y="426815"/>
                        </a:cubicBezTo>
                        <a:cubicBezTo>
                          <a:pt x="684276" y="481203"/>
                          <a:pt x="671131" y="535496"/>
                          <a:pt x="657797" y="589788"/>
                        </a:cubicBezTo>
                        <a:cubicBezTo>
                          <a:pt x="655987" y="596360"/>
                          <a:pt x="650272" y="600837"/>
                          <a:pt x="643699" y="600837"/>
                        </a:cubicBezTo>
                        <a:close/>
                        <a:moveTo>
                          <a:pt x="136113" y="572262"/>
                        </a:moveTo>
                        <a:lnTo>
                          <a:pt x="632556" y="572262"/>
                        </a:lnTo>
                        <a:cubicBezTo>
                          <a:pt x="644937" y="521589"/>
                          <a:pt x="657225" y="470916"/>
                          <a:pt x="669513" y="420243"/>
                        </a:cubicBezTo>
                        <a:cubicBezTo>
                          <a:pt x="691896" y="327755"/>
                          <a:pt x="715137" y="232029"/>
                          <a:pt x="738378" y="138017"/>
                        </a:cubicBezTo>
                        <a:cubicBezTo>
                          <a:pt x="740187" y="130873"/>
                          <a:pt x="742284" y="124015"/>
                          <a:pt x="744379" y="117443"/>
                        </a:cubicBezTo>
                        <a:cubicBezTo>
                          <a:pt x="747903" y="106299"/>
                          <a:pt x="751332" y="95726"/>
                          <a:pt x="751903" y="85725"/>
                        </a:cubicBezTo>
                        <a:cubicBezTo>
                          <a:pt x="752475" y="76771"/>
                          <a:pt x="750666" y="68961"/>
                          <a:pt x="746379" y="61151"/>
                        </a:cubicBezTo>
                        <a:cubicBezTo>
                          <a:pt x="736188" y="42672"/>
                          <a:pt x="715232" y="30671"/>
                          <a:pt x="692944" y="30671"/>
                        </a:cubicBezTo>
                        <a:cubicBezTo>
                          <a:pt x="692944" y="30671"/>
                          <a:pt x="692944" y="30671"/>
                          <a:pt x="692848" y="30671"/>
                        </a:cubicBezTo>
                        <a:cubicBezTo>
                          <a:pt x="660654" y="30671"/>
                          <a:pt x="633699" y="56007"/>
                          <a:pt x="632746" y="87249"/>
                        </a:cubicBezTo>
                        <a:cubicBezTo>
                          <a:pt x="632556" y="95155"/>
                          <a:pt x="625792" y="101346"/>
                          <a:pt x="618077" y="101155"/>
                        </a:cubicBezTo>
                        <a:cubicBezTo>
                          <a:pt x="610172" y="100965"/>
                          <a:pt x="603981" y="94393"/>
                          <a:pt x="604171" y="86582"/>
                        </a:cubicBezTo>
                        <a:cubicBezTo>
                          <a:pt x="604456" y="73247"/>
                          <a:pt x="599027" y="60103"/>
                          <a:pt x="588835" y="49721"/>
                        </a:cubicBezTo>
                        <a:cubicBezTo>
                          <a:pt x="577215" y="37814"/>
                          <a:pt x="560451" y="30671"/>
                          <a:pt x="544163" y="30671"/>
                        </a:cubicBezTo>
                        <a:cubicBezTo>
                          <a:pt x="519208" y="30671"/>
                          <a:pt x="491110" y="47815"/>
                          <a:pt x="487584" y="76486"/>
                        </a:cubicBezTo>
                        <a:lnTo>
                          <a:pt x="487299" y="79057"/>
                        </a:lnTo>
                        <a:cubicBezTo>
                          <a:pt x="486727" y="84392"/>
                          <a:pt x="486061" y="90964"/>
                          <a:pt x="482251" y="97441"/>
                        </a:cubicBezTo>
                        <a:cubicBezTo>
                          <a:pt x="474535" y="110300"/>
                          <a:pt x="464725" y="109156"/>
                          <a:pt x="460820" y="108013"/>
                        </a:cubicBezTo>
                        <a:cubicBezTo>
                          <a:pt x="445484" y="103727"/>
                          <a:pt x="444912" y="80867"/>
                          <a:pt x="445008" y="76390"/>
                        </a:cubicBezTo>
                        <a:cubicBezTo>
                          <a:pt x="445198" y="61055"/>
                          <a:pt x="436245" y="50482"/>
                          <a:pt x="428720" y="44291"/>
                        </a:cubicBezTo>
                        <a:cubicBezTo>
                          <a:pt x="413765" y="32099"/>
                          <a:pt x="390906" y="26194"/>
                          <a:pt x="373095" y="30004"/>
                        </a:cubicBezTo>
                        <a:cubicBezTo>
                          <a:pt x="358712" y="33052"/>
                          <a:pt x="346138" y="40862"/>
                          <a:pt x="337565" y="52102"/>
                        </a:cubicBezTo>
                        <a:cubicBezTo>
                          <a:pt x="334137" y="56674"/>
                          <a:pt x="332994" y="62865"/>
                          <a:pt x="331660" y="70104"/>
                        </a:cubicBezTo>
                        <a:cubicBezTo>
                          <a:pt x="330422" y="76962"/>
                          <a:pt x="328994" y="84772"/>
                          <a:pt x="325279" y="92393"/>
                        </a:cubicBezTo>
                        <a:cubicBezTo>
                          <a:pt x="322516" y="98012"/>
                          <a:pt x="316420" y="101155"/>
                          <a:pt x="310324" y="100203"/>
                        </a:cubicBezTo>
                        <a:cubicBezTo>
                          <a:pt x="304134" y="99251"/>
                          <a:pt x="299276" y="94488"/>
                          <a:pt x="298323" y="88297"/>
                        </a:cubicBezTo>
                        <a:cubicBezTo>
                          <a:pt x="294703" y="66008"/>
                          <a:pt x="282130" y="28575"/>
                          <a:pt x="237648" y="28575"/>
                        </a:cubicBezTo>
                        <a:cubicBezTo>
                          <a:pt x="237648" y="28575"/>
                          <a:pt x="237648" y="28575"/>
                          <a:pt x="237648" y="28575"/>
                        </a:cubicBezTo>
                        <a:cubicBezTo>
                          <a:pt x="220027" y="28575"/>
                          <a:pt x="203359" y="35719"/>
                          <a:pt x="191929" y="48292"/>
                        </a:cubicBezTo>
                        <a:cubicBezTo>
                          <a:pt x="181927" y="59246"/>
                          <a:pt x="178880" y="75629"/>
                          <a:pt x="177355" y="90202"/>
                        </a:cubicBezTo>
                        <a:cubicBezTo>
                          <a:pt x="176499" y="97917"/>
                          <a:pt x="169641" y="103537"/>
                          <a:pt x="161830" y="102870"/>
                        </a:cubicBezTo>
                        <a:cubicBezTo>
                          <a:pt x="154020" y="102108"/>
                          <a:pt x="148304" y="95345"/>
                          <a:pt x="148876" y="87535"/>
                        </a:cubicBezTo>
                        <a:cubicBezTo>
                          <a:pt x="149923" y="73438"/>
                          <a:pt x="144875" y="59627"/>
                          <a:pt x="134684" y="48673"/>
                        </a:cubicBezTo>
                        <a:cubicBezTo>
                          <a:pt x="122968" y="36100"/>
                          <a:pt x="105918" y="28575"/>
                          <a:pt x="88868" y="28575"/>
                        </a:cubicBezTo>
                        <a:cubicBezTo>
                          <a:pt x="55721" y="28575"/>
                          <a:pt x="28766" y="53721"/>
                          <a:pt x="28766" y="84582"/>
                        </a:cubicBezTo>
                        <a:cubicBezTo>
                          <a:pt x="28766" y="86868"/>
                          <a:pt x="28956" y="89440"/>
                          <a:pt x="29432" y="92488"/>
                        </a:cubicBezTo>
                        <a:cubicBezTo>
                          <a:pt x="29623" y="93821"/>
                          <a:pt x="29623" y="95060"/>
                          <a:pt x="29527" y="96393"/>
                        </a:cubicBezTo>
                        <a:lnTo>
                          <a:pt x="136113" y="572262"/>
                        </a:lnTo>
                        <a:close/>
                        <a:moveTo>
                          <a:pt x="766001" y="86678"/>
                        </a:moveTo>
                        <a:lnTo>
                          <a:pt x="766001" y="86678"/>
                        </a:lnTo>
                        <a:lnTo>
                          <a:pt x="766001" y="86678"/>
                        </a:lnTo>
                        <a:close/>
                      </a:path>
                    </a:pathLst>
                  </a:custGeom>
                  <a:solidFill>
                    <a:schemeClr val="lt1"/>
                  </a:solidFill>
                  <a:ln cap="flat" cmpd="sng" w="114300">
                    <a:solidFill>
                      <a:srgbClr val="FFFFFF"/>
                    </a:solidFill>
                    <a:prstDash val="solid"/>
                    <a:round/>
                    <a:headEnd len="sm" w="sm" type="none"/>
                    <a:tailEnd len="sm" w="sm" type="none"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672" name="Google Shape;672;p7"/>
                <p:cNvGrpSpPr/>
                <p:nvPr/>
              </p:nvGrpSpPr>
              <p:grpSpPr>
                <a:xfrm>
                  <a:off x="10888213" y="3199906"/>
                  <a:ext cx="199284" cy="590947"/>
                  <a:chOff x="10888213" y="3199906"/>
                  <a:chExt cx="199284" cy="590947"/>
                </a:xfrm>
              </p:grpSpPr>
              <p:sp>
                <p:nvSpPr>
                  <p:cNvPr id="673" name="Google Shape;673;p7"/>
                  <p:cNvSpPr/>
                  <p:nvPr/>
                </p:nvSpPr>
                <p:spPr>
                  <a:xfrm>
                    <a:off x="10902528" y="3214233"/>
                    <a:ext cx="170665" cy="562333"/>
                  </a:xfrm>
                  <a:custGeom>
                    <a:rect b="b" l="l" r="r" t="t"/>
                    <a:pathLst>
                      <a:path extrusionOk="0" h="562333" w="170665">
                        <a:moveTo>
                          <a:pt x="168" y="80463"/>
                        </a:moveTo>
                        <a:cubicBezTo>
                          <a:pt x="-2595" y="39125"/>
                          <a:pt x="29124" y="2930"/>
                          <a:pt x="70367" y="168"/>
                        </a:cubicBezTo>
                        <a:cubicBezTo>
                          <a:pt x="111610" y="-2595"/>
                          <a:pt x="147805" y="29124"/>
                          <a:pt x="150568" y="70462"/>
                        </a:cubicBezTo>
                        <a:cubicBezTo>
                          <a:pt x="157235" y="234387"/>
                          <a:pt x="163902" y="398408"/>
                          <a:pt x="170665" y="562333"/>
                        </a:cubicBezTo>
                        <a:cubicBezTo>
                          <a:pt x="133899" y="562333"/>
                          <a:pt x="97131" y="562333"/>
                          <a:pt x="60365" y="562333"/>
                        </a:cubicBezTo>
                        <a:cubicBezTo>
                          <a:pt x="40268" y="401742"/>
                          <a:pt x="20170" y="241150"/>
                          <a:pt x="168" y="80463"/>
                        </a:cubicBezTo>
                        <a:close/>
                      </a:path>
                    </a:pathLst>
                  </a:custGeom>
                  <a:solidFill>
                    <a:schemeClr val="lt1"/>
                  </a:solidFill>
                  <a:ln cap="flat" cmpd="sng" w="114300">
                    <a:solidFill>
                      <a:srgbClr val="FFFFFF"/>
                    </a:solidFill>
                    <a:prstDash val="solid"/>
                    <a:round/>
                    <a:headEnd len="sm" w="sm" type="none"/>
                    <a:tailEnd len="sm" w="sm" type="none"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674" name="Google Shape;674;p7"/>
                  <p:cNvSpPr/>
                  <p:nvPr/>
                </p:nvSpPr>
                <p:spPr>
                  <a:xfrm>
                    <a:off x="10888213" y="3199906"/>
                    <a:ext cx="199284" cy="590947"/>
                  </a:xfrm>
                  <a:custGeom>
                    <a:rect b="b" l="l" r="r" t="t"/>
                    <a:pathLst>
                      <a:path extrusionOk="0" h="590947" w="199284">
                        <a:moveTo>
                          <a:pt x="184980" y="590948"/>
                        </a:moveTo>
                        <a:lnTo>
                          <a:pt x="74680" y="590948"/>
                        </a:lnTo>
                        <a:cubicBezTo>
                          <a:pt x="67441" y="590948"/>
                          <a:pt x="61440" y="585614"/>
                          <a:pt x="60488" y="578470"/>
                        </a:cubicBezTo>
                        <a:lnTo>
                          <a:pt x="291" y="96600"/>
                        </a:lnTo>
                        <a:cubicBezTo>
                          <a:pt x="291" y="96315"/>
                          <a:pt x="195" y="96029"/>
                          <a:pt x="195" y="95743"/>
                        </a:cubicBezTo>
                        <a:cubicBezTo>
                          <a:pt x="-3043" y="46404"/>
                          <a:pt x="34390" y="3541"/>
                          <a:pt x="83730" y="207"/>
                        </a:cubicBezTo>
                        <a:cubicBezTo>
                          <a:pt x="107447" y="-1412"/>
                          <a:pt x="130592" y="6494"/>
                          <a:pt x="148690" y="22306"/>
                        </a:cubicBezTo>
                        <a:cubicBezTo>
                          <a:pt x="166787" y="38117"/>
                          <a:pt x="177646" y="60024"/>
                          <a:pt x="179170" y="83742"/>
                        </a:cubicBezTo>
                        <a:lnTo>
                          <a:pt x="199268" y="575994"/>
                        </a:lnTo>
                        <a:cubicBezTo>
                          <a:pt x="199459" y="579899"/>
                          <a:pt x="198030" y="583709"/>
                          <a:pt x="195267" y="586471"/>
                        </a:cubicBezTo>
                        <a:cubicBezTo>
                          <a:pt x="192504" y="589329"/>
                          <a:pt x="188790" y="590948"/>
                          <a:pt x="184980" y="590948"/>
                        </a:cubicBezTo>
                        <a:close/>
                        <a:moveTo>
                          <a:pt x="87254" y="562373"/>
                        </a:moveTo>
                        <a:lnTo>
                          <a:pt x="170026" y="562373"/>
                        </a:lnTo>
                        <a:lnTo>
                          <a:pt x="150595" y="85361"/>
                        </a:lnTo>
                        <a:cubicBezTo>
                          <a:pt x="149547" y="69549"/>
                          <a:pt x="142118" y="54691"/>
                          <a:pt x="129830" y="43832"/>
                        </a:cubicBezTo>
                        <a:cubicBezTo>
                          <a:pt x="117447" y="32974"/>
                          <a:pt x="101827" y="27735"/>
                          <a:pt x="85634" y="28687"/>
                        </a:cubicBezTo>
                        <a:cubicBezTo>
                          <a:pt x="52106" y="30878"/>
                          <a:pt x="26675" y="59929"/>
                          <a:pt x="28675" y="93362"/>
                        </a:cubicBezTo>
                        <a:lnTo>
                          <a:pt x="87254" y="562373"/>
                        </a:lnTo>
                        <a:close/>
                      </a:path>
                    </a:pathLst>
                  </a:custGeom>
                  <a:solidFill>
                    <a:schemeClr val="lt1"/>
                  </a:solidFill>
                  <a:ln cap="flat" cmpd="sng" w="114300">
                    <a:solidFill>
                      <a:srgbClr val="FFFFFF"/>
                    </a:solidFill>
                    <a:prstDash val="solid"/>
                    <a:round/>
                    <a:headEnd len="sm" w="sm" type="none"/>
                    <a:tailEnd len="sm" w="sm" type="none"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675" name="Google Shape;675;p7"/>
                <p:cNvGrpSpPr/>
                <p:nvPr/>
              </p:nvGrpSpPr>
              <p:grpSpPr>
                <a:xfrm>
                  <a:off x="11160044" y="3200014"/>
                  <a:ext cx="218545" cy="590839"/>
                  <a:chOff x="11160044" y="3200014"/>
                  <a:chExt cx="218545" cy="590839"/>
                </a:xfrm>
              </p:grpSpPr>
              <p:sp>
                <p:nvSpPr>
                  <p:cNvPr id="676" name="Google Shape;676;p7"/>
                  <p:cNvSpPr/>
                  <p:nvPr/>
                </p:nvSpPr>
                <p:spPr>
                  <a:xfrm>
                    <a:off x="11174253" y="3214233"/>
                    <a:ext cx="190016" cy="562333"/>
                  </a:xfrm>
                  <a:custGeom>
                    <a:rect b="b" l="l" r="r" t="t"/>
                    <a:pathLst>
                      <a:path extrusionOk="0" h="562333" w="190016">
                        <a:moveTo>
                          <a:pt x="189833" y="80463"/>
                        </a:moveTo>
                        <a:cubicBezTo>
                          <a:pt x="192881" y="39125"/>
                          <a:pt x="157638" y="2930"/>
                          <a:pt x="111633" y="168"/>
                        </a:cubicBezTo>
                        <a:cubicBezTo>
                          <a:pt x="65723" y="-2595"/>
                          <a:pt x="25337" y="29124"/>
                          <a:pt x="22288" y="70462"/>
                        </a:cubicBezTo>
                        <a:cubicBezTo>
                          <a:pt x="14858" y="234387"/>
                          <a:pt x="7430" y="398408"/>
                          <a:pt x="0" y="562333"/>
                        </a:cubicBezTo>
                        <a:cubicBezTo>
                          <a:pt x="40957" y="562333"/>
                          <a:pt x="81915" y="562333"/>
                          <a:pt x="122873" y="562333"/>
                        </a:cubicBezTo>
                        <a:cubicBezTo>
                          <a:pt x="145161" y="401742"/>
                          <a:pt x="167544" y="241150"/>
                          <a:pt x="189833" y="80463"/>
                        </a:cubicBezTo>
                        <a:close/>
                      </a:path>
                    </a:pathLst>
                  </a:custGeom>
                  <a:solidFill>
                    <a:schemeClr val="lt1"/>
                  </a:solidFill>
                  <a:ln cap="flat" cmpd="sng" w="114300">
                    <a:solidFill>
                      <a:srgbClr val="FFFFFF"/>
                    </a:solidFill>
                    <a:prstDash val="solid"/>
                    <a:round/>
                    <a:headEnd len="sm" w="sm" type="none"/>
                    <a:tailEnd len="sm" w="sm" type="none"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677" name="Google Shape;677;p7"/>
                  <p:cNvSpPr/>
                  <p:nvPr/>
                </p:nvSpPr>
                <p:spPr>
                  <a:xfrm>
                    <a:off x="11160044" y="3200014"/>
                    <a:ext cx="218545" cy="590839"/>
                  </a:xfrm>
                  <a:custGeom>
                    <a:rect b="b" l="l" r="r" t="t"/>
                    <a:pathLst>
                      <a:path extrusionOk="0" h="590839" w="218545">
                        <a:moveTo>
                          <a:pt x="137082" y="590840"/>
                        </a:moveTo>
                        <a:lnTo>
                          <a:pt x="14209" y="590840"/>
                        </a:lnTo>
                        <a:cubicBezTo>
                          <a:pt x="10303" y="590840"/>
                          <a:pt x="6589" y="589221"/>
                          <a:pt x="3921" y="586458"/>
                        </a:cubicBezTo>
                        <a:cubicBezTo>
                          <a:pt x="1255" y="583601"/>
                          <a:pt x="-174" y="579791"/>
                          <a:pt x="17" y="575981"/>
                        </a:cubicBezTo>
                        <a:lnTo>
                          <a:pt x="22305" y="84110"/>
                        </a:lnTo>
                        <a:cubicBezTo>
                          <a:pt x="26020" y="34485"/>
                          <a:pt x="72883" y="-3044"/>
                          <a:pt x="126794" y="195"/>
                        </a:cubicBezTo>
                        <a:cubicBezTo>
                          <a:pt x="154131" y="1814"/>
                          <a:pt x="179754" y="14101"/>
                          <a:pt x="196993" y="33818"/>
                        </a:cubicBezTo>
                        <a:cubicBezTo>
                          <a:pt x="212424" y="51439"/>
                          <a:pt x="219949" y="73442"/>
                          <a:pt x="218329" y="95731"/>
                        </a:cubicBezTo>
                        <a:cubicBezTo>
                          <a:pt x="218329" y="96016"/>
                          <a:pt x="218234" y="96302"/>
                          <a:pt x="218234" y="96683"/>
                        </a:cubicBezTo>
                        <a:lnTo>
                          <a:pt x="151274" y="578553"/>
                        </a:lnTo>
                        <a:cubicBezTo>
                          <a:pt x="150226" y="585601"/>
                          <a:pt x="144130" y="590840"/>
                          <a:pt x="137082" y="590840"/>
                        </a:cubicBezTo>
                        <a:close/>
                        <a:moveTo>
                          <a:pt x="29163" y="562265"/>
                        </a:moveTo>
                        <a:lnTo>
                          <a:pt x="124604" y="562265"/>
                        </a:lnTo>
                        <a:lnTo>
                          <a:pt x="189850" y="93254"/>
                        </a:lnTo>
                        <a:cubicBezTo>
                          <a:pt x="190802" y="78776"/>
                          <a:pt x="185754" y="64393"/>
                          <a:pt x="175467" y="52677"/>
                        </a:cubicBezTo>
                        <a:cubicBezTo>
                          <a:pt x="163180" y="38676"/>
                          <a:pt x="144796" y="29913"/>
                          <a:pt x="125080" y="28770"/>
                        </a:cubicBezTo>
                        <a:cubicBezTo>
                          <a:pt x="87360" y="26579"/>
                          <a:pt x="53357" y="52677"/>
                          <a:pt x="50880" y="85824"/>
                        </a:cubicBezTo>
                        <a:lnTo>
                          <a:pt x="29163" y="562265"/>
                        </a:lnTo>
                        <a:close/>
                        <a:moveTo>
                          <a:pt x="204042" y="94683"/>
                        </a:moveTo>
                        <a:lnTo>
                          <a:pt x="204042" y="94683"/>
                        </a:lnTo>
                        <a:lnTo>
                          <a:pt x="204042" y="94683"/>
                        </a:lnTo>
                        <a:close/>
                      </a:path>
                    </a:pathLst>
                  </a:custGeom>
                  <a:solidFill>
                    <a:schemeClr val="lt1"/>
                  </a:solidFill>
                  <a:ln cap="flat" cmpd="sng" w="114300">
                    <a:solidFill>
                      <a:srgbClr val="FFFFFF"/>
                    </a:solidFill>
                    <a:prstDash val="solid"/>
                    <a:round/>
                    <a:headEnd len="sm" w="sm" type="none"/>
                    <a:tailEnd len="sm" w="sm" type="none"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sp>
            <p:nvSpPr>
              <p:cNvPr id="678" name="Google Shape;678;p7"/>
              <p:cNvSpPr/>
              <p:nvPr/>
            </p:nvSpPr>
            <p:spPr>
              <a:xfrm>
                <a:off x="10878147" y="3060026"/>
                <a:ext cx="156074" cy="104654"/>
              </a:xfrm>
              <a:custGeom>
                <a:rect b="b" l="l" r="r" t="t"/>
                <a:pathLst>
                  <a:path extrusionOk="0" h="104654" w="156074">
                    <a:moveTo>
                      <a:pt x="21786" y="104654"/>
                    </a:moveTo>
                    <a:cubicBezTo>
                      <a:pt x="17500" y="104654"/>
                      <a:pt x="13213" y="102749"/>
                      <a:pt x="10452" y="99034"/>
                    </a:cubicBezTo>
                    <a:cubicBezTo>
                      <a:pt x="-5742" y="77889"/>
                      <a:pt x="-2788" y="47123"/>
                      <a:pt x="17023" y="30550"/>
                    </a:cubicBezTo>
                    <a:cubicBezTo>
                      <a:pt x="30168" y="19501"/>
                      <a:pt x="48170" y="16738"/>
                      <a:pt x="64268" y="22072"/>
                    </a:cubicBezTo>
                    <a:cubicBezTo>
                      <a:pt x="71697" y="10928"/>
                      <a:pt x="82460" y="3213"/>
                      <a:pt x="94557" y="832"/>
                    </a:cubicBezTo>
                    <a:cubicBezTo>
                      <a:pt x="106558" y="-1550"/>
                      <a:pt x="119322" y="1213"/>
                      <a:pt x="130466" y="8737"/>
                    </a:cubicBezTo>
                    <a:cubicBezTo>
                      <a:pt x="143420" y="17405"/>
                      <a:pt x="152659" y="31597"/>
                      <a:pt x="155803" y="47599"/>
                    </a:cubicBezTo>
                    <a:cubicBezTo>
                      <a:pt x="157326" y="55315"/>
                      <a:pt x="152279" y="62839"/>
                      <a:pt x="144563" y="64363"/>
                    </a:cubicBezTo>
                    <a:cubicBezTo>
                      <a:pt x="136943" y="65887"/>
                      <a:pt x="129323" y="60839"/>
                      <a:pt x="127799" y="53124"/>
                    </a:cubicBezTo>
                    <a:cubicBezTo>
                      <a:pt x="126085" y="44456"/>
                      <a:pt x="121323" y="36931"/>
                      <a:pt x="114654" y="32455"/>
                    </a:cubicBezTo>
                    <a:cubicBezTo>
                      <a:pt x="109892" y="29311"/>
                      <a:pt x="104559" y="27883"/>
                      <a:pt x="100176" y="28835"/>
                    </a:cubicBezTo>
                    <a:cubicBezTo>
                      <a:pt x="93414" y="30168"/>
                      <a:pt x="87222" y="36836"/>
                      <a:pt x="84366" y="45885"/>
                    </a:cubicBezTo>
                    <a:cubicBezTo>
                      <a:pt x="82937" y="50361"/>
                      <a:pt x="79412" y="53791"/>
                      <a:pt x="74936" y="55219"/>
                    </a:cubicBezTo>
                    <a:cubicBezTo>
                      <a:pt x="70458" y="56648"/>
                      <a:pt x="65600" y="55695"/>
                      <a:pt x="61981" y="52838"/>
                    </a:cubicBezTo>
                    <a:cubicBezTo>
                      <a:pt x="54076" y="46647"/>
                      <a:pt x="42646" y="46551"/>
                      <a:pt x="35502" y="52552"/>
                    </a:cubicBezTo>
                    <a:cubicBezTo>
                      <a:pt x="27216" y="59506"/>
                      <a:pt x="26168" y="72650"/>
                      <a:pt x="33216" y="81794"/>
                    </a:cubicBezTo>
                    <a:cubicBezTo>
                      <a:pt x="37979" y="88081"/>
                      <a:pt x="36836" y="97034"/>
                      <a:pt x="30549" y="101797"/>
                    </a:cubicBezTo>
                    <a:cubicBezTo>
                      <a:pt x="27882" y="103701"/>
                      <a:pt x="24834" y="104654"/>
                      <a:pt x="21786" y="104654"/>
                    </a:cubicBezTo>
                    <a:close/>
                  </a:path>
                </a:pathLst>
              </a:custGeom>
              <a:solidFill>
                <a:schemeClr val="lt1"/>
              </a:solidFill>
              <a:ln cap="flat" cmpd="sng" w="114300">
                <a:solidFill>
                  <a:srgbClr val="FFFFFF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79" name="Google Shape;679;p7"/>
              <p:cNvSpPr/>
              <p:nvPr/>
            </p:nvSpPr>
            <p:spPr>
              <a:xfrm>
                <a:off x="11060206" y="2975109"/>
                <a:ext cx="249647" cy="125277"/>
              </a:xfrm>
              <a:custGeom>
                <a:rect b="b" l="l" r="r" t="t"/>
                <a:pathLst>
                  <a:path extrusionOk="0" h="125277" w="249647">
                    <a:moveTo>
                      <a:pt x="227966" y="125277"/>
                    </a:moveTo>
                    <a:cubicBezTo>
                      <a:pt x="225585" y="125277"/>
                      <a:pt x="223108" y="124706"/>
                      <a:pt x="220918" y="123372"/>
                    </a:cubicBezTo>
                    <a:cubicBezTo>
                      <a:pt x="214060" y="119467"/>
                      <a:pt x="211679" y="110704"/>
                      <a:pt x="215584" y="103846"/>
                    </a:cubicBezTo>
                    <a:cubicBezTo>
                      <a:pt x="221490" y="93559"/>
                      <a:pt x="222633" y="81748"/>
                      <a:pt x="218727" y="71461"/>
                    </a:cubicBezTo>
                    <a:cubicBezTo>
                      <a:pt x="216155" y="64508"/>
                      <a:pt x="211393" y="59079"/>
                      <a:pt x="206439" y="57364"/>
                    </a:cubicBezTo>
                    <a:cubicBezTo>
                      <a:pt x="197200" y="54126"/>
                      <a:pt x="181770" y="60793"/>
                      <a:pt x="173388" y="75938"/>
                    </a:cubicBezTo>
                    <a:cubicBezTo>
                      <a:pt x="170054" y="81939"/>
                      <a:pt x="162911" y="84701"/>
                      <a:pt x="156433" y="82605"/>
                    </a:cubicBezTo>
                    <a:cubicBezTo>
                      <a:pt x="149957" y="80510"/>
                      <a:pt x="145860" y="74033"/>
                      <a:pt x="146717" y="67175"/>
                    </a:cubicBezTo>
                    <a:cubicBezTo>
                      <a:pt x="147480" y="61079"/>
                      <a:pt x="144908" y="56793"/>
                      <a:pt x="143289" y="54792"/>
                    </a:cubicBezTo>
                    <a:cubicBezTo>
                      <a:pt x="140907" y="51840"/>
                      <a:pt x="137764" y="50030"/>
                      <a:pt x="134526" y="49744"/>
                    </a:cubicBezTo>
                    <a:cubicBezTo>
                      <a:pt x="128525" y="49173"/>
                      <a:pt x="122239" y="53935"/>
                      <a:pt x="120048" y="60698"/>
                    </a:cubicBezTo>
                    <a:cubicBezTo>
                      <a:pt x="118047" y="67080"/>
                      <a:pt x="111857" y="71271"/>
                      <a:pt x="105093" y="70604"/>
                    </a:cubicBezTo>
                    <a:cubicBezTo>
                      <a:pt x="98426" y="70033"/>
                      <a:pt x="92996" y="64794"/>
                      <a:pt x="92235" y="58126"/>
                    </a:cubicBezTo>
                    <a:cubicBezTo>
                      <a:pt x="90235" y="42410"/>
                      <a:pt x="78138" y="30027"/>
                      <a:pt x="63278" y="28694"/>
                    </a:cubicBezTo>
                    <a:cubicBezTo>
                      <a:pt x="46610" y="27265"/>
                      <a:pt x="30799" y="40410"/>
                      <a:pt x="28418" y="58221"/>
                    </a:cubicBezTo>
                    <a:cubicBezTo>
                      <a:pt x="27370" y="66032"/>
                      <a:pt x="20226" y="71556"/>
                      <a:pt x="12415" y="70509"/>
                    </a:cubicBezTo>
                    <a:cubicBezTo>
                      <a:pt x="4605" y="69461"/>
                      <a:pt x="-920" y="62317"/>
                      <a:pt x="127" y="54507"/>
                    </a:cubicBezTo>
                    <a:cubicBezTo>
                      <a:pt x="4510" y="21741"/>
                      <a:pt x="33942" y="-2548"/>
                      <a:pt x="65850" y="214"/>
                    </a:cubicBezTo>
                    <a:cubicBezTo>
                      <a:pt x="84520" y="1833"/>
                      <a:pt x="100998" y="12501"/>
                      <a:pt x="110999" y="27932"/>
                    </a:cubicBezTo>
                    <a:cubicBezTo>
                      <a:pt x="118619" y="22884"/>
                      <a:pt x="127858" y="20312"/>
                      <a:pt x="137097" y="21169"/>
                    </a:cubicBezTo>
                    <a:cubicBezTo>
                      <a:pt x="148051" y="22122"/>
                      <a:pt x="158434" y="27837"/>
                      <a:pt x="165672" y="36790"/>
                    </a:cubicBezTo>
                    <a:cubicBezTo>
                      <a:pt x="166435" y="37743"/>
                      <a:pt x="167196" y="38791"/>
                      <a:pt x="167959" y="39838"/>
                    </a:cubicBezTo>
                    <a:cubicBezTo>
                      <a:pt x="182627" y="28980"/>
                      <a:pt x="200725" y="24884"/>
                      <a:pt x="216060" y="30313"/>
                    </a:cubicBezTo>
                    <a:cubicBezTo>
                      <a:pt x="229204" y="34885"/>
                      <a:pt x="239968" y="46220"/>
                      <a:pt x="245587" y="61365"/>
                    </a:cubicBezTo>
                    <a:cubicBezTo>
                      <a:pt x="252446" y="79653"/>
                      <a:pt x="250540" y="100227"/>
                      <a:pt x="240444" y="117943"/>
                    </a:cubicBezTo>
                    <a:cubicBezTo>
                      <a:pt x="237682" y="122610"/>
                      <a:pt x="232919" y="125277"/>
                      <a:pt x="227966" y="125277"/>
                    </a:cubicBezTo>
                    <a:close/>
                  </a:path>
                </a:pathLst>
              </a:custGeom>
              <a:solidFill>
                <a:schemeClr val="lt1"/>
              </a:solidFill>
              <a:ln cap="flat" cmpd="sng" w="114300">
                <a:solidFill>
                  <a:srgbClr val="FFFFFF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80" name="Google Shape;680;p7"/>
              <p:cNvSpPr/>
              <p:nvPr/>
            </p:nvSpPr>
            <p:spPr>
              <a:xfrm>
                <a:off x="11103820" y="3093029"/>
                <a:ext cx="171724" cy="75192"/>
              </a:xfrm>
              <a:custGeom>
                <a:rect b="b" l="l" r="r" t="t"/>
                <a:pathLst>
                  <a:path extrusionOk="0" h="75192" w="171724">
                    <a:moveTo>
                      <a:pt x="156730" y="75176"/>
                    </a:moveTo>
                    <a:cubicBezTo>
                      <a:pt x="155777" y="75176"/>
                      <a:pt x="154730" y="75081"/>
                      <a:pt x="153777" y="74890"/>
                    </a:cubicBezTo>
                    <a:cubicBezTo>
                      <a:pt x="146062" y="73271"/>
                      <a:pt x="141108" y="65651"/>
                      <a:pt x="142728" y="57936"/>
                    </a:cubicBezTo>
                    <a:cubicBezTo>
                      <a:pt x="144443" y="49839"/>
                      <a:pt x="139966" y="42696"/>
                      <a:pt x="134823" y="40695"/>
                    </a:cubicBezTo>
                    <a:cubicBezTo>
                      <a:pt x="131774" y="39553"/>
                      <a:pt x="127964" y="39838"/>
                      <a:pt x="124440" y="41648"/>
                    </a:cubicBezTo>
                    <a:cubicBezTo>
                      <a:pt x="122058" y="42886"/>
                      <a:pt x="117677" y="45839"/>
                      <a:pt x="116058" y="52030"/>
                    </a:cubicBezTo>
                    <a:cubicBezTo>
                      <a:pt x="114344" y="58317"/>
                      <a:pt x="108248" y="62794"/>
                      <a:pt x="102152" y="62603"/>
                    </a:cubicBezTo>
                    <a:cubicBezTo>
                      <a:pt x="95675" y="62508"/>
                      <a:pt x="90055" y="58126"/>
                      <a:pt x="88436" y="51745"/>
                    </a:cubicBezTo>
                    <a:cubicBezTo>
                      <a:pt x="84626" y="36504"/>
                      <a:pt x="69577" y="26503"/>
                      <a:pt x="54241" y="28885"/>
                    </a:cubicBezTo>
                    <a:cubicBezTo>
                      <a:pt x="39287" y="31266"/>
                      <a:pt x="28047" y="44982"/>
                      <a:pt x="28619" y="60317"/>
                    </a:cubicBezTo>
                    <a:cubicBezTo>
                      <a:pt x="28905" y="68223"/>
                      <a:pt x="22809" y="74795"/>
                      <a:pt x="14902" y="75176"/>
                    </a:cubicBezTo>
                    <a:cubicBezTo>
                      <a:pt x="6711" y="75557"/>
                      <a:pt x="330" y="69366"/>
                      <a:pt x="44" y="61460"/>
                    </a:cubicBezTo>
                    <a:cubicBezTo>
                      <a:pt x="-1099" y="31456"/>
                      <a:pt x="20237" y="5358"/>
                      <a:pt x="49859" y="690"/>
                    </a:cubicBezTo>
                    <a:cubicBezTo>
                      <a:pt x="70624" y="-2548"/>
                      <a:pt x="91008" y="5834"/>
                      <a:pt x="103962" y="21074"/>
                    </a:cubicBezTo>
                    <a:cubicBezTo>
                      <a:pt x="106343" y="19169"/>
                      <a:pt x="108914" y="17550"/>
                      <a:pt x="111581" y="16121"/>
                    </a:cubicBezTo>
                    <a:cubicBezTo>
                      <a:pt x="122249" y="10692"/>
                      <a:pt x="134537" y="9930"/>
                      <a:pt x="145109" y="13930"/>
                    </a:cubicBezTo>
                    <a:cubicBezTo>
                      <a:pt x="164159" y="21264"/>
                      <a:pt x="175209" y="42696"/>
                      <a:pt x="170732" y="63746"/>
                    </a:cubicBezTo>
                    <a:cubicBezTo>
                      <a:pt x="169208" y="70509"/>
                      <a:pt x="163302" y="75176"/>
                      <a:pt x="156730" y="75176"/>
                    </a:cubicBezTo>
                    <a:close/>
                  </a:path>
                </a:pathLst>
              </a:custGeom>
              <a:solidFill>
                <a:schemeClr val="lt1"/>
              </a:solidFill>
              <a:ln cap="flat" cmpd="sng" w="114300">
                <a:solidFill>
                  <a:srgbClr val="FFFFFF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81" name="Google Shape;681;p7"/>
              <p:cNvSpPr/>
              <p:nvPr/>
            </p:nvSpPr>
            <p:spPr>
              <a:xfrm>
                <a:off x="11326843" y="3133542"/>
                <a:ext cx="88695" cy="61237"/>
              </a:xfrm>
              <a:custGeom>
                <a:rect b="b" l="l" r="r" t="t"/>
                <a:pathLst>
                  <a:path extrusionOk="0" h="61237" w="88695">
                    <a:moveTo>
                      <a:pt x="74581" y="61237"/>
                    </a:moveTo>
                    <a:cubicBezTo>
                      <a:pt x="66961" y="61237"/>
                      <a:pt x="60675" y="55237"/>
                      <a:pt x="60294" y="47617"/>
                    </a:cubicBezTo>
                    <a:cubicBezTo>
                      <a:pt x="60008" y="41521"/>
                      <a:pt x="57151" y="35996"/>
                      <a:pt x="52578" y="32377"/>
                    </a:cubicBezTo>
                    <a:cubicBezTo>
                      <a:pt x="48960" y="29519"/>
                      <a:pt x="44673" y="28186"/>
                      <a:pt x="41053" y="28853"/>
                    </a:cubicBezTo>
                    <a:cubicBezTo>
                      <a:pt x="35148" y="29995"/>
                      <a:pt x="28671" y="37235"/>
                      <a:pt x="28576" y="46950"/>
                    </a:cubicBezTo>
                    <a:cubicBezTo>
                      <a:pt x="28576" y="54856"/>
                      <a:pt x="22194" y="61142"/>
                      <a:pt x="14289" y="61142"/>
                    </a:cubicBezTo>
                    <a:cubicBezTo>
                      <a:pt x="14289" y="61142"/>
                      <a:pt x="14289" y="61142"/>
                      <a:pt x="14193" y="61142"/>
                    </a:cubicBezTo>
                    <a:cubicBezTo>
                      <a:pt x="6287" y="61142"/>
                      <a:pt x="-94" y="54665"/>
                      <a:pt x="1" y="46760"/>
                    </a:cubicBezTo>
                    <a:cubicBezTo>
                      <a:pt x="96" y="24280"/>
                      <a:pt x="15432" y="4469"/>
                      <a:pt x="35720" y="658"/>
                    </a:cubicBezTo>
                    <a:cubicBezTo>
                      <a:pt x="47435" y="-1532"/>
                      <a:pt x="60103" y="1802"/>
                      <a:pt x="70200" y="9803"/>
                    </a:cubicBezTo>
                    <a:cubicBezTo>
                      <a:pt x="81248" y="18565"/>
                      <a:pt x="88012" y="31805"/>
                      <a:pt x="88678" y="46093"/>
                    </a:cubicBezTo>
                    <a:cubicBezTo>
                      <a:pt x="89060" y="53998"/>
                      <a:pt x="82963" y="60666"/>
                      <a:pt x="75058" y="61047"/>
                    </a:cubicBezTo>
                    <a:cubicBezTo>
                      <a:pt x="74963" y="61237"/>
                      <a:pt x="74772" y="61237"/>
                      <a:pt x="74581" y="61237"/>
                    </a:cubicBezTo>
                    <a:close/>
                  </a:path>
                </a:pathLst>
              </a:custGeom>
              <a:solidFill>
                <a:schemeClr val="lt1"/>
              </a:solidFill>
              <a:ln cap="flat" cmpd="sng" w="114300">
                <a:solidFill>
                  <a:srgbClr val="FFFFFF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82" name="Google Shape;682;p7"/>
            <p:cNvGrpSpPr/>
            <p:nvPr/>
          </p:nvGrpSpPr>
          <p:grpSpPr>
            <a:xfrm>
              <a:off x="10" y="2506002"/>
              <a:ext cx="1273326" cy="1352517"/>
              <a:chOff x="10689092" y="2873258"/>
              <a:chExt cx="869699" cy="923787"/>
            </a:xfrm>
          </p:grpSpPr>
          <p:grpSp>
            <p:nvGrpSpPr>
              <p:cNvPr id="683" name="Google Shape;683;p7"/>
              <p:cNvGrpSpPr/>
              <p:nvPr/>
            </p:nvGrpSpPr>
            <p:grpSpPr>
              <a:xfrm>
                <a:off x="10689092" y="2873258"/>
                <a:ext cx="869699" cy="460300"/>
                <a:chOff x="10689092" y="2873258"/>
                <a:chExt cx="869699" cy="460300"/>
              </a:xfrm>
            </p:grpSpPr>
            <p:sp>
              <p:nvSpPr>
                <p:cNvPr id="684" name="Google Shape;684;p7"/>
                <p:cNvSpPr/>
                <p:nvPr/>
              </p:nvSpPr>
              <p:spPr>
                <a:xfrm>
                  <a:off x="10703339" y="2887549"/>
                  <a:ext cx="841100" cy="431531"/>
                </a:xfrm>
                <a:custGeom>
                  <a:rect b="b" l="l" r="r" t="t"/>
                  <a:pathLst>
                    <a:path extrusionOk="0" h="431531" w="841100">
                      <a:moveTo>
                        <a:pt x="32479" y="363809"/>
                      </a:moveTo>
                      <a:cubicBezTo>
                        <a:pt x="380" y="345997"/>
                        <a:pt x="-8098" y="307040"/>
                        <a:pt x="7809" y="283799"/>
                      </a:cubicBezTo>
                      <a:cubicBezTo>
                        <a:pt x="19716" y="266368"/>
                        <a:pt x="44957" y="258271"/>
                        <a:pt x="69341" y="265320"/>
                      </a:cubicBezTo>
                      <a:cubicBezTo>
                        <a:pt x="68102" y="262177"/>
                        <a:pt x="63244" y="248842"/>
                        <a:pt x="69341" y="234554"/>
                      </a:cubicBezTo>
                      <a:cubicBezTo>
                        <a:pt x="75341" y="220362"/>
                        <a:pt x="89724" y="210837"/>
                        <a:pt x="106298" y="209884"/>
                      </a:cubicBezTo>
                      <a:cubicBezTo>
                        <a:pt x="94582" y="189692"/>
                        <a:pt x="97249" y="164545"/>
                        <a:pt x="112489" y="148353"/>
                      </a:cubicBezTo>
                      <a:cubicBezTo>
                        <a:pt x="129444" y="130255"/>
                        <a:pt x="158590" y="127112"/>
                        <a:pt x="180212" y="142162"/>
                      </a:cubicBezTo>
                      <a:cubicBezTo>
                        <a:pt x="178973" y="128636"/>
                        <a:pt x="186689" y="116063"/>
                        <a:pt x="198690" y="111396"/>
                      </a:cubicBezTo>
                      <a:cubicBezTo>
                        <a:pt x="208977" y="107395"/>
                        <a:pt x="220979" y="109777"/>
                        <a:pt x="229456" y="117587"/>
                      </a:cubicBezTo>
                      <a:cubicBezTo>
                        <a:pt x="205833" y="100728"/>
                        <a:pt x="200214" y="67295"/>
                        <a:pt x="217169" y="43673"/>
                      </a:cubicBezTo>
                      <a:cubicBezTo>
                        <a:pt x="234028" y="20051"/>
                        <a:pt x="267461" y="14432"/>
                        <a:pt x="291083" y="31386"/>
                      </a:cubicBezTo>
                      <a:cubicBezTo>
                        <a:pt x="301083" y="9478"/>
                        <a:pt x="324134" y="-2999"/>
                        <a:pt x="346518" y="620"/>
                      </a:cubicBezTo>
                      <a:cubicBezTo>
                        <a:pt x="371855" y="4716"/>
                        <a:pt x="391095" y="28528"/>
                        <a:pt x="389666" y="56056"/>
                      </a:cubicBezTo>
                      <a:cubicBezTo>
                        <a:pt x="395001" y="27195"/>
                        <a:pt x="419098" y="6811"/>
                        <a:pt x="445101" y="6811"/>
                      </a:cubicBezTo>
                      <a:cubicBezTo>
                        <a:pt x="465200" y="6811"/>
                        <a:pt x="484059" y="18813"/>
                        <a:pt x="494346" y="37577"/>
                      </a:cubicBezTo>
                      <a:cubicBezTo>
                        <a:pt x="513587" y="21956"/>
                        <a:pt x="540447" y="19480"/>
                        <a:pt x="562069" y="31386"/>
                      </a:cubicBezTo>
                      <a:cubicBezTo>
                        <a:pt x="583977" y="43483"/>
                        <a:pt x="596264" y="68057"/>
                        <a:pt x="592834" y="92918"/>
                      </a:cubicBezTo>
                      <a:cubicBezTo>
                        <a:pt x="596264" y="93108"/>
                        <a:pt x="615599" y="94632"/>
                        <a:pt x="629791" y="111396"/>
                      </a:cubicBezTo>
                      <a:cubicBezTo>
                        <a:pt x="642936" y="126922"/>
                        <a:pt x="642365" y="144543"/>
                        <a:pt x="642079" y="148353"/>
                      </a:cubicBezTo>
                      <a:cubicBezTo>
                        <a:pt x="645222" y="148067"/>
                        <a:pt x="664176" y="146638"/>
                        <a:pt x="679036" y="160640"/>
                      </a:cubicBezTo>
                      <a:cubicBezTo>
                        <a:pt x="691990" y="172832"/>
                        <a:pt x="696657" y="191977"/>
                        <a:pt x="691324" y="209884"/>
                      </a:cubicBezTo>
                      <a:cubicBezTo>
                        <a:pt x="693609" y="208742"/>
                        <a:pt x="720089" y="195502"/>
                        <a:pt x="746759" y="209884"/>
                      </a:cubicBezTo>
                      <a:cubicBezTo>
                        <a:pt x="766570" y="220552"/>
                        <a:pt x="778572" y="242174"/>
                        <a:pt x="777524" y="265320"/>
                      </a:cubicBezTo>
                      <a:cubicBezTo>
                        <a:pt x="798289" y="258557"/>
                        <a:pt x="821054" y="266272"/>
                        <a:pt x="832960" y="283799"/>
                      </a:cubicBezTo>
                      <a:cubicBezTo>
                        <a:pt x="845723" y="302658"/>
                        <a:pt x="843342" y="328661"/>
                        <a:pt x="826769" y="345330"/>
                      </a:cubicBezTo>
                      <a:cubicBezTo>
                        <a:pt x="793908" y="372000"/>
                        <a:pt x="761046" y="398670"/>
                        <a:pt x="728281" y="425340"/>
                      </a:cubicBezTo>
                      <a:cubicBezTo>
                        <a:pt x="510729" y="427435"/>
                        <a:pt x="293178" y="429436"/>
                        <a:pt x="75532" y="431531"/>
                      </a:cubicBezTo>
                      <a:cubicBezTo>
                        <a:pt x="61245" y="408957"/>
                        <a:pt x="46862" y="386383"/>
                        <a:pt x="32479" y="363809"/>
                      </a:cubicBezTo>
                      <a:close/>
                    </a:path>
                  </a:pathLst>
                </a:custGeom>
                <a:solidFill>
                  <a:srgbClr val="FCF2CA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85" name="Google Shape;685;p7"/>
                <p:cNvSpPr/>
                <p:nvPr/>
              </p:nvSpPr>
              <p:spPr>
                <a:xfrm>
                  <a:off x="10689092" y="2873258"/>
                  <a:ext cx="869699" cy="460300"/>
                </a:xfrm>
                <a:custGeom>
                  <a:rect b="b" l="l" r="r" t="t"/>
                  <a:pathLst>
                    <a:path extrusionOk="0" h="460300" w="869699">
                      <a:moveTo>
                        <a:pt x="89874" y="460110"/>
                      </a:moveTo>
                      <a:cubicBezTo>
                        <a:pt x="85016" y="460110"/>
                        <a:pt x="80444" y="457634"/>
                        <a:pt x="77777" y="453538"/>
                      </a:cubicBezTo>
                      <a:lnTo>
                        <a:pt x="36534" y="388673"/>
                      </a:lnTo>
                      <a:cubicBezTo>
                        <a:pt x="19103" y="377909"/>
                        <a:pt x="6530" y="360765"/>
                        <a:pt x="1958" y="341238"/>
                      </a:cubicBezTo>
                      <a:cubicBezTo>
                        <a:pt x="-2424" y="322855"/>
                        <a:pt x="625" y="304186"/>
                        <a:pt x="10340" y="289994"/>
                      </a:cubicBezTo>
                      <a:cubicBezTo>
                        <a:pt x="22247" y="272563"/>
                        <a:pt x="43963" y="262276"/>
                        <a:pt x="66442" y="262752"/>
                      </a:cubicBezTo>
                      <a:cubicBezTo>
                        <a:pt x="66537" y="256751"/>
                        <a:pt x="67680" y="250084"/>
                        <a:pt x="70538" y="243131"/>
                      </a:cubicBezTo>
                      <a:cubicBezTo>
                        <a:pt x="76253" y="229796"/>
                        <a:pt x="87397" y="219414"/>
                        <a:pt x="101208" y="213984"/>
                      </a:cubicBezTo>
                      <a:cubicBezTo>
                        <a:pt x="95684" y="192458"/>
                        <a:pt x="101113" y="169122"/>
                        <a:pt x="116354" y="152834"/>
                      </a:cubicBezTo>
                      <a:cubicBezTo>
                        <a:pt x="133593" y="134355"/>
                        <a:pt x="160168" y="128259"/>
                        <a:pt x="183886" y="135594"/>
                      </a:cubicBezTo>
                      <a:cubicBezTo>
                        <a:pt x="188457" y="125116"/>
                        <a:pt x="196935" y="116639"/>
                        <a:pt x="207793" y="112353"/>
                      </a:cubicBezTo>
                      <a:cubicBezTo>
                        <a:pt x="208936" y="111876"/>
                        <a:pt x="210079" y="111495"/>
                        <a:pt x="211222" y="111209"/>
                      </a:cubicBezTo>
                      <a:cubicBezTo>
                        <a:pt x="209889" y="107495"/>
                        <a:pt x="208936" y="103685"/>
                        <a:pt x="208269" y="99780"/>
                      </a:cubicBezTo>
                      <a:cubicBezTo>
                        <a:pt x="205317" y="81968"/>
                        <a:pt x="209412" y="64156"/>
                        <a:pt x="219795" y="49678"/>
                      </a:cubicBezTo>
                      <a:cubicBezTo>
                        <a:pt x="230177" y="35105"/>
                        <a:pt x="245703" y="25484"/>
                        <a:pt x="263514" y="22532"/>
                      </a:cubicBezTo>
                      <a:cubicBezTo>
                        <a:pt x="276087" y="20436"/>
                        <a:pt x="288756" y="21865"/>
                        <a:pt x="300185" y="26628"/>
                      </a:cubicBezTo>
                      <a:cubicBezTo>
                        <a:pt x="314950" y="7292"/>
                        <a:pt x="338953" y="-3091"/>
                        <a:pt x="363050" y="815"/>
                      </a:cubicBezTo>
                      <a:cubicBezTo>
                        <a:pt x="381815" y="3863"/>
                        <a:pt x="397721" y="15293"/>
                        <a:pt x="407628" y="30819"/>
                      </a:cubicBezTo>
                      <a:cubicBezTo>
                        <a:pt x="420677" y="15959"/>
                        <a:pt x="439155" y="6816"/>
                        <a:pt x="459254" y="6720"/>
                      </a:cubicBezTo>
                      <a:cubicBezTo>
                        <a:pt x="459348" y="6720"/>
                        <a:pt x="459348" y="6720"/>
                        <a:pt x="459443" y="6720"/>
                      </a:cubicBezTo>
                      <a:cubicBezTo>
                        <a:pt x="479732" y="6720"/>
                        <a:pt x="498972" y="16245"/>
                        <a:pt x="512403" y="32247"/>
                      </a:cubicBezTo>
                      <a:cubicBezTo>
                        <a:pt x="534405" y="20817"/>
                        <a:pt x="560789" y="20817"/>
                        <a:pt x="583173" y="33105"/>
                      </a:cubicBezTo>
                      <a:cubicBezTo>
                        <a:pt x="606128" y="45773"/>
                        <a:pt x="620607" y="69681"/>
                        <a:pt x="621845" y="95398"/>
                      </a:cubicBezTo>
                      <a:cubicBezTo>
                        <a:pt x="631751" y="98160"/>
                        <a:pt x="644514" y="104066"/>
                        <a:pt x="654896" y="116448"/>
                      </a:cubicBezTo>
                      <a:cubicBezTo>
                        <a:pt x="664231" y="127497"/>
                        <a:pt x="668232" y="139404"/>
                        <a:pt x="669756" y="148833"/>
                      </a:cubicBezTo>
                      <a:cubicBezTo>
                        <a:pt x="679567" y="150262"/>
                        <a:pt x="692139" y="154167"/>
                        <a:pt x="703093" y="164550"/>
                      </a:cubicBezTo>
                      <a:cubicBezTo>
                        <a:pt x="714237" y="175027"/>
                        <a:pt x="720714" y="189219"/>
                        <a:pt x="721857" y="204364"/>
                      </a:cubicBezTo>
                      <a:cubicBezTo>
                        <a:pt x="734621" y="202364"/>
                        <a:pt x="751099" y="202745"/>
                        <a:pt x="767767" y="211698"/>
                      </a:cubicBezTo>
                      <a:cubicBezTo>
                        <a:pt x="787199" y="222176"/>
                        <a:pt x="800725" y="241321"/>
                        <a:pt x="804820" y="263038"/>
                      </a:cubicBezTo>
                      <a:cubicBezTo>
                        <a:pt x="826156" y="262371"/>
                        <a:pt x="846825" y="272277"/>
                        <a:pt x="859018" y="290184"/>
                      </a:cubicBezTo>
                      <a:cubicBezTo>
                        <a:pt x="875782" y="314854"/>
                        <a:pt x="872542" y="348382"/>
                        <a:pt x="851207" y="369813"/>
                      </a:cubicBezTo>
                      <a:cubicBezTo>
                        <a:pt x="850826" y="370194"/>
                        <a:pt x="850445" y="370480"/>
                        <a:pt x="850064" y="370861"/>
                      </a:cubicBezTo>
                      <a:lnTo>
                        <a:pt x="751575" y="450871"/>
                      </a:lnTo>
                      <a:cubicBezTo>
                        <a:pt x="749099" y="452871"/>
                        <a:pt x="745956" y="454014"/>
                        <a:pt x="742717" y="454109"/>
                      </a:cubicBezTo>
                      <a:lnTo>
                        <a:pt x="90065" y="460301"/>
                      </a:lnTo>
                      <a:cubicBezTo>
                        <a:pt x="89969" y="460110"/>
                        <a:pt x="89874" y="460110"/>
                        <a:pt x="89874" y="460110"/>
                      </a:cubicBezTo>
                      <a:close/>
                      <a:moveTo>
                        <a:pt x="65966" y="291327"/>
                      </a:moveTo>
                      <a:cubicBezTo>
                        <a:pt x="52726" y="291327"/>
                        <a:pt x="40343" y="296661"/>
                        <a:pt x="33962" y="306091"/>
                      </a:cubicBezTo>
                      <a:cubicBezTo>
                        <a:pt x="28818" y="313616"/>
                        <a:pt x="27294" y="323998"/>
                        <a:pt x="29771" y="334571"/>
                      </a:cubicBezTo>
                      <a:cubicBezTo>
                        <a:pt x="32819" y="347525"/>
                        <a:pt x="41582" y="358859"/>
                        <a:pt x="53678" y="365527"/>
                      </a:cubicBezTo>
                      <a:cubicBezTo>
                        <a:pt x="55774" y="366670"/>
                        <a:pt x="57489" y="368384"/>
                        <a:pt x="58822" y="370385"/>
                      </a:cubicBezTo>
                      <a:lnTo>
                        <a:pt x="97684" y="431440"/>
                      </a:lnTo>
                      <a:lnTo>
                        <a:pt x="737479" y="425439"/>
                      </a:lnTo>
                      <a:lnTo>
                        <a:pt x="831490" y="349049"/>
                      </a:lnTo>
                      <a:cubicBezTo>
                        <a:pt x="842729" y="337238"/>
                        <a:pt x="844444" y="319236"/>
                        <a:pt x="835491" y="306091"/>
                      </a:cubicBezTo>
                      <a:cubicBezTo>
                        <a:pt x="827109" y="293709"/>
                        <a:pt x="810916" y="288375"/>
                        <a:pt x="796342" y="293137"/>
                      </a:cubicBezTo>
                      <a:cubicBezTo>
                        <a:pt x="791866" y="294566"/>
                        <a:pt x="787008" y="293804"/>
                        <a:pt x="783293" y="290946"/>
                      </a:cubicBezTo>
                      <a:cubicBezTo>
                        <a:pt x="779580" y="288089"/>
                        <a:pt x="777483" y="283612"/>
                        <a:pt x="777674" y="278945"/>
                      </a:cubicBezTo>
                      <a:cubicBezTo>
                        <a:pt x="778435" y="261324"/>
                        <a:pt x="769292" y="244750"/>
                        <a:pt x="754433" y="236749"/>
                      </a:cubicBezTo>
                      <a:cubicBezTo>
                        <a:pt x="734145" y="225795"/>
                        <a:pt x="713285" y="236368"/>
                        <a:pt x="712332" y="236844"/>
                      </a:cubicBezTo>
                      <a:cubicBezTo>
                        <a:pt x="707284" y="239511"/>
                        <a:pt x="701092" y="238845"/>
                        <a:pt x="696616" y="235130"/>
                      </a:cubicBezTo>
                      <a:cubicBezTo>
                        <a:pt x="692139" y="231415"/>
                        <a:pt x="690424" y="225509"/>
                        <a:pt x="692044" y="220080"/>
                      </a:cubicBezTo>
                      <a:cubicBezTo>
                        <a:pt x="695854" y="207317"/>
                        <a:pt x="692521" y="193696"/>
                        <a:pt x="683662" y="185314"/>
                      </a:cubicBezTo>
                      <a:cubicBezTo>
                        <a:pt x="673756" y="175980"/>
                        <a:pt x="660326" y="176646"/>
                        <a:pt x="657754" y="176837"/>
                      </a:cubicBezTo>
                      <a:cubicBezTo>
                        <a:pt x="653563" y="177218"/>
                        <a:pt x="649563" y="175789"/>
                        <a:pt x="646514" y="172836"/>
                      </a:cubicBezTo>
                      <a:cubicBezTo>
                        <a:pt x="643467" y="169883"/>
                        <a:pt x="641943" y="165883"/>
                        <a:pt x="642133" y="161787"/>
                      </a:cubicBezTo>
                      <a:cubicBezTo>
                        <a:pt x="642324" y="158168"/>
                        <a:pt x="642324" y="145595"/>
                        <a:pt x="633179" y="134832"/>
                      </a:cubicBezTo>
                      <a:cubicBezTo>
                        <a:pt x="623465" y="123306"/>
                        <a:pt x="610129" y="121592"/>
                        <a:pt x="606224" y="121401"/>
                      </a:cubicBezTo>
                      <a:cubicBezTo>
                        <a:pt x="602223" y="121116"/>
                        <a:pt x="598605" y="119211"/>
                        <a:pt x="596033" y="116163"/>
                      </a:cubicBezTo>
                      <a:cubicBezTo>
                        <a:pt x="593461" y="113115"/>
                        <a:pt x="592413" y="109114"/>
                        <a:pt x="592889" y="105209"/>
                      </a:cubicBezTo>
                      <a:cubicBezTo>
                        <a:pt x="595461" y="86254"/>
                        <a:pt x="586031" y="67299"/>
                        <a:pt x="569362" y="58060"/>
                      </a:cubicBezTo>
                      <a:cubicBezTo>
                        <a:pt x="552979" y="49011"/>
                        <a:pt x="532119" y="50916"/>
                        <a:pt x="517547" y="62823"/>
                      </a:cubicBezTo>
                      <a:cubicBezTo>
                        <a:pt x="514212" y="65490"/>
                        <a:pt x="509926" y="66537"/>
                        <a:pt x="505736" y="65775"/>
                      </a:cubicBezTo>
                      <a:cubicBezTo>
                        <a:pt x="501544" y="64918"/>
                        <a:pt x="498020" y="62346"/>
                        <a:pt x="495925" y="58632"/>
                      </a:cubicBezTo>
                      <a:cubicBezTo>
                        <a:pt x="488018" y="44249"/>
                        <a:pt x="474017" y="35295"/>
                        <a:pt x="459348" y="35295"/>
                      </a:cubicBezTo>
                      <a:cubicBezTo>
                        <a:pt x="459348" y="35295"/>
                        <a:pt x="459254" y="35295"/>
                        <a:pt x="459254" y="35295"/>
                      </a:cubicBezTo>
                      <a:cubicBezTo>
                        <a:pt x="439632" y="35295"/>
                        <a:pt x="421820" y="51488"/>
                        <a:pt x="417819" y="72919"/>
                      </a:cubicBezTo>
                      <a:cubicBezTo>
                        <a:pt x="416391" y="80349"/>
                        <a:pt x="409437" y="85397"/>
                        <a:pt x="402104" y="84444"/>
                      </a:cubicBezTo>
                      <a:cubicBezTo>
                        <a:pt x="394579" y="83587"/>
                        <a:pt x="389149" y="77015"/>
                        <a:pt x="389530" y="69490"/>
                      </a:cubicBezTo>
                      <a:cubicBezTo>
                        <a:pt x="390578" y="49773"/>
                        <a:pt x="376958" y="31962"/>
                        <a:pt x="358383" y="28914"/>
                      </a:cubicBezTo>
                      <a:cubicBezTo>
                        <a:pt x="342000" y="26247"/>
                        <a:pt x="325522" y="35581"/>
                        <a:pt x="318283" y="51488"/>
                      </a:cubicBezTo>
                      <a:cubicBezTo>
                        <a:pt x="316473" y="55393"/>
                        <a:pt x="313139" y="58250"/>
                        <a:pt x="308949" y="59394"/>
                      </a:cubicBezTo>
                      <a:cubicBezTo>
                        <a:pt x="304853" y="60537"/>
                        <a:pt x="300376" y="59679"/>
                        <a:pt x="296947" y="57203"/>
                      </a:cubicBezTo>
                      <a:cubicBezTo>
                        <a:pt x="288661" y="51297"/>
                        <a:pt x="278373" y="48916"/>
                        <a:pt x="268086" y="50631"/>
                      </a:cubicBezTo>
                      <a:cubicBezTo>
                        <a:pt x="257800" y="52345"/>
                        <a:pt x="248941" y="57870"/>
                        <a:pt x="242940" y="66156"/>
                      </a:cubicBezTo>
                      <a:cubicBezTo>
                        <a:pt x="237035" y="74538"/>
                        <a:pt x="234653" y="84730"/>
                        <a:pt x="236368" y="95017"/>
                      </a:cubicBezTo>
                      <a:cubicBezTo>
                        <a:pt x="237892" y="103875"/>
                        <a:pt x="242179" y="111781"/>
                        <a:pt x="248750" y="117591"/>
                      </a:cubicBezTo>
                      <a:cubicBezTo>
                        <a:pt x="250370" y="118734"/>
                        <a:pt x="251894" y="119973"/>
                        <a:pt x="253323" y="121211"/>
                      </a:cubicBezTo>
                      <a:cubicBezTo>
                        <a:pt x="258847" y="126354"/>
                        <a:pt x="259514" y="134832"/>
                        <a:pt x="254751" y="140737"/>
                      </a:cubicBezTo>
                      <a:cubicBezTo>
                        <a:pt x="249989" y="146642"/>
                        <a:pt x="241511" y="147786"/>
                        <a:pt x="235321" y="143404"/>
                      </a:cubicBezTo>
                      <a:cubicBezTo>
                        <a:pt x="233987" y="142451"/>
                        <a:pt x="232654" y="141404"/>
                        <a:pt x="231415" y="140356"/>
                      </a:cubicBezTo>
                      <a:cubicBezTo>
                        <a:pt x="227319" y="137880"/>
                        <a:pt x="222272" y="137213"/>
                        <a:pt x="218080" y="138927"/>
                      </a:cubicBezTo>
                      <a:cubicBezTo>
                        <a:pt x="211889" y="141308"/>
                        <a:pt x="207984" y="147976"/>
                        <a:pt x="208650" y="155120"/>
                      </a:cubicBezTo>
                      <a:cubicBezTo>
                        <a:pt x="209127" y="160644"/>
                        <a:pt x="206364" y="165978"/>
                        <a:pt x="201602" y="168741"/>
                      </a:cubicBezTo>
                      <a:cubicBezTo>
                        <a:pt x="196839" y="171503"/>
                        <a:pt x="190839" y="171312"/>
                        <a:pt x="186267" y="168074"/>
                      </a:cubicBezTo>
                      <a:cubicBezTo>
                        <a:pt x="170646" y="157215"/>
                        <a:pt x="149501" y="159025"/>
                        <a:pt x="137118" y="172265"/>
                      </a:cubicBezTo>
                      <a:cubicBezTo>
                        <a:pt x="126164" y="183981"/>
                        <a:pt x="124450" y="202364"/>
                        <a:pt x="132927" y="216937"/>
                      </a:cubicBezTo>
                      <a:cubicBezTo>
                        <a:pt x="135404" y="221223"/>
                        <a:pt x="135498" y="226557"/>
                        <a:pt x="133117" y="230844"/>
                      </a:cubicBezTo>
                      <a:cubicBezTo>
                        <a:pt x="130735" y="235225"/>
                        <a:pt x="126354" y="238083"/>
                        <a:pt x="121306" y="238368"/>
                      </a:cubicBezTo>
                      <a:cubicBezTo>
                        <a:pt x="110162" y="239035"/>
                        <a:pt x="100542" y="245322"/>
                        <a:pt x="96732" y="254370"/>
                      </a:cubicBezTo>
                      <a:cubicBezTo>
                        <a:pt x="93112" y="262848"/>
                        <a:pt x="95589" y="271134"/>
                        <a:pt x="96922" y="274373"/>
                      </a:cubicBezTo>
                      <a:cubicBezTo>
                        <a:pt x="98922" y="279421"/>
                        <a:pt x="97875" y="285231"/>
                        <a:pt x="94160" y="289232"/>
                      </a:cubicBezTo>
                      <a:cubicBezTo>
                        <a:pt x="90445" y="293232"/>
                        <a:pt x="84921" y="294851"/>
                        <a:pt x="79586" y="293328"/>
                      </a:cubicBezTo>
                      <a:cubicBezTo>
                        <a:pt x="75110" y="291994"/>
                        <a:pt x="70443" y="291327"/>
                        <a:pt x="65966" y="291327"/>
                      </a:cubicBezTo>
                      <a:close/>
                    </a:path>
                  </a:pathLst>
                </a:custGeom>
                <a:solidFill>
                  <a:srgbClr val="4A2C2A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686" name="Google Shape;686;p7"/>
              <p:cNvGrpSpPr/>
              <p:nvPr/>
            </p:nvGrpSpPr>
            <p:grpSpPr>
              <a:xfrm>
                <a:off x="10734675" y="3196208"/>
                <a:ext cx="780622" cy="600837"/>
                <a:chOff x="10734675" y="3196208"/>
                <a:chExt cx="780622" cy="600837"/>
              </a:xfrm>
            </p:grpSpPr>
            <p:grpSp>
              <p:nvGrpSpPr>
                <p:cNvPr id="687" name="Google Shape;687;p7"/>
                <p:cNvGrpSpPr/>
                <p:nvPr/>
              </p:nvGrpSpPr>
              <p:grpSpPr>
                <a:xfrm>
                  <a:off x="10734675" y="3196208"/>
                  <a:ext cx="780622" cy="600837"/>
                  <a:chOff x="10734675" y="3196208"/>
                  <a:chExt cx="780622" cy="600837"/>
                </a:xfrm>
              </p:grpSpPr>
              <p:sp>
                <p:nvSpPr>
                  <p:cNvPr id="688" name="Google Shape;688;p7"/>
                  <p:cNvSpPr/>
                  <p:nvPr/>
                </p:nvSpPr>
                <p:spPr>
                  <a:xfrm>
                    <a:off x="10749057" y="3210591"/>
                    <a:ext cx="751748" cy="572166"/>
                  </a:xfrm>
                  <a:custGeom>
                    <a:rect b="b" l="l" r="r" t="t"/>
                    <a:pathLst>
                      <a:path extrusionOk="0" h="572166" w="751748">
                        <a:moveTo>
                          <a:pt x="751618" y="72295"/>
                        </a:moveTo>
                        <a:cubicBezTo>
                          <a:pt x="752284" y="61817"/>
                          <a:pt x="750475" y="51149"/>
                          <a:pt x="744379" y="40005"/>
                        </a:cubicBezTo>
                        <a:cubicBezTo>
                          <a:pt x="731330" y="16288"/>
                          <a:pt x="705231" y="2191"/>
                          <a:pt x="678466" y="2096"/>
                        </a:cubicBezTo>
                        <a:cubicBezTo>
                          <a:pt x="639413" y="2096"/>
                          <a:pt x="605124" y="32956"/>
                          <a:pt x="603981" y="72580"/>
                        </a:cubicBezTo>
                        <a:cubicBezTo>
                          <a:pt x="604838" y="33433"/>
                          <a:pt x="568451" y="2096"/>
                          <a:pt x="529590" y="2096"/>
                        </a:cubicBezTo>
                        <a:cubicBezTo>
                          <a:pt x="495681" y="2096"/>
                          <a:pt x="463201" y="25622"/>
                          <a:pt x="458820" y="60388"/>
                        </a:cubicBezTo>
                        <a:cubicBezTo>
                          <a:pt x="458152" y="65627"/>
                          <a:pt x="458057" y="71247"/>
                          <a:pt x="455390" y="75819"/>
                        </a:cubicBezTo>
                        <a:cubicBezTo>
                          <a:pt x="447389" y="89249"/>
                          <a:pt x="444722" y="67151"/>
                          <a:pt x="444722" y="62198"/>
                        </a:cubicBezTo>
                        <a:cubicBezTo>
                          <a:pt x="445198" y="18764"/>
                          <a:pt x="392906" y="-6287"/>
                          <a:pt x="355473" y="1714"/>
                        </a:cubicBezTo>
                        <a:cubicBezTo>
                          <a:pt x="338233" y="5334"/>
                          <a:pt x="322326" y="14954"/>
                          <a:pt x="311562" y="29051"/>
                        </a:cubicBezTo>
                        <a:cubicBezTo>
                          <a:pt x="301751" y="41815"/>
                          <a:pt x="304514" y="58198"/>
                          <a:pt x="297847" y="71723"/>
                        </a:cubicBezTo>
                        <a:cubicBezTo>
                          <a:pt x="291465" y="31909"/>
                          <a:pt x="267557" y="0"/>
                          <a:pt x="223076" y="0"/>
                        </a:cubicBezTo>
                        <a:cubicBezTo>
                          <a:pt x="201930" y="0"/>
                          <a:pt x="181070" y="8668"/>
                          <a:pt x="166783" y="24384"/>
                        </a:cubicBezTo>
                        <a:cubicBezTo>
                          <a:pt x="154400" y="38005"/>
                          <a:pt x="150495" y="56579"/>
                          <a:pt x="148590" y="74390"/>
                        </a:cubicBezTo>
                        <a:cubicBezTo>
                          <a:pt x="151733" y="32766"/>
                          <a:pt x="114300" y="0"/>
                          <a:pt x="74390" y="0"/>
                        </a:cubicBezTo>
                        <a:cubicBezTo>
                          <a:pt x="33338" y="0"/>
                          <a:pt x="0" y="31432"/>
                          <a:pt x="0" y="70295"/>
                        </a:cubicBezTo>
                        <a:cubicBezTo>
                          <a:pt x="0" y="73723"/>
                          <a:pt x="381" y="77057"/>
                          <a:pt x="857" y="80296"/>
                        </a:cubicBezTo>
                        <a:lnTo>
                          <a:pt x="0" y="80296"/>
                        </a:lnTo>
                        <a:lnTo>
                          <a:pt x="110394" y="572167"/>
                        </a:lnTo>
                        <a:cubicBezTo>
                          <a:pt x="134398" y="572167"/>
                          <a:pt x="480440" y="572167"/>
                          <a:pt x="629412" y="572167"/>
                        </a:cubicBezTo>
                        <a:cubicBezTo>
                          <a:pt x="665607" y="423863"/>
                          <a:pt x="701135" y="275272"/>
                          <a:pt x="737806" y="127063"/>
                        </a:cubicBezTo>
                        <a:cubicBezTo>
                          <a:pt x="742473" y="107918"/>
                          <a:pt x="750570" y="90297"/>
                          <a:pt x="751618" y="72295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689" name="Google Shape;689;p7"/>
                  <p:cNvSpPr/>
                  <p:nvPr/>
                </p:nvSpPr>
                <p:spPr>
                  <a:xfrm>
                    <a:off x="10734675" y="3196208"/>
                    <a:ext cx="780622" cy="600837"/>
                  </a:xfrm>
                  <a:custGeom>
                    <a:rect b="b" l="l" r="r" t="t"/>
                    <a:pathLst>
                      <a:path extrusionOk="0" h="600837" w="780622">
                        <a:moveTo>
                          <a:pt x="643699" y="600837"/>
                        </a:moveTo>
                        <a:lnTo>
                          <a:pt x="124682" y="600837"/>
                        </a:lnTo>
                        <a:cubicBezTo>
                          <a:pt x="118015" y="600837"/>
                          <a:pt x="112205" y="596170"/>
                          <a:pt x="110776" y="589693"/>
                        </a:cubicBezTo>
                        <a:lnTo>
                          <a:pt x="381" y="97822"/>
                        </a:lnTo>
                        <a:cubicBezTo>
                          <a:pt x="-95" y="95726"/>
                          <a:pt x="-95" y="93631"/>
                          <a:pt x="381" y="91535"/>
                        </a:cubicBezTo>
                        <a:cubicBezTo>
                          <a:pt x="191" y="89154"/>
                          <a:pt x="0" y="86868"/>
                          <a:pt x="0" y="84582"/>
                        </a:cubicBezTo>
                        <a:cubicBezTo>
                          <a:pt x="0" y="37910"/>
                          <a:pt x="39815" y="0"/>
                          <a:pt x="88678" y="0"/>
                        </a:cubicBezTo>
                        <a:cubicBezTo>
                          <a:pt x="113538" y="0"/>
                          <a:pt x="138494" y="10954"/>
                          <a:pt x="155447" y="29242"/>
                        </a:cubicBezTo>
                        <a:cubicBezTo>
                          <a:pt x="158305" y="32290"/>
                          <a:pt x="160877" y="35528"/>
                          <a:pt x="163163" y="38862"/>
                        </a:cubicBezTo>
                        <a:cubicBezTo>
                          <a:pt x="165259" y="35433"/>
                          <a:pt x="167735" y="32195"/>
                          <a:pt x="170593" y="29051"/>
                        </a:cubicBezTo>
                        <a:cubicBezTo>
                          <a:pt x="187453" y="10573"/>
                          <a:pt x="211836" y="0"/>
                          <a:pt x="237459" y="0"/>
                        </a:cubicBezTo>
                        <a:cubicBezTo>
                          <a:pt x="237459" y="0"/>
                          <a:pt x="237459" y="0"/>
                          <a:pt x="237459" y="0"/>
                        </a:cubicBezTo>
                        <a:cubicBezTo>
                          <a:pt x="269558" y="0"/>
                          <a:pt x="295180" y="14478"/>
                          <a:pt x="310991" y="40196"/>
                        </a:cubicBezTo>
                        <a:cubicBezTo>
                          <a:pt x="312039" y="38386"/>
                          <a:pt x="313277" y="36481"/>
                          <a:pt x="314611" y="34671"/>
                        </a:cubicBezTo>
                        <a:cubicBezTo>
                          <a:pt x="327279" y="18097"/>
                          <a:pt x="345853" y="6477"/>
                          <a:pt x="366903" y="2000"/>
                        </a:cubicBezTo>
                        <a:cubicBezTo>
                          <a:pt x="393478" y="-3620"/>
                          <a:pt x="424719" y="4286"/>
                          <a:pt x="446627" y="22098"/>
                        </a:cubicBezTo>
                        <a:cubicBezTo>
                          <a:pt x="455580" y="29432"/>
                          <a:pt x="462439" y="38005"/>
                          <a:pt x="466916" y="47435"/>
                        </a:cubicBezTo>
                        <a:cubicBezTo>
                          <a:pt x="480822" y="20288"/>
                          <a:pt x="510349" y="2000"/>
                          <a:pt x="544068" y="2000"/>
                        </a:cubicBezTo>
                        <a:cubicBezTo>
                          <a:pt x="568262" y="2000"/>
                          <a:pt x="591979" y="12097"/>
                          <a:pt x="609219" y="29623"/>
                        </a:cubicBezTo>
                        <a:cubicBezTo>
                          <a:pt x="612838" y="33338"/>
                          <a:pt x="615982" y="37243"/>
                          <a:pt x="618839" y="41338"/>
                        </a:cubicBezTo>
                        <a:cubicBezTo>
                          <a:pt x="634842" y="17717"/>
                          <a:pt x="662274" y="2000"/>
                          <a:pt x="692848" y="2000"/>
                        </a:cubicBezTo>
                        <a:cubicBezTo>
                          <a:pt x="692848" y="2000"/>
                          <a:pt x="692944" y="2000"/>
                          <a:pt x="692944" y="2000"/>
                        </a:cubicBezTo>
                        <a:cubicBezTo>
                          <a:pt x="725520" y="2000"/>
                          <a:pt x="756285" y="19812"/>
                          <a:pt x="771430" y="47244"/>
                        </a:cubicBezTo>
                        <a:cubicBezTo>
                          <a:pt x="778383" y="59817"/>
                          <a:pt x="781336" y="72962"/>
                          <a:pt x="780478" y="87344"/>
                        </a:cubicBezTo>
                        <a:cubicBezTo>
                          <a:pt x="780478" y="87344"/>
                          <a:pt x="780478" y="87344"/>
                          <a:pt x="780478" y="87344"/>
                        </a:cubicBezTo>
                        <a:cubicBezTo>
                          <a:pt x="779716" y="100870"/>
                          <a:pt x="775621" y="113633"/>
                          <a:pt x="771716" y="126016"/>
                        </a:cubicBezTo>
                        <a:cubicBezTo>
                          <a:pt x="769716" y="132207"/>
                          <a:pt x="767715" y="138494"/>
                          <a:pt x="766190" y="144780"/>
                        </a:cubicBezTo>
                        <a:cubicBezTo>
                          <a:pt x="742950" y="238696"/>
                          <a:pt x="719804" y="334328"/>
                          <a:pt x="697420" y="426815"/>
                        </a:cubicBezTo>
                        <a:cubicBezTo>
                          <a:pt x="684276" y="481203"/>
                          <a:pt x="671131" y="535496"/>
                          <a:pt x="657797" y="589788"/>
                        </a:cubicBezTo>
                        <a:cubicBezTo>
                          <a:pt x="655987" y="596360"/>
                          <a:pt x="650272" y="600837"/>
                          <a:pt x="643699" y="600837"/>
                        </a:cubicBezTo>
                        <a:close/>
                        <a:moveTo>
                          <a:pt x="136113" y="572262"/>
                        </a:moveTo>
                        <a:lnTo>
                          <a:pt x="632556" y="572262"/>
                        </a:lnTo>
                        <a:cubicBezTo>
                          <a:pt x="644937" y="521589"/>
                          <a:pt x="657225" y="470916"/>
                          <a:pt x="669513" y="420243"/>
                        </a:cubicBezTo>
                        <a:cubicBezTo>
                          <a:pt x="691896" y="327755"/>
                          <a:pt x="715137" y="232029"/>
                          <a:pt x="738378" y="138017"/>
                        </a:cubicBezTo>
                        <a:cubicBezTo>
                          <a:pt x="740187" y="130873"/>
                          <a:pt x="742284" y="124015"/>
                          <a:pt x="744379" y="117443"/>
                        </a:cubicBezTo>
                        <a:cubicBezTo>
                          <a:pt x="747903" y="106299"/>
                          <a:pt x="751332" y="95726"/>
                          <a:pt x="751903" y="85725"/>
                        </a:cubicBezTo>
                        <a:cubicBezTo>
                          <a:pt x="752475" y="76771"/>
                          <a:pt x="750666" y="68961"/>
                          <a:pt x="746379" y="61151"/>
                        </a:cubicBezTo>
                        <a:cubicBezTo>
                          <a:pt x="736188" y="42672"/>
                          <a:pt x="715232" y="30671"/>
                          <a:pt x="692944" y="30671"/>
                        </a:cubicBezTo>
                        <a:cubicBezTo>
                          <a:pt x="692944" y="30671"/>
                          <a:pt x="692944" y="30671"/>
                          <a:pt x="692848" y="30671"/>
                        </a:cubicBezTo>
                        <a:cubicBezTo>
                          <a:pt x="660654" y="30671"/>
                          <a:pt x="633699" y="56007"/>
                          <a:pt x="632746" y="87249"/>
                        </a:cubicBezTo>
                        <a:cubicBezTo>
                          <a:pt x="632556" y="95155"/>
                          <a:pt x="625792" y="101346"/>
                          <a:pt x="618077" y="101155"/>
                        </a:cubicBezTo>
                        <a:cubicBezTo>
                          <a:pt x="610172" y="100965"/>
                          <a:pt x="603981" y="94393"/>
                          <a:pt x="604171" y="86582"/>
                        </a:cubicBezTo>
                        <a:cubicBezTo>
                          <a:pt x="604456" y="73247"/>
                          <a:pt x="599027" y="60103"/>
                          <a:pt x="588835" y="49721"/>
                        </a:cubicBezTo>
                        <a:cubicBezTo>
                          <a:pt x="577215" y="37814"/>
                          <a:pt x="560451" y="30671"/>
                          <a:pt x="544163" y="30671"/>
                        </a:cubicBezTo>
                        <a:cubicBezTo>
                          <a:pt x="519208" y="30671"/>
                          <a:pt x="491110" y="47815"/>
                          <a:pt x="487584" y="76486"/>
                        </a:cubicBezTo>
                        <a:lnTo>
                          <a:pt x="487299" y="79057"/>
                        </a:lnTo>
                        <a:cubicBezTo>
                          <a:pt x="486727" y="84392"/>
                          <a:pt x="486061" y="90964"/>
                          <a:pt x="482251" y="97441"/>
                        </a:cubicBezTo>
                        <a:cubicBezTo>
                          <a:pt x="474535" y="110300"/>
                          <a:pt x="464725" y="109156"/>
                          <a:pt x="460820" y="108013"/>
                        </a:cubicBezTo>
                        <a:cubicBezTo>
                          <a:pt x="445484" y="103727"/>
                          <a:pt x="444912" y="80867"/>
                          <a:pt x="445008" y="76390"/>
                        </a:cubicBezTo>
                        <a:cubicBezTo>
                          <a:pt x="445198" y="61055"/>
                          <a:pt x="436245" y="50482"/>
                          <a:pt x="428720" y="44291"/>
                        </a:cubicBezTo>
                        <a:cubicBezTo>
                          <a:pt x="413765" y="32099"/>
                          <a:pt x="390906" y="26194"/>
                          <a:pt x="373095" y="30004"/>
                        </a:cubicBezTo>
                        <a:cubicBezTo>
                          <a:pt x="358712" y="33052"/>
                          <a:pt x="346138" y="40862"/>
                          <a:pt x="337565" y="52102"/>
                        </a:cubicBezTo>
                        <a:cubicBezTo>
                          <a:pt x="334137" y="56674"/>
                          <a:pt x="332994" y="62865"/>
                          <a:pt x="331660" y="70104"/>
                        </a:cubicBezTo>
                        <a:cubicBezTo>
                          <a:pt x="330422" y="76962"/>
                          <a:pt x="328994" y="84772"/>
                          <a:pt x="325279" y="92393"/>
                        </a:cubicBezTo>
                        <a:cubicBezTo>
                          <a:pt x="322516" y="98012"/>
                          <a:pt x="316420" y="101155"/>
                          <a:pt x="310324" y="100203"/>
                        </a:cubicBezTo>
                        <a:cubicBezTo>
                          <a:pt x="304134" y="99251"/>
                          <a:pt x="299276" y="94488"/>
                          <a:pt x="298323" y="88297"/>
                        </a:cubicBezTo>
                        <a:cubicBezTo>
                          <a:pt x="294703" y="66008"/>
                          <a:pt x="282130" y="28575"/>
                          <a:pt x="237648" y="28575"/>
                        </a:cubicBezTo>
                        <a:cubicBezTo>
                          <a:pt x="237648" y="28575"/>
                          <a:pt x="237648" y="28575"/>
                          <a:pt x="237648" y="28575"/>
                        </a:cubicBezTo>
                        <a:cubicBezTo>
                          <a:pt x="220027" y="28575"/>
                          <a:pt x="203359" y="35719"/>
                          <a:pt x="191929" y="48292"/>
                        </a:cubicBezTo>
                        <a:cubicBezTo>
                          <a:pt x="181927" y="59246"/>
                          <a:pt x="178880" y="75629"/>
                          <a:pt x="177355" y="90202"/>
                        </a:cubicBezTo>
                        <a:cubicBezTo>
                          <a:pt x="176499" y="97917"/>
                          <a:pt x="169641" y="103537"/>
                          <a:pt x="161830" y="102870"/>
                        </a:cubicBezTo>
                        <a:cubicBezTo>
                          <a:pt x="154020" y="102108"/>
                          <a:pt x="148304" y="95345"/>
                          <a:pt x="148876" y="87535"/>
                        </a:cubicBezTo>
                        <a:cubicBezTo>
                          <a:pt x="149923" y="73438"/>
                          <a:pt x="144875" y="59627"/>
                          <a:pt x="134684" y="48673"/>
                        </a:cubicBezTo>
                        <a:cubicBezTo>
                          <a:pt x="122968" y="36100"/>
                          <a:pt x="105918" y="28575"/>
                          <a:pt x="88868" y="28575"/>
                        </a:cubicBezTo>
                        <a:cubicBezTo>
                          <a:pt x="55721" y="28575"/>
                          <a:pt x="28766" y="53721"/>
                          <a:pt x="28766" y="84582"/>
                        </a:cubicBezTo>
                        <a:cubicBezTo>
                          <a:pt x="28766" y="86868"/>
                          <a:pt x="28956" y="89440"/>
                          <a:pt x="29432" y="92488"/>
                        </a:cubicBezTo>
                        <a:cubicBezTo>
                          <a:pt x="29623" y="93821"/>
                          <a:pt x="29623" y="95060"/>
                          <a:pt x="29527" y="96393"/>
                        </a:cubicBezTo>
                        <a:lnTo>
                          <a:pt x="136113" y="572262"/>
                        </a:lnTo>
                        <a:close/>
                        <a:moveTo>
                          <a:pt x="766001" y="86678"/>
                        </a:moveTo>
                        <a:lnTo>
                          <a:pt x="766001" y="86678"/>
                        </a:lnTo>
                        <a:lnTo>
                          <a:pt x="766001" y="86678"/>
                        </a:lnTo>
                        <a:close/>
                      </a:path>
                    </a:pathLst>
                  </a:custGeom>
                  <a:solidFill>
                    <a:srgbClr val="4A2C2A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690" name="Google Shape;690;p7"/>
                <p:cNvGrpSpPr/>
                <p:nvPr/>
              </p:nvGrpSpPr>
              <p:grpSpPr>
                <a:xfrm>
                  <a:off x="10888213" y="3199906"/>
                  <a:ext cx="199284" cy="590947"/>
                  <a:chOff x="10888213" y="3199906"/>
                  <a:chExt cx="199284" cy="590947"/>
                </a:xfrm>
              </p:grpSpPr>
              <p:sp>
                <p:nvSpPr>
                  <p:cNvPr id="691" name="Google Shape;691;p7"/>
                  <p:cNvSpPr/>
                  <p:nvPr/>
                </p:nvSpPr>
                <p:spPr>
                  <a:xfrm>
                    <a:off x="10902528" y="3214233"/>
                    <a:ext cx="170665" cy="562333"/>
                  </a:xfrm>
                  <a:custGeom>
                    <a:rect b="b" l="l" r="r" t="t"/>
                    <a:pathLst>
                      <a:path extrusionOk="0" h="562333" w="170665">
                        <a:moveTo>
                          <a:pt x="168" y="80463"/>
                        </a:moveTo>
                        <a:cubicBezTo>
                          <a:pt x="-2595" y="39125"/>
                          <a:pt x="29124" y="2930"/>
                          <a:pt x="70367" y="168"/>
                        </a:cubicBezTo>
                        <a:cubicBezTo>
                          <a:pt x="111610" y="-2595"/>
                          <a:pt x="147805" y="29124"/>
                          <a:pt x="150568" y="70462"/>
                        </a:cubicBezTo>
                        <a:cubicBezTo>
                          <a:pt x="157235" y="234387"/>
                          <a:pt x="163902" y="398408"/>
                          <a:pt x="170665" y="562333"/>
                        </a:cubicBezTo>
                        <a:cubicBezTo>
                          <a:pt x="133899" y="562333"/>
                          <a:pt x="97131" y="562333"/>
                          <a:pt x="60365" y="562333"/>
                        </a:cubicBezTo>
                        <a:cubicBezTo>
                          <a:pt x="40268" y="401742"/>
                          <a:pt x="20170" y="241150"/>
                          <a:pt x="168" y="80463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692" name="Google Shape;692;p7"/>
                  <p:cNvSpPr/>
                  <p:nvPr/>
                </p:nvSpPr>
                <p:spPr>
                  <a:xfrm>
                    <a:off x="10888213" y="3199906"/>
                    <a:ext cx="199284" cy="590947"/>
                  </a:xfrm>
                  <a:custGeom>
                    <a:rect b="b" l="l" r="r" t="t"/>
                    <a:pathLst>
                      <a:path extrusionOk="0" h="590947" w="199284">
                        <a:moveTo>
                          <a:pt x="184980" y="590948"/>
                        </a:moveTo>
                        <a:lnTo>
                          <a:pt x="74680" y="590948"/>
                        </a:lnTo>
                        <a:cubicBezTo>
                          <a:pt x="67441" y="590948"/>
                          <a:pt x="61440" y="585614"/>
                          <a:pt x="60488" y="578470"/>
                        </a:cubicBezTo>
                        <a:lnTo>
                          <a:pt x="291" y="96600"/>
                        </a:lnTo>
                        <a:cubicBezTo>
                          <a:pt x="291" y="96315"/>
                          <a:pt x="195" y="96029"/>
                          <a:pt x="195" y="95743"/>
                        </a:cubicBezTo>
                        <a:cubicBezTo>
                          <a:pt x="-3043" y="46404"/>
                          <a:pt x="34390" y="3541"/>
                          <a:pt x="83730" y="207"/>
                        </a:cubicBezTo>
                        <a:cubicBezTo>
                          <a:pt x="107447" y="-1412"/>
                          <a:pt x="130592" y="6494"/>
                          <a:pt x="148690" y="22306"/>
                        </a:cubicBezTo>
                        <a:cubicBezTo>
                          <a:pt x="166787" y="38117"/>
                          <a:pt x="177646" y="60024"/>
                          <a:pt x="179170" y="83742"/>
                        </a:cubicBezTo>
                        <a:lnTo>
                          <a:pt x="199268" y="575994"/>
                        </a:lnTo>
                        <a:cubicBezTo>
                          <a:pt x="199459" y="579899"/>
                          <a:pt x="198030" y="583709"/>
                          <a:pt x="195267" y="586471"/>
                        </a:cubicBezTo>
                        <a:cubicBezTo>
                          <a:pt x="192504" y="589329"/>
                          <a:pt x="188790" y="590948"/>
                          <a:pt x="184980" y="590948"/>
                        </a:cubicBezTo>
                        <a:close/>
                        <a:moveTo>
                          <a:pt x="87254" y="562373"/>
                        </a:moveTo>
                        <a:lnTo>
                          <a:pt x="170026" y="562373"/>
                        </a:lnTo>
                        <a:lnTo>
                          <a:pt x="150595" y="85361"/>
                        </a:lnTo>
                        <a:cubicBezTo>
                          <a:pt x="149547" y="69549"/>
                          <a:pt x="142118" y="54691"/>
                          <a:pt x="129830" y="43832"/>
                        </a:cubicBezTo>
                        <a:cubicBezTo>
                          <a:pt x="117447" y="32974"/>
                          <a:pt x="101827" y="27735"/>
                          <a:pt x="85634" y="28687"/>
                        </a:cubicBezTo>
                        <a:cubicBezTo>
                          <a:pt x="52106" y="30878"/>
                          <a:pt x="26675" y="59929"/>
                          <a:pt x="28675" y="93362"/>
                        </a:cubicBezTo>
                        <a:lnTo>
                          <a:pt x="87254" y="562373"/>
                        </a:lnTo>
                        <a:close/>
                      </a:path>
                    </a:pathLst>
                  </a:custGeom>
                  <a:solidFill>
                    <a:srgbClr val="4A2C2A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693" name="Google Shape;693;p7"/>
                <p:cNvGrpSpPr/>
                <p:nvPr/>
              </p:nvGrpSpPr>
              <p:grpSpPr>
                <a:xfrm>
                  <a:off x="11160044" y="3200014"/>
                  <a:ext cx="218545" cy="590839"/>
                  <a:chOff x="11160044" y="3200014"/>
                  <a:chExt cx="218545" cy="590839"/>
                </a:xfrm>
              </p:grpSpPr>
              <p:sp>
                <p:nvSpPr>
                  <p:cNvPr id="694" name="Google Shape;694;p7"/>
                  <p:cNvSpPr/>
                  <p:nvPr/>
                </p:nvSpPr>
                <p:spPr>
                  <a:xfrm>
                    <a:off x="11174253" y="3214233"/>
                    <a:ext cx="190016" cy="562333"/>
                  </a:xfrm>
                  <a:custGeom>
                    <a:rect b="b" l="l" r="r" t="t"/>
                    <a:pathLst>
                      <a:path extrusionOk="0" h="562333" w="190016">
                        <a:moveTo>
                          <a:pt x="189833" y="80463"/>
                        </a:moveTo>
                        <a:cubicBezTo>
                          <a:pt x="192881" y="39125"/>
                          <a:pt x="157638" y="2930"/>
                          <a:pt x="111633" y="168"/>
                        </a:cubicBezTo>
                        <a:cubicBezTo>
                          <a:pt x="65723" y="-2595"/>
                          <a:pt x="25337" y="29124"/>
                          <a:pt x="22288" y="70462"/>
                        </a:cubicBezTo>
                        <a:cubicBezTo>
                          <a:pt x="14858" y="234387"/>
                          <a:pt x="7430" y="398408"/>
                          <a:pt x="0" y="562333"/>
                        </a:cubicBezTo>
                        <a:cubicBezTo>
                          <a:pt x="40957" y="562333"/>
                          <a:pt x="81915" y="562333"/>
                          <a:pt x="122873" y="562333"/>
                        </a:cubicBezTo>
                        <a:cubicBezTo>
                          <a:pt x="145161" y="401742"/>
                          <a:pt x="167544" y="241150"/>
                          <a:pt x="189833" y="80463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695" name="Google Shape;695;p7"/>
                  <p:cNvSpPr/>
                  <p:nvPr/>
                </p:nvSpPr>
                <p:spPr>
                  <a:xfrm>
                    <a:off x="11160044" y="3200014"/>
                    <a:ext cx="218545" cy="590839"/>
                  </a:xfrm>
                  <a:custGeom>
                    <a:rect b="b" l="l" r="r" t="t"/>
                    <a:pathLst>
                      <a:path extrusionOk="0" h="590839" w="218545">
                        <a:moveTo>
                          <a:pt x="137082" y="590840"/>
                        </a:moveTo>
                        <a:lnTo>
                          <a:pt x="14209" y="590840"/>
                        </a:lnTo>
                        <a:cubicBezTo>
                          <a:pt x="10303" y="590840"/>
                          <a:pt x="6589" y="589221"/>
                          <a:pt x="3921" y="586458"/>
                        </a:cubicBezTo>
                        <a:cubicBezTo>
                          <a:pt x="1255" y="583601"/>
                          <a:pt x="-174" y="579791"/>
                          <a:pt x="17" y="575981"/>
                        </a:cubicBezTo>
                        <a:lnTo>
                          <a:pt x="22305" y="84110"/>
                        </a:lnTo>
                        <a:cubicBezTo>
                          <a:pt x="26020" y="34485"/>
                          <a:pt x="72883" y="-3044"/>
                          <a:pt x="126794" y="195"/>
                        </a:cubicBezTo>
                        <a:cubicBezTo>
                          <a:pt x="154131" y="1814"/>
                          <a:pt x="179754" y="14101"/>
                          <a:pt x="196993" y="33818"/>
                        </a:cubicBezTo>
                        <a:cubicBezTo>
                          <a:pt x="212424" y="51439"/>
                          <a:pt x="219949" y="73442"/>
                          <a:pt x="218329" y="95731"/>
                        </a:cubicBezTo>
                        <a:cubicBezTo>
                          <a:pt x="218329" y="96016"/>
                          <a:pt x="218234" y="96302"/>
                          <a:pt x="218234" y="96683"/>
                        </a:cubicBezTo>
                        <a:lnTo>
                          <a:pt x="151274" y="578553"/>
                        </a:lnTo>
                        <a:cubicBezTo>
                          <a:pt x="150226" y="585601"/>
                          <a:pt x="144130" y="590840"/>
                          <a:pt x="137082" y="590840"/>
                        </a:cubicBezTo>
                        <a:close/>
                        <a:moveTo>
                          <a:pt x="29163" y="562265"/>
                        </a:moveTo>
                        <a:lnTo>
                          <a:pt x="124604" y="562265"/>
                        </a:lnTo>
                        <a:lnTo>
                          <a:pt x="189850" y="93254"/>
                        </a:lnTo>
                        <a:cubicBezTo>
                          <a:pt x="190802" y="78776"/>
                          <a:pt x="185754" y="64393"/>
                          <a:pt x="175467" y="52677"/>
                        </a:cubicBezTo>
                        <a:cubicBezTo>
                          <a:pt x="163180" y="38676"/>
                          <a:pt x="144796" y="29913"/>
                          <a:pt x="125080" y="28770"/>
                        </a:cubicBezTo>
                        <a:cubicBezTo>
                          <a:pt x="87360" y="26579"/>
                          <a:pt x="53357" y="52677"/>
                          <a:pt x="50880" y="85824"/>
                        </a:cubicBezTo>
                        <a:lnTo>
                          <a:pt x="29163" y="562265"/>
                        </a:lnTo>
                        <a:close/>
                        <a:moveTo>
                          <a:pt x="204042" y="94683"/>
                        </a:moveTo>
                        <a:lnTo>
                          <a:pt x="204042" y="94683"/>
                        </a:lnTo>
                        <a:lnTo>
                          <a:pt x="204042" y="94683"/>
                        </a:lnTo>
                        <a:close/>
                      </a:path>
                    </a:pathLst>
                  </a:custGeom>
                  <a:solidFill>
                    <a:srgbClr val="4A2C2A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sp>
            <p:nvSpPr>
              <p:cNvPr id="696" name="Google Shape;696;p7"/>
              <p:cNvSpPr/>
              <p:nvPr/>
            </p:nvSpPr>
            <p:spPr>
              <a:xfrm>
                <a:off x="10878147" y="3060026"/>
                <a:ext cx="156074" cy="104654"/>
              </a:xfrm>
              <a:custGeom>
                <a:rect b="b" l="l" r="r" t="t"/>
                <a:pathLst>
                  <a:path extrusionOk="0" h="104654" w="156074">
                    <a:moveTo>
                      <a:pt x="21786" y="104654"/>
                    </a:moveTo>
                    <a:cubicBezTo>
                      <a:pt x="17500" y="104654"/>
                      <a:pt x="13213" y="102749"/>
                      <a:pt x="10452" y="99034"/>
                    </a:cubicBezTo>
                    <a:cubicBezTo>
                      <a:pt x="-5742" y="77889"/>
                      <a:pt x="-2788" y="47123"/>
                      <a:pt x="17023" y="30550"/>
                    </a:cubicBezTo>
                    <a:cubicBezTo>
                      <a:pt x="30168" y="19501"/>
                      <a:pt x="48170" y="16738"/>
                      <a:pt x="64268" y="22072"/>
                    </a:cubicBezTo>
                    <a:cubicBezTo>
                      <a:pt x="71697" y="10928"/>
                      <a:pt x="82460" y="3213"/>
                      <a:pt x="94557" y="832"/>
                    </a:cubicBezTo>
                    <a:cubicBezTo>
                      <a:pt x="106558" y="-1550"/>
                      <a:pt x="119322" y="1213"/>
                      <a:pt x="130466" y="8737"/>
                    </a:cubicBezTo>
                    <a:cubicBezTo>
                      <a:pt x="143420" y="17405"/>
                      <a:pt x="152659" y="31597"/>
                      <a:pt x="155803" y="47599"/>
                    </a:cubicBezTo>
                    <a:cubicBezTo>
                      <a:pt x="157326" y="55315"/>
                      <a:pt x="152279" y="62839"/>
                      <a:pt x="144563" y="64363"/>
                    </a:cubicBezTo>
                    <a:cubicBezTo>
                      <a:pt x="136943" y="65887"/>
                      <a:pt x="129323" y="60839"/>
                      <a:pt x="127799" y="53124"/>
                    </a:cubicBezTo>
                    <a:cubicBezTo>
                      <a:pt x="126085" y="44456"/>
                      <a:pt x="121323" y="36931"/>
                      <a:pt x="114654" y="32455"/>
                    </a:cubicBezTo>
                    <a:cubicBezTo>
                      <a:pt x="109892" y="29311"/>
                      <a:pt x="104559" y="27883"/>
                      <a:pt x="100176" y="28835"/>
                    </a:cubicBezTo>
                    <a:cubicBezTo>
                      <a:pt x="93414" y="30168"/>
                      <a:pt x="87222" y="36836"/>
                      <a:pt x="84366" y="45885"/>
                    </a:cubicBezTo>
                    <a:cubicBezTo>
                      <a:pt x="82937" y="50361"/>
                      <a:pt x="79412" y="53791"/>
                      <a:pt x="74936" y="55219"/>
                    </a:cubicBezTo>
                    <a:cubicBezTo>
                      <a:pt x="70458" y="56648"/>
                      <a:pt x="65600" y="55695"/>
                      <a:pt x="61981" y="52838"/>
                    </a:cubicBezTo>
                    <a:cubicBezTo>
                      <a:pt x="54076" y="46647"/>
                      <a:pt x="42646" y="46551"/>
                      <a:pt x="35502" y="52552"/>
                    </a:cubicBezTo>
                    <a:cubicBezTo>
                      <a:pt x="27216" y="59506"/>
                      <a:pt x="26168" y="72650"/>
                      <a:pt x="33216" y="81794"/>
                    </a:cubicBezTo>
                    <a:cubicBezTo>
                      <a:pt x="37979" y="88081"/>
                      <a:pt x="36836" y="97034"/>
                      <a:pt x="30549" y="101797"/>
                    </a:cubicBezTo>
                    <a:cubicBezTo>
                      <a:pt x="27882" y="103701"/>
                      <a:pt x="24834" y="104654"/>
                      <a:pt x="21786" y="104654"/>
                    </a:cubicBezTo>
                    <a:close/>
                  </a:path>
                </a:pathLst>
              </a:custGeom>
              <a:solidFill>
                <a:srgbClr val="4A2C2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97" name="Google Shape;697;p7"/>
              <p:cNvSpPr/>
              <p:nvPr/>
            </p:nvSpPr>
            <p:spPr>
              <a:xfrm>
                <a:off x="11060206" y="2975109"/>
                <a:ext cx="249647" cy="125277"/>
              </a:xfrm>
              <a:custGeom>
                <a:rect b="b" l="l" r="r" t="t"/>
                <a:pathLst>
                  <a:path extrusionOk="0" h="125277" w="249647">
                    <a:moveTo>
                      <a:pt x="227966" y="125277"/>
                    </a:moveTo>
                    <a:cubicBezTo>
                      <a:pt x="225585" y="125277"/>
                      <a:pt x="223108" y="124706"/>
                      <a:pt x="220918" y="123372"/>
                    </a:cubicBezTo>
                    <a:cubicBezTo>
                      <a:pt x="214060" y="119467"/>
                      <a:pt x="211679" y="110704"/>
                      <a:pt x="215584" y="103846"/>
                    </a:cubicBezTo>
                    <a:cubicBezTo>
                      <a:pt x="221490" y="93559"/>
                      <a:pt x="222633" y="81748"/>
                      <a:pt x="218727" y="71461"/>
                    </a:cubicBezTo>
                    <a:cubicBezTo>
                      <a:pt x="216155" y="64508"/>
                      <a:pt x="211393" y="59079"/>
                      <a:pt x="206439" y="57364"/>
                    </a:cubicBezTo>
                    <a:cubicBezTo>
                      <a:pt x="197200" y="54126"/>
                      <a:pt x="181770" y="60793"/>
                      <a:pt x="173388" y="75938"/>
                    </a:cubicBezTo>
                    <a:cubicBezTo>
                      <a:pt x="170054" y="81939"/>
                      <a:pt x="162911" y="84701"/>
                      <a:pt x="156433" y="82605"/>
                    </a:cubicBezTo>
                    <a:cubicBezTo>
                      <a:pt x="149957" y="80510"/>
                      <a:pt x="145860" y="74033"/>
                      <a:pt x="146717" y="67175"/>
                    </a:cubicBezTo>
                    <a:cubicBezTo>
                      <a:pt x="147480" y="61079"/>
                      <a:pt x="144908" y="56793"/>
                      <a:pt x="143289" y="54792"/>
                    </a:cubicBezTo>
                    <a:cubicBezTo>
                      <a:pt x="140907" y="51840"/>
                      <a:pt x="137764" y="50030"/>
                      <a:pt x="134526" y="49744"/>
                    </a:cubicBezTo>
                    <a:cubicBezTo>
                      <a:pt x="128525" y="49173"/>
                      <a:pt x="122239" y="53935"/>
                      <a:pt x="120048" y="60698"/>
                    </a:cubicBezTo>
                    <a:cubicBezTo>
                      <a:pt x="118047" y="67080"/>
                      <a:pt x="111857" y="71271"/>
                      <a:pt x="105093" y="70604"/>
                    </a:cubicBezTo>
                    <a:cubicBezTo>
                      <a:pt x="98426" y="70033"/>
                      <a:pt x="92996" y="64794"/>
                      <a:pt x="92235" y="58126"/>
                    </a:cubicBezTo>
                    <a:cubicBezTo>
                      <a:pt x="90235" y="42410"/>
                      <a:pt x="78138" y="30027"/>
                      <a:pt x="63278" y="28694"/>
                    </a:cubicBezTo>
                    <a:cubicBezTo>
                      <a:pt x="46610" y="27265"/>
                      <a:pt x="30799" y="40410"/>
                      <a:pt x="28418" y="58221"/>
                    </a:cubicBezTo>
                    <a:cubicBezTo>
                      <a:pt x="27370" y="66032"/>
                      <a:pt x="20226" y="71556"/>
                      <a:pt x="12415" y="70509"/>
                    </a:cubicBezTo>
                    <a:cubicBezTo>
                      <a:pt x="4605" y="69461"/>
                      <a:pt x="-920" y="62317"/>
                      <a:pt x="127" y="54507"/>
                    </a:cubicBezTo>
                    <a:cubicBezTo>
                      <a:pt x="4510" y="21741"/>
                      <a:pt x="33942" y="-2548"/>
                      <a:pt x="65850" y="214"/>
                    </a:cubicBezTo>
                    <a:cubicBezTo>
                      <a:pt x="84520" y="1833"/>
                      <a:pt x="100998" y="12501"/>
                      <a:pt x="110999" y="27932"/>
                    </a:cubicBezTo>
                    <a:cubicBezTo>
                      <a:pt x="118619" y="22884"/>
                      <a:pt x="127858" y="20312"/>
                      <a:pt x="137097" y="21169"/>
                    </a:cubicBezTo>
                    <a:cubicBezTo>
                      <a:pt x="148051" y="22122"/>
                      <a:pt x="158434" y="27837"/>
                      <a:pt x="165672" y="36790"/>
                    </a:cubicBezTo>
                    <a:cubicBezTo>
                      <a:pt x="166435" y="37743"/>
                      <a:pt x="167196" y="38791"/>
                      <a:pt x="167959" y="39838"/>
                    </a:cubicBezTo>
                    <a:cubicBezTo>
                      <a:pt x="182627" y="28980"/>
                      <a:pt x="200725" y="24884"/>
                      <a:pt x="216060" y="30313"/>
                    </a:cubicBezTo>
                    <a:cubicBezTo>
                      <a:pt x="229204" y="34885"/>
                      <a:pt x="239968" y="46220"/>
                      <a:pt x="245587" y="61365"/>
                    </a:cubicBezTo>
                    <a:cubicBezTo>
                      <a:pt x="252446" y="79653"/>
                      <a:pt x="250540" y="100227"/>
                      <a:pt x="240444" y="117943"/>
                    </a:cubicBezTo>
                    <a:cubicBezTo>
                      <a:pt x="237682" y="122610"/>
                      <a:pt x="232919" y="125277"/>
                      <a:pt x="227966" y="125277"/>
                    </a:cubicBezTo>
                    <a:close/>
                  </a:path>
                </a:pathLst>
              </a:custGeom>
              <a:solidFill>
                <a:srgbClr val="4A2C2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98" name="Google Shape;698;p7"/>
              <p:cNvSpPr/>
              <p:nvPr/>
            </p:nvSpPr>
            <p:spPr>
              <a:xfrm>
                <a:off x="11103820" y="3093029"/>
                <a:ext cx="171724" cy="75192"/>
              </a:xfrm>
              <a:custGeom>
                <a:rect b="b" l="l" r="r" t="t"/>
                <a:pathLst>
                  <a:path extrusionOk="0" h="75192" w="171724">
                    <a:moveTo>
                      <a:pt x="156730" y="75176"/>
                    </a:moveTo>
                    <a:cubicBezTo>
                      <a:pt x="155777" y="75176"/>
                      <a:pt x="154730" y="75081"/>
                      <a:pt x="153777" y="74890"/>
                    </a:cubicBezTo>
                    <a:cubicBezTo>
                      <a:pt x="146062" y="73271"/>
                      <a:pt x="141108" y="65651"/>
                      <a:pt x="142728" y="57936"/>
                    </a:cubicBezTo>
                    <a:cubicBezTo>
                      <a:pt x="144443" y="49839"/>
                      <a:pt x="139966" y="42696"/>
                      <a:pt x="134823" y="40695"/>
                    </a:cubicBezTo>
                    <a:cubicBezTo>
                      <a:pt x="131774" y="39553"/>
                      <a:pt x="127964" y="39838"/>
                      <a:pt x="124440" y="41648"/>
                    </a:cubicBezTo>
                    <a:cubicBezTo>
                      <a:pt x="122058" y="42886"/>
                      <a:pt x="117677" y="45839"/>
                      <a:pt x="116058" y="52030"/>
                    </a:cubicBezTo>
                    <a:cubicBezTo>
                      <a:pt x="114344" y="58317"/>
                      <a:pt x="108248" y="62794"/>
                      <a:pt x="102152" y="62603"/>
                    </a:cubicBezTo>
                    <a:cubicBezTo>
                      <a:pt x="95675" y="62508"/>
                      <a:pt x="90055" y="58126"/>
                      <a:pt x="88436" y="51745"/>
                    </a:cubicBezTo>
                    <a:cubicBezTo>
                      <a:pt x="84626" y="36504"/>
                      <a:pt x="69577" y="26503"/>
                      <a:pt x="54241" y="28885"/>
                    </a:cubicBezTo>
                    <a:cubicBezTo>
                      <a:pt x="39287" y="31266"/>
                      <a:pt x="28047" y="44982"/>
                      <a:pt x="28619" y="60317"/>
                    </a:cubicBezTo>
                    <a:cubicBezTo>
                      <a:pt x="28905" y="68223"/>
                      <a:pt x="22809" y="74795"/>
                      <a:pt x="14902" y="75176"/>
                    </a:cubicBezTo>
                    <a:cubicBezTo>
                      <a:pt x="6711" y="75557"/>
                      <a:pt x="330" y="69366"/>
                      <a:pt x="44" y="61460"/>
                    </a:cubicBezTo>
                    <a:cubicBezTo>
                      <a:pt x="-1099" y="31456"/>
                      <a:pt x="20237" y="5358"/>
                      <a:pt x="49859" y="690"/>
                    </a:cubicBezTo>
                    <a:cubicBezTo>
                      <a:pt x="70624" y="-2548"/>
                      <a:pt x="91008" y="5834"/>
                      <a:pt x="103962" y="21074"/>
                    </a:cubicBezTo>
                    <a:cubicBezTo>
                      <a:pt x="106343" y="19169"/>
                      <a:pt x="108914" y="17550"/>
                      <a:pt x="111581" y="16121"/>
                    </a:cubicBezTo>
                    <a:cubicBezTo>
                      <a:pt x="122249" y="10692"/>
                      <a:pt x="134537" y="9930"/>
                      <a:pt x="145109" y="13930"/>
                    </a:cubicBezTo>
                    <a:cubicBezTo>
                      <a:pt x="164159" y="21264"/>
                      <a:pt x="175209" y="42696"/>
                      <a:pt x="170732" y="63746"/>
                    </a:cubicBezTo>
                    <a:cubicBezTo>
                      <a:pt x="169208" y="70509"/>
                      <a:pt x="163302" y="75176"/>
                      <a:pt x="156730" y="75176"/>
                    </a:cubicBezTo>
                    <a:close/>
                  </a:path>
                </a:pathLst>
              </a:custGeom>
              <a:solidFill>
                <a:srgbClr val="4A2C2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99" name="Google Shape;699;p7"/>
              <p:cNvSpPr/>
              <p:nvPr/>
            </p:nvSpPr>
            <p:spPr>
              <a:xfrm>
                <a:off x="11326843" y="3133542"/>
                <a:ext cx="88695" cy="61237"/>
              </a:xfrm>
              <a:custGeom>
                <a:rect b="b" l="l" r="r" t="t"/>
                <a:pathLst>
                  <a:path extrusionOk="0" h="61237" w="88695">
                    <a:moveTo>
                      <a:pt x="74581" y="61237"/>
                    </a:moveTo>
                    <a:cubicBezTo>
                      <a:pt x="66961" y="61237"/>
                      <a:pt x="60675" y="55237"/>
                      <a:pt x="60294" y="47617"/>
                    </a:cubicBezTo>
                    <a:cubicBezTo>
                      <a:pt x="60008" y="41521"/>
                      <a:pt x="57151" y="35996"/>
                      <a:pt x="52578" y="32377"/>
                    </a:cubicBezTo>
                    <a:cubicBezTo>
                      <a:pt x="48960" y="29519"/>
                      <a:pt x="44673" y="28186"/>
                      <a:pt x="41053" y="28853"/>
                    </a:cubicBezTo>
                    <a:cubicBezTo>
                      <a:pt x="35148" y="29995"/>
                      <a:pt x="28671" y="37235"/>
                      <a:pt x="28576" y="46950"/>
                    </a:cubicBezTo>
                    <a:cubicBezTo>
                      <a:pt x="28576" y="54856"/>
                      <a:pt x="22194" y="61142"/>
                      <a:pt x="14289" y="61142"/>
                    </a:cubicBezTo>
                    <a:cubicBezTo>
                      <a:pt x="14289" y="61142"/>
                      <a:pt x="14289" y="61142"/>
                      <a:pt x="14193" y="61142"/>
                    </a:cubicBezTo>
                    <a:cubicBezTo>
                      <a:pt x="6287" y="61142"/>
                      <a:pt x="-94" y="54665"/>
                      <a:pt x="1" y="46760"/>
                    </a:cubicBezTo>
                    <a:cubicBezTo>
                      <a:pt x="96" y="24280"/>
                      <a:pt x="15432" y="4469"/>
                      <a:pt x="35720" y="658"/>
                    </a:cubicBezTo>
                    <a:cubicBezTo>
                      <a:pt x="47435" y="-1532"/>
                      <a:pt x="60103" y="1802"/>
                      <a:pt x="70200" y="9803"/>
                    </a:cubicBezTo>
                    <a:cubicBezTo>
                      <a:pt x="81248" y="18565"/>
                      <a:pt x="88012" y="31805"/>
                      <a:pt x="88678" y="46093"/>
                    </a:cubicBezTo>
                    <a:cubicBezTo>
                      <a:pt x="89060" y="53998"/>
                      <a:pt x="82963" y="60666"/>
                      <a:pt x="75058" y="61047"/>
                    </a:cubicBezTo>
                    <a:cubicBezTo>
                      <a:pt x="74963" y="61237"/>
                      <a:pt x="74772" y="61237"/>
                      <a:pt x="74581" y="61237"/>
                    </a:cubicBezTo>
                    <a:close/>
                  </a:path>
                </a:pathLst>
              </a:custGeom>
              <a:solidFill>
                <a:srgbClr val="4A2C2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07 Books Layout">
  <p:cSld name="CUSTOM_5_1_1_2">
    <p:spTree>
      <p:nvGrpSpPr>
        <p:cNvPr id="700" name="Shape 7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1" name="Google Shape;701;p8"/>
          <p:cNvSpPr txBox="1"/>
          <p:nvPr>
            <p:ph type="title"/>
          </p:nvPr>
        </p:nvSpPr>
        <p:spPr>
          <a:xfrm>
            <a:off x="1371450" y="517175"/>
            <a:ext cx="94881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Glass Antiqua"/>
              <a:buNone/>
              <a:defRPr b="1" sz="4500">
                <a:solidFill>
                  <a:schemeClr val="dk1"/>
                </a:solidFill>
                <a:latin typeface="Glass Antiqua"/>
                <a:ea typeface="Glass Antiqua"/>
                <a:cs typeface="Glass Antiqua"/>
                <a:sym typeface="Glass Antiqua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guafina Script"/>
              <a:buNone/>
              <a:defRPr b="1" sz="4000">
                <a:solidFill>
                  <a:schemeClr val="dk1"/>
                </a:solidFill>
                <a:latin typeface="Aguafina Script"/>
                <a:ea typeface="Aguafina Script"/>
                <a:cs typeface="Aguafina Script"/>
                <a:sym typeface="Aguafina Script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guafina Script"/>
              <a:buNone/>
              <a:defRPr b="1" sz="4000">
                <a:solidFill>
                  <a:schemeClr val="dk1"/>
                </a:solidFill>
                <a:latin typeface="Aguafina Script"/>
                <a:ea typeface="Aguafina Script"/>
                <a:cs typeface="Aguafina Script"/>
                <a:sym typeface="Aguafina Script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guafina Script"/>
              <a:buNone/>
              <a:defRPr b="1" sz="4000">
                <a:solidFill>
                  <a:schemeClr val="dk1"/>
                </a:solidFill>
                <a:latin typeface="Aguafina Script"/>
                <a:ea typeface="Aguafina Script"/>
                <a:cs typeface="Aguafina Script"/>
                <a:sym typeface="Aguafina Script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guafina Script"/>
              <a:buNone/>
              <a:defRPr b="1" sz="4000">
                <a:solidFill>
                  <a:schemeClr val="dk1"/>
                </a:solidFill>
                <a:latin typeface="Aguafina Script"/>
                <a:ea typeface="Aguafina Script"/>
                <a:cs typeface="Aguafina Script"/>
                <a:sym typeface="Aguafina Script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guafina Script"/>
              <a:buNone/>
              <a:defRPr b="1" sz="4000">
                <a:solidFill>
                  <a:schemeClr val="dk1"/>
                </a:solidFill>
                <a:latin typeface="Aguafina Script"/>
                <a:ea typeface="Aguafina Script"/>
                <a:cs typeface="Aguafina Script"/>
                <a:sym typeface="Aguafina Script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guafina Script"/>
              <a:buNone/>
              <a:defRPr b="1" sz="4000">
                <a:solidFill>
                  <a:schemeClr val="dk1"/>
                </a:solidFill>
                <a:latin typeface="Aguafina Script"/>
                <a:ea typeface="Aguafina Script"/>
                <a:cs typeface="Aguafina Script"/>
                <a:sym typeface="Aguafina Script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guafina Script"/>
              <a:buNone/>
              <a:defRPr b="1" sz="4000">
                <a:solidFill>
                  <a:schemeClr val="dk1"/>
                </a:solidFill>
                <a:latin typeface="Aguafina Script"/>
                <a:ea typeface="Aguafina Script"/>
                <a:cs typeface="Aguafina Script"/>
                <a:sym typeface="Aguafina Script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guafina Script"/>
              <a:buNone/>
              <a:defRPr b="1" sz="4000">
                <a:solidFill>
                  <a:schemeClr val="dk1"/>
                </a:solidFill>
                <a:latin typeface="Aguafina Script"/>
                <a:ea typeface="Aguafina Script"/>
                <a:cs typeface="Aguafina Script"/>
                <a:sym typeface="Aguafina Script"/>
              </a:defRPr>
            </a:lvl9pPr>
          </a:lstStyle>
          <a:p/>
        </p:txBody>
      </p:sp>
      <p:sp>
        <p:nvSpPr>
          <p:cNvPr id="702" name="Google Shape;702;p8"/>
          <p:cNvSpPr/>
          <p:nvPr/>
        </p:nvSpPr>
        <p:spPr>
          <a:xfrm>
            <a:off x="1528925" y="1524000"/>
            <a:ext cx="155400" cy="4923000"/>
          </a:xfrm>
          <a:prstGeom prst="round2SameRect">
            <a:avLst>
              <a:gd fmla="val 16667" name="adj1"/>
              <a:gd fmla="val 0" name="adj2"/>
            </a:avLst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3" name="Google Shape;703;p8"/>
          <p:cNvSpPr/>
          <p:nvPr/>
        </p:nvSpPr>
        <p:spPr>
          <a:xfrm>
            <a:off x="5695025" y="1524000"/>
            <a:ext cx="155400" cy="4923000"/>
          </a:xfrm>
          <a:prstGeom prst="round2SameRect">
            <a:avLst>
              <a:gd fmla="val 16667" name="adj1"/>
              <a:gd fmla="val 0" name="adj2"/>
            </a:avLst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4" name="Google Shape;704;p8"/>
          <p:cNvSpPr/>
          <p:nvPr/>
        </p:nvSpPr>
        <p:spPr>
          <a:xfrm>
            <a:off x="1684325" y="3184017"/>
            <a:ext cx="4010700" cy="1434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5" name="Google Shape;705;p8"/>
          <p:cNvSpPr/>
          <p:nvPr/>
        </p:nvSpPr>
        <p:spPr>
          <a:xfrm>
            <a:off x="1684325" y="4603408"/>
            <a:ext cx="4010700" cy="1434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6" name="Google Shape;706;p8"/>
          <p:cNvSpPr/>
          <p:nvPr/>
        </p:nvSpPr>
        <p:spPr>
          <a:xfrm>
            <a:off x="1684325" y="6022800"/>
            <a:ext cx="4010700" cy="1434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7" name="Google Shape;707;p8"/>
          <p:cNvSpPr/>
          <p:nvPr/>
        </p:nvSpPr>
        <p:spPr>
          <a:xfrm>
            <a:off x="1684325" y="1764625"/>
            <a:ext cx="4010700" cy="1434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8" name="Google Shape;708;p8"/>
          <p:cNvSpPr/>
          <p:nvPr/>
        </p:nvSpPr>
        <p:spPr>
          <a:xfrm>
            <a:off x="6353600" y="1524000"/>
            <a:ext cx="155400" cy="4923000"/>
          </a:xfrm>
          <a:prstGeom prst="round2SameRect">
            <a:avLst>
              <a:gd fmla="val 16667" name="adj1"/>
              <a:gd fmla="val 0" name="adj2"/>
            </a:avLst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9" name="Google Shape;709;p8"/>
          <p:cNvSpPr/>
          <p:nvPr/>
        </p:nvSpPr>
        <p:spPr>
          <a:xfrm>
            <a:off x="10519700" y="1524000"/>
            <a:ext cx="155400" cy="4923000"/>
          </a:xfrm>
          <a:prstGeom prst="round2SameRect">
            <a:avLst>
              <a:gd fmla="val 16667" name="adj1"/>
              <a:gd fmla="val 0" name="adj2"/>
            </a:avLst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0" name="Google Shape;710;p8"/>
          <p:cNvSpPr/>
          <p:nvPr/>
        </p:nvSpPr>
        <p:spPr>
          <a:xfrm>
            <a:off x="6509000" y="3184017"/>
            <a:ext cx="4010700" cy="1434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1" name="Google Shape;711;p8"/>
          <p:cNvSpPr/>
          <p:nvPr/>
        </p:nvSpPr>
        <p:spPr>
          <a:xfrm>
            <a:off x="6509000" y="4603408"/>
            <a:ext cx="4010700" cy="1434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2" name="Google Shape;712;p8"/>
          <p:cNvSpPr/>
          <p:nvPr/>
        </p:nvSpPr>
        <p:spPr>
          <a:xfrm>
            <a:off x="6509000" y="6022800"/>
            <a:ext cx="4010700" cy="1434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3" name="Google Shape;713;p8"/>
          <p:cNvSpPr/>
          <p:nvPr/>
        </p:nvSpPr>
        <p:spPr>
          <a:xfrm>
            <a:off x="6509000" y="1764625"/>
            <a:ext cx="4010700" cy="1434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4" name="Google Shape;714;p8"/>
          <p:cNvSpPr/>
          <p:nvPr/>
        </p:nvSpPr>
        <p:spPr>
          <a:xfrm rot="5400000">
            <a:off x="3210450" y="2439125"/>
            <a:ext cx="260700" cy="12288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5" name="Google Shape;715;p8"/>
          <p:cNvSpPr/>
          <p:nvPr/>
        </p:nvSpPr>
        <p:spPr>
          <a:xfrm rot="5400000">
            <a:off x="3208050" y="1986525"/>
            <a:ext cx="260700" cy="10716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6" name="Google Shape;716;p8"/>
          <p:cNvSpPr/>
          <p:nvPr/>
        </p:nvSpPr>
        <p:spPr>
          <a:xfrm rot="5400000">
            <a:off x="3210450" y="2178275"/>
            <a:ext cx="260700" cy="12288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7" name="Google Shape;717;p8"/>
          <p:cNvSpPr/>
          <p:nvPr/>
        </p:nvSpPr>
        <p:spPr>
          <a:xfrm flipH="1" rot="871930">
            <a:off x="5259422" y="1930233"/>
            <a:ext cx="269006" cy="1231585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8" name="Google Shape;718;p8"/>
          <p:cNvSpPr/>
          <p:nvPr/>
        </p:nvSpPr>
        <p:spPr>
          <a:xfrm flipH="1" rot="871740">
            <a:off x="4888658" y="2056158"/>
            <a:ext cx="338422" cy="1129179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9" name="Google Shape;719;p8"/>
          <p:cNvSpPr/>
          <p:nvPr/>
        </p:nvSpPr>
        <p:spPr>
          <a:xfrm flipH="1" rot="871930">
            <a:off x="4582586" y="2234787"/>
            <a:ext cx="269006" cy="950205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0" name="Google Shape;720;p8"/>
          <p:cNvSpPr/>
          <p:nvPr/>
        </p:nvSpPr>
        <p:spPr>
          <a:xfrm rot="5400000">
            <a:off x="4851625" y="3861450"/>
            <a:ext cx="412500" cy="10716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1" name="Google Shape;721;p8"/>
          <p:cNvSpPr/>
          <p:nvPr/>
        </p:nvSpPr>
        <p:spPr>
          <a:xfrm rot="5400000">
            <a:off x="5042725" y="3640050"/>
            <a:ext cx="260700" cy="8412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2" name="Google Shape;722;p8"/>
          <p:cNvSpPr/>
          <p:nvPr/>
        </p:nvSpPr>
        <p:spPr>
          <a:xfrm rot="-871930">
            <a:off x="1844561" y="3332583"/>
            <a:ext cx="269006" cy="1231585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3" name="Google Shape;723;p8"/>
          <p:cNvSpPr/>
          <p:nvPr/>
        </p:nvSpPr>
        <p:spPr>
          <a:xfrm rot="-871740">
            <a:off x="2145909" y="3458508"/>
            <a:ext cx="338422" cy="1129179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4" name="Google Shape;724;p8"/>
          <p:cNvSpPr/>
          <p:nvPr/>
        </p:nvSpPr>
        <p:spPr>
          <a:xfrm rot="-871930">
            <a:off x="2521397" y="3637137"/>
            <a:ext cx="269006" cy="950205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5" name="Google Shape;725;p8"/>
          <p:cNvSpPr/>
          <p:nvPr/>
        </p:nvSpPr>
        <p:spPr>
          <a:xfrm>
            <a:off x="3088650" y="3383280"/>
            <a:ext cx="260700" cy="12288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6" name="Google Shape;726;p8"/>
          <p:cNvSpPr/>
          <p:nvPr/>
        </p:nvSpPr>
        <p:spPr>
          <a:xfrm>
            <a:off x="3349350" y="3485555"/>
            <a:ext cx="327600" cy="11265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7" name="Google Shape;727;p8"/>
          <p:cNvSpPr/>
          <p:nvPr/>
        </p:nvSpPr>
        <p:spPr>
          <a:xfrm>
            <a:off x="3676950" y="3438924"/>
            <a:ext cx="260700" cy="11730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8" name="Google Shape;728;p8"/>
          <p:cNvSpPr/>
          <p:nvPr/>
        </p:nvSpPr>
        <p:spPr>
          <a:xfrm>
            <a:off x="3935725" y="3628825"/>
            <a:ext cx="327600" cy="9831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9" name="Google Shape;729;p8"/>
          <p:cNvSpPr/>
          <p:nvPr/>
        </p:nvSpPr>
        <p:spPr>
          <a:xfrm flipH="1">
            <a:off x="5436050" y="4793880"/>
            <a:ext cx="260700" cy="12288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0" name="Google Shape;730;p8"/>
          <p:cNvSpPr/>
          <p:nvPr/>
        </p:nvSpPr>
        <p:spPr>
          <a:xfrm flipH="1">
            <a:off x="5108450" y="4896155"/>
            <a:ext cx="327600" cy="11265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1" name="Google Shape;731;p8"/>
          <p:cNvSpPr/>
          <p:nvPr/>
        </p:nvSpPr>
        <p:spPr>
          <a:xfrm flipH="1">
            <a:off x="4847750" y="4849524"/>
            <a:ext cx="260700" cy="11730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2" name="Google Shape;732;p8"/>
          <p:cNvSpPr/>
          <p:nvPr/>
        </p:nvSpPr>
        <p:spPr>
          <a:xfrm flipH="1">
            <a:off x="4522075" y="5039425"/>
            <a:ext cx="327600" cy="9831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3" name="Google Shape;733;p8"/>
          <p:cNvSpPr/>
          <p:nvPr/>
        </p:nvSpPr>
        <p:spPr>
          <a:xfrm rot="5400000">
            <a:off x="2184775" y="5277925"/>
            <a:ext cx="260700" cy="12288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4" name="Google Shape;734;p8"/>
          <p:cNvSpPr/>
          <p:nvPr/>
        </p:nvSpPr>
        <p:spPr>
          <a:xfrm rot="5400000">
            <a:off x="2182375" y="4825325"/>
            <a:ext cx="260700" cy="10716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5" name="Google Shape;735;p8"/>
          <p:cNvSpPr/>
          <p:nvPr/>
        </p:nvSpPr>
        <p:spPr>
          <a:xfrm rot="5400000">
            <a:off x="2184775" y="5017075"/>
            <a:ext cx="260700" cy="12288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6" name="Google Shape;736;p8"/>
          <p:cNvSpPr/>
          <p:nvPr/>
        </p:nvSpPr>
        <p:spPr>
          <a:xfrm flipH="1" rot="871930">
            <a:off x="4144897" y="4772299"/>
            <a:ext cx="269006" cy="1193301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7" name="Google Shape;737;p8"/>
          <p:cNvSpPr/>
          <p:nvPr/>
        </p:nvSpPr>
        <p:spPr>
          <a:xfrm flipH="1" rot="871740">
            <a:off x="3779233" y="4860708"/>
            <a:ext cx="338422" cy="1129179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8" name="Google Shape;738;p8"/>
          <p:cNvSpPr/>
          <p:nvPr/>
        </p:nvSpPr>
        <p:spPr>
          <a:xfrm flipH="1" rot="871930">
            <a:off x="3473161" y="5039337"/>
            <a:ext cx="269006" cy="950205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9" name="Google Shape;739;p8"/>
          <p:cNvSpPr/>
          <p:nvPr/>
        </p:nvSpPr>
        <p:spPr>
          <a:xfrm flipH="1">
            <a:off x="10204639" y="1932825"/>
            <a:ext cx="260700" cy="12288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0" name="Google Shape;740;p8"/>
          <p:cNvSpPr/>
          <p:nvPr/>
        </p:nvSpPr>
        <p:spPr>
          <a:xfrm flipH="1">
            <a:off x="9877039" y="2035100"/>
            <a:ext cx="327600" cy="11265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1" name="Google Shape;741;p8"/>
          <p:cNvSpPr/>
          <p:nvPr/>
        </p:nvSpPr>
        <p:spPr>
          <a:xfrm flipH="1">
            <a:off x="9616339" y="2213475"/>
            <a:ext cx="260700" cy="9480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2" name="Google Shape;742;p8"/>
          <p:cNvSpPr/>
          <p:nvPr/>
        </p:nvSpPr>
        <p:spPr>
          <a:xfrm flipH="1" rot="-5400000">
            <a:off x="8748814" y="2416725"/>
            <a:ext cx="260700" cy="12288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3" name="Google Shape;743;p8"/>
          <p:cNvSpPr/>
          <p:nvPr/>
        </p:nvSpPr>
        <p:spPr>
          <a:xfrm flipH="1" rot="-5400000">
            <a:off x="8751214" y="1964125"/>
            <a:ext cx="260700" cy="10716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4" name="Google Shape;744;p8"/>
          <p:cNvSpPr/>
          <p:nvPr/>
        </p:nvSpPr>
        <p:spPr>
          <a:xfrm flipH="1" rot="-5400000">
            <a:off x="8748814" y="2155875"/>
            <a:ext cx="260700" cy="12288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5" name="Google Shape;745;p8"/>
          <p:cNvSpPr/>
          <p:nvPr/>
        </p:nvSpPr>
        <p:spPr>
          <a:xfrm rot="-871930">
            <a:off x="6691536" y="1907833"/>
            <a:ext cx="269006" cy="1231585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6" name="Google Shape;746;p8"/>
          <p:cNvSpPr/>
          <p:nvPr/>
        </p:nvSpPr>
        <p:spPr>
          <a:xfrm rot="-871740">
            <a:off x="6992883" y="2033758"/>
            <a:ext cx="338422" cy="1129179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7" name="Google Shape;747;p8"/>
          <p:cNvSpPr/>
          <p:nvPr/>
        </p:nvSpPr>
        <p:spPr>
          <a:xfrm rot="-871930">
            <a:off x="7368372" y="2212387"/>
            <a:ext cx="269006" cy="950205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8" name="Google Shape;748;p8"/>
          <p:cNvSpPr/>
          <p:nvPr/>
        </p:nvSpPr>
        <p:spPr>
          <a:xfrm flipH="1" rot="-5400000">
            <a:off x="6955839" y="3839050"/>
            <a:ext cx="412500" cy="10716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9" name="Google Shape;749;p8"/>
          <p:cNvSpPr/>
          <p:nvPr/>
        </p:nvSpPr>
        <p:spPr>
          <a:xfrm flipH="1" rot="-5400000">
            <a:off x="6916539" y="3617650"/>
            <a:ext cx="260700" cy="8412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50" name="Google Shape;750;p8"/>
          <p:cNvSpPr/>
          <p:nvPr/>
        </p:nvSpPr>
        <p:spPr>
          <a:xfrm flipH="1" rot="871930">
            <a:off x="10106397" y="3310183"/>
            <a:ext cx="269006" cy="1231585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51" name="Google Shape;751;p8"/>
          <p:cNvSpPr/>
          <p:nvPr/>
        </p:nvSpPr>
        <p:spPr>
          <a:xfrm flipH="1" rot="871740">
            <a:off x="9735633" y="3436108"/>
            <a:ext cx="338422" cy="1129179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52" name="Google Shape;752;p8"/>
          <p:cNvSpPr/>
          <p:nvPr/>
        </p:nvSpPr>
        <p:spPr>
          <a:xfrm flipH="1" rot="871930">
            <a:off x="9429561" y="3614737"/>
            <a:ext cx="269006" cy="950205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53" name="Google Shape;753;p8"/>
          <p:cNvSpPr/>
          <p:nvPr/>
        </p:nvSpPr>
        <p:spPr>
          <a:xfrm flipH="1">
            <a:off x="8870614" y="3360880"/>
            <a:ext cx="260700" cy="12288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54" name="Google Shape;754;p8"/>
          <p:cNvSpPr/>
          <p:nvPr/>
        </p:nvSpPr>
        <p:spPr>
          <a:xfrm flipH="1">
            <a:off x="8543014" y="3463155"/>
            <a:ext cx="327600" cy="11265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55" name="Google Shape;755;p8"/>
          <p:cNvSpPr/>
          <p:nvPr/>
        </p:nvSpPr>
        <p:spPr>
          <a:xfrm flipH="1">
            <a:off x="8282314" y="3416524"/>
            <a:ext cx="260700" cy="11730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56" name="Google Shape;756;p8"/>
          <p:cNvSpPr/>
          <p:nvPr/>
        </p:nvSpPr>
        <p:spPr>
          <a:xfrm flipH="1">
            <a:off x="7956639" y="3606425"/>
            <a:ext cx="327600" cy="9831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57" name="Google Shape;757;p8"/>
          <p:cNvSpPr/>
          <p:nvPr/>
        </p:nvSpPr>
        <p:spPr>
          <a:xfrm>
            <a:off x="6523214" y="4771480"/>
            <a:ext cx="260700" cy="12288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58" name="Google Shape;758;p8"/>
          <p:cNvSpPr/>
          <p:nvPr/>
        </p:nvSpPr>
        <p:spPr>
          <a:xfrm>
            <a:off x="6783914" y="4873755"/>
            <a:ext cx="327600" cy="11265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59" name="Google Shape;759;p8"/>
          <p:cNvSpPr/>
          <p:nvPr/>
        </p:nvSpPr>
        <p:spPr>
          <a:xfrm>
            <a:off x="7111514" y="4827124"/>
            <a:ext cx="260700" cy="11730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0" name="Google Shape;760;p8"/>
          <p:cNvSpPr/>
          <p:nvPr/>
        </p:nvSpPr>
        <p:spPr>
          <a:xfrm>
            <a:off x="7370289" y="5017025"/>
            <a:ext cx="327600" cy="9831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1" name="Google Shape;761;p8"/>
          <p:cNvSpPr/>
          <p:nvPr/>
        </p:nvSpPr>
        <p:spPr>
          <a:xfrm flipH="1" rot="-5400000">
            <a:off x="9774489" y="5282675"/>
            <a:ext cx="260700" cy="12288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2" name="Google Shape;762;p8"/>
          <p:cNvSpPr/>
          <p:nvPr/>
        </p:nvSpPr>
        <p:spPr>
          <a:xfrm flipH="1" rot="-5400000">
            <a:off x="9776889" y="4830075"/>
            <a:ext cx="260700" cy="10716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3" name="Google Shape;763;p8"/>
          <p:cNvSpPr/>
          <p:nvPr/>
        </p:nvSpPr>
        <p:spPr>
          <a:xfrm flipH="1" rot="-5400000">
            <a:off x="9774489" y="5021825"/>
            <a:ext cx="260700" cy="12288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4" name="Google Shape;764;p8"/>
          <p:cNvSpPr/>
          <p:nvPr/>
        </p:nvSpPr>
        <p:spPr>
          <a:xfrm rot="-871930">
            <a:off x="7805711" y="4772033"/>
            <a:ext cx="269006" cy="1231585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5" name="Google Shape;765;p8"/>
          <p:cNvSpPr/>
          <p:nvPr/>
        </p:nvSpPr>
        <p:spPr>
          <a:xfrm rot="-871740">
            <a:off x="8102308" y="4838308"/>
            <a:ext cx="338422" cy="1129179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6" name="Google Shape;766;p8"/>
          <p:cNvSpPr/>
          <p:nvPr/>
        </p:nvSpPr>
        <p:spPr>
          <a:xfrm rot="-871930">
            <a:off x="8477797" y="5016937"/>
            <a:ext cx="269006" cy="950205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7" name="Google Shape;767;p8"/>
          <p:cNvSpPr/>
          <p:nvPr/>
        </p:nvSpPr>
        <p:spPr>
          <a:xfrm>
            <a:off x="1737789" y="1931625"/>
            <a:ext cx="260700" cy="12288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8" name="Google Shape;768;p8"/>
          <p:cNvSpPr/>
          <p:nvPr/>
        </p:nvSpPr>
        <p:spPr>
          <a:xfrm>
            <a:off x="1998489" y="2033900"/>
            <a:ext cx="327600" cy="11265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9" name="Google Shape;769;p8"/>
          <p:cNvSpPr/>
          <p:nvPr/>
        </p:nvSpPr>
        <p:spPr>
          <a:xfrm>
            <a:off x="2326089" y="2212275"/>
            <a:ext cx="260700" cy="9480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08 Two Columns Title on the Side">
  <p:cSld name="CUSTOM_21">
    <p:spTree>
      <p:nvGrpSpPr>
        <p:cNvPr id="770" name="Shape 7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1" name="Google Shape;771;p9"/>
          <p:cNvSpPr txBox="1"/>
          <p:nvPr>
            <p:ph type="title"/>
          </p:nvPr>
        </p:nvSpPr>
        <p:spPr>
          <a:xfrm>
            <a:off x="1371450" y="440975"/>
            <a:ext cx="4594200" cy="672000"/>
          </a:xfrm>
          <a:prstGeom prst="rect">
            <a:avLst/>
          </a:prstGeom>
        </p:spPr>
        <p:txBody>
          <a:bodyPr anchorCtr="0" anchor="b" bIns="121900" lIns="121900" spcFirstLastPara="1" rIns="121900" wrap="square" tIns="12190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Glass Antiqua"/>
              <a:buNone/>
              <a:defRPr b="1" sz="3000">
                <a:solidFill>
                  <a:schemeClr val="dk1"/>
                </a:solidFill>
                <a:latin typeface="Glass Antiqua"/>
                <a:ea typeface="Glass Antiqua"/>
                <a:cs typeface="Glass Antiqua"/>
                <a:sym typeface="Glass Antiqu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guafina Script"/>
              <a:buNone/>
              <a:defRPr b="1" sz="3000">
                <a:solidFill>
                  <a:schemeClr val="dk1"/>
                </a:solidFill>
                <a:latin typeface="Aguafina Script"/>
                <a:ea typeface="Aguafina Script"/>
                <a:cs typeface="Aguafina Script"/>
                <a:sym typeface="Aguafina Scrip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guafina Script"/>
              <a:buNone/>
              <a:defRPr b="1" sz="3000">
                <a:solidFill>
                  <a:schemeClr val="dk1"/>
                </a:solidFill>
                <a:latin typeface="Aguafina Script"/>
                <a:ea typeface="Aguafina Script"/>
                <a:cs typeface="Aguafina Script"/>
                <a:sym typeface="Aguafina Scrip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guafina Script"/>
              <a:buNone/>
              <a:defRPr b="1" sz="3000">
                <a:solidFill>
                  <a:schemeClr val="dk1"/>
                </a:solidFill>
                <a:latin typeface="Aguafina Script"/>
                <a:ea typeface="Aguafina Script"/>
                <a:cs typeface="Aguafina Script"/>
                <a:sym typeface="Aguafina Scrip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guafina Script"/>
              <a:buNone/>
              <a:defRPr b="1" sz="3000">
                <a:solidFill>
                  <a:schemeClr val="dk1"/>
                </a:solidFill>
                <a:latin typeface="Aguafina Script"/>
                <a:ea typeface="Aguafina Script"/>
                <a:cs typeface="Aguafina Script"/>
                <a:sym typeface="Aguafina Scrip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guafina Script"/>
              <a:buNone/>
              <a:defRPr b="1" sz="3000">
                <a:solidFill>
                  <a:schemeClr val="dk1"/>
                </a:solidFill>
                <a:latin typeface="Aguafina Script"/>
                <a:ea typeface="Aguafina Script"/>
                <a:cs typeface="Aguafina Script"/>
                <a:sym typeface="Aguafina Scrip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guafina Script"/>
              <a:buNone/>
              <a:defRPr b="1" sz="3000">
                <a:solidFill>
                  <a:schemeClr val="dk1"/>
                </a:solidFill>
                <a:latin typeface="Aguafina Script"/>
                <a:ea typeface="Aguafina Script"/>
                <a:cs typeface="Aguafina Script"/>
                <a:sym typeface="Aguafina Scrip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guafina Script"/>
              <a:buNone/>
              <a:defRPr b="1" sz="3000">
                <a:solidFill>
                  <a:schemeClr val="dk1"/>
                </a:solidFill>
                <a:latin typeface="Aguafina Script"/>
                <a:ea typeface="Aguafina Script"/>
                <a:cs typeface="Aguafina Script"/>
                <a:sym typeface="Aguafina Scrip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guafina Script"/>
              <a:buNone/>
              <a:defRPr b="1" sz="3000">
                <a:solidFill>
                  <a:schemeClr val="dk1"/>
                </a:solidFill>
                <a:latin typeface="Aguafina Script"/>
                <a:ea typeface="Aguafina Script"/>
                <a:cs typeface="Aguafina Script"/>
                <a:sym typeface="Aguafina Script"/>
              </a:defRPr>
            </a:lvl9pPr>
          </a:lstStyle>
          <a:p/>
        </p:txBody>
      </p:sp>
      <p:sp>
        <p:nvSpPr>
          <p:cNvPr id="772" name="Google Shape;772;p9"/>
          <p:cNvSpPr txBox="1"/>
          <p:nvPr>
            <p:ph idx="1" type="body"/>
          </p:nvPr>
        </p:nvSpPr>
        <p:spPr>
          <a:xfrm>
            <a:off x="1371450" y="1112925"/>
            <a:ext cx="4594200" cy="53241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048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ekko"/>
              <a:buChar char="●"/>
              <a:defRPr sz="1200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defRPr>
            </a:lvl1pPr>
            <a:lvl2pPr indent="-304800" lvl="1" marL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ekko"/>
              <a:buChar char="○"/>
              <a:defRPr sz="1200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defRPr>
            </a:lvl2pPr>
            <a:lvl3pPr indent="-304800" lvl="2" marL="1371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ekko"/>
              <a:buChar char="■"/>
              <a:defRPr sz="1200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defRPr>
            </a:lvl3pPr>
            <a:lvl4pPr indent="-304800" lvl="3" marL="1828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ekko"/>
              <a:buChar char="●"/>
              <a:defRPr sz="1200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defRPr>
            </a:lvl4pPr>
            <a:lvl5pPr indent="-304800" lvl="4" marL="22860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ekko"/>
              <a:buChar char="○"/>
              <a:defRPr sz="1200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defRPr>
            </a:lvl5pPr>
            <a:lvl6pPr indent="-304800" lvl="5" marL="2743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ekko"/>
              <a:buChar char="■"/>
              <a:defRPr sz="1200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defRPr>
            </a:lvl6pPr>
            <a:lvl7pPr indent="-304800" lvl="6" marL="3200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ekko"/>
              <a:buChar char="●"/>
              <a:defRPr sz="1200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defRPr>
            </a:lvl7pPr>
            <a:lvl8pPr indent="-304800" lvl="7" marL="3657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ekko"/>
              <a:buChar char="○"/>
              <a:defRPr sz="1200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defRPr>
            </a:lvl8pPr>
            <a:lvl9pPr indent="-304800" lvl="8" marL="411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ekko"/>
              <a:buChar char="■"/>
              <a:defRPr sz="1200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defRPr>
            </a:lvl9pPr>
          </a:lstStyle>
          <a:p/>
        </p:txBody>
      </p:sp>
      <p:sp>
        <p:nvSpPr>
          <p:cNvPr id="773" name="Google Shape;773;p9"/>
          <p:cNvSpPr txBox="1"/>
          <p:nvPr>
            <p:ph idx="2" type="body"/>
          </p:nvPr>
        </p:nvSpPr>
        <p:spPr>
          <a:xfrm>
            <a:off x="6196125" y="413100"/>
            <a:ext cx="4594200" cy="60240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048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ekko"/>
              <a:buChar char="●"/>
              <a:defRPr sz="1200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defRPr>
            </a:lvl1pPr>
            <a:lvl2pPr indent="-304800" lvl="1" marL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ekko"/>
              <a:buChar char="○"/>
              <a:defRPr sz="1200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defRPr>
            </a:lvl2pPr>
            <a:lvl3pPr indent="-304800" lvl="2" marL="1371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ekko"/>
              <a:buChar char="■"/>
              <a:defRPr sz="1200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defRPr>
            </a:lvl3pPr>
            <a:lvl4pPr indent="-304800" lvl="3" marL="1828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ekko"/>
              <a:buChar char="●"/>
              <a:defRPr sz="1200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defRPr>
            </a:lvl4pPr>
            <a:lvl5pPr indent="-304800" lvl="4" marL="22860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ekko"/>
              <a:buChar char="○"/>
              <a:defRPr sz="1200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defRPr>
            </a:lvl5pPr>
            <a:lvl6pPr indent="-304800" lvl="5" marL="2743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ekko"/>
              <a:buChar char="■"/>
              <a:defRPr sz="1200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defRPr>
            </a:lvl6pPr>
            <a:lvl7pPr indent="-304800" lvl="6" marL="3200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ekko"/>
              <a:buChar char="●"/>
              <a:defRPr sz="1200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defRPr>
            </a:lvl7pPr>
            <a:lvl8pPr indent="-304800" lvl="7" marL="3657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ekko"/>
              <a:buChar char="○"/>
              <a:defRPr sz="1200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defRPr>
            </a:lvl8pPr>
            <a:lvl9pPr indent="-304800" lvl="8" marL="411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ekko"/>
              <a:buChar char="■"/>
              <a:defRPr sz="1200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09 Two columns title in the middle">
  <p:cSld name="CUSTOM_21_1">
    <p:spTree>
      <p:nvGrpSpPr>
        <p:cNvPr id="774" name="Shape 7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5" name="Google Shape;775;p10"/>
          <p:cNvSpPr txBox="1"/>
          <p:nvPr>
            <p:ph type="title"/>
          </p:nvPr>
        </p:nvSpPr>
        <p:spPr>
          <a:xfrm>
            <a:off x="1371450" y="440975"/>
            <a:ext cx="9479100" cy="672000"/>
          </a:xfrm>
          <a:prstGeom prst="rect">
            <a:avLst/>
          </a:prstGeom>
        </p:spPr>
        <p:txBody>
          <a:bodyPr anchorCtr="0" anchor="b" bIns="121900" lIns="121900" spcFirstLastPara="1" rIns="121900" wrap="square" tIns="1219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Glass Antiqua"/>
              <a:buNone/>
              <a:defRPr b="1">
                <a:solidFill>
                  <a:schemeClr val="dk1"/>
                </a:solidFill>
                <a:latin typeface="Glass Antiqua"/>
                <a:ea typeface="Glass Antiqua"/>
                <a:cs typeface="Glass Antiqua"/>
                <a:sym typeface="Glass Antiqua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guafina Script"/>
              <a:buNone/>
              <a:defRPr b="1">
                <a:solidFill>
                  <a:schemeClr val="dk1"/>
                </a:solidFill>
                <a:latin typeface="Aguafina Script"/>
                <a:ea typeface="Aguafina Script"/>
                <a:cs typeface="Aguafina Script"/>
                <a:sym typeface="Aguafina Script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guafina Script"/>
              <a:buNone/>
              <a:defRPr b="1">
                <a:solidFill>
                  <a:schemeClr val="dk1"/>
                </a:solidFill>
                <a:latin typeface="Aguafina Script"/>
                <a:ea typeface="Aguafina Script"/>
                <a:cs typeface="Aguafina Script"/>
                <a:sym typeface="Aguafina Script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guafina Script"/>
              <a:buNone/>
              <a:defRPr b="1">
                <a:solidFill>
                  <a:schemeClr val="dk1"/>
                </a:solidFill>
                <a:latin typeface="Aguafina Script"/>
                <a:ea typeface="Aguafina Script"/>
                <a:cs typeface="Aguafina Script"/>
                <a:sym typeface="Aguafina Script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guafina Script"/>
              <a:buNone/>
              <a:defRPr b="1">
                <a:solidFill>
                  <a:schemeClr val="dk1"/>
                </a:solidFill>
                <a:latin typeface="Aguafina Script"/>
                <a:ea typeface="Aguafina Script"/>
                <a:cs typeface="Aguafina Script"/>
                <a:sym typeface="Aguafina Script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guafina Script"/>
              <a:buNone/>
              <a:defRPr b="1">
                <a:solidFill>
                  <a:schemeClr val="dk1"/>
                </a:solidFill>
                <a:latin typeface="Aguafina Script"/>
                <a:ea typeface="Aguafina Script"/>
                <a:cs typeface="Aguafina Script"/>
                <a:sym typeface="Aguafina Script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guafina Script"/>
              <a:buNone/>
              <a:defRPr b="1">
                <a:solidFill>
                  <a:schemeClr val="dk1"/>
                </a:solidFill>
                <a:latin typeface="Aguafina Script"/>
                <a:ea typeface="Aguafina Script"/>
                <a:cs typeface="Aguafina Script"/>
                <a:sym typeface="Aguafina Script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guafina Script"/>
              <a:buNone/>
              <a:defRPr b="1">
                <a:solidFill>
                  <a:schemeClr val="dk1"/>
                </a:solidFill>
                <a:latin typeface="Aguafina Script"/>
                <a:ea typeface="Aguafina Script"/>
                <a:cs typeface="Aguafina Script"/>
                <a:sym typeface="Aguafina Script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guafina Script"/>
              <a:buNone/>
              <a:defRPr b="1">
                <a:solidFill>
                  <a:schemeClr val="dk1"/>
                </a:solidFill>
                <a:latin typeface="Aguafina Script"/>
                <a:ea typeface="Aguafina Script"/>
                <a:cs typeface="Aguafina Script"/>
                <a:sym typeface="Aguafina Script"/>
              </a:defRPr>
            </a:lvl9pPr>
          </a:lstStyle>
          <a:p/>
        </p:txBody>
      </p:sp>
      <p:sp>
        <p:nvSpPr>
          <p:cNvPr id="776" name="Google Shape;776;p10"/>
          <p:cNvSpPr txBox="1"/>
          <p:nvPr>
            <p:ph idx="1" type="body"/>
          </p:nvPr>
        </p:nvSpPr>
        <p:spPr>
          <a:xfrm>
            <a:off x="1371450" y="1112925"/>
            <a:ext cx="4594200" cy="53241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048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ekko"/>
              <a:buChar char="●"/>
              <a:defRPr sz="1200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defRPr>
            </a:lvl1pPr>
            <a:lvl2pPr indent="-304800" lvl="1" marL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ekko"/>
              <a:buChar char="○"/>
              <a:defRPr sz="1200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defRPr>
            </a:lvl2pPr>
            <a:lvl3pPr indent="-304800" lvl="2" marL="1371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ekko"/>
              <a:buChar char="■"/>
              <a:defRPr sz="1200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defRPr>
            </a:lvl3pPr>
            <a:lvl4pPr indent="-304800" lvl="3" marL="1828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ekko"/>
              <a:buChar char="●"/>
              <a:defRPr sz="1200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defRPr>
            </a:lvl4pPr>
            <a:lvl5pPr indent="-304800" lvl="4" marL="22860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ekko"/>
              <a:buChar char="○"/>
              <a:defRPr sz="1200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defRPr>
            </a:lvl5pPr>
            <a:lvl6pPr indent="-304800" lvl="5" marL="2743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ekko"/>
              <a:buChar char="■"/>
              <a:defRPr sz="1200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defRPr>
            </a:lvl6pPr>
            <a:lvl7pPr indent="-304800" lvl="6" marL="3200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ekko"/>
              <a:buChar char="●"/>
              <a:defRPr sz="1200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defRPr>
            </a:lvl7pPr>
            <a:lvl8pPr indent="-304800" lvl="7" marL="3657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ekko"/>
              <a:buChar char="○"/>
              <a:defRPr sz="1200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defRPr>
            </a:lvl8pPr>
            <a:lvl9pPr indent="-304800" lvl="8" marL="411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ekko"/>
              <a:buChar char="■"/>
              <a:defRPr sz="1200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defRPr>
            </a:lvl9pPr>
          </a:lstStyle>
          <a:p/>
        </p:txBody>
      </p:sp>
      <p:sp>
        <p:nvSpPr>
          <p:cNvPr id="777" name="Google Shape;777;p10"/>
          <p:cNvSpPr txBox="1"/>
          <p:nvPr>
            <p:ph idx="2" type="body"/>
          </p:nvPr>
        </p:nvSpPr>
        <p:spPr>
          <a:xfrm>
            <a:off x="6256275" y="1112925"/>
            <a:ext cx="4594200" cy="53241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048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ekko"/>
              <a:buChar char="●"/>
              <a:defRPr sz="1200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defRPr>
            </a:lvl1pPr>
            <a:lvl2pPr indent="-304800" lvl="1" marL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ekko"/>
              <a:buChar char="○"/>
              <a:defRPr sz="1200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defRPr>
            </a:lvl2pPr>
            <a:lvl3pPr indent="-304800" lvl="2" marL="1371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ekko"/>
              <a:buChar char="■"/>
              <a:defRPr sz="1200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defRPr>
            </a:lvl3pPr>
            <a:lvl4pPr indent="-304800" lvl="3" marL="1828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ekko"/>
              <a:buChar char="●"/>
              <a:defRPr sz="1200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defRPr>
            </a:lvl4pPr>
            <a:lvl5pPr indent="-304800" lvl="4" marL="22860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ekko"/>
              <a:buChar char="○"/>
              <a:defRPr sz="1200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defRPr>
            </a:lvl5pPr>
            <a:lvl6pPr indent="-304800" lvl="5" marL="2743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ekko"/>
              <a:buChar char="■"/>
              <a:defRPr sz="1200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defRPr>
            </a:lvl6pPr>
            <a:lvl7pPr indent="-304800" lvl="6" marL="3200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ekko"/>
              <a:buChar char="●"/>
              <a:defRPr sz="1200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defRPr>
            </a:lvl7pPr>
            <a:lvl8pPr indent="-304800" lvl="7" marL="3657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ekko"/>
              <a:buChar char="○"/>
              <a:defRPr sz="1200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defRPr>
            </a:lvl8pPr>
            <a:lvl9pPr indent="-304800" lvl="8" marL="411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ekko"/>
              <a:buChar char="■"/>
              <a:defRPr sz="1200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defRPr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9.xml"/><Relationship Id="rId10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0.xml"/><Relationship Id="rId1" Type="http://schemas.openxmlformats.org/officeDocument/2006/relationships/image" Target="../media/image2.jpg"/><Relationship Id="rId2" Type="http://schemas.openxmlformats.org/officeDocument/2006/relationships/image" Target="../media/image3.pn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9" Type="http://schemas.openxmlformats.org/officeDocument/2006/relationships/slideLayout" Target="../slideLayouts/slideLayout7.xml"/><Relationship Id="rId14" Type="http://schemas.openxmlformats.org/officeDocument/2006/relationships/theme" Target="../theme/theme1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 wooden door on the side of a hard wood floor&#10;&#10;Description automatically generated" id="6" name="Google Shape;6;p1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7;p1"/>
          <p:cNvSpPr/>
          <p:nvPr/>
        </p:nvSpPr>
        <p:spPr>
          <a:xfrm>
            <a:off x="829278" y="95251"/>
            <a:ext cx="10544400" cy="6629400"/>
          </a:xfrm>
          <a:prstGeom prst="roundRect">
            <a:avLst>
              <a:gd fmla="val 2975" name="adj"/>
            </a:avLst>
          </a:prstGeom>
          <a:solidFill>
            <a:schemeClr val="dk2"/>
          </a:solidFill>
          <a:ln>
            <a:noFill/>
          </a:ln>
          <a:effectLst>
            <a:outerShdw blurRad="57150" rotWithShape="0" algn="bl" dist="66675">
              <a:srgbClr val="000000">
                <a:alpha val="36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Google Shape;8;p1"/>
          <p:cNvSpPr/>
          <p:nvPr/>
        </p:nvSpPr>
        <p:spPr>
          <a:xfrm>
            <a:off x="5220484" y="95250"/>
            <a:ext cx="1762200" cy="6629400"/>
          </a:xfrm>
          <a:prstGeom prst="rect">
            <a:avLst/>
          </a:prstGeom>
          <a:solidFill>
            <a:srgbClr val="000000">
              <a:alpha val="4916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9" name="Google Shape;9;p1"/>
          <p:cNvGrpSpPr/>
          <p:nvPr/>
        </p:nvGrpSpPr>
        <p:grpSpPr>
          <a:xfrm>
            <a:off x="1061568" y="237954"/>
            <a:ext cx="10080017" cy="6343995"/>
            <a:chOff x="231154" y="133004"/>
            <a:chExt cx="10080017" cy="6343995"/>
          </a:xfrm>
        </p:grpSpPr>
        <p:grpSp>
          <p:nvGrpSpPr>
            <p:cNvPr id="10" name="Google Shape;10;p1"/>
            <p:cNvGrpSpPr/>
            <p:nvPr/>
          </p:nvGrpSpPr>
          <p:grpSpPr>
            <a:xfrm>
              <a:off x="231154" y="133004"/>
              <a:ext cx="10080017" cy="6339000"/>
              <a:chOff x="1913982" y="142529"/>
              <a:chExt cx="9782625" cy="6339000"/>
            </a:xfrm>
          </p:grpSpPr>
          <p:sp>
            <p:nvSpPr>
              <p:cNvPr id="11" name="Google Shape;11;p1"/>
              <p:cNvSpPr/>
              <p:nvPr/>
            </p:nvSpPr>
            <p:spPr>
              <a:xfrm>
                <a:off x="1923507" y="142529"/>
                <a:ext cx="9773100" cy="633900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ffectLst>
                <a:outerShdw blurRad="88900" sx="101000" rotWithShape="0" algn="ctr" sy="101000">
                  <a:srgbClr val="000000">
                    <a:alpha val="2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4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" name="Google Shape;12;p1"/>
              <p:cNvSpPr/>
              <p:nvPr/>
            </p:nvSpPr>
            <p:spPr>
              <a:xfrm>
                <a:off x="6809832" y="142529"/>
                <a:ext cx="4882800" cy="6339000"/>
              </a:xfrm>
              <a:prstGeom prst="rect">
                <a:avLst/>
              </a:prstGeom>
              <a:gradFill>
                <a:gsLst>
                  <a:gs pos="0">
                    <a:srgbClr val="D8D8D8"/>
                  </a:gs>
                  <a:gs pos="14000">
                    <a:srgbClr val="FFFFFF"/>
                  </a:gs>
                  <a:gs pos="100000">
                    <a:srgbClr val="F2F2F2"/>
                  </a:gs>
                </a:gsLst>
                <a:lin ang="0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4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" name="Google Shape;13;p1"/>
              <p:cNvSpPr/>
              <p:nvPr/>
            </p:nvSpPr>
            <p:spPr>
              <a:xfrm>
                <a:off x="1913982" y="142529"/>
                <a:ext cx="4882800" cy="6339000"/>
              </a:xfrm>
              <a:prstGeom prst="rect">
                <a:avLst/>
              </a:prstGeom>
              <a:gradFill>
                <a:gsLst>
                  <a:gs pos="0">
                    <a:srgbClr val="FFFFFF"/>
                  </a:gs>
                  <a:gs pos="1000">
                    <a:srgbClr val="FFFFFF"/>
                  </a:gs>
                  <a:gs pos="19000">
                    <a:srgbClr val="D8D8D8"/>
                  </a:gs>
                  <a:gs pos="100000">
                    <a:srgbClr val="F2F2F2"/>
                  </a:gs>
                </a:gsLst>
                <a:lin ang="10800025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4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4" name="Google Shape;14;p1"/>
            <p:cNvGrpSpPr/>
            <p:nvPr/>
          </p:nvGrpSpPr>
          <p:grpSpPr>
            <a:xfrm>
              <a:off x="285039" y="133004"/>
              <a:ext cx="9971430" cy="6339000"/>
              <a:chOff x="1913982" y="142529"/>
              <a:chExt cx="9782625" cy="6339000"/>
            </a:xfrm>
          </p:grpSpPr>
          <p:sp>
            <p:nvSpPr>
              <p:cNvPr id="15" name="Google Shape;15;p1"/>
              <p:cNvSpPr/>
              <p:nvPr/>
            </p:nvSpPr>
            <p:spPr>
              <a:xfrm>
                <a:off x="1923507" y="142529"/>
                <a:ext cx="9773100" cy="633900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ffectLst>
                <a:outerShdw blurRad="88900" sx="101000" rotWithShape="0" algn="ctr" sy="101000">
                  <a:srgbClr val="000000">
                    <a:alpha val="2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4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" name="Google Shape;16;p1"/>
              <p:cNvSpPr/>
              <p:nvPr/>
            </p:nvSpPr>
            <p:spPr>
              <a:xfrm>
                <a:off x="6809832" y="142529"/>
                <a:ext cx="4882800" cy="6339000"/>
              </a:xfrm>
              <a:prstGeom prst="rect">
                <a:avLst/>
              </a:prstGeom>
              <a:gradFill>
                <a:gsLst>
                  <a:gs pos="0">
                    <a:srgbClr val="D8D8D8"/>
                  </a:gs>
                  <a:gs pos="14000">
                    <a:srgbClr val="FFFFFF"/>
                  </a:gs>
                  <a:gs pos="100000">
                    <a:srgbClr val="F2F2F2"/>
                  </a:gs>
                </a:gsLst>
                <a:lin ang="0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4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" name="Google Shape;17;p1"/>
              <p:cNvSpPr/>
              <p:nvPr/>
            </p:nvSpPr>
            <p:spPr>
              <a:xfrm>
                <a:off x="1913982" y="142529"/>
                <a:ext cx="4882800" cy="6339000"/>
              </a:xfrm>
              <a:prstGeom prst="rect">
                <a:avLst/>
              </a:prstGeom>
              <a:gradFill>
                <a:gsLst>
                  <a:gs pos="0">
                    <a:srgbClr val="FFFFFF"/>
                  </a:gs>
                  <a:gs pos="1000">
                    <a:srgbClr val="FFFFFF"/>
                  </a:gs>
                  <a:gs pos="19000">
                    <a:srgbClr val="D8D8D8"/>
                  </a:gs>
                  <a:gs pos="100000">
                    <a:srgbClr val="F2F2F2"/>
                  </a:gs>
                </a:gsLst>
                <a:lin ang="10800025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4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8" name="Google Shape;18;p1"/>
            <p:cNvGrpSpPr/>
            <p:nvPr/>
          </p:nvGrpSpPr>
          <p:grpSpPr>
            <a:xfrm>
              <a:off x="339115" y="133004"/>
              <a:ext cx="9863821" cy="6339000"/>
              <a:chOff x="1913982" y="142529"/>
              <a:chExt cx="9782625" cy="6339000"/>
            </a:xfrm>
          </p:grpSpPr>
          <p:sp>
            <p:nvSpPr>
              <p:cNvPr id="19" name="Google Shape;19;p1"/>
              <p:cNvSpPr/>
              <p:nvPr/>
            </p:nvSpPr>
            <p:spPr>
              <a:xfrm>
                <a:off x="1923507" y="142529"/>
                <a:ext cx="9773100" cy="633900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ffectLst>
                <a:outerShdw blurRad="88900" sx="101000" rotWithShape="0" algn="ctr" sy="101000">
                  <a:srgbClr val="000000">
                    <a:alpha val="2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4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" name="Google Shape;20;p1"/>
              <p:cNvSpPr/>
              <p:nvPr/>
            </p:nvSpPr>
            <p:spPr>
              <a:xfrm>
                <a:off x="6809832" y="142529"/>
                <a:ext cx="4882800" cy="6339000"/>
              </a:xfrm>
              <a:prstGeom prst="rect">
                <a:avLst/>
              </a:prstGeom>
              <a:gradFill>
                <a:gsLst>
                  <a:gs pos="0">
                    <a:srgbClr val="D8D8D8"/>
                  </a:gs>
                  <a:gs pos="14000">
                    <a:srgbClr val="FFFFFF"/>
                  </a:gs>
                  <a:gs pos="100000">
                    <a:srgbClr val="F2F2F2"/>
                  </a:gs>
                </a:gsLst>
                <a:lin ang="0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4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" name="Google Shape;21;p1"/>
              <p:cNvSpPr/>
              <p:nvPr/>
            </p:nvSpPr>
            <p:spPr>
              <a:xfrm>
                <a:off x="1913982" y="142529"/>
                <a:ext cx="4882800" cy="6339000"/>
              </a:xfrm>
              <a:prstGeom prst="rect">
                <a:avLst/>
              </a:prstGeom>
              <a:gradFill>
                <a:gsLst>
                  <a:gs pos="0">
                    <a:srgbClr val="FFFFFF"/>
                  </a:gs>
                  <a:gs pos="1000">
                    <a:srgbClr val="FFFFFF"/>
                  </a:gs>
                  <a:gs pos="19000">
                    <a:srgbClr val="D8D8D8"/>
                  </a:gs>
                  <a:gs pos="100000">
                    <a:srgbClr val="F2F2F2"/>
                  </a:gs>
                </a:gsLst>
                <a:lin ang="10800025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4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2" name="Google Shape;22;p1"/>
            <p:cNvGrpSpPr/>
            <p:nvPr/>
          </p:nvGrpSpPr>
          <p:grpSpPr>
            <a:xfrm>
              <a:off x="393192" y="133004"/>
              <a:ext cx="9756212" cy="6339000"/>
              <a:chOff x="1913982" y="142529"/>
              <a:chExt cx="9782625" cy="6339000"/>
            </a:xfrm>
          </p:grpSpPr>
          <p:sp>
            <p:nvSpPr>
              <p:cNvPr id="23" name="Google Shape;23;p1"/>
              <p:cNvSpPr/>
              <p:nvPr/>
            </p:nvSpPr>
            <p:spPr>
              <a:xfrm>
                <a:off x="1923507" y="142529"/>
                <a:ext cx="9773100" cy="633900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ffectLst>
                <a:outerShdw blurRad="88900" sx="101000" rotWithShape="0" algn="ctr" sy="101000">
                  <a:srgbClr val="000000">
                    <a:alpha val="2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4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" name="Google Shape;24;p1"/>
              <p:cNvSpPr/>
              <p:nvPr/>
            </p:nvSpPr>
            <p:spPr>
              <a:xfrm>
                <a:off x="6809832" y="142529"/>
                <a:ext cx="4882800" cy="6339000"/>
              </a:xfrm>
              <a:prstGeom prst="rect">
                <a:avLst/>
              </a:prstGeom>
              <a:gradFill>
                <a:gsLst>
                  <a:gs pos="0">
                    <a:srgbClr val="D8D8D8"/>
                  </a:gs>
                  <a:gs pos="14000">
                    <a:srgbClr val="FFFFFF"/>
                  </a:gs>
                  <a:gs pos="100000">
                    <a:srgbClr val="F2F2F2"/>
                  </a:gs>
                </a:gsLst>
                <a:lin ang="0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4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" name="Google Shape;25;p1"/>
              <p:cNvSpPr/>
              <p:nvPr/>
            </p:nvSpPr>
            <p:spPr>
              <a:xfrm>
                <a:off x="1913982" y="142529"/>
                <a:ext cx="4882800" cy="6339000"/>
              </a:xfrm>
              <a:prstGeom prst="rect">
                <a:avLst/>
              </a:prstGeom>
              <a:gradFill>
                <a:gsLst>
                  <a:gs pos="0">
                    <a:srgbClr val="FFFFFF"/>
                  </a:gs>
                  <a:gs pos="1000">
                    <a:srgbClr val="FFFFFF"/>
                  </a:gs>
                  <a:gs pos="19000">
                    <a:srgbClr val="D8D8D8"/>
                  </a:gs>
                  <a:gs pos="100000">
                    <a:srgbClr val="F2F2F2"/>
                  </a:gs>
                </a:gsLst>
                <a:lin ang="10800025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4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6" name="Google Shape;26;p1"/>
            <p:cNvGrpSpPr/>
            <p:nvPr/>
          </p:nvGrpSpPr>
          <p:grpSpPr>
            <a:xfrm>
              <a:off x="447077" y="133004"/>
              <a:ext cx="9647625" cy="6339000"/>
              <a:chOff x="1913982" y="142529"/>
              <a:chExt cx="9782625" cy="6339000"/>
            </a:xfrm>
          </p:grpSpPr>
          <p:sp>
            <p:nvSpPr>
              <p:cNvPr id="27" name="Google Shape;27;p1"/>
              <p:cNvSpPr/>
              <p:nvPr/>
            </p:nvSpPr>
            <p:spPr>
              <a:xfrm>
                <a:off x="1923507" y="142529"/>
                <a:ext cx="9773100" cy="633900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ffectLst>
                <a:outerShdw blurRad="88900" sx="101000" rotWithShape="0" algn="ctr" sy="101000">
                  <a:srgbClr val="000000">
                    <a:alpha val="2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4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" name="Google Shape;28;p1"/>
              <p:cNvSpPr/>
              <p:nvPr/>
            </p:nvSpPr>
            <p:spPr>
              <a:xfrm>
                <a:off x="6809832" y="142529"/>
                <a:ext cx="4882800" cy="6339000"/>
              </a:xfrm>
              <a:prstGeom prst="rect">
                <a:avLst/>
              </a:prstGeom>
              <a:gradFill>
                <a:gsLst>
                  <a:gs pos="0">
                    <a:srgbClr val="D8D8D8"/>
                  </a:gs>
                  <a:gs pos="14000">
                    <a:srgbClr val="FFFFFF"/>
                  </a:gs>
                  <a:gs pos="100000">
                    <a:srgbClr val="F2F2F2"/>
                  </a:gs>
                </a:gsLst>
                <a:lin ang="0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4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" name="Google Shape;29;p1"/>
              <p:cNvSpPr/>
              <p:nvPr/>
            </p:nvSpPr>
            <p:spPr>
              <a:xfrm>
                <a:off x="1913982" y="142529"/>
                <a:ext cx="4882800" cy="6339000"/>
              </a:xfrm>
              <a:prstGeom prst="rect">
                <a:avLst/>
              </a:prstGeom>
              <a:gradFill>
                <a:gsLst>
                  <a:gs pos="0">
                    <a:srgbClr val="FFFFFF"/>
                  </a:gs>
                  <a:gs pos="1000">
                    <a:srgbClr val="FFFFFF"/>
                  </a:gs>
                  <a:gs pos="19000">
                    <a:srgbClr val="D8D8D8"/>
                  </a:gs>
                  <a:gs pos="100000">
                    <a:srgbClr val="F2F2F2"/>
                  </a:gs>
                </a:gsLst>
                <a:lin ang="10800025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4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0" name="Google Shape;30;p1"/>
            <p:cNvGrpSpPr/>
            <p:nvPr/>
          </p:nvGrpSpPr>
          <p:grpSpPr>
            <a:xfrm>
              <a:off x="447695" y="142874"/>
              <a:ext cx="9648932" cy="6334125"/>
              <a:chOff x="1847850" y="142874"/>
              <a:chExt cx="9829800" cy="6334125"/>
            </a:xfrm>
          </p:grpSpPr>
          <p:pic>
            <p:nvPicPr>
              <p:cNvPr id="31" name="Google Shape;31;p1"/>
              <p:cNvPicPr preferRelativeResize="0"/>
              <p:nvPr/>
            </p:nvPicPr>
            <p:blipFill rotWithShape="1">
              <a:blip r:embed="rId2">
                <a:alphaModFix amt="50000"/>
              </a:blip>
              <a:srcRect b="5168" l="0" r="50194" t="0"/>
              <a:stretch/>
            </p:blipFill>
            <p:spPr>
              <a:xfrm>
                <a:off x="1847850" y="142874"/>
                <a:ext cx="4962525" cy="633412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32" name="Google Shape;32;p1"/>
              <p:cNvPicPr preferRelativeResize="0"/>
              <p:nvPr/>
            </p:nvPicPr>
            <p:blipFill rotWithShape="1">
              <a:blip r:embed="rId2">
                <a:alphaModFix amt="50000"/>
              </a:blip>
              <a:srcRect b="5168" l="0" r="50194" t="0"/>
              <a:stretch/>
            </p:blipFill>
            <p:spPr>
              <a:xfrm>
                <a:off x="6810375" y="142874"/>
                <a:ext cx="4867275" cy="633412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sp>
        <p:nvSpPr>
          <p:cNvPr id="33" name="Google Shape;33;p1"/>
          <p:cNvSpPr txBox="1"/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Glass Antiqua"/>
              <a:buNone/>
              <a:defRPr b="1" sz="4000">
                <a:solidFill>
                  <a:schemeClr val="dk1"/>
                </a:solidFill>
                <a:latin typeface="Glass Antiqua"/>
                <a:ea typeface="Glass Antiqua"/>
                <a:cs typeface="Glass Antiqua"/>
                <a:sym typeface="Glass Antiqu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guafina Script"/>
              <a:buNone/>
              <a:defRPr b="1" sz="4000">
                <a:solidFill>
                  <a:schemeClr val="dk1"/>
                </a:solidFill>
                <a:latin typeface="Aguafina Script"/>
                <a:ea typeface="Aguafina Script"/>
                <a:cs typeface="Aguafina Script"/>
                <a:sym typeface="Aguafina Scrip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guafina Script"/>
              <a:buNone/>
              <a:defRPr b="1" sz="4000">
                <a:solidFill>
                  <a:schemeClr val="dk1"/>
                </a:solidFill>
                <a:latin typeface="Aguafina Script"/>
                <a:ea typeface="Aguafina Script"/>
                <a:cs typeface="Aguafina Script"/>
                <a:sym typeface="Aguafina Scrip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guafina Script"/>
              <a:buNone/>
              <a:defRPr b="1" sz="4000">
                <a:solidFill>
                  <a:schemeClr val="dk1"/>
                </a:solidFill>
                <a:latin typeface="Aguafina Script"/>
                <a:ea typeface="Aguafina Script"/>
                <a:cs typeface="Aguafina Script"/>
                <a:sym typeface="Aguafina Scrip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guafina Script"/>
              <a:buNone/>
              <a:defRPr b="1" sz="4000">
                <a:solidFill>
                  <a:schemeClr val="dk1"/>
                </a:solidFill>
                <a:latin typeface="Aguafina Script"/>
                <a:ea typeface="Aguafina Script"/>
                <a:cs typeface="Aguafina Script"/>
                <a:sym typeface="Aguafina Scrip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guafina Script"/>
              <a:buNone/>
              <a:defRPr b="1" sz="4000">
                <a:solidFill>
                  <a:schemeClr val="dk1"/>
                </a:solidFill>
                <a:latin typeface="Aguafina Script"/>
                <a:ea typeface="Aguafina Script"/>
                <a:cs typeface="Aguafina Script"/>
                <a:sym typeface="Aguafina Scrip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guafina Script"/>
              <a:buNone/>
              <a:defRPr b="1" sz="4000">
                <a:solidFill>
                  <a:schemeClr val="dk1"/>
                </a:solidFill>
                <a:latin typeface="Aguafina Script"/>
                <a:ea typeface="Aguafina Script"/>
                <a:cs typeface="Aguafina Script"/>
                <a:sym typeface="Aguafina Scrip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guafina Script"/>
              <a:buNone/>
              <a:defRPr b="1" sz="4000">
                <a:solidFill>
                  <a:schemeClr val="dk1"/>
                </a:solidFill>
                <a:latin typeface="Aguafina Script"/>
                <a:ea typeface="Aguafina Script"/>
                <a:cs typeface="Aguafina Script"/>
                <a:sym typeface="Aguafina Scrip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guafina Script"/>
              <a:buNone/>
              <a:defRPr b="1" sz="4000">
                <a:solidFill>
                  <a:schemeClr val="dk1"/>
                </a:solidFill>
                <a:latin typeface="Aguafina Script"/>
                <a:ea typeface="Aguafina Script"/>
                <a:cs typeface="Aguafina Script"/>
                <a:sym typeface="Aguafina Script"/>
              </a:defRPr>
            </a:lvl9pPr>
          </a:lstStyle>
          <a:p/>
        </p:txBody>
      </p:sp>
      <p:sp>
        <p:nvSpPr>
          <p:cNvPr id="34" name="Google Shape;34;p1"/>
          <p:cNvSpPr txBox="1"/>
          <p:nvPr>
            <p:ph idx="1" type="body"/>
          </p:nvPr>
        </p:nvSpPr>
        <p:spPr>
          <a:xfrm>
            <a:off x="415600" y="1536633"/>
            <a:ext cx="11360700" cy="455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4925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Dekko"/>
              <a:buChar char="●"/>
              <a:defRPr sz="1900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defRPr>
            </a:lvl1pPr>
            <a:lvl2pPr indent="-349250" lvl="1" marL="91440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Dekko"/>
              <a:buChar char="○"/>
              <a:defRPr sz="1900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defRPr>
            </a:lvl2pPr>
            <a:lvl3pPr indent="-349250" lvl="2" marL="137160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Dekko"/>
              <a:buChar char="■"/>
              <a:defRPr sz="1900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defRPr>
            </a:lvl3pPr>
            <a:lvl4pPr indent="-349250" lvl="3" marL="182880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Dekko"/>
              <a:buChar char="●"/>
              <a:defRPr sz="1900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defRPr>
            </a:lvl4pPr>
            <a:lvl5pPr indent="-349250" lvl="4" marL="228600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Dekko"/>
              <a:buChar char="○"/>
              <a:defRPr sz="1900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defRPr>
            </a:lvl5pPr>
            <a:lvl6pPr indent="-349250" lvl="5" marL="274320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Dekko"/>
              <a:buChar char="■"/>
              <a:defRPr sz="1900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defRPr>
            </a:lvl6pPr>
            <a:lvl7pPr indent="-349250" lvl="6" marL="320040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Dekko"/>
              <a:buChar char="●"/>
              <a:defRPr sz="1900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defRPr>
            </a:lvl7pPr>
            <a:lvl8pPr indent="-349250" lvl="7" marL="365760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Dekko"/>
              <a:buChar char="○"/>
              <a:defRPr sz="1900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defRPr>
            </a:lvl8pPr>
            <a:lvl9pPr indent="-349250" lvl="8" marL="4114800">
              <a:lnSpc>
                <a:spcPct val="115000"/>
              </a:lnSpc>
              <a:spcBef>
                <a:spcPts val="2100"/>
              </a:spcBef>
              <a:spcAft>
                <a:spcPts val="2100"/>
              </a:spcAft>
              <a:buClr>
                <a:schemeClr val="dk1"/>
              </a:buClr>
              <a:buSzPts val="1900"/>
              <a:buFont typeface="Dekko"/>
              <a:buChar char="■"/>
              <a:defRPr sz="1900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defRPr>
            </a:lvl9pPr>
          </a:lstStyle>
          <a:p/>
        </p:txBody>
      </p:sp>
      <p:sp>
        <p:nvSpPr>
          <p:cNvPr id="35" name="Google Shape;35;p1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>
            <a:lvl1pPr lvl="0" algn="r">
              <a:buNone/>
              <a:defRPr sz="1300">
                <a:solidFill>
                  <a:schemeClr val="dk2"/>
                </a:solidFill>
              </a:defRPr>
            </a:lvl1pPr>
            <a:lvl2pPr lvl="1" algn="r">
              <a:buNone/>
              <a:defRPr sz="1300">
                <a:solidFill>
                  <a:schemeClr val="dk2"/>
                </a:solidFill>
              </a:defRPr>
            </a:lvl2pPr>
            <a:lvl3pPr lvl="2" algn="r">
              <a:buNone/>
              <a:defRPr sz="1300">
                <a:solidFill>
                  <a:schemeClr val="dk2"/>
                </a:solidFill>
              </a:defRPr>
            </a:lvl3pPr>
            <a:lvl4pPr lvl="3" algn="r">
              <a:buNone/>
              <a:defRPr sz="1300">
                <a:solidFill>
                  <a:schemeClr val="dk2"/>
                </a:solidFill>
              </a:defRPr>
            </a:lvl4pPr>
            <a:lvl5pPr lvl="4" algn="r">
              <a:buNone/>
              <a:defRPr sz="1300">
                <a:solidFill>
                  <a:schemeClr val="dk2"/>
                </a:solidFill>
              </a:defRPr>
            </a:lvl5pPr>
            <a:lvl6pPr lvl="5" algn="r">
              <a:buNone/>
              <a:defRPr sz="1300">
                <a:solidFill>
                  <a:schemeClr val="dk2"/>
                </a:solidFill>
              </a:defRPr>
            </a:lvl6pPr>
            <a:lvl7pPr lvl="6" algn="r">
              <a:buNone/>
              <a:defRPr sz="1300">
                <a:solidFill>
                  <a:schemeClr val="dk2"/>
                </a:solidFill>
              </a:defRPr>
            </a:lvl7pPr>
            <a:lvl8pPr lvl="7" algn="r">
              <a:buNone/>
              <a:defRPr sz="1300">
                <a:solidFill>
                  <a:schemeClr val="dk2"/>
                </a:solidFill>
              </a:defRPr>
            </a:lvl8pPr>
            <a:lvl9pPr lvl="8" algn="r">
              <a:buNone/>
              <a:defRPr sz="13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6" name="Google Shape;36;p1"/>
          <p:cNvSpPr txBox="1"/>
          <p:nvPr/>
        </p:nvSpPr>
        <p:spPr>
          <a:xfrm rot="5400000">
            <a:off x="-679350" y="6198500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>
              <a:solidFill>
                <a:schemeClr val="dk1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3"/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9.jpg"/><Relationship Id="rId4" Type="http://schemas.openxmlformats.org/officeDocument/2006/relationships/image" Target="../media/image1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9.jpg"/><Relationship Id="rId4" Type="http://schemas.openxmlformats.org/officeDocument/2006/relationships/image" Target="../media/image1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9.jpg"/><Relationship Id="rId4" Type="http://schemas.openxmlformats.org/officeDocument/2006/relationships/image" Target="../media/image1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1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9.jpg"/><Relationship Id="rId4" Type="http://schemas.openxmlformats.org/officeDocument/2006/relationships/image" Target="../media/image1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1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9.jpg"/><Relationship Id="rId4" Type="http://schemas.openxmlformats.org/officeDocument/2006/relationships/image" Target="../media/image1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3.xml"/><Relationship Id="rId3" Type="http://schemas.openxmlformats.org/officeDocument/2006/relationships/slide" Target="/ppt/slides/slide4.xml"/><Relationship Id="rId4" Type="http://schemas.openxmlformats.org/officeDocument/2006/relationships/image" Target="../media/image9.jpg"/><Relationship Id="rId5" Type="http://schemas.openxmlformats.org/officeDocument/2006/relationships/image" Target="../media/image1.pn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9.jpg"/><Relationship Id="rId4" Type="http://schemas.openxmlformats.org/officeDocument/2006/relationships/image" Target="../media/image1.pn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2.xml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1.pn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9.jpg"/><Relationship Id="rId4" Type="http://schemas.openxmlformats.org/officeDocument/2006/relationships/image" Target="../media/image1.png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1.png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1.png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37.xml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38.xml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9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1.jpg"/><Relationship Id="rId4" Type="http://schemas.openxmlformats.org/officeDocument/2006/relationships/image" Target="../media/image10.png"/><Relationship Id="rId5" Type="http://schemas.openxmlformats.org/officeDocument/2006/relationships/image" Target="../media/image1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95" name="Shape 7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6" name="Google Shape;796;p13"/>
          <p:cNvSpPr txBox="1"/>
          <p:nvPr>
            <p:ph type="title"/>
          </p:nvPr>
        </p:nvSpPr>
        <p:spPr>
          <a:xfrm>
            <a:off x="3415625" y="3714750"/>
            <a:ext cx="3861000" cy="22740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· My bullet</a:t>
            </a:r>
            <a:r>
              <a:rPr lang="en"/>
              <a:t> </a:t>
            </a:r>
            <a:r>
              <a:rPr lang="en"/>
              <a:t>journal ·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61" name="Shape 16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62" name="Google Shape;1662;p22"/>
          <p:cNvGraphicFramePr/>
          <p:nvPr/>
        </p:nvGraphicFramePr>
        <p:xfrm>
          <a:off x="1439138" y="10183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{824B9716-2654-4D3A-BFF6-FDA8A9BB03AC}</a:tableStyleId>
              </a:tblPr>
              <a:tblGrid>
                <a:gridCol w="382850"/>
                <a:gridCol w="382850"/>
                <a:gridCol w="382850"/>
                <a:gridCol w="382850"/>
                <a:gridCol w="382850"/>
                <a:gridCol w="382850"/>
                <a:gridCol w="382850"/>
              </a:tblGrid>
              <a:tr h="22927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latin typeface="Dekko"/>
                          <a:ea typeface="Dekko"/>
                          <a:cs typeface="Dekko"/>
                          <a:sym typeface="Dekko"/>
                        </a:rPr>
                        <a:t>M</a:t>
                      </a:r>
                      <a:endParaRPr b="1" sz="1200">
                        <a:solidFill>
                          <a:srgbClr val="000000"/>
                        </a:solidFill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rgbClr val="000000"/>
                          </a:solidFill>
                          <a:latin typeface="Dekko"/>
                          <a:ea typeface="Dekko"/>
                          <a:cs typeface="Dekko"/>
                          <a:sym typeface="Dekko"/>
                        </a:rPr>
                        <a:t>T</a:t>
                      </a:r>
                      <a:endParaRPr b="1" sz="1200">
                        <a:solidFill>
                          <a:srgbClr val="000000"/>
                        </a:solidFill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rgbClr val="000000"/>
                          </a:solidFill>
                          <a:latin typeface="Dekko"/>
                          <a:ea typeface="Dekko"/>
                          <a:cs typeface="Dekko"/>
                          <a:sym typeface="Dekko"/>
                        </a:rPr>
                        <a:t>W</a:t>
                      </a:r>
                      <a:endParaRPr b="1" sz="1200">
                        <a:solidFill>
                          <a:srgbClr val="000000"/>
                        </a:solidFill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rgbClr val="000000"/>
                          </a:solidFill>
                          <a:latin typeface="Dekko"/>
                          <a:ea typeface="Dekko"/>
                          <a:cs typeface="Dekko"/>
                          <a:sym typeface="Dekko"/>
                        </a:rPr>
                        <a:t>T</a:t>
                      </a:r>
                      <a:endParaRPr b="1" sz="1200">
                        <a:solidFill>
                          <a:srgbClr val="000000"/>
                        </a:solidFill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rgbClr val="000000"/>
                          </a:solidFill>
                          <a:latin typeface="Dekko"/>
                          <a:ea typeface="Dekko"/>
                          <a:cs typeface="Dekko"/>
                          <a:sym typeface="Dekko"/>
                        </a:rPr>
                        <a:t>F</a:t>
                      </a:r>
                      <a:endParaRPr b="1" sz="1200">
                        <a:solidFill>
                          <a:srgbClr val="000000"/>
                        </a:solidFill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rgbClr val="000000"/>
                          </a:solidFill>
                          <a:latin typeface="Dekko"/>
                          <a:ea typeface="Dekko"/>
                          <a:cs typeface="Dekko"/>
                          <a:sym typeface="Dekko"/>
                        </a:rPr>
                        <a:t>S</a:t>
                      </a:r>
                      <a:endParaRPr b="1" sz="1200">
                        <a:solidFill>
                          <a:srgbClr val="000000"/>
                        </a:solidFill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rgbClr val="000000"/>
                          </a:solidFill>
                          <a:latin typeface="Dekko"/>
                          <a:ea typeface="Dekko"/>
                          <a:cs typeface="Dekko"/>
                          <a:sym typeface="Dekko"/>
                        </a:rPr>
                        <a:t>S</a:t>
                      </a:r>
                      <a:endParaRPr b="1" sz="1200">
                        <a:solidFill>
                          <a:srgbClr val="000000"/>
                        </a:solidFill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095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1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2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3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4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095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5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6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7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8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9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10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11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</a:tr>
              <a:tr h="3095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12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13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14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15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16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17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18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095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19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20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21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22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23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24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25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095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26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27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28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29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30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31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095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1663" name="Google Shape;1663;p22"/>
          <p:cNvSpPr txBox="1"/>
          <p:nvPr>
            <p:ph idx="3" type="body"/>
          </p:nvPr>
        </p:nvSpPr>
        <p:spPr>
          <a:xfrm>
            <a:off x="6331525" y="2790951"/>
            <a:ext cx="1487700" cy="1612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64" name="Google Shape;1664;p22"/>
          <p:cNvSpPr txBox="1"/>
          <p:nvPr>
            <p:ph idx="5" type="body"/>
          </p:nvPr>
        </p:nvSpPr>
        <p:spPr>
          <a:xfrm>
            <a:off x="6331525" y="757900"/>
            <a:ext cx="1487700" cy="16134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65" name="Google Shape;1665;p22"/>
          <p:cNvSpPr txBox="1"/>
          <p:nvPr>
            <p:ph idx="6" type="body"/>
          </p:nvPr>
        </p:nvSpPr>
        <p:spPr>
          <a:xfrm>
            <a:off x="7819250" y="4785900"/>
            <a:ext cx="1487700" cy="16503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66" name="Google Shape;1666;p22"/>
          <p:cNvSpPr txBox="1"/>
          <p:nvPr>
            <p:ph idx="7" type="body"/>
          </p:nvPr>
        </p:nvSpPr>
        <p:spPr>
          <a:xfrm>
            <a:off x="9307000" y="4786275"/>
            <a:ext cx="1487700" cy="16503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67" name="Google Shape;1667;p22"/>
          <p:cNvSpPr txBox="1"/>
          <p:nvPr>
            <p:ph idx="2" type="body"/>
          </p:nvPr>
        </p:nvSpPr>
        <p:spPr>
          <a:xfrm>
            <a:off x="7819250" y="2790700"/>
            <a:ext cx="1487700" cy="1612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68" name="Google Shape;1668;p22"/>
          <p:cNvSpPr txBox="1"/>
          <p:nvPr>
            <p:ph idx="1" type="body"/>
          </p:nvPr>
        </p:nvSpPr>
        <p:spPr>
          <a:xfrm>
            <a:off x="9307000" y="2791224"/>
            <a:ext cx="1487700" cy="1612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69" name="Google Shape;1669;p22"/>
          <p:cNvSpPr txBox="1"/>
          <p:nvPr>
            <p:ph idx="4" type="body"/>
          </p:nvPr>
        </p:nvSpPr>
        <p:spPr>
          <a:xfrm>
            <a:off x="7819250" y="757699"/>
            <a:ext cx="1487700" cy="16134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70" name="Google Shape;1670;p22"/>
          <p:cNvSpPr/>
          <p:nvPr/>
        </p:nvSpPr>
        <p:spPr>
          <a:xfrm rot="226196">
            <a:off x="9247818" y="657764"/>
            <a:ext cx="1606075" cy="1699568"/>
          </a:xfrm>
          <a:prstGeom prst="rect">
            <a:avLst/>
          </a:prstGeom>
          <a:solidFill>
            <a:schemeClr val="accent3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600">
                <a:latin typeface="Glass Antiqua"/>
                <a:ea typeface="Glass Antiqua"/>
                <a:cs typeface="Glass Antiqua"/>
                <a:sym typeface="Glass Antiqua"/>
              </a:rPr>
              <a:t>You Can Do It!</a:t>
            </a:r>
            <a:endParaRPr b="1" sz="2600">
              <a:latin typeface="Glass Antiqua"/>
              <a:ea typeface="Glass Antiqua"/>
              <a:cs typeface="Glass Antiqua"/>
              <a:sym typeface="Glass Antiqua"/>
            </a:endParaRPr>
          </a:p>
        </p:txBody>
      </p:sp>
      <p:sp>
        <p:nvSpPr>
          <p:cNvPr id="1671" name="Google Shape;1671;p22"/>
          <p:cNvSpPr/>
          <p:nvPr/>
        </p:nvSpPr>
        <p:spPr>
          <a:xfrm rot="-240181">
            <a:off x="6334054" y="4589460"/>
            <a:ext cx="1482617" cy="179718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672" name="Google Shape;1672;p22"/>
          <p:cNvPicPr preferRelativeResize="0"/>
          <p:nvPr/>
        </p:nvPicPr>
        <p:blipFill rotWithShape="1">
          <a:blip r:embed="rId3">
            <a:alphaModFix/>
          </a:blip>
          <a:srcRect b="0" l="19067" r="21714" t="0"/>
          <a:stretch/>
        </p:blipFill>
        <p:spPr>
          <a:xfrm rot="-239996">
            <a:off x="6432237" y="4697176"/>
            <a:ext cx="1265000" cy="1263576"/>
          </a:xfrm>
          <a:prstGeom prst="rect">
            <a:avLst/>
          </a:prstGeom>
          <a:noFill/>
          <a:ln>
            <a:noFill/>
          </a:ln>
        </p:spPr>
      </p:pic>
      <p:sp>
        <p:nvSpPr>
          <p:cNvPr id="1673" name="Google Shape;1673;p22"/>
          <p:cNvSpPr/>
          <p:nvPr/>
        </p:nvSpPr>
        <p:spPr>
          <a:xfrm rot="10405083">
            <a:off x="6470336" y="4460726"/>
            <a:ext cx="1002326" cy="290145"/>
          </a:xfrm>
          <a:custGeom>
            <a:rect b="b" l="l" r="r" t="t"/>
            <a:pathLst>
              <a:path extrusionOk="0" h="1673412" w="7659384">
                <a:moveTo>
                  <a:pt x="197437" y="0"/>
                </a:moveTo>
                <a:lnTo>
                  <a:pt x="7604587" y="0"/>
                </a:lnTo>
                <a:lnTo>
                  <a:pt x="7349060" y="196414"/>
                </a:lnTo>
                <a:lnTo>
                  <a:pt x="7659384" y="434947"/>
                </a:lnTo>
                <a:lnTo>
                  <a:pt x="7659384" y="462083"/>
                </a:lnTo>
                <a:lnTo>
                  <a:pt x="7349061" y="700616"/>
                </a:lnTo>
                <a:lnTo>
                  <a:pt x="7658358" y="938359"/>
                </a:lnTo>
                <a:lnTo>
                  <a:pt x="7349060" y="1176104"/>
                </a:lnTo>
                <a:lnTo>
                  <a:pt x="7659384" y="1414637"/>
                </a:lnTo>
                <a:lnTo>
                  <a:pt x="7659384" y="1441774"/>
                </a:lnTo>
                <a:lnTo>
                  <a:pt x="7358029" y="1673412"/>
                </a:lnTo>
                <a:lnTo>
                  <a:pt x="211955" y="1673412"/>
                </a:lnTo>
                <a:lnTo>
                  <a:pt x="327976" y="1584232"/>
                </a:lnTo>
                <a:lnTo>
                  <a:pt x="0" y="1332130"/>
                </a:lnTo>
                <a:lnTo>
                  <a:pt x="327975" y="1080030"/>
                </a:lnTo>
                <a:lnTo>
                  <a:pt x="18678" y="842286"/>
                </a:lnTo>
                <a:lnTo>
                  <a:pt x="327976" y="604542"/>
                </a:lnTo>
                <a:lnTo>
                  <a:pt x="0" y="352440"/>
                </a:lnTo>
                <a:lnTo>
                  <a:pt x="327975" y="100340"/>
                </a:lnTo>
                <a:close/>
              </a:path>
            </a:pathLst>
          </a:custGeom>
          <a:solidFill>
            <a:srgbClr val="FFFFFF">
              <a:alpha val="50980"/>
            </a:srgbClr>
          </a:solidFill>
          <a:ln>
            <a:noFill/>
          </a:ln>
        </p:spPr>
        <p:txBody>
          <a:bodyPr anchorCtr="0" anchor="ctr" bIns="122825" lIns="245700" spcFirstLastPara="1" rIns="245700" wrap="square" tIns="1228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1674" name="Google Shape;1674;p22"/>
          <p:cNvSpPr/>
          <p:nvPr/>
        </p:nvSpPr>
        <p:spPr>
          <a:xfrm rot="-10405083">
            <a:off x="9631741" y="535047"/>
            <a:ext cx="1002326" cy="291109"/>
          </a:xfrm>
          <a:custGeom>
            <a:rect b="b" l="l" r="r" t="t"/>
            <a:pathLst>
              <a:path extrusionOk="0" h="1673412" w="7659384">
                <a:moveTo>
                  <a:pt x="197437" y="0"/>
                </a:moveTo>
                <a:lnTo>
                  <a:pt x="7604587" y="0"/>
                </a:lnTo>
                <a:lnTo>
                  <a:pt x="7349060" y="196414"/>
                </a:lnTo>
                <a:lnTo>
                  <a:pt x="7659384" y="434947"/>
                </a:lnTo>
                <a:lnTo>
                  <a:pt x="7659384" y="462083"/>
                </a:lnTo>
                <a:lnTo>
                  <a:pt x="7349061" y="700616"/>
                </a:lnTo>
                <a:lnTo>
                  <a:pt x="7658358" y="938359"/>
                </a:lnTo>
                <a:lnTo>
                  <a:pt x="7349060" y="1176104"/>
                </a:lnTo>
                <a:lnTo>
                  <a:pt x="7659384" y="1414637"/>
                </a:lnTo>
                <a:lnTo>
                  <a:pt x="7659384" y="1441774"/>
                </a:lnTo>
                <a:lnTo>
                  <a:pt x="7358029" y="1673412"/>
                </a:lnTo>
                <a:lnTo>
                  <a:pt x="211955" y="1673412"/>
                </a:lnTo>
                <a:lnTo>
                  <a:pt x="327976" y="1584232"/>
                </a:lnTo>
                <a:lnTo>
                  <a:pt x="0" y="1332130"/>
                </a:lnTo>
                <a:lnTo>
                  <a:pt x="327975" y="1080030"/>
                </a:lnTo>
                <a:lnTo>
                  <a:pt x="18678" y="842286"/>
                </a:lnTo>
                <a:lnTo>
                  <a:pt x="327976" y="604542"/>
                </a:lnTo>
                <a:lnTo>
                  <a:pt x="0" y="352440"/>
                </a:lnTo>
                <a:lnTo>
                  <a:pt x="327975" y="100340"/>
                </a:lnTo>
                <a:close/>
              </a:path>
            </a:pathLst>
          </a:custGeom>
          <a:solidFill>
            <a:srgbClr val="FFFFFF">
              <a:alpha val="50980"/>
            </a:srgbClr>
          </a:solidFill>
          <a:ln>
            <a:noFill/>
          </a:ln>
        </p:spPr>
        <p:txBody>
          <a:bodyPr anchorCtr="0" anchor="ctr" bIns="122825" lIns="245700" spcFirstLastPara="1" rIns="245700" wrap="square" tIns="1228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1675" name="Google Shape;1675;p22"/>
          <p:cNvSpPr txBox="1"/>
          <p:nvPr>
            <p:ph idx="8" type="body"/>
          </p:nvPr>
        </p:nvSpPr>
        <p:spPr>
          <a:xfrm>
            <a:off x="4187952" y="1140400"/>
            <a:ext cx="1857600" cy="5239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❏"/>
            </a:pPr>
            <a:r>
              <a:rPr lang="en"/>
              <a:t>I have to do this.</a:t>
            </a:r>
            <a:endParaRPr/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❏"/>
            </a:pPr>
            <a:r>
              <a:rPr lang="en" strike="sngStrike"/>
              <a:t>I have to do that.</a:t>
            </a:r>
            <a:endParaRPr strike="sngStrike"/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❏"/>
            </a:pPr>
            <a:r>
              <a:rPr lang="en"/>
              <a:t>And that too.</a:t>
            </a:r>
            <a:endParaRPr/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❏"/>
            </a:pPr>
            <a:r>
              <a:rPr lang="en"/>
              <a:t>And this too.</a:t>
            </a:r>
            <a:endParaRPr/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❏"/>
            </a:pPr>
            <a:r>
              <a:rPr lang="en"/>
              <a:t>Oh! And don’t forget about that!</a:t>
            </a:r>
            <a:endParaRPr/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❏"/>
            </a:pPr>
            <a:r>
              <a:rPr lang="en"/>
              <a:t>Remember to pick up this.</a:t>
            </a:r>
            <a:endParaRPr/>
          </a:p>
        </p:txBody>
      </p:sp>
      <p:sp>
        <p:nvSpPr>
          <p:cNvPr id="1676" name="Google Shape;1676;p22"/>
          <p:cNvSpPr/>
          <p:nvPr/>
        </p:nvSpPr>
        <p:spPr>
          <a:xfrm rot="-222257">
            <a:off x="1481057" y="3565853"/>
            <a:ext cx="2530687" cy="2678020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latin typeface="Dekko"/>
                <a:ea typeface="Dekko"/>
                <a:cs typeface="Dekko"/>
                <a:sym typeface="Dekko"/>
              </a:rPr>
              <a:t>“Do the best you can until you know better. Then when you know better, do better.”</a:t>
            </a:r>
            <a:endParaRPr sz="1700">
              <a:latin typeface="Dekko"/>
              <a:ea typeface="Dekko"/>
              <a:cs typeface="Dekko"/>
              <a:sym typeface="Dekk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00">
              <a:latin typeface="Dekko"/>
              <a:ea typeface="Dekko"/>
              <a:cs typeface="Dekko"/>
              <a:sym typeface="Dekk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00">
              <a:latin typeface="Dekko"/>
              <a:ea typeface="Dekko"/>
              <a:cs typeface="Dekko"/>
              <a:sym typeface="Dekk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700">
                <a:highlight>
                  <a:schemeClr val="accent1"/>
                </a:highlight>
                <a:latin typeface="Dekko"/>
                <a:ea typeface="Dekko"/>
                <a:cs typeface="Dekko"/>
                <a:sym typeface="Dekko"/>
              </a:rPr>
              <a:t>-Maya Angelou</a:t>
            </a:r>
            <a:endParaRPr b="1" sz="1700">
              <a:highlight>
                <a:schemeClr val="accent1"/>
              </a:highlight>
              <a:latin typeface="Dekko"/>
              <a:ea typeface="Dekko"/>
              <a:cs typeface="Dekko"/>
              <a:sym typeface="Dekko"/>
            </a:endParaRPr>
          </a:p>
        </p:txBody>
      </p:sp>
      <p:sp>
        <p:nvSpPr>
          <p:cNvPr id="1677" name="Google Shape;1677;p22"/>
          <p:cNvSpPr/>
          <p:nvPr/>
        </p:nvSpPr>
        <p:spPr>
          <a:xfrm rot="10733898">
            <a:off x="2172022" y="3391834"/>
            <a:ext cx="995904" cy="292847"/>
          </a:xfrm>
          <a:custGeom>
            <a:rect b="b" l="l" r="r" t="t"/>
            <a:pathLst>
              <a:path extrusionOk="0" h="1673412" w="7659384">
                <a:moveTo>
                  <a:pt x="197437" y="0"/>
                </a:moveTo>
                <a:lnTo>
                  <a:pt x="7604587" y="0"/>
                </a:lnTo>
                <a:lnTo>
                  <a:pt x="7349060" y="196414"/>
                </a:lnTo>
                <a:lnTo>
                  <a:pt x="7659384" y="434947"/>
                </a:lnTo>
                <a:lnTo>
                  <a:pt x="7659384" y="462083"/>
                </a:lnTo>
                <a:lnTo>
                  <a:pt x="7349061" y="700616"/>
                </a:lnTo>
                <a:lnTo>
                  <a:pt x="7658358" y="938359"/>
                </a:lnTo>
                <a:lnTo>
                  <a:pt x="7349060" y="1176104"/>
                </a:lnTo>
                <a:lnTo>
                  <a:pt x="7659384" y="1414637"/>
                </a:lnTo>
                <a:lnTo>
                  <a:pt x="7659384" y="1441774"/>
                </a:lnTo>
                <a:lnTo>
                  <a:pt x="7358029" y="1673412"/>
                </a:lnTo>
                <a:lnTo>
                  <a:pt x="211955" y="1673412"/>
                </a:lnTo>
                <a:lnTo>
                  <a:pt x="327976" y="1584232"/>
                </a:lnTo>
                <a:lnTo>
                  <a:pt x="0" y="1332130"/>
                </a:lnTo>
                <a:lnTo>
                  <a:pt x="327975" y="1080030"/>
                </a:lnTo>
                <a:lnTo>
                  <a:pt x="18678" y="842286"/>
                </a:lnTo>
                <a:lnTo>
                  <a:pt x="327976" y="604542"/>
                </a:lnTo>
                <a:lnTo>
                  <a:pt x="0" y="352440"/>
                </a:lnTo>
                <a:lnTo>
                  <a:pt x="327975" y="100340"/>
                </a:lnTo>
                <a:close/>
              </a:path>
            </a:pathLst>
          </a:custGeom>
          <a:solidFill>
            <a:srgbClr val="FFFFFF">
              <a:alpha val="50980"/>
            </a:srgbClr>
          </a:solidFill>
          <a:ln>
            <a:noFill/>
          </a:ln>
        </p:spPr>
        <p:txBody>
          <a:bodyPr anchorCtr="0" anchor="ctr" bIns="122825" lIns="245700" spcFirstLastPara="1" rIns="245700" wrap="square" tIns="1228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/>
          </a:p>
        </p:txBody>
      </p:sp>
      <p:grpSp>
        <p:nvGrpSpPr>
          <p:cNvPr id="1678" name="Google Shape;1678;p22"/>
          <p:cNvGrpSpPr/>
          <p:nvPr/>
        </p:nvGrpSpPr>
        <p:grpSpPr>
          <a:xfrm rot="-233258">
            <a:off x="34827" y="537846"/>
            <a:ext cx="874750" cy="5782312"/>
            <a:chOff x="1043273" y="578498"/>
            <a:chExt cx="874749" cy="5782306"/>
          </a:xfrm>
        </p:grpSpPr>
        <p:grpSp>
          <p:nvGrpSpPr>
            <p:cNvPr id="1679" name="Google Shape;1679;p22"/>
            <p:cNvGrpSpPr/>
            <p:nvPr/>
          </p:nvGrpSpPr>
          <p:grpSpPr>
            <a:xfrm rot="286361">
              <a:off x="1282600" y="584974"/>
              <a:ext cx="396096" cy="5769354"/>
              <a:chOff x="9448800" y="476250"/>
              <a:chExt cx="396109" cy="5769543"/>
            </a:xfrm>
          </p:grpSpPr>
          <p:sp>
            <p:nvSpPr>
              <p:cNvPr id="1680" name="Google Shape;1680;p22"/>
              <p:cNvSpPr/>
              <p:nvPr/>
            </p:nvSpPr>
            <p:spPr>
              <a:xfrm>
                <a:off x="9508546" y="6169267"/>
                <a:ext cx="276759" cy="76526"/>
              </a:xfrm>
              <a:custGeom>
                <a:rect b="b" l="l" r="r" t="t"/>
                <a:pathLst>
                  <a:path extrusionOk="0" h="64579" w="233552">
                    <a:moveTo>
                      <a:pt x="206026" y="64579"/>
                    </a:moveTo>
                    <a:lnTo>
                      <a:pt x="27527" y="64579"/>
                    </a:lnTo>
                    <a:cubicBezTo>
                      <a:pt x="12382" y="64579"/>
                      <a:pt x="0" y="52197"/>
                      <a:pt x="0" y="37052"/>
                    </a:cubicBezTo>
                    <a:lnTo>
                      <a:pt x="0" y="27527"/>
                    </a:lnTo>
                    <a:cubicBezTo>
                      <a:pt x="0" y="12383"/>
                      <a:pt x="12382" y="0"/>
                      <a:pt x="27527" y="0"/>
                    </a:cubicBezTo>
                    <a:lnTo>
                      <a:pt x="206026" y="0"/>
                    </a:lnTo>
                    <a:cubicBezTo>
                      <a:pt x="221171" y="0"/>
                      <a:pt x="233553" y="12383"/>
                      <a:pt x="233553" y="27527"/>
                    </a:cubicBezTo>
                    <a:lnTo>
                      <a:pt x="233553" y="37052"/>
                    </a:lnTo>
                    <a:cubicBezTo>
                      <a:pt x="233553" y="52197"/>
                      <a:pt x="221171" y="64579"/>
                      <a:pt x="206026" y="64579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  <a:effectLst>
                <a:outerShdw blurRad="57150" rotWithShape="0" algn="bl" dir="1560000" dist="114300">
                  <a:srgbClr val="000000">
                    <a:alpha val="24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81" name="Google Shape;1681;p22"/>
              <p:cNvSpPr/>
              <p:nvPr/>
            </p:nvSpPr>
            <p:spPr>
              <a:xfrm>
                <a:off x="9508546" y="6159742"/>
                <a:ext cx="276759" cy="76526"/>
              </a:xfrm>
              <a:custGeom>
                <a:rect b="b" l="l" r="r" t="t"/>
                <a:pathLst>
                  <a:path extrusionOk="0" h="64579" w="233552">
                    <a:moveTo>
                      <a:pt x="206026" y="64579"/>
                    </a:moveTo>
                    <a:lnTo>
                      <a:pt x="27527" y="64579"/>
                    </a:lnTo>
                    <a:cubicBezTo>
                      <a:pt x="12382" y="64579"/>
                      <a:pt x="0" y="52197"/>
                      <a:pt x="0" y="37052"/>
                    </a:cubicBezTo>
                    <a:lnTo>
                      <a:pt x="0" y="27527"/>
                    </a:lnTo>
                    <a:cubicBezTo>
                      <a:pt x="0" y="12383"/>
                      <a:pt x="12382" y="0"/>
                      <a:pt x="27527" y="0"/>
                    </a:cubicBezTo>
                    <a:lnTo>
                      <a:pt x="206026" y="0"/>
                    </a:lnTo>
                    <a:cubicBezTo>
                      <a:pt x="221171" y="0"/>
                      <a:pt x="233553" y="12383"/>
                      <a:pt x="233553" y="27527"/>
                    </a:cubicBezTo>
                    <a:lnTo>
                      <a:pt x="233553" y="37052"/>
                    </a:lnTo>
                    <a:cubicBezTo>
                      <a:pt x="233553" y="52197"/>
                      <a:pt x="221171" y="64579"/>
                      <a:pt x="206026" y="64579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  <a:effectLst>
                <a:outerShdw blurRad="57150" rotWithShape="0" algn="bl" dir="1560000" dist="114300">
                  <a:srgbClr val="000000">
                    <a:alpha val="24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82" name="Google Shape;1682;p22"/>
              <p:cNvSpPr/>
              <p:nvPr/>
            </p:nvSpPr>
            <p:spPr>
              <a:xfrm>
                <a:off x="9470400" y="2556607"/>
                <a:ext cx="352568" cy="3647434"/>
              </a:xfrm>
              <a:custGeom>
                <a:rect b="b" l="l" r="r" t="t"/>
                <a:pathLst>
                  <a:path extrusionOk="0" h="3078003" w="256413">
                    <a:moveTo>
                      <a:pt x="95" y="0"/>
                    </a:moveTo>
                    <a:lnTo>
                      <a:pt x="256413" y="0"/>
                    </a:lnTo>
                    <a:lnTo>
                      <a:pt x="256413" y="3044000"/>
                    </a:lnTo>
                    <a:cubicBezTo>
                      <a:pt x="256413" y="3062764"/>
                      <a:pt x="241173" y="3078004"/>
                      <a:pt x="222409" y="3078004"/>
                    </a:cubicBezTo>
                    <a:lnTo>
                      <a:pt x="34004" y="3078004"/>
                    </a:lnTo>
                    <a:cubicBezTo>
                      <a:pt x="15240" y="3078004"/>
                      <a:pt x="0" y="3062764"/>
                      <a:pt x="0" y="3044000"/>
                    </a:cubicBezTo>
                    <a:lnTo>
                      <a:pt x="0" y="0"/>
                    </a:lnTo>
                    <a:lnTo>
                      <a:pt x="95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  <a:effectLst>
                <a:outerShdw blurRad="57150" rotWithShape="0" algn="bl" dir="1560000" dist="114300">
                  <a:srgbClr val="000000">
                    <a:alpha val="24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83" name="Google Shape;1683;p22"/>
              <p:cNvSpPr/>
              <p:nvPr/>
            </p:nvSpPr>
            <p:spPr>
              <a:xfrm>
                <a:off x="9470261" y="476250"/>
                <a:ext cx="353399" cy="2082248"/>
              </a:xfrm>
              <a:custGeom>
                <a:rect b="b" l="l" r="r" t="t"/>
                <a:pathLst>
                  <a:path extrusionOk="0" h="1757171" w="298227">
                    <a:moveTo>
                      <a:pt x="298228" y="1757172"/>
                    </a:moveTo>
                    <a:lnTo>
                      <a:pt x="0" y="1757172"/>
                    </a:lnTo>
                    <a:lnTo>
                      <a:pt x="0" y="39910"/>
                    </a:lnTo>
                    <a:cubicBezTo>
                      <a:pt x="0" y="17812"/>
                      <a:pt x="17812" y="0"/>
                      <a:pt x="39815" y="0"/>
                    </a:cubicBezTo>
                    <a:lnTo>
                      <a:pt x="258413" y="0"/>
                    </a:lnTo>
                    <a:cubicBezTo>
                      <a:pt x="280416" y="0"/>
                      <a:pt x="298228" y="17812"/>
                      <a:pt x="298228" y="39815"/>
                    </a:cubicBezTo>
                    <a:lnTo>
                      <a:pt x="298228" y="1757172"/>
                    </a:lnTo>
                    <a:lnTo>
                      <a:pt x="298228" y="1757172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  <a:effectLst>
                <a:outerShdw blurRad="57150" rotWithShape="0" algn="bl" dir="1560000" dist="114300">
                  <a:srgbClr val="000000">
                    <a:alpha val="24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84" name="Google Shape;1684;p22"/>
              <p:cNvSpPr/>
              <p:nvPr/>
            </p:nvSpPr>
            <p:spPr>
              <a:xfrm>
                <a:off x="9448800" y="2485789"/>
                <a:ext cx="396109" cy="152940"/>
              </a:xfrm>
              <a:custGeom>
                <a:rect b="b" l="l" r="r" t="t"/>
                <a:pathLst>
                  <a:path extrusionOk="0" h="129063" w="345947">
                    <a:moveTo>
                      <a:pt x="318421" y="129064"/>
                    </a:moveTo>
                    <a:lnTo>
                      <a:pt x="27527" y="129064"/>
                    </a:lnTo>
                    <a:cubicBezTo>
                      <a:pt x="12383" y="129064"/>
                      <a:pt x="0" y="116681"/>
                      <a:pt x="0" y="101537"/>
                    </a:cubicBezTo>
                    <a:lnTo>
                      <a:pt x="0" y="27527"/>
                    </a:lnTo>
                    <a:cubicBezTo>
                      <a:pt x="0" y="12383"/>
                      <a:pt x="12383" y="0"/>
                      <a:pt x="27527" y="0"/>
                    </a:cubicBezTo>
                    <a:lnTo>
                      <a:pt x="318421" y="0"/>
                    </a:lnTo>
                    <a:cubicBezTo>
                      <a:pt x="333566" y="0"/>
                      <a:pt x="345948" y="12383"/>
                      <a:pt x="345948" y="27527"/>
                    </a:cubicBezTo>
                    <a:lnTo>
                      <a:pt x="345948" y="101537"/>
                    </a:lnTo>
                    <a:cubicBezTo>
                      <a:pt x="345948" y="116681"/>
                      <a:pt x="333566" y="129064"/>
                      <a:pt x="318421" y="129064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  <a:effectLst>
                <a:outerShdw blurRad="57150" rotWithShape="0" algn="bl" dir="1560000" dist="114300">
                  <a:srgbClr val="000000">
                    <a:alpha val="24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85" name="Google Shape;1685;p22"/>
              <p:cNvSpPr/>
              <p:nvPr/>
            </p:nvSpPr>
            <p:spPr>
              <a:xfrm>
                <a:off x="9448800" y="2485789"/>
                <a:ext cx="396109" cy="152940"/>
              </a:xfrm>
              <a:custGeom>
                <a:rect b="b" l="l" r="r" t="t"/>
                <a:pathLst>
                  <a:path extrusionOk="0" h="129063" w="345947">
                    <a:moveTo>
                      <a:pt x="318421" y="129064"/>
                    </a:moveTo>
                    <a:lnTo>
                      <a:pt x="27527" y="129064"/>
                    </a:lnTo>
                    <a:cubicBezTo>
                      <a:pt x="12383" y="129064"/>
                      <a:pt x="0" y="116681"/>
                      <a:pt x="0" y="101537"/>
                    </a:cubicBezTo>
                    <a:lnTo>
                      <a:pt x="0" y="27527"/>
                    </a:lnTo>
                    <a:cubicBezTo>
                      <a:pt x="0" y="12383"/>
                      <a:pt x="12383" y="0"/>
                      <a:pt x="27527" y="0"/>
                    </a:cubicBezTo>
                    <a:lnTo>
                      <a:pt x="318421" y="0"/>
                    </a:lnTo>
                    <a:cubicBezTo>
                      <a:pt x="333566" y="0"/>
                      <a:pt x="345948" y="12383"/>
                      <a:pt x="345948" y="27527"/>
                    </a:cubicBezTo>
                    <a:lnTo>
                      <a:pt x="345948" y="101537"/>
                    </a:lnTo>
                    <a:cubicBezTo>
                      <a:pt x="345948" y="116681"/>
                      <a:pt x="333566" y="129064"/>
                      <a:pt x="318421" y="129064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  <a:effectLst>
                <a:outerShdw blurRad="57150" rotWithShape="0" algn="bl" dir="1560000" dist="114300">
                  <a:srgbClr val="000000">
                    <a:alpha val="24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686" name="Google Shape;1686;p22"/>
            <p:cNvGrpSpPr/>
            <p:nvPr/>
          </p:nvGrpSpPr>
          <p:grpSpPr>
            <a:xfrm rot="286361">
              <a:off x="1282600" y="584974"/>
              <a:ext cx="396096" cy="5769354"/>
              <a:chOff x="9448800" y="476250"/>
              <a:chExt cx="396109" cy="5769543"/>
            </a:xfrm>
          </p:grpSpPr>
          <p:sp>
            <p:nvSpPr>
              <p:cNvPr id="1687" name="Google Shape;1687;p22"/>
              <p:cNvSpPr/>
              <p:nvPr/>
            </p:nvSpPr>
            <p:spPr>
              <a:xfrm>
                <a:off x="9508546" y="6169267"/>
                <a:ext cx="276759" cy="76526"/>
              </a:xfrm>
              <a:custGeom>
                <a:rect b="b" l="l" r="r" t="t"/>
                <a:pathLst>
                  <a:path extrusionOk="0" h="64579" w="233552">
                    <a:moveTo>
                      <a:pt x="206026" y="64579"/>
                    </a:moveTo>
                    <a:lnTo>
                      <a:pt x="27527" y="64579"/>
                    </a:lnTo>
                    <a:cubicBezTo>
                      <a:pt x="12382" y="64579"/>
                      <a:pt x="0" y="52197"/>
                      <a:pt x="0" y="37052"/>
                    </a:cubicBezTo>
                    <a:lnTo>
                      <a:pt x="0" y="27527"/>
                    </a:lnTo>
                    <a:cubicBezTo>
                      <a:pt x="0" y="12383"/>
                      <a:pt x="12382" y="0"/>
                      <a:pt x="27527" y="0"/>
                    </a:cubicBezTo>
                    <a:lnTo>
                      <a:pt x="206026" y="0"/>
                    </a:lnTo>
                    <a:cubicBezTo>
                      <a:pt x="221171" y="0"/>
                      <a:pt x="233553" y="12383"/>
                      <a:pt x="233553" y="27527"/>
                    </a:cubicBezTo>
                    <a:lnTo>
                      <a:pt x="233553" y="37052"/>
                    </a:lnTo>
                    <a:cubicBezTo>
                      <a:pt x="233553" y="52197"/>
                      <a:pt x="221171" y="64579"/>
                      <a:pt x="206026" y="64579"/>
                    </a:cubicBezTo>
                    <a:close/>
                  </a:path>
                </a:pathLst>
              </a:custGeom>
              <a:gradFill>
                <a:gsLst>
                  <a:gs pos="0">
                    <a:srgbClr val="000000"/>
                  </a:gs>
                  <a:gs pos="66000">
                    <a:srgbClr val="434343"/>
                  </a:gs>
                  <a:gs pos="100000">
                    <a:srgbClr val="000000"/>
                  </a:gs>
                </a:gsLst>
                <a:lin ang="0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88" name="Google Shape;1688;p22"/>
              <p:cNvSpPr/>
              <p:nvPr/>
            </p:nvSpPr>
            <p:spPr>
              <a:xfrm>
                <a:off x="9508546" y="6159742"/>
                <a:ext cx="276759" cy="76526"/>
              </a:xfrm>
              <a:custGeom>
                <a:rect b="b" l="l" r="r" t="t"/>
                <a:pathLst>
                  <a:path extrusionOk="0" h="64579" w="233552">
                    <a:moveTo>
                      <a:pt x="206026" y="64579"/>
                    </a:moveTo>
                    <a:lnTo>
                      <a:pt x="27527" y="64579"/>
                    </a:lnTo>
                    <a:cubicBezTo>
                      <a:pt x="12382" y="64579"/>
                      <a:pt x="0" y="52197"/>
                      <a:pt x="0" y="37052"/>
                    </a:cubicBezTo>
                    <a:lnTo>
                      <a:pt x="0" y="27527"/>
                    </a:lnTo>
                    <a:cubicBezTo>
                      <a:pt x="0" y="12383"/>
                      <a:pt x="12382" y="0"/>
                      <a:pt x="27527" y="0"/>
                    </a:cubicBezTo>
                    <a:lnTo>
                      <a:pt x="206026" y="0"/>
                    </a:lnTo>
                    <a:cubicBezTo>
                      <a:pt x="221171" y="0"/>
                      <a:pt x="233553" y="12383"/>
                      <a:pt x="233553" y="27527"/>
                    </a:cubicBezTo>
                    <a:lnTo>
                      <a:pt x="233553" y="37052"/>
                    </a:lnTo>
                    <a:cubicBezTo>
                      <a:pt x="233553" y="52197"/>
                      <a:pt x="221171" y="64579"/>
                      <a:pt x="206026" y="64579"/>
                    </a:cubicBezTo>
                    <a:close/>
                  </a:path>
                </a:pathLst>
              </a:custGeom>
              <a:solidFill>
                <a:srgbClr val="000000">
                  <a:alpha val="2000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89" name="Google Shape;1689;p22"/>
              <p:cNvSpPr/>
              <p:nvPr/>
            </p:nvSpPr>
            <p:spPr>
              <a:xfrm>
                <a:off x="9470400" y="2556607"/>
                <a:ext cx="352568" cy="3647434"/>
              </a:xfrm>
              <a:custGeom>
                <a:rect b="b" l="l" r="r" t="t"/>
                <a:pathLst>
                  <a:path extrusionOk="0" h="3078003" w="256413">
                    <a:moveTo>
                      <a:pt x="95" y="0"/>
                    </a:moveTo>
                    <a:lnTo>
                      <a:pt x="256413" y="0"/>
                    </a:lnTo>
                    <a:lnTo>
                      <a:pt x="256413" y="3044000"/>
                    </a:lnTo>
                    <a:cubicBezTo>
                      <a:pt x="256413" y="3062764"/>
                      <a:pt x="241173" y="3078004"/>
                      <a:pt x="222409" y="3078004"/>
                    </a:cubicBezTo>
                    <a:lnTo>
                      <a:pt x="34004" y="3078004"/>
                    </a:lnTo>
                    <a:cubicBezTo>
                      <a:pt x="15240" y="3078004"/>
                      <a:pt x="0" y="3062764"/>
                      <a:pt x="0" y="3044000"/>
                    </a:cubicBezTo>
                    <a:lnTo>
                      <a:pt x="0" y="0"/>
                    </a:lnTo>
                    <a:lnTo>
                      <a:pt x="95" y="0"/>
                    </a:lnTo>
                    <a:close/>
                  </a:path>
                </a:pathLst>
              </a:custGeom>
              <a:gradFill>
                <a:gsLst>
                  <a:gs pos="0">
                    <a:srgbClr val="D8D8D8"/>
                  </a:gs>
                  <a:gs pos="66000">
                    <a:srgbClr val="FFFFFF"/>
                  </a:gs>
                  <a:gs pos="100000">
                    <a:srgbClr val="F2F2F2"/>
                  </a:gs>
                </a:gsLst>
                <a:lin ang="0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90" name="Google Shape;1690;p22"/>
              <p:cNvSpPr/>
              <p:nvPr/>
            </p:nvSpPr>
            <p:spPr>
              <a:xfrm>
                <a:off x="9470261" y="476250"/>
                <a:ext cx="353399" cy="2082248"/>
              </a:xfrm>
              <a:custGeom>
                <a:rect b="b" l="l" r="r" t="t"/>
                <a:pathLst>
                  <a:path extrusionOk="0" h="1757171" w="298227">
                    <a:moveTo>
                      <a:pt x="298228" y="1757172"/>
                    </a:moveTo>
                    <a:lnTo>
                      <a:pt x="0" y="1757172"/>
                    </a:lnTo>
                    <a:lnTo>
                      <a:pt x="0" y="39910"/>
                    </a:lnTo>
                    <a:cubicBezTo>
                      <a:pt x="0" y="17812"/>
                      <a:pt x="17812" y="0"/>
                      <a:pt x="39815" y="0"/>
                    </a:cubicBezTo>
                    <a:lnTo>
                      <a:pt x="258413" y="0"/>
                    </a:lnTo>
                    <a:cubicBezTo>
                      <a:pt x="280416" y="0"/>
                      <a:pt x="298228" y="17812"/>
                      <a:pt x="298228" y="39815"/>
                    </a:cubicBezTo>
                    <a:lnTo>
                      <a:pt x="298228" y="1757172"/>
                    </a:lnTo>
                    <a:lnTo>
                      <a:pt x="298228" y="1757172"/>
                    </a:lnTo>
                    <a:close/>
                  </a:path>
                </a:pathLst>
              </a:custGeom>
              <a:gradFill>
                <a:gsLst>
                  <a:gs pos="0">
                    <a:srgbClr val="000000"/>
                  </a:gs>
                  <a:gs pos="66000">
                    <a:srgbClr val="434343"/>
                  </a:gs>
                  <a:gs pos="100000">
                    <a:srgbClr val="000000"/>
                  </a:gs>
                </a:gsLst>
                <a:lin ang="0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91" name="Google Shape;1691;p22"/>
              <p:cNvSpPr/>
              <p:nvPr/>
            </p:nvSpPr>
            <p:spPr>
              <a:xfrm>
                <a:off x="9448800" y="2485789"/>
                <a:ext cx="396109" cy="152940"/>
              </a:xfrm>
              <a:custGeom>
                <a:rect b="b" l="l" r="r" t="t"/>
                <a:pathLst>
                  <a:path extrusionOk="0" h="129063" w="345947">
                    <a:moveTo>
                      <a:pt x="318421" y="129064"/>
                    </a:moveTo>
                    <a:lnTo>
                      <a:pt x="27527" y="129064"/>
                    </a:lnTo>
                    <a:cubicBezTo>
                      <a:pt x="12383" y="129064"/>
                      <a:pt x="0" y="116681"/>
                      <a:pt x="0" y="101537"/>
                    </a:cubicBezTo>
                    <a:lnTo>
                      <a:pt x="0" y="27527"/>
                    </a:lnTo>
                    <a:cubicBezTo>
                      <a:pt x="0" y="12383"/>
                      <a:pt x="12383" y="0"/>
                      <a:pt x="27527" y="0"/>
                    </a:cubicBezTo>
                    <a:lnTo>
                      <a:pt x="318421" y="0"/>
                    </a:lnTo>
                    <a:cubicBezTo>
                      <a:pt x="333566" y="0"/>
                      <a:pt x="345948" y="12383"/>
                      <a:pt x="345948" y="27527"/>
                    </a:cubicBezTo>
                    <a:lnTo>
                      <a:pt x="345948" y="101537"/>
                    </a:lnTo>
                    <a:cubicBezTo>
                      <a:pt x="345948" y="116681"/>
                      <a:pt x="333566" y="129064"/>
                      <a:pt x="318421" y="129064"/>
                    </a:cubicBezTo>
                    <a:close/>
                  </a:path>
                </a:pathLst>
              </a:custGeom>
              <a:gradFill>
                <a:gsLst>
                  <a:gs pos="0">
                    <a:srgbClr val="000000"/>
                  </a:gs>
                  <a:gs pos="66000">
                    <a:srgbClr val="434343"/>
                  </a:gs>
                  <a:gs pos="100000">
                    <a:srgbClr val="000000"/>
                  </a:gs>
                </a:gsLst>
                <a:lin ang="0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92" name="Google Shape;1692;p22"/>
              <p:cNvSpPr/>
              <p:nvPr/>
            </p:nvSpPr>
            <p:spPr>
              <a:xfrm>
                <a:off x="9448800" y="2485789"/>
                <a:ext cx="396109" cy="152940"/>
              </a:xfrm>
              <a:custGeom>
                <a:rect b="b" l="l" r="r" t="t"/>
                <a:pathLst>
                  <a:path extrusionOk="0" h="129063" w="345947">
                    <a:moveTo>
                      <a:pt x="318421" y="129064"/>
                    </a:moveTo>
                    <a:lnTo>
                      <a:pt x="27527" y="129064"/>
                    </a:lnTo>
                    <a:cubicBezTo>
                      <a:pt x="12383" y="129064"/>
                      <a:pt x="0" y="116681"/>
                      <a:pt x="0" y="101537"/>
                    </a:cubicBezTo>
                    <a:lnTo>
                      <a:pt x="0" y="27527"/>
                    </a:lnTo>
                    <a:cubicBezTo>
                      <a:pt x="0" y="12383"/>
                      <a:pt x="12383" y="0"/>
                      <a:pt x="27527" y="0"/>
                    </a:cubicBezTo>
                    <a:lnTo>
                      <a:pt x="318421" y="0"/>
                    </a:lnTo>
                    <a:cubicBezTo>
                      <a:pt x="333566" y="0"/>
                      <a:pt x="345948" y="12383"/>
                      <a:pt x="345948" y="27527"/>
                    </a:cubicBezTo>
                    <a:lnTo>
                      <a:pt x="345948" y="101537"/>
                    </a:lnTo>
                    <a:cubicBezTo>
                      <a:pt x="345948" y="116681"/>
                      <a:pt x="333566" y="129064"/>
                      <a:pt x="318421" y="129064"/>
                    </a:cubicBezTo>
                    <a:close/>
                  </a:path>
                </a:pathLst>
              </a:custGeom>
              <a:solidFill>
                <a:srgbClr val="000000">
                  <a:alpha val="2000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1693" name="Google Shape;1693;p22"/>
          <p:cNvSpPr/>
          <p:nvPr/>
        </p:nvSpPr>
        <p:spPr>
          <a:xfrm>
            <a:off x="3421683" y="696017"/>
            <a:ext cx="263762" cy="121430"/>
          </a:xfrm>
          <a:custGeom>
            <a:rect b="b" l="l" r="r" t="t"/>
            <a:pathLst>
              <a:path extrusionOk="0" h="66355" w="144132">
                <a:moveTo>
                  <a:pt x="11851" y="49273"/>
                </a:moveTo>
                <a:cubicBezTo>
                  <a:pt x="9949" y="49012"/>
                  <a:pt x="11627" y="49945"/>
                  <a:pt x="11254" y="48975"/>
                </a:cubicBezTo>
                <a:cubicBezTo>
                  <a:pt x="11031" y="48415"/>
                  <a:pt x="11031" y="47856"/>
                  <a:pt x="10993" y="47259"/>
                </a:cubicBezTo>
                <a:cubicBezTo>
                  <a:pt x="10844" y="45244"/>
                  <a:pt x="11515" y="43192"/>
                  <a:pt x="12113" y="41327"/>
                </a:cubicBezTo>
                <a:cubicBezTo>
                  <a:pt x="13530" y="36738"/>
                  <a:pt x="15880" y="32336"/>
                  <a:pt x="19238" y="28866"/>
                </a:cubicBezTo>
                <a:cubicBezTo>
                  <a:pt x="25393" y="22524"/>
                  <a:pt x="35280" y="19465"/>
                  <a:pt x="43413" y="23792"/>
                </a:cubicBezTo>
                <a:cubicBezTo>
                  <a:pt x="50241" y="27411"/>
                  <a:pt x="54419" y="34574"/>
                  <a:pt x="58597" y="40805"/>
                </a:cubicBezTo>
                <a:cubicBezTo>
                  <a:pt x="63037" y="47483"/>
                  <a:pt x="67625" y="54048"/>
                  <a:pt x="74154" y="58824"/>
                </a:cubicBezTo>
                <a:cubicBezTo>
                  <a:pt x="89264" y="69830"/>
                  <a:pt x="113140" y="68188"/>
                  <a:pt x="128100" y="57705"/>
                </a:cubicBezTo>
                <a:cubicBezTo>
                  <a:pt x="143210" y="47109"/>
                  <a:pt x="150447" y="24539"/>
                  <a:pt x="137203" y="9392"/>
                </a:cubicBezTo>
                <a:cubicBezTo>
                  <a:pt x="122616" y="-7247"/>
                  <a:pt x="96315" y="-495"/>
                  <a:pt x="89264" y="19577"/>
                </a:cubicBezTo>
                <a:cubicBezTo>
                  <a:pt x="86876" y="26404"/>
                  <a:pt x="97695" y="29314"/>
                  <a:pt x="100045" y="22561"/>
                </a:cubicBezTo>
                <a:cubicBezTo>
                  <a:pt x="106387" y="4467"/>
                  <a:pt x="132950" y="9616"/>
                  <a:pt x="132913" y="28493"/>
                </a:cubicBezTo>
                <a:cubicBezTo>
                  <a:pt x="132876" y="48005"/>
                  <a:pt x="110566" y="56921"/>
                  <a:pt x="93890" y="54720"/>
                </a:cubicBezTo>
                <a:cubicBezTo>
                  <a:pt x="76430" y="52407"/>
                  <a:pt x="70498" y="36887"/>
                  <a:pt x="60798" y="24613"/>
                </a:cubicBezTo>
                <a:cubicBezTo>
                  <a:pt x="50278" y="11294"/>
                  <a:pt x="33191" y="6109"/>
                  <a:pt x="18044" y="15548"/>
                </a:cubicBezTo>
                <a:cubicBezTo>
                  <a:pt x="9389" y="20920"/>
                  <a:pt x="3532" y="30060"/>
                  <a:pt x="921" y="39797"/>
                </a:cubicBezTo>
                <a:cubicBezTo>
                  <a:pt x="-982" y="46960"/>
                  <a:pt x="-647" y="58786"/>
                  <a:pt x="8904" y="60093"/>
                </a:cubicBezTo>
                <a:cubicBezTo>
                  <a:pt x="11926" y="60503"/>
                  <a:pt x="14873" y="59346"/>
                  <a:pt x="15806" y="56175"/>
                </a:cubicBezTo>
                <a:cubicBezTo>
                  <a:pt x="16515" y="53564"/>
                  <a:pt x="14873" y="49684"/>
                  <a:pt x="11851" y="49273"/>
                </a:cubicBezTo>
                <a:lnTo>
                  <a:pt x="11851" y="49273"/>
                </a:lnTo>
                <a:close/>
              </a:path>
            </a:pathLst>
          </a:custGeom>
          <a:solidFill>
            <a:srgbClr val="3A393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94" name="Google Shape;1694;p22"/>
          <p:cNvSpPr/>
          <p:nvPr/>
        </p:nvSpPr>
        <p:spPr>
          <a:xfrm>
            <a:off x="9479090" y="2022764"/>
            <a:ext cx="1146312" cy="157895"/>
          </a:xfrm>
          <a:custGeom>
            <a:rect b="b" l="l" r="r" t="t"/>
            <a:pathLst>
              <a:path extrusionOk="0" h="65927" w="478627">
                <a:moveTo>
                  <a:pt x="9205" y="30276"/>
                </a:moveTo>
                <a:cubicBezTo>
                  <a:pt x="15137" y="22666"/>
                  <a:pt x="22860" y="14645"/>
                  <a:pt x="32447" y="11959"/>
                </a:cubicBezTo>
                <a:cubicBezTo>
                  <a:pt x="42073" y="9235"/>
                  <a:pt x="47818" y="15503"/>
                  <a:pt x="52556" y="22964"/>
                </a:cubicBezTo>
                <a:cubicBezTo>
                  <a:pt x="57481" y="30724"/>
                  <a:pt x="62592" y="37962"/>
                  <a:pt x="71657" y="41095"/>
                </a:cubicBezTo>
                <a:cubicBezTo>
                  <a:pt x="81096" y="44341"/>
                  <a:pt x="91467" y="41767"/>
                  <a:pt x="100310" y="37887"/>
                </a:cubicBezTo>
                <a:cubicBezTo>
                  <a:pt x="109636" y="33783"/>
                  <a:pt x="117470" y="27404"/>
                  <a:pt x="126089" y="22106"/>
                </a:cubicBezTo>
                <a:cubicBezTo>
                  <a:pt x="134520" y="16958"/>
                  <a:pt x="145563" y="11287"/>
                  <a:pt x="155524" y="15465"/>
                </a:cubicBezTo>
                <a:cubicBezTo>
                  <a:pt x="163172" y="18674"/>
                  <a:pt x="168134" y="26471"/>
                  <a:pt x="173730" y="32216"/>
                </a:cubicBezTo>
                <a:cubicBezTo>
                  <a:pt x="179438" y="38036"/>
                  <a:pt x="186265" y="42662"/>
                  <a:pt x="194659" y="42998"/>
                </a:cubicBezTo>
                <a:cubicBezTo>
                  <a:pt x="214432" y="43819"/>
                  <a:pt x="225661" y="21882"/>
                  <a:pt x="245173" y="21397"/>
                </a:cubicBezTo>
                <a:cubicBezTo>
                  <a:pt x="255209" y="21136"/>
                  <a:pt x="263454" y="25427"/>
                  <a:pt x="270393" y="32403"/>
                </a:cubicBezTo>
                <a:cubicBezTo>
                  <a:pt x="277071" y="39155"/>
                  <a:pt x="283227" y="46692"/>
                  <a:pt x="292554" y="49788"/>
                </a:cubicBezTo>
                <a:cubicBezTo>
                  <a:pt x="308111" y="54937"/>
                  <a:pt x="323146" y="44901"/>
                  <a:pt x="336240" y="37850"/>
                </a:cubicBezTo>
                <a:cubicBezTo>
                  <a:pt x="342433" y="34529"/>
                  <a:pt x="349298" y="30911"/>
                  <a:pt x="356535" y="31172"/>
                </a:cubicBezTo>
                <a:cubicBezTo>
                  <a:pt x="364370" y="31470"/>
                  <a:pt x="369780" y="37365"/>
                  <a:pt x="374890" y="42625"/>
                </a:cubicBezTo>
                <a:cubicBezTo>
                  <a:pt x="381121" y="49042"/>
                  <a:pt x="387836" y="55683"/>
                  <a:pt x="397237" y="56503"/>
                </a:cubicBezTo>
                <a:cubicBezTo>
                  <a:pt x="408019" y="57436"/>
                  <a:pt x="415668" y="49937"/>
                  <a:pt x="425031" y="46281"/>
                </a:cubicBezTo>
                <a:cubicBezTo>
                  <a:pt x="434172" y="42737"/>
                  <a:pt x="441559" y="48520"/>
                  <a:pt x="448535" y="53855"/>
                </a:cubicBezTo>
                <a:cubicBezTo>
                  <a:pt x="456071" y="59674"/>
                  <a:pt x="463457" y="65122"/>
                  <a:pt x="473270" y="65905"/>
                </a:cubicBezTo>
                <a:cubicBezTo>
                  <a:pt x="480432" y="66502"/>
                  <a:pt x="480395" y="55310"/>
                  <a:pt x="473270" y="54713"/>
                </a:cubicBezTo>
                <a:cubicBezTo>
                  <a:pt x="465435" y="54078"/>
                  <a:pt x="458906" y="47774"/>
                  <a:pt x="452938" y="43260"/>
                </a:cubicBezTo>
                <a:cubicBezTo>
                  <a:pt x="446520" y="38372"/>
                  <a:pt x="439320" y="33821"/>
                  <a:pt x="430926" y="33821"/>
                </a:cubicBezTo>
                <a:cubicBezTo>
                  <a:pt x="421114" y="33821"/>
                  <a:pt x="413951" y="40312"/>
                  <a:pt x="405408" y="43931"/>
                </a:cubicBezTo>
                <a:cubicBezTo>
                  <a:pt x="397014" y="47475"/>
                  <a:pt x="391082" y="43110"/>
                  <a:pt x="385262" y="37253"/>
                </a:cubicBezTo>
                <a:cubicBezTo>
                  <a:pt x="379367" y="31284"/>
                  <a:pt x="373733" y="24792"/>
                  <a:pt x="365675" y="21733"/>
                </a:cubicBezTo>
                <a:cubicBezTo>
                  <a:pt x="358401" y="18973"/>
                  <a:pt x="350416" y="19756"/>
                  <a:pt x="343216" y="22330"/>
                </a:cubicBezTo>
                <a:cubicBezTo>
                  <a:pt x="335494" y="25128"/>
                  <a:pt x="328480" y="29381"/>
                  <a:pt x="321280" y="33224"/>
                </a:cubicBezTo>
                <a:cubicBezTo>
                  <a:pt x="314901" y="36619"/>
                  <a:pt x="307700" y="40387"/>
                  <a:pt x="300238" y="39902"/>
                </a:cubicBezTo>
                <a:cubicBezTo>
                  <a:pt x="291322" y="39342"/>
                  <a:pt x="285428" y="31881"/>
                  <a:pt x="279682" y="25912"/>
                </a:cubicBezTo>
                <a:cubicBezTo>
                  <a:pt x="272968" y="18935"/>
                  <a:pt x="265357" y="13302"/>
                  <a:pt x="255694" y="11175"/>
                </a:cubicBezTo>
                <a:cubicBezTo>
                  <a:pt x="245882" y="9049"/>
                  <a:pt x="235734" y="10242"/>
                  <a:pt x="226781" y="14757"/>
                </a:cubicBezTo>
                <a:cubicBezTo>
                  <a:pt x="218275" y="19047"/>
                  <a:pt x="211447" y="26210"/>
                  <a:pt x="202718" y="30053"/>
                </a:cubicBezTo>
                <a:cubicBezTo>
                  <a:pt x="185221" y="37775"/>
                  <a:pt x="175969" y="14122"/>
                  <a:pt x="163246" y="6810"/>
                </a:cubicBezTo>
                <a:cubicBezTo>
                  <a:pt x="143064" y="-4830"/>
                  <a:pt x="122842" y="11101"/>
                  <a:pt x="106390" y="21696"/>
                </a:cubicBezTo>
                <a:cubicBezTo>
                  <a:pt x="97921" y="27143"/>
                  <a:pt x="86245" y="33597"/>
                  <a:pt x="75836" y="30575"/>
                </a:cubicBezTo>
                <a:cubicBezTo>
                  <a:pt x="65651" y="27628"/>
                  <a:pt x="62293" y="15577"/>
                  <a:pt x="55764" y="8377"/>
                </a:cubicBezTo>
                <a:cubicBezTo>
                  <a:pt x="38417" y="-10650"/>
                  <a:pt x="13533" y="6549"/>
                  <a:pt x="1259" y="22218"/>
                </a:cubicBezTo>
                <a:cubicBezTo>
                  <a:pt x="-3070" y="27963"/>
                  <a:pt x="4803" y="35947"/>
                  <a:pt x="9205" y="30276"/>
                </a:cubicBezTo>
                <a:lnTo>
                  <a:pt x="9205" y="30276"/>
                </a:lnTo>
                <a:close/>
              </a:path>
            </a:pathLst>
          </a:custGeom>
          <a:solidFill>
            <a:srgbClr val="3A393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695" name="Google Shape;1695;p22"/>
          <p:cNvGrpSpPr/>
          <p:nvPr/>
        </p:nvGrpSpPr>
        <p:grpSpPr>
          <a:xfrm>
            <a:off x="4401548" y="1834507"/>
            <a:ext cx="120764" cy="130913"/>
            <a:chOff x="4981287" y="328204"/>
            <a:chExt cx="120764" cy="130913"/>
          </a:xfrm>
        </p:grpSpPr>
        <p:sp>
          <p:nvSpPr>
            <p:cNvPr id="1696" name="Google Shape;1696;p22"/>
            <p:cNvSpPr/>
            <p:nvPr/>
          </p:nvSpPr>
          <p:spPr>
            <a:xfrm>
              <a:off x="4982694" y="331774"/>
              <a:ext cx="118553" cy="115825"/>
            </a:xfrm>
            <a:custGeom>
              <a:rect b="b" l="l" r="r" t="t"/>
              <a:pathLst>
                <a:path extrusionOk="0" h="45377" w="46446">
                  <a:moveTo>
                    <a:pt x="1595" y="9532"/>
                  </a:moveTo>
                  <a:cubicBezTo>
                    <a:pt x="12862" y="21470"/>
                    <a:pt x="24651" y="32886"/>
                    <a:pt x="36925" y="43780"/>
                  </a:cubicBezTo>
                  <a:cubicBezTo>
                    <a:pt x="39126" y="45720"/>
                    <a:pt x="42708" y="46093"/>
                    <a:pt x="44835" y="43780"/>
                  </a:cubicBezTo>
                  <a:cubicBezTo>
                    <a:pt x="46775" y="41653"/>
                    <a:pt x="47185" y="37960"/>
                    <a:pt x="44835" y="35871"/>
                  </a:cubicBezTo>
                  <a:cubicBezTo>
                    <a:pt x="32560" y="24977"/>
                    <a:pt x="20772" y="13524"/>
                    <a:pt x="9505" y="1623"/>
                  </a:cubicBezTo>
                  <a:cubicBezTo>
                    <a:pt x="7490" y="-503"/>
                    <a:pt x="3610" y="-578"/>
                    <a:pt x="1595" y="1623"/>
                  </a:cubicBezTo>
                  <a:cubicBezTo>
                    <a:pt x="-494" y="3899"/>
                    <a:pt x="-569" y="7256"/>
                    <a:pt x="1595" y="9532"/>
                  </a:cubicBezTo>
                  <a:lnTo>
                    <a:pt x="1595" y="9532"/>
                  </a:lnTo>
                  <a:close/>
                </a:path>
              </a:pathLst>
            </a:custGeom>
            <a:solidFill>
              <a:srgbClr val="3A393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7" name="Google Shape;1697;p22"/>
            <p:cNvSpPr/>
            <p:nvPr/>
          </p:nvSpPr>
          <p:spPr>
            <a:xfrm>
              <a:off x="4981287" y="328204"/>
              <a:ext cx="120764" cy="130913"/>
            </a:xfrm>
            <a:custGeom>
              <a:rect b="b" l="l" r="r" t="t"/>
              <a:pathLst>
                <a:path extrusionOk="0" h="51288" w="47312">
                  <a:moveTo>
                    <a:pt x="37735" y="1649"/>
                  </a:moveTo>
                  <a:cubicBezTo>
                    <a:pt x="24977" y="14333"/>
                    <a:pt x="12889" y="27726"/>
                    <a:pt x="1585" y="41754"/>
                  </a:cubicBezTo>
                  <a:cubicBezTo>
                    <a:pt x="-318" y="44104"/>
                    <a:pt x="-729" y="47387"/>
                    <a:pt x="1585" y="49663"/>
                  </a:cubicBezTo>
                  <a:cubicBezTo>
                    <a:pt x="3562" y="51640"/>
                    <a:pt x="7591" y="52013"/>
                    <a:pt x="9493" y="49663"/>
                  </a:cubicBezTo>
                  <a:cubicBezTo>
                    <a:pt x="20798" y="35635"/>
                    <a:pt x="32885" y="22279"/>
                    <a:pt x="45644" y="9558"/>
                  </a:cubicBezTo>
                  <a:cubicBezTo>
                    <a:pt x="50793" y="4483"/>
                    <a:pt x="42846" y="-3463"/>
                    <a:pt x="37735" y="1649"/>
                  </a:cubicBezTo>
                  <a:lnTo>
                    <a:pt x="37735" y="1649"/>
                  </a:lnTo>
                  <a:close/>
                </a:path>
              </a:pathLst>
            </a:custGeom>
            <a:solidFill>
              <a:srgbClr val="3A393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98" name="Google Shape;1698;p22"/>
          <p:cNvGrpSpPr/>
          <p:nvPr/>
        </p:nvGrpSpPr>
        <p:grpSpPr>
          <a:xfrm>
            <a:off x="9969559" y="3749922"/>
            <a:ext cx="3012529" cy="3041786"/>
            <a:chOff x="9969559" y="3749922"/>
            <a:chExt cx="3012529" cy="3041786"/>
          </a:xfrm>
        </p:grpSpPr>
        <p:grpSp>
          <p:nvGrpSpPr>
            <p:cNvPr id="1699" name="Google Shape;1699;p22"/>
            <p:cNvGrpSpPr/>
            <p:nvPr/>
          </p:nvGrpSpPr>
          <p:grpSpPr>
            <a:xfrm>
              <a:off x="9969559" y="3749922"/>
              <a:ext cx="3012529" cy="3041786"/>
              <a:chOff x="7943659" y="3498134"/>
              <a:chExt cx="3012529" cy="3041786"/>
            </a:xfrm>
          </p:grpSpPr>
          <p:grpSp>
            <p:nvGrpSpPr>
              <p:cNvPr id="1700" name="Google Shape;1700;p22"/>
              <p:cNvGrpSpPr/>
              <p:nvPr/>
            </p:nvGrpSpPr>
            <p:grpSpPr>
              <a:xfrm rot="-4134073">
                <a:off x="8266521" y="3861127"/>
                <a:ext cx="2366805" cy="2315781"/>
                <a:chOff x="-791626" y="5425125"/>
                <a:chExt cx="2937916" cy="2874579"/>
              </a:xfrm>
            </p:grpSpPr>
            <p:sp>
              <p:nvSpPr>
                <p:cNvPr id="1701" name="Google Shape;1701;p22"/>
                <p:cNvSpPr/>
                <p:nvPr/>
              </p:nvSpPr>
              <p:spPr>
                <a:xfrm>
                  <a:off x="1862553" y="5425125"/>
                  <a:ext cx="283737" cy="362996"/>
                </a:xfrm>
                <a:custGeom>
                  <a:rect b="b" l="l" r="r" t="t"/>
                  <a:pathLst>
                    <a:path extrusionOk="0" h="399996" w="312658">
                      <a:moveTo>
                        <a:pt x="177360" y="11814"/>
                      </a:moveTo>
                      <a:cubicBezTo>
                        <a:pt x="187113" y="5160"/>
                        <a:pt x="198067" y="-2239"/>
                        <a:pt x="207987" y="640"/>
                      </a:cubicBezTo>
                      <a:cubicBezTo>
                        <a:pt x="222343" y="3434"/>
                        <a:pt x="230723" y="17014"/>
                        <a:pt x="236881" y="29086"/>
                      </a:cubicBezTo>
                      <a:cubicBezTo>
                        <a:pt x="253704" y="65137"/>
                        <a:pt x="259617" y="105042"/>
                        <a:pt x="275217" y="141582"/>
                      </a:cubicBezTo>
                      <a:cubicBezTo>
                        <a:pt x="291080" y="181141"/>
                        <a:pt x="312450" y="220393"/>
                        <a:pt x="312634" y="264091"/>
                      </a:cubicBezTo>
                      <a:cubicBezTo>
                        <a:pt x="313266" y="290110"/>
                        <a:pt x="301582" y="315272"/>
                        <a:pt x="283434" y="333522"/>
                      </a:cubicBezTo>
                      <a:cubicBezTo>
                        <a:pt x="261840" y="356645"/>
                        <a:pt x="233578" y="371898"/>
                        <a:pt x="210720" y="393573"/>
                      </a:cubicBezTo>
                      <a:cubicBezTo>
                        <a:pt x="208640" y="395164"/>
                        <a:pt x="207906" y="397631"/>
                        <a:pt x="207111" y="399996"/>
                      </a:cubicBezTo>
                      <a:cubicBezTo>
                        <a:pt x="200586" y="387191"/>
                        <a:pt x="189004" y="378239"/>
                        <a:pt x="179359" y="367962"/>
                      </a:cubicBezTo>
                      <a:cubicBezTo>
                        <a:pt x="118818" y="306259"/>
                        <a:pt x="61826" y="241172"/>
                        <a:pt x="0" y="180733"/>
                      </a:cubicBezTo>
                      <a:lnTo>
                        <a:pt x="2468" y="182079"/>
                      </a:lnTo>
                      <a:cubicBezTo>
                        <a:pt x="12948" y="164400"/>
                        <a:pt x="32197" y="155468"/>
                        <a:pt x="46023" y="140950"/>
                      </a:cubicBezTo>
                      <a:cubicBezTo>
                        <a:pt x="56707" y="131856"/>
                        <a:pt x="63742" y="119152"/>
                        <a:pt x="75365" y="111139"/>
                      </a:cubicBezTo>
                      <a:cubicBezTo>
                        <a:pt x="83216" y="104858"/>
                        <a:pt x="88701" y="96070"/>
                        <a:pt x="96877" y="90136"/>
                      </a:cubicBezTo>
                      <a:cubicBezTo>
                        <a:pt x="111702" y="80104"/>
                        <a:pt x="124303" y="67196"/>
                        <a:pt x="136456" y="54146"/>
                      </a:cubicBezTo>
                      <a:cubicBezTo>
                        <a:pt x="140840" y="49680"/>
                        <a:pt x="144062" y="43950"/>
                        <a:pt x="149466" y="40566"/>
                      </a:cubicBezTo>
                      <a:cubicBezTo>
                        <a:pt x="161150" y="33633"/>
                        <a:pt x="168654" y="21867"/>
                        <a:pt x="177360" y="11814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  <a:effectLst>
                  <a:outerShdw blurRad="57150" rotWithShape="0" algn="bl" dir="1560000" dist="123825">
                    <a:srgbClr val="000000">
                      <a:alpha val="24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1702" name="Google Shape;1702;p22"/>
                <p:cNvGrpSpPr/>
                <p:nvPr/>
              </p:nvGrpSpPr>
              <p:grpSpPr>
                <a:xfrm>
                  <a:off x="-791626" y="5556610"/>
                  <a:ext cx="2882348" cy="2743094"/>
                  <a:chOff x="6071039" y="4021724"/>
                  <a:chExt cx="2882348" cy="2743094"/>
                </a:xfrm>
              </p:grpSpPr>
              <p:sp>
                <p:nvSpPr>
                  <p:cNvPr id="1703" name="Google Shape;1703;p22"/>
                  <p:cNvSpPr/>
                  <p:nvPr/>
                </p:nvSpPr>
                <p:spPr>
                  <a:xfrm>
                    <a:off x="6071039" y="4430249"/>
                    <a:ext cx="2434817" cy="2334569"/>
                  </a:xfrm>
                  <a:custGeom>
                    <a:rect b="b" l="l" r="r" t="t"/>
                    <a:pathLst>
                      <a:path extrusionOk="0" h="2334569" w="2434817">
                        <a:moveTo>
                          <a:pt x="1716207" y="12160"/>
                        </a:moveTo>
                        <a:cubicBezTo>
                          <a:pt x="1731725" y="-3337"/>
                          <a:pt x="1757866" y="-3541"/>
                          <a:pt x="1775362" y="8816"/>
                        </a:cubicBezTo>
                        <a:cubicBezTo>
                          <a:pt x="1822526" y="57468"/>
                          <a:pt x="1869241" y="106549"/>
                          <a:pt x="1915753" y="155834"/>
                        </a:cubicBezTo>
                        <a:cubicBezTo>
                          <a:pt x="2017463" y="262520"/>
                          <a:pt x="2118520" y="369796"/>
                          <a:pt x="2220271" y="476441"/>
                        </a:cubicBezTo>
                        <a:cubicBezTo>
                          <a:pt x="2233076" y="491041"/>
                          <a:pt x="2247493" y="504152"/>
                          <a:pt x="2260237" y="518833"/>
                        </a:cubicBezTo>
                        <a:cubicBezTo>
                          <a:pt x="2284706" y="543975"/>
                          <a:pt x="2308380" y="569851"/>
                          <a:pt x="2332870" y="594973"/>
                        </a:cubicBezTo>
                        <a:cubicBezTo>
                          <a:pt x="2345859" y="609838"/>
                          <a:pt x="2360438" y="623215"/>
                          <a:pt x="2373447" y="638059"/>
                        </a:cubicBezTo>
                        <a:cubicBezTo>
                          <a:pt x="2386824" y="652516"/>
                          <a:pt x="2401016" y="666199"/>
                          <a:pt x="2414087" y="680962"/>
                        </a:cubicBezTo>
                        <a:cubicBezTo>
                          <a:pt x="2419286" y="687181"/>
                          <a:pt x="2426403" y="691952"/>
                          <a:pt x="2430236" y="699252"/>
                        </a:cubicBezTo>
                        <a:cubicBezTo>
                          <a:pt x="2428585" y="706287"/>
                          <a:pt x="2434559" y="711935"/>
                          <a:pt x="2434579" y="718848"/>
                        </a:cubicBezTo>
                        <a:cubicBezTo>
                          <a:pt x="2436455" y="733550"/>
                          <a:pt x="2426933" y="746233"/>
                          <a:pt x="2417533" y="756408"/>
                        </a:cubicBezTo>
                        <a:cubicBezTo>
                          <a:pt x="2407256" y="766563"/>
                          <a:pt x="2395796" y="775453"/>
                          <a:pt x="2384193" y="784038"/>
                        </a:cubicBezTo>
                        <a:cubicBezTo>
                          <a:pt x="2352751" y="806570"/>
                          <a:pt x="2325447" y="834159"/>
                          <a:pt x="2296146" y="859280"/>
                        </a:cubicBezTo>
                        <a:cubicBezTo>
                          <a:pt x="1881945" y="1226765"/>
                          <a:pt x="1458181" y="1583301"/>
                          <a:pt x="1040412" y="1946728"/>
                        </a:cubicBezTo>
                        <a:cubicBezTo>
                          <a:pt x="984031" y="1996237"/>
                          <a:pt x="926936" y="2044951"/>
                          <a:pt x="871412" y="2095439"/>
                        </a:cubicBezTo>
                        <a:cubicBezTo>
                          <a:pt x="812237" y="2149883"/>
                          <a:pt x="754837" y="2206406"/>
                          <a:pt x="692237" y="2256996"/>
                        </a:cubicBezTo>
                        <a:cubicBezTo>
                          <a:pt x="662935" y="2280099"/>
                          <a:pt x="633083" y="2303671"/>
                          <a:pt x="598092" y="2317618"/>
                        </a:cubicBezTo>
                        <a:cubicBezTo>
                          <a:pt x="560267" y="2333238"/>
                          <a:pt x="518159" y="2338254"/>
                          <a:pt x="477724" y="2331872"/>
                        </a:cubicBezTo>
                        <a:cubicBezTo>
                          <a:pt x="430519" y="2324898"/>
                          <a:pt x="386210" y="2304915"/>
                          <a:pt x="345979" y="2279814"/>
                        </a:cubicBezTo>
                        <a:cubicBezTo>
                          <a:pt x="284459" y="2241275"/>
                          <a:pt x="231443" y="2190828"/>
                          <a:pt x="182321" y="2137750"/>
                        </a:cubicBezTo>
                        <a:cubicBezTo>
                          <a:pt x="132282" y="2082552"/>
                          <a:pt x="80917" y="2027313"/>
                          <a:pt x="43867" y="1962184"/>
                        </a:cubicBezTo>
                        <a:cubicBezTo>
                          <a:pt x="23802" y="1926847"/>
                          <a:pt x="8488" y="1888573"/>
                          <a:pt x="414" y="1848688"/>
                        </a:cubicBezTo>
                        <a:cubicBezTo>
                          <a:pt x="-361" y="1835088"/>
                          <a:pt x="210" y="1821426"/>
                          <a:pt x="108" y="1807825"/>
                        </a:cubicBezTo>
                        <a:cubicBezTo>
                          <a:pt x="4023" y="1766227"/>
                          <a:pt x="18704" y="1726119"/>
                          <a:pt x="39870" y="1690251"/>
                        </a:cubicBezTo>
                        <a:cubicBezTo>
                          <a:pt x="43989" y="1683563"/>
                          <a:pt x="47292" y="1676140"/>
                          <a:pt x="53267" y="1670859"/>
                        </a:cubicBezTo>
                        <a:cubicBezTo>
                          <a:pt x="79510" y="1646839"/>
                          <a:pt x="105264" y="1622268"/>
                          <a:pt x="129325" y="1596065"/>
                        </a:cubicBezTo>
                        <a:cubicBezTo>
                          <a:pt x="138114" y="1587195"/>
                          <a:pt x="145781" y="1577224"/>
                          <a:pt x="155527" y="1569374"/>
                        </a:cubicBezTo>
                        <a:cubicBezTo>
                          <a:pt x="167028" y="1559871"/>
                          <a:pt x="177713" y="1549390"/>
                          <a:pt x="187296" y="1537951"/>
                        </a:cubicBezTo>
                        <a:cubicBezTo>
                          <a:pt x="196962" y="1525859"/>
                          <a:pt x="209747" y="1516908"/>
                          <a:pt x="220574" y="1505938"/>
                        </a:cubicBezTo>
                        <a:cubicBezTo>
                          <a:pt x="233849" y="1493356"/>
                          <a:pt x="244717" y="1478491"/>
                          <a:pt x="258094" y="1465992"/>
                        </a:cubicBezTo>
                        <a:cubicBezTo>
                          <a:pt x="482638" y="1244648"/>
                          <a:pt x="705205" y="1021286"/>
                          <a:pt x="927793" y="797965"/>
                        </a:cubicBezTo>
                        <a:cubicBezTo>
                          <a:pt x="1041982" y="683755"/>
                          <a:pt x="1156212" y="569607"/>
                          <a:pt x="1271013" y="456029"/>
                        </a:cubicBezTo>
                        <a:cubicBezTo>
                          <a:pt x="1321664" y="405358"/>
                          <a:pt x="1373028" y="355461"/>
                          <a:pt x="1424210" y="305340"/>
                        </a:cubicBezTo>
                        <a:cubicBezTo>
                          <a:pt x="1522922" y="209014"/>
                          <a:pt x="1620023" y="111015"/>
                          <a:pt x="1716207" y="12160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  <a:effectLst>
                    <a:outerShdw blurRad="57150" rotWithShape="0" algn="bl" dir="1560000" dist="123825">
                      <a:srgbClr val="000000">
                        <a:alpha val="24000"/>
                      </a:srgbClr>
                    </a:outerShdw>
                  </a:effectLst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704" name="Google Shape;1704;p22"/>
                  <p:cNvSpPr/>
                  <p:nvPr/>
                </p:nvSpPr>
                <p:spPr>
                  <a:xfrm>
                    <a:off x="7842737" y="4021724"/>
                    <a:ext cx="1110650" cy="1111462"/>
                  </a:xfrm>
                  <a:custGeom>
                    <a:rect b="b" l="l" r="r" t="t"/>
                    <a:pathLst>
                      <a:path extrusionOk="0" h="1111462" w="1110650">
                        <a:moveTo>
                          <a:pt x="845135" y="16231"/>
                        </a:moveTo>
                        <a:cubicBezTo>
                          <a:pt x="861550" y="7911"/>
                          <a:pt x="879270" y="-1346"/>
                          <a:pt x="898192" y="163"/>
                        </a:cubicBezTo>
                        <a:cubicBezTo>
                          <a:pt x="960017" y="60602"/>
                          <a:pt x="1017010" y="125689"/>
                          <a:pt x="1077551" y="187392"/>
                        </a:cubicBezTo>
                        <a:cubicBezTo>
                          <a:pt x="1087196" y="197669"/>
                          <a:pt x="1098778" y="206621"/>
                          <a:pt x="1105303" y="219426"/>
                        </a:cubicBezTo>
                        <a:cubicBezTo>
                          <a:pt x="1110849" y="227297"/>
                          <a:pt x="1112399" y="237982"/>
                          <a:pt x="1108443" y="246873"/>
                        </a:cubicBezTo>
                        <a:cubicBezTo>
                          <a:pt x="1102774" y="259515"/>
                          <a:pt x="1092069" y="268772"/>
                          <a:pt x="1082139" y="278010"/>
                        </a:cubicBezTo>
                        <a:cubicBezTo>
                          <a:pt x="1051348" y="304864"/>
                          <a:pt x="1021537" y="333269"/>
                          <a:pt x="997088" y="366139"/>
                        </a:cubicBezTo>
                        <a:cubicBezTo>
                          <a:pt x="903983" y="494643"/>
                          <a:pt x="836183" y="643619"/>
                          <a:pt x="813814" y="801465"/>
                        </a:cubicBezTo>
                        <a:cubicBezTo>
                          <a:pt x="811796" y="814882"/>
                          <a:pt x="810450" y="828401"/>
                          <a:pt x="808941" y="841880"/>
                        </a:cubicBezTo>
                        <a:cubicBezTo>
                          <a:pt x="806678" y="859436"/>
                          <a:pt x="800928" y="876932"/>
                          <a:pt x="803476" y="894794"/>
                        </a:cubicBezTo>
                        <a:cubicBezTo>
                          <a:pt x="806963" y="916531"/>
                          <a:pt x="811225" y="938227"/>
                          <a:pt x="812530" y="960249"/>
                        </a:cubicBezTo>
                        <a:cubicBezTo>
                          <a:pt x="813182" y="973585"/>
                          <a:pt x="811021" y="987410"/>
                          <a:pt x="804312" y="999134"/>
                        </a:cubicBezTo>
                        <a:cubicBezTo>
                          <a:pt x="795707" y="1014407"/>
                          <a:pt x="782290" y="1026071"/>
                          <a:pt x="770443" y="1038713"/>
                        </a:cubicBezTo>
                        <a:cubicBezTo>
                          <a:pt x="751765" y="1058024"/>
                          <a:pt x="736125" y="1080535"/>
                          <a:pt x="714266" y="1096562"/>
                        </a:cubicBezTo>
                        <a:cubicBezTo>
                          <a:pt x="698810" y="1108063"/>
                          <a:pt x="677155" y="1116688"/>
                          <a:pt x="658538" y="1107777"/>
                        </a:cubicBezTo>
                        <a:cubicBezTo>
                          <a:pt x="654704" y="1100477"/>
                          <a:pt x="647588" y="1095706"/>
                          <a:pt x="642388" y="1089487"/>
                        </a:cubicBezTo>
                        <a:cubicBezTo>
                          <a:pt x="629317" y="1074724"/>
                          <a:pt x="615125" y="1061041"/>
                          <a:pt x="601749" y="1046584"/>
                        </a:cubicBezTo>
                        <a:cubicBezTo>
                          <a:pt x="588740" y="1031740"/>
                          <a:pt x="574160" y="1018363"/>
                          <a:pt x="561171" y="1003498"/>
                        </a:cubicBezTo>
                        <a:cubicBezTo>
                          <a:pt x="536682" y="978376"/>
                          <a:pt x="513008" y="952500"/>
                          <a:pt x="488539" y="927358"/>
                        </a:cubicBezTo>
                        <a:cubicBezTo>
                          <a:pt x="475794" y="912677"/>
                          <a:pt x="461378" y="899566"/>
                          <a:pt x="448572" y="884966"/>
                        </a:cubicBezTo>
                        <a:cubicBezTo>
                          <a:pt x="346822" y="778321"/>
                          <a:pt x="245764" y="671045"/>
                          <a:pt x="144054" y="564359"/>
                        </a:cubicBezTo>
                        <a:cubicBezTo>
                          <a:pt x="97543" y="515074"/>
                          <a:pt x="50827" y="465993"/>
                          <a:pt x="3663" y="417341"/>
                        </a:cubicBezTo>
                        <a:cubicBezTo>
                          <a:pt x="-1557" y="406941"/>
                          <a:pt x="-904" y="394462"/>
                          <a:pt x="3765" y="384022"/>
                        </a:cubicBezTo>
                        <a:cubicBezTo>
                          <a:pt x="11065" y="367424"/>
                          <a:pt x="24176" y="354353"/>
                          <a:pt x="37410" y="342322"/>
                        </a:cubicBezTo>
                        <a:cubicBezTo>
                          <a:pt x="55109" y="325949"/>
                          <a:pt x="75480" y="312695"/>
                          <a:pt x="92690" y="295750"/>
                        </a:cubicBezTo>
                        <a:cubicBezTo>
                          <a:pt x="106107" y="283107"/>
                          <a:pt x="123582" y="275318"/>
                          <a:pt x="141608" y="272035"/>
                        </a:cubicBezTo>
                        <a:cubicBezTo>
                          <a:pt x="165016" y="267631"/>
                          <a:pt x="188935" y="269364"/>
                          <a:pt x="212547" y="270587"/>
                        </a:cubicBezTo>
                        <a:cubicBezTo>
                          <a:pt x="256307" y="273993"/>
                          <a:pt x="300208" y="269629"/>
                          <a:pt x="343620" y="264266"/>
                        </a:cubicBezTo>
                        <a:cubicBezTo>
                          <a:pt x="434360" y="252093"/>
                          <a:pt x="523529" y="225972"/>
                          <a:pt x="605154" y="184252"/>
                        </a:cubicBezTo>
                        <a:cubicBezTo>
                          <a:pt x="643815" y="164595"/>
                          <a:pt x="680723" y="141329"/>
                          <a:pt x="714490" y="114046"/>
                        </a:cubicBezTo>
                        <a:cubicBezTo>
                          <a:pt x="755721" y="78566"/>
                          <a:pt x="797359" y="42760"/>
                          <a:pt x="845135" y="16231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  <a:effectLst>
                    <a:outerShdw blurRad="57150" rotWithShape="0" algn="bl" dir="1560000" dist="123825">
                      <a:srgbClr val="000000">
                        <a:alpha val="24000"/>
                      </a:srgbClr>
                    </a:outerShdw>
                  </a:effectLst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  <p:grpSp>
            <p:nvGrpSpPr>
              <p:cNvPr id="1705" name="Google Shape;1705;p22"/>
              <p:cNvGrpSpPr/>
              <p:nvPr/>
            </p:nvGrpSpPr>
            <p:grpSpPr>
              <a:xfrm rot="-4134073">
                <a:off x="8266521" y="3861147"/>
                <a:ext cx="2366805" cy="2315781"/>
                <a:chOff x="-791626" y="5425125"/>
                <a:chExt cx="2937916" cy="2874579"/>
              </a:xfrm>
            </p:grpSpPr>
            <p:sp>
              <p:nvSpPr>
                <p:cNvPr id="1706" name="Google Shape;1706;p22"/>
                <p:cNvSpPr/>
                <p:nvPr/>
              </p:nvSpPr>
              <p:spPr>
                <a:xfrm>
                  <a:off x="1862553" y="5425125"/>
                  <a:ext cx="283737" cy="362996"/>
                </a:xfrm>
                <a:custGeom>
                  <a:rect b="b" l="l" r="r" t="t"/>
                  <a:pathLst>
                    <a:path extrusionOk="0" h="399996" w="312658">
                      <a:moveTo>
                        <a:pt x="177360" y="11814"/>
                      </a:moveTo>
                      <a:cubicBezTo>
                        <a:pt x="187113" y="5160"/>
                        <a:pt x="198067" y="-2239"/>
                        <a:pt x="207987" y="640"/>
                      </a:cubicBezTo>
                      <a:cubicBezTo>
                        <a:pt x="222343" y="3434"/>
                        <a:pt x="230723" y="17014"/>
                        <a:pt x="236881" y="29086"/>
                      </a:cubicBezTo>
                      <a:cubicBezTo>
                        <a:pt x="253704" y="65137"/>
                        <a:pt x="259617" y="105042"/>
                        <a:pt x="275217" y="141582"/>
                      </a:cubicBezTo>
                      <a:cubicBezTo>
                        <a:pt x="291080" y="181141"/>
                        <a:pt x="312450" y="220393"/>
                        <a:pt x="312634" y="264091"/>
                      </a:cubicBezTo>
                      <a:cubicBezTo>
                        <a:pt x="313266" y="290110"/>
                        <a:pt x="301582" y="315272"/>
                        <a:pt x="283434" y="333522"/>
                      </a:cubicBezTo>
                      <a:cubicBezTo>
                        <a:pt x="261840" y="356645"/>
                        <a:pt x="233578" y="371898"/>
                        <a:pt x="210720" y="393573"/>
                      </a:cubicBezTo>
                      <a:cubicBezTo>
                        <a:pt x="208640" y="395164"/>
                        <a:pt x="207906" y="397631"/>
                        <a:pt x="207111" y="399996"/>
                      </a:cubicBezTo>
                      <a:cubicBezTo>
                        <a:pt x="200586" y="387191"/>
                        <a:pt x="189004" y="378239"/>
                        <a:pt x="179359" y="367962"/>
                      </a:cubicBezTo>
                      <a:cubicBezTo>
                        <a:pt x="118818" y="306259"/>
                        <a:pt x="61826" y="241172"/>
                        <a:pt x="0" y="180733"/>
                      </a:cubicBezTo>
                      <a:lnTo>
                        <a:pt x="2468" y="182079"/>
                      </a:lnTo>
                      <a:cubicBezTo>
                        <a:pt x="12948" y="164400"/>
                        <a:pt x="32197" y="155468"/>
                        <a:pt x="46023" y="140950"/>
                      </a:cubicBezTo>
                      <a:cubicBezTo>
                        <a:pt x="56707" y="131856"/>
                        <a:pt x="63742" y="119152"/>
                        <a:pt x="75365" y="111139"/>
                      </a:cubicBezTo>
                      <a:cubicBezTo>
                        <a:pt x="83216" y="104858"/>
                        <a:pt x="88701" y="96070"/>
                        <a:pt x="96877" y="90136"/>
                      </a:cubicBezTo>
                      <a:cubicBezTo>
                        <a:pt x="111702" y="80104"/>
                        <a:pt x="124303" y="67196"/>
                        <a:pt x="136456" y="54146"/>
                      </a:cubicBezTo>
                      <a:cubicBezTo>
                        <a:pt x="140840" y="49680"/>
                        <a:pt x="144062" y="43950"/>
                        <a:pt x="149466" y="40566"/>
                      </a:cubicBezTo>
                      <a:cubicBezTo>
                        <a:pt x="161150" y="33633"/>
                        <a:pt x="168654" y="21867"/>
                        <a:pt x="177360" y="11814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1707" name="Google Shape;1707;p22"/>
                <p:cNvGrpSpPr/>
                <p:nvPr/>
              </p:nvGrpSpPr>
              <p:grpSpPr>
                <a:xfrm>
                  <a:off x="-791626" y="5556610"/>
                  <a:ext cx="2882348" cy="2743094"/>
                  <a:chOff x="6071039" y="4021724"/>
                  <a:chExt cx="2882348" cy="2743094"/>
                </a:xfrm>
              </p:grpSpPr>
              <p:sp>
                <p:nvSpPr>
                  <p:cNvPr id="1708" name="Google Shape;1708;p22"/>
                  <p:cNvSpPr/>
                  <p:nvPr/>
                </p:nvSpPr>
                <p:spPr>
                  <a:xfrm>
                    <a:off x="6071039" y="4430249"/>
                    <a:ext cx="2434817" cy="2334569"/>
                  </a:xfrm>
                  <a:custGeom>
                    <a:rect b="b" l="l" r="r" t="t"/>
                    <a:pathLst>
                      <a:path extrusionOk="0" h="2334569" w="2434817">
                        <a:moveTo>
                          <a:pt x="1716207" y="12160"/>
                        </a:moveTo>
                        <a:cubicBezTo>
                          <a:pt x="1731725" y="-3337"/>
                          <a:pt x="1757866" y="-3541"/>
                          <a:pt x="1775362" y="8816"/>
                        </a:cubicBezTo>
                        <a:cubicBezTo>
                          <a:pt x="1822526" y="57468"/>
                          <a:pt x="1869241" y="106549"/>
                          <a:pt x="1915753" y="155834"/>
                        </a:cubicBezTo>
                        <a:cubicBezTo>
                          <a:pt x="2017463" y="262520"/>
                          <a:pt x="2118520" y="369796"/>
                          <a:pt x="2220271" y="476441"/>
                        </a:cubicBezTo>
                        <a:cubicBezTo>
                          <a:pt x="2233076" y="491041"/>
                          <a:pt x="2247493" y="504152"/>
                          <a:pt x="2260237" y="518833"/>
                        </a:cubicBezTo>
                        <a:cubicBezTo>
                          <a:pt x="2284706" y="543975"/>
                          <a:pt x="2308380" y="569851"/>
                          <a:pt x="2332870" y="594973"/>
                        </a:cubicBezTo>
                        <a:cubicBezTo>
                          <a:pt x="2345859" y="609838"/>
                          <a:pt x="2360438" y="623215"/>
                          <a:pt x="2373447" y="638059"/>
                        </a:cubicBezTo>
                        <a:cubicBezTo>
                          <a:pt x="2386824" y="652516"/>
                          <a:pt x="2401016" y="666199"/>
                          <a:pt x="2414087" y="680962"/>
                        </a:cubicBezTo>
                        <a:cubicBezTo>
                          <a:pt x="2419286" y="687181"/>
                          <a:pt x="2426403" y="691952"/>
                          <a:pt x="2430236" y="699252"/>
                        </a:cubicBezTo>
                        <a:cubicBezTo>
                          <a:pt x="2428585" y="706287"/>
                          <a:pt x="2434559" y="711935"/>
                          <a:pt x="2434579" y="718848"/>
                        </a:cubicBezTo>
                        <a:cubicBezTo>
                          <a:pt x="2436455" y="733550"/>
                          <a:pt x="2426933" y="746233"/>
                          <a:pt x="2417533" y="756408"/>
                        </a:cubicBezTo>
                        <a:cubicBezTo>
                          <a:pt x="2407256" y="766563"/>
                          <a:pt x="2395796" y="775453"/>
                          <a:pt x="2384193" y="784038"/>
                        </a:cubicBezTo>
                        <a:cubicBezTo>
                          <a:pt x="2352751" y="806570"/>
                          <a:pt x="2325447" y="834159"/>
                          <a:pt x="2296146" y="859280"/>
                        </a:cubicBezTo>
                        <a:cubicBezTo>
                          <a:pt x="1881945" y="1226765"/>
                          <a:pt x="1458181" y="1583301"/>
                          <a:pt x="1040412" y="1946728"/>
                        </a:cubicBezTo>
                        <a:cubicBezTo>
                          <a:pt x="984031" y="1996237"/>
                          <a:pt x="926936" y="2044951"/>
                          <a:pt x="871412" y="2095439"/>
                        </a:cubicBezTo>
                        <a:cubicBezTo>
                          <a:pt x="812237" y="2149883"/>
                          <a:pt x="754837" y="2206406"/>
                          <a:pt x="692237" y="2256996"/>
                        </a:cubicBezTo>
                        <a:cubicBezTo>
                          <a:pt x="662935" y="2280099"/>
                          <a:pt x="633083" y="2303671"/>
                          <a:pt x="598092" y="2317618"/>
                        </a:cubicBezTo>
                        <a:cubicBezTo>
                          <a:pt x="560267" y="2333238"/>
                          <a:pt x="518159" y="2338254"/>
                          <a:pt x="477724" y="2331872"/>
                        </a:cubicBezTo>
                        <a:cubicBezTo>
                          <a:pt x="430519" y="2324898"/>
                          <a:pt x="386210" y="2304915"/>
                          <a:pt x="345979" y="2279814"/>
                        </a:cubicBezTo>
                        <a:cubicBezTo>
                          <a:pt x="284459" y="2241275"/>
                          <a:pt x="231443" y="2190828"/>
                          <a:pt x="182321" y="2137750"/>
                        </a:cubicBezTo>
                        <a:cubicBezTo>
                          <a:pt x="132282" y="2082552"/>
                          <a:pt x="80917" y="2027313"/>
                          <a:pt x="43867" y="1962184"/>
                        </a:cubicBezTo>
                        <a:cubicBezTo>
                          <a:pt x="23802" y="1926847"/>
                          <a:pt x="8488" y="1888573"/>
                          <a:pt x="414" y="1848688"/>
                        </a:cubicBezTo>
                        <a:cubicBezTo>
                          <a:pt x="-361" y="1835088"/>
                          <a:pt x="210" y="1821426"/>
                          <a:pt x="108" y="1807825"/>
                        </a:cubicBezTo>
                        <a:cubicBezTo>
                          <a:pt x="4023" y="1766227"/>
                          <a:pt x="18704" y="1726119"/>
                          <a:pt x="39870" y="1690251"/>
                        </a:cubicBezTo>
                        <a:cubicBezTo>
                          <a:pt x="43989" y="1683563"/>
                          <a:pt x="47292" y="1676140"/>
                          <a:pt x="53267" y="1670859"/>
                        </a:cubicBezTo>
                        <a:cubicBezTo>
                          <a:pt x="79510" y="1646839"/>
                          <a:pt x="105264" y="1622268"/>
                          <a:pt x="129325" y="1596065"/>
                        </a:cubicBezTo>
                        <a:cubicBezTo>
                          <a:pt x="138114" y="1587195"/>
                          <a:pt x="145781" y="1577224"/>
                          <a:pt x="155527" y="1569374"/>
                        </a:cubicBezTo>
                        <a:cubicBezTo>
                          <a:pt x="167028" y="1559871"/>
                          <a:pt x="177713" y="1549390"/>
                          <a:pt x="187296" y="1537951"/>
                        </a:cubicBezTo>
                        <a:cubicBezTo>
                          <a:pt x="196962" y="1525859"/>
                          <a:pt x="209747" y="1516908"/>
                          <a:pt x="220574" y="1505938"/>
                        </a:cubicBezTo>
                        <a:cubicBezTo>
                          <a:pt x="233849" y="1493356"/>
                          <a:pt x="244717" y="1478491"/>
                          <a:pt x="258094" y="1465992"/>
                        </a:cubicBezTo>
                        <a:cubicBezTo>
                          <a:pt x="482638" y="1244648"/>
                          <a:pt x="705205" y="1021286"/>
                          <a:pt x="927793" y="797965"/>
                        </a:cubicBezTo>
                        <a:cubicBezTo>
                          <a:pt x="1041982" y="683755"/>
                          <a:pt x="1156212" y="569607"/>
                          <a:pt x="1271013" y="456029"/>
                        </a:cubicBezTo>
                        <a:cubicBezTo>
                          <a:pt x="1321664" y="405358"/>
                          <a:pt x="1373028" y="355461"/>
                          <a:pt x="1424210" y="305340"/>
                        </a:cubicBezTo>
                        <a:cubicBezTo>
                          <a:pt x="1522922" y="209014"/>
                          <a:pt x="1620023" y="111015"/>
                          <a:pt x="1716207" y="12160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709" name="Google Shape;1709;p22"/>
                  <p:cNvSpPr/>
                  <p:nvPr/>
                </p:nvSpPr>
                <p:spPr>
                  <a:xfrm>
                    <a:off x="7842737" y="4021724"/>
                    <a:ext cx="1110650" cy="1111462"/>
                  </a:xfrm>
                  <a:custGeom>
                    <a:rect b="b" l="l" r="r" t="t"/>
                    <a:pathLst>
                      <a:path extrusionOk="0" h="1111462" w="1110650">
                        <a:moveTo>
                          <a:pt x="845135" y="16231"/>
                        </a:moveTo>
                        <a:cubicBezTo>
                          <a:pt x="861550" y="7911"/>
                          <a:pt x="879270" y="-1346"/>
                          <a:pt x="898192" y="163"/>
                        </a:cubicBezTo>
                        <a:cubicBezTo>
                          <a:pt x="960017" y="60602"/>
                          <a:pt x="1017010" y="125689"/>
                          <a:pt x="1077551" y="187392"/>
                        </a:cubicBezTo>
                        <a:cubicBezTo>
                          <a:pt x="1087196" y="197669"/>
                          <a:pt x="1098778" y="206621"/>
                          <a:pt x="1105303" y="219426"/>
                        </a:cubicBezTo>
                        <a:cubicBezTo>
                          <a:pt x="1110849" y="227297"/>
                          <a:pt x="1112399" y="237982"/>
                          <a:pt x="1108443" y="246873"/>
                        </a:cubicBezTo>
                        <a:cubicBezTo>
                          <a:pt x="1102774" y="259515"/>
                          <a:pt x="1092069" y="268772"/>
                          <a:pt x="1082139" y="278010"/>
                        </a:cubicBezTo>
                        <a:cubicBezTo>
                          <a:pt x="1051348" y="304864"/>
                          <a:pt x="1021537" y="333269"/>
                          <a:pt x="997088" y="366139"/>
                        </a:cubicBezTo>
                        <a:cubicBezTo>
                          <a:pt x="903983" y="494643"/>
                          <a:pt x="836183" y="643619"/>
                          <a:pt x="813814" y="801465"/>
                        </a:cubicBezTo>
                        <a:cubicBezTo>
                          <a:pt x="811796" y="814882"/>
                          <a:pt x="810450" y="828401"/>
                          <a:pt x="808941" y="841880"/>
                        </a:cubicBezTo>
                        <a:cubicBezTo>
                          <a:pt x="806678" y="859436"/>
                          <a:pt x="800928" y="876932"/>
                          <a:pt x="803476" y="894794"/>
                        </a:cubicBezTo>
                        <a:cubicBezTo>
                          <a:pt x="806963" y="916531"/>
                          <a:pt x="811225" y="938227"/>
                          <a:pt x="812530" y="960249"/>
                        </a:cubicBezTo>
                        <a:cubicBezTo>
                          <a:pt x="813182" y="973585"/>
                          <a:pt x="811021" y="987410"/>
                          <a:pt x="804312" y="999134"/>
                        </a:cubicBezTo>
                        <a:cubicBezTo>
                          <a:pt x="795707" y="1014407"/>
                          <a:pt x="782290" y="1026071"/>
                          <a:pt x="770443" y="1038713"/>
                        </a:cubicBezTo>
                        <a:cubicBezTo>
                          <a:pt x="751765" y="1058024"/>
                          <a:pt x="736125" y="1080535"/>
                          <a:pt x="714266" y="1096562"/>
                        </a:cubicBezTo>
                        <a:cubicBezTo>
                          <a:pt x="698810" y="1108063"/>
                          <a:pt x="677155" y="1116688"/>
                          <a:pt x="658538" y="1107777"/>
                        </a:cubicBezTo>
                        <a:cubicBezTo>
                          <a:pt x="654704" y="1100477"/>
                          <a:pt x="647588" y="1095706"/>
                          <a:pt x="642388" y="1089487"/>
                        </a:cubicBezTo>
                        <a:cubicBezTo>
                          <a:pt x="629317" y="1074724"/>
                          <a:pt x="615125" y="1061041"/>
                          <a:pt x="601749" y="1046584"/>
                        </a:cubicBezTo>
                        <a:cubicBezTo>
                          <a:pt x="588740" y="1031740"/>
                          <a:pt x="574160" y="1018363"/>
                          <a:pt x="561171" y="1003498"/>
                        </a:cubicBezTo>
                        <a:cubicBezTo>
                          <a:pt x="536682" y="978376"/>
                          <a:pt x="513008" y="952500"/>
                          <a:pt x="488539" y="927358"/>
                        </a:cubicBezTo>
                        <a:cubicBezTo>
                          <a:pt x="475794" y="912677"/>
                          <a:pt x="461378" y="899566"/>
                          <a:pt x="448572" y="884966"/>
                        </a:cubicBezTo>
                        <a:cubicBezTo>
                          <a:pt x="346822" y="778321"/>
                          <a:pt x="245764" y="671045"/>
                          <a:pt x="144054" y="564359"/>
                        </a:cubicBezTo>
                        <a:cubicBezTo>
                          <a:pt x="97543" y="515074"/>
                          <a:pt x="50827" y="465993"/>
                          <a:pt x="3663" y="417341"/>
                        </a:cubicBezTo>
                        <a:cubicBezTo>
                          <a:pt x="-1557" y="406941"/>
                          <a:pt x="-904" y="394462"/>
                          <a:pt x="3765" y="384022"/>
                        </a:cubicBezTo>
                        <a:cubicBezTo>
                          <a:pt x="11065" y="367424"/>
                          <a:pt x="24176" y="354353"/>
                          <a:pt x="37410" y="342322"/>
                        </a:cubicBezTo>
                        <a:cubicBezTo>
                          <a:pt x="55109" y="325949"/>
                          <a:pt x="75480" y="312695"/>
                          <a:pt x="92690" y="295750"/>
                        </a:cubicBezTo>
                        <a:cubicBezTo>
                          <a:pt x="106107" y="283107"/>
                          <a:pt x="123582" y="275318"/>
                          <a:pt x="141608" y="272035"/>
                        </a:cubicBezTo>
                        <a:cubicBezTo>
                          <a:pt x="165016" y="267631"/>
                          <a:pt x="188935" y="269364"/>
                          <a:pt x="212547" y="270587"/>
                        </a:cubicBezTo>
                        <a:cubicBezTo>
                          <a:pt x="256307" y="273993"/>
                          <a:pt x="300208" y="269629"/>
                          <a:pt x="343620" y="264266"/>
                        </a:cubicBezTo>
                        <a:cubicBezTo>
                          <a:pt x="434360" y="252093"/>
                          <a:pt x="523529" y="225972"/>
                          <a:pt x="605154" y="184252"/>
                        </a:cubicBezTo>
                        <a:cubicBezTo>
                          <a:pt x="643815" y="164595"/>
                          <a:pt x="680723" y="141329"/>
                          <a:pt x="714490" y="114046"/>
                        </a:cubicBezTo>
                        <a:cubicBezTo>
                          <a:pt x="755721" y="78566"/>
                          <a:pt x="797359" y="42760"/>
                          <a:pt x="845135" y="16231"/>
                        </a:cubicBezTo>
                        <a:close/>
                      </a:path>
                    </a:pathLst>
                  </a:custGeom>
                  <a:solidFill>
                    <a:srgbClr val="262626"/>
                  </a:solidFill>
                  <a:ln cap="flat" cmpd="sng" w="9525">
                    <a:solidFill>
                      <a:srgbClr val="262626"/>
                    </a:solidFill>
                    <a:prstDash val="solid"/>
                    <a:miter lim="8000"/>
                    <a:headEnd len="sm" w="sm" type="none"/>
                    <a:tailEnd len="sm" w="sm" type="none"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</p:grpSp>
        <p:pic>
          <p:nvPicPr>
            <p:cNvPr descr="A picture containing text&#10;&#10;Description automatically generated" id="1710" name="Google Shape;1710;p22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 rot="910395">
              <a:off x="11039360" y="4784988"/>
              <a:ext cx="1188823" cy="144487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711" name="Google Shape;1711;p22"/>
          <p:cNvSpPr txBox="1"/>
          <p:nvPr/>
        </p:nvSpPr>
        <p:spPr>
          <a:xfrm>
            <a:off x="6552375" y="501250"/>
            <a:ext cx="1138200" cy="241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dk1"/>
                </a:solidFill>
                <a:latin typeface="Glass Antiqua"/>
                <a:ea typeface="Glass Antiqua"/>
                <a:cs typeface="Glass Antiqua"/>
                <a:sym typeface="Glass Antiqua"/>
              </a:rPr>
              <a:t>Monday</a:t>
            </a:r>
            <a:endParaRPr b="1" sz="1800">
              <a:solidFill>
                <a:schemeClr val="dk1"/>
              </a:solidFill>
              <a:latin typeface="Glass Antiqua"/>
              <a:ea typeface="Glass Antiqua"/>
              <a:cs typeface="Glass Antiqua"/>
              <a:sym typeface="Glass Antiqua"/>
            </a:endParaRPr>
          </a:p>
        </p:txBody>
      </p:sp>
      <p:sp>
        <p:nvSpPr>
          <p:cNvPr id="1712" name="Google Shape;1712;p22"/>
          <p:cNvSpPr txBox="1"/>
          <p:nvPr/>
        </p:nvSpPr>
        <p:spPr>
          <a:xfrm>
            <a:off x="8022700" y="485650"/>
            <a:ext cx="1089900" cy="255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dk1"/>
                </a:solidFill>
                <a:latin typeface="Glass Antiqua"/>
                <a:ea typeface="Glass Antiqua"/>
                <a:cs typeface="Glass Antiqua"/>
                <a:sym typeface="Glass Antiqua"/>
              </a:rPr>
              <a:t>Tuesday</a:t>
            </a:r>
            <a:endParaRPr b="1" sz="1800">
              <a:solidFill>
                <a:schemeClr val="dk1"/>
              </a:solidFill>
              <a:latin typeface="Glass Antiqua"/>
              <a:ea typeface="Glass Antiqua"/>
              <a:cs typeface="Glass Antiqua"/>
              <a:sym typeface="Glass Antiqua"/>
            </a:endParaRPr>
          </a:p>
        </p:txBody>
      </p:sp>
      <p:sp>
        <p:nvSpPr>
          <p:cNvPr id="1713" name="Google Shape;1713;p22"/>
          <p:cNvSpPr txBox="1"/>
          <p:nvPr/>
        </p:nvSpPr>
        <p:spPr>
          <a:xfrm>
            <a:off x="8022700" y="2520025"/>
            <a:ext cx="1138200" cy="272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dk1"/>
                </a:solidFill>
                <a:latin typeface="Glass Antiqua"/>
                <a:ea typeface="Glass Antiqua"/>
                <a:cs typeface="Glass Antiqua"/>
                <a:sym typeface="Glass Antiqua"/>
              </a:rPr>
              <a:t>Thursday</a:t>
            </a:r>
            <a:endParaRPr b="1" sz="1800">
              <a:solidFill>
                <a:schemeClr val="dk1"/>
              </a:solidFill>
              <a:latin typeface="Glass Antiqua"/>
              <a:ea typeface="Glass Antiqua"/>
              <a:cs typeface="Glass Antiqua"/>
              <a:sym typeface="Glass Antiqua"/>
            </a:endParaRPr>
          </a:p>
        </p:txBody>
      </p:sp>
      <p:sp>
        <p:nvSpPr>
          <p:cNvPr id="1714" name="Google Shape;1714;p22"/>
          <p:cNvSpPr txBox="1"/>
          <p:nvPr/>
        </p:nvSpPr>
        <p:spPr>
          <a:xfrm>
            <a:off x="9527500" y="2546125"/>
            <a:ext cx="1089900" cy="188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dk1"/>
                </a:solidFill>
                <a:latin typeface="Glass Antiqua"/>
                <a:ea typeface="Glass Antiqua"/>
                <a:cs typeface="Glass Antiqua"/>
                <a:sym typeface="Glass Antiqua"/>
              </a:rPr>
              <a:t>Friday</a:t>
            </a:r>
            <a:endParaRPr b="1" sz="1800">
              <a:solidFill>
                <a:schemeClr val="dk1"/>
              </a:solidFill>
              <a:latin typeface="Glass Antiqua"/>
              <a:ea typeface="Glass Antiqua"/>
              <a:cs typeface="Glass Antiqua"/>
              <a:sym typeface="Glass Antiqua"/>
            </a:endParaRPr>
          </a:p>
        </p:txBody>
      </p:sp>
      <p:sp>
        <p:nvSpPr>
          <p:cNvPr id="1715" name="Google Shape;1715;p22"/>
          <p:cNvSpPr txBox="1"/>
          <p:nvPr/>
        </p:nvSpPr>
        <p:spPr>
          <a:xfrm>
            <a:off x="8022700" y="4539900"/>
            <a:ext cx="1090200" cy="255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dk1"/>
                </a:solidFill>
                <a:latin typeface="Glass Antiqua"/>
                <a:ea typeface="Glass Antiqua"/>
                <a:cs typeface="Glass Antiqua"/>
                <a:sym typeface="Glass Antiqua"/>
              </a:rPr>
              <a:t>Saturday</a:t>
            </a:r>
            <a:endParaRPr b="1" sz="1800">
              <a:solidFill>
                <a:schemeClr val="dk1"/>
              </a:solidFill>
              <a:latin typeface="Glass Antiqua"/>
              <a:ea typeface="Glass Antiqua"/>
              <a:cs typeface="Glass Antiqua"/>
              <a:sym typeface="Glass Antiqua"/>
            </a:endParaRPr>
          </a:p>
        </p:txBody>
      </p:sp>
      <p:sp>
        <p:nvSpPr>
          <p:cNvPr id="1716" name="Google Shape;1716;p22"/>
          <p:cNvSpPr txBox="1"/>
          <p:nvPr/>
        </p:nvSpPr>
        <p:spPr>
          <a:xfrm>
            <a:off x="9505756" y="4543792"/>
            <a:ext cx="1090200" cy="24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dk1"/>
                </a:solidFill>
                <a:latin typeface="Glass Antiqua"/>
                <a:ea typeface="Glass Antiqua"/>
                <a:cs typeface="Glass Antiqua"/>
                <a:sym typeface="Glass Antiqua"/>
              </a:rPr>
              <a:t>Sunday</a:t>
            </a:r>
            <a:endParaRPr b="1" sz="1800">
              <a:solidFill>
                <a:schemeClr val="dk1"/>
              </a:solidFill>
              <a:latin typeface="Glass Antiqua"/>
              <a:ea typeface="Glass Antiqua"/>
              <a:cs typeface="Glass Antiqua"/>
              <a:sym typeface="Glass Antiqua"/>
            </a:endParaRPr>
          </a:p>
        </p:txBody>
      </p:sp>
      <p:sp>
        <p:nvSpPr>
          <p:cNvPr id="1717" name="Google Shape;1717;p22"/>
          <p:cNvSpPr txBox="1"/>
          <p:nvPr/>
        </p:nvSpPr>
        <p:spPr>
          <a:xfrm>
            <a:off x="4580075" y="865175"/>
            <a:ext cx="1138200" cy="241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dk1"/>
                </a:solidFill>
                <a:latin typeface="Glass Antiqua"/>
                <a:ea typeface="Glass Antiqua"/>
                <a:cs typeface="Glass Antiqua"/>
                <a:sym typeface="Glass Antiqua"/>
              </a:rPr>
              <a:t>To Do List</a:t>
            </a:r>
            <a:endParaRPr b="1" sz="1800">
              <a:solidFill>
                <a:schemeClr val="dk1"/>
              </a:solidFill>
              <a:latin typeface="Glass Antiqua"/>
              <a:ea typeface="Glass Antiqua"/>
              <a:cs typeface="Glass Antiqua"/>
              <a:sym typeface="Glass Antiqua"/>
            </a:endParaRPr>
          </a:p>
        </p:txBody>
      </p:sp>
      <p:sp>
        <p:nvSpPr>
          <p:cNvPr id="1718" name="Google Shape;1718;p22"/>
          <p:cNvSpPr txBox="1"/>
          <p:nvPr/>
        </p:nvSpPr>
        <p:spPr>
          <a:xfrm>
            <a:off x="2018303" y="636150"/>
            <a:ext cx="1403400" cy="241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200">
                <a:solidFill>
                  <a:schemeClr val="dk1"/>
                </a:solidFill>
                <a:latin typeface="Glass Antiqua"/>
                <a:ea typeface="Glass Antiqua"/>
                <a:cs typeface="Glass Antiqua"/>
                <a:sym typeface="Glass Antiqua"/>
              </a:rPr>
              <a:t>· July ·</a:t>
            </a:r>
            <a:endParaRPr b="1" sz="2200">
              <a:solidFill>
                <a:schemeClr val="dk1"/>
              </a:solidFill>
              <a:latin typeface="Glass Antiqua"/>
              <a:ea typeface="Glass Antiqua"/>
              <a:cs typeface="Glass Antiqua"/>
              <a:sym typeface="Glass Antiqua"/>
            </a:endParaRPr>
          </a:p>
        </p:txBody>
      </p:sp>
      <p:sp>
        <p:nvSpPr>
          <p:cNvPr id="1719" name="Google Shape;1719;p22"/>
          <p:cNvSpPr txBox="1"/>
          <p:nvPr/>
        </p:nvSpPr>
        <p:spPr>
          <a:xfrm>
            <a:off x="6459000" y="2520025"/>
            <a:ext cx="1264800" cy="272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dk1"/>
                </a:solidFill>
                <a:latin typeface="Glass Antiqua"/>
                <a:ea typeface="Glass Antiqua"/>
                <a:cs typeface="Glass Antiqua"/>
                <a:sym typeface="Glass Antiqua"/>
              </a:rPr>
              <a:t>Wednesday</a:t>
            </a:r>
            <a:endParaRPr b="1" sz="1800">
              <a:solidFill>
                <a:schemeClr val="dk1"/>
              </a:solidFill>
              <a:latin typeface="Glass Antiqua"/>
              <a:ea typeface="Glass Antiqua"/>
              <a:cs typeface="Glass Antiqua"/>
              <a:sym typeface="Glass Antiqua"/>
            </a:endParaRPr>
          </a:p>
        </p:txBody>
      </p:sp>
      <p:sp>
        <p:nvSpPr>
          <p:cNvPr id="1720" name="Google Shape;1720;p22"/>
          <p:cNvSpPr/>
          <p:nvPr/>
        </p:nvSpPr>
        <p:spPr>
          <a:xfrm>
            <a:off x="4401920" y="1231924"/>
            <a:ext cx="120008" cy="163948"/>
          </a:xfrm>
          <a:custGeom>
            <a:rect b="b" l="l" r="r" t="t"/>
            <a:pathLst>
              <a:path extrusionOk="0" h="830115" w="607635">
                <a:moveTo>
                  <a:pt x="519502" y="23947"/>
                </a:moveTo>
                <a:cubicBezTo>
                  <a:pt x="416632" y="232545"/>
                  <a:pt x="333765" y="449715"/>
                  <a:pt x="273757" y="674505"/>
                </a:cubicBezTo>
                <a:cubicBezTo>
                  <a:pt x="208035" y="581160"/>
                  <a:pt x="147075" y="485910"/>
                  <a:pt x="88972" y="387803"/>
                </a:cubicBezTo>
                <a:cubicBezTo>
                  <a:pt x="57540" y="335415"/>
                  <a:pt x="-24375" y="383040"/>
                  <a:pt x="7057" y="435428"/>
                </a:cubicBezTo>
                <a:cubicBezTo>
                  <a:pt x="83257" y="564015"/>
                  <a:pt x="165172" y="687840"/>
                  <a:pt x="253755" y="807855"/>
                </a:cubicBezTo>
                <a:cubicBezTo>
                  <a:pt x="276615" y="838335"/>
                  <a:pt x="330907" y="840240"/>
                  <a:pt x="340432" y="796425"/>
                </a:cubicBezTo>
                <a:cubicBezTo>
                  <a:pt x="400440" y="545918"/>
                  <a:pt x="487117" y="303030"/>
                  <a:pt x="602370" y="71572"/>
                </a:cubicBezTo>
                <a:cubicBezTo>
                  <a:pt x="629040" y="17280"/>
                  <a:pt x="547125" y="-30345"/>
                  <a:pt x="519502" y="23947"/>
                </a:cubicBezTo>
                <a:close/>
              </a:path>
            </a:pathLst>
          </a:custGeom>
          <a:solidFill>
            <a:schemeClr val="dk1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721" name="Google Shape;1721;p22"/>
          <p:cNvGrpSpPr/>
          <p:nvPr/>
        </p:nvGrpSpPr>
        <p:grpSpPr>
          <a:xfrm>
            <a:off x="1695054" y="603939"/>
            <a:ext cx="323253" cy="255208"/>
            <a:chOff x="8876042" y="5693015"/>
            <a:chExt cx="207840" cy="164089"/>
          </a:xfrm>
        </p:grpSpPr>
        <p:grpSp>
          <p:nvGrpSpPr>
            <p:cNvPr id="1722" name="Google Shape;1722;p22"/>
            <p:cNvGrpSpPr/>
            <p:nvPr/>
          </p:nvGrpSpPr>
          <p:grpSpPr>
            <a:xfrm>
              <a:off x="8948174" y="5781423"/>
              <a:ext cx="96950" cy="50854"/>
              <a:chOff x="8948174" y="5781423"/>
              <a:chExt cx="96950" cy="50854"/>
            </a:xfrm>
          </p:grpSpPr>
          <p:sp>
            <p:nvSpPr>
              <p:cNvPr id="1723" name="Google Shape;1723;p22"/>
              <p:cNvSpPr/>
              <p:nvPr/>
            </p:nvSpPr>
            <p:spPr>
              <a:xfrm>
                <a:off x="8953597" y="5787112"/>
                <a:ext cx="86017" cy="39543"/>
              </a:xfrm>
              <a:custGeom>
                <a:rect b="b" l="l" r="r" t="t"/>
                <a:pathLst>
                  <a:path extrusionOk="0" h="39543" w="86017">
                    <a:moveTo>
                      <a:pt x="86017" y="29102"/>
                    </a:moveTo>
                    <a:cubicBezTo>
                      <a:pt x="74079" y="31601"/>
                      <a:pt x="62177" y="34138"/>
                      <a:pt x="50239" y="36638"/>
                    </a:cubicBezTo>
                    <a:cubicBezTo>
                      <a:pt x="38376" y="39137"/>
                      <a:pt x="25654" y="41562"/>
                      <a:pt x="14462" y="36899"/>
                    </a:cubicBezTo>
                    <a:cubicBezTo>
                      <a:pt x="3270" y="32235"/>
                      <a:pt x="-4378" y="17350"/>
                      <a:pt x="2784" y="7575"/>
                    </a:cubicBezTo>
                    <a:cubicBezTo>
                      <a:pt x="7821" y="674"/>
                      <a:pt x="17633" y="-669"/>
                      <a:pt x="26139" y="263"/>
                    </a:cubicBezTo>
                    <a:cubicBezTo>
                      <a:pt x="48374" y="2726"/>
                      <a:pt x="67513" y="16417"/>
                      <a:pt x="85569" y="29624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24" name="Google Shape;1724;p22"/>
              <p:cNvSpPr/>
              <p:nvPr/>
            </p:nvSpPr>
            <p:spPr>
              <a:xfrm>
                <a:off x="8948174" y="5781423"/>
                <a:ext cx="96950" cy="50854"/>
              </a:xfrm>
              <a:custGeom>
                <a:rect b="b" l="l" r="r" t="t"/>
                <a:pathLst>
                  <a:path extrusionOk="0" h="50854" w="96950">
                    <a:moveTo>
                      <a:pt x="89949" y="29418"/>
                    </a:moveTo>
                    <a:cubicBezTo>
                      <a:pt x="75884" y="32365"/>
                      <a:pt x="61856" y="35648"/>
                      <a:pt x="47716" y="38260"/>
                    </a:cubicBezTo>
                    <a:cubicBezTo>
                      <a:pt x="36972" y="40237"/>
                      <a:pt x="23019" y="41617"/>
                      <a:pt x="15185" y="32290"/>
                    </a:cubicBezTo>
                    <a:cubicBezTo>
                      <a:pt x="9215" y="25165"/>
                      <a:pt x="9589" y="15092"/>
                      <a:pt x="19549" y="12257"/>
                    </a:cubicBezTo>
                    <a:cubicBezTo>
                      <a:pt x="30220" y="9198"/>
                      <a:pt x="42866" y="13301"/>
                      <a:pt x="52567" y="17704"/>
                    </a:cubicBezTo>
                    <a:cubicBezTo>
                      <a:pt x="65400" y="23523"/>
                      <a:pt x="76854" y="31880"/>
                      <a:pt x="88194" y="40162"/>
                    </a:cubicBezTo>
                    <a:cubicBezTo>
                      <a:pt x="94014" y="44415"/>
                      <a:pt x="99610" y="34716"/>
                      <a:pt x="93828" y="30500"/>
                    </a:cubicBezTo>
                    <a:cubicBezTo>
                      <a:pt x="81554" y="21509"/>
                      <a:pt x="69093" y="12593"/>
                      <a:pt x="54991" y="6623"/>
                    </a:cubicBezTo>
                    <a:cubicBezTo>
                      <a:pt x="42605" y="1400"/>
                      <a:pt x="26899" y="-2853"/>
                      <a:pt x="13804" y="2407"/>
                    </a:cubicBezTo>
                    <a:cubicBezTo>
                      <a:pt x="1269" y="7444"/>
                      <a:pt x="-3171" y="20688"/>
                      <a:pt x="2313" y="32701"/>
                    </a:cubicBezTo>
                    <a:cubicBezTo>
                      <a:pt x="8357" y="45945"/>
                      <a:pt x="22198" y="51243"/>
                      <a:pt x="36039" y="50833"/>
                    </a:cubicBezTo>
                    <a:cubicBezTo>
                      <a:pt x="45068" y="50571"/>
                      <a:pt x="53984" y="48407"/>
                      <a:pt x="62826" y="46542"/>
                    </a:cubicBezTo>
                    <a:cubicBezTo>
                      <a:pt x="72862" y="44415"/>
                      <a:pt x="82860" y="42326"/>
                      <a:pt x="92895" y="40200"/>
                    </a:cubicBezTo>
                    <a:cubicBezTo>
                      <a:pt x="99984" y="38708"/>
                      <a:pt x="96999" y="27926"/>
                      <a:pt x="89949" y="29418"/>
                    </a:cubicBezTo>
                    <a:lnTo>
                      <a:pt x="89949" y="29418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725" name="Google Shape;1725;p22"/>
            <p:cNvGrpSpPr/>
            <p:nvPr/>
          </p:nvGrpSpPr>
          <p:grpSpPr>
            <a:xfrm>
              <a:off x="9018259" y="5718098"/>
              <a:ext cx="44734" cy="104932"/>
              <a:chOff x="9018259" y="5718098"/>
              <a:chExt cx="44734" cy="104932"/>
            </a:xfrm>
          </p:grpSpPr>
          <p:sp>
            <p:nvSpPr>
              <p:cNvPr id="1726" name="Google Shape;1726;p22"/>
              <p:cNvSpPr/>
              <p:nvPr/>
            </p:nvSpPr>
            <p:spPr>
              <a:xfrm>
                <a:off x="9023893" y="5723387"/>
                <a:ext cx="33565" cy="94318"/>
              </a:xfrm>
              <a:custGeom>
                <a:rect b="b" l="l" r="r" t="t"/>
                <a:pathLst>
                  <a:path extrusionOk="0" h="94318" w="33565">
                    <a:moveTo>
                      <a:pt x="18221" y="87491"/>
                    </a:moveTo>
                    <a:cubicBezTo>
                      <a:pt x="12475" y="78799"/>
                      <a:pt x="7849" y="69397"/>
                      <a:pt x="4529" y="59548"/>
                    </a:cubicBezTo>
                    <a:cubicBezTo>
                      <a:pt x="-1030" y="43133"/>
                      <a:pt x="-2671" y="23957"/>
                      <a:pt x="6581" y="9333"/>
                    </a:cubicBezTo>
                    <a:cubicBezTo>
                      <a:pt x="10871" y="2543"/>
                      <a:pt x="20198" y="-3016"/>
                      <a:pt x="26577" y="1834"/>
                    </a:cubicBezTo>
                    <a:cubicBezTo>
                      <a:pt x="28853" y="3550"/>
                      <a:pt x="30159" y="6236"/>
                      <a:pt x="31091" y="8960"/>
                    </a:cubicBezTo>
                    <a:cubicBezTo>
                      <a:pt x="39150" y="32015"/>
                      <a:pt x="25197" y="56377"/>
                      <a:pt x="22250" y="80627"/>
                    </a:cubicBezTo>
                    <a:cubicBezTo>
                      <a:pt x="21691" y="85178"/>
                      <a:pt x="21541" y="89767"/>
                      <a:pt x="21355" y="94318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27" name="Google Shape;1727;p22"/>
              <p:cNvSpPr/>
              <p:nvPr/>
            </p:nvSpPr>
            <p:spPr>
              <a:xfrm>
                <a:off x="9018259" y="5718098"/>
                <a:ext cx="44734" cy="104932"/>
              </a:xfrm>
              <a:custGeom>
                <a:rect b="b" l="l" r="r" t="t"/>
                <a:pathLst>
                  <a:path extrusionOk="0" h="104932" w="44734">
                    <a:moveTo>
                      <a:pt x="28667" y="89945"/>
                    </a:moveTo>
                    <a:cubicBezTo>
                      <a:pt x="20086" y="76776"/>
                      <a:pt x="13073" y="61554"/>
                      <a:pt x="11505" y="45773"/>
                    </a:cubicBezTo>
                    <a:cubicBezTo>
                      <a:pt x="10759" y="38461"/>
                      <a:pt x="11170" y="30925"/>
                      <a:pt x="13744" y="23986"/>
                    </a:cubicBezTo>
                    <a:cubicBezTo>
                      <a:pt x="15609" y="18875"/>
                      <a:pt x="19899" y="11003"/>
                      <a:pt x="26242" y="10891"/>
                    </a:cubicBezTo>
                    <a:cubicBezTo>
                      <a:pt x="32622" y="10779"/>
                      <a:pt x="33405" y="23277"/>
                      <a:pt x="33554" y="27866"/>
                    </a:cubicBezTo>
                    <a:cubicBezTo>
                      <a:pt x="33816" y="35812"/>
                      <a:pt x="32173" y="43572"/>
                      <a:pt x="30233" y="51220"/>
                    </a:cubicBezTo>
                    <a:cubicBezTo>
                      <a:pt x="28220" y="59129"/>
                      <a:pt x="25831" y="66926"/>
                      <a:pt x="24078" y="74873"/>
                    </a:cubicBezTo>
                    <a:cubicBezTo>
                      <a:pt x="22325" y="83006"/>
                      <a:pt x="21653" y="91214"/>
                      <a:pt x="21355" y="99533"/>
                    </a:cubicBezTo>
                    <a:cubicBezTo>
                      <a:pt x="21093" y="106733"/>
                      <a:pt x="32285" y="106733"/>
                      <a:pt x="32547" y="99533"/>
                    </a:cubicBezTo>
                    <a:cubicBezTo>
                      <a:pt x="32846" y="91362"/>
                      <a:pt x="33554" y="83453"/>
                      <a:pt x="35420" y="75470"/>
                    </a:cubicBezTo>
                    <a:cubicBezTo>
                      <a:pt x="37136" y="68045"/>
                      <a:pt x="39374" y="60771"/>
                      <a:pt x="41202" y="53384"/>
                    </a:cubicBezTo>
                    <a:cubicBezTo>
                      <a:pt x="44709" y="39319"/>
                      <a:pt x="47059" y="23724"/>
                      <a:pt x="41016" y="9996"/>
                    </a:cubicBezTo>
                    <a:cubicBezTo>
                      <a:pt x="34786" y="-4181"/>
                      <a:pt x="18482" y="-1980"/>
                      <a:pt x="9714" y="8503"/>
                    </a:cubicBezTo>
                    <a:cubicBezTo>
                      <a:pt x="761" y="19210"/>
                      <a:pt x="-1104" y="34544"/>
                      <a:pt x="537" y="47974"/>
                    </a:cubicBezTo>
                    <a:cubicBezTo>
                      <a:pt x="2626" y="64986"/>
                      <a:pt x="9640" y="81290"/>
                      <a:pt x="18966" y="95578"/>
                    </a:cubicBezTo>
                    <a:cubicBezTo>
                      <a:pt x="22921" y="101622"/>
                      <a:pt x="32622" y="96026"/>
                      <a:pt x="28667" y="89945"/>
                    </a:cubicBezTo>
                    <a:lnTo>
                      <a:pt x="28667" y="89945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728" name="Google Shape;1728;p22"/>
            <p:cNvSpPr/>
            <p:nvPr/>
          </p:nvSpPr>
          <p:spPr>
            <a:xfrm>
              <a:off x="8949618" y="5748825"/>
              <a:ext cx="134264" cy="108279"/>
            </a:xfrm>
            <a:custGeom>
              <a:rect b="b" l="l" r="r" t="t"/>
              <a:pathLst>
                <a:path extrusionOk="0" h="108279" w="134264">
                  <a:moveTo>
                    <a:pt x="132862" y="98502"/>
                  </a:moveTo>
                  <a:cubicBezTo>
                    <a:pt x="98502" y="57949"/>
                    <a:pt x="55971" y="24485"/>
                    <a:pt x="8479" y="646"/>
                  </a:cubicBezTo>
                  <a:cubicBezTo>
                    <a:pt x="2062" y="-2563"/>
                    <a:pt x="-3608" y="7062"/>
                    <a:pt x="2846" y="10308"/>
                  </a:cubicBezTo>
                  <a:cubicBezTo>
                    <a:pt x="49592" y="33812"/>
                    <a:pt x="91153" y="66493"/>
                    <a:pt x="124952" y="106412"/>
                  </a:cubicBezTo>
                  <a:cubicBezTo>
                    <a:pt x="129578" y="111933"/>
                    <a:pt x="137488" y="103986"/>
                    <a:pt x="132862" y="98502"/>
                  </a:cubicBezTo>
                  <a:lnTo>
                    <a:pt x="132862" y="98502"/>
                  </a:lnTo>
                  <a:close/>
                </a:path>
              </a:pathLst>
            </a:custGeom>
            <a:solidFill>
              <a:srgbClr val="3A393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729" name="Google Shape;1729;p22"/>
            <p:cNvGrpSpPr/>
            <p:nvPr/>
          </p:nvGrpSpPr>
          <p:grpSpPr>
            <a:xfrm>
              <a:off x="8876042" y="5693015"/>
              <a:ext cx="100993" cy="74665"/>
              <a:chOff x="8876042" y="5693015"/>
              <a:chExt cx="100993" cy="74665"/>
            </a:xfrm>
          </p:grpSpPr>
          <p:sp>
            <p:nvSpPr>
              <p:cNvPr id="1730" name="Google Shape;1730;p22"/>
              <p:cNvSpPr/>
              <p:nvPr/>
            </p:nvSpPr>
            <p:spPr>
              <a:xfrm>
                <a:off x="8881608" y="5698546"/>
                <a:ext cx="89882" cy="63422"/>
              </a:xfrm>
              <a:custGeom>
                <a:rect b="b" l="l" r="r" t="t"/>
                <a:pathLst>
                  <a:path extrusionOk="0" h="63422" w="89882">
                    <a:moveTo>
                      <a:pt x="73057" y="53723"/>
                    </a:moveTo>
                    <a:cubicBezTo>
                      <a:pt x="74065" y="54618"/>
                      <a:pt x="74251" y="56260"/>
                      <a:pt x="73468" y="57342"/>
                    </a:cubicBezTo>
                    <a:cubicBezTo>
                      <a:pt x="58918" y="61632"/>
                      <a:pt x="42987" y="61185"/>
                      <a:pt x="28699" y="56036"/>
                    </a:cubicBezTo>
                    <a:cubicBezTo>
                      <a:pt x="15977" y="51485"/>
                      <a:pt x="3889" y="42195"/>
                      <a:pt x="644" y="29100"/>
                    </a:cubicBezTo>
                    <a:cubicBezTo>
                      <a:pt x="-2602" y="16006"/>
                      <a:pt x="6800" y="-111"/>
                      <a:pt x="20305" y="1"/>
                    </a:cubicBezTo>
                    <a:cubicBezTo>
                      <a:pt x="34071" y="113"/>
                      <a:pt x="42391" y="14513"/>
                      <a:pt x="50039" y="25929"/>
                    </a:cubicBezTo>
                    <a:cubicBezTo>
                      <a:pt x="60261" y="41225"/>
                      <a:pt x="73990" y="54133"/>
                      <a:pt x="89883" y="63423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31" name="Google Shape;1731;p22"/>
              <p:cNvSpPr/>
              <p:nvPr/>
            </p:nvSpPr>
            <p:spPr>
              <a:xfrm>
                <a:off x="8876042" y="5693015"/>
                <a:ext cx="100993" cy="74665"/>
              </a:xfrm>
              <a:custGeom>
                <a:rect b="b" l="l" r="r" t="t"/>
                <a:pathLst>
                  <a:path extrusionOk="0" h="74665" w="100993">
                    <a:moveTo>
                      <a:pt x="73810" y="62089"/>
                    </a:moveTo>
                    <a:cubicBezTo>
                      <a:pt x="73960" y="61418"/>
                      <a:pt x="74072" y="60746"/>
                      <a:pt x="74221" y="60075"/>
                    </a:cubicBezTo>
                    <a:cubicBezTo>
                      <a:pt x="75341" y="59217"/>
                      <a:pt x="76459" y="58359"/>
                      <a:pt x="77578" y="57501"/>
                    </a:cubicBezTo>
                    <a:cubicBezTo>
                      <a:pt x="62805" y="61679"/>
                      <a:pt x="46315" y="61231"/>
                      <a:pt x="32251" y="54777"/>
                    </a:cubicBezTo>
                    <a:cubicBezTo>
                      <a:pt x="21804" y="49965"/>
                      <a:pt x="10016" y="40190"/>
                      <a:pt x="11283" y="27394"/>
                    </a:cubicBezTo>
                    <a:cubicBezTo>
                      <a:pt x="12328" y="16948"/>
                      <a:pt x="21842" y="7322"/>
                      <a:pt x="32437" y="12918"/>
                    </a:cubicBezTo>
                    <a:cubicBezTo>
                      <a:pt x="43144" y="18552"/>
                      <a:pt x="48777" y="32206"/>
                      <a:pt x="55903" y="41421"/>
                    </a:cubicBezTo>
                    <a:cubicBezTo>
                      <a:pt x="65976" y="54479"/>
                      <a:pt x="78474" y="65447"/>
                      <a:pt x="92651" y="73841"/>
                    </a:cubicBezTo>
                    <a:cubicBezTo>
                      <a:pt x="98881" y="77535"/>
                      <a:pt x="104514" y="67835"/>
                      <a:pt x="98284" y="64179"/>
                    </a:cubicBezTo>
                    <a:cubicBezTo>
                      <a:pt x="82391" y="54777"/>
                      <a:pt x="69259" y="42018"/>
                      <a:pt x="59074" y="26648"/>
                    </a:cubicBezTo>
                    <a:cubicBezTo>
                      <a:pt x="50979" y="14411"/>
                      <a:pt x="40570" y="-1557"/>
                      <a:pt x="23670" y="122"/>
                    </a:cubicBezTo>
                    <a:cubicBezTo>
                      <a:pt x="8597" y="1577"/>
                      <a:pt x="-1251" y="17619"/>
                      <a:pt x="129" y="31908"/>
                    </a:cubicBezTo>
                    <a:cubicBezTo>
                      <a:pt x="1807" y="48883"/>
                      <a:pt x="16618" y="60821"/>
                      <a:pt x="31541" y="66566"/>
                    </a:cubicBezTo>
                    <a:cubicBezTo>
                      <a:pt x="41615" y="70446"/>
                      <a:pt x="52844" y="72013"/>
                      <a:pt x="63626" y="71267"/>
                    </a:cubicBezTo>
                    <a:cubicBezTo>
                      <a:pt x="69072" y="70894"/>
                      <a:pt x="75414" y="70372"/>
                      <a:pt x="80526" y="68320"/>
                    </a:cubicBezTo>
                    <a:cubicBezTo>
                      <a:pt x="85189" y="66455"/>
                      <a:pt x="86421" y="60411"/>
                      <a:pt x="83473" y="56456"/>
                    </a:cubicBezTo>
                    <a:cubicBezTo>
                      <a:pt x="79182" y="50748"/>
                      <a:pt x="69483" y="56307"/>
                      <a:pt x="73810" y="62089"/>
                    </a:cubicBezTo>
                    <a:lnTo>
                      <a:pt x="73810" y="62089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732" name="Google Shape;1732;p22"/>
            <p:cNvGrpSpPr/>
            <p:nvPr/>
          </p:nvGrpSpPr>
          <p:grpSpPr>
            <a:xfrm>
              <a:off x="8953909" y="5693681"/>
              <a:ext cx="45025" cy="86517"/>
              <a:chOff x="8953909" y="5693681"/>
              <a:chExt cx="45025" cy="86517"/>
            </a:xfrm>
          </p:grpSpPr>
          <p:sp>
            <p:nvSpPr>
              <p:cNvPr id="1733" name="Google Shape;1733;p22"/>
              <p:cNvSpPr/>
              <p:nvPr/>
            </p:nvSpPr>
            <p:spPr>
              <a:xfrm>
                <a:off x="8959559" y="5699290"/>
                <a:ext cx="33690" cy="75362"/>
              </a:xfrm>
              <a:custGeom>
                <a:rect b="b" l="l" r="r" t="t"/>
                <a:pathLst>
                  <a:path extrusionOk="0" h="75362" w="33690">
                    <a:moveTo>
                      <a:pt x="24691" y="64917"/>
                    </a:moveTo>
                    <a:cubicBezTo>
                      <a:pt x="6709" y="54546"/>
                      <a:pt x="-3327" y="32012"/>
                      <a:pt x="1001" y="11717"/>
                    </a:cubicBezTo>
                    <a:cubicBezTo>
                      <a:pt x="1897" y="7464"/>
                      <a:pt x="3725" y="2950"/>
                      <a:pt x="7567" y="973"/>
                    </a:cubicBezTo>
                    <a:cubicBezTo>
                      <a:pt x="13573" y="-2124"/>
                      <a:pt x="20737" y="2689"/>
                      <a:pt x="24691" y="8173"/>
                    </a:cubicBezTo>
                    <a:cubicBezTo>
                      <a:pt x="35062" y="22611"/>
                      <a:pt x="35174" y="42085"/>
                      <a:pt x="31481" y="59470"/>
                    </a:cubicBezTo>
                    <a:cubicBezTo>
                      <a:pt x="30324" y="64880"/>
                      <a:pt x="29094" y="71259"/>
                      <a:pt x="32824" y="75363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34" name="Google Shape;1734;p22"/>
              <p:cNvSpPr/>
              <p:nvPr/>
            </p:nvSpPr>
            <p:spPr>
              <a:xfrm>
                <a:off x="8953909" y="5693681"/>
                <a:ext cx="45025" cy="86517"/>
              </a:xfrm>
              <a:custGeom>
                <a:rect b="b" l="l" r="r" t="t"/>
                <a:pathLst>
                  <a:path extrusionOk="0" h="86517" w="45025">
                    <a:moveTo>
                      <a:pt x="33176" y="65677"/>
                    </a:moveTo>
                    <a:cubicBezTo>
                      <a:pt x="17694" y="56499"/>
                      <a:pt x="8330" y="37174"/>
                      <a:pt x="11986" y="19303"/>
                    </a:cubicBezTo>
                    <a:cubicBezTo>
                      <a:pt x="12657" y="16058"/>
                      <a:pt x="13889" y="10611"/>
                      <a:pt x="18179" y="11283"/>
                    </a:cubicBezTo>
                    <a:cubicBezTo>
                      <a:pt x="22730" y="11991"/>
                      <a:pt x="26013" y="16879"/>
                      <a:pt x="28103" y="20535"/>
                    </a:cubicBezTo>
                    <a:cubicBezTo>
                      <a:pt x="33176" y="29526"/>
                      <a:pt x="34258" y="40084"/>
                      <a:pt x="33662" y="50231"/>
                    </a:cubicBezTo>
                    <a:cubicBezTo>
                      <a:pt x="32989" y="61648"/>
                      <a:pt x="26573" y="74854"/>
                      <a:pt x="34594" y="84890"/>
                    </a:cubicBezTo>
                    <a:cubicBezTo>
                      <a:pt x="36497" y="87278"/>
                      <a:pt x="40526" y="86830"/>
                      <a:pt x="42503" y="84890"/>
                    </a:cubicBezTo>
                    <a:cubicBezTo>
                      <a:pt x="44854" y="82577"/>
                      <a:pt x="44368" y="79331"/>
                      <a:pt x="42503" y="76981"/>
                    </a:cubicBezTo>
                    <a:cubicBezTo>
                      <a:pt x="39593" y="73324"/>
                      <a:pt x="43063" y="64669"/>
                      <a:pt x="43697" y="60678"/>
                    </a:cubicBezTo>
                    <a:cubicBezTo>
                      <a:pt x="44704" y="54260"/>
                      <a:pt x="45264" y="47769"/>
                      <a:pt x="44928" y="41240"/>
                    </a:cubicBezTo>
                    <a:cubicBezTo>
                      <a:pt x="44294" y="29115"/>
                      <a:pt x="40750" y="15685"/>
                      <a:pt x="31908" y="6843"/>
                    </a:cubicBezTo>
                    <a:cubicBezTo>
                      <a:pt x="27617" y="2553"/>
                      <a:pt x="21686" y="-693"/>
                      <a:pt x="15493" y="128"/>
                    </a:cubicBezTo>
                    <a:cubicBezTo>
                      <a:pt x="9076" y="949"/>
                      <a:pt x="4823" y="5761"/>
                      <a:pt x="2584" y="11544"/>
                    </a:cubicBezTo>
                    <a:cubicBezTo>
                      <a:pt x="-1482" y="22139"/>
                      <a:pt x="-400" y="35196"/>
                      <a:pt x="3405" y="45680"/>
                    </a:cubicBezTo>
                    <a:cubicBezTo>
                      <a:pt x="7882" y="58028"/>
                      <a:pt x="16238" y="68624"/>
                      <a:pt x="27580" y="75339"/>
                    </a:cubicBezTo>
                    <a:cubicBezTo>
                      <a:pt x="33736" y="79032"/>
                      <a:pt x="39370" y="69370"/>
                      <a:pt x="33176" y="65677"/>
                    </a:cubicBezTo>
                    <a:lnTo>
                      <a:pt x="33176" y="65677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735" name="Google Shape;1735;p22"/>
          <p:cNvGrpSpPr/>
          <p:nvPr/>
        </p:nvGrpSpPr>
        <p:grpSpPr>
          <a:xfrm flipH="1">
            <a:off x="3795846" y="580848"/>
            <a:ext cx="323253" cy="255208"/>
            <a:chOff x="8876042" y="5693015"/>
            <a:chExt cx="207840" cy="164089"/>
          </a:xfrm>
        </p:grpSpPr>
        <p:grpSp>
          <p:nvGrpSpPr>
            <p:cNvPr id="1736" name="Google Shape;1736;p22"/>
            <p:cNvGrpSpPr/>
            <p:nvPr/>
          </p:nvGrpSpPr>
          <p:grpSpPr>
            <a:xfrm>
              <a:off x="8948174" y="5781423"/>
              <a:ext cx="96950" cy="50854"/>
              <a:chOff x="8948174" y="5781423"/>
              <a:chExt cx="96950" cy="50854"/>
            </a:xfrm>
          </p:grpSpPr>
          <p:sp>
            <p:nvSpPr>
              <p:cNvPr id="1737" name="Google Shape;1737;p22"/>
              <p:cNvSpPr/>
              <p:nvPr/>
            </p:nvSpPr>
            <p:spPr>
              <a:xfrm>
                <a:off x="8953597" y="5787112"/>
                <a:ext cx="86017" cy="39543"/>
              </a:xfrm>
              <a:custGeom>
                <a:rect b="b" l="l" r="r" t="t"/>
                <a:pathLst>
                  <a:path extrusionOk="0" h="39543" w="86017">
                    <a:moveTo>
                      <a:pt x="86017" y="29102"/>
                    </a:moveTo>
                    <a:cubicBezTo>
                      <a:pt x="74079" y="31601"/>
                      <a:pt x="62177" y="34138"/>
                      <a:pt x="50239" y="36638"/>
                    </a:cubicBezTo>
                    <a:cubicBezTo>
                      <a:pt x="38376" y="39137"/>
                      <a:pt x="25654" y="41562"/>
                      <a:pt x="14462" y="36899"/>
                    </a:cubicBezTo>
                    <a:cubicBezTo>
                      <a:pt x="3270" y="32235"/>
                      <a:pt x="-4378" y="17350"/>
                      <a:pt x="2784" y="7575"/>
                    </a:cubicBezTo>
                    <a:cubicBezTo>
                      <a:pt x="7821" y="674"/>
                      <a:pt x="17633" y="-669"/>
                      <a:pt x="26139" y="263"/>
                    </a:cubicBezTo>
                    <a:cubicBezTo>
                      <a:pt x="48374" y="2726"/>
                      <a:pt x="67513" y="16417"/>
                      <a:pt x="85569" y="29624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38" name="Google Shape;1738;p22"/>
              <p:cNvSpPr/>
              <p:nvPr/>
            </p:nvSpPr>
            <p:spPr>
              <a:xfrm>
                <a:off x="8948174" y="5781423"/>
                <a:ext cx="96950" cy="50854"/>
              </a:xfrm>
              <a:custGeom>
                <a:rect b="b" l="l" r="r" t="t"/>
                <a:pathLst>
                  <a:path extrusionOk="0" h="50854" w="96950">
                    <a:moveTo>
                      <a:pt x="89949" y="29418"/>
                    </a:moveTo>
                    <a:cubicBezTo>
                      <a:pt x="75884" y="32365"/>
                      <a:pt x="61856" y="35648"/>
                      <a:pt x="47716" y="38260"/>
                    </a:cubicBezTo>
                    <a:cubicBezTo>
                      <a:pt x="36972" y="40237"/>
                      <a:pt x="23019" y="41617"/>
                      <a:pt x="15185" y="32290"/>
                    </a:cubicBezTo>
                    <a:cubicBezTo>
                      <a:pt x="9215" y="25165"/>
                      <a:pt x="9589" y="15092"/>
                      <a:pt x="19549" y="12257"/>
                    </a:cubicBezTo>
                    <a:cubicBezTo>
                      <a:pt x="30220" y="9198"/>
                      <a:pt x="42866" y="13301"/>
                      <a:pt x="52567" y="17704"/>
                    </a:cubicBezTo>
                    <a:cubicBezTo>
                      <a:pt x="65400" y="23523"/>
                      <a:pt x="76854" y="31880"/>
                      <a:pt x="88194" y="40162"/>
                    </a:cubicBezTo>
                    <a:cubicBezTo>
                      <a:pt x="94014" y="44415"/>
                      <a:pt x="99610" y="34716"/>
                      <a:pt x="93828" y="30500"/>
                    </a:cubicBezTo>
                    <a:cubicBezTo>
                      <a:pt x="81554" y="21509"/>
                      <a:pt x="69093" y="12593"/>
                      <a:pt x="54991" y="6623"/>
                    </a:cubicBezTo>
                    <a:cubicBezTo>
                      <a:pt x="42605" y="1400"/>
                      <a:pt x="26899" y="-2853"/>
                      <a:pt x="13804" y="2407"/>
                    </a:cubicBezTo>
                    <a:cubicBezTo>
                      <a:pt x="1269" y="7444"/>
                      <a:pt x="-3171" y="20688"/>
                      <a:pt x="2313" y="32701"/>
                    </a:cubicBezTo>
                    <a:cubicBezTo>
                      <a:pt x="8357" y="45945"/>
                      <a:pt x="22198" y="51243"/>
                      <a:pt x="36039" y="50833"/>
                    </a:cubicBezTo>
                    <a:cubicBezTo>
                      <a:pt x="45068" y="50571"/>
                      <a:pt x="53984" y="48407"/>
                      <a:pt x="62826" y="46542"/>
                    </a:cubicBezTo>
                    <a:cubicBezTo>
                      <a:pt x="72862" y="44415"/>
                      <a:pt x="82860" y="42326"/>
                      <a:pt x="92895" y="40200"/>
                    </a:cubicBezTo>
                    <a:cubicBezTo>
                      <a:pt x="99984" y="38708"/>
                      <a:pt x="96999" y="27926"/>
                      <a:pt x="89949" y="29418"/>
                    </a:cubicBezTo>
                    <a:lnTo>
                      <a:pt x="89949" y="29418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739" name="Google Shape;1739;p22"/>
            <p:cNvGrpSpPr/>
            <p:nvPr/>
          </p:nvGrpSpPr>
          <p:grpSpPr>
            <a:xfrm>
              <a:off x="9018259" y="5718098"/>
              <a:ext cx="44734" cy="104932"/>
              <a:chOff x="9018259" y="5718098"/>
              <a:chExt cx="44734" cy="104932"/>
            </a:xfrm>
          </p:grpSpPr>
          <p:sp>
            <p:nvSpPr>
              <p:cNvPr id="1740" name="Google Shape;1740;p22"/>
              <p:cNvSpPr/>
              <p:nvPr/>
            </p:nvSpPr>
            <p:spPr>
              <a:xfrm>
                <a:off x="9023893" y="5723387"/>
                <a:ext cx="33565" cy="94318"/>
              </a:xfrm>
              <a:custGeom>
                <a:rect b="b" l="l" r="r" t="t"/>
                <a:pathLst>
                  <a:path extrusionOk="0" h="94318" w="33565">
                    <a:moveTo>
                      <a:pt x="18221" y="87491"/>
                    </a:moveTo>
                    <a:cubicBezTo>
                      <a:pt x="12475" y="78799"/>
                      <a:pt x="7849" y="69397"/>
                      <a:pt x="4529" y="59548"/>
                    </a:cubicBezTo>
                    <a:cubicBezTo>
                      <a:pt x="-1030" y="43133"/>
                      <a:pt x="-2671" y="23957"/>
                      <a:pt x="6581" y="9333"/>
                    </a:cubicBezTo>
                    <a:cubicBezTo>
                      <a:pt x="10871" y="2543"/>
                      <a:pt x="20198" y="-3016"/>
                      <a:pt x="26577" y="1834"/>
                    </a:cubicBezTo>
                    <a:cubicBezTo>
                      <a:pt x="28853" y="3550"/>
                      <a:pt x="30159" y="6236"/>
                      <a:pt x="31091" y="8960"/>
                    </a:cubicBezTo>
                    <a:cubicBezTo>
                      <a:pt x="39150" y="32015"/>
                      <a:pt x="25197" y="56377"/>
                      <a:pt x="22250" y="80627"/>
                    </a:cubicBezTo>
                    <a:cubicBezTo>
                      <a:pt x="21691" y="85178"/>
                      <a:pt x="21541" y="89767"/>
                      <a:pt x="21355" y="94318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41" name="Google Shape;1741;p22"/>
              <p:cNvSpPr/>
              <p:nvPr/>
            </p:nvSpPr>
            <p:spPr>
              <a:xfrm>
                <a:off x="9018259" y="5718098"/>
                <a:ext cx="44734" cy="104932"/>
              </a:xfrm>
              <a:custGeom>
                <a:rect b="b" l="l" r="r" t="t"/>
                <a:pathLst>
                  <a:path extrusionOk="0" h="104932" w="44734">
                    <a:moveTo>
                      <a:pt x="28667" y="89945"/>
                    </a:moveTo>
                    <a:cubicBezTo>
                      <a:pt x="20086" y="76776"/>
                      <a:pt x="13073" y="61554"/>
                      <a:pt x="11505" y="45773"/>
                    </a:cubicBezTo>
                    <a:cubicBezTo>
                      <a:pt x="10759" y="38461"/>
                      <a:pt x="11170" y="30925"/>
                      <a:pt x="13744" y="23986"/>
                    </a:cubicBezTo>
                    <a:cubicBezTo>
                      <a:pt x="15609" y="18875"/>
                      <a:pt x="19899" y="11003"/>
                      <a:pt x="26242" y="10891"/>
                    </a:cubicBezTo>
                    <a:cubicBezTo>
                      <a:pt x="32622" y="10779"/>
                      <a:pt x="33405" y="23277"/>
                      <a:pt x="33554" y="27866"/>
                    </a:cubicBezTo>
                    <a:cubicBezTo>
                      <a:pt x="33816" y="35812"/>
                      <a:pt x="32173" y="43572"/>
                      <a:pt x="30233" y="51220"/>
                    </a:cubicBezTo>
                    <a:cubicBezTo>
                      <a:pt x="28220" y="59129"/>
                      <a:pt x="25831" y="66926"/>
                      <a:pt x="24078" y="74873"/>
                    </a:cubicBezTo>
                    <a:cubicBezTo>
                      <a:pt x="22325" y="83006"/>
                      <a:pt x="21653" y="91214"/>
                      <a:pt x="21355" y="99533"/>
                    </a:cubicBezTo>
                    <a:cubicBezTo>
                      <a:pt x="21093" y="106733"/>
                      <a:pt x="32285" y="106733"/>
                      <a:pt x="32547" y="99533"/>
                    </a:cubicBezTo>
                    <a:cubicBezTo>
                      <a:pt x="32846" y="91362"/>
                      <a:pt x="33554" y="83453"/>
                      <a:pt x="35420" y="75470"/>
                    </a:cubicBezTo>
                    <a:cubicBezTo>
                      <a:pt x="37136" y="68045"/>
                      <a:pt x="39374" y="60771"/>
                      <a:pt x="41202" y="53384"/>
                    </a:cubicBezTo>
                    <a:cubicBezTo>
                      <a:pt x="44709" y="39319"/>
                      <a:pt x="47059" y="23724"/>
                      <a:pt x="41016" y="9996"/>
                    </a:cubicBezTo>
                    <a:cubicBezTo>
                      <a:pt x="34786" y="-4181"/>
                      <a:pt x="18482" y="-1980"/>
                      <a:pt x="9714" y="8503"/>
                    </a:cubicBezTo>
                    <a:cubicBezTo>
                      <a:pt x="761" y="19210"/>
                      <a:pt x="-1104" y="34544"/>
                      <a:pt x="537" y="47974"/>
                    </a:cubicBezTo>
                    <a:cubicBezTo>
                      <a:pt x="2626" y="64986"/>
                      <a:pt x="9640" y="81290"/>
                      <a:pt x="18966" y="95578"/>
                    </a:cubicBezTo>
                    <a:cubicBezTo>
                      <a:pt x="22921" y="101622"/>
                      <a:pt x="32622" y="96026"/>
                      <a:pt x="28667" y="89945"/>
                    </a:cubicBezTo>
                    <a:lnTo>
                      <a:pt x="28667" y="89945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742" name="Google Shape;1742;p22"/>
            <p:cNvSpPr/>
            <p:nvPr/>
          </p:nvSpPr>
          <p:spPr>
            <a:xfrm>
              <a:off x="8949618" y="5748825"/>
              <a:ext cx="134264" cy="108279"/>
            </a:xfrm>
            <a:custGeom>
              <a:rect b="b" l="l" r="r" t="t"/>
              <a:pathLst>
                <a:path extrusionOk="0" h="108279" w="134264">
                  <a:moveTo>
                    <a:pt x="132862" y="98502"/>
                  </a:moveTo>
                  <a:cubicBezTo>
                    <a:pt x="98502" y="57949"/>
                    <a:pt x="55971" y="24485"/>
                    <a:pt x="8479" y="646"/>
                  </a:cubicBezTo>
                  <a:cubicBezTo>
                    <a:pt x="2062" y="-2563"/>
                    <a:pt x="-3608" y="7062"/>
                    <a:pt x="2846" y="10308"/>
                  </a:cubicBezTo>
                  <a:cubicBezTo>
                    <a:pt x="49592" y="33812"/>
                    <a:pt x="91153" y="66493"/>
                    <a:pt x="124952" y="106412"/>
                  </a:cubicBezTo>
                  <a:cubicBezTo>
                    <a:pt x="129578" y="111933"/>
                    <a:pt x="137488" y="103986"/>
                    <a:pt x="132862" y="98502"/>
                  </a:cubicBezTo>
                  <a:lnTo>
                    <a:pt x="132862" y="98502"/>
                  </a:lnTo>
                  <a:close/>
                </a:path>
              </a:pathLst>
            </a:custGeom>
            <a:solidFill>
              <a:srgbClr val="3A393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743" name="Google Shape;1743;p22"/>
            <p:cNvGrpSpPr/>
            <p:nvPr/>
          </p:nvGrpSpPr>
          <p:grpSpPr>
            <a:xfrm>
              <a:off x="8876042" y="5693015"/>
              <a:ext cx="100993" cy="74665"/>
              <a:chOff x="8876042" y="5693015"/>
              <a:chExt cx="100993" cy="74665"/>
            </a:xfrm>
          </p:grpSpPr>
          <p:sp>
            <p:nvSpPr>
              <p:cNvPr id="1744" name="Google Shape;1744;p22"/>
              <p:cNvSpPr/>
              <p:nvPr/>
            </p:nvSpPr>
            <p:spPr>
              <a:xfrm>
                <a:off x="8881608" y="5698546"/>
                <a:ext cx="89882" cy="63422"/>
              </a:xfrm>
              <a:custGeom>
                <a:rect b="b" l="l" r="r" t="t"/>
                <a:pathLst>
                  <a:path extrusionOk="0" h="63422" w="89882">
                    <a:moveTo>
                      <a:pt x="73057" y="53723"/>
                    </a:moveTo>
                    <a:cubicBezTo>
                      <a:pt x="74065" y="54618"/>
                      <a:pt x="74251" y="56260"/>
                      <a:pt x="73468" y="57342"/>
                    </a:cubicBezTo>
                    <a:cubicBezTo>
                      <a:pt x="58918" y="61632"/>
                      <a:pt x="42987" y="61185"/>
                      <a:pt x="28699" y="56036"/>
                    </a:cubicBezTo>
                    <a:cubicBezTo>
                      <a:pt x="15977" y="51485"/>
                      <a:pt x="3889" y="42195"/>
                      <a:pt x="644" y="29100"/>
                    </a:cubicBezTo>
                    <a:cubicBezTo>
                      <a:pt x="-2602" y="16006"/>
                      <a:pt x="6800" y="-111"/>
                      <a:pt x="20305" y="1"/>
                    </a:cubicBezTo>
                    <a:cubicBezTo>
                      <a:pt x="34071" y="113"/>
                      <a:pt x="42391" y="14513"/>
                      <a:pt x="50039" y="25929"/>
                    </a:cubicBezTo>
                    <a:cubicBezTo>
                      <a:pt x="60261" y="41225"/>
                      <a:pt x="73990" y="54133"/>
                      <a:pt x="89883" y="63423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45" name="Google Shape;1745;p22"/>
              <p:cNvSpPr/>
              <p:nvPr/>
            </p:nvSpPr>
            <p:spPr>
              <a:xfrm>
                <a:off x="8876042" y="5693015"/>
                <a:ext cx="100993" cy="74665"/>
              </a:xfrm>
              <a:custGeom>
                <a:rect b="b" l="l" r="r" t="t"/>
                <a:pathLst>
                  <a:path extrusionOk="0" h="74665" w="100993">
                    <a:moveTo>
                      <a:pt x="73810" y="62089"/>
                    </a:moveTo>
                    <a:cubicBezTo>
                      <a:pt x="73960" y="61418"/>
                      <a:pt x="74072" y="60746"/>
                      <a:pt x="74221" y="60075"/>
                    </a:cubicBezTo>
                    <a:cubicBezTo>
                      <a:pt x="75341" y="59217"/>
                      <a:pt x="76459" y="58359"/>
                      <a:pt x="77578" y="57501"/>
                    </a:cubicBezTo>
                    <a:cubicBezTo>
                      <a:pt x="62805" y="61679"/>
                      <a:pt x="46315" y="61231"/>
                      <a:pt x="32251" y="54777"/>
                    </a:cubicBezTo>
                    <a:cubicBezTo>
                      <a:pt x="21804" y="49965"/>
                      <a:pt x="10016" y="40190"/>
                      <a:pt x="11283" y="27394"/>
                    </a:cubicBezTo>
                    <a:cubicBezTo>
                      <a:pt x="12328" y="16948"/>
                      <a:pt x="21842" y="7322"/>
                      <a:pt x="32437" y="12918"/>
                    </a:cubicBezTo>
                    <a:cubicBezTo>
                      <a:pt x="43144" y="18552"/>
                      <a:pt x="48777" y="32206"/>
                      <a:pt x="55903" y="41421"/>
                    </a:cubicBezTo>
                    <a:cubicBezTo>
                      <a:pt x="65976" y="54479"/>
                      <a:pt x="78474" y="65447"/>
                      <a:pt x="92651" y="73841"/>
                    </a:cubicBezTo>
                    <a:cubicBezTo>
                      <a:pt x="98881" y="77535"/>
                      <a:pt x="104514" y="67835"/>
                      <a:pt x="98284" y="64179"/>
                    </a:cubicBezTo>
                    <a:cubicBezTo>
                      <a:pt x="82391" y="54777"/>
                      <a:pt x="69259" y="42018"/>
                      <a:pt x="59074" y="26648"/>
                    </a:cubicBezTo>
                    <a:cubicBezTo>
                      <a:pt x="50979" y="14411"/>
                      <a:pt x="40570" y="-1557"/>
                      <a:pt x="23670" y="122"/>
                    </a:cubicBezTo>
                    <a:cubicBezTo>
                      <a:pt x="8597" y="1577"/>
                      <a:pt x="-1251" y="17619"/>
                      <a:pt x="129" y="31908"/>
                    </a:cubicBezTo>
                    <a:cubicBezTo>
                      <a:pt x="1807" y="48883"/>
                      <a:pt x="16618" y="60821"/>
                      <a:pt x="31541" y="66566"/>
                    </a:cubicBezTo>
                    <a:cubicBezTo>
                      <a:pt x="41615" y="70446"/>
                      <a:pt x="52844" y="72013"/>
                      <a:pt x="63626" y="71267"/>
                    </a:cubicBezTo>
                    <a:cubicBezTo>
                      <a:pt x="69072" y="70894"/>
                      <a:pt x="75414" y="70372"/>
                      <a:pt x="80526" y="68320"/>
                    </a:cubicBezTo>
                    <a:cubicBezTo>
                      <a:pt x="85189" y="66455"/>
                      <a:pt x="86421" y="60411"/>
                      <a:pt x="83473" y="56456"/>
                    </a:cubicBezTo>
                    <a:cubicBezTo>
                      <a:pt x="79182" y="50748"/>
                      <a:pt x="69483" y="56307"/>
                      <a:pt x="73810" y="62089"/>
                    </a:cubicBezTo>
                    <a:lnTo>
                      <a:pt x="73810" y="62089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746" name="Google Shape;1746;p22"/>
            <p:cNvGrpSpPr/>
            <p:nvPr/>
          </p:nvGrpSpPr>
          <p:grpSpPr>
            <a:xfrm>
              <a:off x="8953909" y="5693681"/>
              <a:ext cx="45025" cy="86517"/>
              <a:chOff x="8953909" y="5693681"/>
              <a:chExt cx="45025" cy="86517"/>
            </a:xfrm>
          </p:grpSpPr>
          <p:sp>
            <p:nvSpPr>
              <p:cNvPr id="1747" name="Google Shape;1747;p22"/>
              <p:cNvSpPr/>
              <p:nvPr/>
            </p:nvSpPr>
            <p:spPr>
              <a:xfrm>
                <a:off x="8959559" y="5699290"/>
                <a:ext cx="33690" cy="75362"/>
              </a:xfrm>
              <a:custGeom>
                <a:rect b="b" l="l" r="r" t="t"/>
                <a:pathLst>
                  <a:path extrusionOk="0" h="75362" w="33690">
                    <a:moveTo>
                      <a:pt x="24691" y="64917"/>
                    </a:moveTo>
                    <a:cubicBezTo>
                      <a:pt x="6709" y="54546"/>
                      <a:pt x="-3327" y="32012"/>
                      <a:pt x="1001" y="11717"/>
                    </a:cubicBezTo>
                    <a:cubicBezTo>
                      <a:pt x="1897" y="7464"/>
                      <a:pt x="3725" y="2950"/>
                      <a:pt x="7567" y="973"/>
                    </a:cubicBezTo>
                    <a:cubicBezTo>
                      <a:pt x="13573" y="-2124"/>
                      <a:pt x="20737" y="2689"/>
                      <a:pt x="24691" y="8173"/>
                    </a:cubicBezTo>
                    <a:cubicBezTo>
                      <a:pt x="35062" y="22611"/>
                      <a:pt x="35174" y="42085"/>
                      <a:pt x="31481" y="59470"/>
                    </a:cubicBezTo>
                    <a:cubicBezTo>
                      <a:pt x="30324" y="64880"/>
                      <a:pt x="29094" y="71259"/>
                      <a:pt x="32824" y="75363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48" name="Google Shape;1748;p22"/>
              <p:cNvSpPr/>
              <p:nvPr/>
            </p:nvSpPr>
            <p:spPr>
              <a:xfrm>
                <a:off x="8953909" y="5693681"/>
                <a:ext cx="45025" cy="86517"/>
              </a:xfrm>
              <a:custGeom>
                <a:rect b="b" l="l" r="r" t="t"/>
                <a:pathLst>
                  <a:path extrusionOk="0" h="86517" w="45025">
                    <a:moveTo>
                      <a:pt x="33176" y="65677"/>
                    </a:moveTo>
                    <a:cubicBezTo>
                      <a:pt x="17694" y="56499"/>
                      <a:pt x="8330" y="37174"/>
                      <a:pt x="11986" y="19303"/>
                    </a:cubicBezTo>
                    <a:cubicBezTo>
                      <a:pt x="12657" y="16058"/>
                      <a:pt x="13889" y="10611"/>
                      <a:pt x="18179" y="11283"/>
                    </a:cubicBezTo>
                    <a:cubicBezTo>
                      <a:pt x="22730" y="11991"/>
                      <a:pt x="26013" y="16879"/>
                      <a:pt x="28103" y="20535"/>
                    </a:cubicBezTo>
                    <a:cubicBezTo>
                      <a:pt x="33176" y="29526"/>
                      <a:pt x="34258" y="40084"/>
                      <a:pt x="33662" y="50231"/>
                    </a:cubicBezTo>
                    <a:cubicBezTo>
                      <a:pt x="32989" y="61648"/>
                      <a:pt x="26573" y="74854"/>
                      <a:pt x="34594" y="84890"/>
                    </a:cubicBezTo>
                    <a:cubicBezTo>
                      <a:pt x="36497" y="87278"/>
                      <a:pt x="40526" y="86830"/>
                      <a:pt x="42503" y="84890"/>
                    </a:cubicBezTo>
                    <a:cubicBezTo>
                      <a:pt x="44854" y="82577"/>
                      <a:pt x="44368" y="79331"/>
                      <a:pt x="42503" y="76981"/>
                    </a:cubicBezTo>
                    <a:cubicBezTo>
                      <a:pt x="39593" y="73324"/>
                      <a:pt x="43063" y="64669"/>
                      <a:pt x="43697" y="60678"/>
                    </a:cubicBezTo>
                    <a:cubicBezTo>
                      <a:pt x="44704" y="54260"/>
                      <a:pt x="45264" y="47769"/>
                      <a:pt x="44928" y="41240"/>
                    </a:cubicBezTo>
                    <a:cubicBezTo>
                      <a:pt x="44294" y="29115"/>
                      <a:pt x="40750" y="15685"/>
                      <a:pt x="31908" y="6843"/>
                    </a:cubicBezTo>
                    <a:cubicBezTo>
                      <a:pt x="27617" y="2553"/>
                      <a:pt x="21686" y="-693"/>
                      <a:pt x="15493" y="128"/>
                    </a:cubicBezTo>
                    <a:cubicBezTo>
                      <a:pt x="9076" y="949"/>
                      <a:pt x="4823" y="5761"/>
                      <a:pt x="2584" y="11544"/>
                    </a:cubicBezTo>
                    <a:cubicBezTo>
                      <a:pt x="-1482" y="22139"/>
                      <a:pt x="-400" y="35196"/>
                      <a:pt x="3405" y="45680"/>
                    </a:cubicBezTo>
                    <a:cubicBezTo>
                      <a:pt x="7882" y="58028"/>
                      <a:pt x="16238" y="68624"/>
                      <a:pt x="27580" y="75339"/>
                    </a:cubicBezTo>
                    <a:cubicBezTo>
                      <a:pt x="33736" y="79032"/>
                      <a:pt x="39370" y="69370"/>
                      <a:pt x="33176" y="65677"/>
                    </a:cubicBezTo>
                    <a:lnTo>
                      <a:pt x="33176" y="65677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52" name="Shape 17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3" name="Google Shape;1753;p23"/>
          <p:cNvSpPr/>
          <p:nvPr/>
        </p:nvSpPr>
        <p:spPr>
          <a:xfrm>
            <a:off x="6676875" y="2492725"/>
            <a:ext cx="3885900" cy="363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1754" name="Google Shape;1754;p23"/>
          <p:cNvSpPr txBox="1"/>
          <p:nvPr>
            <p:ph type="title"/>
          </p:nvPr>
        </p:nvSpPr>
        <p:spPr>
          <a:xfrm>
            <a:off x="6465400" y="1716475"/>
            <a:ext cx="4326000" cy="18294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500"/>
              <a:t>August</a:t>
            </a:r>
            <a:endParaRPr b="1" sz="9500"/>
          </a:p>
        </p:txBody>
      </p:sp>
      <p:sp>
        <p:nvSpPr>
          <p:cNvPr id="1755" name="Google Shape;1755;p23"/>
          <p:cNvSpPr txBox="1"/>
          <p:nvPr>
            <p:ph idx="1" type="subTitle"/>
          </p:nvPr>
        </p:nvSpPr>
        <p:spPr>
          <a:xfrm>
            <a:off x="6514975" y="1546875"/>
            <a:ext cx="4162200" cy="7179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2100"/>
              </a:spcAft>
              <a:buNone/>
            </a:pPr>
            <a:r>
              <a:rPr lang="en"/>
              <a:t>HELLO</a:t>
            </a:r>
            <a:endParaRPr/>
          </a:p>
        </p:txBody>
      </p:sp>
      <p:graphicFrame>
        <p:nvGraphicFramePr>
          <p:cNvPr id="1756" name="Google Shape;1756;p23"/>
          <p:cNvGraphicFramePr/>
          <p:nvPr/>
        </p:nvGraphicFramePr>
        <p:xfrm>
          <a:off x="7256088" y="34885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{824B9716-2654-4D3A-BFF6-FDA8A9BB03AC}</a:tableStyleId>
              </a:tblPr>
              <a:tblGrid>
                <a:gridCol w="382850"/>
                <a:gridCol w="382850"/>
                <a:gridCol w="382850"/>
                <a:gridCol w="382850"/>
                <a:gridCol w="382850"/>
                <a:gridCol w="382850"/>
                <a:gridCol w="382850"/>
              </a:tblGrid>
              <a:tr h="22927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latin typeface="Dekko"/>
                          <a:ea typeface="Dekko"/>
                          <a:cs typeface="Dekko"/>
                          <a:sym typeface="Dekko"/>
                        </a:rPr>
                        <a:t>M</a:t>
                      </a:r>
                      <a:endParaRPr b="1" sz="1200">
                        <a:solidFill>
                          <a:srgbClr val="000000"/>
                        </a:solidFill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rgbClr val="000000"/>
                          </a:solidFill>
                          <a:latin typeface="Dekko"/>
                          <a:ea typeface="Dekko"/>
                          <a:cs typeface="Dekko"/>
                          <a:sym typeface="Dekko"/>
                        </a:rPr>
                        <a:t>T</a:t>
                      </a:r>
                      <a:endParaRPr b="1" sz="1200">
                        <a:solidFill>
                          <a:srgbClr val="000000"/>
                        </a:solidFill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rgbClr val="000000"/>
                          </a:solidFill>
                          <a:latin typeface="Dekko"/>
                          <a:ea typeface="Dekko"/>
                          <a:cs typeface="Dekko"/>
                          <a:sym typeface="Dekko"/>
                        </a:rPr>
                        <a:t>W</a:t>
                      </a:r>
                      <a:endParaRPr b="1" sz="1200">
                        <a:solidFill>
                          <a:srgbClr val="000000"/>
                        </a:solidFill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rgbClr val="000000"/>
                          </a:solidFill>
                          <a:latin typeface="Dekko"/>
                          <a:ea typeface="Dekko"/>
                          <a:cs typeface="Dekko"/>
                          <a:sym typeface="Dekko"/>
                        </a:rPr>
                        <a:t>T</a:t>
                      </a:r>
                      <a:endParaRPr b="1" sz="1200">
                        <a:solidFill>
                          <a:srgbClr val="000000"/>
                        </a:solidFill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rgbClr val="000000"/>
                          </a:solidFill>
                          <a:latin typeface="Dekko"/>
                          <a:ea typeface="Dekko"/>
                          <a:cs typeface="Dekko"/>
                          <a:sym typeface="Dekko"/>
                        </a:rPr>
                        <a:t>F</a:t>
                      </a:r>
                      <a:endParaRPr b="1" sz="1200">
                        <a:solidFill>
                          <a:srgbClr val="000000"/>
                        </a:solidFill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rgbClr val="000000"/>
                          </a:solidFill>
                          <a:latin typeface="Dekko"/>
                          <a:ea typeface="Dekko"/>
                          <a:cs typeface="Dekko"/>
                          <a:sym typeface="Dekko"/>
                        </a:rPr>
                        <a:t>S</a:t>
                      </a:r>
                      <a:endParaRPr b="1" sz="1200">
                        <a:solidFill>
                          <a:srgbClr val="000000"/>
                        </a:solidFill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rgbClr val="000000"/>
                          </a:solidFill>
                          <a:latin typeface="Dekko"/>
                          <a:ea typeface="Dekko"/>
                          <a:cs typeface="Dekko"/>
                          <a:sym typeface="Dekko"/>
                        </a:rPr>
                        <a:t>S</a:t>
                      </a:r>
                      <a:endParaRPr b="1" sz="1200">
                        <a:solidFill>
                          <a:srgbClr val="000000"/>
                        </a:solidFill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095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1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095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2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3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4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5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6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7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8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095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9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10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11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12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13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14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15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095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16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17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18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19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20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21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22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095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23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24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25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26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27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28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29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095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30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31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grpSp>
        <p:nvGrpSpPr>
          <p:cNvPr id="1757" name="Google Shape;1757;p23"/>
          <p:cNvGrpSpPr/>
          <p:nvPr/>
        </p:nvGrpSpPr>
        <p:grpSpPr>
          <a:xfrm>
            <a:off x="1681050" y="1285463"/>
            <a:ext cx="3826445" cy="4007630"/>
            <a:chOff x="4459802" y="426478"/>
            <a:chExt cx="1546413" cy="1619637"/>
          </a:xfrm>
        </p:grpSpPr>
        <p:grpSp>
          <p:nvGrpSpPr>
            <p:cNvPr id="1758" name="Google Shape;1758;p23"/>
            <p:cNvGrpSpPr/>
            <p:nvPr/>
          </p:nvGrpSpPr>
          <p:grpSpPr>
            <a:xfrm>
              <a:off x="5224733" y="426478"/>
              <a:ext cx="305486" cy="735464"/>
              <a:chOff x="5224733" y="426478"/>
              <a:chExt cx="305486" cy="735464"/>
            </a:xfrm>
          </p:grpSpPr>
          <p:sp>
            <p:nvSpPr>
              <p:cNvPr id="1759" name="Google Shape;1759;p23"/>
              <p:cNvSpPr/>
              <p:nvPr/>
            </p:nvSpPr>
            <p:spPr>
              <a:xfrm>
                <a:off x="5229865" y="431998"/>
                <a:ext cx="294682" cy="724207"/>
              </a:xfrm>
              <a:custGeom>
                <a:rect b="b" l="l" r="r" t="t"/>
                <a:pathLst>
                  <a:path extrusionOk="0" h="724207" w="294682">
                    <a:moveTo>
                      <a:pt x="111968" y="708725"/>
                    </a:moveTo>
                    <a:cubicBezTo>
                      <a:pt x="34780" y="643102"/>
                      <a:pt x="-2005" y="538119"/>
                      <a:pt x="84" y="436830"/>
                    </a:cubicBezTo>
                    <a:cubicBezTo>
                      <a:pt x="2174" y="335541"/>
                      <a:pt x="39592" y="237722"/>
                      <a:pt x="90368" y="150050"/>
                    </a:cubicBezTo>
                    <a:cubicBezTo>
                      <a:pt x="118908" y="100767"/>
                      <a:pt x="152036" y="53536"/>
                      <a:pt x="171585" y="0"/>
                    </a:cubicBezTo>
                    <a:cubicBezTo>
                      <a:pt x="175950" y="54133"/>
                      <a:pt x="219749" y="95245"/>
                      <a:pt x="247954" y="141656"/>
                    </a:cubicBezTo>
                    <a:cubicBezTo>
                      <a:pt x="306302" y="237684"/>
                      <a:pt x="297908" y="358522"/>
                      <a:pt x="286417" y="470332"/>
                    </a:cubicBezTo>
                    <a:cubicBezTo>
                      <a:pt x="282463" y="508721"/>
                      <a:pt x="278060" y="548192"/>
                      <a:pt x="259929" y="582254"/>
                    </a:cubicBezTo>
                    <a:cubicBezTo>
                      <a:pt x="250528" y="599863"/>
                      <a:pt x="237768" y="615420"/>
                      <a:pt x="225122" y="630865"/>
                    </a:cubicBezTo>
                    <a:cubicBezTo>
                      <a:pt x="194417" y="668247"/>
                      <a:pt x="161625" y="707158"/>
                      <a:pt x="116371" y="724208"/>
                    </a:cubicBezTo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60" name="Google Shape;1760;p23"/>
              <p:cNvSpPr/>
              <p:nvPr/>
            </p:nvSpPr>
            <p:spPr>
              <a:xfrm>
                <a:off x="5224733" y="426478"/>
                <a:ext cx="305486" cy="735464"/>
              </a:xfrm>
              <a:custGeom>
                <a:rect b="b" l="l" r="r" t="t"/>
                <a:pathLst>
                  <a:path extrusionOk="0" h="735464" w="305486">
                    <a:moveTo>
                      <a:pt x="121055" y="710291"/>
                    </a:moveTo>
                    <a:cubicBezTo>
                      <a:pt x="49948" y="649517"/>
                      <a:pt x="14095" y="556174"/>
                      <a:pt x="10962" y="464100"/>
                    </a:cubicBezTo>
                    <a:cubicBezTo>
                      <a:pt x="7380" y="358745"/>
                      <a:pt x="44874" y="256075"/>
                      <a:pt x="96209" y="165605"/>
                    </a:cubicBezTo>
                    <a:cubicBezTo>
                      <a:pt x="125905" y="113300"/>
                      <a:pt x="161198" y="63831"/>
                      <a:pt x="182127" y="7012"/>
                    </a:cubicBezTo>
                    <a:cubicBezTo>
                      <a:pt x="178471" y="6527"/>
                      <a:pt x="174815" y="6005"/>
                      <a:pt x="171121" y="5520"/>
                    </a:cubicBezTo>
                    <a:cubicBezTo>
                      <a:pt x="175561" y="56370"/>
                      <a:pt x="211301" y="94908"/>
                      <a:pt x="238722" y="135237"/>
                    </a:cubicBezTo>
                    <a:cubicBezTo>
                      <a:pt x="268494" y="179036"/>
                      <a:pt x="284685" y="229139"/>
                      <a:pt x="290729" y="281556"/>
                    </a:cubicBezTo>
                    <a:cubicBezTo>
                      <a:pt x="296884" y="334905"/>
                      <a:pt x="294049" y="388889"/>
                      <a:pt x="289236" y="442238"/>
                    </a:cubicBezTo>
                    <a:cubicBezTo>
                      <a:pt x="286736" y="469995"/>
                      <a:pt x="284498" y="498012"/>
                      <a:pt x="279499" y="525433"/>
                    </a:cubicBezTo>
                    <a:cubicBezTo>
                      <a:pt x="274351" y="553712"/>
                      <a:pt x="265099" y="580126"/>
                      <a:pt x="248571" y="603816"/>
                    </a:cubicBezTo>
                    <a:cubicBezTo>
                      <a:pt x="233052" y="626051"/>
                      <a:pt x="214920" y="647167"/>
                      <a:pt x="196603" y="667163"/>
                    </a:cubicBezTo>
                    <a:cubicBezTo>
                      <a:pt x="179329" y="686041"/>
                      <a:pt x="160303" y="703687"/>
                      <a:pt x="137732" y="716073"/>
                    </a:cubicBezTo>
                    <a:cubicBezTo>
                      <a:pt x="132024" y="719207"/>
                      <a:pt x="126129" y="721968"/>
                      <a:pt x="120048" y="724281"/>
                    </a:cubicBezTo>
                    <a:cubicBezTo>
                      <a:pt x="113407" y="726818"/>
                      <a:pt x="116280" y="737674"/>
                      <a:pt x="123032" y="735063"/>
                    </a:cubicBezTo>
                    <a:cubicBezTo>
                      <a:pt x="173136" y="715849"/>
                      <a:pt x="207944" y="672797"/>
                      <a:pt x="240774" y="632318"/>
                    </a:cubicBezTo>
                    <a:cubicBezTo>
                      <a:pt x="250213" y="620679"/>
                      <a:pt x="259502" y="608740"/>
                      <a:pt x="267039" y="595757"/>
                    </a:cubicBezTo>
                    <a:cubicBezTo>
                      <a:pt x="274201" y="583446"/>
                      <a:pt x="279648" y="570127"/>
                      <a:pt x="283715" y="556473"/>
                    </a:cubicBezTo>
                    <a:cubicBezTo>
                      <a:pt x="291885" y="529015"/>
                      <a:pt x="294683" y="500288"/>
                      <a:pt x="297593" y="471897"/>
                    </a:cubicBezTo>
                    <a:cubicBezTo>
                      <a:pt x="303114" y="417466"/>
                      <a:pt x="307740" y="362587"/>
                      <a:pt x="304308" y="307895"/>
                    </a:cubicBezTo>
                    <a:cubicBezTo>
                      <a:pt x="300951" y="254434"/>
                      <a:pt x="289609" y="200898"/>
                      <a:pt x="263457" y="153704"/>
                    </a:cubicBezTo>
                    <a:cubicBezTo>
                      <a:pt x="250922" y="131096"/>
                      <a:pt x="234880" y="110801"/>
                      <a:pt x="220031" y="89722"/>
                    </a:cubicBezTo>
                    <a:cubicBezTo>
                      <a:pt x="205705" y="69427"/>
                      <a:pt x="191939" y="47975"/>
                      <a:pt x="185597" y="23688"/>
                    </a:cubicBezTo>
                    <a:cubicBezTo>
                      <a:pt x="184030" y="17682"/>
                      <a:pt x="182948" y="11638"/>
                      <a:pt x="182426" y="5445"/>
                    </a:cubicBezTo>
                    <a:cubicBezTo>
                      <a:pt x="181866" y="-897"/>
                      <a:pt x="173659" y="-2091"/>
                      <a:pt x="171420" y="3953"/>
                    </a:cubicBezTo>
                    <a:cubicBezTo>
                      <a:pt x="152394" y="55586"/>
                      <a:pt x="120943" y="101138"/>
                      <a:pt x="93299" y="148295"/>
                    </a:cubicBezTo>
                    <a:cubicBezTo>
                      <a:pt x="66139" y="194667"/>
                      <a:pt x="42785" y="243503"/>
                      <a:pt x="26034" y="294613"/>
                    </a:cubicBezTo>
                    <a:cubicBezTo>
                      <a:pt x="-5267" y="390269"/>
                      <a:pt x="-11572" y="495214"/>
                      <a:pt x="25064" y="590348"/>
                    </a:cubicBezTo>
                    <a:cubicBezTo>
                      <a:pt x="43904" y="639183"/>
                      <a:pt x="73265" y="683952"/>
                      <a:pt x="113221" y="718088"/>
                    </a:cubicBezTo>
                    <a:cubicBezTo>
                      <a:pt x="118593" y="722863"/>
                      <a:pt x="126539" y="714991"/>
                      <a:pt x="121055" y="710291"/>
                    </a:cubicBezTo>
                    <a:lnTo>
                      <a:pt x="121055" y="710291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761" name="Google Shape;1761;p23"/>
            <p:cNvGrpSpPr/>
            <p:nvPr/>
          </p:nvGrpSpPr>
          <p:grpSpPr>
            <a:xfrm>
              <a:off x="4830598" y="678970"/>
              <a:ext cx="509981" cy="570227"/>
              <a:chOff x="4830598" y="678970"/>
              <a:chExt cx="509981" cy="570227"/>
            </a:xfrm>
          </p:grpSpPr>
          <p:sp>
            <p:nvSpPr>
              <p:cNvPr id="1762" name="Google Shape;1762;p23"/>
              <p:cNvSpPr/>
              <p:nvPr/>
            </p:nvSpPr>
            <p:spPr>
              <a:xfrm>
                <a:off x="4836321" y="684456"/>
                <a:ext cx="498909" cy="559132"/>
              </a:xfrm>
              <a:custGeom>
                <a:rect b="b" l="l" r="r" t="t"/>
                <a:pathLst>
                  <a:path extrusionOk="0" h="559132" w="498909">
                    <a:moveTo>
                      <a:pt x="498909" y="554572"/>
                    </a:moveTo>
                    <a:cubicBezTo>
                      <a:pt x="423064" y="560690"/>
                      <a:pt x="344010" y="565242"/>
                      <a:pt x="273574" y="536478"/>
                    </a:cubicBezTo>
                    <a:cubicBezTo>
                      <a:pt x="177918" y="497380"/>
                      <a:pt x="115727" y="403776"/>
                      <a:pt x="75025" y="308755"/>
                    </a:cubicBezTo>
                    <a:cubicBezTo>
                      <a:pt x="33129" y="210935"/>
                      <a:pt x="7648" y="106139"/>
                      <a:pt x="0" y="0"/>
                    </a:cubicBezTo>
                    <a:cubicBezTo>
                      <a:pt x="16714" y="28988"/>
                      <a:pt x="45701" y="48984"/>
                      <a:pt x="76069" y="62975"/>
                    </a:cubicBezTo>
                    <a:cubicBezTo>
                      <a:pt x="106475" y="76965"/>
                      <a:pt x="138932" y="85844"/>
                      <a:pt x="169897" y="98566"/>
                    </a:cubicBezTo>
                    <a:cubicBezTo>
                      <a:pt x="259584" y="135425"/>
                      <a:pt x="334161" y="204070"/>
                      <a:pt x="387249" y="285214"/>
                    </a:cubicBezTo>
                    <a:cubicBezTo>
                      <a:pt x="440337" y="366357"/>
                      <a:pt x="472906" y="459588"/>
                      <a:pt x="492455" y="554535"/>
                    </a:cubicBezTo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63" name="Google Shape;1763;p23"/>
              <p:cNvSpPr/>
              <p:nvPr/>
            </p:nvSpPr>
            <p:spPr>
              <a:xfrm>
                <a:off x="4830598" y="678970"/>
                <a:ext cx="509981" cy="570227"/>
              </a:xfrm>
              <a:custGeom>
                <a:rect b="b" l="l" r="r" t="t"/>
                <a:pathLst>
                  <a:path extrusionOk="0" h="570227" w="509981">
                    <a:moveTo>
                      <a:pt x="504632" y="554461"/>
                    </a:moveTo>
                    <a:cubicBezTo>
                      <a:pt x="447030" y="559088"/>
                      <a:pt x="388047" y="563229"/>
                      <a:pt x="330968" y="551589"/>
                    </a:cubicBezTo>
                    <a:cubicBezTo>
                      <a:pt x="279968" y="541180"/>
                      <a:pt x="234342" y="516744"/>
                      <a:pt x="196587" y="481078"/>
                    </a:cubicBezTo>
                    <a:cubicBezTo>
                      <a:pt x="160324" y="446830"/>
                      <a:pt x="132045" y="404934"/>
                      <a:pt x="108990" y="360912"/>
                    </a:cubicBezTo>
                    <a:cubicBezTo>
                      <a:pt x="82949" y="311144"/>
                      <a:pt x="62952" y="258056"/>
                      <a:pt x="47209" y="204221"/>
                    </a:cubicBezTo>
                    <a:cubicBezTo>
                      <a:pt x="30383" y="146694"/>
                      <a:pt x="18930" y="87599"/>
                      <a:pt x="13184" y="27945"/>
                    </a:cubicBezTo>
                    <a:cubicBezTo>
                      <a:pt x="12476" y="20446"/>
                      <a:pt x="11841" y="12984"/>
                      <a:pt x="11282" y="5486"/>
                    </a:cubicBezTo>
                    <a:cubicBezTo>
                      <a:pt x="7812" y="6418"/>
                      <a:pt x="4343" y="7351"/>
                      <a:pt x="836" y="8321"/>
                    </a:cubicBezTo>
                    <a:cubicBezTo>
                      <a:pt x="26951" y="52940"/>
                      <a:pt x="76234" y="74131"/>
                      <a:pt x="122793" y="90658"/>
                    </a:cubicBezTo>
                    <a:cubicBezTo>
                      <a:pt x="147938" y="99574"/>
                      <a:pt x="173158" y="108118"/>
                      <a:pt x="197184" y="119870"/>
                    </a:cubicBezTo>
                    <a:cubicBezTo>
                      <a:pt x="218561" y="130353"/>
                      <a:pt x="239005" y="142664"/>
                      <a:pt x="258367" y="156468"/>
                    </a:cubicBezTo>
                    <a:cubicBezTo>
                      <a:pt x="340070" y="214742"/>
                      <a:pt x="400023" y="298571"/>
                      <a:pt x="439792" y="389899"/>
                    </a:cubicBezTo>
                    <a:cubicBezTo>
                      <a:pt x="463744" y="444890"/>
                      <a:pt x="480607" y="502828"/>
                      <a:pt x="492694" y="561475"/>
                    </a:cubicBezTo>
                    <a:cubicBezTo>
                      <a:pt x="494149" y="568526"/>
                      <a:pt x="504931" y="565542"/>
                      <a:pt x="503476" y="558491"/>
                    </a:cubicBezTo>
                    <a:cubicBezTo>
                      <a:pt x="482025" y="454665"/>
                      <a:pt x="445090" y="352107"/>
                      <a:pt x="382489" y="265704"/>
                    </a:cubicBezTo>
                    <a:cubicBezTo>
                      <a:pt x="354173" y="226606"/>
                      <a:pt x="320932" y="190977"/>
                      <a:pt x="282991" y="161057"/>
                    </a:cubicBezTo>
                    <a:cubicBezTo>
                      <a:pt x="244415" y="130651"/>
                      <a:pt x="201810" y="107185"/>
                      <a:pt x="155661" y="90397"/>
                    </a:cubicBezTo>
                    <a:cubicBezTo>
                      <a:pt x="102946" y="71221"/>
                      <a:pt x="40829" y="54470"/>
                      <a:pt x="10461" y="2613"/>
                    </a:cubicBezTo>
                    <a:cubicBezTo>
                      <a:pt x="7775" y="-1938"/>
                      <a:pt x="-395" y="-260"/>
                      <a:pt x="15" y="5448"/>
                    </a:cubicBezTo>
                    <a:cubicBezTo>
                      <a:pt x="4492" y="66520"/>
                      <a:pt x="14640" y="127145"/>
                      <a:pt x="30495" y="186276"/>
                    </a:cubicBezTo>
                    <a:cubicBezTo>
                      <a:pt x="45642" y="242797"/>
                      <a:pt x="65639" y="298459"/>
                      <a:pt x="91418" y="351025"/>
                    </a:cubicBezTo>
                    <a:cubicBezTo>
                      <a:pt x="113765" y="396615"/>
                      <a:pt x="141297" y="440301"/>
                      <a:pt x="176553" y="477012"/>
                    </a:cubicBezTo>
                    <a:cubicBezTo>
                      <a:pt x="212330" y="514244"/>
                      <a:pt x="256204" y="542971"/>
                      <a:pt x="306121" y="557073"/>
                    </a:cubicBezTo>
                    <a:cubicBezTo>
                      <a:pt x="363425" y="573264"/>
                      <a:pt x="423937" y="571585"/>
                      <a:pt x="482733" y="567332"/>
                    </a:cubicBezTo>
                    <a:cubicBezTo>
                      <a:pt x="490008" y="566810"/>
                      <a:pt x="497283" y="566251"/>
                      <a:pt x="504558" y="565654"/>
                    </a:cubicBezTo>
                    <a:cubicBezTo>
                      <a:pt x="511758" y="565057"/>
                      <a:pt x="511796" y="553865"/>
                      <a:pt x="504632" y="554461"/>
                    </a:cubicBezTo>
                    <a:lnTo>
                      <a:pt x="504632" y="554461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764" name="Google Shape;1764;p23"/>
            <p:cNvGrpSpPr/>
            <p:nvPr/>
          </p:nvGrpSpPr>
          <p:grpSpPr>
            <a:xfrm>
              <a:off x="5274915" y="1204814"/>
              <a:ext cx="279955" cy="572245"/>
              <a:chOff x="5274915" y="1204814"/>
              <a:chExt cx="279955" cy="572245"/>
            </a:xfrm>
          </p:grpSpPr>
          <p:sp>
            <p:nvSpPr>
              <p:cNvPr id="1765" name="Google Shape;1765;p23"/>
              <p:cNvSpPr/>
              <p:nvPr/>
            </p:nvSpPr>
            <p:spPr>
              <a:xfrm>
                <a:off x="5280499" y="1210637"/>
                <a:ext cx="268788" cy="561212"/>
              </a:xfrm>
              <a:custGeom>
                <a:rect b="b" l="l" r="r" t="t"/>
                <a:pathLst>
                  <a:path extrusionOk="0" h="561212" w="268788">
                    <a:moveTo>
                      <a:pt x="62678" y="0"/>
                    </a:moveTo>
                    <a:cubicBezTo>
                      <a:pt x="-5557" y="81554"/>
                      <a:pt x="-19697" y="204406"/>
                      <a:pt x="28243" y="299353"/>
                    </a:cubicBezTo>
                    <a:cubicBezTo>
                      <a:pt x="81816" y="405418"/>
                      <a:pt x="197170" y="465557"/>
                      <a:pt x="267718" y="561213"/>
                    </a:cubicBezTo>
                    <a:cubicBezTo>
                      <a:pt x="242387" y="495925"/>
                      <a:pt x="270665" y="422989"/>
                      <a:pt x="268688" y="352964"/>
                    </a:cubicBezTo>
                    <a:cubicBezTo>
                      <a:pt x="267606" y="314015"/>
                      <a:pt x="256974" y="275850"/>
                      <a:pt x="242163" y="239811"/>
                    </a:cubicBezTo>
                    <a:cubicBezTo>
                      <a:pt x="202953" y="144528"/>
                      <a:pt x="133039" y="62154"/>
                      <a:pt x="45367" y="7946"/>
                    </a:cubicBezTo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66" name="Google Shape;1766;p23"/>
              <p:cNvSpPr/>
              <p:nvPr/>
            </p:nvSpPr>
            <p:spPr>
              <a:xfrm>
                <a:off x="5274915" y="1204814"/>
                <a:ext cx="279955" cy="572245"/>
              </a:xfrm>
              <a:custGeom>
                <a:rect b="b" l="l" r="r" t="t"/>
                <a:pathLst>
                  <a:path extrusionOk="0" h="572245" w="279955">
                    <a:moveTo>
                      <a:pt x="64307" y="1868"/>
                    </a:moveTo>
                    <a:cubicBezTo>
                      <a:pt x="7152" y="70551"/>
                      <a:pt x="-13217" y="166431"/>
                      <a:pt x="8495" y="252909"/>
                    </a:cubicBezTo>
                    <a:cubicBezTo>
                      <a:pt x="19277" y="295812"/>
                      <a:pt x="41139" y="334276"/>
                      <a:pt x="68971" y="368337"/>
                    </a:cubicBezTo>
                    <a:cubicBezTo>
                      <a:pt x="97212" y="402958"/>
                      <a:pt x="130714" y="432767"/>
                      <a:pt x="163880" y="462538"/>
                    </a:cubicBezTo>
                    <a:cubicBezTo>
                      <a:pt x="201038" y="495891"/>
                      <a:pt x="238644" y="529579"/>
                      <a:pt x="268490" y="569871"/>
                    </a:cubicBezTo>
                    <a:cubicBezTo>
                      <a:pt x="271922" y="574497"/>
                      <a:pt x="281174" y="571997"/>
                      <a:pt x="278712" y="565543"/>
                    </a:cubicBezTo>
                    <a:cubicBezTo>
                      <a:pt x="262781" y="523685"/>
                      <a:pt x="268676" y="478580"/>
                      <a:pt x="274123" y="435266"/>
                    </a:cubicBezTo>
                    <a:cubicBezTo>
                      <a:pt x="276921" y="413218"/>
                      <a:pt x="279719" y="391057"/>
                      <a:pt x="279943" y="368785"/>
                    </a:cubicBezTo>
                    <a:cubicBezTo>
                      <a:pt x="280167" y="346326"/>
                      <a:pt x="277331" y="323942"/>
                      <a:pt x="272146" y="302117"/>
                    </a:cubicBezTo>
                    <a:cubicBezTo>
                      <a:pt x="262483" y="261340"/>
                      <a:pt x="245396" y="222018"/>
                      <a:pt x="224579" y="185756"/>
                    </a:cubicBezTo>
                    <a:cubicBezTo>
                      <a:pt x="205217" y="152030"/>
                      <a:pt x="181825" y="120505"/>
                      <a:pt x="155225" y="92115"/>
                    </a:cubicBezTo>
                    <a:cubicBezTo>
                      <a:pt x="125230" y="60105"/>
                      <a:pt x="91056" y="32050"/>
                      <a:pt x="53786" y="8957"/>
                    </a:cubicBezTo>
                    <a:cubicBezTo>
                      <a:pt x="47631" y="5151"/>
                      <a:pt x="42035" y="14814"/>
                      <a:pt x="48153" y="18619"/>
                    </a:cubicBezTo>
                    <a:cubicBezTo>
                      <a:pt x="113590" y="59210"/>
                      <a:pt x="168991" y="115394"/>
                      <a:pt x="208910" y="181242"/>
                    </a:cubicBezTo>
                    <a:cubicBezTo>
                      <a:pt x="229989" y="215975"/>
                      <a:pt x="247262" y="253468"/>
                      <a:pt x="258155" y="292641"/>
                    </a:cubicBezTo>
                    <a:cubicBezTo>
                      <a:pt x="264162" y="314205"/>
                      <a:pt x="268042" y="336402"/>
                      <a:pt x="268676" y="358787"/>
                    </a:cubicBezTo>
                    <a:cubicBezTo>
                      <a:pt x="269310" y="380723"/>
                      <a:pt x="266960" y="402585"/>
                      <a:pt x="264311" y="424335"/>
                    </a:cubicBezTo>
                    <a:cubicBezTo>
                      <a:pt x="258417" y="472126"/>
                      <a:pt x="250246" y="522155"/>
                      <a:pt x="267930" y="568528"/>
                    </a:cubicBezTo>
                    <a:cubicBezTo>
                      <a:pt x="271325" y="567073"/>
                      <a:pt x="274757" y="565655"/>
                      <a:pt x="278152" y="564200"/>
                    </a:cubicBezTo>
                    <a:cubicBezTo>
                      <a:pt x="225586" y="493205"/>
                      <a:pt x="151270" y="443399"/>
                      <a:pt x="92325" y="378373"/>
                    </a:cubicBezTo>
                    <a:cubicBezTo>
                      <a:pt x="63635" y="346699"/>
                      <a:pt x="38938" y="310847"/>
                      <a:pt x="25209" y="270070"/>
                    </a:cubicBezTo>
                    <a:cubicBezTo>
                      <a:pt x="11368" y="228958"/>
                      <a:pt x="7749" y="184413"/>
                      <a:pt x="14278" y="141547"/>
                    </a:cubicBezTo>
                    <a:cubicBezTo>
                      <a:pt x="21590" y="93495"/>
                      <a:pt x="41065" y="47234"/>
                      <a:pt x="72216" y="9778"/>
                    </a:cubicBezTo>
                    <a:cubicBezTo>
                      <a:pt x="76768" y="4293"/>
                      <a:pt x="68896" y="-3653"/>
                      <a:pt x="64307" y="1868"/>
                    </a:cubicBezTo>
                    <a:lnTo>
                      <a:pt x="64307" y="1868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767" name="Google Shape;1767;p23"/>
            <p:cNvGrpSpPr/>
            <p:nvPr/>
          </p:nvGrpSpPr>
          <p:grpSpPr>
            <a:xfrm>
              <a:off x="5373652" y="962340"/>
              <a:ext cx="517591" cy="357373"/>
              <a:chOff x="5373652" y="962340"/>
              <a:chExt cx="517591" cy="357373"/>
            </a:xfrm>
          </p:grpSpPr>
          <p:sp>
            <p:nvSpPr>
              <p:cNvPr id="1768" name="Google Shape;1768;p23"/>
              <p:cNvSpPr/>
              <p:nvPr/>
            </p:nvSpPr>
            <p:spPr>
              <a:xfrm>
                <a:off x="5379291" y="968028"/>
                <a:ext cx="506482" cy="346101"/>
              </a:xfrm>
              <a:custGeom>
                <a:rect b="b" l="l" r="r" t="t"/>
                <a:pathLst>
                  <a:path extrusionOk="0" h="346101" w="506482">
                    <a:moveTo>
                      <a:pt x="0" y="291108"/>
                    </a:moveTo>
                    <a:cubicBezTo>
                      <a:pt x="14065" y="246116"/>
                      <a:pt x="47529" y="209480"/>
                      <a:pt x="83344" y="177955"/>
                    </a:cubicBezTo>
                    <a:cubicBezTo>
                      <a:pt x="199407" y="75771"/>
                      <a:pt x="350576" y="12162"/>
                      <a:pt x="506483" y="0"/>
                    </a:cubicBezTo>
                    <a:cubicBezTo>
                      <a:pt x="394710" y="63161"/>
                      <a:pt x="376803" y="221157"/>
                      <a:pt x="272828" y="295921"/>
                    </a:cubicBezTo>
                    <a:cubicBezTo>
                      <a:pt x="199183" y="348897"/>
                      <a:pt x="99872" y="348039"/>
                      <a:pt x="8394" y="344905"/>
                    </a:cubicBezTo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69" name="Google Shape;1769;p23"/>
              <p:cNvSpPr/>
              <p:nvPr/>
            </p:nvSpPr>
            <p:spPr>
              <a:xfrm>
                <a:off x="5373652" y="962340"/>
                <a:ext cx="517591" cy="357373"/>
              </a:xfrm>
              <a:custGeom>
                <a:rect b="b" l="l" r="r" t="t"/>
                <a:pathLst>
                  <a:path extrusionOk="0" h="357373" w="517591">
                    <a:moveTo>
                      <a:pt x="11048" y="298289"/>
                    </a:moveTo>
                    <a:cubicBezTo>
                      <a:pt x="22874" y="261019"/>
                      <a:pt x="48057" y="230016"/>
                      <a:pt x="75888" y="203267"/>
                    </a:cubicBezTo>
                    <a:cubicBezTo>
                      <a:pt x="103980" y="176294"/>
                      <a:pt x="134945" y="152156"/>
                      <a:pt x="167365" y="130593"/>
                    </a:cubicBezTo>
                    <a:cubicBezTo>
                      <a:pt x="232914" y="87055"/>
                      <a:pt x="305476" y="54374"/>
                      <a:pt x="381434" y="33892"/>
                    </a:cubicBezTo>
                    <a:cubicBezTo>
                      <a:pt x="424225" y="22365"/>
                      <a:pt x="467986" y="14754"/>
                      <a:pt x="512121" y="11247"/>
                    </a:cubicBezTo>
                    <a:cubicBezTo>
                      <a:pt x="511189" y="7777"/>
                      <a:pt x="510256" y="4308"/>
                      <a:pt x="509286" y="801"/>
                    </a:cubicBezTo>
                    <a:cubicBezTo>
                      <a:pt x="439409" y="40570"/>
                      <a:pt x="405012" y="116528"/>
                      <a:pt x="366884" y="183494"/>
                    </a:cubicBezTo>
                    <a:cubicBezTo>
                      <a:pt x="347559" y="217444"/>
                      <a:pt x="326406" y="251020"/>
                      <a:pt x="297940" y="278143"/>
                    </a:cubicBezTo>
                    <a:cubicBezTo>
                      <a:pt x="264737" y="309779"/>
                      <a:pt x="222729" y="328209"/>
                      <a:pt x="178147" y="337275"/>
                    </a:cubicBezTo>
                    <a:cubicBezTo>
                      <a:pt x="124275" y="348243"/>
                      <a:pt x="68688" y="346825"/>
                      <a:pt x="14032" y="344960"/>
                    </a:cubicBezTo>
                    <a:cubicBezTo>
                      <a:pt x="6832" y="344699"/>
                      <a:pt x="6832" y="355891"/>
                      <a:pt x="14032" y="356152"/>
                    </a:cubicBezTo>
                    <a:cubicBezTo>
                      <a:pt x="108158" y="359323"/>
                      <a:pt x="213738" y="360965"/>
                      <a:pt x="291225" y="298848"/>
                    </a:cubicBezTo>
                    <a:cubicBezTo>
                      <a:pt x="354013" y="248521"/>
                      <a:pt x="383598" y="170250"/>
                      <a:pt x="425195" y="103843"/>
                    </a:cubicBezTo>
                    <a:cubicBezTo>
                      <a:pt x="448400" y="66835"/>
                      <a:pt x="476493" y="32363"/>
                      <a:pt x="514957" y="10464"/>
                    </a:cubicBezTo>
                    <a:cubicBezTo>
                      <a:pt x="519583" y="7852"/>
                      <a:pt x="517792" y="-430"/>
                      <a:pt x="512121" y="17"/>
                    </a:cubicBezTo>
                    <a:cubicBezTo>
                      <a:pt x="431388" y="6434"/>
                      <a:pt x="352148" y="26207"/>
                      <a:pt x="277794" y="58142"/>
                    </a:cubicBezTo>
                    <a:cubicBezTo>
                      <a:pt x="204299" y="89704"/>
                      <a:pt x="135467" y="133242"/>
                      <a:pt x="76447" y="187337"/>
                    </a:cubicBezTo>
                    <a:cubicBezTo>
                      <a:pt x="43766" y="217295"/>
                      <a:pt x="13920" y="252326"/>
                      <a:pt x="303" y="295230"/>
                    </a:cubicBezTo>
                    <a:cubicBezTo>
                      <a:pt x="-1935" y="302206"/>
                      <a:pt x="8884" y="305153"/>
                      <a:pt x="11048" y="298289"/>
                    </a:cubicBezTo>
                    <a:lnTo>
                      <a:pt x="11048" y="298289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770" name="Google Shape;1770;p23"/>
            <p:cNvGrpSpPr/>
            <p:nvPr/>
          </p:nvGrpSpPr>
          <p:grpSpPr>
            <a:xfrm>
              <a:off x="4761026" y="1174924"/>
              <a:ext cx="583056" cy="209938"/>
              <a:chOff x="4761026" y="1174924"/>
              <a:chExt cx="583056" cy="209938"/>
            </a:xfrm>
          </p:grpSpPr>
          <p:sp>
            <p:nvSpPr>
              <p:cNvPr id="1771" name="Google Shape;1771;p23"/>
              <p:cNvSpPr/>
              <p:nvPr/>
            </p:nvSpPr>
            <p:spPr>
              <a:xfrm>
                <a:off x="4766557" y="1180565"/>
                <a:ext cx="571733" cy="198717"/>
              </a:xfrm>
              <a:custGeom>
                <a:rect b="b" l="l" r="r" t="t"/>
                <a:pathLst>
                  <a:path extrusionOk="0" h="198717" w="571733">
                    <a:moveTo>
                      <a:pt x="565950" y="49882"/>
                    </a:moveTo>
                    <a:cubicBezTo>
                      <a:pt x="504207" y="17537"/>
                      <a:pt x="434069" y="3845"/>
                      <a:pt x="364454" y="637"/>
                    </a:cubicBezTo>
                    <a:cubicBezTo>
                      <a:pt x="333452" y="-781"/>
                      <a:pt x="302151" y="-184"/>
                      <a:pt x="271783" y="6084"/>
                    </a:cubicBezTo>
                    <a:cubicBezTo>
                      <a:pt x="174784" y="26155"/>
                      <a:pt x="96588" y="101553"/>
                      <a:pt x="0" y="123564"/>
                    </a:cubicBezTo>
                    <a:cubicBezTo>
                      <a:pt x="50290" y="133786"/>
                      <a:pt x="99461" y="149269"/>
                      <a:pt x="146506" y="169750"/>
                    </a:cubicBezTo>
                    <a:cubicBezTo>
                      <a:pt x="166950" y="178630"/>
                      <a:pt x="187170" y="188516"/>
                      <a:pt x="208846" y="193813"/>
                    </a:cubicBezTo>
                    <a:cubicBezTo>
                      <a:pt x="244810" y="202543"/>
                      <a:pt x="282565" y="198067"/>
                      <a:pt x="319126" y="192359"/>
                    </a:cubicBezTo>
                    <a:cubicBezTo>
                      <a:pt x="370013" y="184375"/>
                      <a:pt x="421273" y="173780"/>
                      <a:pt x="467236" y="150574"/>
                    </a:cubicBezTo>
                    <a:cubicBezTo>
                      <a:pt x="513235" y="127369"/>
                      <a:pt x="553938" y="90025"/>
                      <a:pt x="571733" y="41712"/>
                    </a:cubicBezTo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72" name="Google Shape;1772;p23"/>
              <p:cNvSpPr/>
              <p:nvPr/>
            </p:nvSpPr>
            <p:spPr>
              <a:xfrm>
                <a:off x="4761026" y="1174924"/>
                <a:ext cx="583056" cy="209938"/>
              </a:xfrm>
              <a:custGeom>
                <a:rect b="b" l="l" r="r" t="t"/>
                <a:pathLst>
                  <a:path extrusionOk="0" h="209938" w="583056">
                    <a:moveTo>
                      <a:pt x="574280" y="50673"/>
                    </a:moveTo>
                    <a:cubicBezTo>
                      <a:pt x="537756" y="31646"/>
                      <a:pt x="498359" y="18775"/>
                      <a:pt x="457956" y="10903"/>
                    </a:cubicBezTo>
                    <a:cubicBezTo>
                      <a:pt x="417067" y="2957"/>
                      <a:pt x="374873" y="-848"/>
                      <a:pt x="333238" y="159"/>
                    </a:cubicBezTo>
                    <a:cubicBezTo>
                      <a:pt x="293020" y="1129"/>
                      <a:pt x="254669" y="9374"/>
                      <a:pt x="217623" y="24968"/>
                    </a:cubicBezTo>
                    <a:cubicBezTo>
                      <a:pt x="183337" y="39406"/>
                      <a:pt x="151141" y="58097"/>
                      <a:pt x="118497" y="75855"/>
                    </a:cubicBezTo>
                    <a:cubicBezTo>
                      <a:pt x="82048" y="95703"/>
                      <a:pt x="44666" y="114431"/>
                      <a:pt x="4001" y="123832"/>
                    </a:cubicBezTo>
                    <a:cubicBezTo>
                      <a:pt x="-1259" y="125026"/>
                      <a:pt x="-1408" y="133532"/>
                      <a:pt x="4001" y="134614"/>
                    </a:cubicBezTo>
                    <a:cubicBezTo>
                      <a:pt x="47987" y="143605"/>
                      <a:pt x="91151" y="156513"/>
                      <a:pt x="132786" y="173339"/>
                    </a:cubicBezTo>
                    <a:cubicBezTo>
                      <a:pt x="153566" y="181733"/>
                      <a:pt x="173675" y="191918"/>
                      <a:pt x="194828" y="199379"/>
                    </a:cubicBezTo>
                    <a:cubicBezTo>
                      <a:pt x="215683" y="206766"/>
                      <a:pt x="237470" y="210012"/>
                      <a:pt x="259593" y="209937"/>
                    </a:cubicBezTo>
                    <a:cubicBezTo>
                      <a:pt x="282500" y="209863"/>
                      <a:pt x="305257" y="206654"/>
                      <a:pt x="327828" y="203110"/>
                    </a:cubicBezTo>
                    <a:cubicBezTo>
                      <a:pt x="349131" y="199753"/>
                      <a:pt x="370358" y="195910"/>
                      <a:pt x="391325" y="190873"/>
                    </a:cubicBezTo>
                    <a:cubicBezTo>
                      <a:pt x="431393" y="181248"/>
                      <a:pt x="471088" y="166922"/>
                      <a:pt x="505261" y="143493"/>
                    </a:cubicBezTo>
                    <a:cubicBezTo>
                      <a:pt x="539509" y="119990"/>
                      <a:pt x="568012" y="88055"/>
                      <a:pt x="582674" y="48807"/>
                    </a:cubicBezTo>
                    <a:cubicBezTo>
                      <a:pt x="585211" y="42055"/>
                      <a:pt x="574392" y="39145"/>
                      <a:pt x="571892" y="45823"/>
                    </a:cubicBezTo>
                    <a:cubicBezTo>
                      <a:pt x="544620" y="118833"/>
                      <a:pt x="470416" y="158640"/>
                      <a:pt x="399085" y="177405"/>
                    </a:cubicBezTo>
                    <a:cubicBezTo>
                      <a:pt x="378491" y="182815"/>
                      <a:pt x="357599" y="186919"/>
                      <a:pt x="336633" y="190426"/>
                    </a:cubicBezTo>
                    <a:cubicBezTo>
                      <a:pt x="315218" y="194007"/>
                      <a:pt x="293692" y="197365"/>
                      <a:pt x="271979" y="198447"/>
                    </a:cubicBezTo>
                    <a:cubicBezTo>
                      <a:pt x="249968" y="199529"/>
                      <a:pt x="227994" y="197999"/>
                      <a:pt x="206803" y="191582"/>
                    </a:cubicBezTo>
                    <a:cubicBezTo>
                      <a:pt x="186098" y="185315"/>
                      <a:pt x="166698" y="175540"/>
                      <a:pt x="146851" y="167146"/>
                    </a:cubicBezTo>
                    <a:cubicBezTo>
                      <a:pt x="101783" y="148119"/>
                      <a:pt x="54926" y="133644"/>
                      <a:pt x="7023" y="123832"/>
                    </a:cubicBezTo>
                    <a:cubicBezTo>
                      <a:pt x="7023" y="127414"/>
                      <a:pt x="7023" y="131033"/>
                      <a:pt x="7023" y="134614"/>
                    </a:cubicBezTo>
                    <a:cubicBezTo>
                      <a:pt x="78541" y="118124"/>
                      <a:pt x="138718" y="73990"/>
                      <a:pt x="204229" y="43137"/>
                    </a:cubicBezTo>
                    <a:cubicBezTo>
                      <a:pt x="239224" y="26647"/>
                      <a:pt x="275784" y="15119"/>
                      <a:pt x="314509" y="12246"/>
                    </a:cubicBezTo>
                    <a:cubicBezTo>
                      <a:pt x="355659" y="9187"/>
                      <a:pt x="397891" y="12172"/>
                      <a:pt x="438556" y="18738"/>
                    </a:cubicBezTo>
                    <a:cubicBezTo>
                      <a:pt x="483697" y="26050"/>
                      <a:pt x="528056" y="39145"/>
                      <a:pt x="568683" y="60335"/>
                    </a:cubicBezTo>
                    <a:cubicBezTo>
                      <a:pt x="575026" y="63656"/>
                      <a:pt x="580696" y="54030"/>
                      <a:pt x="574280" y="50673"/>
                    </a:cubicBezTo>
                    <a:lnTo>
                      <a:pt x="574280" y="50673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773" name="Google Shape;1773;p23"/>
            <p:cNvSpPr/>
            <p:nvPr/>
          </p:nvSpPr>
          <p:spPr>
            <a:xfrm>
              <a:off x="4999170" y="1381066"/>
              <a:ext cx="261383" cy="446489"/>
            </a:xfrm>
            <a:custGeom>
              <a:rect b="b" l="l" r="r" t="t"/>
              <a:pathLst>
                <a:path extrusionOk="0" h="446489" w="261383">
                  <a:moveTo>
                    <a:pt x="8168" y="445514"/>
                  </a:moveTo>
                  <a:cubicBezTo>
                    <a:pt x="34731" y="427382"/>
                    <a:pt x="58122" y="405222"/>
                    <a:pt x="77522" y="379554"/>
                  </a:cubicBezTo>
                  <a:cubicBezTo>
                    <a:pt x="98712" y="351574"/>
                    <a:pt x="115837" y="320460"/>
                    <a:pt x="133931" y="290427"/>
                  </a:cubicBezTo>
                  <a:cubicBezTo>
                    <a:pt x="152770" y="259239"/>
                    <a:pt x="171573" y="228012"/>
                    <a:pt x="190414" y="196824"/>
                  </a:cubicBezTo>
                  <a:cubicBezTo>
                    <a:pt x="207500" y="168507"/>
                    <a:pt x="224662" y="140079"/>
                    <a:pt x="238018" y="109749"/>
                  </a:cubicBezTo>
                  <a:cubicBezTo>
                    <a:pt x="252530" y="76806"/>
                    <a:pt x="262416" y="41663"/>
                    <a:pt x="261298" y="5400"/>
                  </a:cubicBezTo>
                  <a:cubicBezTo>
                    <a:pt x="261073" y="-1800"/>
                    <a:pt x="249881" y="-1800"/>
                    <a:pt x="250105" y="5400"/>
                  </a:cubicBezTo>
                  <a:cubicBezTo>
                    <a:pt x="252045" y="69569"/>
                    <a:pt x="219028" y="127507"/>
                    <a:pt x="187019" y="180744"/>
                  </a:cubicBezTo>
                  <a:cubicBezTo>
                    <a:pt x="168887" y="210963"/>
                    <a:pt x="150607" y="241107"/>
                    <a:pt x="132438" y="271289"/>
                  </a:cubicBezTo>
                  <a:cubicBezTo>
                    <a:pt x="114605" y="300873"/>
                    <a:pt x="97556" y="331167"/>
                    <a:pt x="78082" y="359707"/>
                  </a:cubicBezTo>
                  <a:cubicBezTo>
                    <a:pt x="57712" y="389553"/>
                    <a:pt x="32417" y="415481"/>
                    <a:pt x="2535" y="435851"/>
                  </a:cubicBezTo>
                  <a:cubicBezTo>
                    <a:pt x="-3398" y="439880"/>
                    <a:pt x="2161" y="449580"/>
                    <a:pt x="8168" y="445514"/>
                  </a:cubicBezTo>
                  <a:lnTo>
                    <a:pt x="8168" y="445514"/>
                  </a:lnTo>
                  <a:close/>
                </a:path>
              </a:pathLst>
            </a:custGeom>
            <a:solidFill>
              <a:srgbClr val="3A393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4" name="Google Shape;1774;p23"/>
            <p:cNvSpPr/>
            <p:nvPr/>
          </p:nvSpPr>
          <p:spPr>
            <a:xfrm>
              <a:off x="5415468" y="1338762"/>
              <a:ext cx="414763" cy="387059"/>
            </a:xfrm>
            <a:custGeom>
              <a:rect b="b" l="l" r="r" t="t"/>
              <a:pathLst>
                <a:path extrusionOk="0" h="387059" w="414763">
                  <a:moveTo>
                    <a:pt x="414009" y="378656"/>
                  </a:moveTo>
                  <a:cubicBezTo>
                    <a:pt x="378380" y="314487"/>
                    <a:pt x="341185" y="250655"/>
                    <a:pt x="288768" y="198537"/>
                  </a:cubicBezTo>
                  <a:cubicBezTo>
                    <a:pt x="262504" y="172422"/>
                    <a:pt x="233964" y="148545"/>
                    <a:pt x="204790" y="125750"/>
                  </a:cubicBezTo>
                  <a:cubicBezTo>
                    <a:pt x="176063" y="103329"/>
                    <a:pt x="146404" y="82138"/>
                    <a:pt x="115812" y="62365"/>
                  </a:cubicBezTo>
                  <a:cubicBezTo>
                    <a:pt x="81116" y="39981"/>
                    <a:pt x="45264" y="19387"/>
                    <a:pt x="8479" y="659"/>
                  </a:cubicBezTo>
                  <a:cubicBezTo>
                    <a:pt x="2062" y="-2587"/>
                    <a:pt x="-3608" y="7039"/>
                    <a:pt x="2846" y="10322"/>
                  </a:cubicBezTo>
                  <a:cubicBezTo>
                    <a:pt x="67462" y="43189"/>
                    <a:pt x="129056" y="81840"/>
                    <a:pt x="186696" y="125788"/>
                  </a:cubicBezTo>
                  <a:cubicBezTo>
                    <a:pt x="215646" y="147836"/>
                    <a:pt x="243850" y="171153"/>
                    <a:pt x="270264" y="196186"/>
                  </a:cubicBezTo>
                  <a:cubicBezTo>
                    <a:pt x="296976" y="221481"/>
                    <a:pt x="320629" y="249386"/>
                    <a:pt x="341484" y="279680"/>
                  </a:cubicBezTo>
                  <a:cubicBezTo>
                    <a:pt x="364577" y="313219"/>
                    <a:pt x="384611" y="348736"/>
                    <a:pt x="404346" y="384327"/>
                  </a:cubicBezTo>
                  <a:cubicBezTo>
                    <a:pt x="407853" y="390594"/>
                    <a:pt x="417516" y="384961"/>
                    <a:pt x="414009" y="378656"/>
                  </a:cubicBezTo>
                  <a:lnTo>
                    <a:pt x="414009" y="378656"/>
                  </a:lnTo>
                  <a:close/>
                </a:path>
              </a:pathLst>
            </a:custGeom>
            <a:solidFill>
              <a:srgbClr val="3A393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5" name="Google Shape;1775;p23"/>
            <p:cNvSpPr/>
            <p:nvPr/>
          </p:nvSpPr>
          <p:spPr>
            <a:xfrm>
              <a:off x="5475691" y="743341"/>
              <a:ext cx="375033" cy="418580"/>
            </a:xfrm>
            <a:custGeom>
              <a:rect b="b" l="l" r="r" t="t"/>
              <a:pathLst>
                <a:path extrusionOk="0" h="418580" w="375033">
                  <a:moveTo>
                    <a:pt x="364493" y="2597"/>
                  </a:moveTo>
                  <a:cubicBezTo>
                    <a:pt x="326179" y="62662"/>
                    <a:pt x="284171" y="120301"/>
                    <a:pt x="238656" y="175068"/>
                  </a:cubicBezTo>
                  <a:cubicBezTo>
                    <a:pt x="193179" y="229798"/>
                    <a:pt x="144306" y="281692"/>
                    <a:pt x="92374" y="330341"/>
                  </a:cubicBezTo>
                  <a:cubicBezTo>
                    <a:pt x="63163" y="357725"/>
                    <a:pt x="32944" y="384064"/>
                    <a:pt x="1904" y="409320"/>
                  </a:cubicBezTo>
                  <a:cubicBezTo>
                    <a:pt x="-3692" y="413872"/>
                    <a:pt x="4292" y="421744"/>
                    <a:pt x="9813" y="417230"/>
                  </a:cubicBezTo>
                  <a:cubicBezTo>
                    <a:pt x="65215" y="372163"/>
                    <a:pt x="117818" y="323663"/>
                    <a:pt x="167176" y="272030"/>
                  </a:cubicBezTo>
                  <a:cubicBezTo>
                    <a:pt x="216682" y="220247"/>
                    <a:pt x="262906" y="165369"/>
                    <a:pt x="305585" y="107841"/>
                  </a:cubicBezTo>
                  <a:cubicBezTo>
                    <a:pt x="329611" y="75458"/>
                    <a:pt x="352443" y="42255"/>
                    <a:pt x="374119" y="8268"/>
                  </a:cubicBezTo>
                  <a:cubicBezTo>
                    <a:pt x="378036" y="2149"/>
                    <a:pt x="368336" y="-3447"/>
                    <a:pt x="364493" y="2597"/>
                  </a:cubicBezTo>
                  <a:lnTo>
                    <a:pt x="364493" y="2597"/>
                  </a:lnTo>
                  <a:close/>
                </a:path>
              </a:pathLst>
            </a:custGeom>
            <a:solidFill>
              <a:srgbClr val="3A393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6" name="Google Shape;1776;p23"/>
            <p:cNvSpPr/>
            <p:nvPr/>
          </p:nvSpPr>
          <p:spPr>
            <a:xfrm>
              <a:off x="4714670" y="1072981"/>
              <a:ext cx="565582" cy="115281"/>
            </a:xfrm>
            <a:custGeom>
              <a:rect b="b" l="l" r="r" t="t"/>
              <a:pathLst>
                <a:path extrusionOk="0" h="115281" w="565582">
                  <a:moveTo>
                    <a:pt x="17377" y="12602"/>
                  </a:moveTo>
                  <a:cubicBezTo>
                    <a:pt x="15101" y="9282"/>
                    <a:pt x="12826" y="5999"/>
                    <a:pt x="10550" y="2679"/>
                  </a:cubicBezTo>
                  <a:cubicBezTo>
                    <a:pt x="8013" y="5216"/>
                    <a:pt x="5439" y="7790"/>
                    <a:pt x="2902" y="10327"/>
                  </a:cubicBezTo>
                  <a:cubicBezTo>
                    <a:pt x="34240" y="27749"/>
                    <a:pt x="69682" y="36143"/>
                    <a:pt x="103930" y="45918"/>
                  </a:cubicBezTo>
                  <a:cubicBezTo>
                    <a:pt x="140603" y="56364"/>
                    <a:pt x="177313" y="66810"/>
                    <a:pt x="213986" y="77293"/>
                  </a:cubicBezTo>
                  <a:cubicBezTo>
                    <a:pt x="250062" y="87590"/>
                    <a:pt x="286064" y="98558"/>
                    <a:pt x="322811" y="106057"/>
                  </a:cubicBezTo>
                  <a:cubicBezTo>
                    <a:pt x="359634" y="113593"/>
                    <a:pt x="396941" y="116317"/>
                    <a:pt x="434509" y="114936"/>
                  </a:cubicBezTo>
                  <a:cubicBezTo>
                    <a:pt x="477114" y="113369"/>
                    <a:pt x="519383" y="107400"/>
                    <a:pt x="561540" y="101468"/>
                  </a:cubicBezTo>
                  <a:cubicBezTo>
                    <a:pt x="568629" y="100461"/>
                    <a:pt x="565607" y="89679"/>
                    <a:pt x="558556" y="90686"/>
                  </a:cubicBezTo>
                  <a:cubicBezTo>
                    <a:pt x="484948" y="101058"/>
                    <a:pt x="410297" y="110832"/>
                    <a:pt x="336391" y="97327"/>
                  </a:cubicBezTo>
                  <a:cubicBezTo>
                    <a:pt x="300427" y="90761"/>
                    <a:pt x="265358" y="80278"/>
                    <a:pt x="230252" y="70279"/>
                  </a:cubicBezTo>
                  <a:cubicBezTo>
                    <a:pt x="194176" y="59983"/>
                    <a:pt x="158063" y="49723"/>
                    <a:pt x="121986" y="39426"/>
                  </a:cubicBezTo>
                  <a:cubicBezTo>
                    <a:pt x="102437" y="33868"/>
                    <a:pt x="82777" y="28458"/>
                    <a:pt x="63302" y="22563"/>
                  </a:cubicBezTo>
                  <a:cubicBezTo>
                    <a:pt x="44425" y="16855"/>
                    <a:pt x="25846" y="10252"/>
                    <a:pt x="8573" y="664"/>
                  </a:cubicBezTo>
                  <a:cubicBezTo>
                    <a:pt x="3947" y="-1910"/>
                    <a:pt x="-2396" y="3499"/>
                    <a:pt x="925" y="8312"/>
                  </a:cubicBezTo>
                  <a:cubicBezTo>
                    <a:pt x="3200" y="11632"/>
                    <a:pt x="5476" y="14915"/>
                    <a:pt x="7752" y="18236"/>
                  </a:cubicBezTo>
                  <a:cubicBezTo>
                    <a:pt x="11781" y="24130"/>
                    <a:pt x="21481" y="18534"/>
                    <a:pt x="17377" y="12602"/>
                  </a:cubicBezTo>
                  <a:lnTo>
                    <a:pt x="17377" y="12602"/>
                  </a:lnTo>
                  <a:close/>
                </a:path>
              </a:pathLst>
            </a:custGeom>
            <a:solidFill>
              <a:srgbClr val="3A393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7" name="Google Shape;1777;p23"/>
            <p:cNvSpPr/>
            <p:nvPr/>
          </p:nvSpPr>
          <p:spPr>
            <a:xfrm>
              <a:off x="5248454" y="1372634"/>
              <a:ext cx="55123" cy="248966"/>
            </a:xfrm>
            <a:custGeom>
              <a:rect b="b" l="l" r="r" t="t"/>
              <a:pathLst>
                <a:path extrusionOk="0" h="248966" w="55123">
                  <a:moveTo>
                    <a:pt x="54730" y="242226"/>
                  </a:moveTo>
                  <a:cubicBezTo>
                    <a:pt x="32346" y="183430"/>
                    <a:pt x="18206" y="121538"/>
                    <a:pt x="13244" y="58824"/>
                  </a:cubicBezTo>
                  <a:cubicBezTo>
                    <a:pt x="11827" y="41066"/>
                    <a:pt x="11192" y="23233"/>
                    <a:pt x="11192" y="5400"/>
                  </a:cubicBezTo>
                  <a:cubicBezTo>
                    <a:pt x="11192" y="-1800"/>
                    <a:pt x="0" y="-1800"/>
                    <a:pt x="0" y="5400"/>
                  </a:cubicBezTo>
                  <a:cubicBezTo>
                    <a:pt x="-37" y="69009"/>
                    <a:pt x="8917" y="132618"/>
                    <a:pt x="26675" y="193690"/>
                  </a:cubicBezTo>
                  <a:cubicBezTo>
                    <a:pt x="31749" y="211075"/>
                    <a:pt x="37531" y="228274"/>
                    <a:pt x="43985" y="245174"/>
                  </a:cubicBezTo>
                  <a:cubicBezTo>
                    <a:pt x="46485" y="251852"/>
                    <a:pt x="57304" y="248979"/>
                    <a:pt x="54730" y="242226"/>
                  </a:cubicBezTo>
                  <a:lnTo>
                    <a:pt x="54730" y="242226"/>
                  </a:lnTo>
                  <a:close/>
                </a:path>
              </a:pathLst>
            </a:custGeom>
            <a:solidFill>
              <a:srgbClr val="3A393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778" name="Google Shape;1778;p23"/>
            <p:cNvGrpSpPr/>
            <p:nvPr/>
          </p:nvGrpSpPr>
          <p:grpSpPr>
            <a:xfrm>
              <a:off x="5239911" y="1603780"/>
              <a:ext cx="143076" cy="309338"/>
              <a:chOff x="5239911" y="1603780"/>
              <a:chExt cx="143076" cy="309338"/>
            </a:xfrm>
          </p:grpSpPr>
          <p:sp>
            <p:nvSpPr>
              <p:cNvPr id="1779" name="Google Shape;1779;p23"/>
              <p:cNvSpPr/>
              <p:nvPr/>
            </p:nvSpPr>
            <p:spPr>
              <a:xfrm>
                <a:off x="5245489" y="1609563"/>
                <a:ext cx="131798" cy="297972"/>
              </a:xfrm>
              <a:custGeom>
                <a:rect b="b" l="l" r="r" t="t"/>
                <a:pathLst>
                  <a:path extrusionOk="0" h="297972" w="131798">
                    <a:moveTo>
                      <a:pt x="58292" y="5447"/>
                    </a:moveTo>
                    <a:cubicBezTo>
                      <a:pt x="47435" y="2425"/>
                      <a:pt x="37176" y="10371"/>
                      <a:pt x="30647" y="18281"/>
                    </a:cubicBezTo>
                    <a:cubicBezTo>
                      <a:pt x="-1997" y="57826"/>
                      <a:pt x="-6063" y="111810"/>
                      <a:pt x="6770" y="160458"/>
                    </a:cubicBezTo>
                    <a:cubicBezTo>
                      <a:pt x="19604" y="209144"/>
                      <a:pt x="47585" y="253913"/>
                      <a:pt x="75229" y="297973"/>
                    </a:cubicBezTo>
                    <a:cubicBezTo>
                      <a:pt x="78251" y="263053"/>
                      <a:pt x="117797" y="239811"/>
                      <a:pt x="128466" y="206272"/>
                    </a:cubicBezTo>
                    <a:cubicBezTo>
                      <a:pt x="132459" y="193662"/>
                      <a:pt x="132160" y="180231"/>
                      <a:pt x="131153" y="167062"/>
                    </a:cubicBezTo>
                    <a:cubicBezTo>
                      <a:pt x="126228" y="104908"/>
                      <a:pt x="102128" y="39285"/>
                      <a:pt x="45757" y="0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80" name="Google Shape;1780;p23"/>
              <p:cNvSpPr/>
              <p:nvPr/>
            </p:nvSpPr>
            <p:spPr>
              <a:xfrm>
                <a:off x="5239911" y="1603780"/>
                <a:ext cx="143076" cy="309338"/>
              </a:xfrm>
              <a:custGeom>
                <a:rect b="b" l="l" r="r" t="t"/>
                <a:pathLst>
                  <a:path extrusionOk="0" h="309338" w="143076">
                    <a:moveTo>
                      <a:pt x="65362" y="5857"/>
                    </a:moveTo>
                    <a:cubicBezTo>
                      <a:pt x="42716" y="560"/>
                      <a:pt x="26562" y="25071"/>
                      <a:pt x="17422" y="42120"/>
                    </a:cubicBezTo>
                    <a:cubicBezTo>
                      <a:pt x="7424" y="60811"/>
                      <a:pt x="2051" y="81554"/>
                      <a:pt x="485" y="102632"/>
                    </a:cubicBezTo>
                    <a:cubicBezTo>
                      <a:pt x="-2985" y="148893"/>
                      <a:pt x="12609" y="193699"/>
                      <a:pt x="33501" y="234327"/>
                    </a:cubicBezTo>
                    <a:cubicBezTo>
                      <a:pt x="46297" y="259211"/>
                      <a:pt x="61183" y="282938"/>
                      <a:pt x="76032" y="306628"/>
                    </a:cubicBezTo>
                    <a:cubicBezTo>
                      <a:pt x="79165" y="311590"/>
                      <a:pt x="85918" y="309202"/>
                      <a:pt x="86477" y="303793"/>
                    </a:cubicBezTo>
                    <a:cubicBezTo>
                      <a:pt x="88530" y="283087"/>
                      <a:pt x="104422" y="266672"/>
                      <a:pt x="116846" y="251227"/>
                    </a:cubicBezTo>
                    <a:cubicBezTo>
                      <a:pt x="123412" y="243057"/>
                      <a:pt x="129903" y="234625"/>
                      <a:pt x="134679" y="225261"/>
                    </a:cubicBezTo>
                    <a:cubicBezTo>
                      <a:pt x="140536" y="213733"/>
                      <a:pt x="142961" y="201310"/>
                      <a:pt x="143073" y="188402"/>
                    </a:cubicBezTo>
                    <a:cubicBezTo>
                      <a:pt x="143222" y="165308"/>
                      <a:pt x="139342" y="141544"/>
                      <a:pt x="133336" y="119271"/>
                    </a:cubicBezTo>
                    <a:cubicBezTo>
                      <a:pt x="127515" y="97596"/>
                      <a:pt x="118898" y="76443"/>
                      <a:pt x="107108" y="57304"/>
                    </a:cubicBezTo>
                    <a:cubicBezTo>
                      <a:pt x="93454" y="35106"/>
                      <a:pt x="75584" y="15968"/>
                      <a:pt x="54244" y="1007"/>
                    </a:cubicBezTo>
                    <a:cubicBezTo>
                      <a:pt x="48350" y="-3134"/>
                      <a:pt x="42753" y="6566"/>
                      <a:pt x="48611" y="10670"/>
                    </a:cubicBezTo>
                    <a:cubicBezTo>
                      <a:pt x="85284" y="36449"/>
                      <a:pt x="109235" y="75659"/>
                      <a:pt x="121472" y="118301"/>
                    </a:cubicBezTo>
                    <a:cubicBezTo>
                      <a:pt x="127627" y="139865"/>
                      <a:pt x="131470" y="162548"/>
                      <a:pt x="131880" y="184969"/>
                    </a:cubicBezTo>
                    <a:cubicBezTo>
                      <a:pt x="132104" y="197467"/>
                      <a:pt x="130351" y="209592"/>
                      <a:pt x="124456" y="220710"/>
                    </a:cubicBezTo>
                    <a:cubicBezTo>
                      <a:pt x="119868" y="229402"/>
                      <a:pt x="113861" y="237237"/>
                      <a:pt x="107705" y="244847"/>
                    </a:cubicBezTo>
                    <a:cubicBezTo>
                      <a:pt x="93454" y="262494"/>
                      <a:pt x="77636" y="280252"/>
                      <a:pt x="75323" y="303793"/>
                    </a:cubicBezTo>
                    <a:cubicBezTo>
                      <a:pt x="78792" y="302860"/>
                      <a:pt x="82262" y="301927"/>
                      <a:pt x="85769" y="300957"/>
                    </a:cubicBezTo>
                    <a:cubicBezTo>
                      <a:pt x="42418" y="231827"/>
                      <a:pt x="-11193" y="146841"/>
                      <a:pt x="20556" y="62341"/>
                    </a:cubicBezTo>
                    <a:cubicBezTo>
                      <a:pt x="24324" y="52305"/>
                      <a:pt x="29509" y="42754"/>
                      <a:pt x="35702" y="34024"/>
                    </a:cubicBezTo>
                    <a:cubicBezTo>
                      <a:pt x="41597" y="25742"/>
                      <a:pt x="50887" y="13953"/>
                      <a:pt x="62489" y="16639"/>
                    </a:cubicBezTo>
                    <a:cubicBezTo>
                      <a:pt x="69391" y="18281"/>
                      <a:pt x="72376" y="7499"/>
                      <a:pt x="65362" y="5857"/>
                    </a:cubicBezTo>
                    <a:lnTo>
                      <a:pt x="65362" y="5857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781" name="Google Shape;1781;p23"/>
            <p:cNvGrpSpPr/>
            <p:nvPr/>
          </p:nvGrpSpPr>
          <p:grpSpPr>
            <a:xfrm>
              <a:off x="5681114" y="1489874"/>
              <a:ext cx="294816" cy="127668"/>
              <a:chOff x="5681114" y="1489874"/>
              <a:chExt cx="294816" cy="127668"/>
            </a:xfrm>
          </p:grpSpPr>
          <p:sp>
            <p:nvSpPr>
              <p:cNvPr id="1782" name="Google Shape;1782;p23"/>
              <p:cNvSpPr/>
              <p:nvPr/>
            </p:nvSpPr>
            <p:spPr>
              <a:xfrm>
                <a:off x="5686702" y="1495454"/>
                <a:ext cx="283683" cy="116496"/>
              </a:xfrm>
              <a:custGeom>
                <a:rect b="b" l="l" r="r" t="t"/>
                <a:pathLst>
                  <a:path extrusionOk="0" h="116496" w="283683">
                    <a:moveTo>
                      <a:pt x="3768" y="38898"/>
                    </a:moveTo>
                    <a:cubicBezTo>
                      <a:pt x="21601" y="21103"/>
                      <a:pt x="44657" y="8567"/>
                      <a:pt x="69317" y="3307"/>
                    </a:cubicBezTo>
                    <a:cubicBezTo>
                      <a:pt x="89724" y="-1058"/>
                      <a:pt x="110877" y="-535"/>
                      <a:pt x="131657" y="1628"/>
                    </a:cubicBezTo>
                    <a:cubicBezTo>
                      <a:pt x="188774" y="7560"/>
                      <a:pt x="247683" y="27743"/>
                      <a:pt x="283684" y="72438"/>
                    </a:cubicBezTo>
                    <a:cubicBezTo>
                      <a:pt x="246936" y="91390"/>
                      <a:pt x="207391" y="104932"/>
                      <a:pt x="166688" y="112394"/>
                    </a:cubicBezTo>
                    <a:cubicBezTo>
                      <a:pt x="143259" y="116721"/>
                      <a:pt x="118749" y="118960"/>
                      <a:pt x="95917" y="112244"/>
                    </a:cubicBezTo>
                    <a:cubicBezTo>
                      <a:pt x="74763" y="106014"/>
                      <a:pt x="56557" y="92546"/>
                      <a:pt x="39695" y="78369"/>
                    </a:cubicBezTo>
                    <a:cubicBezTo>
                      <a:pt x="25891" y="66729"/>
                      <a:pt x="12647" y="54455"/>
                      <a:pt x="0" y="41547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83" name="Google Shape;1783;p23"/>
              <p:cNvSpPr/>
              <p:nvPr/>
            </p:nvSpPr>
            <p:spPr>
              <a:xfrm>
                <a:off x="5681114" y="1489874"/>
                <a:ext cx="294816" cy="127668"/>
              </a:xfrm>
              <a:custGeom>
                <a:rect b="b" l="l" r="r" t="t"/>
                <a:pathLst>
                  <a:path extrusionOk="0" h="127668" w="294816">
                    <a:moveTo>
                      <a:pt x="13310" y="48432"/>
                    </a:moveTo>
                    <a:cubicBezTo>
                      <a:pt x="27487" y="34442"/>
                      <a:pt x="44723" y="23772"/>
                      <a:pt x="63713" y="17654"/>
                    </a:cubicBezTo>
                    <a:cubicBezTo>
                      <a:pt x="85164" y="10752"/>
                      <a:pt x="107809" y="10267"/>
                      <a:pt x="130082" y="12132"/>
                    </a:cubicBezTo>
                    <a:cubicBezTo>
                      <a:pt x="167277" y="15229"/>
                      <a:pt x="204958" y="24108"/>
                      <a:pt x="237713" y="42463"/>
                    </a:cubicBezTo>
                    <a:cubicBezTo>
                      <a:pt x="255919" y="52648"/>
                      <a:pt x="272111" y="65780"/>
                      <a:pt x="285318" y="82009"/>
                    </a:cubicBezTo>
                    <a:cubicBezTo>
                      <a:pt x="285691" y="79062"/>
                      <a:pt x="286063" y="76152"/>
                      <a:pt x="286436" y="73204"/>
                    </a:cubicBezTo>
                    <a:cubicBezTo>
                      <a:pt x="250808" y="91485"/>
                      <a:pt x="212643" y="104654"/>
                      <a:pt x="173284" y="112153"/>
                    </a:cubicBezTo>
                    <a:cubicBezTo>
                      <a:pt x="153063" y="115996"/>
                      <a:pt x="131798" y="118607"/>
                      <a:pt x="111391" y="114541"/>
                    </a:cubicBezTo>
                    <a:cubicBezTo>
                      <a:pt x="92476" y="110773"/>
                      <a:pt x="75800" y="100924"/>
                      <a:pt x="60691" y="89321"/>
                    </a:cubicBezTo>
                    <a:cubicBezTo>
                      <a:pt x="42485" y="75368"/>
                      <a:pt x="25585" y="59550"/>
                      <a:pt x="9542" y="43247"/>
                    </a:cubicBezTo>
                    <a:cubicBezTo>
                      <a:pt x="4469" y="38098"/>
                      <a:pt x="-3440" y="46007"/>
                      <a:pt x="1633" y="51156"/>
                    </a:cubicBezTo>
                    <a:cubicBezTo>
                      <a:pt x="16743" y="66526"/>
                      <a:pt x="32598" y="81225"/>
                      <a:pt x="49461" y="94619"/>
                    </a:cubicBezTo>
                    <a:cubicBezTo>
                      <a:pt x="64906" y="106930"/>
                      <a:pt x="81694" y="118048"/>
                      <a:pt x="100870" y="123494"/>
                    </a:cubicBezTo>
                    <a:cubicBezTo>
                      <a:pt x="121837" y="129464"/>
                      <a:pt x="143886" y="128195"/>
                      <a:pt x="165188" y="124875"/>
                    </a:cubicBezTo>
                    <a:cubicBezTo>
                      <a:pt x="185968" y="121629"/>
                      <a:pt x="206487" y="116555"/>
                      <a:pt x="226521" y="110138"/>
                    </a:cubicBezTo>
                    <a:cubicBezTo>
                      <a:pt x="249092" y="102863"/>
                      <a:pt x="271066" y="93723"/>
                      <a:pt x="292145" y="82867"/>
                    </a:cubicBezTo>
                    <a:cubicBezTo>
                      <a:pt x="295614" y="81076"/>
                      <a:pt x="295390" y="76711"/>
                      <a:pt x="293264" y="74062"/>
                    </a:cubicBezTo>
                    <a:cubicBezTo>
                      <a:pt x="268194" y="43247"/>
                      <a:pt x="232304" y="23660"/>
                      <a:pt x="194623" y="12580"/>
                    </a:cubicBezTo>
                    <a:cubicBezTo>
                      <a:pt x="175932" y="7059"/>
                      <a:pt x="156645" y="3626"/>
                      <a:pt x="137282" y="1612"/>
                    </a:cubicBezTo>
                    <a:cubicBezTo>
                      <a:pt x="113555" y="-851"/>
                      <a:pt x="89119" y="-1112"/>
                      <a:pt x="65951" y="5305"/>
                    </a:cubicBezTo>
                    <a:cubicBezTo>
                      <a:pt x="43156" y="11647"/>
                      <a:pt x="22264" y="23921"/>
                      <a:pt x="5439" y="40523"/>
                    </a:cubicBezTo>
                    <a:cubicBezTo>
                      <a:pt x="253" y="45560"/>
                      <a:pt x="8199" y="53469"/>
                      <a:pt x="13310" y="48432"/>
                    </a:cubicBezTo>
                    <a:lnTo>
                      <a:pt x="13310" y="48432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784" name="Google Shape;1784;p23"/>
            <p:cNvGrpSpPr/>
            <p:nvPr/>
          </p:nvGrpSpPr>
          <p:grpSpPr>
            <a:xfrm>
              <a:off x="5789388" y="1684028"/>
              <a:ext cx="213187" cy="270219"/>
              <a:chOff x="5789388" y="1684028"/>
              <a:chExt cx="213187" cy="270219"/>
            </a:xfrm>
          </p:grpSpPr>
          <p:sp>
            <p:nvSpPr>
              <p:cNvPr id="1785" name="Google Shape;1785;p23"/>
              <p:cNvSpPr/>
              <p:nvPr/>
            </p:nvSpPr>
            <p:spPr>
              <a:xfrm>
                <a:off x="5794909" y="1689438"/>
                <a:ext cx="202039" cy="259247"/>
              </a:xfrm>
              <a:custGeom>
                <a:rect b="b" l="l" r="r" t="t"/>
                <a:pathLst>
                  <a:path extrusionOk="0" h="259247" w="202039">
                    <a:moveTo>
                      <a:pt x="19160" y="0"/>
                    </a:moveTo>
                    <a:cubicBezTo>
                      <a:pt x="-3523" y="34435"/>
                      <a:pt x="-5202" y="80211"/>
                      <a:pt x="9572" y="118674"/>
                    </a:cubicBezTo>
                    <a:cubicBezTo>
                      <a:pt x="24345" y="157138"/>
                      <a:pt x="54042" y="188663"/>
                      <a:pt x="88589" y="211196"/>
                    </a:cubicBezTo>
                    <a:cubicBezTo>
                      <a:pt x="123098" y="233730"/>
                      <a:pt x="162382" y="247981"/>
                      <a:pt x="202040" y="259248"/>
                    </a:cubicBezTo>
                    <a:cubicBezTo>
                      <a:pt x="175925" y="221456"/>
                      <a:pt x="186930" y="169711"/>
                      <a:pt x="173574" y="125763"/>
                    </a:cubicBezTo>
                    <a:cubicBezTo>
                      <a:pt x="163240" y="91813"/>
                      <a:pt x="138319" y="63572"/>
                      <a:pt x="108623" y="44097"/>
                    </a:cubicBezTo>
                    <a:cubicBezTo>
                      <a:pt x="78926" y="24623"/>
                      <a:pt x="44678" y="13244"/>
                      <a:pt x="10094" y="5148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86" name="Google Shape;1786;p23"/>
              <p:cNvSpPr/>
              <p:nvPr/>
            </p:nvSpPr>
            <p:spPr>
              <a:xfrm>
                <a:off x="5789388" y="1684028"/>
                <a:ext cx="213187" cy="270219"/>
              </a:xfrm>
              <a:custGeom>
                <a:rect b="b" l="l" r="r" t="t"/>
                <a:pathLst>
                  <a:path extrusionOk="0" h="270219" w="213187">
                    <a:moveTo>
                      <a:pt x="19831" y="2574"/>
                    </a:moveTo>
                    <a:cubicBezTo>
                      <a:pt x="-6881" y="43687"/>
                      <a:pt x="-5090" y="97372"/>
                      <a:pt x="16138" y="140350"/>
                    </a:cubicBezTo>
                    <a:cubicBezTo>
                      <a:pt x="37739" y="184074"/>
                      <a:pt x="77247" y="216457"/>
                      <a:pt x="120188" y="237983"/>
                    </a:cubicBezTo>
                    <a:cubicBezTo>
                      <a:pt x="147571" y="251712"/>
                      <a:pt x="176634" y="261636"/>
                      <a:pt x="206032" y="270030"/>
                    </a:cubicBezTo>
                    <a:cubicBezTo>
                      <a:pt x="210508" y="271298"/>
                      <a:pt x="215135" y="265926"/>
                      <a:pt x="212337" y="261822"/>
                    </a:cubicBezTo>
                    <a:cubicBezTo>
                      <a:pt x="186557" y="223769"/>
                      <a:pt x="197115" y="174150"/>
                      <a:pt x="185028" y="131769"/>
                    </a:cubicBezTo>
                    <a:cubicBezTo>
                      <a:pt x="172455" y="87710"/>
                      <a:pt x="137312" y="53947"/>
                      <a:pt x="97542" y="33353"/>
                    </a:cubicBezTo>
                    <a:cubicBezTo>
                      <a:pt x="72173" y="20221"/>
                      <a:pt x="44753" y="11677"/>
                      <a:pt x="17071" y="5111"/>
                    </a:cubicBezTo>
                    <a:cubicBezTo>
                      <a:pt x="10057" y="3470"/>
                      <a:pt x="7072" y="14252"/>
                      <a:pt x="14086" y="15893"/>
                    </a:cubicBezTo>
                    <a:cubicBezTo>
                      <a:pt x="60198" y="26787"/>
                      <a:pt x="106869" y="43762"/>
                      <a:pt x="140632" y="78457"/>
                    </a:cubicBezTo>
                    <a:cubicBezTo>
                      <a:pt x="155667" y="93940"/>
                      <a:pt x="167680" y="112556"/>
                      <a:pt x="173873" y="133299"/>
                    </a:cubicBezTo>
                    <a:cubicBezTo>
                      <a:pt x="180178" y="154527"/>
                      <a:pt x="180775" y="176799"/>
                      <a:pt x="182789" y="198661"/>
                    </a:cubicBezTo>
                    <a:cubicBezTo>
                      <a:pt x="184990" y="222650"/>
                      <a:pt x="188907" y="247049"/>
                      <a:pt x="202711" y="267419"/>
                    </a:cubicBezTo>
                    <a:cubicBezTo>
                      <a:pt x="204800" y="264695"/>
                      <a:pt x="206927" y="261934"/>
                      <a:pt x="209016" y="259211"/>
                    </a:cubicBezTo>
                    <a:cubicBezTo>
                      <a:pt x="161375" y="245631"/>
                      <a:pt x="113360" y="227686"/>
                      <a:pt x="74897" y="195490"/>
                    </a:cubicBezTo>
                    <a:cubicBezTo>
                      <a:pt x="40574" y="166726"/>
                      <a:pt x="14123" y="126770"/>
                      <a:pt x="11363" y="81106"/>
                    </a:cubicBezTo>
                    <a:cubicBezTo>
                      <a:pt x="9795" y="55476"/>
                      <a:pt x="15466" y="29846"/>
                      <a:pt x="29494" y="8208"/>
                    </a:cubicBezTo>
                    <a:cubicBezTo>
                      <a:pt x="33449" y="2164"/>
                      <a:pt x="23749" y="-3432"/>
                      <a:pt x="19831" y="2574"/>
                    </a:cubicBezTo>
                    <a:lnTo>
                      <a:pt x="19831" y="2574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787" name="Google Shape;1787;p23"/>
            <p:cNvGrpSpPr/>
            <p:nvPr/>
          </p:nvGrpSpPr>
          <p:grpSpPr>
            <a:xfrm>
              <a:off x="5080526" y="1624116"/>
              <a:ext cx="136623" cy="318947"/>
              <a:chOff x="5080526" y="1624116"/>
              <a:chExt cx="136623" cy="318947"/>
            </a:xfrm>
          </p:grpSpPr>
          <p:sp>
            <p:nvSpPr>
              <p:cNvPr id="1788" name="Google Shape;1788;p23"/>
              <p:cNvSpPr/>
              <p:nvPr/>
            </p:nvSpPr>
            <p:spPr>
              <a:xfrm>
                <a:off x="5086144" y="1629597"/>
                <a:ext cx="125403" cy="308083"/>
              </a:xfrm>
              <a:custGeom>
                <a:rect b="b" l="l" r="r" t="t"/>
                <a:pathLst>
                  <a:path extrusionOk="0" h="308083" w="125403">
                    <a:moveTo>
                      <a:pt x="50948" y="0"/>
                    </a:moveTo>
                    <a:cubicBezTo>
                      <a:pt x="18378" y="28652"/>
                      <a:pt x="-760" y="72003"/>
                      <a:pt x="23" y="115391"/>
                    </a:cubicBezTo>
                    <a:cubicBezTo>
                      <a:pt x="583" y="147550"/>
                      <a:pt x="11439" y="178702"/>
                      <a:pt x="24833" y="207951"/>
                    </a:cubicBezTo>
                    <a:cubicBezTo>
                      <a:pt x="41098" y="243430"/>
                      <a:pt x="61319" y="277081"/>
                      <a:pt x="84972" y="308083"/>
                    </a:cubicBezTo>
                    <a:cubicBezTo>
                      <a:pt x="86464" y="279058"/>
                      <a:pt x="103402" y="253465"/>
                      <a:pt x="113810" y="226306"/>
                    </a:cubicBezTo>
                    <a:cubicBezTo>
                      <a:pt x="144552" y="146282"/>
                      <a:pt x="112169" y="46821"/>
                      <a:pt x="40203" y="299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89" name="Google Shape;1789;p23"/>
              <p:cNvSpPr/>
              <p:nvPr/>
            </p:nvSpPr>
            <p:spPr>
              <a:xfrm>
                <a:off x="5080526" y="1624116"/>
                <a:ext cx="136623" cy="318947"/>
              </a:xfrm>
              <a:custGeom>
                <a:rect b="b" l="l" r="r" t="t"/>
                <a:pathLst>
                  <a:path extrusionOk="0" h="318947" w="136623">
                    <a:moveTo>
                      <a:pt x="52612" y="1527"/>
                    </a:moveTo>
                    <a:cubicBezTo>
                      <a:pt x="21049" y="29582"/>
                      <a:pt x="1799" y="70545"/>
                      <a:pt x="120" y="112739"/>
                    </a:cubicBezTo>
                    <a:cubicBezTo>
                      <a:pt x="-1783" y="160530"/>
                      <a:pt x="19221" y="207015"/>
                      <a:pt x="41531" y="248090"/>
                    </a:cubicBezTo>
                    <a:cubicBezTo>
                      <a:pt x="54477" y="271967"/>
                      <a:pt x="69288" y="294761"/>
                      <a:pt x="85740" y="316362"/>
                    </a:cubicBezTo>
                    <a:cubicBezTo>
                      <a:pt x="89061" y="320727"/>
                      <a:pt x="95813" y="319421"/>
                      <a:pt x="96186" y="313527"/>
                    </a:cubicBezTo>
                    <a:cubicBezTo>
                      <a:pt x="97828" y="286815"/>
                      <a:pt x="112415" y="263274"/>
                      <a:pt x="122451" y="239136"/>
                    </a:cubicBezTo>
                    <a:cubicBezTo>
                      <a:pt x="130957" y="218767"/>
                      <a:pt x="135620" y="197091"/>
                      <a:pt x="136478" y="175042"/>
                    </a:cubicBezTo>
                    <a:cubicBezTo>
                      <a:pt x="138157" y="131692"/>
                      <a:pt x="125211" y="87557"/>
                      <a:pt x="100589" y="51891"/>
                    </a:cubicBezTo>
                    <a:cubicBezTo>
                      <a:pt x="86673" y="31708"/>
                      <a:pt x="69176" y="14323"/>
                      <a:pt x="48620" y="930"/>
                    </a:cubicBezTo>
                    <a:cubicBezTo>
                      <a:pt x="42576" y="-3025"/>
                      <a:pt x="36942" y="6675"/>
                      <a:pt x="42986" y="10592"/>
                    </a:cubicBezTo>
                    <a:cubicBezTo>
                      <a:pt x="113459" y="56555"/>
                      <a:pt x="144201" y="153516"/>
                      <a:pt x="113459" y="231787"/>
                    </a:cubicBezTo>
                    <a:cubicBezTo>
                      <a:pt x="102827" y="258797"/>
                      <a:pt x="86822" y="283868"/>
                      <a:pt x="84994" y="313564"/>
                    </a:cubicBezTo>
                    <a:cubicBezTo>
                      <a:pt x="88464" y="312632"/>
                      <a:pt x="91933" y="311699"/>
                      <a:pt x="95440" y="310729"/>
                    </a:cubicBezTo>
                    <a:cubicBezTo>
                      <a:pt x="67460" y="273944"/>
                      <a:pt x="43322" y="233204"/>
                      <a:pt x="26571" y="190040"/>
                    </a:cubicBezTo>
                    <a:cubicBezTo>
                      <a:pt x="18401" y="168999"/>
                      <a:pt x="12245" y="146875"/>
                      <a:pt x="11350" y="124230"/>
                    </a:cubicBezTo>
                    <a:cubicBezTo>
                      <a:pt x="10529" y="103860"/>
                      <a:pt x="14222" y="83528"/>
                      <a:pt x="21759" y="64576"/>
                    </a:cubicBezTo>
                    <a:cubicBezTo>
                      <a:pt x="30153" y="43423"/>
                      <a:pt x="43583" y="24508"/>
                      <a:pt x="60558" y="9436"/>
                    </a:cubicBezTo>
                    <a:cubicBezTo>
                      <a:pt x="65930" y="4660"/>
                      <a:pt x="57984" y="-3249"/>
                      <a:pt x="52612" y="1527"/>
                    </a:cubicBezTo>
                    <a:lnTo>
                      <a:pt x="52612" y="1527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790" name="Google Shape;1790;p23"/>
            <p:cNvGrpSpPr/>
            <p:nvPr/>
          </p:nvGrpSpPr>
          <p:grpSpPr>
            <a:xfrm>
              <a:off x="4803071" y="1790690"/>
              <a:ext cx="212202" cy="255425"/>
              <a:chOff x="4803071" y="1790690"/>
              <a:chExt cx="212202" cy="255425"/>
            </a:xfrm>
          </p:grpSpPr>
          <p:sp>
            <p:nvSpPr>
              <p:cNvPr id="1791" name="Google Shape;1791;p23"/>
              <p:cNvSpPr/>
              <p:nvPr/>
            </p:nvSpPr>
            <p:spPr>
              <a:xfrm>
                <a:off x="4808639" y="1796025"/>
                <a:ext cx="201039" cy="244511"/>
              </a:xfrm>
              <a:custGeom>
                <a:rect b="b" l="l" r="r" t="t"/>
                <a:pathLst>
                  <a:path extrusionOk="0" h="244511" w="201039">
                    <a:moveTo>
                      <a:pt x="200750" y="15930"/>
                    </a:moveTo>
                    <a:cubicBezTo>
                      <a:pt x="167546" y="26152"/>
                      <a:pt x="135350" y="39620"/>
                      <a:pt x="104721" y="56110"/>
                    </a:cubicBezTo>
                    <a:cubicBezTo>
                      <a:pt x="78382" y="70287"/>
                      <a:pt x="52678" y="87224"/>
                      <a:pt x="34957" y="111325"/>
                    </a:cubicBezTo>
                    <a:cubicBezTo>
                      <a:pt x="7387" y="148856"/>
                      <a:pt x="2872" y="198027"/>
                      <a:pt x="0" y="244511"/>
                    </a:cubicBezTo>
                    <a:cubicBezTo>
                      <a:pt x="18654" y="222836"/>
                      <a:pt x="52640" y="226231"/>
                      <a:pt x="79241" y="215673"/>
                    </a:cubicBezTo>
                    <a:cubicBezTo>
                      <a:pt x="95693" y="209144"/>
                      <a:pt x="109273" y="197169"/>
                      <a:pt x="122517" y="185417"/>
                    </a:cubicBezTo>
                    <a:cubicBezTo>
                      <a:pt x="145871" y="164637"/>
                      <a:pt x="169748" y="143222"/>
                      <a:pt x="184074" y="115429"/>
                    </a:cubicBezTo>
                    <a:cubicBezTo>
                      <a:pt x="202093" y="80434"/>
                      <a:pt x="202914" y="39210"/>
                      <a:pt x="199370" y="0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92" name="Google Shape;1792;p23"/>
              <p:cNvSpPr/>
              <p:nvPr/>
            </p:nvSpPr>
            <p:spPr>
              <a:xfrm>
                <a:off x="4803071" y="1790690"/>
                <a:ext cx="212202" cy="255425"/>
              </a:xfrm>
              <a:custGeom>
                <a:rect b="b" l="l" r="r" t="t"/>
                <a:pathLst>
                  <a:path extrusionOk="0" h="255425" w="212202">
                    <a:moveTo>
                      <a:pt x="204864" y="15856"/>
                    </a:moveTo>
                    <a:cubicBezTo>
                      <a:pt x="181696" y="23019"/>
                      <a:pt x="159050" y="31711"/>
                      <a:pt x="137039" y="41859"/>
                    </a:cubicBezTo>
                    <a:cubicBezTo>
                      <a:pt x="116296" y="51409"/>
                      <a:pt x="95740" y="62042"/>
                      <a:pt x="76938" y="75062"/>
                    </a:cubicBezTo>
                    <a:cubicBezTo>
                      <a:pt x="59627" y="87038"/>
                      <a:pt x="43920" y="101252"/>
                      <a:pt x="32243" y="118861"/>
                    </a:cubicBezTo>
                    <a:cubicBezTo>
                      <a:pt x="20454" y="136544"/>
                      <a:pt x="13142" y="156989"/>
                      <a:pt x="8591" y="177657"/>
                    </a:cubicBezTo>
                    <a:cubicBezTo>
                      <a:pt x="3405" y="201384"/>
                      <a:pt x="1502" y="225671"/>
                      <a:pt x="10" y="249846"/>
                    </a:cubicBezTo>
                    <a:cubicBezTo>
                      <a:pt x="-289" y="254585"/>
                      <a:pt x="6390" y="257383"/>
                      <a:pt x="9561" y="253801"/>
                    </a:cubicBezTo>
                    <a:cubicBezTo>
                      <a:pt x="23290" y="238319"/>
                      <a:pt x="45263" y="236453"/>
                      <a:pt x="64365" y="232536"/>
                    </a:cubicBezTo>
                    <a:cubicBezTo>
                      <a:pt x="74438" y="230484"/>
                      <a:pt x="84287" y="227798"/>
                      <a:pt x="93539" y="223284"/>
                    </a:cubicBezTo>
                    <a:cubicBezTo>
                      <a:pt x="104545" y="217874"/>
                      <a:pt x="114319" y="210189"/>
                      <a:pt x="123572" y="202205"/>
                    </a:cubicBezTo>
                    <a:cubicBezTo>
                      <a:pt x="141666" y="186685"/>
                      <a:pt x="159909" y="170681"/>
                      <a:pt x="175167" y="152251"/>
                    </a:cubicBezTo>
                    <a:cubicBezTo>
                      <a:pt x="190874" y="133261"/>
                      <a:pt x="202028" y="111698"/>
                      <a:pt x="207364" y="87597"/>
                    </a:cubicBezTo>
                    <a:cubicBezTo>
                      <a:pt x="213333" y="60624"/>
                      <a:pt x="212997" y="32756"/>
                      <a:pt x="210535" y="5372"/>
                    </a:cubicBezTo>
                    <a:cubicBezTo>
                      <a:pt x="209900" y="-1753"/>
                      <a:pt x="198708" y="-1828"/>
                      <a:pt x="199342" y="5372"/>
                    </a:cubicBezTo>
                    <a:cubicBezTo>
                      <a:pt x="201469" y="29324"/>
                      <a:pt x="202215" y="53760"/>
                      <a:pt x="197962" y="77524"/>
                    </a:cubicBezTo>
                    <a:cubicBezTo>
                      <a:pt x="193746" y="101214"/>
                      <a:pt x="184270" y="123039"/>
                      <a:pt x="169236" y="141879"/>
                    </a:cubicBezTo>
                    <a:cubicBezTo>
                      <a:pt x="154648" y="160160"/>
                      <a:pt x="136853" y="175717"/>
                      <a:pt x="119319" y="191088"/>
                    </a:cubicBezTo>
                    <a:cubicBezTo>
                      <a:pt x="110402" y="198922"/>
                      <a:pt x="101224" y="206495"/>
                      <a:pt x="90741" y="212129"/>
                    </a:cubicBezTo>
                    <a:cubicBezTo>
                      <a:pt x="81564" y="217053"/>
                      <a:pt x="71565" y="219665"/>
                      <a:pt x="61418" y="221717"/>
                    </a:cubicBezTo>
                    <a:cubicBezTo>
                      <a:pt x="40302" y="226045"/>
                      <a:pt x="16873" y="228768"/>
                      <a:pt x="1689" y="245855"/>
                    </a:cubicBezTo>
                    <a:cubicBezTo>
                      <a:pt x="4860" y="247160"/>
                      <a:pt x="8068" y="248503"/>
                      <a:pt x="11239" y="249809"/>
                    </a:cubicBezTo>
                    <a:cubicBezTo>
                      <a:pt x="13776" y="209443"/>
                      <a:pt x="17022" y="166614"/>
                      <a:pt x="37914" y="130911"/>
                    </a:cubicBezTo>
                    <a:cubicBezTo>
                      <a:pt x="59254" y="94499"/>
                      <a:pt x="97978" y="72973"/>
                      <a:pt x="134875" y="55215"/>
                    </a:cubicBezTo>
                    <a:cubicBezTo>
                      <a:pt x="158454" y="43873"/>
                      <a:pt x="182890" y="34397"/>
                      <a:pt x="207886" y="26637"/>
                    </a:cubicBezTo>
                    <a:cubicBezTo>
                      <a:pt x="214676" y="24511"/>
                      <a:pt x="211766" y="13729"/>
                      <a:pt x="204864" y="15856"/>
                    </a:cubicBezTo>
                    <a:lnTo>
                      <a:pt x="204864" y="15856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793" name="Google Shape;1793;p23"/>
            <p:cNvGrpSpPr/>
            <p:nvPr/>
          </p:nvGrpSpPr>
          <p:grpSpPr>
            <a:xfrm>
              <a:off x="5567597" y="718317"/>
              <a:ext cx="127643" cy="315278"/>
              <a:chOff x="5567597" y="718317"/>
              <a:chExt cx="127643" cy="315278"/>
            </a:xfrm>
          </p:grpSpPr>
          <p:sp>
            <p:nvSpPr>
              <p:cNvPr id="1794" name="Google Shape;1794;p23"/>
              <p:cNvSpPr/>
              <p:nvPr/>
            </p:nvSpPr>
            <p:spPr>
              <a:xfrm>
                <a:off x="5572677" y="723927"/>
                <a:ext cx="117018" cy="304154"/>
              </a:xfrm>
              <a:custGeom>
                <a:rect b="b" l="l" r="r" t="t"/>
                <a:pathLst>
                  <a:path extrusionOk="0" h="304154" w="117018">
                    <a:moveTo>
                      <a:pt x="62988" y="293645"/>
                    </a:moveTo>
                    <a:cubicBezTo>
                      <a:pt x="39783" y="278200"/>
                      <a:pt x="26763" y="251675"/>
                      <a:pt x="16578" y="225783"/>
                    </a:cubicBezTo>
                    <a:cubicBezTo>
                      <a:pt x="6617" y="200452"/>
                      <a:pt x="-1740" y="173628"/>
                      <a:pt x="312" y="146505"/>
                    </a:cubicBezTo>
                    <a:cubicBezTo>
                      <a:pt x="1655" y="128896"/>
                      <a:pt x="7326" y="111922"/>
                      <a:pt x="13333" y="95320"/>
                    </a:cubicBezTo>
                    <a:cubicBezTo>
                      <a:pt x="25047" y="62975"/>
                      <a:pt x="38179" y="31152"/>
                      <a:pt x="52766" y="0"/>
                    </a:cubicBezTo>
                    <a:cubicBezTo>
                      <a:pt x="82463" y="45179"/>
                      <a:pt x="113129" y="93044"/>
                      <a:pt x="116673" y="147028"/>
                    </a:cubicBezTo>
                    <a:cubicBezTo>
                      <a:pt x="120143" y="200041"/>
                      <a:pt x="96863" y="250705"/>
                      <a:pt x="74106" y="298682"/>
                    </a:cubicBezTo>
                    <a:cubicBezTo>
                      <a:pt x="72502" y="302114"/>
                      <a:pt x="68249" y="306031"/>
                      <a:pt x="65749" y="303158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95" name="Google Shape;1795;p23"/>
              <p:cNvSpPr/>
              <p:nvPr/>
            </p:nvSpPr>
            <p:spPr>
              <a:xfrm>
                <a:off x="5567597" y="718317"/>
                <a:ext cx="127643" cy="315278"/>
              </a:xfrm>
              <a:custGeom>
                <a:rect b="b" l="l" r="r" t="t"/>
                <a:pathLst>
                  <a:path extrusionOk="0" h="315278" w="127643">
                    <a:moveTo>
                      <a:pt x="70904" y="294405"/>
                    </a:moveTo>
                    <a:cubicBezTo>
                      <a:pt x="56019" y="284295"/>
                      <a:pt x="45647" y="269372"/>
                      <a:pt x="37552" y="253554"/>
                    </a:cubicBezTo>
                    <a:cubicBezTo>
                      <a:pt x="28784" y="236393"/>
                      <a:pt x="21733" y="217888"/>
                      <a:pt x="16585" y="199347"/>
                    </a:cubicBezTo>
                    <a:cubicBezTo>
                      <a:pt x="10802" y="178566"/>
                      <a:pt x="8750" y="157376"/>
                      <a:pt x="13414" y="136148"/>
                    </a:cubicBezTo>
                    <a:cubicBezTo>
                      <a:pt x="17966" y="115443"/>
                      <a:pt x="26136" y="95409"/>
                      <a:pt x="33821" y="75710"/>
                    </a:cubicBezTo>
                    <a:cubicBezTo>
                      <a:pt x="42700" y="52953"/>
                      <a:pt x="52325" y="30494"/>
                      <a:pt x="62660" y="8371"/>
                    </a:cubicBezTo>
                    <a:cubicBezTo>
                      <a:pt x="59451" y="8371"/>
                      <a:pt x="56205" y="8371"/>
                      <a:pt x="52997" y="8371"/>
                    </a:cubicBezTo>
                    <a:cubicBezTo>
                      <a:pt x="75530" y="42656"/>
                      <a:pt x="98661" y="77874"/>
                      <a:pt x="109927" y="117756"/>
                    </a:cubicBezTo>
                    <a:cubicBezTo>
                      <a:pt x="115524" y="137603"/>
                      <a:pt x="117576" y="158047"/>
                      <a:pt x="115785" y="178604"/>
                    </a:cubicBezTo>
                    <a:cubicBezTo>
                      <a:pt x="113920" y="199645"/>
                      <a:pt x="108212" y="220239"/>
                      <a:pt x="101011" y="240049"/>
                    </a:cubicBezTo>
                    <a:cubicBezTo>
                      <a:pt x="96870" y="251390"/>
                      <a:pt x="92207" y="262545"/>
                      <a:pt x="87282" y="273551"/>
                    </a:cubicBezTo>
                    <a:cubicBezTo>
                      <a:pt x="84708" y="279259"/>
                      <a:pt x="82096" y="284967"/>
                      <a:pt x="79448" y="290637"/>
                    </a:cubicBezTo>
                    <a:cubicBezTo>
                      <a:pt x="78254" y="293212"/>
                      <a:pt x="77023" y="295786"/>
                      <a:pt x="75829" y="298323"/>
                    </a:cubicBezTo>
                    <a:cubicBezTo>
                      <a:pt x="75269" y="299516"/>
                      <a:pt x="74784" y="300785"/>
                      <a:pt x="74113" y="301904"/>
                    </a:cubicBezTo>
                    <a:cubicBezTo>
                      <a:pt x="73889" y="302389"/>
                      <a:pt x="73590" y="302837"/>
                      <a:pt x="73217" y="303285"/>
                    </a:cubicBezTo>
                    <a:cubicBezTo>
                      <a:pt x="71613" y="304366"/>
                      <a:pt x="72173" y="304851"/>
                      <a:pt x="74822" y="304777"/>
                    </a:cubicBezTo>
                    <a:cubicBezTo>
                      <a:pt x="69300" y="300225"/>
                      <a:pt x="61354" y="308097"/>
                      <a:pt x="66913" y="312686"/>
                    </a:cubicBezTo>
                    <a:cubicBezTo>
                      <a:pt x="76538" y="320632"/>
                      <a:pt x="83402" y="308470"/>
                      <a:pt x="86984" y="300934"/>
                    </a:cubicBezTo>
                    <a:cubicBezTo>
                      <a:pt x="92095" y="290115"/>
                      <a:pt x="97131" y="279221"/>
                      <a:pt x="101832" y="268216"/>
                    </a:cubicBezTo>
                    <a:cubicBezTo>
                      <a:pt x="111122" y="246466"/>
                      <a:pt x="119366" y="224081"/>
                      <a:pt x="123918" y="200802"/>
                    </a:cubicBezTo>
                    <a:cubicBezTo>
                      <a:pt x="128357" y="178007"/>
                      <a:pt x="129029" y="154802"/>
                      <a:pt x="124850" y="131932"/>
                    </a:cubicBezTo>
                    <a:cubicBezTo>
                      <a:pt x="120784" y="109809"/>
                      <a:pt x="112465" y="88619"/>
                      <a:pt x="102392" y="68585"/>
                    </a:cubicBezTo>
                    <a:cubicBezTo>
                      <a:pt x="90864" y="45678"/>
                      <a:pt x="76873" y="24152"/>
                      <a:pt x="62771" y="2738"/>
                    </a:cubicBezTo>
                    <a:cubicBezTo>
                      <a:pt x="60682" y="-471"/>
                      <a:pt x="55011" y="-1329"/>
                      <a:pt x="53109" y="2738"/>
                    </a:cubicBezTo>
                    <a:cubicBezTo>
                      <a:pt x="43372" y="23592"/>
                      <a:pt x="34231" y="44745"/>
                      <a:pt x="25725" y="66122"/>
                    </a:cubicBezTo>
                    <a:cubicBezTo>
                      <a:pt x="17481" y="86865"/>
                      <a:pt x="8788" y="107981"/>
                      <a:pt x="3528" y="129731"/>
                    </a:cubicBezTo>
                    <a:cubicBezTo>
                      <a:pt x="-6844" y="172560"/>
                      <a:pt x="7184" y="215948"/>
                      <a:pt x="25725" y="254561"/>
                    </a:cubicBezTo>
                    <a:cubicBezTo>
                      <a:pt x="35015" y="273924"/>
                      <a:pt x="47401" y="291868"/>
                      <a:pt x="65383" y="304068"/>
                    </a:cubicBezTo>
                    <a:cubicBezTo>
                      <a:pt x="71240" y="308134"/>
                      <a:pt x="76836" y="298435"/>
                      <a:pt x="70904" y="294405"/>
                    </a:cubicBezTo>
                    <a:lnTo>
                      <a:pt x="70904" y="294405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796" name="Google Shape;1796;p23"/>
            <p:cNvGrpSpPr/>
            <p:nvPr/>
          </p:nvGrpSpPr>
          <p:grpSpPr>
            <a:xfrm>
              <a:off x="5680306" y="837785"/>
              <a:ext cx="306199" cy="144307"/>
              <a:chOff x="5680306" y="837785"/>
              <a:chExt cx="306199" cy="144307"/>
            </a:xfrm>
          </p:grpSpPr>
          <p:sp>
            <p:nvSpPr>
              <p:cNvPr id="1797" name="Google Shape;1797;p23"/>
              <p:cNvSpPr/>
              <p:nvPr/>
            </p:nvSpPr>
            <p:spPr>
              <a:xfrm>
                <a:off x="5686105" y="843356"/>
                <a:ext cx="294950" cy="133081"/>
              </a:xfrm>
              <a:custGeom>
                <a:rect b="b" l="l" r="r" t="t"/>
                <a:pathLst>
                  <a:path extrusionOk="0" h="133081" w="294950">
                    <a:moveTo>
                      <a:pt x="10073" y="98296"/>
                    </a:moveTo>
                    <a:cubicBezTo>
                      <a:pt x="9849" y="90536"/>
                      <a:pt x="14587" y="83523"/>
                      <a:pt x="19437" y="77442"/>
                    </a:cubicBezTo>
                    <a:cubicBezTo>
                      <a:pt x="51297" y="37560"/>
                      <a:pt x="98416" y="10214"/>
                      <a:pt x="148856" y="2379"/>
                    </a:cubicBezTo>
                    <a:cubicBezTo>
                      <a:pt x="199295" y="-5455"/>
                      <a:pt x="252495" y="6259"/>
                      <a:pt x="294951" y="34538"/>
                    </a:cubicBezTo>
                    <a:cubicBezTo>
                      <a:pt x="266001" y="55915"/>
                      <a:pt x="242982" y="84791"/>
                      <a:pt x="213099" y="104862"/>
                    </a:cubicBezTo>
                    <a:cubicBezTo>
                      <a:pt x="149453" y="147616"/>
                      <a:pt x="57043" y="141125"/>
                      <a:pt x="0" y="89902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98" name="Google Shape;1798;p23"/>
              <p:cNvSpPr/>
              <p:nvPr/>
            </p:nvSpPr>
            <p:spPr>
              <a:xfrm>
                <a:off x="5680306" y="837785"/>
                <a:ext cx="306199" cy="144307"/>
              </a:xfrm>
              <a:custGeom>
                <a:rect b="b" l="l" r="r" t="t"/>
                <a:pathLst>
                  <a:path extrusionOk="0" h="144307" w="306199">
                    <a:moveTo>
                      <a:pt x="21468" y="103867"/>
                    </a:moveTo>
                    <a:cubicBezTo>
                      <a:pt x="21618" y="93533"/>
                      <a:pt x="30758" y="84654"/>
                      <a:pt x="37287" y="77454"/>
                    </a:cubicBezTo>
                    <a:cubicBezTo>
                      <a:pt x="44039" y="69992"/>
                      <a:pt x="51352" y="63053"/>
                      <a:pt x="59112" y="56711"/>
                    </a:cubicBezTo>
                    <a:cubicBezTo>
                      <a:pt x="74258" y="44288"/>
                      <a:pt x="91419" y="34028"/>
                      <a:pt x="109476" y="26492"/>
                    </a:cubicBezTo>
                    <a:cubicBezTo>
                      <a:pt x="147977" y="10413"/>
                      <a:pt x="190881" y="6980"/>
                      <a:pt x="231471" y="16419"/>
                    </a:cubicBezTo>
                    <a:cubicBezTo>
                      <a:pt x="255161" y="21903"/>
                      <a:pt x="277620" y="31566"/>
                      <a:pt x="297878" y="44959"/>
                    </a:cubicBezTo>
                    <a:cubicBezTo>
                      <a:pt x="297878" y="41751"/>
                      <a:pt x="297878" y="38505"/>
                      <a:pt x="297878" y="35297"/>
                    </a:cubicBezTo>
                    <a:cubicBezTo>
                      <a:pt x="260496" y="63128"/>
                      <a:pt x="231956" y="102935"/>
                      <a:pt x="187635" y="120730"/>
                    </a:cubicBezTo>
                    <a:cubicBezTo>
                      <a:pt x="150067" y="135802"/>
                      <a:pt x="107536" y="136921"/>
                      <a:pt x="68961" y="124834"/>
                    </a:cubicBezTo>
                    <a:cubicBezTo>
                      <a:pt x="47173" y="117969"/>
                      <a:pt x="26804" y="106740"/>
                      <a:pt x="9717" y="91556"/>
                    </a:cubicBezTo>
                    <a:cubicBezTo>
                      <a:pt x="4345" y="86781"/>
                      <a:pt x="-3602" y="94652"/>
                      <a:pt x="1808" y="99465"/>
                    </a:cubicBezTo>
                    <a:cubicBezTo>
                      <a:pt x="34004" y="128117"/>
                      <a:pt x="76385" y="143450"/>
                      <a:pt x="119288" y="144271"/>
                    </a:cubicBezTo>
                    <a:cubicBezTo>
                      <a:pt x="140404" y="144681"/>
                      <a:pt x="161744" y="141585"/>
                      <a:pt x="181778" y="134832"/>
                    </a:cubicBezTo>
                    <a:cubicBezTo>
                      <a:pt x="203155" y="127632"/>
                      <a:pt x="222181" y="116216"/>
                      <a:pt x="239529" y="101890"/>
                    </a:cubicBezTo>
                    <a:cubicBezTo>
                      <a:pt x="261541" y="83721"/>
                      <a:pt x="280567" y="62083"/>
                      <a:pt x="303511" y="44997"/>
                    </a:cubicBezTo>
                    <a:cubicBezTo>
                      <a:pt x="306906" y="42460"/>
                      <a:pt x="307279" y="37796"/>
                      <a:pt x="303511" y="35334"/>
                    </a:cubicBezTo>
                    <a:cubicBezTo>
                      <a:pt x="265159" y="10002"/>
                      <a:pt x="218488" y="-2496"/>
                      <a:pt x="172600" y="414"/>
                    </a:cubicBezTo>
                    <a:cubicBezTo>
                      <a:pt x="129137" y="3175"/>
                      <a:pt x="87465" y="19851"/>
                      <a:pt x="53441" y="46974"/>
                    </a:cubicBezTo>
                    <a:cubicBezTo>
                      <a:pt x="44226" y="54323"/>
                      <a:pt x="35645" y="62419"/>
                      <a:pt x="27848" y="71223"/>
                    </a:cubicBezTo>
                    <a:cubicBezTo>
                      <a:pt x="19603" y="80513"/>
                      <a:pt x="10388" y="90810"/>
                      <a:pt x="10239" y="103905"/>
                    </a:cubicBezTo>
                    <a:cubicBezTo>
                      <a:pt x="10202" y="111068"/>
                      <a:pt x="21394" y="111068"/>
                      <a:pt x="21468" y="103867"/>
                    </a:cubicBezTo>
                    <a:lnTo>
                      <a:pt x="21468" y="103867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799" name="Google Shape;1799;p23"/>
            <p:cNvGrpSpPr/>
            <p:nvPr/>
          </p:nvGrpSpPr>
          <p:grpSpPr>
            <a:xfrm>
              <a:off x="5816619" y="519790"/>
              <a:ext cx="189596" cy="253768"/>
              <a:chOff x="5816619" y="519790"/>
              <a:chExt cx="189596" cy="253768"/>
            </a:xfrm>
          </p:grpSpPr>
          <p:sp>
            <p:nvSpPr>
              <p:cNvPr id="1800" name="Google Shape;1800;p23"/>
              <p:cNvSpPr/>
              <p:nvPr/>
            </p:nvSpPr>
            <p:spPr>
              <a:xfrm>
                <a:off x="5822164" y="525229"/>
                <a:ext cx="178552" cy="242687"/>
              </a:xfrm>
              <a:custGeom>
                <a:rect b="b" l="l" r="r" t="t"/>
                <a:pathLst>
                  <a:path extrusionOk="0" h="242687" w="178552">
                    <a:moveTo>
                      <a:pt x="7946" y="242683"/>
                    </a:moveTo>
                    <a:cubicBezTo>
                      <a:pt x="3395" y="242870"/>
                      <a:pt x="1492" y="237013"/>
                      <a:pt x="1194" y="232461"/>
                    </a:cubicBezTo>
                    <a:cubicBezTo>
                      <a:pt x="-2947" y="173143"/>
                      <a:pt x="20221" y="112481"/>
                      <a:pt x="62825" y="70996"/>
                    </a:cubicBezTo>
                    <a:cubicBezTo>
                      <a:pt x="95432" y="39285"/>
                      <a:pt x="137403" y="19362"/>
                      <a:pt x="178552" y="0"/>
                    </a:cubicBezTo>
                    <a:cubicBezTo>
                      <a:pt x="151579" y="51335"/>
                      <a:pt x="165383" y="116212"/>
                      <a:pt x="141059" y="168890"/>
                    </a:cubicBezTo>
                    <a:cubicBezTo>
                      <a:pt x="117294" y="220411"/>
                      <a:pt x="55401" y="251115"/>
                      <a:pt x="0" y="238915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01" name="Google Shape;1801;p23"/>
              <p:cNvSpPr/>
              <p:nvPr/>
            </p:nvSpPr>
            <p:spPr>
              <a:xfrm>
                <a:off x="5816619" y="519790"/>
                <a:ext cx="189596" cy="253768"/>
              </a:xfrm>
              <a:custGeom>
                <a:rect b="b" l="l" r="r" t="t"/>
                <a:pathLst>
                  <a:path extrusionOk="0" h="253768" w="189596">
                    <a:moveTo>
                      <a:pt x="13492" y="242526"/>
                    </a:moveTo>
                    <a:cubicBezTo>
                      <a:pt x="10955" y="242340"/>
                      <a:pt x="11888" y="219284"/>
                      <a:pt x="11999" y="216374"/>
                    </a:cubicBezTo>
                    <a:cubicBezTo>
                      <a:pt x="12409" y="206487"/>
                      <a:pt x="13529" y="196638"/>
                      <a:pt x="15394" y="186938"/>
                    </a:cubicBezTo>
                    <a:cubicBezTo>
                      <a:pt x="19237" y="167240"/>
                      <a:pt x="25878" y="148102"/>
                      <a:pt x="35205" y="130306"/>
                    </a:cubicBezTo>
                    <a:cubicBezTo>
                      <a:pt x="54791" y="93148"/>
                      <a:pt x="85159" y="65317"/>
                      <a:pt x="120936" y="43977"/>
                    </a:cubicBezTo>
                    <a:cubicBezTo>
                      <a:pt x="142164" y="31330"/>
                      <a:pt x="164511" y="20772"/>
                      <a:pt x="186858" y="10289"/>
                    </a:cubicBezTo>
                    <a:cubicBezTo>
                      <a:pt x="184321" y="7752"/>
                      <a:pt x="181747" y="5178"/>
                      <a:pt x="179210" y="2641"/>
                    </a:cubicBezTo>
                    <a:cubicBezTo>
                      <a:pt x="156938" y="45656"/>
                      <a:pt x="161788" y="95125"/>
                      <a:pt x="151566" y="141200"/>
                    </a:cubicBezTo>
                    <a:cubicBezTo>
                      <a:pt x="146790" y="162763"/>
                      <a:pt x="138172" y="183058"/>
                      <a:pt x="123287" y="199623"/>
                    </a:cubicBezTo>
                    <a:cubicBezTo>
                      <a:pt x="110005" y="214434"/>
                      <a:pt x="93068" y="226036"/>
                      <a:pt x="74451" y="233125"/>
                    </a:cubicBezTo>
                    <a:cubicBezTo>
                      <a:pt x="53000" y="241295"/>
                      <a:pt x="29534" y="243832"/>
                      <a:pt x="7000" y="238982"/>
                    </a:cubicBezTo>
                    <a:cubicBezTo>
                      <a:pt x="-14" y="237490"/>
                      <a:pt x="-3035" y="248271"/>
                      <a:pt x="4015" y="249764"/>
                    </a:cubicBezTo>
                    <a:cubicBezTo>
                      <a:pt x="45912" y="258755"/>
                      <a:pt x="90419" y="245287"/>
                      <a:pt x="121981" y="216747"/>
                    </a:cubicBezTo>
                    <a:cubicBezTo>
                      <a:pt x="138545" y="201749"/>
                      <a:pt x="150484" y="182872"/>
                      <a:pt x="157535" y="161719"/>
                    </a:cubicBezTo>
                    <a:cubicBezTo>
                      <a:pt x="165295" y="138439"/>
                      <a:pt x="167421" y="113704"/>
                      <a:pt x="169884" y="89417"/>
                    </a:cubicBezTo>
                    <a:cubicBezTo>
                      <a:pt x="172682" y="61735"/>
                      <a:pt x="175890" y="33345"/>
                      <a:pt x="188873" y="8274"/>
                    </a:cubicBezTo>
                    <a:cubicBezTo>
                      <a:pt x="191559" y="3088"/>
                      <a:pt x="186261" y="-1762"/>
                      <a:pt x="181225" y="626"/>
                    </a:cubicBezTo>
                    <a:cubicBezTo>
                      <a:pt x="138583" y="20697"/>
                      <a:pt x="94672" y="41515"/>
                      <a:pt x="61208" y="75651"/>
                    </a:cubicBezTo>
                    <a:cubicBezTo>
                      <a:pt x="30727" y="106728"/>
                      <a:pt x="10320" y="147617"/>
                      <a:pt x="3419" y="190557"/>
                    </a:cubicBezTo>
                    <a:cubicBezTo>
                      <a:pt x="1441" y="202794"/>
                      <a:pt x="434" y="215143"/>
                      <a:pt x="658" y="227529"/>
                    </a:cubicBezTo>
                    <a:cubicBezTo>
                      <a:pt x="807" y="237191"/>
                      <a:pt x="471" y="252860"/>
                      <a:pt x="13454" y="253756"/>
                    </a:cubicBezTo>
                    <a:cubicBezTo>
                      <a:pt x="20692" y="254203"/>
                      <a:pt x="20655" y="243011"/>
                      <a:pt x="13492" y="242526"/>
                    </a:cubicBezTo>
                    <a:lnTo>
                      <a:pt x="13492" y="242526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802" name="Google Shape;1802;p23"/>
            <p:cNvGrpSpPr/>
            <p:nvPr/>
          </p:nvGrpSpPr>
          <p:grpSpPr>
            <a:xfrm>
              <a:off x="5543781" y="1451084"/>
              <a:ext cx="134313" cy="323497"/>
              <a:chOff x="5543781" y="1451084"/>
              <a:chExt cx="134313" cy="323497"/>
            </a:xfrm>
          </p:grpSpPr>
          <p:sp>
            <p:nvSpPr>
              <p:cNvPr id="1803" name="Google Shape;1803;p23"/>
              <p:cNvSpPr/>
              <p:nvPr/>
            </p:nvSpPr>
            <p:spPr>
              <a:xfrm>
                <a:off x="5549372" y="1456790"/>
                <a:ext cx="123308" cy="312224"/>
              </a:xfrm>
              <a:custGeom>
                <a:rect b="b" l="l" r="r" t="t"/>
                <a:pathLst>
                  <a:path extrusionOk="0" h="312224" w="123308">
                    <a:moveTo>
                      <a:pt x="34063" y="19101"/>
                    </a:moveTo>
                    <a:cubicBezTo>
                      <a:pt x="35816" y="16639"/>
                      <a:pt x="37608" y="14214"/>
                      <a:pt x="39361" y="11752"/>
                    </a:cubicBezTo>
                    <a:cubicBezTo>
                      <a:pt x="12537" y="51223"/>
                      <a:pt x="-1416" y="99275"/>
                      <a:pt x="114" y="146991"/>
                    </a:cubicBezTo>
                    <a:cubicBezTo>
                      <a:pt x="1904" y="204742"/>
                      <a:pt x="25408" y="259285"/>
                      <a:pt x="48501" y="312224"/>
                    </a:cubicBezTo>
                    <a:cubicBezTo>
                      <a:pt x="55589" y="289504"/>
                      <a:pt x="74206" y="272641"/>
                      <a:pt x="88494" y="253577"/>
                    </a:cubicBezTo>
                    <a:cubicBezTo>
                      <a:pt x="117594" y="214815"/>
                      <a:pt x="129421" y="163592"/>
                      <a:pt x="120280" y="115988"/>
                    </a:cubicBezTo>
                    <a:cubicBezTo>
                      <a:pt x="111140" y="68384"/>
                      <a:pt x="81145" y="25182"/>
                      <a:pt x="39734" y="0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04" name="Google Shape;1804;p23"/>
              <p:cNvSpPr/>
              <p:nvPr/>
            </p:nvSpPr>
            <p:spPr>
              <a:xfrm>
                <a:off x="5543781" y="1451084"/>
                <a:ext cx="134313" cy="323497"/>
              </a:xfrm>
              <a:custGeom>
                <a:rect b="b" l="l" r="r" t="t"/>
                <a:pathLst>
                  <a:path extrusionOk="0" h="323497" w="134313">
                    <a:moveTo>
                      <a:pt x="44468" y="27606"/>
                    </a:moveTo>
                    <a:cubicBezTo>
                      <a:pt x="46221" y="25143"/>
                      <a:pt x="48012" y="22719"/>
                      <a:pt x="49765" y="20256"/>
                    </a:cubicBezTo>
                    <a:cubicBezTo>
                      <a:pt x="46557" y="18391"/>
                      <a:pt x="43311" y="16488"/>
                      <a:pt x="40102" y="14623"/>
                    </a:cubicBezTo>
                    <a:cubicBezTo>
                      <a:pt x="17345" y="48423"/>
                      <a:pt x="3728" y="87969"/>
                      <a:pt x="632" y="128559"/>
                    </a:cubicBezTo>
                    <a:cubicBezTo>
                      <a:pt x="-2614" y="170865"/>
                      <a:pt x="7011" y="212799"/>
                      <a:pt x="21225" y="252382"/>
                    </a:cubicBezTo>
                    <a:cubicBezTo>
                      <a:pt x="29545" y="275550"/>
                      <a:pt x="39356" y="298158"/>
                      <a:pt x="49206" y="320729"/>
                    </a:cubicBezTo>
                    <a:cubicBezTo>
                      <a:pt x="51257" y="325467"/>
                      <a:pt x="58085" y="323527"/>
                      <a:pt x="59428" y="319386"/>
                    </a:cubicBezTo>
                    <a:cubicBezTo>
                      <a:pt x="67038" y="295919"/>
                      <a:pt x="86587" y="279131"/>
                      <a:pt x="100689" y="259619"/>
                    </a:cubicBezTo>
                    <a:cubicBezTo>
                      <a:pt x="115277" y="239436"/>
                      <a:pt x="125424" y="215895"/>
                      <a:pt x="130498" y="191534"/>
                    </a:cubicBezTo>
                    <a:cubicBezTo>
                      <a:pt x="140347" y="144340"/>
                      <a:pt x="130983" y="94871"/>
                      <a:pt x="104084" y="54803"/>
                    </a:cubicBezTo>
                    <a:cubicBezTo>
                      <a:pt x="89497" y="33053"/>
                      <a:pt x="70433" y="14548"/>
                      <a:pt x="48124" y="856"/>
                    </a:cubicBezTo>
                    <a:cubicBezTo>
                      <a:pt x="41968" y="-2912"/>
                      <a:pt x="36334" y="6751"/>
                      <a:pt x="42490" y="10519"/>
                    </a:cubicBezTo>
                    <a:cubicBezTo>
                      <a:pt x="80618" y="33948"/>
                      <a:pt x="108636" y="72598"/>
                      <a:pt x="118970" y="116210"/>
                    </a:cubicBezTo>
                    <a:cubicBezTo>
                      <a:pt x="129901" y="162359"/>
                      <a:pt x="119828" y="212612"/>
                      <a:pt x="92818" y="251486"/>
                    </a:cubicBezTo>
                    <a:cubicBezTo>
                      <a:pt x="77820" y="273087"/>
                      <a:pt x="57003" y="290696"/>
                      <a:pt x="48683" y="316401"/>
                    </a:cubicBezTo>
                    <a:cubicBezTo>
                      <a:pt x="52078" y="315953"/>
                      <a:pt x="55510" y="315506"/>
                      <a:pt x="58905" y="315058"/>
                    </a:cubicBezTo>
                    <a:cubicBezTo>
                      <a:pt x="42303" y="276967"/>
                      <a:pt x="25627" y="238429"/>
                      <a:pt x="16935" y="197652"/>
                    </a:cubicBezTo>
                    <a:cubicBezTo>
                      <a:pt x="8541" y="158368"/>
                      <a:pt x="9361" y="118076"/>
                      <a:pt x="21263" y="79612"/>
                    </a:cubicBezTo>
                    <a:cubicBezTo>
                      <a:pt x="27791" y="58496"/>
                      <a:pt x="37454" y="38574"/>
                      <a:pt x="49802" y="20256"/>
                    </a:cubicBezTo>
                    <a:cubicBezTo>
                      <a:pt x="53869" y="14212"/>
                      <a:pt x="44281" y="8840"/>
                      <a:pt x="40140" y="14623"/>
                    </a:cubicBezTo>
                    <a:cubicBezTo>
                      <a:pt x="38386" y="17085"/>
                      <a:pt x="36596" y="19510"/>
                      <a:pt x="34842" y="21972"/>
                    </a:cubicBezTo>
                    <a:cubicBezTo>
                      <a:pt x="30589" y="27830"/>
                      <a:pt x="40289" y="33426"/>
                      <a:pt x="44468" y="27606"/>
                    </a:cubicBezTo>
                    <a:lnTo>
                      <a:pt x="44468" y="27606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805" name="Google Shape;1805;p23"/>
            <p:cNvGrpSpPr/>
            <p:nvPr/>
          </p:nvGrpSpPr>
          <p:grpSpPr>
            <a:xfrm>
              <a:off x="4868089" y="874032"/>
              <a:ext cx="165382" cy="306850"/>
              <a:chOff x="4868089" y="874032"/>
              <a:chExt cx="165382" cy="306850"/>
            </a:xfrm>
          </p:grpSpPr>
          <p:sp>
            <p:nvSpPr>
              <p:cNvPr id="1806" name="Google Shape;1806;p23"/>
              <p:cNvSpPr/>
              <p:nvPr/>
            </p:nvSpPr>
            <p:spPr>
              <a:xfrm>
                <a:off x="4873745" y="879498"/>
                <a:ext cx="154211" cy="296009"/>
              </a:xfrm>
              <a:custGeom>
                <a:rect b="b" l="l" r="r" t="t"/>
                <a:pathLst>
                  <a:path extrusionOk="0" h="296009" w="154211">
                    <a:moveTo>
                      <a:pt x="131429" y="292153"/>
                    </a:moveTo>
                    <a:cubicBezTo>
                      <a:pt x="134525" y="292451"/>
                      <a:pt x="130310" y="296667"/>
                      <a:pt x="127288" y="295921"/>
                    </a:cubicBezTo>
                    <a:cubicBezTo>
                      <a:pt x="70058" y="282192"/>
                      <a:pt x="27043" y="230969"/>
                      <a:pt x="10255" y="174561"/>
                    </a:cubicBezTo>
                    <a:cubicBezTo>
                      <a:pt x="-6496" y="118152"/>
                      <a:pt x="-602" y="57341"/>
                      <a:pt x="12755" y="0"/>
                    </a:cubicBezTo>
                    <a:cubicBezTo>
                      <a:pt x="10889" y="37494"/>
                      <a:pt x="32452" y="72264"/>
                      <a:pt x="57597" y="100170"/>
                    </a:cubicBezTo>
                    <a:cubicBezTo>
                      <a:pt x="82743" y="128076"/>
                      <a:pt x="112402" y="152288"/>
                      <a:pt x="132846" y="183775"/>
                    </a:cubicBezTo>
                    <a:cubicBezTo>
                      <a:pt x="153291" y="215300"/>
                      <a:pt x="162916" y="257681"/>
                      <a:pt x="144151" y="290213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07" name="Google Shape;1807;p23"/>
              <p:cNvSpPr/>
              <p:nvPr/>
            </p:nvSpPr>
            <p:spPr>
              <a:xfrm>
                <a:off x="4868089" y="874032"/>
                <a:ext cx="165382" cy="306850"/>
              </a:xfrm>
              <a:custGeom>
                <a:rect b="b" l="l" r="r" t="t"/>
                <a:pathLst>
                  <a:path extrusionOk="0" h="306850" w="165382">
                    <a:moveTo>
                      <a:pt x="135592" y="303029"/>
                    </a:moveTo>
                    <a:cubicBezTo>
                      <a:pt x="135107" y="302731"/>
                      <a:pt x="134659" y="302469"/>
                      <a:pt x="134174" y="302171"/>
                    </a:cubicBezTo>
                    <a:cubicBezTo>
                      <a:pt x="133615" y="300865"/>
                      <a:pt x="133093" y="299522"/>
                      <a:pt x="132533" y="298216"/>
                    </a:cubicBezTo>
                    <a:cubicBezTo>
                      <a:pt x="132608" y="292061"/>
                      <a:pt x="134025" y="297060"/>
                      <a:pt x="133093" y="295717"/>
                    </a:cubicBezTo>
                    <a:cubicBezTo>
                      <a:pt x="132794" y="295269"/>
                      <a:pt x="129735" y="294821"/>
                      <a:pt x="129175" y="294672"/>
                    </a:cubicBezTo>
                    <a:cubicBezTo>
                      <a:pt x="127012" y="294075"/>
                      <a:pt x="124885" y="293404"/>
                      <a:pt x="122721" y="292658"/>
                    </a:cubicBezTo>
                    <a:cubicBezTo>
                      <a:pt x="117685" y="290942"/>
                      <a:pt x="112760" y="288927"/>
                      <a:pt x="107948" y="286577"/>
                    </a:cubicBezTo>
                    <a:cubicBezTo>
                      <a:pt x="99143" y="282249"/>
                      <a:pt x="90712" y="277063"/>
                      <a:pt x="82952" y="271057"/>
                    </a:cubicBezTo>
                    <a:cubicBezTo>
                      <a:pt x="67245" y="258895"/>
                      <a:pt x="53890" y="243711"/>
                      <a:pt x="43294" y="226922"/>
                    </a:cubicBezTo>
                    <a:cubicBezTo>
                      <a:pt x="18037" y="187078"/>
                      <a:pt x="9755" y="139773"/>
                      <a:pt x="11434" y="93139"/>
                    </a:cubicBezTo>
                    <a:cubicBezTo>
                      <a:pt x="12478" y="64076"/>
                      <a:pt x="17216" y="35312"/>
                      <a:pt x="23782" y="6996"/>
                    </a:cubicBezTo>
                    <a:cubicBezTo>
                      <a:pt x="20126" y="6511"/>
                      <a:pt x="16470" y="5989"/>
                      <a:pt x="12777" y="5504"/>
                    </a:cubicBezTo>
                    <a:cubicBezTo>
                      <a:pt x="10912" y="50646"/>
                      <a:pt x="39377" y="89259"/>
                      <a:pt x="69148" y="120224"/>
                    </a:cubicBezTo>
                    <a:cubicBezTo>
                      <a:pt x="99404" y="151711"/>
                      <a:pt x="135517" y="181557"/>
                      <a:pt x="149097" y="224647"/>
                    </a:cubicBezTo>
                    <a:cubicBezTo>
                      <a:pt x="156148" y="247106"/>
                      <a:pt x="156745" y="271915"/>
                      <a:pt x="144919" y="292881"/>
                    </a:cubicBezTo>
                    <a:cubicBezTo>
                      <a:pt x="141375" y="299149"/>
                      <a:pt x="151037" y="304820"/>
                      <a:pt x="154582" y="298515"/>
                    </a:cubicBezTo>
                    <a:cubicBezTo>
                      <a:pt x="176406" y="259827"/>
                      <a:pt x="162267" y="212298"/>
                      <a:pt x="137831" y="178498"/>
                    </a:cubicBezTo>
                    <a:cubicBezTo>
                      <a:pt x="110932" y="141265"/>
                      <a:pt x="72431" y="114068"/>
                      <a:pt x="46838" y="75828"/>
                    </a:cubicBezTo>
                    <a:cubicBezTo>
                      <a:pt x="32848" y="54899"/>
                      <a:pt x="22924" y="31022"/>
                      <a:pt x="23969" y="5467"/>
                    </a:cubicBezTo>
                    <a:cubicBezTo>
                      <a:pt x="24230" y="-801"/>
                      <a:pt x="14418" y="-2181"/>
                      <a:pt x="12963" y="3974"/>
                    </a:cubicBezTo>
                    <a:cubicBezTo>
                      <a:pt x="-132" y="60495"/>
                      <a:pt x="-6436" y="120634"/>
                      <a:pt x="9270" y="177341"/>
                    </a:cubicBezTo>
                    <a:cubicBezTo>
                      <a:pt x="21507" y="221625"/>
                      <a:pt x="48741" y="262924"/>
                      <a:pt x="87727" y="287957"/>
                    </a:cubicBezTo>
                    <a:cubicBezTo>
                      <a:pt x="98471" y="294859"/>
                      <a:pt x="110111" y="300380"/>
                      <a:pt x="122273" y="304223"/>
                    </a:cubicBezTo>
                    <a:cubicBezTo>
                      <a:pt x="128019" y="306051"/>
                      <a:pt x="134510" y="308774"/>
                      <a:pt x="139920" y="304820"/>
                    </a:cubicBezTo>
                    <a:cubicBezTo>
                      <a:pt x="144770" y="301276"/>
                      <a:pt x="144993" y="293963"/>
                      <a:pt x="138502" y="292173"/>
                    </a:cubicBezTo>
                    <a:cubicBezTo>
                      <a:pt x="131638" y="290345"/>
                      <a:pt x="128653" y="301126"/>
                      <a:pt x="135592" y="303029"/>
                    </a:cubicBezTo>
                    <a:lnTo>
                      <a:pt x="135592" y="303029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808" name="Google Shape;1808;p23"/>
            <p:cNvGrpSpPr/>
            <p:nvPr/>
          </p:nvGrpSpPr>
          <p:grpSpPr>
            <a:xfrm>
              <a:off x="4645591" y="1121519"/>
              <a:ext cx="298468" cy="157246"/>
              <a:chOff x="4645591" y="1121519"/>
              <a:chExt cx="298468" cy="157246"/>
            </a:xfrm>
          </p:grpSpPr>
          <p:sp>
            <p:nvSpPr>
              <p:cNvPr id="1809" name="Google Shape;1809;p23"/>
              <p:cNvSpPr/>
              <p:nvPr/>
            </p:nvSpPr>
            <p:spPr>
              <a:xfrm>
                <a:off x="4650867" y="1126797"/>
                <a:ext cx="287489" cy="146530"/>
              </a:xfrm>
              <a:custGeom>
                <a:rect b="b" l="l" r="r" t="t"/>
                <a:pathLst>
                  <a:path extrusionOk="0" h="146530" w="287489">
                    <a:moveTo>
                      <a:pt x="287489" y="37467"/>
                    </a:moveTo>
                    <a:cubicBezTo>
                      <a:pt x="283162" y="26163"/>
                      <a:pt x="270067" y="21425"/>
                      <a:pt x="258502" y="17955"/>
                    </a:cubicBezTo>
                    <a:cubicBezTo>
                      <a:pt x="245929" y="14224"/>
                      <a:pt x="233394" y="10456"/>
                      <a:pt x="220821" y="6726"/>
                    </a:cubicBezTo>
                    <a:cubicBezTo>
                      <a:pt x="209256" y="3256"/>
                      <a:pt x="197430" y="-214"/>
                      <a:pt x="185379" y="10"/>
                    </a:cubicBezTo>
                    <a:cubicBezTo>
                      <a:pt x="166614" y="346"/>
                      <a:pt x="149229" y="9524"/>
                      <a:pt x="133261" y="19335"/>
                    </a:cubicBezTo>
                    <a:cubicBezTo>
                      <a:pt x="82188" y="50748"/>
                      <a:pt x="36822" y="91413"/>
                      <a:pt x="0" y="138719"/>
                    </a:cubicBezTo>
                    <a:cubicBezTo>
                      <a:pt x="28615" y="135547"/>
                      <a:pt x="56968" y="147411"/>
                      <a:pt x="85732" y="146478"/>
                    </a:cubicBezTo>
                    <a:cubicBezTo>
                      <a:pt x="108601" y="145732"/>
                      <a:pt x="130463" y="136965"/>
                      <a:pt x="150796" y="126407"/>
                    </a:cubicBezTo>
                    <a:cubicBezTo>
                      <a:pt x="199929" y="100926"/>
                      <a:pt x="243280" y="64365"/>
                      <a:pt x="276633" y="20193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10" name="Google Shape;1810;p23"/>
              <p:cNvSpPr/>
              <p:nvPr/>
            </p:nvSpPr>
            <p:spPr>
              <a:xfrm>
                <a:off x="4645591" y="1121519"/>
                <a:ext cx="298468" cy="157246"/>
              </a:xfrm>
              <a:custGeom>
                <a:rect b="b" l="l" r="r" t="t"/>
                <a:pathLst>
                  <a:path extrusionOk="0" h="157246" w="298468">
                    <a:moveTo>
                      <a:pt x="298175" y="41253"/>
                    </a:moveTo>
                    <a:cubicBezTo>
                      <a:pt x="289632" y="20921"/>
                      <a:pt x="263479" y="17302"/>
                      <a:pt x="244714" y="11706"/>
                    </a:cubicBezTo>
                    <a:cubicBezTo>
                      <a:pt x="220837" y="4580"/>
                      <a:pt x="196886" y="-4523"/>
                      <a:pt x="171890" y="2565"/>
                    </a:cubicBezTo>
                    <a:cubicBezTo>
                      <a:pt x="149431" y="8908"/>
                      <a:pt x="129098" y="23308"/>
                      <a:pt x="110221" y="36552"/>
                    </a:cubicBezTo>
                    <a:cubicBezTo>
                      <a:pt x="91008" y="50057"/>
                      <a:pt x="72690" y="64868"/>
                      <a:pt x="55491" y="80873"/>
                    </a:cubicBezTo>
                    <a:cubicBezTo>
                      <a:pt x="35905" y="99116"/>
                      <a:pt x="17811" y="118927"/>
                      <a:pt x="1321" y="140042"/>
                    </a:cubicBezTo>
                    <a:cubicBezTo>
                      <a:pt x="-1253" y="143363"/>
                      <a:pt x="-134" y="150153"/>
                      <a:pt x="5276" y="149593"/>
                    </a:cubicBezTo>
                    <a:cubicBezTo>
                      <a:pt x="27996" y="147317"/>
                      <a:pt x="50082" y="153883"/>
                      <a:pt x="72466" y="156458"/>
                    </a:cubicBezTo>
                    <a:cubicBezTo>
                      <a:pt x="94478" y="158995"/>
                      <a:pt x="115743" y="155301"/>
                      <a:pt x="136262" y="147019"/>
                    </a:cubicBezTo>
                    <a:cubicBezTo>
                      <a:pt x="174427" y="131611"/>
                      <a:pt x="209682" y="107511"/>
                      <a:pt x="239976" y="79829"/>
                    </a:cubicBezTo>
                    <a:cubicBezTo>
                      <a:pt x="257137" y="64122"/>
                      <a:pt x="272731" y="46849"/>
                      <a:pt x="286796" y="28307"/>
                    </a:cubicBezTo>
                    <a:cubicBezTo>
                      <a:pt x="291161" y="22562"/>
                      <a:pt x="281424" y="17003"/>
                      <a:pt x="277134" y="22674"/>
                    </a:cubicBezTo>
                    <a:cubicBezTo>
                      <a:pt x="253332" y="54012"/>
                      <a:pt x="224381" y="81582"/>
                      <a:pt x="191887" y="103780"/>
                    </a:cubicBezTo>
                    <a:cubicBezTo>
                      <a:pt x="158646" y="126500"/>
                      <a:pt x="119175" y="149220"/>
                      <a:pt x="77540" y="145750"/>
                    </a:cubicBezTo>
                    <a:cubicBezTo>
                      <a:pt x="53365" y="143736"/>
                      <a:pt x="29787" y="135939"/>
                      <a:pt x="5313" y="138401"/>
                    </a:cubicBezTo>
                    <a:cubicBezTo>
                      <a:pt x="6619" y="141572"/>
                      <a:pt x="7962" y="144781"/>
                      <a:pt x="9268" y="147952"/>
                    </a:cubicBezTo>
                    <a:cubicBezTo>
                      <a:pt x="36315" y="113330"/>
                      <a:pt x="67766" y="82067"/>
                      <a:pt x="102909" y="55654"/>
                    </a:cubicBezTo>
                    <a:cubicBezTo>
                      <a:pt x="120369" y="42559"/>
                      <a:pt x="138724" y="29613"/>
                      <a:pt x="158310" y="19876"/>
                    </a:cubicBezTo>
                    <a:cubicBezTo>
                      <a:pt x="167898" y="15138"/>
                      <a:pt x="178307" y="11370"/>
                      <a:pt x="189089" y="10922"/>
                    </a:cubicBezTo>
                    <a:cubicBezTo>
                      <a:pt x="201288" y="10400"/>
                      <a:pt x="213077" y="13944"/>
                      <a:pt x="224642" y="17414"/>
                    </a:cubicBezTo>
                    <a:cubicBezTo>
                      <a:pt x="237626" y="21294"/>
                      <a:pt x="250608" y="25062"/>
                      <a:pt x="263554" y="29016"/>
                    </a:cubicBezTo>
                    <a:cubicBezTo>
                      <a:pt x="272097" y="31628"/>
                      <a:pt x="283588" y="35172"/>
                      <a:pt x="287393" y="44238"/>
                    </a:cubicBezTo>
                    <a:cubicBezTo>
                      <a:pt x="288587" y="47036"/>
                      <a:pt x="291087" y="48976"/>
                      <a:pt x="294295" y="48155"/>
                    </a:cubicBezTo>
                    <a:cubicBezTo>
                      <a:pt x="296869" y="47446"/>
                      <a:pt x="299331" y="44051"/>
                      <a:pt x="298175" y="41253"/>
                    </a:cubicBezTo>
                    <a:lnTo>
                      <a:pt x="298175" y="41253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811" name="Google Shape;1811;p23"/>
            <p:cNvGrpSpPr/>
            <p:nvPr/>
          </p:nvGrpSpPr>
          <p:grpSpPr>
            <a:xfrm>
              <a:off x="4459802" y="926301"/>
              <a:ext cx="310009" cy="171394"/>
              <a:chOff x="4459802" y="926301"/>
              <a:chExt cx="310009" cy="171394"/>
            </a:xfrm>
          </p:grpSpPr>
          <p:sp>
            <p:nvSpPr>
              <p:cNvPr id="1812" name="Google Shape;1812;p23"/>
              <p:cNvSpPr/>
              <p:nvPr/>
            </p:nvSpPr>
            <p:spPr>
              <a:xfrm>
                <a:off x="4465152" y="931915"/>
                <a:ext cx="299241" cy="159973"/>
              </a:xfrm>
              <a:custGeom>
                <a:rect b="b" l="l" r="r" t="t"/>
                <a:pathLst>
                  <a:path extrusionOk="0" h="159973" w="299241">
                    <a:moveTo>
                      <a:pt x="299241" y="153780"/>
                    </a:moveTo>
                    <a:cubicBezTo>
                      <a:pt x="277342" y="154004"/>
                      <a:pt x="255405" y="154228"/>
                      <a:pt x="233506" y="154452"/>
                    </a:cubicBezTo>
                    <a:cubicBezTo>
                      <a:pt x="189111" y="154900"/>
                      <a:pt x="142103" y="154676"/>
                      <a:pt x="104162" y="131657"/>
                    </a:cubicBezTo>
                    <a:cubicBezTo>
                      <a:pt x="55923" y="102371"/>
                      <a:pt x="34807" y="44433"/>
                      <a:pt x="0" y="0"/>
                    </a:cubicBezTo>
                    <a:cubicBezTo>
                      <a:pt x="9177" y="9252"/>
                      <a:pt x="22272" y="13356"/>
                      <a:pt x="34994" y="16117"/>
                    </a:cubicBezTo>
                    <a:cubicBezTo>
                      <a:pt x="96663" y="29510"/>
                      <a:pt x="166726" y="21265"/>
                      <a:pt x="217091" y="59319"/>
                    </a:cubicBezTo>
                    <a:cubicBezTo>
                      <a:pt x="249436" y="83755"/>
                      <a:pt x="266709" y="122741"/>
                      <a:pt x="282677" y="159973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13" name="Google Shape;1813;p23"/>
              <p:cNvSpPr/>
              <p:nvPr/>
            </p:nvSpPr>
            <p:spPr>
              <a:xfrm>
                <a:off x="4459802" y="926301"/>
                <a:ext cx="310009" cy="171394"/>
              </a:xfrm>
              <a:custGeom>
                <a:rect b="b" l="l" r="r" t="t"/>
                <a:pathLst>
                  <a:path extrusionOk="0" h="171394" w="310009">
                    <a:moveTo>
                      <a:pt x="304591" y="153798"/>
                    </a:moveTo>
                    <a:cubicBezTo>
                      <a:pt x="276909" y="154097"/>
                      <a:pt x="249189" y="154619"/>
                      <a:pt x="221508" y="154582"/>
                    </a:cubicBezTo>
                    <a:cubicBezTo>
                      <a:pt x="196885" y="154545"/>
                      <a:pt x="171964" y="153537"/>
                      <a:pt x="148012" y="147270"/>
                    </a:cubicBezTo>
                    <a:cubicBezTo>
                      <a:pt x="125740" y="141413"/>
                      <a:pt x="105818" y="130519"/>
                      <a:pt x="89253" y="114477"/>
                    </a:cubicBezTo>
                    <a:cubicBezTo>
                      <a:pt x="73883" y="99554"/>
                      <a:pt x="61758" y="81758"/>
                      <a:pt x="50342" y="63739"/>
                    </a:cubicBezTo>
                    <a:cubicBezTo>
                      <a:pt x="37061" y="42772"/>
                      <a:pt x="24563" y="21321"/>
                      <a:pt x="9267" y="1697"/>
                    </a:cubicBezTo>
                    <a:cubicBezTo>
                      <a:pt x="6618" y="4346"/>
                      <a:pt x="4006" y="6957"/>
                      <a:pt x="1358" y="9606"/>
                    </a:cubicBezTo>
                    <a:cubicBezTo>
                      <a:pt x="17847" y="25686"/>
                      <a:pt x="43254" y="28707"/>
                      <a:pt x="65078" y="31692"/>
                    </a:cubicBezTo>
                    <a:cubicBezTo>
                      <a:pt x="87798" y="34826"/>
                      <a:pt x="110705" y="36318"/>
                      <a:pt x="133388" y="39415"/>
                    </a:cubicBezTo>
                    <a:cubicBezTo>
                      <a:pt x="155213" y="42362"/>
                      <a:pt x="177410" y="46801"/>
                      <a:pt x="197444" y="56389"/>
                    </a:cubicBezTo>
                    <a:cubicBezTo>
                      <a:pt x="217889" y="66164"/>
                      <a:pt x="234677" y="81161"/>
                      <a:pt x="247697" y="99666"/>
                    </a:cubicBezTo>
                    <a:cubicBezTo>
                      <a:pt x="262620" y="120856"/>
                      <a:pt x="273029" y="144770"/>
                      <a:pt x="283176" y="168460"/>
                    </a:cubicBezTo>
                    <a:cubicBezTo>
                      <a:pt x="286012" y="175064"/>
                      <a:pt x="295637" y="169356"/>
                      <a:pt x="292839" y="162827"/>
                    </a:cubicBezTo>
                    <a:cubicBezTo>
                      <a:pt x="274932" y="121117"/>
                      <a:pt x="254860" y="77207"/>
                      <a:pt x="214419" y="52845"/>
                    </a:cubicBezTo>
                    <a:cubicBezTo>
                      <a:pt x="175060" y="29118"/>
                      <a:pt x="127307" y="27663"/>
                      <a:pt x="82874" y="22738"/>
                    </a:cubicBezTo>
                    <a:cubicBezTo>
                      <a:pt x="70077" y="21321"/>
                      <a:pt x="57319" y="19604"/>
                      <a:pt x="44671" y="17030"/>
                    </a:cubicBezTo>
                    <a:cubicBezTo>
                      <a:pt x="31987" y="14419"/>
                      <a:pt x="18817" y="11024"/>
                      <a:pt x="9267" y="1734"/>
                    </a:cubicBezTo>
                    <a:cubicBezTo>
                      <a:pt x="3969" y="-3451"/>
                      <a:pt x="-2970" y="4122"/>
                      <a:pt x="1358" y="9643"/>
                    </a:cubicBezTo>
                    <a:cubicBezTo>
                      <a:pt x="28741" y="44787"/>
                      <a:pt x="46649" y="86907"/>
                      <a:pt x="77987" y="119065"/>
                    </a:cubicBezTo>
                    <a:cubicBezTo>
                      <a:pt x="94252" y="135779"/>
                      <a:pt x="113913" y="148240"/>
                      <a:pt x="136149" y="155477"/>
                    </a:cubicBezTo>
                    <a:cubicBezTo>
                      <a:pt x="160025" y="163237"/>
                      <a:pt x="185469" y="165252"/>
                      <a:pt x="210427" y="165700"/>
                    </a:cubicBezTo>
                    <a:cubicBezTo>
                      <a:pt x="241803" y="166259"/>
                      <a:pt x="273253" y="165364"/>
                      <a:pt x="304628" y="165028"/>
                    </a:cubicBezTo>
                    <a:cubicBezTo>
                      <a:pt x="311791" y="164916"/>
                      <a:pt x="311828" y="153724"/>
                      <a:pt x="304591" y="153798"/>
                    </a:cubicBezTo>
                    <a:lnTo>
                      <a:pt x="304591" y="153798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814" name="Google Shape;1814;p23"/>
            <p:cNvGrpSpPr/>
            <p:nvPr/>
          </p:nvGrpSpPr>
          <p:grpSpPr>
            <a:xfrm>
              <a:off x="4888187" y="1472899"/>
              <a:ext cx="322263" cy="183082"/>
              <a:chOff x="4888187" y="1472899"/>
              <a:chExt cx="322263" cy="183082"/>
            </a:xfrm>
          </p:grpSpPr>
          <p:sp>
            <p:nvSpPr>
              <p:cNvPr id="1815" name="Google Shape;1815;p23"/>
              <p:cNvSpPr/>
              <p:nvPr/>
            </p:nvSpPr>
            <p:spPr>
              <a:xfrm>
                <a:off x="4893439" y="1478540"/>
                <a:ext cx="311589" cy="171911"/>
              </a:xfrm>
              <a:custGeom>
                <a:rect b="b" l="l" r="r" t="t"/>
                <a:pathLst>
                  <a:path extrusionOk="0" h="171911" w="311589">
                    <a:moveTo>
                      <a:pt x="311590" y="0"/>
                    </a:moveTo>
                    <a:cubicBezTo>
                      <a:pt x="244549" y="18728"/>
                      <a:pt x="171762" y="21899"/>
                      <a:pt x="111511" y="56782"/>
                    </a:cubicBezTo>
                    <a:cubicBezTo>
                      <a:pt x="66407" y="82934"/>
                      <a:pt x="32681" y="124494"/>
                      <a:pt x="0" y="165122"/>
                    </a:cubicBezTo>
                    <a:cubicBezTo>
                      <a:pt x="21340" y="156243"/>
                      <a:pt x="45589" y="160570"/>
                      <a:pt x="68384" y="164376"/>
                    </a:cubicBezTo>
                    <a:cubicBezTo>
                      <a:pt x="102558" y="170046"/>
                      <a:pt x="137365" y="174150"/>
                      <a:pt x="171837" y="170569"/>
                    </a:cubicBezTo>
                    <a:cubicBezTo>
                      <a:pt x="206309" y="166987"/>
                      <a:pt x="240706" y="155123"/>
                      <a:pt x="266597" y="132142"/>
                    </a:cubicBezTo>
                    <a:cubicBezTo>
                      <a:pt x="301629" y="101028"/>
                      <a:pt x="317634" y="50029"/>
                      <a:pt x="306665" y="4477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16" name="Google Shape;1816;p23"/>
              <p:cNvSpPr/>
              <p:nvPr/>
            </p:nvSpPr>
            <p:spPr>
              <a:xfrm>
                <a:off x="4888187" y="1472899"/>
                <a:ext cx="322263" cy="183082"/>
              </a:xfrm>
              <a:custGeom>
                <a:rect b="b" l="l" r="r" t="t"/>
                <a:pathLst>
                  <a:path extrusionOk="0" h="183082" w="322263">
                    <a:moveTo>
                      <a:pt x="315349" y="232"/>
                    </a:moveTo>
                    <a:cubicBezTo>
                      <a:pt x="268715" y="13177"/>
                      <a:pt x="220291" y="18550"/>
                      <a:pt x="173918" y="32428"/>
                    </a:cubicBezTo>
                    <a:cubicBezTo>
                      <a:pt x="151123" y="39255"/>
                      <a:pt x="128813" y="48246"/>
                      <a:pt x="108518" y="60819"/>
                    </a:cubicBezTo>
                    <a:cubicBezTo>
                      <a:pt x="88484" y="73205"/>
                      <a:pt x="70465" y="88687"/>
                      <a:pt x="54012" y="105476"/>
                    </a:cubicBezTo>
                    <a:cubicBezTo>
                      <a:pt x="35135" y="124763"/>
                      <a:pt x="18160" y="145767"/>
                      <a:pt x="1260" y="166809"/>
                    </a:cubicBezTo>
                    <a:cubicBezTo>
                      <a:pt x="-1762" y="170577"/>
                      <a:pt x="887" y="178486"/>
                      <a:pt x="6707" y="176173"/>
                    </a:cubicBezTo>
                    <a:cubicBezTo>
                      <a:pt x="34873" y="164906"/>
                      <a:pt x="66883" y="175091"/>
                      <a:pt x="95610" y="178971"/>
                    </a:cubicBezTo>
                    <a:cubicBezTo>
                      <a:pt x="126687" y="183186"/>
                      <a:pt x="158211" y="185052"/>
                      <a:pt x="189325" y="180202"/>
                    </a:cubicBezTo>
                    <a:cubicBezTo>
                      <a:pt x="216224" y="176023"/>
                      <a:pt x="242936" y="166547"/>
                      <a:pt x="265022" y="150356"/>
                    </a:cubicBezTo>
                    <a:cubicBezTo>
                      <a:pt x="285578" y="135284"/>
                      <a:pt x="301098" y="114989"/>
                      <a:pt x="310686" y="91411"/>
                    </a:cubicBezTo>
                    <a:cubicBezTo>
                      <a:pt x="321318" y="65296"/>
                      <a:pt x="323706" y="36084"/>
                      <a:pt x="317289" y="8626"/>
                    </a:cubicBezTo>
                    <a:cubicBezTo>
                      <a:pt x="315648" y="1612"/>
                      <a:pt x="304866" y="4597"/>
                      <a:pt x="306508" y="11611"/>
                    </a:cubicBezTo>
                    <a:cubicBezTo>
                      <a:pt x="317476" y="58319"/>
                      <a:pt x="299419" y="109990"/>
                      <a:pt x="261291" y="139276"/>
                    </a:cubicBezTo>
                    <a:cubicBezTo>
                      <a:pt x="215590" y="174382"/>
                      <a:pt x="154518" y="175501"/>
                      <a:pt x="99825" y="168338"/>
                    </a:cubicBezTo>
                    <a:cubicBezTo>
                      <a:pt x="68749" y="164272"/>
                      <a:pt x="34276" y="153191"/>
                      <a:pt x="3759" y="165391"/>
                    </a:cubicBezTo>
                    <a:cubicBezTo>
                      <a:pt x="5587" y="168525"/>
                      <a:pt x="7378" y="171621"/>
                      <a:pt x="9206" y="174755"/>
                    </a:cubicBezTo>
                    <a:cubicBezTo>
                      <a:pt x="38418" y="138418"/>
                      <a:pt x="68375" y="100924"/>
                      <a:pt x="107548" y="74772"/>
                    </a:cubicBezTo>
                    <a:cubicBezTo>
                      <a:pt x="147057" y="48395"/>
                      <a:pt x="193541" y="37651"/>
                      <a:pt x="239466" y="28436"/>
                    </a:cubicBezTo>
                    <a:cubicBezTo>
                      <a:pt x="265880" y="23138"/>
                      <a:pt x="292368" y="18251"/>
                      <a:pt x="318334" y="11051"/>
                    </a:cubicBezTo>
                    <a:cubicBezTo>
                      <a:pt x="325236" y="9111"/>
                      <a:pt x="322288" y="-1708"/>
                      <a:pt x="315349" y="232"/>
                    </a:cubicBezTo>
                    <a:lnTo>
                      <a:pt x="315349" y="232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817" name="Google Shape;1817;p23"/>
            <p:cNvSpPr/>
            <p:nvPr/>
          </p:nvSpPr>
          <p:spPr>
            <a:xfrm>
              <a:off x="5559148" y="1449403"/>
              <a:ext cx="412580" cy="477047"/>
            </a:xfrm>
            <a:custGeom>
              <a:rect b="b" l="l" r="r" t="t"/>
              <a:pathLst>
                <a:path extrusionOk="0" h="477047" w="412580">
                  <a:moveTo>
                    <a:pt x="409409" y="477047"/>
                  </a:moveTo>
                  <a:cubicBezTo>
                    <a:pt x="398665" y="455670"/>
                    <a:pt x="384115" y="429928"/>
                    <a:pt x="366768" y="402023"/>
                  </a:cubicBezTo>
                  <a:cubicBezTo>
                    <a:pt x="371095" y="404373"/>
                    <a:pt x="375908" y="406574"/>
                    <a:pt x="381093" y="408477"/>
                  </a:cubicBezTo>
                  <a:cubicBezTo>
                    <a:pt x="392621" y="412767"/>
                    <a:pt x="403776" y="414894"/>
                    <a:pt x="412580" y="414856"/>
                  </a:cubicBezTo>
                  <a:cubicBezTo>
                    <a:pt x="405940" y="409074"/>
                    <a:pt x="396128" y="403403"/>
                    <a:pt x="384563" y="399113"/>
                  </a:cubicBezTo>
                  <a:cubicBezTo>
                    <a:pt x="376355" y="396053"/>
                    <a:pt x="368371" y="394113"/>
                    <a:pt x="361283" y="393255"/>
                  </a:cubicBezTo>
                  <a:cubicBezTo>
                    <a:pt x="354605" y="382697"/>
                    <a:pt x="347592" y="371841"/>
                    <a:pt x="340205" y="360835"/>
                  </a:cubicBezTo>
                  <a:cubicBezTo>
                    <a:pt x="338041" y="357590"/>
                    <a:pt x="335840" y="354344"/>
                    <a:pt x="333676" y="351173"/>
                  </a:cubicBezTo>
                  <a:cubicBezTo>
                    <a:pt x="339757" y="354605"/>
                    <a:pt x="346659" y="357814"/>
                    <a:pt x="354083" y="360574"/>
                  </a:cubicBezTo>
                  <a:cubicBezTo>
                    <a:pt x="368969" y="366096"/>
                    <a:pt x="383294" y="368819"/>
                    <a:pt x="394636" y="368782"/>
                  </a:cubicBezTo>
                  <a:cubicBezTo>
                    <a:pt x="386092" y="361358"/>
                    <a:pt x="373445" y="354046"/>
                    <a:pt x="358560" y="348524"/>
                  </a:cubicBezTo>
                  <a:cubicBezTo>
                    <a:pt x="347219" y="344308"/>
                    <a:pt x="336175" y="341734"/>
                    <a:pt x="326550" y="340764"/>
                  </a:cubicBezTo>
                  <a:cubicBezTo>
                    <a:pt x="316403" y="326102"/>
                    <a:pt x="306442" y="312261"/>
                    <a:pt x="296854" y="299465"/>
                  </a:cubicBezTo>
                  <a:cubicBezTo>
                    <a:pt x="301741" y="302300"/>
                    <a:pt x="307300" y="304912"/>
                    <a:pt x="313343" y="307150"/>
                  </a:cubicBezTo>
                  <a:cubicBezTo>
                    <a:pt x="324872" y="311441"/>
                    <a:pt x="336026" y="313567"/>
                    <a:pt x="344831" y="313530"/>
                  </a:cubicBezTo>
                  <a:cubicBezTo>
                    <a:pt x="338190" y="307747"/>
                    <a:pt x="328378" y="302077"/>
                    <a:pt x="316813" y="297786"/>
                  </a:cubicBezTo>
                  <a:cubicBezTo>
                    <a:pt x="307598" y="294354"/>
                    <a:pt x="298645" y="292339"/>
                    <a:pt x="290922" y="291668"/>
                  </a:cubicBezTo>
                  <a:cubicBezTo>
                    <a:pt x="279655" y="276894"/>
                    <a:pt x="268985" y="263687"/>
                    <a:pt x="259285" y="252495"/>
                  </a:cubicBezTo>
                  <a:cubicBezTo>
                    <a:pt x="265926" y="265739"/>
                    <a:pt x="274059" y="280625"/>
                    <a:pt x="283386" y="296704"/>
                  </a:cubicBezTo>
                  <a:cubicBezTo>
                    <a:pt x="281036" y="304091"/>
                    <a:pt x="279506" y="313157"/>
                    <a:pt x="279133" y="322969"/>
                  </a:cubicBezTo>
                  <a:cubicBezTo>
                    <a:pt x="278685" y="335280"/>
                    <a:pt x="280177" y="346509"/>
                    <a:pt x="282975" y="354866"/>
                  </a:cubicBezTo>
                  <a:cubicBezTo>
                    <a:pt x="286370" y="346733"/>
                    <a:pt x="288683" y="335653"/>
                    <a:pt x="289131" y="323342"/>
                  </a:cubicBezTo>
                  <a:cubicBezTo>
                    <a:pt x="289355" y="316888"/>
                    <a:pt x="289056" y="310732"/>
                    <a:pt x="288348" y="305136"/>
                  </a:cubicBezTo>
                  <a:cubicBezTo>
                    <a:pt x="296518" y="318902"/>
                    <a:pt x="305509" y="333415"/>
                    <a:pt x="315134" y="348375"/>
                  </a:cubicBezTo>
                  <a:cubicBezTo>
                    <a:pt x="312336" y="357664"/>
                    <a:pt x="310508" y="368819"/>
                    <a:pt x="310060" y="380944"/>
                  </a:cubicBezTo>
                  <a:cubicBezTo>
                    <a:pt x="309464" y="396800"/>
                    <a:pt x="311403" y="411275"/>
                    <a:pt x="314985" y="422019"/>
                  </a:cubicBezTo>
                  <a:cubicBezTo>
                    <a:pt x="319350" y="411573"/>
                    <a:pt x="322335" y="397285"/>
                    <a:pt x="322894" y="381429"/>
                  </a:cubicBezTo>
                  <a:cubicBezTo>
                    <a:pt x="323192" y="373520"/>
                    <a:pt x="322857" y="365909"/>
                    <a:pt x="321999" y="358970"/>
                  </a:cubicBezTo>
                  <a:cubicBezTo>
                    <a:pt x="324125" y="362178"/>
                    <a:pt x="326252" y="365424"/>
                    <a:pt x="328453" y="368707"/>
                  </a:cubicBezTo>
                  <a:cubicBezTo>
                    <a:pt x="335802" y="379713"/>
                    <a:pt x="343114" y="390345"/>
                    <a:pt x="350352" y="400568"/>
                  </a:cubicBezTo>
                  <a:cubicBezTo>
                    <a:pt x="348450" y="407432"/>
                    <a:pt x="347181" y="415565"/>
                    <a:pt x="346845" y="424332"/>
                  </a:cubicBezTo>
                  <a:cubicBezTo>
                    <a:pt x="346397" y="436644"/>
                    <a:pt x="347890" y="447873"/>
                    <a:pt x="350688" y="456230"/>
                  </a:cubicBezTo>
                  <a:cubicBezTo>
                    <a:pt x="354083" y="448134"/>
                    <a:pt x="356396" y="437017"/>
                    <a:pt x="356844" y="424705"/>
                  </a:cubicBezTo>
                  <a:cubicBezTo>
                    <a:pt x="357030" y="419184"/>
                    <a:pt x="356844" y="413924"/>
                    <a:pt x="356359" y="408999"/>
                  </a:cubicBezTo>
                  <a:cubicBezTo>
                    <a:pt x="375572" y="435636"/>
                    <a:pt x="393778" y="458953"/>
                    <a:pt x="409409" y="477047"/>
                  </a:cubicBezTo>
                  <a:lnTo>
                    <a:pt x="409409" y="477047"/>
                  </a:lnTo>
                  <a:close/>
                  <a:moveTo>
                    <a:pt x="87001" y="99163"/>
                  </a:moveTo>
                  <a:cubicBezTo>
                    <a:pt x="79800" y="94126"/>
                    <a:pt x="71928" y="85956"/>
                    <a:pt x="64989" y="75771"/>
                  </a:cubicBezTo>
                  <a:cubicBezTo>
                    <a:pt x="61333" y="70436"/>
                    <a:pt x="58311" y="65064"/>
                    <a:pt x="55961" y="59953"/>
                  </a:cubicBezTo>
                  <a:cubicBezTo>
                    <a:pt x="56409" y="75957"/>
                    <a:pt x="56558" y="93007"/>
                    <a:pt x="56371" y="110840"/>
                  </a:cubicBezTo>
                  <a:cubicBezTo>
                    <a:pt x="63684" y="117182"/>
                    <a:pt x="71182" y="125688"/>
                    <a:pt x="78010" y="135686"/>
                  </a:cubicBezTo>
                  <a:cubicBezTo>
                    <a:pt x="86963" y="148781"/>
                    <a:pt x="93044" y="162063"/>
                    <a:pt x="95730" y="173068"/>
                  </a:cubicBezTo>
                  <a:cubicBezTo>
                    <a:pt x="86478" y="166577"/>
                    <a:pt x="76331" y="156056"/>
                    <a:pt x="67377" y="142961"/>
                  </a:cubicBezTo>
                  <a:cubicBezTo>
                    <a:pt x="62900" y="136433"/>
                    <a:pt x="59132" y="129829"/>
                    <a:pt x="56148" y="123487"/>
                  </a:cubicBezTo>
                  <a:cubicBezTo>
                    <a:pt x="56073" y="127330"/>
                    <a:pt x="55998" y="131247"/>
                    <a:pt x="55886" y="135164"/>
                  </a:cubicBezTo>
                  <a:cubicBezTo>
                    <a:pt x="55551" y="148408"/>
                    <a:pt x="55028" y="161316"/>
                    <a:pt x="54357" y="173777"/>
                  </a:cubicBezTo>
                  <a:cubicBezTo>
                    <a:pt x="59654" y="178590"/>
                    <a:pt x="65064" y="184783"/>
                    <a:pt x="69988" y="191983"/>
                  </a:cubicBezTo>
                  <a:cubicBezTo>
                    <a:pt x="76927" y="202168"/>
                    <a:pt x="81666" y="212465"/>
                    <a:pt x="83755" y="221008"/>
                  </a:cubicBezTo>
                  <a:cubicBezTo>
                    <a:pt x="76554" y="215934"/>
                    <a:pt x="68683" y="207801"/>
                    <a:pt x="61744" y="197616"/>
                  </a:cubicBezTo>
                  <a:cubicBezTo>
                    <a:pt x="58647" y="193065"/>
                    <a:pt x="55961" y="188513"/>
                    <a:pt x="53797" y="184074"/>
                  </a:cubicBezTo>
                  <a:cubicBezTo>
                    <a:pt x="51820" y="216867"/>
                    <a:pt x="48872" y="246302"/>
                    <a:pt x="45291" y="269955"/>
                  </a:cubicBezTo>
                  <a:cubicBezTo>
                    <a:pt x="42978" y="246153"/>
                    <a:pt x="41560" y="216606"/>
                    <a:pt x="41337" y="183775"/>
                  </a:cubicBezTo>
                  <a:cubicBezTo>
                    <a:pt x="38912" y="188066"/>
                    <a:pt x="36039" y="192505"/>
                    <a:pt x="32681" y="196870"/>
                  </a:cubicBezTo>
                  <a:cubicBezTo>
                    <a:pt x="25220" y="206682"/>
                    <a:pt x="16900" y="214405"/>
                    <a:pt x="9439" y="219068"/>
                  </a:cubicBezTo>
                  <a:cubicBezTo>
                    <a:pt x="11976" y="210637"/>
                    <a:pt x="17236" y="200601"/>
                    <a:pt x="24735" y="190826"/>
                  </a:cubicBezTo>
                  <a:cubicBezTo>
                    <a:pt x="30032" y="183887"/>
                    <a:pt x="35777" y="177993"/>
                    <a:pt x="41299" y="173441"/>
                  </a:cubicBezTo>
                  <a:cubicBezTo>
                    <a:pt x="41299" y="160943"/>
                    <a:pt x="41486" y="148035"/>
                    <a:pt x="41822" y="134791"/>
                  </a:cubicBezTo>
                  <a:cubicBezTo>
                    <a:pt x="41933" y="130874"/>
                    <a:pt x="42045" y="126994"/>
                    <a:pt x="42157" y="123151"/>
                  </a:cubicBezTo>
                  <a:cubicBezTo>
                    <a:pt x="38837" y="129307"/>
                    <a:pt x="34733" y="135686"/>
                    <a:pt x="29920" y="141991"/>
                  </a:cubicBezTo>
                  <a:cubicBezTo>
                    <a:pt x="20295" y="154601"/>
                    <a:pt x="9626" y="164562"/>
                    <a:pt x="0" y="170569"/>
                  </a:cubicBezTo>
                  <a:cubicBezTo>
                    <a:pt x="3283" y="159712"/>
                    <a:pt x="10073" y="146804"/>
                    <a:pt x="19698" y="134194"/>
                  </a:cubicBezTo>
                  <a:cubicBezTo>
                    <a:pt x="27048" y="124569"/>
                    <a:pt x="34994" y="116510"/>
                    <a:pt x="42642" y="110541"/>
                  </a:cubicBezTo>
                  <a:cubicBezTo>
                    <a:pt x="43388" y="92746"/>
                    <a:pt x="44433" y="75734"/>
                    <a:pt x="45739" y="59766"/>
                  </a:cubicBezTo>
                  <a:cubicBezTo>
                    <a:pt x="43090" y="64765"/>
                    <a:pt x="39807" y="69951"/>
                    <a:pt x="35890" y="75062"/>
                  </a:cubicBezTo>
                  <a:cubicBezTo>
                    <a:pt x="28428" y="84837"/>
                    <a:pt x="20109" y="92597"/>
                    <a:pt x="12647" y="97260"/>
                  </a:cubicBezTo>
                  <a:cubicBezTo>
                    <a:pt x="15184" y="88828"/>
                    <a:pt x="20444" y="78793"/>
                    <a:pt x="27943" y="69018"/>
                  </a:cubicBezTo>
                  <a:cubicBezTo>
                    <a:pt x="33912" y="61221"/>
                    <a:pt x="40404" y="54692"/>
                    <a:pt x="46559" y="50029"/>
                  </a:cubicBezTo>
                  <a:cubicBezTo>
                    <a:pt x="48201" y="31525"/>
                    <a:pt x="50216" y="14662"/>
                    <a:pt x="52417" y="0"/>
                  </a:cubicBezTo>
                  <a:cubicBezTo>
                    <a:pt x="53872" y="14736"/>
                    <a:pt x="54953" y="31674"/>
                    <a:pt x="55625" y="50253"/>
                  </a:cubicBezTo>
                  <a:cubicBezTo>
                    <a:pt x="61520" y="55252"/>
                    <a:pt x="67675" y="62079"/>
                    <a:pt x="73234" y="70212"/>
                  </a:cubicBezTo>
                  <a:cubicBezTo>
                    <a:pt x="80173" y="80322"/>
                    <a:pt x="84911" y="90619"/>
                    <a:pt x="87001" y="99163"/>
                  </a:cubicBezTo>
                  <a:lnTo>
                    <a:pt x="87001" y="99163"/>
                  </a:lnTo>
                  <a:close/>
                  <a:moveTo>
                    <a:pt x="202243" y="127031"/>
                  </a:moveTo>
                  <a:cubicBezTo>
                    <a:pt x="198586" y="119010"/>
                    <a:pt x="192020" y="109795"/>
                    <a:pt x="183290" y="101065"/>
                  </a:cubicBezTo>
                  <a:cubicBezTo>
                    <a:pt x="178739" y="96514"/>
                    <a:pt x="174001" y="92559"/>
                    <a:pt x="169412" y="89276"/>
                  </a:cubicBezTo>
                  <a:cubicBezTo>
                    <a:pt x="185044" y="92634"/>
                    <a:pt x="201795" y="95917"/>
                    <a:pt x="219329" y="99013"/>
                  </a:cubicBezTo>
                  <a:cubicBezTo>
                    <a:pt x="224216" y="107370"/>
                    <a:pt x="231193" y="116324"/>
                    <a:pt x="239774" y="124867"/>
                  </a:cubicBezTo>
                  <a:cubicBezTo>
                    <a:pt x="251003" y="136059"/>
                    <a:pt x="262941" y="144491"/>
                    <a:pt x="273238" y="149154"/>
                  </a:cubicBezTo>
                  <a:cubicBezTo>
                    <a:pt x="268537" y="138857"/>
                    <a:pt x="260069" y="126956"/>
                    <a:pt x="248839" y="115727"/>
                  </a:cubicBezTo>
                  <a:cubicBezTo>
                    <a:pt x="243206" y="110131"/>
                    <a:pt x="237423" y="105206"/>
                    <a:pt x="231752" y="101103"/>
                  </a:cubicBezTo>
                  <a:cubicBezTo>
                    <a:pt x="235558" y="101737"/>
                    <a:pt x="239401" y="102371"/>
                    <a:pt x="243243" y="103005"/>
                  </a:cubicBezTo>
                  <a:cubicBezTo>
                    <a:pt x="256301" y="105094"/>
                    <a:pt x="269097" y="106960"/>
                    <a:pt x="281483" y="108601"/>
                  </a:cubicBezTo>
                  <a:cubicBezTo>
                    <a:pt x="285214" y="114682"/>
                    <a:pt x="290325" y="121137"/>
                    <a:pt x="296518" y="127292"/>
                  </a:cubicBezTo>
                  <a:cubicBezTo>
                    <a:pt x="305248" y="135985"/>
                    <a:pt x="314500" y="142551"/>
                    <a:pt x="322521" y="146170"/>
                  </a:cubicBezTo>
                  <a:cubicBezTo>
                    <a:pt x="318865" y="138149"/>
                    <a:pt x="312299" y="128934"/>
                    <a:pt x="303569" y="120204"/>
                  </a:cubicBezTo>
                  <a:cubicBezTo>
                    <a:pt x="299689" y="116324"/>
                    <a:pt x="295660" y="112854"/>
                    <a:pt x="291705" y="109907"/>
                  </a:cubicBezTo>
                  <a:cubicBezTo>
                    <a:pt x="324312" y="114011"/>
                    <a:pt x="353785" y="116510"/>
                    <a:pt x="377661" y="117331"/>
                  </a:cubicBezTo>
                  <a:cubicBezTo>
                    <a:pt x="354680" y="110653"/>
                    <a:pt x="325916" y="103863"/>
                    <a:pt x="293645" y="97596"/>
                  </a:cubicBezTo>
                  <a:cubicBezTo>
                    <a:pt x="298309" y="96029"/>
                    <a:pt x="303196" y="93977"/>
                    <a:pt x="308120" y="91515"/>
                  </a:cubicBezTo>
                  <a:cubicBezTo>
                    <a:pt x="319126" y="85956"/>
                    <a:pt x="328229" y="79241"/>
                    <a:pt x="334198" y="72749"/>
                  </a:cubicBezTo>
                  <a:cubicBezTo>
                    <a:pt x="325468" y="73682"/>
                    <a:pt x="314612" y="77039"/>
                    <a:pt x="303606" y="82598"/>
                  </a:cubicBezTo>
                  <a:cubicBezTo>
                    <a:pt x="295809" y="86553"/>
                    <a:pt x="288945" y="91067"/>
                    <a:pt x="283498" y="95693"/>
                  </a:cubicBezTo>
                  <a:cubicBezTo>
                    <a:pt x="271224" y="93380"/>
                    <a:pt x="258465" y="91179"/>
                    <a:pt x="245407" y="89090"/>
                  </a:cubicBezTo>
                  <a:cubicBezTo>
                    <a:pt x="241527" y="88455"/>
                    <a:pt x="237685" y="87858"/>
                    <a:pt x="233879" y="87299"/>
                  </a:cubicBezTo>
                  <a:cubicBezTo>
                    <a:pt x="240557" y="85172"/>
                    <a:pt x="247571" y="82300"/>
                    <a:pt x="254659" y="78755"/>
                  </a:cubicBezTo>
                  <a:cubicBezTo>
                    <a:pt x="268836" y="71593"/>
                    <a:pt x="280588" y="62937"/>
                    <a:pt x="288236" y="54618"/>
                  </a:cubicBezTo>
                  <a:cubicBezTo>
                    <a:pt x="276969" y="55849"/>
                    <a:pt x="263016" y="60139"/>
                    <a:pt x="248839" y="67302"/>
                  </a:cubicBezTo>
                  <a:cubicBezTo>
                    <a:pt x="238020" y="72749"/>
                    <a:pt x="228619" y="79091"/>
                    <a:pt x="221381" y="85508"/>
                  </a:cubicBezTo>
                  <a:cubicBezTo>
                    <a:pt x="203735" y="82971"/>
                    <a:pt x="186798" y="80882"/>
                    <a:pt x="170905" y="79203"/>
                  </a:cubicBezTo>
                  <a:cubicBezTo>
                    <a:pt x="176277" y="77524"/>
                    <a:pt x="182022" y="75249"/>
                    <a:pt x="187768" y="72339"/>
                  </a:cubicBezTo>
                  <a:cubicBezTo>
                    <a:pt x="198773" y="66780"/>
                    <a:pt x="207913" y="60065"/>
                    <a:pt x="213845" y="53573"/>
                  </a:cubicBezTo>
                  <a:cubicBezTo>
                    <a:pt x="205115" y="54506"/>
                    <a:pt x="194259" y="57864"/>
                    <a:pt x="183253" y="63422"/>
                  </a:cubicBezTo>
                  <a:cubicBezTo>
                    <a:pt x="174486" y="67862"/>
                    <a:pt x="166875" y="73047"/>
                    <a:pt x="161167" y="78233"/>
                  </a:cubicBezTo>
                  <a:cubicBezTo>
                    <a:pt x="142663" y="76442"/>
                    <a:pt x="125726" y="75286"/>
                    <a:pt x="110914" y="74801"/>
                  </a:cubicBezTo>
                  <a:cubicBezTo>
                    <a:pt x="125129" y="78942"/>
                    <a:pt x="141581" y="83120"/>
                    <a:pt x="159712" y="87187"/>
                  </a:cubicBezTo>
                  <a:cubicBezTo>
                    <a:pt x="163555" y="93902"/>
                    <a:pt x="169114" y="101215"/>
                    <a:pt x="176090" y="108154"/>
                  </a:cubicBezTo>
                  <a:cubicBezTo>
                    <a:pt x="184970" y="116846"/>
                    <a:pt x="194222" y="123412"/>
                    <a:pt x="202243" y="12703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8" name="Google Shape;1818;p23"/>
            <p:cNvSpPr/>
            <p:nvPr/>
          </p:nvSpPr>
          <p:spPr>
            <a:xfrm>
              <a:off x="4821249" y="1542037"/>
              <a:ext cx="381130" cy="475965"/>
            </a:xfrm>
            <a:custGeom>
              <a:rect b="b" l="l" r="r" t="t"/>
              <a:pathLst>
                <a:path extrusionOk="0" h="475965" w="381130">
                  <a:moveTo>
                    <a:pt x="0" y="475966"/>
                  </a:moveTo>
                  <a:cubicBezTo>
                    <a:pt x="18169" y="460446"/>
                    <a:pt x="39694" y="440113"/>
                    <a:pt x="62639" y="416610"/>
                  </a:cubicBezTo>
                  <a:cubicBezTo>
                    <a:pt x="61408" y="421385"/>
                    <a:pt x="60400" y="426571"/>
                    <a:pt x="59766" y="432055"/>
                  </a:cubicBezTo>
                  <a:cubicBezTo>
                    <a:pt x="58348" y="444292"/>
                    <a:pt x="58982" y="455633"/>
                    <a:pt x="61109" y="464176"/>
                  </a:cubicBezTo>
                  <a:cubicBezTo>
                    <a:pt x="65138" y="456342"/>
                    <a:pt x="68272" y="445448"/>
                    <a:pt x="69690" y="433211"/>
                  </a:cubicBezTo>
                  <a:cubicBezTo>
                    <a:pt x="70697" y="424519"/>
                    <a:pt x="70660" y="416311"/>
                    <a:pt x="69802" y="409223"/>
                  </a:cubicBezTo>
                  <a:cubicBezTo>
                    <a:pt x="78457" y="400232"/>
                    <a:pt x="87299" y="390793"/>
                    <a:pt x="96215" y="381019"/>
                  </a:cubicBezTo>
                  <a:cubicBezTo>
                    <a:pt x="98864" y="378146"/>
                    <a:pt x="101475" y="375236"/>
                    <a:pt x="104049" y="372363"/>
                  </a:cubicBezTo>
                  <a:cubicBezTo>
                    <a:pt x="102147" y="379116"/>
                    <a:pt x="100692" y="386540"/>
                    <a:pt x="99797" y="394412"/>
                  </a:cubicBezTo>
                  <a:cubicBezTo>
                    <a:pt x="97968" y="410156"/>
                    <a:pt x="98789" y="424743"/>
                    <a:pt x="101513" y="435748"/>
                  </a:cubicBezTo>
                  <a:cubicBezTo>
                    <a:pt x="106661" y="425675"/>
                    <a:pt x="110765" y="411648"/>
                    <a:pt x="112556" y="395904"/>
                  </a:cubicBezTo>
                  <a:cubicBezTo>
                    <a:pt x="113936" y="383891"/>
                    <a:pt x="113787" y="372550"/>
                    <a:pt x="112444" y="362962"/>
                  </a:cubicBezTo>
                  <a:cubicBezTo>
                    <a:pt x="124233" y="349606"/>
                    <a:pt x="135313" y="336623"/>
                    <a:pt x="145461" y="324237"/>
                  </a:cubicBezTo>
                  <a:cubicBezTo>
                    <a:pt x="143894" y="329647"/>
                    <a:pt x="142663" y="335690"/>
                    <a:pt x="141954" y="342107"/>
                  </a:cubicBezTo>
                  <a:cubicBezTo>
                    <a:pt x="140536" y="354344"/>
                    <a:pt x="141170" y="365685"/>
                    <a:pt x="143297" y="374192"/>
                  </a:cubicBezTo>
                  <a:cubicBezTo>
                    <a:pt x="147326" y="366357"/>
                    <a:pt x="150497" y="355463"/>
                    <a:pt x="151878" y="343226"/>
                  </a:cubicBezTo>
                  <a:cubicBezTo>
                    <a:pt x="152997" y="333452"/>
                    <a:pt x="152848" y="324274"/>
                    <a:pt x="151653" y="316626"/>
                  </a:cubicBezTo>
                  <a:cubicBezTo>
                    <a:pt x="163293" y="302151"/>
                    <a:pt x="173553" y="288646"/>
                    <a:pt x="182134" y="276558"/>
                  </a:cubicBezTo>
                  <a:cubicBezTo>
                    <a:pt x="170867" y="286184"/>
                    <a:pt x="158332" y="297637"/>
                    <a:pt x="144976" y="310545"/>
                  </a:cubicBezTo>
                  <a:cubicBezTo>
                    <a:pt x="137253" y="310060"/>
                    <a:pt x="128076" y="310695"/>
                    <a:pt x="118450" y="312709"/>
                  </a:cubicBezTo>
                  <a:cubicBezTo>
                    <a:pt x="106400" y="315209"/>
                    <a:pt x="95842" y="319350"/>
                    <a:pt x="88381" y="324051"/>
                  </a:cubicBezTo>
                  <a:cubicBezTo>
                    <a:pt x="97073" y="325394"/>
                    <a:pt x="108415" y="324983"/>
                    <a:pt x="120465" y="322484"/>
                  </a:cubicBezTo>
                  <a:cubicBezTo>
                    <a:pt x="126770" y="321178"/>
                    <a:pt x="132664" y="319424"/>
                    <a:pt x="137925" y="317373"/>
                  </a:cubicBezTo>
                  <a:cubicBezTo>
                    <a:pt x="126508" y="328602"/>
                    <a:pt x="114570" y="340764"/>
                    <a:pt x="102333" y="353747"/>
                  </a:cubicBezTo>
                  <a:cubicBezTo>
                    <a:pt x="92671" y="353262"/>
                    <a:pt x="81367" y="354158"/>
                    <a:pt x="69503" y="356620"/>
                  </a:cubicBezTo>
                  <a:cubicBezTo>
                    <a:pt x="53983" y="359866"/>
                    <a:pt x="40366" y="365163"/>
                    <a:pt x="30815" y="371244"/>
                  </a:cubicBezTo>
                  <a:cubicBezTo>
                    <a:pt x="42008" y="372998"/>
                    <a:pt x="56595" y="372438"/>
                    <a:pt x="72115" y="369230"/>
                  </a:cubicBezTo>
                  <a:cubicBezTo>
                    <a:pt x="79874" y="367625"/>
                    <a:pt x="87150" y="365499"/>
                    <a:pt x="93716" y="362999"/>
                  </a:cubicBezTo>
                  <a:cubicBezTo>
                    <a:pt x="91104" y="365835"/>
                    <a:pt x="88455" y="368707"/>
                    <a:pt x="85807" y="371580"/>
                  </a:cubicBezTo>
                  <a:cubicBezTo>
                    <a:pt x="76890" y="381354"/>
                    <a:pt x="68309" y="391017"/>
                    <a:pt x="60102" y="400456"/>
                  </a:cubicBezTo>
                  <a:cubicBezTo>
                    <a:pt x="52976" y="400232"/>
                    <a:pt x="44769" y="400978"/>
                    <a:pt x="36225" y="402769"/>
                  </a:cubicBezTo>
                  <a:cubicBezTo>
                    <a:pt x="24175" y="405268"/>
                    <a:pt x="13579" y="409410"/>
                    <a:pt x="6155" y="414110"/>
                  </a:cubicBezTo>
                  <a:cubicBezTo>
                    <a:pt x="14848" y="415453"/>
                    <a:pt x="26189" y="415043"/>
                    <a:pt x="38240" y="412543"/>
                  </a:cubicBezTo>
                  <a:cubicBezTo>
                    <a:pt x="43612" y="411424"/>
                    <a:pt x="48723" y="409969"/>
                    <a:pt x="53349" y="408290"/>
                  </a:cubicBezTo>
                  <a:cubicBezTo>
                    <a:pt x="32084" y="433211"/>
                    <a:pt x="13841" y="456454"/>
                    <a:pt x="0" y="475966"/>
                  </a:cubicBezTo>
                  <a:lnTo>
                    <a:pt x="0" y="475966"/>
                  </a:lnTo>
                  <a:close/>
                  <a:moveTo>
                    <a:pt x="289802" y="72525"/>
                  </a:moveTo>
                  <a:cubicBezTo>
                    <a:pt x="292973" y="64318"/>
                    <a:pt x="299017" y="54730"/>
                    <a:pt x="307262" y="45552"/>
                  </a:cubicBezTo>
                  <a:cubicBezTo>
                    <a:pt x="311552" y="40740"/>
                    <a:pt x="316029" y="36524"/>
                    <a:pt x="320469" y="33017"/>
                  </a:cubicBezTo>
                  <a:cubicBezTo>
                    <a:pt x="305023" y="37270"/>
                    <a:pt x="288497" y="41486"/>
                    <a:pt x="271186" y="45589"/>
                  </a:cubicBezTo>
                  <a:cubicBezTo>
                    <a:pt x="266784" y="54207"/>
                    <a:pt x="260329" y="63534"/>
                    <a:pt x="252271" y="72563"/>
                  </a:cubicBezTo>
                  <a:cubicBezTo>
                    <a:pt x="241676" y="84389"/>
                    <a:pt x="230260" y="93492"/>
                    <a:pt x="220224" y="98715"/>
                  </a:cubicBezTo>
                  <a:cubicBezTo>
                    <a:pt x="224328" y="88157"/>
                    <a:pt x="232088" y="75808"/>
                    <a:pt x="242683" y="63982"/>
                  </a:cubicBezTo>
                  <a:cubicBezTo>
                    <a:pt x="247981" y="58087"/>
                    <a:pt x="253465" y="52827"/>
                    <a:pt x="258912" y="48425"/>
                  </a:cubicBezTo>
                  <a:cubicBezTo>
                    <a:pt x="255144" y="49283"/>
                    <a:pt x="251339" y="50104"/>
                    <a:pt x="247533" y="50962"/>
                  </a:cubicBezTo>
                  <a:cubicBezTo>
                    <a:pt x="234625" y="53797"/>
                    <a:pt x="221941" y="56371"/>
                    <a:pt x="209666" y="58722"/>
                  </a:cubicBezTo>
                  <a:cubicBezTo>
                    <a:pt x="206271" y="64989"/>
                    <a:pt x="201533" y="71742"/>
                    <a:pt x="195714" y="78233"/>
                  </a:cubicBezTo>
                  <a:cubicBezTo>
                    <a:pt x="187506" y="87411"/>
                    <a:pt x="178627" y="94462"/>
                    <a:pt x="170829" y="98566"/>
                  </a:cubicBezTo>
                  <a:cubicBezTo>
                    <a:pt x="174000" y="90358"/>
                    <a:pt x="180044" y="80770"/>
                    <a:pt x="188289" y="71593"/>
                  </a:cubicBezTo>
                  <a:cubicBezTo>
                    <a:pt x="191945" y="67489"/>
                    <a:pt x="195751" y="63795"/>
                    <a:pt x="199556" y="60624"/>
                  </a:cubicBezTo>
                  <a:cubicBezTo>
                    <a:pt x="167248" y="66556"/>
                    <a:pt x="137962" y="70735"/>
                    <a:pt x="114160" y="72898"/>
                  </a:cubicBezTo>
                  <a:cubicBezTo>
                    <a:pt x="136731" y="64952"/>
                    <a:pt x="165047" y="56520"/>
                    <a:pt x="196907" y="48462"/>
                  </a:cubicBezTo>
                  <a:cubicBezTo>
                    <a:pt x="192132" y="47156"/>
                    <a:pt x="187170" y="45403"/>
                    <a:pt x="182134" y="43202"/>
                  </a:cubicBezTo>
                  <a:cubicBezTo>
                    <a:pt x="170829" y="38277"/>
                    <a:pt x="161354" y="32084"/>
                    <a:pt x="155011" y="25966"/>
                  </a:cubicBezTo>
                  <a:cubicBezTo>
                    <a:pt x="163778" y="26414"/>
                    <a:pt x="174822" y="29137"/>
                    <a:pt x="186088" y="34062"/>
                  </a:cubicBezTo>
                  <a:cubicBezTo>
                    <a:pt x="194109" y="37568"/>
                    <a:pt x="201198" y="41710"/>
                    <a:pt x="206906" y="46000"/>
                  </a:cubicBezTo>
                  <a:cubicBezTo>
                    <a:pt x="219031" y="43015"/>
                    <a:pt x="231640" y="40105"/>
                    <a:pt x="244549" y="37270"/>
                  </a:cubicBezTo>
                  <a:cubicBezTo>
                    <a:pt x="248391" y="36449"/>
                    <a:pt x="252159" y="35628"/>
                    <a:pt x="255965" y="34808"/>
                  </a:cubicBezTo>
                  <a:cubicBezTo>
                    <a:pt x="249175" y="33054"/>
                    <a:pt x="242012" y="30592"/>
                    <a:pt x="234737" y="27458"/>
                  </a:cubicBezTo>
                  <a:cubicBezTo>
                    <a:pt x="220187" y="21116"/>
                    <a:pt x="207950" y="13132"/>
                    <a:pt x="199855" y="5260"/>
                  </a:cubicBezTo>
                  <a:cubicBezTo>
                    <a:pt x="211159" y="5857"/>
                    <a:pt x="225335" y="9327"/>
                    <a:pt x="239885" y="15669"/>
                  </a:cubicBezTo>
                  <a:cubicBezTo>
                    <a:pt x="250965" y="20482"/>
                    <a:pt x="260740" y="26302"/>
                    <a:pt x="268351" y="32271"/>
                  </a:cubicBezTo>
                  <a:cubicBezTo>
                    <a:pt x="285811" y="28764"/>
                    <a:pt x="302599" y="25705"/>
                    <a:pt x="318380" y="23131"/>
                  </a:cubicBezTo>
                  <a:cubicBezTo>
                    <a:pt x="312896" y="21787"/>
                    <a:pt x="307076" y="19810"/>
                    <a:pt x="301144" y="17236"/>
                  </a:cubicBezTo>
                  <a:cubicBezTo>
                    <a:pt x="289840" y="12311"/>
                    <a:pt x="280363" y="6118"/>
                    <a:pt x="274059" y="0"/>
                  </a:cubicBezTo>
                  <a:cubicBezTo>
                    <a:pt x="282863" y="448"/>
                    <a:pt x="293831" y="3171"/>
                    <a:pt x="305135" y="8096"/>
                  </a:cubicBezTo>
                  <a:cubicBezTo>
                    <a:pt x="314127" y="12013"/>
                    <a:pt x="321998" y="16751"/>
                    <a:pt x="328042" y="21638"/>
                  </a:cubicBezTo>
                  <a:cubicBezTo>
                    <a:pt x="346397" y="18803"/>
                    <a:pt x="363260" y="16714"/>
                    <a:pt x="377997" y="15371"/>
                  </a:cubicBezTo>
                  <a:cubicBezTo>
                    <a:pt x="364044" y="20295"/>
                    <a:pt x="347853" y="25406"/>
                    <a:pt x="329982" y="30480"/>
                  </a:cubicBezTo>
                  <a:cubicBezTo>
                    <a:pt x="326550" y="37419"/>
                    <a:pt x="321364" y="44993"/>
                    <a:pt x="314798" y="52342"/>
                  </a:cubicBezTo>
                  <a:cubicBezTo>
                    <a:pt x="306478" y="61370"/>
                    <a:pt x="297599" y="68459"/>
                    <a:pt x="289802" y="72525"/>
                  </a:cubicBezTo>
                  <a:lnTo>
                    <a:pt x="289802" y="72525"/>
                  </a:lnTo>
                  <a:close/>
                  <a:moveTo>
                    <a:pt x="290287" y="191050"/>
                  </a:moveTo>
                  <a:cubicBezTo>
                    <a:pt x="297189" y="185603"/>
                    <a:pt x="304576" y="176985"/>
                    <a:pt x="310956" y="166465"/>
                  </a:cubicBezTo>
                  <a:cubicBezTo>
                    <a:pt x="314276" y="160943"/>
                    <a:pt x="316999" y="155422"/>
                    <a:pt x="319088" y="150162"/>
                  </a:cubicBezTo>
                  <a:cubicBezTo>
                    <a:pt x="319536" y="166166"/>
                    <a:pt x="320357" y="183216"/>
                    <a:pt x="321551" y="200974"/>
                  </a:cubicBezTo>
                  <a:cubicBezTo>
                    <a:pt x="314612" y="207727"/>
                    <a:pt x="307598" y="216643"/>
                    <a:pt x="301330" y="226977"/>
                  </a:cubicBezTo>
                  <a:cubicBezTo>
                    <a:pt x="293123" y="240557"/>
                    <a:pt x="287788" y="254137"/>
                    <a:pt x="285736" y="265292"/>
                  </a:cubicBezTo>
                  <a:cubicBezTo>
                    <a:pt x="294615" y="258278"/>
                    <a:pt x="304165" y="247198"/>
                    <a:pt x="312336" y="233618"/>
                  </a:cubicBezTo>
                  <a:cubicBezTo>
                    <a:pt x="316440" y="226828"/>
                    <a:pt x="319835" y="220038"/>
                    <a:pt x="322446" y="213547"/>
                  </a:cubicBezTo>
                  <a:cubicBezTo>
                    <a:pt x="322744" y="217389"/>
                    <a:pt x="323043" y="221269"/>
                    <a:pt x="323379" y="225186"/>
                  </a:cubicBezTo>
                  <a:cubicBezTo>
                    <a:pt x="324461" y="238356"/>
                    <a:pt x="325729" y="251227"/>
                    <a:pt x="327072" y="263650"/>
                  </a:cubicBezTo>
                  <a:cubicBezTo>
                    <a:pt x="322073" y="268724"/>
                    <a:pt x="317037" y="275253"/>
                    <a:pt x="312522" y="282714"/>
                  </a:cubicBezTo>
                  <a:cubicBezTo>
                    <a:pt x="306143" y="293272"/>
                    <a:pt x="302002" y="303830"/>
                    <a:pt x="300397" y="312448"/>
                  </a:cubicBezTo>
                  <a:cubicBezTo>
                    <a:pt x="307300" y="307001"/>
                    <a:pt x="314686" y="298421"/>
                    <a:pt x="321066" y="287863"/>
                  </a:cubicBezTo>
                  <a:cubicBezTo>
                    <a:pt x="323901" y="283162"/>
                    <a:pt x="326326" y="278424"/>
                    <a:pt x="328229" y="273872"/>
                  </a:cubicBezTo>
                  <a:cubicBezTo>
                    <a:pt x="332034" y="306516"/>
                    <a:pt x="336660" y="335728"/>
                    <a:pt x="341585" y="359119"/>
                  </a:cubicBezTo>
                  <a:cubicBezTo>
                    <a:pt x="342555" y="335205"/>
                    <a:pt x="342294" y="305658"/>
                    <a:pt x="340652" y="272828"/>
                  </a:cubicBezTo>
                  <a:cubicBezTo>
                    <a:pt x="343301" y="277006"/>
                    <a:pt x="346472" y="281222"/>
                    <a:pt x="350054" y="285400"/>
                  </a:cubicBezTo>
                  <a:cubicBezTo>
                    <a:pt x="358075" y="294764"/>
                    <a:pt x="366804" y="302002"/>
                    <a:pt x="374489" y="306255"/>
                  </a:cubicBezTo>
                  <a:cubicBezTo>
                    <a:pt x="371468" y="297973"/>
                    <a:pt x="365648" y="288273"/>
                    <a:pt x="357627" y="278909"/>
                  </a:cubicBezTo>
                  <a:cubicBezTo>
                    <a:pt x="351919" y="272268"/>
                    <a:pt x="345875" y="266709"/>
                    <a:pt x="340092" y="262494"/>
                  </a:cubicBezTo>
                  <a:cubicBezTo>
                    <a:pt x="339384" y="250033"/>
                    <a:pt x="338488" y="237125"/>
                    <a:pt x="337369" y="223918"/>
                  </a:cubicBezTo>
                  <a:cubicBezTo>
                    <a:pt x="337033" y="220001"/>
                    <a:pt x="336698" y="216158"/>
                    <a:pt x="336362" y="212315"/>
                  </a:cubicBezTo>
                  <a:cubicBezTo>
                    <a:pt x="340018" y="218285"/>
                    <a:pt x="344457" y="224403"/>
                    <a:pt x="349643" y="230447"/>
                  </a:cubicBezTo>
                  <a:cubicBezTo>
                    <a:pt x="359977" y="242497"/>
                    <a:pt x="371207" y="251824"/>
                    <a:pt x="381130" y="257271"/>
                  </a:cubicBezTo>
                  <a:cubicBezTo>
                    <a:pt x="377251" y="246638"/>
                    <a:pt x="369752" y="234103"/>
                    <a:pt x="359418" y="222053"/>
                  </a:cubicBezTo>
                  <a:cubicBezTo>
                    <a:pt x="351546" y="212875"/>
                    <a:pt x="343152" y="205264"/>
                    <a:pt x="335168" y="199743"/>
                  </a:cubicBezTo>
                  <a:cubicBezTo>
                    <a:pt x="333415" y="182022"/>
                    <a:pt x="331400" y="165084"/>
                    <a:pt x="329199" y="149229"/>
                  </a:cubicBezTo>
                  <a:cubicBezTo>
                    <a:pt x="332109" y="154042"/>
                    <a:pt x="335690" y="159078"/>
                    <a:pt x="339906" y="163965"/>
                  </a:cubicBezTo>
                  <a:cubicBezTo>
                    <a:pt x="347927" y="173329"/>
                    <a:pt x="356657" y="180567"/>
                    <a:pt x="364342" y="184820"/>
                  </a:cubicBezTo>
                  <a:cubicBezTo>
                    <a:pt x="361320" y="176538"/>
                    <a:pt x="355500" y="166838"/>
                    <a:pt x="347479" y="157474"/>
                  </a:cubicBezTo>
                  <a:cubicBezTo>
                    <a:pt x="341062" y="150012"/>
                    <a:pt x="334235" y="143894"/>
                    <a:pt x="327819" y="139566"/>
                  </a:cubicBezTo>
                  <a:cubicBezTo>
                    <a:pt x="325132" y="121174"/>
                    <a:pt x="322185" y="104460"/>
                    <a:pt x="319163" y="89985"/>
                  </a:cubicBezTo>
                  <a:cubicBezTo>
                    <a:pt x="318566" y="104796"/>
                    <a:pt x="318417" y="121771"/>
                    <a:pt x="318827" y="140350"/>
                  </a:cubicBezTo>
                  <a:cubicBezTo>
                    <a:pt x="313194" y="145685"/>
                    <a:pt x="307486" y="152848"/>
                    <a:pt x="302412" y="161279"/>
                  </a:cubicBezTo>
                  <a:cubicBezTo>
                    <a:pt x="296033" y="171874"/>
                    <a:pt x="291892" y="182432"/>
                    <a:pt x="290287" y="19105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9" name="Google Shape;1819;p23"/>
            <p:cNvSpPr/>
            <p:nvPr/>
          </p:nvSpPr>
          <p:spPr>
            <a:xfrm>
              <a:off x="5318666" y="584100"/>
              <a:ext cx="108974" cy="629260"/>
            </a:xfrm>
            <a:custGeom>
              <a:rect b="b" l="l" r="r" t="t"/>
              <a:pathLst>
                <a:path extrusionOk="0" h="629260" w="108974">
                  <a:moveTo>
                    <a:pt x="108974" y="0"/>
                  </a:moveTo>
                  <a:cubicBezTo>
                    <a:pt x="104983" y="83382"/>
                    <a:pt x="92037" y="195341"/>
                    <a:pt x="70884" y="317484"/>
                  </a:cubicBezTo>
                  <a:cubicBezTo>
                    <a:pt x="49730" y="439628"/>
                    <a:pt x="24287" y="549386"/>
                    <a:pt x="0" y="629261"/>
                  </a:cubicBezTo>
                  <a:cubicBezTo>
                    <a:pt x="3992" y="545879"/>
                    <a:pt x="16938" y="433920"/>
                    <a:pt x="38091" y="311776"/>
                  </a:cubicBezTo>
                  <a:cubicBezTo>
                    <a:pt x="59207" y="189670"/>
                    <a:pt x="84650" y="79912"/>
                    <a:pt x="10897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0" name="Google Shape;1820;p23"/>
            <p:cNvSpPr/>
            <p:nvPr/>
          </p:nvSpPr>
          <p:spPr>
            <a:xfrm>
              <a:off x="5320867" y="685463"/>
              <a:ext cx="173217" cy="134902"/>
            </a:xfrm>
            <a:custGeom>
              <a:rect b="b" l="l" r="r" t="t"/>
              <a:pathLst>
                <a:path extrusionOk="0" h="134902" w="173217">
                  <a:moveTo>
                    <a:pt x="0" y="0"/>
                  </a:moveTo>
                  <a:cubicBezTo>
                    <a:pt x="15110" y="14289"/>
                    <a:pt x="30741" y="36076"/>
                    <a:pt x="43538" y="62266"/>
                  </a:cubicBezTo>
                  <a:cubicBezTo>
                    <a:pt x="56334" y="88455"/>
                    <a:pt x="63870" y="114197"/>
                    <a:pt x="65847" y="134903"/>
                  </a:cubicBezTo>
                  <a:cubicBezTo>
                    <a:pt x="50738" y="120614"/>
                    <a:pt x="35106" y="98827"/>
                    <a:pt x="22310" y="72637"/>
                  </a:cubicBezTo>
                  <a:cubicBezTo>
                    <a:pt x="9514" y="46447"/>
                    <a:pt x="1940" y="20706"/>
                    <a:pt x="0" y="0"/>
                  </a:cubicBezTo>
                  <a:lnTo>
                    <a:pt x="0" y="0"/>
                  </a:lnTo>
                  <a:close/>
                  <a:moveTo>
                    <a:pt x="173218" y="29995"/>
                  </a:moveTo>
                  <a:cubicBezTo>
                    <a:pt x="154191" y="38352"/>
                    <a:pt x="132105" y="53610"/>
                    <a:pt x="111288" y="73980"/>
                  </a:cubicBezTo>
                  <a:cubicBezTo>
                    <a:pt x="90433" y="94313"/>
                    <a:pt x="74652" y="116025"/>
                    <a:pt x="65847" y="134866"/>
                  </a:cubicBezTo>
                  <a:cubicBezTo>
                    <a:pt x="84874" y="126509"/>
                    <a:pt x="106960" y="111250"/>
                    <a:pt x="127777" y="90880"/>
                  </a:cubicBezTo>
                  <a:cubicBezTo>
                    <a:pt x="148632" y="70548"/>
                    <a:pt x="164413" y="48835"/>
                    <a:pt x="173218" y="2999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1" name="Google Shape;1821;p23"/>
            <p:cNvSpPr/>
            <p:nvPr/>
          </p:nvSpPr>
          <p:spPr>
            <a:xfrm>
              <a:off x="5276472" y="793542"/>
              <a:ext cx="223060" cy="173665"/>
            </a:xfrm>
            <a:custGeom>
              <a:rect b="b" l="l" r="r" t="t"/>
              <a:pathLst>
                <a:path extrusionOk="0" h="173665" w="223060">
                  <a:moveTo>
                    <a:pt x="0" y="0"/>
                  </a:moveTo>
                  <a:cubicBezTo>
                    <a:pt x="19475" y="18392"/>
                    <a:pt x="39620" y="46447"/>
                    <a:pt x="56073" y="80173"/>
                  </a:cubicBezTo>
                  <a:cubicBezTo>
                    <a:pt x="72525" y="113862"/>
                    <a:pt x="82263" y="147028"/>
                    <a:pt x="84800" y="173665"/>
                  </a:cubicBezTo>
                  <a:cubicBezTo>
                    <a:pt x="65325" y="155273"/>
                    <a:pt x="45179" y="127218"/>
                    <a:pt x="28727" y="93529"/>
                  </a:cubicBezTo>
                  <a:cubicBezTo>
                    <a:pt x="12274" y="59803"/>
                    <a:pt x="2537" y="26675"/>
                    <a:pt x="0" y="0"/>
                  </a:cubicBezTo>
                  <a:lnTo>
                    <a:pt x="0" y="0"/>
                  </a:lnTo>
                  <a:close/>
                  <a:moveTo>
                    <a:pt x="223060" y="38650"/>
                  </a:moveTo>
                  <a:cubicBezTo>
                    <a:pt x="198549" y="49432"/>
                    <a:pt x="170158" y="69093"/>
                    <a:pt x="143297" y="95283"/>
                  </a:cubicBezTo>
                  <a:cubicBezTo>
                    <a:pt x="116473" y="121472"/>
                    <a:pt x="96141" y="149415"/>
                    <a:pt x="84800" y="173665"/>
                  </a:cubicBezTo>
                  <a:cubicBezTo>
                    <a:pt x="109310" y="162883"/>
                    <a:pt x="137738" y="143222"/>
                    <a:pt x="164562" y="117033"/>
                  </a:cubicBezTo>
                  <a:cubicBezTo>
                    <a:pt x="191386" y="90806"/>
                    <a:pt x="211718" y="62900"/>
                    <a:pt x="223060" y="3865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2" name="Google Shape;1822;p23"/>
            <p:cNvSpPr/>
            <p:nvPr/>
          </p:nvSpPr>
          <p:spPr>
            <a:xfrm>
              <a:off x="5271659" y="969409"/>
              <a:ext cx="173254" cy="134902"/>
            </a:xfrm>
            <a:custGeom>
              <a:rect b="b" l="l" r="r" t="t"/>
              <a:pathLst>
                <a:path extrusionOk="0" h="134902" w="173254">
                  <a:moveTo>
                    <a:pt x="0" y="0"/>
                  </a:moveTo>
                  <a:cubicBezTo>
                    <a:pt x="15109" y="14289"/>
                    <a:pt x="30741" y="36076"/>
                    <a:pt x="43537" y="62266"/>
                  </a:cubicBezTo>
                  <a:cubicBezTo>
                    <a:pt x="56334" y="88455"/>
                    <a:pt x="63870" y="114197"/>
                    <a:pt x="65847" y="134903"/>
                  </a:cubicBezTo>
                  <a:cubicBezTo>
                    <a:pt x="50738" y="120614"/>
                    <a:pt x="35106" y="98827"/>
                    <a:pt x="22310" y="72637"/>
                  </a:cubicBezTo>
                  <a:cubicBezTo>
                    <a:pt x="9550" y="46447"/>
                    <a:pt x="1977" y="20706"/>
                    <a:pt x="0" y="0"/>
                  </a:cubicBezTo>
                  <a:lnTo>
                    <a:pt x="0" y="0"/>
                  </a:lnTo>
                  <a:close/>
                  <a:moveTo>
                    <a:pt x="173255" y="29995"/>
                  </a:moveTo>
                  <a:cubicBezTo>
                    <a:pt x="154191" y="38352"/>
                    <a:pt x="132142" y="53648"/>
                    <a:pt x="111325" y="73980"/>
                  </a:cubicBezTo>
                  <a:cubicBezTo>
                    <a:pt x="90470" y="94313"/>
                    <a:pt x="74689" y="116025"/>
                    <a:pt x="65884" y="134866"/>
                  </a:cubicBezTo>
                  <a:cubicBezTo>
                    <a:pt x="84911" y="126509"/>
                    <a:pt x="106997" y="111250"/>
                    <a:pt x="127815" y="90880"/>
                  </a:cubicBezTo>
                  <a:cubicBezTo>
                    <a:pt x="148669" y="70511"/>
                    <a:pt x="164450" y="48835"/>
                    <a:pt x="173255" y="2999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3" name="Google Shape;1823;p23"/>
            <p:cNvSpPr/>
            <p:nvPr/>
          </p:nvSpPr>
          <p:spPr>
            <a:xfrm>
              <a:off x="5273525" y="1614040"/>
              <a:ext cx="92036" cy="253502"/>
            </a:xfrm>
            <a:custGeom>
              <a:rect b="b" l="l" r="r" t="t"/>
              <a:pathLst>
                <a:path extrusionOk="0" h="253502" w="92036">
                  <a:moveTo>
                    <a:pt x="63385" y="253503"/>
                  </a:moveTo>
                  <a:cubicBezTo>
                    <a:pt x="62228" y="230745"/>
                    <a:pt x="59393" y="202690"/>
                    <a:pt x="54953" y="171688"/>
                  </a:cubicBezTo>
                  <a:cubicBezTo>
                    <a:pt x="57826" y="175419"/>
                    <a:pt x="61183" y="179187"/>
                    <a:pt x="64952" y="182843"/>
                  </a:cubicBezTo>
                  <a:cubicBezTo>
                    <a:pt x="73383" y="191013"/>
                    <a:pt x="82299" y="197131"/>
                    <a:pt x="89985" y="200489"/>
                  </a:cubicBezTo>
                  <a:cubicBezTo>
                    <a:pt x="86403" y="192916"/>
                    <a:pt x="80024" y="184186"/>
                    <a:pt x="71592" y="176015"/>
                  </a:cubicBezTo>
                  <a:cubicBezTo>
                    <a:pt x="65623" y="170233"/>
                    <a:pt x="59393" y="165457"/>
                    <a:pt x="53536" y="161988"/>
                  </a:cubicBezTo>
                  <a:cubicBezTo>
                    <a:pt x="51782" y="150199"/>
                    <a:pt x="49768" y="138037"/>
                    <a:pt x="47604" y="125613"/>
                  </a:cubicBezTo>
                  <a:cubicBezTo>
                    <a:pt x="46970" y="121957"/>
                    <a:pt x="46298" y="118301"/>
                    <a:pt x="45627" y="114682"/>
                  </a:cubicBezTo>
                  <a:cubicBezTo>
                    <a:pt x="49618" y="120017"/>
                    <a:pt x="54394" y="125464"/>
                    <a:pt x="59803" y="130724"/>
                  </a:cubicBezTo>
                  <a:cubicBezTo>
                    <a:pt x="70660" y="141245"/>
                    <a:pt x="82151" y="149117"/>
                    <a:pt x="92037" y="153445"/>
                  </a:cubicBezTo>
                  <a:cubicBezTo>
                    <a:pt x="87411" y="143670"/>
                    <a:pt x="79203" y="132441"/>
                    <a:pt x="68347" y="121920"/>
                  </a:cubicBezTo>
                  <a:cubicBezTo>
                    <a:pt x="60065" y="113899"/>
                    <a:pt x="51409" y="107407"/>
                    <a:pt x="43388" y="102856"/>
                  </a:cubicBezTo>
                  <a:cubicBezTo>
                    <a:pt x="40180" y="86180"/>
                    <a:pt x="36785" y="70287"/>
                    <a:pt x="33315" y="55401"/>
                  </a:cubicBezTo>
                  <a:cubicBezTo>
                    <a:pt x="36486" y="59729"/>
                    <a:pt x="40366" y="64168"/>
                    <a:pt x="44769" y="68459"/>
                  </a:cubicBezTo>
                  <a:cubicBezTo>
                    <a:pt x="53200" y="76629"/>
                    <a:pt x="62116" y="82747"/>
                    <a:pt x="69802" y="86105"/>
                  </a:cubicBezTo>
                  <a:cubicBezTo>
                    <a:pt x="66220" y="78532"/>
                    <a:pt x="59840" y="69802"/>
                    <a:pt x="51409" y="61631"/>
                  </a:cubicBezTo>
                  <a:cubicBezTo>
                    <a:pt x="44694" y="55103"/>
                    <a:pt x="37643" y="49880"/>
                    <a:pt x="31189" y="46336"/>
                  </a:cubicBezTo>
                  <a:cubicBezTo>
                    <a:pt x="27010" y="29137"/>
                    <a:pt x="22795" y="13505"/>
                    <a:pt x="18616" y="0"/>
                  </a:cubicBezTo>
                  <a:cubicBezTo>
                    <a:pt x="19325" y="14102"/>
                    <a:pt x="20705" y="30219"/>
                    <a:pt x="22683" y="47828"/>
                  </a:cubicBezTo>
                  <a:cubicBezTo>
                    <a:pt x="17833" y="53387"/>
                    <a:pt x="12983" y="60699"/>
                    <a:pt x="8916" y="69130"/>
                  </a:cubicBezTo>
                  <a:cubicBezTo>
                    <a:pt x="3805" y="79726"/>
                    <a:pt x="783" y="90097"/>
                    <a:pt x="0" y="98454"/>
                  </a:cubicBezTo>
                  <a:cubicBezTo>
                    <a:pt x="6081" y="92671"/>
                    <a:pt x="12348" y="83867"/>
                    <a:pt x="17460" y="73309"/>
                  </a:cubicBezTo>
                  <a:cubicBezTo>
                    <a:pt x="20146" y="67787"/>
                    <a:pt x="22235" y="62303"/>
                    <a:pt x="23727" y="57117"/>
                  </a:cubicBezTo>
                  <a:cubicBezTo>
                    <a:pt x="25555" y="72264"/>
                    <a:pt x="27831" y="88381"/>
                    <a:pt x="30517" y="105132"/>
                  </a:cubicBezTo>
                  <a:cubicBezTo>
                    <a:pt x="24511" y="112145"/>
                    <a:pt x="18616" y="121211"/>
                    <a:pt x="13617" y="131583"/>
                  </a:cubicBezTo>
                  <a:cubicBezTo>
                    <a:pt x="7014" y="145200"/>
                    <a:pt x="3134" y="158556"/>
                    <a:pt x="2164" y="169300"/>
                  </a:cubicBezTo>
                  <a:cubicBezTo>
                    <a:pt x="9998" y="161876"/>
                    <a:pt x="18057" y="150535"/>
                    <a:pt x="24660" y="136917"/>
                  </a:cubicBezTo>
                  <a:cubicBezTo>
                    <a:pt x="27943" y="130128"/>
                    <a:pt x="30554" y="123375"/>
                    <a:pt x="32494" y="116958"/>
                  </a:cubicBezTo>
                  <a:cubicBezTo>
                    <a:pt x="33091" y="120577"/>
                    <a:pt x="33725" y="124233"/>
                    <a:pt x="34397" y="127926"/>
                  </a:cubicBezTo>
                  <a:cubicBezTo>
                    <a:pt x="36598" y="140350"/>
                    <a:pt x="38911" y="152437"/>
                    <a:pt x="41262" y="164114"/>
                  </a:cubicBezTo>
                  <a:cubicBezTo>
                    <a:pt x="36934" y="169375"/>
                    <a:pt x="32755" y="175978"/>
                    <a:pt x="29099" y="183477"/>
                  </a:cubicBezTo>
                  <a:cubicBezTo>
                    <a:pt x="23988" y="194035"/>
                    <a:pt x="20967" y="204444"/>
                    <a:pt x="20183" y="212763"/>
                  </a:cubicBezTo>
                  <a:cubicBezTo>
                    <a:pt x="26264" y="206980"/>
                    <a:pt x="32532" y="198176"/>
                    <a:pt x="37643" y="187618"/>
                  </a:cubicBezTo>
                  <a:cubicBezTo>
                    <a:pt x="39919" y="182880"/>
                    <a:pt x="41784" y="178217"/>
                    <a:pt x="43239" y="173740"/>
                  </a:cubicBezTo>
                  <a:cubicBezTo>
                    <a:pt x="49730" y="204369"/>
                    <a:pt x="56669" y="231715"/>
                    <a:pt x="63385" y="253503"/>
                  </a:cubicBezTo>
                  <a:lnTo>
                    <a:pt x="63385" y="253503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4" name="Google Shape;1824;p23"/>
            <p:cNvSpPr/>
            <p:nvPr/>
          </p:nvSpPr>
          <p:spPr>
            <a:xfrm>
              <a:off x="4519247" y="967879"/>
              <a:ext cx="475853" cy="295249"/>
            </a:xfrm>
            <a:custGeom>
              <a:rect b="b" l="l" r="r" t="t"/>
              <a:pathLst>
                <a:path extrusionOk="0" h="295249" w="475853">
                  <a:moveTo>
                    <a:pt x="0" y="9998"/>
                  </a:moveTo>
                  <a:cubicBezTo>
                    <a:pt x="16826" y="20594"/>
                    <a:pt x="38315" y="32644"/>
                    <a:pt x="62676" y="45067"/>
                  </a:cubicBezTo>
                  <a:cubicBezTo>
                    <a:pt x="58573" y="45254"/>
                    <a:pt x="54170" y="45739"/>
                    <a:pt x="49656" y="46559"/>
                  </a:cubicBezTo>
                  <a:cubicBezTo>
                    <a:pt x="39546" y="48425"/>
                    <a:pt x="30666" y="51633"/>
                    <a:pt x="24362" y="55401"/>
                  </a:cubicBezTo>
                  <a:cubicBezTo>
                    <a:pt x="31599" y="56670"/>
                    <a:pt x="41038" y="56520"/>
                    <a:pt x="51185" y="54692"/>
                  </a:cubicBezTo>
                  <a:cubicBezTo>
                    <a:pt x="58349" y="53387"/>
                    <a:pt x="64915" y="51372"/>
                    <a:pt x="70361" y="48984"/>
                  </a:cubicBezTo>
                  <a:cubicBezTo>
                    <a:pt x="79651" y="53648"/>
                    <a:pt x="89351" y="58348"/>
                    <a:pt x="99349" y="63012"/>
                  </a:cubicBezTo>
                  <a:cubicBezTo>
                    <a:pt x="102297" y="64392"/>
                    <a:pt x="105244" y="65773"/>
                    <a:pt x="108154" y="67078"/>
                  </a:cubicBezTo>
                  <a:cubicBezTo>
                    <a:pt x="102297" y="67228"/>
                    <a:pt x="96029" y="67862"/>
                    <a:pt x="89500" y="69056"/>
                  </a:cubicBezTo>
                  <a:cubicBezTo>
                    <a:pt x="76480" y="71443"/>
                    <a:pt x="65027" y="75584"/>
                    <a:pt x="56931" y="80397"/>
                  </a:cubicBezTo>
                  <a:cubicBezTo>
                    <a:pt x="66220" y="82039"/>
                    <a:pt x="78420" y="81852"/>
                    <a:pt x="91440" y="79464"/>
                  </a:cubicBezTo>
                  <a:cubicBezTo>
                    <a:pt x="101364" y="77636"/>
                    <a:pt x="110392" y="74801"/>
                    <a:pt x="117704" y="71406"/>
                  </a:cubicBezTo>
                  <a:cubicBezTo>
                    <a:pt x="131247" y="77487"/>
                    <a:pt x="144305" y="83083"/>
                    <a:pt x="156690" y="88082"/>
                  </a:cubicBezTo>
                  <a:cubicBezTo>
                    <a:pt x="151990" y="88157"/>
                    <a:pt x="146879" y="88642"/>
                    <a:pt x="141581" y="89612"/>
                  </a:cubicBezTo>
                  <a:cubicBezTo>
                    <a:pt x="131471" y="91477"/>
                    <a:pt x="122591" y="94686"/>
                    <a:pt x="116287" y="98416"/>
                  </a:cubicBezTo>
                  <a:cubicBezTo>
                    <a:pt x="123524" y="99685"/>
                    <a:pt x="133000" y="99536"/>
                    <a:pt x="143073" y="97708"/>
                  </a:cubicBezTo>
                  <a:cubicBezTo>
                    <a:pt x="151132" y="96215"/>
                    <a:pt x="158444" y="93865"/>
                    <a:pt x="164226" y="91067"/>
                  </a:cubicBezTo>
                  <a:cubicBezTo>
                    <a:pt x="178627" y="96738"/>
                    <a:pt x="191946" y="101588"/>
                    <a:pt x="203660" y="105430"/>
                  </a:cubicBezTo>
                  <a:cubicBezTo>
                    <a:pt x="193214" y="98864"/>
                    <a:pt x="181015" y="91738"/>
                    <a:pt x="167435" y="84352"/>
                  </a:cubicBezTo>
                  <a:cubicBezTo>
                    <a:pt x="165942" y="78159"/>
                    <a:pt x="163182" y="71070"/>
                    <a:pt x="159227" y="63982"/>
                  </a:cubicBezTo>
                  <a:cubicBezTo>
                    <a:pt x="154265" y="55065"/>
                    <a:pt x="148371" y="47753"/>
                    <a:pt x="142812" y="43015"/>
                  </a:cubicBezTo>
                  <a:cubicBezTo>
                    <a:pt x="143857" y="50216"/>
                    <a:pt x="146953" y="59020"/>
                    <a:pt x="151915" y="67936"/>
                  </a:cubicBezTo>
                  <a:cubicBezTo>
                    <a:pt x="154489" y="72600"/>
                    <a:pt x="157362" y="76816"/>
                    <a:pt x="160272" y="80472"/>
                  </a:cubicBezTo>
                  <a:cubicBezTo>
                    <a:pt x="148520" y="74167"/>
                    <a:pt x="135873" y="67713"/>
                    <a:pt x="122554" y="61221"/>
                  </a:cubicBezTo>
                  <a:cubicBezTo>
                    <a:pt x="120577" y="53461"/>
                    <a:pt x="117107" y="44769"/>
                    <a:pt x="112220" y="36039"/>
                  </a:cubicBezTo>
                  <a:cubicBezTo>
                    <a:pt x="105841" y="24585"/>
                    <a:pt x="98267" y="15147"/>
                    <a:pt x="91104" y="9066"/>
                  </a:cubicBezTo>
                  <a:cubicBezTo>
                    <a:pt x="92447" y="18318"/>
                    <a:pt x="96439" y="29697"/>
                    <a:pt x="102819" y="41150"/>
                  </a:cubicBezTo>
                  <a:cubicBezTo>
                    <a:pt x="105990" y="46895"/>
                    <a:pt x="109497" y="52118"/>
                    <a:pt x="113078" y="56670"/>
                  </a:cubicBezTo>
                  <a:cubicBezTo>
                    <a:pt x="110168" y="55289"/>
                    <a:pt x="107258" y="53909"/>
                    <a:pt x="104311" y="52529"/>
                  </a:cubicBezTo>
                  <a:cubicBezTo>
                    <a:pt x="94313" y="47865"/>
                    <a:pt x="84538" y="43426"/>
                    <a:pt x="74987" y="39247"/>
                  </a:cubicBezTo>
                  <a:cubicBezTo>
                    <a:pt x="73421" y="33577"/>
                    <a:pt x="70846" y="27272"/>
                    <a:pt x="67302" y="20967"/>
                  </a:cubicBezTo>
                  <a:cubicBezTo>
                    <a:pt x="62340" y="12050"/>
                    <a:pt x="56446" y="4738"/>
                    <a:pt x="50887" y="0"/>
                  </a:cubicBezTo>
                  <a:cubicBezTo>
                    <a:pt x="51932" y="7200"/>
                    <a:pt x="55028" y="16005"/>
                    <a:pt x="59990" y="24921"/>
                  </a:cubicBezTo>
                  <a:cubicBezTo>
                    <a:pt x="62191" y="28913"/>
                    <a:pt x="64616" y="32569"/>
                    <a:pt x="67078" y="35815"/>
                  </a:cubicBezTo>
                  <a:cubicBezTo>
                    <a:pt x="41971" y="24959"/>
                    <a:pt x="18952" y="16154"/>
                    <a:pt x="0" y="9998"/>
                  </a:cubicBezTo>
                  <a:lnTo>
                    <a:pt x="0" y="9998"/>
                  </a:lnTo>
                  <a:close/>
                  <a:moveTo>
                    <a:pt x="410678" y="140238"/>
                  </a:moveTo>
                  <a:cubicBezTo>
                    <a:pt x="417766" y="140760"/>
                    <a:pt x="426645" y="143148"/>
                    <a:pt x="435674" y="147326"/>
                  </a:cubicBezTo>
                  <a:cubicBezTo>
                    <a:pt x="440412" y="149527"/>
                    <a:pt x="444739" y="151990"/>
                    <a:pt x="448507" y="154564"/>
                  </a:cubicBezTo>
                  <a:cubicBezTo>
                    <a:pt x="441568" y="143633"/>
                    <a:pt x="434368" y="131844"/>
                    <a:pt x="427093" y="119420"/>
                  </a:cubicBezTo>
                  <a:cubicBezTo>
                    <a:pt x="419371" y="118040"/>
                    <a:pt x="410641" y="115279"/>
                    <a:pt x="401762" y="111176"/>
                  </a:cubicBezTo>
                  <a:cubicBezTo>
                    <a:pt x="390122" y="105803"/>
                    <a:pt x="380384" y="99125"/>
                    <a:pt x="373930" y="92597"/>
                  </a:cubicBezTo>
                  <a:cubicBezTo>
                    <a:pt x="383071" y="93268"/>
                    <a:pt x="394487" y="96327"/>
                    <a:pt x="406126" y="101737"/>
                  </a:cubicBezTo>
                  <a:cubicBezTo>
                    <a:pt x="411947" y="104423"/>
                    <a:pt x="417319" y="107445"/>
                    <a:pt x="421982" y="110579"/>
                  </a:cubicBezTo>
                  <a:cubicBezTo>
                    <a:pt x="420415" y="107855"/>
                    <a:pt x="418886" y="105132"/>
                    <a:pt x="417319" y="102371"/>
                  </a:cubicBezTo>
                  <a:cubicBezTo>
                    <a:pt x="412059" y="93044"/>
                    <a:pt x="407059" y="83867"/>
                    <a:pt x="402358" y="74950"/>
                  </a:cubicBezTo>
                  <a:cubicBezTo>
                    <a:pt x="396688" y="73831"/>
                    <a:pt x="390345" y="71742"/>
                    <a:pt x="383966" y="68795"/>
                  </a:cubicBezTo>
                  <a:cubicBezTo>
                    <a:pt x="374900" y="64616"/>
                    <a:pt x="367364" y="59430"/>
                    <a:pt x="362365" y="54357"/>
                  </a:cubicBezTo>
                  <a:cubicBezTo>
                    <a:pt x="369454" y="54879"/>
                    <a:pt x="378333" y="57267"/>
                    <a:pt x="387361" y="61445"/>
                  </a:cubicBezTo>
                  <a:cubicBezTo>
                    <a:pt x="391390" y="63310"/>
                    <a:pt x="395158" y="65362"/>
                    <a:pt x="398516" y="67563"/>
                  </a:cubicBezTo>
                  <a:cubicBezTo>
                    <a:pt x="386279" y="43985"/>
                    <a:pt x="376094" y="22310"/>
                    <a:pt x="368782" y="4440"/>
                  </a:cubicBezTo>
                  <a:cubicBezTo>
                    <a:pt x="380273" y="19997"/>
                    <a:pt x="393517" y="39919"/>
                    <a:pt x="407320" y="62639"/>
                  </a:cubicBezTo>
                  <a:cubicBezTo>
                    <a:pt x="407208" y="58647"/>
                    <a:pt x="407395" y="54357"/>
                    <a:pt x="407880" y="49954"/>
                  </a:cubicBezTo>
                  <a:cubicBezTo>
                    <a:pt x="408999" y="40068"/>
                    <a:pt x="411536" y="31226"/>
                    <a:pt x="414782" y="24921"/>
                  </a:cubicBezTo>
                  <a:cubicBezTo>
                    <a:pt x="416498" y="31823"/>
                    <a:pt x="417020" y="40963"/>
                    <a:pt x="415901" y="50887"/>
                  </a:cubicBezTo>
                  <a:cubicBezTo>
                    <a:pt x="415118" y="57901"/>
                    <a:pt x="413588" y="64392"/>
                    <a:pt x="411610" y="69802"/>
                  </a:cubicBezTo>
                  <a:cubicBezTo>
                    <a:pt x="416796" y="78494"/>
                    <a:pt x="422057" y="87523"/>
                    <a:pt x="427280" y="96850"/>
                  </a:cubicBezTo>
                  <a:cubicBezTo>
                    <a:pt x="428847" y="99610"/>
                    <a:pt x="430376" y="102371"/>
                    <a:pt x="431868" y="105094"/>
                  </a:cubicBezTo>
                  <a:cubicBezTo>
                    <a:pt x="431607" y="99424"/>
                    <a:pt x="431794" y="93305"/>
                    <a:pt x="432540" y="86926"/>
                  </a:cubicBezTo>
                  <a:cubicBezTo>
                    <a:pt x="433995" y="74167"/>
                    <a:pt x="437278" y="62825"/>
                    <a:pt x="441419" y="54655"/>
                  </a:cubicBezTo>
                  <a:cubicBezTo>
                    <a:pt x="443658" y="63534"/>
                    <a:pt x="444292" y="75323"/>
                    <a:pt x="442837" y="88082"/>
                  </a:cubicBezTo>
                  <a:cubicBezTo>
                    <a:pt x="441718" y="97820"/>
                    <a:pt x="439554" y="106699"/>
                    <a:pt x="436756" y="114011"/>
                  </a:cubicBezTo>
                  <a:cubicBezTo>
                    <a:pt x="443620" y="126658"/>
                    <a:pt x="449962" y="138932"/>
                    <a:pt x="455670" y="150535"/>
                  </a:cubicBezTo>
                  <a:cubicBezTo>
                    <a:pt x="455410" y="145983"/>
                    <a:pt x="455558" y="140984"/>
                    <a:pt x="456155" y="135836"/>
                  </a:cubicBezTo>
                  <a:cubicBezTo>
                    <a:pt x="457275" y="125949"/>
                    <a:pt x="459812" y="117145"/>
                    <a:pt x="463057" y="110802"/>
                  </a:cubicBezTo>
                  <a:cubicBezTo>
                    <a:pt x="464773" y="117704"/>
                    <a:pt x="465296" y="126845"/>
                    <a:pt x="464177" y="136768"/>
                  </a:cubicBezTo>
                  <a:cubicBezTo>
                    <a:pt x="463281" y="144677"/>
                    <a:pt x="461491" y="151878"/>
                    <a:pt x="459140" y="157698"/>
                  </a:cubicBezTo>
                  <a:cubicBezTo>
                    <a:pt x="465669" y="171240"/>
                    <a:pt x="471302" y="183738"/>
                    <a:pt x="475854" y="194818"/>
                  </a:cubicBezTo>
                  <a:cubicBezTo>
                    <a:pt x="468728" y="185193"/>
                    <a:pt x="460968" y="173889"/>
                    <a:pt x="452760" y="161279"/>
                  </a:cubicBezTo>
                  <a:cubicBezTo>
                    <a:pt x="446568" y="160272"/>
                    <a:pt x="439479" y="158071"/>
                    <a:pt x="432279" y="154750"/>
                  </a:cubicBezTo>
                  <a:cubicBezTo>
                    <a:pt x="423251" y="150460"/>
                    <a:pt x="415677" y="145274"/>
                    <a:pt x="410678" y="140238"/>
                  </a:cubicBezTo>
                  <a:lnTo>
                    <a:pt x="410678" y="140238"/>
                  </a:lnTo>
                  <a:close/>
                  <a:moveTo>
                    <a:pt x="287303" y="202504"/>
                  </a:moveTo>
                  <a:cubicBezTo>
                    <a:pt x="293757" y="205451"/>
                    <a:pt x="302786" y="207727"/>
                    <a:pt x="312970" y="208697"/>
                  </a:cubicBezTo>
                  <a:cubicBezTo>
                    <a:pt x="318305" y="209219"/>
                    <a:pt x="323417" y="209294"/>
                    <a:pt x="328117" y="209070"/>
                  </a:cubicBezTo>
                  <a:cubicBezTo>
                    <a:pt x="316029" y="214405"/>
                    <a:pt x="303233" y="220299"/>
                    <a:pt x="290026" y="226679"/>
                  </a:cubicBezTo>
                  <a:cubicBezTo>
                    <a:pt x="282565" y="224142"/>
                    <a:pt x="273425" y="222202"/>
                    <a:pt x="263426" y="221232"/>
                  </a:cubicBezTo>
                  <a:cubicBezTo>
                    <a:pt x="250331" y="219963"/>
                    <a:pt x="238169" y="220635"/>
                    <a:pt x="228954" y="222724"/>
                  </a:cubicBezTo>
                  <a:cubicBezTo>
                    <a:pt x="237274" y="226492"/>
                    <a:pt x="248876" y="229477"/>
                    <a:pt x="261971" y="230708"/>
                  </a:cubicBezTo>
                  <a:cubicBezTo>
                    <a:pt x="268537" y="231342"/>
                    <a:pt x="274842" y="231491"/>
                    <a:pt x="280662" y="231230"/>
                  </a:cubicBezTo>
                  <a:cubicBezTo>
                    <a:pt x="277827" y="232648"/>
                    <a:pt x="274955" y="234066"/>
                    <a:pt x="272082" y="235483"/>
                  </a:cubicBezTo>
                  <a:cubicBezTo>
                    <a:pt x="262345" y="240370"/>
                    <a:pt x="252906" y="245220"/>
                    <a:pt x="243840" y="250033"/>
                  </a:cubicBezTo>
                  <a:cubicBezTo>
                    <a:pt x="238281" y="248242"/>
                    <a:pt x="231640" y="246899"/>
                    <a:pt x="224440" y="246190"/>
                  </a:cubicBezTo>
                  <a:cubicBezTo>
                    <a:pt x="214256" y="245220"/>
                    <a:pt x="204817" y="245743"/>
                    <a:pt x="197654" y="247347"/>
                  </a:cubicBezTo>
                  <a:cubicBezTo>
                    <a:pt x="204108" y="250294"/>
                    <a:pt x="213136" y="252570"/>
                    <a:pt x="223321" y="253540"/>
                  </a:cubicBezTo>
                  <a:cubicBezTo>
                    <a:pt x="227872" y="253988"/>
                    <a:pt x="232275" y="254099"/>
                    <a:pt x="236379" y="253988"/>
                  </a:cubicBezTo>
                  <a:cubicBezTo>
                    <a:pt x="212651" y="266784"/>
                    <a:pt x="191797" y="279058"/>
                    <a:pt x="175493" y="289691"/>
                  </a:cubicBezTo>
                  <a:cubicBezTo>
                    <a:pt x="194110" y="282863"/>
                    <a:pt x="216643" y="273387"/>
                    <a:pt x="241266" y="262009"/>
                  </a:cubicBezTo>
                  <a:cubicBezTo>
                    <a:pt x="238953" y="265105"/>
                    <a:pt x="236751" y="268537"/>
                    <a:pt x="234700" y="272268"/>
                  </a:cubicBezTo>
                  <a:cubicBezTo>
                    <a:pt x="230186" y="280588"/>
                    <a:pt x="227499" y="288758"/>
                    <a:pt x="226791" y="295249"/>
                  </a:cubicBezTo>
                  <a:cubicBezTo>
                    <a:pt x="232125" y="290623"/>
                    <a:pt x="237647" y="283647"/>
                    <a:pt x="242161" y="275327"/>
                  </a:cubicBezTo>
                  <a:cubicBezTo>
                    <a:pt x="245370" y="269433"/>
                    <a:pt x="247645" y="263613"/>
                    <a:pt x="248951" y="258390"/>
                  </a:cubicBezTo>
                  <a:cubicBezTo>
                    <a:pt x="258278" y="253988"/>
                    <a:pt x="267829" y="249361"/>
                    <a:pt x="277566" y="244474"/>
                  </a:cubicBezTo>
                  <a:cubicBezTo>
                    <a:pt x="280439" y="243019"/>
                    <a:pt x="283311" y="241602"/>
                    <a:pt x="286147" y="240147"/>
                  </a:cubicBezTo>
                  <a:cubicBezTo>
                    <a:pt x="282789" y="244474"/>
                    <a:pt x="279543" y="249399"/>
                    <a:pt x="276633" y="254771"/>
                  </a:cubicBezTo>
                  <a:cubicBezTo>
                    <a:pt x="270813" y="265515"/>
                    <a:pt x="267381" y="275999"/>
                    <a:pt x="266486" y="284393"/>
                  </a:cubicBezTo>
                  <a:cubicBezTo>
                    <a:pt x="273350" y="278424"/>
                    <a:pt x="280476" y="269470"/>
                    <a:pt x="286296" y="258726"/>
                  </a:cubicBezTo>
                  <a:cubicBezTo>
                    <a:pt x="290735" y="250555"/>
                    <a:pt x="293794" y="242497"/>
                    <a:pt x="295399" y="235409"/>
                  </a:cubicBezTo>
                  <a:cubicBezTo>
                    <a:pt x="308382" y="228656"/>
                    <a:pt x="320693" y="222015"/>
                    <a:pt x="332109" y="215561"/>
                  </a:cubicBezTo>
                  <a:cubicBezTo>
                    <a:pt x="329348" y="219031"/>
                    <a:pt x="326736" y="223023"/>
                    <a:pt x="324349" y="227388"/>
                  </a:cubicBezTo>
                  <a:cubicBezTo>
                    <a:pt x="319835" y="235707"/>
                    <a:pt x="317149" y="243877"/>
                    <a:pt x="316440" y="250406"/>
                  </a:cubicBezTo>
                  <a:cubicBezTo>
                    <a:pt x="321775" y="245780"/>
                    <a:pt x="327296" y="238804"/>
                    <a:pt x="331811" y="230484"/>
                  </a:cubicBezTo>
                  <a:cubicBezTo>
                    <a:pt x="335429" y="223843"/>
                    <a:pt x="337854" y="217315"/>
                    <a:pt x="339048" y="211607"/>
                  </a:cubicBezTo>
                  <a:cubicBezTo>
                    <a:pt x="352218" y="204033"/>
                    <a:pt x="364081" y="196796"/>
                    <a:pt x="374154" y="190230"/>
                  </a:cubicBezTo>
                  <a:cubicBezTo>
                    <a:pt x="362626" y="194483"/>
                    <a:pt x="349569" y="199706"/>
                    <a:pt x="335504" y="205787"/>
                  </a:cubicBezTo>
                  <a:cubicBezTo>
                    <a:pt x="329572" y="203660"/>
                    <a:pt x="322185" y="202056"/>
                    <a:pt x="314052" y="201272"/>
                  </a:cubicBezTo>
                  <a:cubicBezTo>
                    <a:pt x="303904" y="200377"/>
                    <a:pt x="294429" y="200899"/>
                    <a:pt x="287303" y="202504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5" name="Google Shape;1825;p23"/>
            <p:cNvSpPr/>
            <p:nvPr/>
          </p:nvSpPr>
          <p:spPr>
            <a:xfrm>
              <a:off x="5585973" y="567349"/>
              <a:ext cx="386540" cy="446940"/>
            </a:xfrm>
            <a:custGeom>
              <a:rect b="b" l="l" r="r" t="t"/>
              <a:pathLst>
                <a:path extrusionOk="0" h="446940" w="386540">
                  <a:moveTo>
                    <a:pt x="381392" y="0"/>
                  </a:moveTo>
                  <a:cubicBezTo>
                    <a:pt x="372475" y="17870"/>
                    <a:pt x="360276" y="39471"/>
                    <a:pt x="345651" y="62937"/>
                  </a:cubicBezTo>
                  <a:cubicBezTo>
                    <a:pt x="349494" y="60848"/>
                    <a:pt x="353747" y="58908"/>
                    <a:pt x="358336" y="57155"/>
                  </a:cubicBezTo>
                  <a:cubicBezTo>
                    <a:pt x="368632" y="53237"/>
                    <a:pt x="378594" y="51148"/>
                    <a:pt x="386540" y="50887"/>
                  </a:cubicBezTo>
                  <a:cubicBezTo>
                    <a:pt x="380757" y="55849"/>
                    <a:pt x="372102" y="60811"/>
                    <a:pt x="361805" y="64728"/>
                  </a:cubicBezTo>
                  <a:cubicBezTo>
                    <a:pt x="354530" y="67489"/>
                    <a:pt x="347368" y="69354"/>
                    <a:pt x="340988" y="70324"/>
                  </a:cubicBezTo>
                  <a:cubicBezTo>
                    <a:pt x="335355" y="79203"/>
                    <a:pt x="329385" y="88343"/>
                    <a:pt x="323155" y="97596"/>
                  </a:cubicBezTo>
                  <a:cubicBezTo>
                    <a:pt x="321290" y="100319"/>
                    <a:pt x="319462" y="103043"/>
                    <a:pt x="317634" y="105729"/>
                  </a:cubicBezTo>
                  <a:cubicBezTo>
                    <a:pt x="323006" y="102707"/>
                    <a:pt x="329087" y="99834"/>
                    <a:pt x="335728" y="97335"/>
                  </a:cubicBezTo>
                  <a:cubicBezTo>
                    <a:pt x="348971" y="92298"/>
                    <a:pt x="361805" y="89575"/>
                    <a:pt x="372065" y="89239"/>
                  </a:cubicBezTo>
                  <a:cubicBezTo>
                    <a:pt x="364603" y="95618"/>
                    <a:pt x="353449" y="102035"/>
                    <a:pt x="340242" y="107072"/>
                  </a:cubicBezTo>
                  <a:cubicBezTo>
                    <a:pt x="330132" y="110914"/>
                    <a:pt x="320245" y="113414"/>
                    <a:pt x="311590" y="114533"/>
                  </a:cubicBezTo>
                  <a:cubicBezTo>
                    <a:pt x="302972" y="126882"/>
                    <a:pt x="294466" y="138559"/>
                    <a:pt x="286296" y="149378"/>
                  </a:cubicBezTo>
                  <a:cubicBezTo>
                    <a:pt x="290586" y="146916"/>
                    <a:pt x="295548" y="144565"/>
                    <a:pt x="300920" y="142514"/>
                  </a:cubicBezTo>
                  <a:cubicBezTo>
                    <a:pt x="311179" y="138596"/>
                    <a:pt x="321178" y="136507"/>
                    <a:pt x="329124" y="136246"/>
                  </a:cubicBezTo>
                  <a:cubicBezTo>
                    <a:pt x="323341" y="141208"/>
                    <a:pt x="314686" y="146170"/>
                    <a:pt x="304390" y="150087"/>
                  </a:cubicBezTo>
                  <a:cubicBezTo>
                    <a:pt x="296182" y="153221"/>
                    <a:pt x="288161" y="155161"/>
                    <a:pt x="281222" y="155982"/>
                  </a:cubicBezTo>
                  <a:cubicBezTo>
                    <a:pt x="271596" y="168479"/>
                    <a:pt x="262419" y="179634"/>
                    <a:pt x="254099" y="189148"/>
                  </a:cubicBezTo>
                  <a:cubicBezTo>
                    <a:pt x="259621" y="178067"/>
                    <a:pt x="266411" y="165569"/>
                    <a:pt x="274245" y="152102"/>
                  </a:cubicBezTo>
                  <a:cubicBezTo>
                    <a:pt x="271858" y="146132"/>
                    <a:pt x="270141" y="138746"/>
                    <a:pt x="269433" y="130724"/>
                  </a:cubicBezTo>
                  <a:cubicBezTo>
                    <a:pt x="268575" y="120652"/>
                    <a:pt x="269507" y="111362"/>
                    <a:pt x="271708" y="104460"/>
                  </a:cubicBezTo>
                  <a:cubicBezTo>
                    <a:pt x="275066" y="110989"/>
                    <a:pt x="277565" y="120017"/>
                    <a:pt x="278424" y="130090"/>
                  </a:cubicBezTo>
                  <a:cubicBezTo>
                    <a:pt x="278871" y="135351"/>
                    <a:pt x="278834" y="140424"/>
                    <a:pt x="278386" y="145013"/>
                  </a:cubicBezTo>
                  <a:cubicBezTo>
                    <a:pt x="285251" y="133448"/>
                    <a:pt x="292824" y="121248"/>
                    <a:pt x="300994" y="108676"/>
                  </a:cubicBezTo>
                  <a:cubicBezTo>
                    <a:pt x="298122" y="101177"/>
                    <a:pt x="296070" y="92074"/>
                    <a:pt x="295212" y="82151"/>
                  </a:cubicBezTo>
                  <a:cubicBezTo>
                    <a:pt x="294093" y="69168"/>
                    <a:pt x="295286" y="57229"/>
                    <a:pt x="298159" y="48313"/>
                  </a:cubicBezTo>
                  <a:cubicBezTo>
                    <a:pt x="302487" y="56744"/>
                    <a:pt x="305695" y="68347"/>
                    <a:pt x="306815" y="81330"/>
                  </a:cubicBezTo>
                  <a:cubicBezTo>
                    <a:pt x="307374" y="87821"/>
                    <a:pt x="307337" y="94052"/>
                    <a:pt x="306852" y="99760"/>
                  </a:cubicBezTo>
                  <a:cubicBezTo>
                    <a:pt x="308643" y="97036"/>
                    <a:pt x="310471" y="94313"/>
                    <a:pt x="312299" y="91589"/>
                  </a:cubicBezTo>
                  <a:cubicBezTo>
                    <a:pt x="318529" y="82337"/>
                    <a:pt x="324759" y="73346"/>
                    <a:pt x="330878" y="64728"/>
                  </a:cubicBezTo>
                  <a:cubicBezTo>
                    <a:pt x="328900" y="59132"/>
                    <a:pt x="327446" y="52529"/>
                    <a:pt x="326849" y="45366"/>
                  </a:cubicBezTo>
                  <a:cubicBezTo>
                    <a:pt x="325991" y="35293"/>
                    <a:pt x="326923" y="26003"/>
                    <a:pt x="329124" y="19101"/>
                  </a:cubicBezTo>
                  <a:cubicBezTo>
                    <a:pt x="332482" y="25630"/>
                    <a:pt x="334981" y="34658"/>
                    <a:pt x="335840" y="44731"/>
                  </a:cubicBezTo>
                  <a:cubicBezTo>
                    <a:pt x="336213" y="49246"/>
                    <a:pt x="336250" y="53573"/>
                    <a:pt x="335951" y="57602"/>
                  </a:cubicBezTo>
                  <a:cubicBezTo>
                    <a:pt x="352329" y="35069"/>
                    <a:pt x="367924" y="15333"/>
                    <a:pt x="381392" y="0"/>
                  </a:cubicBezTo>
                  <a:lnTo>
                    <a:pt x="381392" y="0"/>
                  </a:lnTo>
                  <a:close/>
                  <a:moveTo>
                    <a:pt x="85993" y="350800"/>
                  </a:moveTo>
                  <a:cubicBezTo>
                    <a:pt x="79315" y="355911"/>
                    <a:pt x="72077" y="364044"/>
                    <a:pt x="65847" y="374042"/>
                  </a:cubicBezTo>
                  <a:cubicBezTo>
                    <a:pt x="62564" y="379265"/>
                    <a:pt x="59878" y="384526"/>
                    <a:pt x="57826" y="389525"/>
                  </a:cubicBezTo>
                  <a:cubicBezTo>
                    <a:pt x="57639" y="374191"/>
                    <a:pt x="57080" y="357888"/>
                    <a:pt x="56222" y="340839"/>
                  </a:cubicBezTo>
                  <a:cubicBezTo>
                    <a:pt x="62937" y="334497"/>
                    <a:pt x="69839" y="326065"/>
                    <a:pt x="75957" y="316253"/>
                  </a:cubicBezTo>
                  <a:cubicBezTo>
                    <a:pt x="84016" y="303382"/>
                    <a:pt x="89313" y="290437"/>
                    <a:pt x="91440" y="279804"/>
                  </a:cubicBezTo>
                  <a:cubicBezTo>
                    <a:pt x="82822" y="286408"/>
                    <a:pt x="73532" y="296854"/>
                    <a:pt x="65511" y="309725"/>
                  </a:cubicBezTo>
                  <a:cubicBezTo>
                    <a:pt x="61482" y="316179"/>
                    <a:pt x="58162" y="322633"/>
                    <a:pt x="55551" y="328789"/>
                  </a:cubicBezTo>
                  <a:cubicBezTo>
                    <a:pt x="55326" y="325095"/>
                    <a:pt x="55103" y="321402"/>
                    <a:pt x="54841" y="317634"/>
                  </a:cubicBezTo>
                  <a:cubicBezTo>
                    <a:pt x="53983" y="304987"/>
                    <a:pt x="52976" y="292675"/>
                    <a:pt x="51857" y="280737"/>
                  </a:cubicBezTo>
                  <a:cubicBezTo>
                    <a:pt x="56744" y="275924"/>
                    <a:pt x="61668" y="269806"/>
                    <a:pt x="66071" y="262680"/>
                  </a:cubicBezTo>
                  <a:cubicBezTo>
                    <a:pt x="72301" y="252682"/>
                    <a:pt x="76442" y="242646"/>
                    <a:pt x="78121" y="234364"/>
                  </a:cubicBezTo>
                  <a:cubicBezTo>
                    <a:pt x="71443" y="239475"/>
                    <a:pt x="64206" y="247608"/>
                    <a:pt x="57975" y="257606"/>
                  </a:cubicBezTo>
                  <a:cubicBezTo>
                    <a:pt x="55177" y="262083"/>
                    <a:pt x="52827" y="266560"/>
                    <a:pt x="50887" y="270888"/>
                  </a:cubicBezTo>
                  <a:cubicBezTo>
                    <a:pt x="47716" y="239587"/>
                    <a:pt x="43724" y="211569"/>
                    <a:pt x="39396" y="189073"/>
                  </a:cubicBezTo>
                  <a:cubicBezTo>
                    <a:pt x="38091" y="211942"/>
                    <a:pt x="37941" y="240221"/>
                    <a:pt x="38986" y="271671"/>
                  </a:cubicBezTo>
                  <a:cubicBezTo>
                    <a:pt x="36523" y="267642"/>
                    <a:pt x="33539" y="263538"/>
                    <a:pt x="30181" y="259472"/>
                  </a:cubicBezTo>
                  <a:cubicBezTo>
                    <a:pt x="22645" y="250406"/>
                    <a:pt x="14401" y="243318"/>
                    <a:pt x="7088" y="239139"/>
                  </a:cubicBezTo>
                  <a:cubicBezTo>
                    <a:pt x="9849" y="247086"/>
                    <a:pt x="15296" y="256487"/>
                    <a:pt x="22832" y="265553"/>
                  </a:cubicBezTo>
                  <a:cubicBezTo>
                    <a:pt x="28167" y="272007"/>
                    <a:pt x="33875" y="277416"/>
                    <a:pt x="39359" y="281520"/>
                  </a:cubicBezTo>
                  <a:cubicBezTo>
                    <a:pt x="39844" y="293459"/>
                    <a:pt x="40516" y="305845"/>
                    <a:pt x="41374" y="318454"/>
                  </a:cubicBezTo>
                  <a:cubicBezTo>
                    <a:pt x="41635" y="322185"/>
                    <a:pt x="41896" y="325916"/>
                    <a:pt x="42157" y="329572"/>
                  </a:cubicBezTo>
                  <a:cubicBezTo>
                    <a:pt x="38762" y="323789"/>
                    <a:pt x="34584" y="317858"/>
                    <a:pt x="29734" y="312038"/>
                  </a:cubicBezTo>
                  <a:cubicBezTo>
                    <a:pt x="20034" y="300360"/>
                    <a:pt x="9401" y="291257"/>
                    <a:pt x="0" y="285885"/>
                  </a:cubicBezTo>
                  <a:cubicBezTo>
                    <a:pt x="3544" y="296107"/>
                    <a:pt x="10558" y="308232"/>
                    <a:pt x="20258" y="319909"/>
                  </a:cubicBezTo>
                  <a:cubicBezTo>
                    <a:pt x="27644" y="328826"/>
                    <a:pt x="35591" y="336250"/>
                    <a:pt x="43127" y="341622"/>
                  </a:cubicBezTo>
                  <a:cubicBezTo>
                    <a:pt x="44545" y="358597"/>
                    <a:pt x="46224" y="374863"/>
                    <a:pt x="48089" y="390084"/>
                  </a:cubicBezTo>
                  <a:cubicBezTo>
                    <a:pt x="45365" y="385421"/>
                    <a:pt x="42008" y="380571"/>
                    <a:pt x="38053" y="375833"/>
                  </a:cubicBezTo>
                  <a:cubicBezTo>
                    <a:pt x="30517" y="366767"/>
                    <a:pt x="22272" y="359679"/>
                    <a:pt x="14960" y="355501"/>
                  </a:cubicBezTo>
                  <a:cubicBezTo>
                    <a:pt x="17721" y="363447"/>
                    <a:pt x="23168" y="372848"/>
                    <a:pt x="30704" y="381914"/>
                  </a:cubicBezTo>
                  <a:cubicBezTo>
                    <a:pt x="36710" y="389152"/>
                    <a:pt x="43164" y="395121"/>
                    <a:pt x="49245" y="399337"/>
                  </a:cubicBezTo>
                  <a:cubicBezTo>
                    <a:pt x="51558" y="416983"/>
                    <a:pt x="54095" y="433025"/>
                    <a:pt x="56781" y="446941"/>
                  </a:cubicBezTo>
                  <a:cubicBezTo>
                    <a:pt x="57602" y="432801"/>
                    <a:pt x="57975" y="416535"/>
                    <a:pt x="57864" y="398740"/>
                  </a:cubicBezTo>
                  <a:cubicBezTo>
                    <a:pt x="63310" y="393740"/>
                    <a:pt x="68906" y="386950"/>
                    <a:pt x="73905" y="378967"/>
                  </a:cubicBezTo>
                  <a:cubicBezTo>
                    <a:pt x="80211" y="369118"/>
                    <a:pt x="84352" y="359082"/>
                    <a:pt x="85993" y="350800"/>
                  </a:cubicBezTo>
                  <a:lnTo>
                    <a:pt x="85993" y="350800"/>
                  </a:lnTo>
                  <a:close/>
                  <a:moveTo>
                    <a:pt x="195154" y="319648"/>
                  </a:moveTo>
                  <a:cubicBezTo>
                    <a:pt x="191983" y="327445"/>
                    <a:pt x="186051" y="336548"/>
                    <a:pt x="178030" y="345204"/>
                  </a:cubicBezTo>
                  <a:cubicBezTo>
                    <a:pt x="173852" y="349718"/>
                    <a:pt x="169486" y="353710"/>
                    <a:pt x="165233" y="357030"/>
                  </a:cubicBezTo>
                  <a:cubicBezTo>
                    <a:pt x="180082" y="353187"/>
                    <a:pt x="195974" y="349382"/>
                    <a:pt x="212614" y="345763"/>
                  </a:cubicBezTo>
                  <a:cubicBezTo>
                    <a:pt x="216978" y="337593"/>
                    <a:pt x="223284" y="328751"/>
                    <a:pt x="231155" y="320245"/>
                  </a:cubicBezTo>
                  <a:cubicBezTo>
                    <a:pt x="241452" y="309090"/>
                    <a:pt x="252532" y="300547"/>
                    <a:pt x="262232" y="295697"/>
                  </a:cubicBezTo>
                  <a:cubicBezTo>
                    <a:pt x="258128" y="305733"/>
                    <a:pt x="250518" y="317447"/>
                    <a:pt x="240221" y="328602"/>
                  </a:cubicBezTo>
                  <a:cubicBezTo>
                    <a:pt x="235073" y="334198"/>
                    <a:pt x="229738" y="339123"/>
                    <a:pt x="224477" y="343226"/>
                  </a:cubicBezTo>
                  <a:cubicBezTo>
                    <a:pt x="228096" y="342480"/>
                    <a:pt x="231715" y="341734"/>
                    <a:pt x="235408" y="340988"/>
                  </a:cubicBezTo>
                  <a:cubicBezTo>
                    <a:pt x="247832" y="338488"/>
                    <a:pt x="259994" y="336175"/>
                    <a:pt x="271783" y="334123"/>
                  </a:cubicBezTo>
                  <a:cubicBezTo>
                    <a:pt x="275141" y="328154"/>
                    <a:pt x="279767" y="321775"/>
                    <a:pt x="285438" y="315656"/>
                  </a:cubicBezTo>
                  <a:cubicBezTo>
                    <a:pt x="293458" y="307001"/>
                    <a:pt x="302039" y="300360"/>
                    <a:pt x="309575" y="296592"/>
                  </a:cubicBezTo>
                  <a:cubicBezTo>
                    <a:pt x="306404" y="304390"/>
                    <a:pt x="300472" y="313493"/>
                    <a:pt x="292488" y="322148"/>
                  </a:cubicBezTo>
                  <a:cubicBezTo>
                    <a:pt x="288907" y="326028"/>
                    <a:pt x="285214" y="329497"/>
                    <a:pt x="281558" y="332482"/>
                  </a:cubicBezTo>
                  <a:cubicBezTo>
                    <a:pt x="312597" y="327296"/>
                    <a:pt x="340689" y="323752"/>
                    <a:pt x="363484" y="322036"/>
                  </a:cubicBezTo>
                  <a:cubicBezTo>
                    <a:pt x="341771" y="329311"/>
                    <a:pt x="314500" y="336959"/>
                    <a:pt x="283908" y="344196"/>
                  </a:cubicBezTo>
                  <a:cubicBezTo>
                    <a:pt x="288459" y="345540"/>
                    <a:pt x="293197" y="347293"/>
                    <a:pt x="297973" y="349457"/>
                  </a:cubicBezTo>
                  <a:cubicBezTo>
                    <a:pt x="308717" y="354344"/>
                    <a:pt x="317708" y="360425"/>
                    <a:pt x="323678" y="366394"/>
                  </a:cubicBezTo>
                  <a:cubicBezTo>
                    <a:pt x="315283" y="365835"/>
                    <a:pt x="304762" y="363074"/>
                    <a:pt x="294018" y="358187"/>
                  </a:cubicBezTo>
                  <a:cubicBezTo>
                    <a:pt x="286408" y="354717"/>
                    <a:pt x="279655" y="350651"/>
                    <a:pt x="274283" y="346472"/>
                  </a:cubicBezTo>
                  <a:cubicBezTo>
                    <a:pt x="262606" y="349158"/>
                    <a:pt x="250518" y="351770"/>
                    <a:pt x="238094" y="354269"/>
                  </a:cubicBezTo>
                  <a:cubicBezTo>
                    <a:pt x="234438" y="355016"/>
                    <a:pt x="230782" y="355724"/>
                    <a:pt x="227126" y="356433"/>
                  </a:cubicBezTo>
                  <a:cubicBezTo>
                    <a:pt x="233580" y="358187"/>
                    <a:pt x="240408" y="360649"/>
                    <a:pt x="247347" y="363820"/>
                  </a:cubicBezTo>
                  <a:cubicBezTo>
                    <a:pt x="261188" y="370088"/>
                    <a:pt x="272753" y="377922"/>
                    <a:pt x="280401" y="385607"/>
                  </a:cubicBezTo>
                  <a:cubicBezTo>
                    <a:pt x="269582" y="384861"/>
                    <a:pt x="256077" y="381317"/>
                    <a:pt x="242236" y="375049"/>
                  </a:cubicBezTo>
                  <a:cubicBezTo>
                    <a:pt x="231678" y="370237"/>
                    <a:pt x="222463" y="364566"/>
                    <a:pt x="215262" y="358709"/>
                  </a:cubicBezTo>
                  <a:cubicBezTo>
                    <a:pt x="198512" y="361805"/>
                    <a:pt x="182395" y="364492"/>
                    <a:pt x="167211" y="366693"/>
                  </a:cubicBezTo>
                  <a:cubicBezTo>
                    <a:pt x="172434" y="368073"/>
                    <a:pt x="177993" y="370050"/>
                    <a:pt x="183626" y="372625"/>
                  </a:cubicBezTo>
                  <a:cubicBezTo>
                    <a:pt x="194371" y="377512"/>
                    <a:pt x="203362" y="383593"/>
                    <a:pt x="209331" y="389562"/>
                  </a:cubicBezTo>
                  <a:cubicBezTo>
                    <a:pt x="200937" y="389002"/>
                    <a:pt x="190416" y="386242"/>
                    <a:pt x="179671" y="381354"/>
                  </a:cubicBezTo>
                  <a:cubicBezTo>
                    <a:pt x="171091" y="377474"/>
                    <a:pt x="163667" y="372811"/>
                    <a:pt x="157959" y="368036"/>
                  </a:cubicBezTo>
                  <a:cubicBezTo>
                    <a:pt x="140350" y="370461"/>
                    <a:pt x="124195" y="372214"/>
                    <a:pt x="110056" y="373296"/>
                  </a:cubicBezTo>
                  <a:cubicBezTo>
                    <a:pt x="123487" y="368782"/>
                    <a:pt x="139081" y="364156"/>
                    <a:pt x="156243" y="359530"/>
                  </a:cubicBezTo>
                  <a:cubicBezTo>
                    <a:pt x="159637" y="352926"/>
                    <a:pt x="164711" y="345763"/>
                    <a:pt x="171091" y="338861"/>
                  </a:cubicBezTo>
                  <a:cubicBezTo>
                    <a:pt x="179000" y="330057"/>
                    <a:pt x="187618" y="323416"/>
                    <a:pt x="195154" y="319648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6" name="Google Shape;1826;p23"/>
            <p:cNvSpPr/>
            <p:nvPr/>
          </p:nvSpPr>
          <p:spPr>
            <a:xfrm>
              <a:off x="4867547" y="1270298"/>
              <a:ext cx="475182" cy="25294"/>
            </a:xfrm>
            <a:custGeom>
              <a:rect b="b" l="l" r="r" t="t"/>
              <a:pathLst>
                <a:path extrusionOk="0" h="25294" w="475182">
                  <a:moveTo>
                    <a:pt x="0" y="15961"/>
                  </a:moveTo>
                  <a:cubicBezTo>
                    <a:pt x="61557" y="7417"/>
                    <a:pt x="145200" y="1560"/>
                    <a:pt x="237423" y="254"/>
                  </a:cubicBezTo>
                  <a:cubicBezTo>
                    <a:pt x="329647" y="-1014"/>
                    <a:pt x="413439" y="2530"/>
                    <a:pt x="475182" y="9320"/>
                  </a:cubicBezTo>
                  <a:cubicBezTo>
                    <a:pt x="413625" y="17863"/>
                    <a:pt x="329983" y="23721"/>
                    <a:pt x="237759" y="25026"/>
                  </a:cubicBezTo>
                  <a:cubicBezTo>
                    <a:pt x="145536" y="26332"/>
                    <a:pt x="61744" y="22788"/>
                    <a:pt x="0" y="1596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7" name="Google Shape;1827;p23"/>
            <p:cNvSpPr/>
            <p:nvPr/>
          </p:nvSpPr>
          <p:spPr>
            <a:xfrm>
              <a:off x="4954473" y="1219628"/>
              <a:ext cx="91440" cy="130836"/>
            </a:xfrm>
            <a:custGeom>
              <a:rect b="b" l="l" r="r" t="t"/>
              <a:pathLst>
                <a:path extrusionOk="0" h="130836" w="91440">
                  <a:moveTo>
                    <a:pt x="1828" y="130836"/>
                  </a:moveTo>
                  <a:cubicBezTo>
                    <a:pt x="10185" y="117816"/>
                    <a:pt x="23988" y="103378"/>
                    <a:pt x="41374" y="90433"/>
                  </a:cubicBezTo>
                  <a:cubicBezTo>
                    <a:pt x="58759" y="77487"/>
                    <a:pt x="76554" y="68421"/>
                    <a:pt x="91440" y="64168"/>
                  </a:cubicBezTo>
                  <a:cubicBezTo>
                    <a:pt x="83046" y="77189"/>
                    <a:pt x="69279" y="91627"/>
                    <a:pt x="51894" y="104572"/>
                  </a:cubicBezTo>
                  <a:cubicBezTo>
                    <a:pt x="34509" y="117480"/>
                    <a:pt x="16714" y="126546"/>
                    <a:pt x="1828" y="130836"/>
                  </a:cubicBezTo>
                  <a:lnTo>
                    <a:pt x="1828" y="130836"/>
                  </a:lnTo>
                  <a:close/>
                  <a:moveTo>
                    <a:pt x="0" y="0"/>
                  </a:moveTo>
                  <a:cubicBezTo>
                    <a:pt x="8730" y="12759"/>
                    <a:pt x="22907" y="26824"/>
                    <a:pt x="40665" y="39285"/>
                  </a:cubicBezTo>
                  <a:cubicBezTo>
                    <a:pt x="58423" y="51745"/>
                    <a:pt x="76442" y="60288"/>
                    <a:pt x="91440" y="64168"/>
                  </a:cubicBezTo>
                  <a:cubicBezTo>
                    <a:pt x="82710" y="51372"/>
                    <a:pt x="68533" y="37345"/>
                    <a:pt x="50775" y="24884"/>
                  </a:cubicBezTo>
                  <a:cubicBezTo>
                    <a:pt x="33017" y="12423"/>
                    <a:pt x="14998" y="3880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8" name="Google Shape;1828;p23"/>
            <p:cNvSpPr/>
            <p:nvPr/>
          </p:nvSpPr>
          <p:spPr>
            <a:xfrm>
              <a:off x="5039086" y="1199631"/>
              <a:ext cx="117741" cy="168442"/>
            </a:xfrm>
            <a:custGeom>
              <a:rect b="b" l="l" r="r" t="t"/>
              <a:pathLst>
                <a:path extrusionOk="0" h="168442" w="117741">
                  <a:moveTo>
                    <a:pt x="2350" y="168442"/>
                  </a:moveTo>
                  <a:cubicBezTo>
                    <a:pt x="13132" y="151691"/>
                    <a:pt x="30890" y="133112"/>
                    <a:pt x="53275" y="116436"/>
                  </a:cubicBezTo>
                  <a:cubicBezTo>
                    <a:pt x="75659" y="99760"/>
                    <a:pt x="98566" y="88120"/>
                    <a:pt x="117704" y="82598"/>
                  </a:cubicBezTo>
                  <a:cubicBezTo>
                    <a:pt x="106923" y="99349"/>
                    <a:pt x="89164" y="117928"/>
                    <a:pt x="66780" y="134605"/>
                  </a:cubicBezTo>
                  <a:cubicBezTo>
                    <a:pt x="44433" y="151281"/>
                    <a:pt x="21526" y="162958"/>
                    <a:pt x="2350" y="168442"/>
                  </a:cubicBezTo>
                  <a:lnTo>
                    <a:pt x="2350" y="168442"/>
                  </a:lnTo>
                  <a:close/>
                  <a:moveTo>
                    <a:pt x="0" y="0"/>
                  </a:moveTo>
                  <a:cubicBezTo>
                    <a:pt x="11267" y="16452"/>
                    <a:pt x="29510" y="34547"/>
                    <a:pt x="52379" y="50551"/>
                  </a:cubicBezTo>
                  <a:cubicBezTo>
                    <a:pt x="75211" y="66593"/>
                    <a:pt x="98454" y="77599"/>
                    <a:pt x="117742" y="82598"/>
                  </a:cubicBezTo>
                  <a:cubicBezTo>
                    <a:pt x="106475" y="66146"/>
                    <a:pt x="88232" y="48052"/>
                    <a:pt x="65362" y="32047"/>
                  </a:cubicBezTo>
                  <a:cubicBezTo>
                    <a:pt x="42530" y="16005"/>
                    <a:pt x="19325" y="4999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9" name="Google Shape;1829;p23"/>
            <p:cNvSpPr/>
            <p:nvPr/>
          </p:nvSpPr>
          <p:spPr>
            <a:xfrm>
              <a:off x="5168915" y="1216644"/>
              <a:ext cx="91440" cy="130836"/>
            </a:xfrm>
            <a:custGeom>
              <a:rect b="b" l="l" r="r" t="t"/>
              <a:pathLst>
                <a:path extrusionOk="0" h="130836" w="91440">
                  <a:moveTo>
                    <a:pt x="1828" y="130836"/>
                  </a:moveTo>
                  <a:cubicBezTo>
                    <a:pt x="10185" y="117816"/>
                    <a:pt x="23989" y="103378"/>
                    <a:pt x="41374" y="90433"/>
                  </a:cubicBezTo>
                  <a:cubicBezTo>
                    <a:pt x="58759" y="77487"/>
                    <a:pt x="76554" y="68421"/>
                    <a:pt x="91440" y="64131"/>
                  </a:cubicBezTo>
                  <a:cubicBezTo>
                    <a:pt x="83083" y="77151"/>
                    <a:pt x="69279" y="91589"/>
                    <a:pt x="51894" y="104535"/>
                  </a:cubicBezTo>
                  <a:cubicBezTo>
                    <a:pt x="34472" y="117480"/>
                    <a:pt x="16676" y="126546"/>
                    <a:pt x="1828" y="130836"/>
                  </a:cubicBezTo>
                  <a:lnTo>
                    <a:pt x="1828" y="130836"/>
                  </a:lnTo>
                  <a:close/>
                  <a:moveTo>
                    <a:pt x="0" y="0"/>
                  </a:moveTo>
                  <a:cubicBezTo>
                    <a:pt x="8730" y="12796"/>
                    <a:pt x="22907" y="26824"/>
                    <a:pt x="40665" y="39285"/>
                  </a:cubicBezTo>
                  <a:cubicBezTo>
                    <a:pt x="58423" y="51745"/>
                    <a:pt x="76442" y="60288"/>
                    <a:pt x="91440" y="64168"/>
                  </a:cubicBezTo>
                  <a:cubicBezTo>
                    <a:pt x="82710" y="51372"/>
                    <a:pt x="68533" y="37345"/>
                    <a:pt x="50775" y="24884"/>
                  </a:cubicBezTo>
                  <a:cubicBezTo>
                    <a:pt x="33017" y="12423"/>
                    <a:pt x="14960" y="3880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0" name="Google Shape;1830;p23"/>
            <p:cNvSpPr/>
            <p:nvPr/>
          </p:nvSpPr>
          <p:spPr>
            <a:xfrm>
              <a:off x="5303408" y="1258801"/>
              <a:ext cx="201160" cy="421907"/>
            </a:xfrm>
            <a:custGeom>
              <a:rect b="b" l="l" r="r" t="t"/>
              <a:pathLst>
                <a:path extrusionOk="0" h="421907" w="201160">
                  <a:moveTo>
                    <a:pt x="201160" y="421907"/>
                  </a:moveTo>
                  <a:cubicBezTo>
                    <a:pt x="168255" y="370423"/>
                    <a:pt x="128635" y="298085"/>
                    <a:pt x="89575" y="216195"/>
                  </a:cubicBezTo>
                  <a:cubicBezTo>
                    <a:pt x="50514" y="134306"/>
                    <a:pt x="19288" y="57975"/>
                    <a:pt x="0" y="0"/>
                  </a:cubicBezTo>
                  <a:cubicBezTo>
                    <a:pt x="32905" y="51484"/>
                    <a:pt x="72525" y="123823"/>
                    <a:pt x="111586" y="205712"/>
                  </a:cubicBezTo>
                  <a:cubicBezTo>
                    <a:pt x="150609" y="287601"/>
                    <a:pt x="181873" y="363932"/>
                    <a:pt x="201160" y="42190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1" name="Google Shape;1831;p23"/>
            <p:cNvSpPr/>
            <p:nvPr/>
          </p:nvSpPr>
          <p:spPr>
            <a:xfrm>
              <a:off x="5407490" y="1522339"/>
              <a:ext cx="117969" cy="108079"/>
            </a:xfrm>
            <a:custGeom>
              <a:rect b="b" l="l" r="r" t="t"/>
              <a:pathLst>
                <a:path extrusionOk="0" h="108079" w="117969">
                  <a:moveTo>
                    <a:pt x="117970" y="52678"/>
                  </a:moveTo>
                  <a:cubicBezTo>
                    <a:pt x="102898" y="50551"/>
                    <a:pt x="84356" y="44135"/>
                    <a:pt x="65628" y="33912"/>
                  </a:cubicBezTo>
                  <a:cubicBezTo>
                    <a:pt x="46900" y="23690"/>
                    <a:pt x="31529" y="11528"/>
                    <a:pt x="21568" y="0"/>
                  </a:cubicBezTo>
                  <a:cubicBezTo>
                    <a:pt x="36640" y="2127"/>
                    <a:pt x="55182" y="8543"/>
                    <a:pt x="73910" y="18766"/>
                  </a:cubicBezTo>
                  <a:cubicBezTo>
                    <a:pt x="92601" y="28988"/>
                    <a:pt x="108009" y="41150"/>
                    <a:pt x="117970" y="52678"/>
                  </a:cubicBezTo>
                  <a:lnTo>
                    <a:pt x="117970" y="52678"/>
                  </a:lnTo>
                  <a:close/>
                  <a:moveTo>
                    <a:pt x="1795" y="108079"/>
                  </a:moveTo>
                  <a:cubicBezTo>
                    <a:pt x="9630" y="95021"/>
                    <a:pt x="16345" y="76592"/>
                    <a:pt x="20188" y="55588"/>
                  </a:cubicBezTo>
                  <a:cubicBezTo>
                    <a:pt x="24030" y="34621"/>
                    <a:pt x="24254" y="14998"/>
                    <a:pt x="21568" y="0"/>
                  </a:cubicBezTo>
                  <a:cubicBezTo>
                    <a:pt x="13734" y="13058"/>
                    <a:pt x="7018" y="31487"/>
                    <a:pt x="3176" y="52491"/>
                  </a:cubicBezTo>
                  <a:cubicBezTo>
                    <a:pt x="-667" y="73458"/>
                    <a:pt x="-891" y="93082"/>
                    <a:pt x="1795" y="10807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2" name="Google Shape;1832;p23"/>
            <p:cNvSpPr/>
            <p:nvPr/>
          </p:nvSpPr>
          <p:spPr>
            <a:xfrm>
              <a:off x="5354339" y="1423885"/>
              <a:ext cx="151871" cy="139118"/>
            </a:xfrm>
            <a:custGeom>
              <a:rect b="b" l="l" r="r" t="t"/>
              <a:pathLst>
                <a:path extrusionOk="0" h="139118" w="151871">
                  <a:moveTo>
                    <a:pt x="151871" y="67825"/>
                  </a:moveTo>
                  <a:cubicBezTo>
                    <a:pt x="132471" y="65064"/>
                    <a:pt x="108557" y="56856"/>
                    <a:pt x="84494" y="43687"/>
                  </a:cubicBezTo>
                  <a:cubicBezTo>
                    <a:pt x="60394" y="30517"/>
                    <a:pt x="40583" y="14848"/>
                    <a:pt x="27787" y="0"/>
                  </a:cubicBezTo>
                  <a:cubicBezTo>
                    <a:pt x="47187" y="2761"/>
                    <a:pt x="71101" y="10968"/>
                    <a:pt x="95201" y="24138"/>
                  </a:cubicBezTo>
                  <a:cubicBezTo>
                    <a:pt x="119265" y="37307"/>
                    <a:pt x="139074" y="52976"/>
                    <a:pt x="151871" y="67825"/>
                  </a:cubicBezTo>
                  <a:lnTo>
                    <a:pt x="151871" y="67825"/>
                  </a:lnTo>
                  <a:close/>
                  <a:moveTo>
                    <a:pt x="2306" y="139119"/>
                  </a:moveTo>
                  <a:cubicBezTo>
                    <a:pt x="12379" y="122293"/>
                    <a:pt x="21034" y="98566"/>
                    <a:pt x="25959" y="71555"/>
                  </a:cubicBezTo>
                  <a:cubicBezTo>
                    <a:pt x="30884" y="44545"/>
                    <a:pt x="31219" y="19288"/>
                    <a:pt x="27712" y="0"/>
                  </a:cubicBezTo>
                  <a:cubicBezTo>
                    <a:pt x="17640" y="16825"/>
                    <a:pt x="8984" y="40553"/>
                    <a:pt x="4060" y="67563"/>
                  </a:cubicBezTo>
                  <a:cubicBezTo>
                    <a:pt x="-828" y="94574"/>
                    <a:pt x="-1163" y="119831"/>
                    <a:pt x="2306" y="13911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3" name="Google Shape;1833;p23"/>
            <p:cNvSpPr/>
            <p:nvPr/>
          </p:nvSpPr>
          <p:spPr>
            <a:xfrm>
              <a:off x="5316722" y="1331960"/>
              <a:ext cx="117969" cy="108079"/>
            </a:xfrm>
            <a:custGeom>
              <a:rect b="b" l="l" r="r" t="t"/>
              <a:pathLst>
                <a:path extrusionOk="0" h="108079" w="117969">
                  <a:moveTo>
                    <a:pt x="117970" y="52678"/>
                  </a:moveTo>
                  <a:cubicBezTo>
                    <a:pt x="102898" y="50551"/>
                    <a:pt x="84319" y="44135"/>
                    <a:pt x="65628" y="33912"/>
                  </a:cubicBezTo>
                  <a:cubicBezTo>
                    <a:pt x="46900" y="23690"/>
                    <a:pt x="31529" y="11528"/>
                    <a:pt x="21568" y="0"/>
                  </a:cubicBezTo>
                  <a:cubicBezTo>
                    <a:pt x="36640" y="2127"/>
                    <a:pt x="55219" y="8543"/>
                    <a:pt x="73910" y="18766"/>
                  </a:cubicBezTo>
                  <a:cubicBezTo>
                    <a:pt x="92601" y="28988"/>
                    <a:pt x="108009" y="41150"/>
                    <a:pt x="117970" y="52678"/>
                  </a:cubicBezTo>
                  <a:lnTo>
                    <a:pt x="117970" y="52678"/>
                  </a:lnTo>
                  <a:close/>
                  <a:moveTo>
                    <a:pt x="1795" y="108079"/>
                  </a:moveTo>
                  <a:cubicBezTo>
                    <a:pt x="9630" y="95021"/>
                    <a:pt x="16345" y="76554"/>
                    <a:pt x="20188" y="55588"/>
                  </a:cubicBezTo>
                  <a:cubicBezTo>
                    <a:pt x="24031" y="34621"/>
                    <a:pt x="24254" y="14998"/>
                    <a:pt x="21568" y="0"/>
                  </a:cubicBezTo>
                  <a:cubicBezTo>
                    <a:pt x="13734" y="13058"/>
                    <a:pt x="7018" y="31487"/>
                    <a:pt x="3176" y="52491"/>
                  </a:cubicBezTo>
                  <a:cubicBezTo>
                    <a:pt x="-667" y="73458"/>
                    <a:pt x="-891" y="93082"/>
                    <a:pt x="1795" y="10807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4" name="Google Shape;1834;p23"/>
            <p:cNvSpPr/>
            <p:nvPr/>
          </p:nvSpPr>
          <p:spPr>
            <a:xfrm>
              <a:off x="5440288" y="1029884"/>
              <a:ext cx="332444" cy="265440"/>
            </a:xfrm>
            <a:custGeom>
              <a:rect b="b" l="l" r="r" t="t"/>
              <a:pathLst>
                <a:path extrusionOk="0" h="265440" w="332444">
                  <a:moveTo>
                    <a:pt x="332445" y="0"/>
                  </a:moveTo>
                  <a:cubicBezTo>
                    <a:pt x="293608" y="39807"/>
                    <a:pt x="237647" y="89873"/>
                    <a:pt x="173143" y="141394"/>
                  </a:cubicBezTo>
                  <a:cubicBezTo>
                    <a:pt x="108601" y="192916"/>
                    <a:pt x="47417" y="236379"/>
                    <a:pt x="0" y="265441"/>
                  </a:cubicBezTo>
                  <a:cubicBezTo>
                    <a:pt x="38837" y="225634"/>
                    <a:pt x="94760" y="175568"/>
                    <a:pt x="159302" y="124047"/>
                  </a:cubicBezTo>
                  <a:cubicBezTo>
                    <a:pt x="223806" y="72525"/>
                    <a:pt x="285027" y="29062"/>
                    <a:pt x="33244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5" name="Google Shape;1835;p23"/>
            <p:cNvSpPr/>
            <p:nvPr/>
          </p:nvSpPr>
          <p:spPr>
            <a:xfrm>
              <a:off x="5647574" y="1033204"/>
              <a:ext cx="100199" cy="101990"/>
            </a:xfrm>
            <a:custGeom>
              <a:rect b="b" l="l" r="r" t="t"/>
              <a:pathLst>
                <a:path extrusionOk="0" h="101990" w="100199">
                  <a:moveTo>
                    <a:pt x="27152" y="0"/>
                  </a:moveTo>
                  <a:cubicBezTo>
                    <a:pt x="28383" y="13804"/>
                    <a:pt x="26555" y="31562"/>
                    <a:pt x="21332" y="50253"/>
                  </a:cubicBezTo>
                  <a:cubicBezTo>
                    <a:pt x="16146" y="68944"/>
                    <a:pt x="8536" y="85135"/>
                    <a:pt x="366" y="96327"/>
                  </a:cubicBezTo>
                  <a:cubicBezTo>
                    <a:pt x="-866" y="82524"/>
                    <a:pt x="999" y="64765"/>
                    <a:pt x="6185" y="46074"/>
                  </a:cubicBezTo>
                  <a:cubicBezTo>
                    <a:pt x="11371" y="27346"/>
                    <a:pt x="18982" y="11192"/>
                    <a:pt x="27152" y="0"/>
                  </a:cubicBezTo>
                  <a:lnTo>
                    <a:pt x="27152" y="0"/>
                  </a:lnTo>
                  <a:close/>
                  <a:moveTo>
                    <a:pt x="100200" y="91515"/>
                  </a:moveTo>
                  <a:cubicBezTo>
                    <a:pt x="87030" y="87262"/>
                    <a:pt x="69272" y="85135"/>
                    <a:pt x="49910" y="86068"/>
                  </a:cubicBezTo>
                  <a:cubicBezTo>
                    <a:pt x="30547" y="87000"/>
                    <a:pt x="13087" y="90843"/>
                    <a:pt x="366" y="96327"/>
                  </a:cubicBezTo>
                  <a:cubicBezTo>
                    <a:pt x="13535" y="100580"/>
                    <a:pt x="31293" y="102707"/>
                    <a:pt x="50656" y="101774"/>
                  </a:cubicBezTo>
                  <a:cubicBezTo>
                    <a:pt x="70055" y="100841"/>
                    <a:pt x="87515" y="96999"/>
                    <a:pt x="100200" y="9151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6" name="Google Shape;1836;p23"/>
            <p:cNvSpPr/>
            <p:nvPr/>
          </p:nvSpPr>
          <p:spPr>
            <a:xfrm>
              <a:off x="5569874" y="1067452"/>
              <a:ext cx="129064" cy="131349"/>
            </a:xfrm>
            <a:custGeom>
              <a:rect b="b" l="l" r="r" t="t"/>
              <a:pathLst>
                <a:path extrusionOk="0" h="131349" w="129064">
                  <a:moveTo>
                    <a:pt x="34976" y="0"/>
                  </a:moveTo>
                  <a:cubicBezTo>
                    <a:pt x="36543" y="17758"/>
                    <a:pt x="34192" y="40665"/>
                    <a:pt x="27477" y="64728"/>
                  </a:cubicBezTo>
                  <a:cubicBezTo>
                    <a:pt x="20799" y="88791"/>
                    <a:pt x="10987" y="109609"/>
                    <a:pt x="466" y="124009"/>
                  </a:cubicBezTo>
                  <a:cubicBezTo>
                    <a:pt x="-1100" y="106251"/>
                    <a:pt x="1250" y="83344"/>
                    <a:pt x="7965" y="59281"/>
                  </a:cubicBezTo>
                  <a:cubicBezTo>
                    <a:pt x="14643" y="35218"/>
                    <a:pt x="24455" y="14401"/>
                    <a:pt x="34976" y="0"/>
                  </a:cubicBezTo>
                  <a:lnTo>
                    <a:pt x="34976" y="0"/>
                  </a:lnTo>
                  <a:close/>
                  <a:moveTo>
                    <a:pt x="129064" y="117853"/>
                  </a:moveTo>
                  <a:cubicBezTo>
                    <a:pt x="112090" y="112407"/>
                    <a:pt x="89258" y="109609"/>
                    <a:pt x="64299" y="110840"/>
                  </a:cubicBezTo>
                  <a:cubicBezTo>
                    <a:pt x="39341" y="112034"/>
                    <a:pt x="16882" y="116995"/>
                    <a:pt x="504" y="124047"/>
                  </a:cubicBezTo>
                  <a:cubicBezTo>
                    <a:pt x="17479" y="129531"/>
                    <a:pt x="40311" y="132291"/>
                    <a:pt x="65269" y="131060"/>
                  </a:cubicBezTo>
                  <a:cubicBezTo>
                    <a:pt x="90190" y="129866"/>
                    <a:pt x="112687" y="124905"/>
                    <a:pt x="129064" y="11785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7" name="Google Shape;1837;p23"/>
            <p:cNvSpPr/>
            <p:nvPr/>
          </p:nvSpPr>
          <p:spPr>
            <a:xfrm>
              <a:off x="5497558" y="1152960"/>
              <a:ext cx="100240" cy="101990"/>
            </a:xfrm>
            <a:custGeom>
              <a:rect b="b" l="l" r="r" t="t"/>
              <a:pathLst>
                <a:path extrusionOk="0" h="101990" w="100240">
                  <a:moveTo>
                    <a:pt x="27156" y="0"/>
                  </a:moveTo>
                  <a:cubicBezTo>
                    <a:pt x="28387" y="13804"/>
                    <a:pt x="26559" y="31562"/>
                    <a:pt x="21336" y="50253"/>
                  </a:cubicBezTo>
                  <a:cubicBezTo>
                    <a:pt x="16150" y="68944"/>
                    <a:pt x="8539" y="85135"/>
                    <a:pt x="369" y="96290"/>
                  </a:cubicBezTo>
                  <a:cubicBezTo>
                    <a:pt x="-862" y="82486"/>
                    <a:pt x="966" y="64728"/>
                    <a:pt x="6189" y="46000"/>
                  </a:cubicBezTo>
                  <a:cubicBezTo>
                    <a:pt x="11375" y="27383"/>
                    <a:pt x="18986" y="11192"/>
                    <a:pt x="27156" y="0"/>
                  </a:cubicBezTo>
                  <a:lnTo>
                    <a:pt x="27156" y="0"/>
                  </a:lnTo>
                  <a:close/>
                  <a:moveTo>
                    <a:pt x="100240" y="91515"/>
                  </a:moveTo>
                  <a:cubicBezTo>
                    <a:pt x="87034" y="87262"/>
                    <a:pt x="69313" y="85135"/>
                    <a:pt x="49913" y="86068"/>
                  </a:cubicBezTo>
                  <a:cubicBezTo>
                    <a:pt x="30513" y="87000"/>
                    <a:pt x="13091" y="90843"/>
                    <a:pt x="369" y="96327"/>
                  </a:cubicBezTo>
                  <a:cubicBezTo>
                    <a:pt x="13576" y="100580"/>
                    <a:pt x="31297" y="102707"/>
                    <a:pt x="50697" y="101774"/>
                  </a:cubicBezTo>
                  <a:cubicBezTo>
                    <a:pt x="70059" y="100841"/>
                    <a:pt x="87519" y="96999"/>
                    <a:pt x="100240" y="9151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8" name="Google Shape;1838;p23"/>
            <p:cNvSpPr/>
            <p:nvPr/>
          </p:nvSpPr>
          <p:spPr>
            <a:xfrm>
              <a:off x="4909145" y="814285"/>
              <a:ext cx="399672" cy="441792"/>
            </a:xfrm>
            <a:custGeom>
              <a:rect b="b" l="l" r="r" t="t"/>
              <a:pathLst>
                <a:path extrusionOk="0" h="441792" w="399672">
                  <a:moveTo>
                    <a:pt x="0" y="0"/>
                  </a:moveTo>
                  <a:cubicBezTo>
                    <a:pt x="58983" y="50887"/>
                    <a:pt x="133784" y="124718"/>
                    <a:pt x="211346" y="210487"/>
                  </a:cubicBezTo>
                  <a:cubicBezTo>
                    <a:pt x="288907" y="296219"/>
                    <a:pt x="354941" y="378034"/>
                    <a:pt x="399672" y="441792"/>
                  </a:cubicBezTo>
                  <a:cubicBezTo>
                    <a:pt x="340689" y="390942"/>
                    <a:pt x="265889" y="317074"/>
                    <a:pt x="188327" y="231305"/>
                  </a:cubicBezTo>
                  <a:cubicBezTo>
                    <a:pt x="110765" y="145573"/>
                    <a:pt x="44731" y="63758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9" name="Google Shape;1839;p23"/>
            <p:cNvSpPr/>
            <p:nvPr/>
          </p:nvSpPr>
          <p:spPr>
            <a:xfrm>
              <a:off x="4922240" y="840960"/>
              <a:ext cx="141777" cy="140713"/>
            </a:xfrm>
            <a:custGeom>
              <a:rect b="b" l="l" r="r" t="t"/>
              <a:pathLst>
                <a:path extrusionOk="0" h="140713" w="141777">
                  <a:moveTo>
                    <a:pt x="0" y="110019"/>
                  </a:moveTo>
                  <a:cubicBezTo>
                    <a:pt x="19176" y="107109"/>
                    <a:pt x="44172" y="108154"/>
                    <a:pt x="70772" y="113824"/>
                  </a:cubicBezTo>
                  <a:cubicBezTo>
                    <a:pt x="97334" y="119495"/>
                    <a:pt x="120614" y="128710"/>
                    <a:pt x="136955" y="139156"/>
                  </a:cubicBezTo>
                  <a:cubicBezTo>
                    <a:pt x="117779" y="142029"/>
                    <a:pt x="92746" y="141021"/>
                    <a:pt x="66183" y="135351"/>
                  </a:cubicBezTo>
                  <a:cubicBezTo>
                    <a:pt x="39583" y="129717"/>
                    <a:pt x="16341" y="120502"/>
                    <a:pt x="0" y="110019"/>
                  </a:cubicBezTo>
                  <a:lnTo>
                    <a:pt x="0" y="110019"/>
                  </a:lnTo>
                  <a:close/>
                  <a:moveTo>
                    <a:pt x="121621" y="0"/>
                  </a:moveTo>
                  <a:cubicBezTo>
                    <a:pt x="116846" y="18803"/>
                    <a:pt x="115354" y="43799"/>
                    <a:pt x="118338" y="70772"/>
                  </a:cubicBezTo>
                  <a:cubicBezTo>
                    <a:pt x="121323" y="97782"/>
                    <a:pt x="128188" y="121845"/>
                    <a:pt x="136955" y="139156"/>
                  </a:cubicBezTo>
                  <a:cubicBezTo>
                    <a:pt x="141730" y="120353"/>
                    <a:pt x="143222" y="95357"/>
                    <a:pt x="140238" y="68347"/>
                  </a:cubicBezTo>
                  <a:cubicBezTo>
                    <a:pt x="137253" y="41374"/>
                    <a:pt x="130389" y="17311"/>
                    <a:pt x="12162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0" name="Google Shape;1840;p23"/>
            <p:cNvSpPr/>
            <p:nvPr/>
          </p:nvSpPr>
          <p:spPr>
            <a:xfrm>
              <a:off x="4976148" y="904046"/>
              <a:ext cx="182490" cy="181203"/>
            </a:xfrm>
            <a:custGeom>
              <a:rect b="b" l="l" r="r" t="t"/>
              <a:pathLst>
                <a:path extrusionOk="0" h="181203" w="182490">
                  <a:moveTo>
                    <a:pt x="0" y="141656"/>
                  </a:moveTo>
                  <a:cubicBezTo>
                    <a:pt x="24697" y="137925"/>
                    <a:pt x="56894" y="139268"/>
                    <a:pt x="91104" y="146543"/>
                  </a:cubicBezTo>
                  <a:cubicBezTo>
                    <a:pt x="125315" y="153818"/>
                    <a:pt x="155273" y="165719"/>
                    <a:pt x="176314" y="179187"/>
                  </a:cubicBezTo>
                  <a:cubicBezTo>
                    <a:pt x="151617" y="182917"/>
                    <a:pt x="119420" y="181574"/>
                    <a:pt x="85210" y="174299"/>
                  </a:cubicBezTo>
                  <a:cubicBezTo>
                    <a:pt x="50962" y="167024"/>
                    <a:pt x="21041" y="155123"/>
                    <a:pt x="0" y="141656"/>
                  </a:cubicBezTo>
                  <a:lnTo>
                    <a:pt x="0" y="141656"/>
                  </a:lnTo>
                  <a:close/>
                  <a:moveTo>
                    <a:pt x="156579" y="0"/>
                  </a:moveTo>
                  <a:cubicBezTo>
                    <a:pt x="150423" y="24212"/>
                    <a:pt x="148520" y="56371"/>
                    <a:pt x="152326" y="91142"/>
                  </a:cubicBezTo>
                  <a:cubicBezTo>
                    <a:pt x="156131" y="125912"/>
                    <a:pt x="165010" y="156914"/>
                    <a:pt x="176277" y="179187"/>
                  </a:cubicBezTo>
                  <a:cubicBezTo>
                    <a:pt x="182432" y="154974"/>
                    <a:pt x="184335" y="122815"/>
                    <a:pt x="180530" y="88045"/>
                  </a:cubicBezTo>
                  <a:cubicBezTo>
                    <a:pt x="176724" y="53275"/>
                    <a:pt x="167883" y="22272"/>
                    <a:pt x="15657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1" name="Google Shape;1841;p23"/>
            <p:cNvSpPr/>
            <p:nvPr/>
          </p:nvSpPr>
          <p:spPr>
            <a:xfrm>
              <a:off x="5102583" y="1040292"/>
              <a:ext cx="141777" cy="140767"/>
            </a:xfrm>
            <a:custGeom>
              <a:rect b="b" l="l" r="r" t="t"/>
              <a:pathLst>
                <a:path extrusionOk="0" h="140767" w="141777">
                  <a:moveTo>
                    <a:pt x="0" y="110056"/>
                  </a:moveTo>
                  <a:cubicBezTo>
                    <a:pt x="19176" y="107184"/>
                    <a:pt x="44209" y="108191"/>
                    <a:pt x="70772" y="113862"/>
                  </a:cubicBezTo>
                  <a:cubicBezTo>
                    <a:pt x="97372" y="119532"/>
                    <a:pt x="120615" y="128747"/>
                    <a:pt x="136955" y="139193"/>
                  </a:cubicBezTo>
                  <a:cubicBezTo>
                    <a:pt x="117779" y="142103"/>
                    <a:pt x="92783" y="141059"/>
                    <a:pt x="66183" y="135388"/>
                  </a:cubicBezTo>
                  <a:cubicBezTo>
                    <a:pt x="39583" y="129717"/>
                    <a:pt x="16341" y="120502"/>
                    <a:pt x="0" y="110056"/>
                  </a:cubicBezTo>
                  <a:lnTo>
                    <a:pt x="0" y="110056"/>
                  </a:lnTo>
                  <a:close/>
                  <a:moveTo>
                    <a:pt x="121621" y="0"/>
                  </a:moveTo>
                  <a:cubicBezTo>
                    <a:pt x="116809" y="18803"/>
                    <a:pt x="115354" y="43799"/>
                    <a:pt x="118338" y="70809"/>
                  </a:cubicBezTo>
                  <a:cubicBezTo>
                    <a:pt x="121323" y="97820"/>
                    <a:pt x="128188" y="121883"/>
                    <a:pt x="136955" y="139193"/>
                  </a:cubicBezTo>
                  <a:cubicBezTo>
                    <a:pt x="141730" y="120390"/>
                    <a:pt x="143222" y="95395"/>
                    <a:pt x="140238" y="68384"/>
                  </a:cubicBezTo>
                  <a:cubicBezTo>
                    <a:pt x="137253" y="41374"/>
                    <a:pt x="130389" y="17311"/>
                    <a:pt x="12162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842" name="Google Shape;1842;p23"/>
            <p:cNvGrpSpPr/>
            <p:nvPr/>
          </p:nvGrpSpPr>
          <p:grpSpPr>
            <a:xfrm>
              <a:off x="5126107" y="870414"/>
              <a:ext cx="528901" cy="528848"/>
              <a:chOff x="5126107" y="870414"/>
              <a:chExt cx="528901" cy="528848"/>
            </a:xfrm>
          </p:grpSpPr>
          <p:sp>
            <p:nvSpPr>
              <p:cNvPr id="1843" name="Google Shape;1843;p23"/>
              <p:cNvSpPr/>
              <p:nvPr/>
            </p:nvSpPr>
            <p:spPr>
              <a:xfrm>
                <a:off x="5131705" y="875977"/>
                <a:ext cx="517666" cy="517704"/>
              </a:xfrm>
              <a:custGeom>
                <a:rect b="b" l="l" r="r" t="t"/>
                <a:pathLst>
                  <a:path extrusionOk="0" h="517704" w="517666">
                    <a:moveTo>
                      <a:pt x="81941" y="69667"/>
                    </a:moveTo>
                    <a:cubicBezTo>
                      <a:pt x="102572" y="50379"/>
                      <a:pt x="152340" y="70152"/>
                      <a:pt x="193154" y="113802"/>
                    </a:cubicBezTo>
                    <a:cubicBezTo>
                      <a:pt x="201137" y="122345"/>
                      <a:pt x="208189" y="131149"/>
                      <a:pt x="214195" y="139954"/>
                    </a:cubicBezTo>
                    <a:cubicBezTo>
                      <a:pt x="212927" y="129359"/>
                      <a:pt x="212442" y="118092"/>
                      <a:pt x="212815" y="106415"/>
                    </a:cubicBezTo>
                    <a:cubicBezTo>
                      <a:pt x="214829" y="46686"/>
                      <a:pt x="239303" y="-955"/>
                      <a:pt x="267507" y="15"/>
                    </a:cubicBezTo>
                    <a:cubicBezTo>
                      <a:pt x="295712" y="947"/>
                      <a:pt x="316939" y="50155"/>
                      <a:pt x="314924" y="109847"/>
                    </a:cubicBezTo>
                    <a:cubicBezTo>
                      <a:pt x="314514" y="121524"/>
                      <a:pt x="313283" y="132754"/>
                      <a:pt x="311306" y="143237"/>
                    </a:cubicBezTo>
                    <a:cubicBezTo>
                      <a:pt x="317909" y="134843"/>
                      <a:pt x="325520" y="126523"/>
                      <a:pt x="334063" y="118540"/>
                    </a:cubicBezTo>
                    <a:cubicBezTo>
                      <a:pt x="377713" y="77726"/>
                      <a:pt x="428712" y="61385"/>
                      <a:pt x="448000" y="81979"/>
                    </a:cubicBezTo>
                    <a:cubicBezTo>
                      <a:pt x="467288" y="102609"/>
                      <a:pt x="447514" y="152377"/>
                      <a:pt x="403865" y="193191"/>
                    </a:cubicBezTo>
                    <a:cubicBezTo>
                      <a:pt x="395322" y="201175"/>
                      <a:pt x="386517" y="208226"/>
                      <a:pt x="377713" y="214233"/>
                    </a:cubicBezTo>
                    <a:cubicBezTo>
                      <a:pt x="388308" y="212964"/>
                      <a:pt x="399575" y="212479"/>
                      <a:pt x="411252" y="212852"/>
                    </a:cubicBezTo>
                    <a:cubicBezTo>
                      <a:pt x="470981" y="214867"/>
                      <a:pt x="518622" y="239340"/>
                      <a:pt x="517652" y="267545"/>
                    </a:cubicBezTo>
                    <a:cubicBezTo>
                      <a:pt x="516720" y="295749"/>
                      <a:pt x="467511" y="316977"/>
                      <a:pt x="407820" y="314962"/>
                    </a:cubicBezTo>
                    <a:cubicBezTo>
                      <a:pt x="396142" y="314552"/>
                      <a:pt x="384913" y="313321"/>
                      <a:pt x="374430" y="311343"/>
                    </a:cubicBezTo>
                    <a:cubicBezTo>
                      <a:pt x="382824" y="317947"/>
                      <a:pt x="391143" y="325557"/>
                      <a:pt x="399127" y="334101"/>
                    </a:cubicBezTo>
                    <a:cubicBezTo>
                      <a:pt x="439941" y="377750"/>
                      <a:pt x="456319" y="428749"/>
                      <a:pt x="435688" y="448037"/>
                    </a:cubicBezTo>
                    <a:cubicBezTo>
                      <a:pt x="415057" y="467325"/>
                      <a:pt x="365289" y="447552"/>
                      <a:pt x="324475" y="403903"/>
                    </a:cubicBezTo>
                    <a:cubicBezTo>
                      <a:pt x="316492" y="395359"/>
                      <a:pt x="309440" y="386555"/>
                      <a:pt x="303434" y="377750"/>
                    </a:cubicBezTo>
                    <a:cubicBezTo>
                      <a:pt x="304702" y="388345"/>
                      <a:pt x="305187" y="399612"/>
                      <a:pt x="304814" y="411289"/>
                    </a:cubicBezTo>
                    <a:cubicBezTo>
                      <a:pt x="302800" y="471018"/>
                      <a:pt x="278326" y="518660"/>
                      <a:pt x="250122" y="517690"/>
                    </a:cubicBezTo>
                    <a:cubicBezTo>
                      <a:pt x="221918" y="516757"/>
                      <a:pt x="200690" y="467549"/>
                      <a:pt x="202705" y="407857"/>
                    </a:cubicBezTo>
                    <a:cubicBezTo>
                      <a:pt x="203115" y="396180"/>
                      <a:pt x="204346" y="384950"/>
                      <a:pt x="206323" y="374467"/>
                    </a:cubicBezTo>
                    <a:cubicBezTo>
                      <a:pt x="199720" y="382861"/>
                      <a:pt x="192109" y="391181"/>
                      <a:pt x="183566" y="399165"/>
                    </a:cubicBezTo>
                    <a:cubicBezTo>
                      <a:pt x="139917" y="439979"/>
                      <a:pt x="88917" y="456319"/>
                      <a:pt x="69667" y="435726"/>
                    </a:cubicBezTo>
                    <a:cubicBezTo>
                      <a:pt x="50379" y="415132"/>
                      <a:pt x="70152" y="365327"/>
                      <a:pt x="113802" y="324513"/>
                    </a:cubicBezTo>
                    <a:cubicBezTo>
                      <a:pt x="122345" y="316529"/>
                      <a:pt x="131150" y="309478"/>
                      <a:pt x="139954" y="303472"/>
                    </a:cubicBezTo>
                    <a:cubicBezTo>
                      <a:pt x="129358" y="304740"/>
                      <a:pt x="118092" y="305225"/>
                      <a:pt x="106415" y="304852"/>
                    </a:cubicBezTo>
                    <a:cubicBezTo>
                      <a:pt x="46723" y="302837"/>
                      <a:pt x="-955" y="278364"/>
                      <a:pt x="15" y="250159"/>
                    </a:cubicBezTo>
                    <a:cubicBezTo>
                      <a:pt x="947" y="221955"/>
                      <a:pt x="50155" y="200727"/>
                      <a:pt x="109847" y="202742"/>
                    </a:cubicBezTo>
                    <a:cubicBezTo>
                      <a:pt x="121524" y="203115"/>
                      <a:pt x="132753" y="204384"/>
                      <a:pt x="143237" y="206361"/>
                    </a:cubicBezTo>
                    <a:cubicBezTo>
                      <a:pt x="134843" y="199757"/>
                      <a:pt x="126523" y="192147"/>
                      <a:pt x="118540" y="183603"/>
                    </a:cubicBezTo>
                    <a:cubicBezTo>
                      <a:pt x="77725" y="139917"/>
                      <a:pt x="61347" y="88918"/>
                      <a:pt x="81941" y="69667"/>
                    </a:cubicBezTo>
                    <a:lnTo>
                      <a:pt x="81941" y="69667"/>
                    </a:lnTo>
                    <a:close/>
                    <a:moveTo>
                      <a:pt x="238594" y="204980"/>
                    </a:moveTo>
                    <a:cubicBezTo>
                      <a:pt x="238333" y="214457"/>
                      <a:pt x="235460" y="222328"/>
                      <a:pt x="229715" y="227701"/>
                    </a:cubicBezTo>
                    <a:cubicBezTo>
                      <a:pt x="223970" y="233073"/>
                      <a:pt x="215911" y="235423"/>
                      <a:pt x="206435" y="235050"/>
                    </a:cubicBezTo>
                    <a:cubicBezTo>
                      <a:pt x="212964" y="241952"/>
                      <a:pt x="216471" y="249525"/>
                      <a:pt x="216210" y="257397"/>
                    </a:cubicBezTo>
                    <a:cubicBezTo>
                      <a:pt x="215949" y="265269"/>
                      <a:pt x="211919" y="272618"/>
                      <a:pt x="204943" y="279035"/>
                    </a:cubicBezTo>
                    <a:cubicBezTo>
                      <a:pt x="214419" y="279296"/>
                      <a:pt x="222291" y="282169"/>
                      <a:pt x="227663" y="287914"/>
                    </a:cubicBezTo>
                    <a:cubicBezTo>
                      <a:pt x="233035" y="293660"/>
                      <a:pt x="235386" y="301718"/>
                      <a:pt x="235013" y="311194"/>
                    </a:cubicBezTo>
                    <a:cubicBezTo>
                      <a:pt x="241914" y="304665"/>
                      <a:pt x="249488" y="301121"/>
                      <a:pt x="257360" y="301420"/>
                    </a:cubicBezTo>
                    <a:cubicBezTo>
                      <a:pt x="265231" y="301681"/>
                      <a:pt x="272581" y="305710"/>
                      <a:pt x="278998" y="312686"/>
                    </a:cubicBezTo>
                    <a:cubicBezTo>
                      <a:pt x="279259" y="303210"/>
                      <a:pt x="282132" y="295339"/>
                      <a:pt x="287877" y="289966"/>
                    </a:cubicBezTo>
                    <a:cubicBezTo>
                      <a:pt x="293622" y="284594"/>
                      <a:pt x="301681" y="282244"/>
                      <a:pt x="311157" y="282617"/>
                    </a:cubicBezTo>
                    <a:cubicBezTo>
                      <a:pt x="304628" y="275715"/>
                      <a:pt x="301084" y="268142"/>
                      <a:pt x="301382" y="260270"/>
                    </a:cubicBezTo>
                    <a:cubicBezTo>
                      <a:pt x="301643" y="252398"/>
                      <a:pt x="305672" y="245048"/>
                      <a:pt x="312649" y="238632"/>
                    </a:cubicBezTo>
                    <a:cubicBezTo>
                      <a:pt x="303173" y="238370"/>
                      <a:pt x="295301" y="235498"/>
                      <a:pt x="289929" y="229752"/>
                    </a:cubicBezTo>
                    <a:cubicBezTo>
                      <a:pt x="284557" y="224007"/>
                      <a:pt x="282206" y="215949"/>
                      <a:pt x="282579" y="206473"/>
                    </a:cubicBezTo>
                    <a:cubicBezTo>
                      <a:pt x="275678" y="213002"/>
                      <a:pt x="268104" y="216546"/>
                      <a:pt x="260232" y="216247"/>
                    </a:cubicBezTo>
                    <a:cubicBezTo>
                      <a:pt x="252398" y="215986"/>
                      <a:pt x="245048" y="211957"/>
                      <a:pt x="238594" y="20498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44" name="Google Shape;1844;p23"/>
              <p:cNvSpPr/>
              <p:nvPr/>
            </p:nvSpPr>
            <p:spPr>
              <a:xfrm>
                <a:off x="5126107" y="870414"/>
                <a:ext cx="528901" cy="528848"/>
              </a:xfrm>
              <a:custGeom>
                <a:rect b="b" l="l" r="r" t="t"/>
                <a:pathLst>
                  <a:path extrusionOk="0" h="528848" w="528901">
                    <a:moveTo>
                      <a:pt x="256541" y="528849"/>
                    </a:moveTo>
                    <a:cubicBezTo>
                      <a:pt x="256205" y="528849"/>
                      <a:pt x="255869" y="528849"/>
                      <a:pt x="255496" y="528849"/>
                    </a:cubicBezTo>
                    <a:cubicBezTo>
                      <a:pt x="223710" y="527767"/>
                      <a:pt x="200505" y="476992"/>
                      <a:pt x="202669" y="413234"/>
                    </a:cubicBezTo>
                    <a:cubicBezTo>
                      <a:pt x="202856" y="408160"/>
                      <a:pt x="203154" y="403123"/>
                      <a:pt x="203676" y="398161"/>
                    </a:cubicBezTo>
                    <a:cubicBezTo>
                      <a:pt x="200244" y="401818"/>
                      <a:pt x="196663" y="405362"/>
                      <a:pt x="192969" y="408831"/>
                    </a:cubicBezTo>
                    <a:cubicBezTo>
                      <a:pt x="171257" y="429126"/>
                      <a:pt x="147044" y="444236"/>
                      <a:pt x="124772" y="451399"/>
                    </a:cubicBezTo>
                    <a:cubicBezTo>
                      <a:pt x="101082" y="459010"/>
                      <a:pt x="82055" y="456771"/>
                      <a:pt x="71161" y="445131"/>
                    </a:cubicBezTo>
                    <a:cubicBezTo>
                      <a:pt x="60268" y="433491"/>
                      <a:pt x="59335" y="414353"/>
                      <a:pt x="68513" y="391222"/>
                    </a:cubicBezTo>
                    <a:cubicBezTo>
                      <a:pt x="77130" y="369472"/>
                      <a:pt x="93844" y="346304"/>
                      <a:pt x="115557" y="326009"/>
                    </a:cubicBezTo>
                    <a:cubicBezTo>
                      <a:pt x="119250" y="322540"/>
                      <a:pt x="123056" y="319219"/>
                      <a:pt x="126936" y="316048"/>
                    </a:cubicBezTo>
                    <a:cubicBezTo>
                      <a:pt x="121936" y="316198"/>
                      <a:pt x="116900" y="316198"/>
                      <a:pt x="111826" y="316011"/>
                    </a:cubicBezTo>
                    <a:cubicBezTo>
                      <a:pt x="82130" y="315004"/>
                      <a:pt x="54336" y="308587"/>
                      <a:pt x="33518" y="297880"/>
                    </a:cubicBezTo>
                    <a:cubicBezTo>
                      <a:pt x="11395" y="286501"/>
                      <a:pt x="-506" y="271466"/>
                      <a:pt x="16" y="255536"/>
                    </a:cubicBezTo>
                    <a:cubicBezTo>
                      <a:pt x="1098" y="223750"/>
                      <a:pt x="51836" y="200508"/>
                      <a:pt x="115632" y="202709"/>
                    </a:cubicBezTo>
                    <a:cubicBezTo>
                      <a:pt x="120705" y="202896"/>
                      <a:pt x="125742" y="203194"/>
                      <a:pt x="130741" y="203716"/>
                    </a:cubicBezTo>
                    <a:cubicBezTo>
                      <a:pt x="127085" y="200284"/>
                      <a:pt x="123541" y="196702"/>
                      <a:pt x="120071" y="193009"/>
                    </a:cubicBezTo>
                    <a:cubicBezTo>
                      <a:pt x="76496" y="146412"/>
                      <a:pt x="60566" y="92876"/>
                      <a:pt x="83771" y="71164"/>
                    </a:cubicBezTo>
                    <a:lnTo>
                      <a:pt x="83771" y="71164"/>
                    </a:lnTo>
                    <a:cubicBezTo>
                      <a:pt x="106976" y="49451"/>
                      <a:pt x="159318" y="68963"/>
                      <a:pt x="202893" y="115559"/>
                    </a:cubicBezTo>
                    <a:cubicBezTo>
                      <a:pt x="206363" y="119253"/>
                      <a:pt x="209683" y="123058"/>
                      <a:pt x="212854" y="126938"/>
                    </a:cubicBezTo>
                    <a:cubicBezTo>
                      <a:pt x="212705" y="121939"/>
                      <a:pt x="212705" y="116902"/>
                      <a:pt x="212891" y="111829"/>
                    </a:cubicBezTo>
                    <a:cubicBezTo>
                      <a:pt x="213899" y="82132"/>
                      <a:pt x="220353" y="54338"/>
                      <a:pt x="231023" y="33521"/>
                    </a:cubicBezTo>
                    <a:cubicBezTo>
                      <a:pt x="242401" y="11398"/>
                      <a:pt x="257399" y="-541"/>
                      <a:pt x="273367" y="19"/>
                    </a:cubicBezTo>
                    <a:cubicBezTo>
                      <a:pt x="289296" y="541"/>
                      <a:pt x="303511" y="13412"/>
                      <a:pt x="313360" y="36281"/>
                    </a:cubicBezTo>
                    <a:cubicBezTo>
                      <a:pt x="322649" y="57770"/>
                      <a:pt x="327201" y="85975"/>
                      <a:pt x="326193" y="115634"/>
                    </a:cubicBezTo>
                    <a:cubicBezTo>
                      <a:pt x="326007" y="120708"/>
                      <a:pt x="325708" y="125744"/>
                      <a:pt x="325186" y="130706"/>
                    </a:cubicBezTo>
                    <a:cubicBezTo>
                      <a:pt x="328618" y="127050"/>
                      <a:pt x="332200" y="123506"/>
                      <a:pt x="335894" y="120036"/>
                    </a:cubicBezTo>
                    <a:cubicBezTo>
                      <a:pt x="382490" y="76461"/>
                      <a:pt x="436026" y="60531"/>
                      <a:pt x="457739" y="83736"/>
                    </a:cubicBezTo>
                    <a:cubicBezTo>
                      <a:pt x="468632" y="95376"/>
                      <a:pt x="469565" y="114515"/>
                      <a:pt x="460388" y="137645"/>
                    </a:cubicBezTo>
                    <a:cubicBezTo>
                      <a:pt x="451770" y="159395"/>
                      <a:pt x="435056" y="182563"/>
                      <a:pt x="413343" y="202858"/>
                    </a:cubicBezTo>
                    <a:cubicBezTo>
                      <a:pt x="409612" y="206328"/>
                      <a:pt x="405845" y="209648"/>
                      <a:pt x="401964" y="212819"/>
                    </a:cubicBezTo>
                    <a:cubicBezTo>
                      <a:pt x="406964" y="212670"/>
                      <a:pt x="412000" y="212670"/>
                      <a:pt x="417074" y="212857"/>
                    </a:cubicBezTo>
                    <a:cubicBezTo>
                      <a:pt x="480832" y="215020"/>
                      <a:pt x="529965" y="241583"/>
                      <a:pt x="528884" y="273332"/>
                    </a:cubicBezTo>
                    <a:cubicBezTo>
                      <a:pt x="527802" y="305117"/>
                      <a:pt x="476989" y="328322"/>
                      <a:pt x="413269" y="326159"/>
                    </a:cubicBezTo>
                    <a:cubicBezTo>
                      <a:pt x="408194" y="325972"/>
                      <a:pt x="403158" y="325674"/>
                      <a:pt x="398196" y="325151"/>
                    </a:cubicBezTo>
                    <a:cubicBezTo>
                      <a:pt x="401852" y="328583"/>
                      <a:pt x="405396" y="332165"/>
                      <a:pt x="408866" y="335858"/>
                    </a:cubicBezTo>
                    <a:cubicBezTo>
                      <a:pt x="429162" y="357571"/>
                      <a:pt x="444271" y="381784"/>
                      <a:pt x="451434" y="404056"/>
                    </a:cubicBezTo>
                    <a:cubicBezTo>
                      <a:pt x="459044" y="427746"/>
                      <a:pt x="456806" y="446810"/>
                      <a:pt x="445166" y="457666"/>
                    </a:cubicBezTo>
                    <a:cubicBezTo>
                      <a:pt x="433526" y="468560"/>
                      <a:pt x="414388" y="469493"/>
                      <a:pt x="391257" y="460315"/>
                    </a:cubicBezTo>
                    <a:cubicBezTo>
                      <a:pt x="369507" y="451697"/>
                      <a:pt x="346339" y="434984"/>
                      <a:pt x="326044" y="413271"/>
                    </a:cubicBezTo>
                    <a:cubicBezTo>
                      <a:pt x="322575" y="409577"/>
                      <a:pt x="319254" y="405772"/>
                      <a:pt x="316083" y="401892"/>
                    </a:cubicBezTo>
                    <a:cubicBezTo>
                      <a:pt x="316233" y="406891"/>
                      <a:pt x="316233" y="411928"/>
                      <a:pt x="316046" y="417002"/>
                    </a:cubicBezTo>
                    <a:cubicBezTo>
                      <a:pt x="315038" y="446698"/>
                      <a:pt x="308584" y="474492"/>
                      <a:pt x="297915" y="495310"/>
                    </a:cubicBezTo>
                    <a:cubicBezTo>
                      <a:pt x="286722" y="517022"/>
                      <a:pt x="272098" y="528849"/>
                      <a:pt x="256541" y="528849"/>
                    </a:cubicBezTo>
                    <a:close/>
                    <a:moveTo>
                      <a:pt x="211921" y="374434"/>
                    </a:moveTo>
                    <a:cubicBezTo>
                      <a:pt x="212705" y="374434"/>
                      <a:pt x="213488" y="374583"/>
                      <a:pt x="214234" y="374919"/>
                    </a:cubicBezTo>
                    <a:cubicBezTo>
                      <a:pt x="216585" y="376001"/>
                      <a:pt x="217891" y="378501"/>
                      <a:pt x="217406" y="381037"/>
                    </a:cubicBezTo>
                    <a:cubicBezTo>
                      <a:pt x="215428" y="391483"/>
                      <a:pt x="214234" y="402415"/>
                      <a:pt x="213861" y="413569"/>
                    </a:cubicBezTo>
                    <a:cubicBezTo>
                      <a:pt x="211996" y="469157"/>
                      <a:pt x="231247" y="516798"/>
                      <a:pt x="255869" y="517619"/>
                    </a:cubicBezTo>
                    <a:cubicBezTo>
                      <a:pt x="266949" y="518030"/>
                      <a:pt x="278739" y="507994"/>
                      <a:pt x="287879" y="490198"/>
                    </a:cubicBezTo>
                    <a:cubicBezTo>
                      <a:pt x="297840" y="470836"/>
                      <a:pt x="303846" y="444684"/>
                      <a:pt x="304779" y="416629"/>
                    </a:cubicBezTo>
                    <a:cubicBezTo>
                      <a:pt x="305152" y="405511"/>
                      <a:pt x="304704" y="394505"/>
                      <a:pt x="303436" y="383910"/>
                    </a:cubicBezTo>
                    <a:cubicBezTo>
                      <a:pt x="303138" y="381336"/>
                      <a:pt x="304593" y="378911"/>
                      <a:pt x="307017" y="378016"/>
                    </a:cubicBezTo>
                    <a:cubicBezTo>
                      <a:pt x="309442" y="377120"/>
                      <a:pt x="312166" y="377978"/>
                      <a:pt x="313621" y="380105"/>
                    </a:cubicBezTo>
                    <a:cubicBezTo>
                      <a:pt x="319627" y="388909"/>
                      <a:pt x="326529" y="397490"/>
                      <a:pt x="334140" y="405623"/>
                    </a:cubicBezTo>
                    <a:cubicBezTo>
                      <a:pt x="353316" y="426142"/>
                      <a:pt x="375029" y="441886"/>
                      <a:pt x="395286" y="449907"/>
                    </a:cubicBezTo>
                    <a:cubicBezTo>
                      <a:pt x="413903" y="457293"/>
                      <a:pt x="429236" y="457144"/>
                      <a:pt x="437444" y="449496"/>
                    </a:cubicBezTo>
                    <a:cubicBezTo>
                      <a:pt x="445614" y="441848"/>
                      <a:pt x="446808" y="426515"/>
                      <a:pt x="440689" y="407488"/>
                    </a:cubicBezTo>
                    <a:cubicBezTo>
                      <a:pt x="434049" y="386745"/>
                      <a:pt x="419797" y="364025"/>
                      <a:pt x="400621" y="343506"/>
                    </a:cubicBezTo>
                    <a:cubicBezTo>
                      <a:pt x="393011" y="335373"/>
                      <a:pt x="384915" y="327912"/>
                      <a:pt x="376558" y="321309"/>
                    </a:cubicBezTo>
                    <a:cubicBezTo>
                      <a:pt x="374544" y="319704"/>
                      <a:pt x="373872" y="316944"/>
                      <a:pt x="374917" y="314593"/>
                    </a:cubicBezTo>
                    <a:cubicBezTo>
                      <a:pt x="375961" y="312243"/>
                      <a:pt x="378498" y="310937"/>
                      <a:pt x="381035" y="311422"/>
                    </a:cubicBezTo>
                    <a:cubicBezTo>
                      <a:pt x="391481" y="313399"/>
                      <a:pt x="402412" y="314593"/>
                      <a:pt x="413567" y="314966"/>
                    </a:cubicBezTo>
                    <a:cubicBezTo>
                      <a:pt x="469155" y="316832"/>
                      <a:pt x="516796" y="297581"/>
                      <a:pt x="517617" y="272921"/>
                    </a:cubicBezTo>
                    <a:cubicBezTo>
                      <a:pt x="518438" y="248261"/>
                      <a:pt x="472176" y="225877"/>
                      <a:pt x="416626" y="224011"/>
                    </a:cubicBezTo>
                    <a:cubicBezTo>
                      <a:pt x="405508" y="223638"/>
                      <a:pt x="394503" y="224086"/>
                      <a:pt x="383908" y="225354"/>
                    </a:cubicBezTo>
                    <a:cubicBezTo>
                      <a:pt x="381371" y="225690"/>
                      <a:pt x="378908" y="224161"/>
                      <a:pt x="378013" y="221773"/>
                    </a:cubicBezTo>
                    <a:cubicBezTo>
                      <a:pt x="377118" y="219348"/>
                      <a:pt x="377976" y="216625"/>
                      <a:pt x="380103" y="215170"/>
                    </a:cubicBezTo>
                    <a:cubicBezTo>
                      <a:pt x="388870" y="209200"/>
                      <a:pt x="397450" y="202299"/>
                      <a:pt x="405621" y="194651"/>
                    </a:cubicBezTo>
                    <a:cubicBezTo>
                      <a:pt x="426139" y="175475"/>
                      <a:pt x="441883" y="153762"/>
                      <a:pt x="449904" y="133504"/>
                    </a:cubicBezTo>
                    <a:cubicBezTo>
                      <a:pt x="457291" y="114888"/>
                      <a:pt x="457142" y="99554"/>
                      <a:pt x="449494" y="91347"/>
                    </a:cubicBezTo>
                    <a:cubicBezTo>
                      <a:pt x="432631" y="73327"/>
                      <a:pt x="384094" y="90190"/>
                      <a:pt x="343467" y="128169"/>
                    </a:cubicBezTo>
                    <a:cubicBezTo>
                      <a:pt x="335334" y="135743"/>
                      <a:pt x="327872" y="143838"/>
                      <a:pt x="321306" y="152232"/>
                    </a:cubicBezTo>
                    <a:cubicBezTo>
                      <a:pt x="319702" y="154247"/>
                      <a:pt x="316941" y="154918"/>
                      <a:pt x="314591" y="153874"/>
                    </a:cubicBezTo>
                    <a:cubicBezTo>
                      <a:pt x="312240" y="152792"/>
                      <a:pt x="310935" y="150292"/>
                      <a:pt x="311420" y="147755"/>
                    </a:cubicBezTo>
                    <a:cubicBezTo>
                      <a:pt x="313397" y="137309"/>
                      <a:pt x="314591" y="126341"/>
                      <a:pt x="314964" y="115224"/>
                    </a:cubicBezTo>
                    <a:cubicBezTo>
                      <a:pt x="315896" y="87168"/>
                      <a:pt x="311681" y="60680"/>
                      <a:pt x="303026" y="40684"/>
                    </a:cubicBezTo>
                    <a:cubicBezTo>
                      <a:pt x="295079" y="22291"/>
                      <a:pt x="284111" y="11547"/>
                      <a:pt x="272919" y="11174"/>
                    </a:cubicBezTo>
                    <a:cubicBezTo>
                      <a:pt x="261652" y="10801"/>
                      <a:pt x="250050" y="20799"/>
                      <a:pt x="240909" y="38594"/>
                    </a:cubicBezTo>
                    <a:cubicBezTo>
                      <a:pt x="230948" y="57957"/>
                      <a:pt x="224941" y="84109"/>
                      <a:pt x="224009" y="112164"/>
                    </a:cubicBezTo>
                    <a:cubicBezTo>
                      <a:pt x="223636" y="123319"/>
                      <a:pt x="224083" y="134325"/>
                      <a:pt x="225352" y="144883"/>
                    </a:cubicBezTo>
                    <a:cubicBezTo>
                      <a:pt x="225651" y="147457"/>
                      <a:pt x="224158" y="149882"/>
                      <a:pt x="221770" y="150777"/>
                    </a:cubicBezTo>
                    <a:cubicBezTo>
                      <a:pt x="219345" y="151673"/>
                      <a:pt x="216622" y="150815"/>
                      <a:pt x="215167" y="148688"/>
                    </a:cubicBezTo>
                    <a:cubicBezTo>
                      <a:pt x="209161" y="139921"/>
                      <a:pt x="202259" y="131340"/>
                      <a:pt x="194648" y="123170"/>
                    </a:cubicBezTo>
                    <a:cubicBezTo>
                      <a:pt x="156669" y="82542"/>
                      <a:pt x="109364" y="62471"/>
                      <a:pt x="91345" y="79297"/>
                    </a:cubicBezTo>
                    <a:cubicBezTo>
                      <a:pt x="73325" y="96160"/>
                      <a:pt x="90188" y="144696"/>
                      <a:pt x="128167" y="185324"/>
                    </a:cubicBezTo>
                    <a:cubicBezTo>
                      <a:pt x="135778" y="193457"/>
                      <a:pt x="143873" y="200918"/>
                      <a:pt x="152230" y="207522"/>
                    </a:cubicBezTo>
                    <a:cubicBezTo>
                      <a:pt x="154244" y="209126"/>
                      <a:pt x="154916" y="211887"/>
                      <a:pt x="153871" y="214237"/>
                    </a:cubicBezTo>
                    <a:cubicBezTo>
                      <a:pt x="152789" y="216587"/>
                      <a:pt x="150290" y="217893"/>
                      <a:pt x="147753" y="217408"/>
                    </a:cubicBezTo>
                    <a:cubicBezTo>
                      <a:pt x="137269" y="215431"/>
                      <a:pt x="126339" y="214237"/>
                      <a:pt x="115221" y="213864"/>
                    </a:cubicBezTo>
                    <a:cubicBezTo>
                      <a:pt x="59633" y="212036"/>
                      <a:pt x="11992" y="231249"/>
                      <a:pt x="11171" y="255872"/>
                    </a:cubicBezTo>
                    <a:cubicBezTo>
                      <a:pt x="10798" y="267064"/>
                      <a:pt x="20796" y="278741"/>
                      <a:pt x="38592" y="287881"/>
                    </a:cubicBezTo>
                    <a:cubicBezTo>
                      <a:pt x="57955" y="297842"/>
                      <a:pt x="84107" y="303849"/>
                      <a:pt x="112162" y="304782"/>
                    </a:cubicBezTo>
                    <a:cubicBezTo>
                      <a:pt x="123317" y="305155"/>
                      <a:pt x="134285" y="304707"/>
                      <a:pt x="144880" y="303438"/>
                    </a:cubicBezTo>
                    <a:cubicBezTo>
                      <a:pt x="147455" y="303140"/>
                      <a:pt x="149879" y="304632"/>
                      <a:pt x="150775" y="307020"/>
                    </a:cubicBezTo>
                    <a:cubicBezTo>
                      <a:pt x="151670" y="309445"/>
                      <a:pt x="150812" y="312168"/>
                      <a:pt x="148686" y="313623"/>
                    </a:cubicBezTo>
                    <a:cubicBezTo>
                      <a:pt x="139881" y="319630"/>
                      <a:pt x="131300" y="326532"/>
                      <a:pt x="123168" y="334142"/>
                    </a:cubicBezTo>
                    <a:cubicBezTo>
                      <a:pt x="102649" y="353318"/>
                      <a:pt x="86905" y="375031"/>
                      <a:pt x="78884" y="395289"/>
                    </a:cubicBezTo>
                    <a:cubicBezTo>
                      <a:pt x="71497" y="413905"/>
                      <a:pt x="71646" y="429238"/>
                      <a:pt x="79294" y="437446"/>
                    </a:cubicBezTo>
                    <a:cubicBezTo>
                      <a:pt x="86942" y="445616"/>
                      <a:pt x="102238" y="446810"/>
                      <a:pt x="121302" y="440692"/>
                    </a:cubicBezTo>
                    <a:cubicBezTo>
                      <a:pt x="142045" y="434051"/>
                      <a:pt x="164765" y="419800"/>
                      <a:pt x="185284" y="400624"/>
                    </a:cubicBezTo>
                    <a:cubicBezTo>
                      <a:pt x="193417" y="393013"/>
                      <a:pt x="200878" y="384917"/>
                      <a:pt x="207482" y="376561"/>
                    </a:cubicBezTo>
                    <a:cubicBezTo>
                      <a:pt x="208601" y="375180"/>
                      <a:pt x="210243" y="374434"/>
                      <a:pt x="211921" y="374434"/>
                    </a:cubicBezTo>
                    <a:close/>
                    <a:moveTo>
                      <a:pt x="284633" y="323883"/>
                    </a:moveTo>
                    <a:cubicBezTo>
                      <a:pt x="283104" y="323883"/>
                      <a:pt x="281611" y="323249"/>
                      <a:pt x="280529" y="322092"/>
                    </a:cubicBezTo>
                    <a:cubicBezTo>
                      <a:pt x="274933" y="316011"/>
                      <a:pt x="268964" y="312840"/>
                      <a:pt x="262808" y="312616"/>
                    </a:cubicBezTo>
                    <a:cubicBezTo>
                      <a:pt x="256727" y="312429"/>
                      <a:pt x="250497" y="315190"/>
                      <a:pt x="244491" y="320861"/>
                    </a:cubicBezTo>
                    <a:cubicBezTo>
                      <a:pt x="242849" y="322428"/>
                      <a:pt x="240387" y="322838"/>
                      <a:pt x="238335" y="321906"/>
                    </a:cubicBezTo>
                    <a:cubicBezTo>
                      <a:pt x="236246" y="320973"/>
                      <a:pt x="234977" y="318846"/>
                      <a:pt x="235052" y="316571"/>
                    </a:cubicBezTo>
                    <a:cubicBezTo>
                      <a:pt x="235388" y="308288"/>
                      <a:pt x="233410" y="301834"/>
                      <a:pt x="229232" y="297320"/>
                    </a:cubicBezTo>
                    <a:cubicBezTo>
                      <a:pt x="225053" y="292843"/>
                      <a:pt x="218711" y="290418"/>
                      <a:pt x="210429" y="290194"/>
                    </a:cubicBezTo>
                    <a:cubicBezTo>
                      <a:pt x="208153" y="290120"/>
                      <a:pt x="206139" y="288702"/>
                      <a:pt x="205355" y="286576"/>
                    </a:cubicBezTo>
                    <a:cubicBezTo>
                      <a:pt x="204572" y="284449"/>
                      <a:pt x="205132" y="282024"/>
                      <a:pt x="206810" y="280494"/>
                    </a:cubicBezTo>
                    <a:cubicBezTo>
                      <a:pt x="212891" y="274898"/>
                      <a:pt x="216062" y="268929"/>
                      <a:pt x="216286" y="262774"/>
                    </a:cubicBezTo>
                    <a:cubicBezTo>
                      <a:pt x="216473" y="256618"/>
                      <a:pt x="213712" y="250462"/>
                      <a:pt x="208042" y="244456"/>
                    </a:cubicBezTo>
                    <a:cubicBezTo>
                      <a:pt x="206475" y="242814"/>
                      <a:pt x="206064" y="240352"/>
                      <a:pt x="206997" y="238300"/>
                    </a:cubicBezTo>
                    <a:cubicBezTo>
                      <a:pt x="207930" y="236211"/>
                      <a:pt x="209982" y="234942"/>
                      <a:pt x="212332" y="235017"/>
                    </a:cubicBezTo>
                    <a:cubicBezTo>
                      <a:pt x="220577" y="235353"/>
                      <a:pt x="227068" y="233376"/>
                      <a:pt x="231582" y="229160"/>
                    </a:cubicBezTo>
                    <a:cubicBezTo>
                      <a:pt x="236097" y="224944"/>
                      <a:pt x="238484" y="218639"/>
                      <a:pt x="238708" y="210357"/>
                    </a:cubicBezTo>
                    <a:cubicBezTo>
                      <a:pt x="238783" y="208081"/>
                      <a:pt x="240200" y="206067"/>
                      <a:pt x="242327" y="205283"/>
                    </a:cubicBezTo>
                    <a:cubicBezTo>
                      <a:pt x="244453" y="204462"/>
                      <a:pt x="246878" y="205059"/>
                      <a:pt x="248408" y="206738"/>
                    </a:cubicBezTo>
                    <a:cubicBezTo>
                      <a:pt x="254004" y="212819"/>
                      <a:pt x="259973" y="215990"/>
                      <a:pt x="266129" y="216214"/>
                    </a:cubicBezTo>
                    <a:cubicBezTo>
                      <a:pt x="272285" y="216401"/>
                      <a:pt x="278440" y="213640"/>
                      <a:pt x="284447" y="207969"/>
                    </a:cubicBezTo>
                    <a:cubicBezTo>
                      <a:pt x="286088" y="206402"/>
                      <a:pt x="288550" y="205992"/>
                      <a:pt x="290603" y="206925"/>
                    </a:cubicBezTo>
                    <a:cubicBezTo>
                      <a:pt x="292691" y="207857"/>
                      <a:pt x="293960" y="209984"/>
                      <a:pt x="293886" y="212260"/>
                    </a:cubicBezTo>
                    <a:cubicBezTo>
                      <a:pt x="293549" y="220542"/>
                      <a:pt x="295527" y="226996"/>
                      <a:pt x="299705" y="231510"/>
                    </a:cubicBezTo>
                    <a:cubicBezTo>
                      <a:pt x="303921" y="236024"/>
                      <a:pt x="310226" y="238412"/>
                      <a:pt x="318508" y="238636"/>
                    </a:cubicBezTo>
                    <a:cubicBezTo>
                      <a:pt x="320784" y="238710"/>
                      <a:pt x="322799" y="240128"/>
                      <a:pt x="323582" y="242255"/>
                    </a:cubicBezTo>
                    <a:cubicBezTo>
                      <a:pt x="324365" y="244381"/>
                      <a:pt x="323806" y="246806"/>
                      <a:pt x="322127" y="248336"/>
                    </a:cubicBezTo>
                    <a:cubicBezTo>
                      <a:pt x="316046" y="253932"/>
                      <a:pt x="312875" y="259901"/>
                      <a:pt x="312651" y="266057"/>
                    </a:cubicBezTo>
                    <a:cubicBezTo>
                      <a:pt x="312427" y="272212"/>
                      <a:pt x="315225" y="278368"/>
                      <a:pt x="320896" y="284374"/>
                    </a:cubicBezTo>
                    <a:cubicBezTo>
                      <a:pt x="322463" y="286016"/>
                      <a:pt x="322873" y="288478"/>
                      <a:pt x="321940" y="290530"/>
                    </a:cubicBezTo>
                    <a:cubicBezTo>
                      <a:pt x="321008" y="292619"/>
                      <a:pt x="318956" y="293888"/>
                      <a:pt x="316606" y="293813"/>
                    </a:cubicBezTo>
                    <a:cubicBezTo>
                      <a:pt x="308361" y="293477"/>
                      <a:pt x="301869" y="295455"/>
                      <a:pt x="297355" y="299633"/>
                    </a:cubicBezTo>
                    <a:cubicBezTo>
                      <a:pt x="292841" y="303849"/>
                      <a:pt x="290453" y="310154"/>
                      <a:pt x="290229" y="318436"/>
                    </a:cubicBezTo>
                    <a:cubicBezTo>
                      <a:pt x="290155" y="320712"/>
                      <a:pt x="288737" y="322726"/>
                      <a:pt x="286610" y="323510"/>
                    </a:cubicBezTo>
                    <a:cubicBezTo>
                      <a:pt x="285976" y="323771"/>
                      <a:pt x="285305" y="323883"/>
                      <a:pt x="284633" y="323883"/>
                    </a:cubicBezTo>
                    <a:close/>
                    <a:moveTo>
                      <a:pt x="262174" y="301387"/>
                    </a:moveTo>
                    <a:cubicBezTo>
                      <a:pt x="262510" y="301387"/>
                      <a:pt x="262846" y="301387"/>
                      <a:pt x="263181" y="301387"/>
                    </a:cubicBezTo>
                    <a:cubicBezTo>
                      <a:pt x="269188" y="301573"/>
                      <a:pt x="275045" y="303625"/>
                      <a:pt x="280529" y="307318"/>
                    </a:cubicBezTo>
                    <a:cubicBezTo>
                      <a:pt x="282208" y="300939"/>
                      <a:pt x="285305" y="295529"/>
                      <a:pt x="289707" y="291426"/>
                    </a:cubicBezTo>
                    <a:cubicBezTo>
                      <a:pt x="294072" y="287322"/>
                      <a:pt x="299668" y="284598"/>
                      <a:pt x="306159" y="283330"/>
                    </a:cubicBezTo>
                    <a:cubicBezTo>
                      <a:pt x="302839" y="277622"/>
                      <a:pt x="301198" y="271615"/>
                      <a:pt x="301421" y="265609"/>
                    </a:cubicBezTo>
                    <a:cubicBezTo>
                      <a:pt x="301608" y="259602"/>
                      <a:pt x="303623" y="253745"/>
                      <a:pt x="307353" y="248261"/>
                    </a:cubicBezTo>
                    <a:cubicBezTo>
                      <a:pt x="300974" y="246582"/>
                      <a:pt x="295564" y="243486"/>
                      <a:pt x="291461" y="239084"/>
                    </a:cubicBezTo>
                    <a:cubicBezTo>
                      <a:pt x="287357" y="234719"/>
                      <a:pt x="284633" y="229122"/>
                      <a:pt x="283365" y="222631"/>
                    </a:cubicBezTo>
                    <a:cubicBezTo>
                      <a:pt x="277657" y="225951"/>
                      <a:pt x="271687" y="227593"/>
                      <a:pt x="265644" y="227369"/>
                    </a:cubicBezTo>
                    <a:cubicBezTo>
                      <a:pt x="259637" y="227182"/>
                      <a:pt x="253780" y="225131"/>
                      <a:pt x="248296" y="221437"/>
                    </a:cubicBezTo>
                    <a:cubicBezTo>
                      <a:pt x="246617" y="227854"/>
                      <a:pt x="243521" y="233226"/>
                      <a:pt x="239118" y="237330"/>
                    </a:cubicBezTo>
                    <a:cubicBezTo>
                      <a:pt x="234753" y="241434"/>
                      <a:pt x="229157" y="244157"/>
                      <a:pt x="222666" y="245426"/>
                    </a:cubicBezTo>
                    <a:cubicBezTo>
                      <a:pt x="225986" y="251134"/>
                      <a:pt x="227628" y="257140"/>
                      <a:pt x="227404" y="263147"/>
                    </a:cubicBezTo>
                    <a:cubicBezTo>
                      <a:pt x="227218" y="269153"/>
                      <a:pt x="225165" y="275010"/>
                      <a:pt x="221472" y="280494"/>
                    </a:cubicBezTo>
                    <a:cubicBezTo>
                      <a:pt x="227889" y="282173"/>
                      <a:pt x="233261" y="285270"/>
                      <a:pt x="237365" y="289672"/>
                    </a:cubicBezTo>
                    <a:cubicBezTo>
                      <a:pt x="241469" y="294074"/>
                      <a:pt x="244192" y="299633"/>
                      <a:pt x="245460" y="306125"/>
                    </a:cubicBezTo>
                    <a:cubicBezTo>
                      <a:pt x="250870" y="303028"/>
                      <a:pt x="256504" y="301387"/>
                      <a:pt x="262174" y="301387"/>
                    </a:cubicBez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845" name="Google Shape;1845;p23"/>
            <p:cNvSpPr/>
            <p:nvPr/>
          </p:nvSpPr>
          <p:spPr>
            <a:xfrm>
              <a:off x="5179472" y="923782"/>
              <a:ext cx="422131" cy="422094"/>
            </a:xfrm>
            <a:custGeom>
              <a:rect b="b" l="l" r="r" t="t"/>
              <a:pathLst>
                <a:path extrusionOk="0" h="422094" w="422131">
                  <a:moveTo>
                    <a:pt x="277119" y="149267"/>
                  </a:moveTo>
                  <a:cubicBezTo>
                    <a:pt x="274918" y="146916"/>
                    <a:pt x="292899" y="126546"/>
                    <a:pt x="317261" y="103789"/>
                  </a:cubicBezTo>
                  <a:cubicBezTo>
                    <a:pt x="341623" y="81032"/>
                    <a:pt x="363149" y="64467"/>
                    <a:pt x="365350" y="66818"/>
                  </a:cubicBezTo>
                  <a:cubicBezTo>
                    <a:pt x="367551" y="69168"/>
                    <a:pt x="349569" y="89538"/>
                    <a:pt x="325208" y="112295"/>
                  </a:cubicBezTo>
                  <a:cubicBezTo>
                    <a:pt x="300846" y="135090"/>
                    <a:pt x="279320" y="151617"/>
                    <a:pt x="277119" y="149267"/>
                  </a:cubicBezTo>
                  <a:lnTo>
                    <a:pt x="277119" y="149267"/>
                  </a:lnTo>
                  <a:close/>
                  <a:moveTo>
                    <a:pt x="56782" y="355240"/>
                  </a:moveTo>
                  <a:cubicBezTo>
                    <a:pt x="54581" y="352889"/>
                    <a:pt x="72563" y="332520"/>
                    <a:pt x="96925" y="309762"/>
                  </a:cubicBezTo>
                  <a:cubicBezTo>
                    <a:pt x="121286" y="287005"/>
                    <a:pt x="142813" y="270440"/>
                    <a:pt x="145014" y="272791"/>
                  </a:cubicBezTo>
                  <a:cubicBezTo>
                    <a:pt x="147215" y="275141"/>
                    <a:pt x="129233" y="295511"/>
                    <a:pt x="104871" y="318268"/>
                  </a:cubicBezTo>
                  <a:cubicBezTo>
                    <a:pt x="80510" y="341063"/>
                    <a:pt x="58983" y="357590"/>
                    <a:pt x="56782" y="355240"/>
                  </a:cubicBezTo>
                  <a:lnTo>
                    <a:pt x="56782" y="355240"/>
                  </a:lnTo>
                  <a:close/>
                  <a:moveTo>
                    <a:pt x="272828" y="277118"/>
                  </a:moveTo>
                  <a:cubicBezTo>
                    <a:pt x="275178" y="274917"/>
                    <a:pt x="295549" y="292899"/>
                    <a:pt x="318306" y="317261"/>
                  </a:cubicBezTo>
                  <a:cubicBezTo>
                    <a:pt x="341063" y="341623"/>
                    <a:pt x="357627" y="363149"/>
                    <a:pt x="355277" y="365350"/>
                  </a:cubicBezTo>
                  <a:cubicBezTo>
                    <a:pt x="352927" y="367551"/>
                    <a:pt x="332557" y="349569"/>
                    <a:pt x="309800" y="325207"/>
                  </a:cubicBezTo>
                  <a:cubicBezTo>
                    <a:pt x="287042" y="300808"/>
                    <a:pt x="270478" y="279282"/>
                    <a:pt x="272828" y="277118"/>
                  </a:cubicBezTo>
                  <a:lnTo>
                    <a:pt x="272828" y="277118"/>
                  </a:lnTo>
                  <a:close/>
                  <a:moveTo>
                    <a:pt x="66855" y="56782"/>
                  </a:moveTo>
                  <a:cubicBezTo>
                    <a:pt x="69205" y="54581"/>
                    <a:pt x="89575" y="72563"/>
                    <a:pt x="112332" y="96924"/>
                  </a:cubicBezTo>
                  <a:cubicBezTo>
                    <a:pt x="135090" y="121286"/>
                    <a:pt x="151654" y="142812"/>
                    <a:pt x="149304" y="145014"/>
                  </a:cubicBezTo>
                  <a:cubicBezTo>
                    <a:pt x="146954" y="147215"/>
                    <a:pt x="126584" y="129233"/>
                    <a:pt x="103827" y="104871"/>
                  </a:cubicBezTo>
                  <a:cubicBezTo>
                    <a:pt x="81069" y="80509"/>
                    <a:pt x="64505" y="58983"/>
                    <a:pt x="66855" y="56782"/>
                  </a:cubicBezTo>
                  <a:lnTo>
                    <a:pt x="66855" y="56782"/>
                  </a:lnTo>
                  <a:close/>
                  <a:moveTo>
                    <a:pt x="0" y="203922"/>
                  </a:moveTo>
                  <a:cubicBezTo>
                    <a:pt x="112" y="200713"/>
                    <a:pt x="27197" y="199034"/>
                    <a:pt x="60550" y="200154"/>
                  </a:cubicBezTo>
                  <a:cubicBezTo>
                    <a:pt x="93865" y="201273"/>
                    <a:pt x="120801" y="204780"/>
                    <a:pt x="120690" y="207988"/>
                  </a:cubicBezTo>
                  <a:cubicBezTo>
                    <a:pt x="120578" y="211197"/>
                    <a:pt x="93492" y="212913"/>
                    <a:pt x="60177" y="211756"/>
                  </a:cubicBezTo>
                  <a:cubicBezTo>
                    <a:pt x="26824" y="210674"/>
                    <a:pt x="-111" y="207167"/>
                    <a:pt x="0" y="203922"/>
                  </a:cubicBezTo>
                  <a:lnTo>
                    <a:pt x="0" y="203922"/>
                  </a:lnTo>
                  <a:close/>
                  <a:moveTo>
                    <a:pt x="208025" y="301443"/>
                  </a:moveTo>
                  <a:cubicBezTo>
                    <a:pt x="211234" y="301555"/>
                    <a:pt x="212913" y="328640"/>
                    <a:pt x="211831" y="361955"/>
                  </a:cubicBezTo>
                  <a:cubicBezTo>
                    <a:pt x="210712" y="395270"/>
                    <a:pt x="207205" y="422206"/>
                    <a:pt x="203996" y="422094"/>
                  </a:cubicBezTo>
                  <a:cubicBezTo>
                    <a:pt x="200788" y="421982"/>
                    <a:pt x="199109" y="394897"/>
                    <a:pt x="200191" y="361545"/>
                  </a:cubicBezTo>
                  <a:cubicBezTo>
                    <a:pt x="201310" y="328229"/>
                    <a:pt x="204817" y="301331"/>
                    <a:pt x="208025" y="301443"/>
                  </a:cubicBezTo>
                  <a:lnTo>
                    <a:pt x="208025" y="301443"/>
                  </a:lnTo>
                  <a:close/>
                  <a:moveTo>
                    <a:pt x="218173" y="0"/>
                  </a:moveTo>
                  <a:cubicBezTo>
                    <a:pt x="221382" y="112"/>
                    <a:pt x="223098" y="27197"/>
                    <a:pt x="221941" y="60550"/>
                  </a:cubicBezTo>
                  <a:cubicBezTo>
                    <a:pt x="220822" y="93865"/>
                    <a:pt x="217315" y="120801"/>
                    <a:pt x="214107" y="120689"/>
                  </a:cubicBezTo>
                  <a:cubicBezTo>
                    <a:pt x="210898" y="120577"/>
                    <a:pt x="209220" y="93492"/>
                    <a:pt x="210338" y="60140"/>
                  </a:cubicBezTo>
                  <a:cubicBezTo>
                    <a:pt x="211421" y="26787"/>
                    <a:pt x="214965" y="-112"/>
                    <a:pt x="218173" y="0"/>
                  </a:cubicBezTo>
                  <a:lnTo>
                    <a:pt x="218173" y="0"/>
                  </a:lnTo>
                  <a:close/>
                  <a:moveTo>
                    <a:pt x="301443" y="214069"/>
                  </a:moveTo>
                  <a:cubicBezTo>
                    <a:pt x="301555" y="210861"/>
                    <a:pt x="328640" y="209182"/>
                    <a:pt x="361992" y="210264"/>
                  </a:cubicBezTo>
                  <a:cubicBezTo>
                    <a:pt x="395308" y="211383"/>
                    <a:pt x="422244" y="214890"/>
                    <a:pt x="422132" y="218098"/>
                  </a:cubicBezTo>
                  <a:cubicBezTo>
                    <a:pt x="422020" y="221307"/>
                    <a:pt x="394935" y="222986"/>
                    <a:pt x="361582" y="221904"/>
                  </a:cubicBezTo>
                  <a:cubicBezTo>
                    <a:pt x="328267" y="220822"/>
                    <a:pt x="301331" y="217315"/>
                    <a:pt x="301443" y="214069"/>
                  </a:cubicBezTo>
                  <a:close/>
                </a:path>
              </a:pathLst>
            </a:custGeom>
            <a:solidFill>
              <a:srgbClr val="FCFBF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846" name="Google Shape;1846;p23"/>
            <p:cNvGrpSpPr/>
            <p:nvPr/>
          </p:nvGrpSpPr>
          <p:grpSpPr>
            <a:xfrm>
              <a:off x="5315638" y="1059946"/>
              <a:ext cx="149800" cy="149758"/>
              <a:chOff x="5315638" y="1059946"/>
              <a:chExt cx="149800" cy="149758"/>
            </a:xfrm>
          </p:grpSpPr>
          <p:sp>
            <p:nvSpPr>
              <p:cNvPr id="1847" name="Google Shape;1847;p23"/>
              <p:cNvSpPr/>
              <p:nvPr/>
            </p:nvSpPr>
            <p:spPr>
              <a:xfrm>
                <a:off x="5321237" y="1065510"/>
                <a:ext cx="138601" cy="138599"/>
              </a:xfrm>
              <a:custGeom>
                <a:rect b="b" l="l" r="r" t="t"/>
                <a:pathLst>
                  <a:path extrusionOk="0" h="138599" w="138601">
                    <a:moveTo>
                      <a:pt x="71634" y="39"/>
                    </a:moveTo>
                    <a:cubicBezTo>
                      <a:pt x="109874" y="1345"/>
                      <a:pt x="139832" y="33391"/>
                      <a:pt x="138563" y="71631"/>
                    </a:cubicBezTo>
                    <a:cubicBezTo>
                      <a:pt x="137294" y="109871"/>
                      <a:pt x="105248" y="139829"/>
                      <a:pt x="66970" y="138561"/>
                    </a:cubicBezTo>
                    <a:cubicBezTo>
                      <a:pt x="28731" y="137292"/>
                      <a:pt x="-1265" y="105208"/>
                      <a:pt x="41" y="66968"/>
                    </a:cubicBezTo>
                    <a:cubicBezTo>
                      <a:pt x="1310" y="28728"/>
                      <a:pt x="33394" y="-1230"/>
                      <a:pt x="71634" y="39"/>
                    </a:cubicBezTo>
                    <a:close/>
                  </a:path>
                </a:pathLst>
              </a:custGeom>
              <a:solidFill>
                <a:srgbClr val="FCF2C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48" name="Google Shape;1848;p23"/>
              <p:cNvSpPr/>
              <p:nvPr/>
            </p:nvSpPr>
            <p:spPr>
              <a:xfrm>
                <a:off x="5315638" y="1059946"/>
                <a:ext cx="149800" cy="149758"/>
              </a:xfrm>
              <a:custGeom>
                <a:rect b="b" l="l" r="r" t="t"/>
                <a:pathLst>
                  <a:path extrusionOk="0" h="149758" w="149800">
                    <a:moveTo>
                      <a:pt x="74956" y="149759"/>
                    </a:moveTo>
                    <a:cubicBezTo>
                      <a:pt x="74098" y="149759"/>
                      <a:pt x="73240" y="149759"/>
                      <a:pt x="72382" y="149721"/>
                    </a:cubicBezTo>
                    <a:cubicBezTo>
                      <a:pt x="52385" y="149050"/>
                      <a:pt x="33844" y="140618"/>
                      <a:pt x="20189" y="126031"/>
                    </a:cubicBezTo>
                    <a:cubicBezTo>
                      <a:pt x="6535" y="111407"/>
                      <a:pt x="-628" y="92343"/>
                      <a:pt x="43" y="72383"/>
                    </a:cubicBezTo>
                    <a:cubicBezTo>
                      <a:pt x="1424" y="31122"/>
                      <a:pt x="36157" y="-1373"/>
                      <a:pt x="77418" y="45"/>
                    </a:cubicBezTo>
                    <a:cubicBezTo>
                      <a:pt x="77418" y="45"/>
                      <a:pt x="77418" y="45"/>
                      <a:pt x="77418" y="45"/>
                    </a:cubicBezTo>
                    <a:cubicBezTo>
                      <a:pt x="97415" y="716"/>
                      <a:pt x="115957" y="9148"/>
                      <a:pt x="129611" y="23735"/>
                    </a:cubicBezTo>
                    <a:cubicBezTo>
                      <a:pt x="143266" y="38359"/>
                      <a:pt x="150429" y="57423"/>
                      <a:pt x="149757" y="77383"/>
                    </a:cubicBezTo>
                    <a:cubicBezTo>
                      <a:pt x="149086" y="97379"/>
                      <a:pt x="140654" y="115921"/>
                      <a:pt x="126067" y="129575"/>
                    </a:cubicBezTo>
                    <a:cubicBezTo>
                      <a:pt x="112040" y="142670"/>
                      <a:pt x="94020" y="149759"/>
                      <a:pt x="74956" y="149759"/>
                    </a:cubicBezTo>
                    <a:close/>
                    <a:moveTo>
                      <a:pt x="74882" y="11162"/>
                    </a:moveTo>
                    <a:cubicBezTo>
                      <a:pt x="40746" y="11162"/>
                      <a:pt x="12392" y="38359"/>
                      <a:pt x="11235" y="72719"/>
                    </a:cubicBezTo>
                    <a:cubicBezTo>
                      <a:pt x="10676" y="89731"/>
                      <a:pt x="16757" y="105923"/>
                      <a:pt x="28360" y="118346"/>
                    </a:cubicBezTo>
                    <a:cubicBezTo>
                      <a:pt x="39962" y="130769"/>
                      <a:pt x="55743" y="137932"/>
                      <a:pt x="72755" y="138492"/>
                    </a:cubicBezTo>
                    <a:cubicBezTo>
                      <a:pt x="89767" y="139014"/>
                      <a:pt x="105959" y="132970"/>
                      <a:pt x="118382" y="121368"/>
                    </a:cubicBezTo>
                    <a:cubicBezTo>
                      <a:pt x="130805" y="109765"/>
                      <a:pt x="137968" y="93984"/>
                      <a:pt x="138528" y="76972"/>
                    </a:cubicBezTo>
                    <a:cubicBezTo>
                      <a:pt x="139087" y="59960"/>
                      <a:pt x="133006" y="43769"/>
                      <a:pt x="121404" y="31345"/>
                    </a:cubicBezTo>
                    <a:cubicBezTo>
                      <a:pt x="109801" y="18922"/>
                      <a:pt x="94020" y="11759"/>
                      <a:pt x="77008" y="11200"/>
                    </a:cubicBezTo>
                    <a:lnTo>
                      <a:pt x="77008" y="11200"/>
                    </a:lnTo>
                    <a:cubicBezTo>
                      <a:pt x="76299" y="11200"/>
                      <a:pt x="75590" y="11162"/>
                      <a:pt x="74882" y="11162"/>
                    </a:cubicBez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849" name="Google Shape;1849;p23"/>
            <p:cNvGrpSpPr/>
            <p:nvPr/>
          </p:nvGrpSpPr>
          <p:grpSpPr>
            <a:xfrm>
              <a:off x="4866180" y="1240869"/>
              <a:ext cx="443444" cy="443457"/>
              <a:chOff x="4866180" y="1240869"/>
              <a:chExt cx="443444" cy="443457"/>
            </a:xfrm>
          </p:grpSpPr>
          <p:sp>
            <p:nvSpPr>
              <p:cNvPr id="1850" name="Google Shape;1850;p23"/>
              <p:cNvSpPr/>
              <p:nvPr/>
            </p:nvSpPr>
            <p:spPr>
              <a:xfrm>
                <a:off x="4871804" y="1246493"/>
                <a:ext cx="432196" cy="432196"/>
              </a:xfrm>
              <a:custGeom>
                <a:rect b="b" l="l" r="r" t="t"/>
                <a:pathLst>
                  <a:path extrusionOk="0" h="432196" w="432196">
                    <a:moveTo>
                      <a:pt x="13539" y="114641"/>
                    </a:moveTo>
                    <a:cubicBezTo>
                      <a:pt x="24581" y="92555"/>
                      <a:pt x="71440" y="93637"/>
                      <a:pt x="118186" y="117066"/>
                    </a:cubicBezTo>
                    <a:cubicBezTo>
                      <a:pt x="127326" y="121655"/>
                      <a:pt x="135795" y="126729"/>
                      <a:pt x="143405" y="132138"/>
                    </a:cubicBezTo>
                    <a:cubicBezTo>
                      <a:pt x="139152" y="123819"/>
                      <a:pt x="135310" y="114716"/>
                      <a:pt x="132101" y="105016"/>
                    </a:cubicBezTo>
                    <a:cubicBezTo>
                      <a:pt x="115611" y="55435"/>
                      <a:pt x="121207" y="8913"/>
                      <a:pt x="144636" y="1115"/>
                    </a:cubicBezTo>
                    <a:cubicBezTo>
                      <a:pt x="168065" y="-6682"/>
                      <a:pt x="200410" y="27231"/>
                      <a:pt x="216900" y="76812"/>
                    </a:cubicBezTo>
                    <a:cubicBezTo>
                      <a:pt x="220146" y="86512"/>
                      <a:pt x="222496" y="96100"/>
                      <a:pt x="224064" y="105315"/>
                    </a:cubicBezTo>
                    <a:cubicBezTo>
                      <a:pt x="226936" y="96435"/>
                      <a:pt x="230667" y="87295"/>
                      <a:pt x="235218" y="78155"/>
                    </a:cubicBezTo>
                    <a:cubicBezTo>
                      <a:pt x="258610" y="31409"/>
                      <a:pt x="295507" y="2496"/>
                      <a:pt x="317555" y="13539"/>
                    </a:cubicBezTo>
                    <a:cubicBezTo>
                      <a:pt x="339641" y="24582"/>
                      <a:pt x="338559" y="71440"/>
                      <a:pt x="315130" y="118186"/>
                    </a:cubicBezTo>
                    <a:cubicBezTo>
                      <a:pt x="310541" y="127326"/>
                      <a:pt x="305468" y="135795"/>
                      <a:pt x="300058" y="143405"/>
                    </a:cubicBezTo>
                    <a:cubicBezTo>
                      <a:pt x="308378" y="139152"/>
                      <a:pt x="317443" y="135310"/>
                      <a:pt x="327181" y="132101"/>
                    </a:cubicBezTo>
                    <a:cubicBezTo>
                      <a:pt x="376762" y="115611"/>
                      <a:pt x="423284" y="121207"/>
                      <a:pt x="431081" y="144636"/>
                    </a:cubicBezTo>
                    <a:cubicBezTo>
                      <a:pt x="438878" y="168065"/>
                      <a:pt x="404966" y="200411"/>
                      <a:pt x="355385" y="216900"/>
                    </a:cubicBezTo>
                    <a:cubicBezTo>
                      <a:pt x="345685" y="220109"/>
                      <a:pt x="336097" y="222497"/>
                      <a:pt x="326882" y="224063"/>
                    </a:cubicBezTo>
                    <a:cubicBezTo>
                      <a:pt x="335761" y="226936"/>
                      <a:pt x="344902" y="230667"/>
                      <a:pt x="354042" y="235218"/>
                    </a:cubicBezTo>
                    <a:cubicBezTo>
                      <a:pt x="400788" y="258610"/>
                      <a:pt x="429701" y="295507"/>
                      <a:pt x="418658" y="317555"/>
                    </a:cubicBezTo>
                    <a:cubicBezTo>
                      <a:pt x="407615" y="339641"/>
                      <a:pt x="360757" y="338559"/>
                      <a:pt x="314011" y="315130"/>
                    </a:cubicBezTo>
                    <a:cubicBezTo>
                      <a:pt x="304871" y="310542"/>
                      <a:pt x="296402" y="305468"/>
                      <a:pt x="288791" y="300058"/>
                    </a:cubicBezTo>
                    <a:cubicBezTo>
                      <a:pt x="293045" y="308378"/>
                      <a:pt x="296887" y="317443"/>
                      <a:pt x="300096" y="327181"/>
                    </a:cubicBezTo>
                    <a:cubicBezTo>
                      <a:pt x="316585" y="376762"/>
                      <a:pt x="310989" y="423284"/>
                      <a:pt x="287560" y="431081"/>
                    </a:cubicBezTo>
                    <a:cubicBezTo>
                      <a:pt x="264131" y="438878"/>
                      <a:pt x="231786" y="404966"/>
                      <a:pt x="215296" y="355385"/>
                    </a:cubicBezTo>
                    <a:cubicBezTo>
                      <a:pt x="212088" y="345685"/>
                      <a:pt x="209700" y="336097"/>
                      <a:pt x="208133" y="326882"/>
                    </a:cubicBezTo>
                    <a:cubicBezTo>
                      <a:pt x="205261" y="335761"/>
                      <a:pt x="201530" y="344902"/>
                      <a:pt x="196978" y="354042"/>
                    </a:cubicBezTo>
                    <a:cubicBezTo>
                      <a:pt x="173587" y="400788"/>
                      <a:pt x="136690" y="429701"/>
                      <a:pt x="114641" y="418658"/>
                    </a:cubicBezTo>
                    <a:cubicBezTo>
                      <a:pt x="92556" y="407615"/>
                      <a:pt x="93637" y="360757"/>
                      <a:pt x="117066" y="314011"/>
                    </a:cubicBezTo>
                    <a:cubicBezTo>
                      <a:pt x="121655" y="304871"/>
                      <a:pt x="126729" y="296402"/>
                      <a:pt x="132138" y="288791"/>
                    </a:cubicBezTo>
                    <a:cubicBezTo>
                      <a:pt x="123819" y="293045"/>
                      <a:pt x="114716" y="296887"/>
                      <a:pt x="105016" y="300096"/>
                    </a:cubicBezTo>
                    <a:cubicBezTo>
                      <a:pt x="55435" y="316585"/>
                      <a:pt x="8913" y="310989"/>
                      <a:pt x="1116" y="287560"/>
                    </a:cubicBezTo>
                    <a:cubicBezTo>
                      <a:pt x="-6682" y="264131"/>
                      <a:pt x="27231" y="231786"/>
                      <a:pt x="76812" y="215296"/>
                    </a:cubicBezTo>
                    <a:cubicBezTo>
                      <a:pt x="86512" y="212088"/>
                      <a:pt x="96100" y="209700"/>
                      <a:pt x="105314" y="208133"/>
                    </a:cubicBezTo>
                    <a:cubicBezTo>
                      <a:pt x="96435" y="205261"/>
                      <a:pt x="87295" y="201530"/>
                      <a:pt x="78155" y="196978"/>
                    </a:cubicBezTo>
                    <a:cubicBezTo>
                      <a:pt x="31409" y="173587"/>
                      <a:pt x="2496" y="136727"/>
                      <a:pt x="13539" y="114641"/>
                    </a:cubicBezTo>
                    <a:lnTo>
                      <a:pt x="13539" y="114641"/>
                    </a:lnTo>
                    <a:close/>
                    <a:moveTo>
                      <a:pt x="183175" y="178064"/>
                    </a:moveTo>
                    <a:cubicBezTo>
                      <a:pt x="185861" y="185935"/>
                      <a:pt x="185861" y="193248"/>
                      <a:pt x="182802" y="199403"/>
                    </a:cubicBezTo>
                    <a:cubicBezTo>
                      <a:pt x="179705" y="205559"/>
                      <a:pt x="173848" y="209924"/>
                      <a:pt x="165939" y="212498"/>
                    </a:cubicBezTo>
                    <a:cubicBezTo>
                      <a:pt x="173400" y="216154"/>
                      <a:pt x="178586" y="221340"/>
                      <a:pt x="180750" y="227869"/>
                    </a:cubicBezTo>
                    <a:cubicBezTo>
                      <a:pt x="182914" y="234398"/>
                      <a:pt x="181869" y="241672"/>
                      <a:pt x="178101" y="249059"/>
                    </a:cubicBezTo>
                    <a:cubicBezTo>
                      <a:pt x="185973" y="246373"/>
                      <a:pt x="193285" y="246336"/>
                      <a:pt x="199440" y="249432"/>
                    </a:cubicBezTo>
                    <a:cubicBezTo>
                      <a:pt x="205596" y="252529"/>
                      <a:pt x="209961" y="258386"/>
                      <a:pt x="212535" y="266295"/>
                    </a:cubicBezTo>
                    <a:cubicBezTo>
                      <a:pt x="216192" y="258834"/>
                      <a:pt x="221377" y="253648"/>
                      <a:pt x="227906" y="251484"/>
                    </a:cubicBezTo>
                    <a:cubicBezTo>
                      <a:pt x="234435" y="249320"/>
                      <a:pt x="241710" y="250402"/>
                      <a:pt x="249097" y="254170"/>
                    </a:cubicBezTo>
                    <a:cubicBezTo>
                      <a:pt x="246411" y="246299"/>
                      <a:pt x="246373" y="238986"/>
                      <a:pt x="249470" y="232831"/>
                    </a:cubicBezTo>
                    <a:cubicBezTo>
                      <a:pt x="252566" y="226675"/>
                      <a:pt x="258461" y="222310"/>
                      <a:pt x="266332" y="219736"/>
                    </a:cubicBezTo>
                    <a:cubicBezTo>
                      <a:pt x="258871" y="216080"/>
                      <a:pt x="253685" y="210894"/>
                      <a:pt x="251522" y="204365"/>
                    </a:cubicBezTo>
                    <a:cubicBezTo>
                      <a:pt x="249357" y="197799"/>
                      <a:pt x="250440" y="190562"/>
                      <a:pt x="254208" y="183175"/>
                    </a:cubicBezTo>
                    <a:cubicBezTo>
                      <a:pt x="246336" y="185861"/>
                      <a:pt x="239024" y="185861"/>
                      <a:pt x="232868" y="182802"/>
                    </a:cubicBezTo>
                    <a:cubicBezTo>
                      <a:pt x="226712" y="179705"/>
                      <a:pt x="222347" y="173848"/>
                      <a:pt x="219773" y="165939"/>
                    </a:cubicBezTo>
                    <a:cubicBezTo>
                      <a:pt x="216117" y="173400"/>
                      <a:pt x="210969" y="178586"/>
                      <a:pt x="204403" y="180750"/>
                    </a:cubicBezTo>
                    <a:cubicBezTo>
                      <a:pt x="197799" y="182914"/>
                      <a:pt x="190561" y="181832"/>
                      <a:pt x="183175" y="178064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51" name="Google Shape;1851;p23"/>
              <p:cNvSpPr/>
              <p:nvPr/>
            </p:nvSpPr>
            <p:spPr>
              <a:xfrm>
                <a:off x="4866180" y="1240869"/>
                <a:ext cx="443444" cy="443457"/>
              </a:xfrm>
              <a:custGeom>
                <a:rect b="b" l="l" r="r" t="t"/>
                <a:pathLst>
                  <a:path extrusionOk="0" h="443457" w="443444">
                    <a:moveTo>
                      <a:pt x="286208" y="443458"/>
                    </a:moveTo>
                    <a:cubicBezTo>
                      <a:pt x="274867" y="443458"/>
                      <a:pt x="262481" y="436855"/>
                      <a:pt x="250468" y="424282"/>
                    </a:cubicBezTo>
                    <a:cubicBezTo>
                      <a:pt x="236254" y="409396"/>
                      <a:pt x="223905" y="387572"/>
                      <a:pt x="215660" y="362800"/>
                    </a:cubicBezTo>
                    <a:cubicBezTo>
                      <a:pt x="214466" y="359218"/>
                      <a:pt x="213385" y="355637"/>
                      <a:pt x="212415" y="352018"/>
                    </a:cubicBezTo>
                    <a:cubicBezTo>
                      <a:pt x="210922" y="355450"/>
                      <a:pt x="209355" y="358845"/>
                      <a:pt x="207639" y="362203"/>
                    </a:cubicBezTo>
                    <a:cubicBezTo>
                      <a:pt x="195962" y="385520"/>
                      <a:pt x="180591" y="405367"/>
                      <a:pt x="164400" y="418089"/>
                    </a:cubicBezTo>
                    <a:cubicBezTo>
                      <a:pt x="147052" y="431706"/>
                      <a:pt x="130488" y="435698"/>
                      <a:pt x="117766" y="429319"/>
                    </a:cubicBezTo>
                    <a:cubicBezTo>
                      <a:pt x="105044" y="422939"/>
                      <a:pt x="98329" y="407307"/>
                      <a:pt x="98814" y="385259"/>
                    </a:cubicBezTo>
                    <a:cubicBezTo>
                      <a:pt x="99299" y="364702"/>
                      <a:pt x="105977" y="340527"/>
                      <a:pt x="117654" y="317173"/>
                    </a:cubicBezTo>
                    <a:cubicBezTo>
                      <a:pt x="119333" y="313815"/>
                      <a:pt x="121123" y="310495"/>
                      <a:pt x="122952" y="307249"/>
                    </a:cubicBezTo>
                    <a:cubicBezTo>
                      <a:pt x="119482" y="308630"/>
                      <a:pt x="115975" y="309898"/>
                      <a:pt x="112394" y="311092"/>
                    </a:cubicBezTo>
                    <a:cubicBezTo>
                      <a:pt x="59081" y="328813"/>
                      <a:pt x="10321" y="321762"/>
                      <a:pt x="1405" y="295013"/>
                    </a:cubicBezTo>
                    <a:cubicBezTo>
                      <a:pt x="-3072" y="281507"/>
                      <a:pt x="3233" y="265689"/>
                      <a:pt x="19163" y="250468"/>
                    </a:cubicBezTo>
                    <a:cubicBezTo>
                      <a:pt x="34048" y="236254"/>
                      <a:pt x="55873" y="223905"/>
                      <a:pt x="80645" y="215660"/>
                    </a:cubicBezTo>
                    <a:cubicBezTo>
                      <a:pt x="84227" y="214466"/>
                      <a:pt x="87808" y="213384"/>
                      <a:pt x="91427" y="212414"/>
                    </a:cubicBezTo>
                    <a:cubicBezTo>
                      <a:pt x="87995" y="210922"/>
                      <a:pt x="84600" y="209355"/>
                      <a:pt x="81242" y="207639"/>
                    </a:cubicBezTo>
                    <a:cubicBezTo>
                      <a:pt x="30989" y="182457"/>
                      <a:pt x="1517" y="142986"/>
                      <a:pt x="14127" y="117766"/>
                    </a:cubicBezTo>
                    <a:lnTo>
                      <a:pt x="14127" y="117766"/>
                    </a:lnTo>
                    <a:cubicBezTo>
                      <a:pt x="20506" y="105044"/>
                      <a:pt x="36138" y="98292"/>
                      <a:pt x="58186" y="98814"/>
                    </a:cubicBezTo>
                    <a:cubicBezTo>
                      <a:pt x="78742" y="99299"/>
                      <a:pt x="102917" y="105977"/>
                      <a:pt x="126272" y="117654"/>
                    </a:cubicBezTo>
                    <a:cubicBezTo>
                      <a:pt x="129630" y="119333"/>
                      <a:pt x="132950" y="121124"/>
                      <a:pt x="136196" y="122952"/>
                    </a:cubicBezTo>
                    <a:cubicBezTo>
                      <a:pt x="134815" y="119482"/>
                      <a:pt x="133547" y="115938"/>
                      <a:pt x="132353" y="112394"/>
                    </a:cubicBezTo>
                    <a:cubicBezTo>
                      <a:pt x="124108" y="87622"/>
                      <a:pt x="120937" y="62738"/>
                      <a:pt x="123400" y="42331"/>
                    </a:cubicBezTo>
                    <a:cubicBezTo>
                      <a:pt x="126048" y="20431"/>
                      <a:pt x="134927" y="5919"/>
                      <a:pt x="148433" y="1405"/>
                    </a:cubicBezTo>
                    <a:cubicBezTo>
                      <a:pt x="161938" y="-3072"/>
                      <a:pt x="177756" y="3233"/>
                      <a:pt x="192977" y="19163"/>
                    </a:cubicBezTo>
                    <a:cubicBezTo>
                      <a:pt x="207191" y="34049"/>
                      <a:pt x="219540" y="55873"/>
                      <a:pt x="227785" y="80645"/>
                    </a:cubicBezTo>
                    <a:cubicBezTo>
                      <a:pt x="228979" y="84227"/>
                      <a:pt x="230061" y="87808"/>
                      <a:pt x="231031" y="91390"/>
                    </a:cubicBezTo>
                    <a:cubicBezTo>
                      <a:pt x="232523" y="87957"/>
                      <a:pt x="234090" y="84562"/>
                      <a:pt x="235806" y="81205"/>
                    </a:cubicBezTo>
                    <a:cubicBezTo>
                      <a:pt x="247483" y="57888"/>
                      <a:pt x="262854" y="38040"/>
                      <a:pt x="279045" y="25319"/>
                    </a:cubicBezTo>
                    <a:cubicBezTo>
                      <a:pt x="296393" y="11701"/>
                      <a:pt x="312957" y="7710"/>
                      <a:pt x="325679" y="14089"/>
                    </a:cubicBezTo>
                    <a:cubicBezTo>
                      <a:pt x="338401" y="20469"/>
                      <a:pt x="345116" y="36100"/>
                      <a:pt x="344631" y="58149"/>
                    </a:cubicBezTo>
                    <a:cubicBezTo>
                      <a:pt x="344146" y="78743"/>
                      <a:pt x="337468" y="102918"/>
                      <a:pt x="325791" y="126235"/>
                    </a:cubicBezTo>
                    <a:cubicBezTo>
                      <a:pt x="324112" y="129592"/>
                      <a:pt x="322321" y="132913"/>
                      <a:pt x="320493" y="136158"/>
                    </a:cubicBezTo>
                    <a:cubicBezTo>
                      <a:pt x="323963" y="134778"/>
                      <a:pt x="327470" y="133510"/>
                      <a:pt x="331051" y="132316"/>
                    </a:cubicBezTo>
                    <a:cubicBezTo>
                      <a:pt x="355823" y="124071"/>
                      <a:pt x="380707" y="120900"/>
                      <a:pt x="401114" y="123362"/>
                    </a:cubicBezTo>
                    <a:cubicBezTo>
                      <a:pt x="423014" y="126011"/>
                      <a:pt x="437526" y="134890"/>
                      <a:pt x="442040" y="148395"/>
                    </a:cubicBezTo>
                    <a:cubicBezTo>
                      <a:pt x="446517" y="161900"/>
                      <a:pt x="440212" y="177719"/>
                      <a:pt x="424282" y="192940"/>
                    </a:cubicBezTo>
                    <a:cubicBezTo>
                      <a:pt x="409396" y="207154"/>
                      <a:pt x="387572" y="219503"/>
                      <a:pt x="362800" y="227748"/>
                    </a:cubicBezTo>
                    <a:cubicBezTo>
                      <a:pt x="359218" y="228941"/>
                      <a:pt x="355637" y="230023"/>
                      <a:pt x="352055" y="230993"/>
                    </a:cubicBezTo>
                    <a:cubicBezTo>
                      <a:pt x="355450" y="232486"/>
                      <a:pt x="358883" y="234053"/>
                      <a:pt x="362240" y="235769"/>
                    </a:cubicBezTo>
                    <a:cubicBezTo>
                      <a:pt x="385557" y="247446"/>
                      <a:pt x="405405" y="262816"/>
                      <a:pt x="418127" y="279008"/>
                    </a:cubicBezTo>
                    <a:cubicBezTo>
                      <a:pt x="431743" y="296356"/>
                      <a:pt x="435735" y="312920"/>
                      <a:pt x="429356" y="325642"/>
                    </a:cubicBezTo>
                    <a:cubicBezTo>
                      <a:pt x="422976" y="338363"/>
                      <a:pt x="407270" y="345079"/>
                      <a:pt x="385296" y="344557"/>
                    </a:cubicBezTo>
                    <a:cubicBezTo>
                      <a:pt x="364740" y="344071"/>
                      <a:pt x="340527" y="337394"/>
                      <a:pt x="317210" y="325716"/>
                    </a:cubicBezTo>
                    <a:cubicBezTo>
                      <a:pt x="313853" y="324038"/>
                      <a:pt x="310532" y="322247"/>
                      <a:pt x="307287" y="320419"/>
                    </a:cubicBezTo>
                    <a:cubicBezTo>
                      <a:pt x="308667" y="323888"/>
                      <a:pt x="309936" y="327395"/>
                      <a:pt x="311129" y="330977"/>
                    </a:cubicBezTo>
                    <a:cubicBezTo>
                      <a:pt x="319374" y="355749"/>
                      <a:pt x="322546" y="380633"/>
                      <a:pt x="320083" y="401040"/>
                    </a:cubicBezTo>
                    <a:cubicBezTo>
                      <a:pt x="317434" y="422939"/>
                      <a:pt x="308555" y="437451"/>
                      <a:pt x="295050" y="441966"/>
                    </a:cubicBezTo>
                    <a:cubicBezTo>
                      <a:pt x="292177" y="442973"/>
                      <a:pt x="289230" y="443458"/>
                      <a:pt x="286208" y="443458"/>
                    </a:cubicBezTo>
                    <a:close/>
                    <a:moveTo>
                      <a:pt x="213795" y="326947"/>
                    </a:moveTo>
                    <a:cubicBezTo>
                      <a:pt x="213944" y="326947"/>
                      <a:pt x="214056" y="326947"/>
                      <a:pt x="214205" y="326947"/>
                    </a:cubicBezTo>
                    <a:cubicBezTo>
                      <a:pt x="216779" y="327134"/>
                      <a:pt x="218906" y="329037"/>
                      <a:pt x="219316" y="331574"/>
                    </a:cubicBezTo>
                    <a:cubicBezTo>
                      <a:pt x="220883" y="340714"/>
                      <a:pt x="223233" y="350041"/>
                      <a:pt x="226293" y="359218"/>
                    </a:cubicBezTo>
                    <a:cubicBezTo>
                      <a:pt x="234015" y="382423"/>
                      <a:pt x="245469" y="402793"/>
                      <a:pt x="258564" y="416485"/>
                    </a:cubicBezTo>
                    <a:cubicBezTo>
                      <a:pt x="270464" y="428945"/>
                      <a:pt x="282477" y="434355"/>
                      <a:pt x="291468" y="431370"/>
                    </a:cubicBezTo>
                    <a:cubicBezTo>
                      <a:pt x="300497" y="428386"/>
                      <a:pt x="306876" y="416821"/>
                      <a:pt x="308928" y="399734"/>
                    </a:cubicBezTo>
                    <a:cubicBezTo>
                      <a:pt x="311204" y="380931"/>
                      <a:pt x="308182" y="357763"/>
                      <a:pt x="300497" y="334521"/>
                    </a:cubicBezTo>
                    <a:cubicBezTo>
                      <a:pt x="297437" y="325269"/>
                      <a:pt x="293707" y="316427"/>
                      <a:pt x="289491" y="308182"/>
                    </a:cubicBezTo>
                    <a:cubicBezTo>
                      <a:pt x="288335" y="305906"/>
                      <a:pt x="288857" y="303071"/>
                      <a:pt x="290797" y="301392"/>
                    </a:cubicBezTo>
                    <a:cubicBezTo>
                      <a:pt x="292737" y="299713"/>
                      <a:pt x="295609" y="299564"/>
                      <a:pt x="297699" y="301056"/>
                    </a:cubicBezTo>
                    <a:cubicBezTo>
                      <a:pt x="305272" y="306429"/>
                      <a:pt x="313517" y="311353"/>
                      <a:pt x="322172" y="315681"/>
                    </a:cubicBezTo>
                    <a:cubicBezTo>
                      <a:pt x="344034" y="326649"/>
                      <a:pt x="366530" y="332917"/>
                      <a:pt x="385483" y="333364"/>
                    </a:cubicBezTo>
                    <a:cubicBezTo>
                      <a:pt x="402644" y="333775"/>
                      <a:pt x="415030" y="329111"/>
                      <a:pt x="419283" y="320605"/>
                    </a:cubicBezTo>
                    <a:cubicBezTo>
                      <a:pt x="423536" y="312099"/>
                      <a:pt x="419880" y="299452"/>
                      <a:pt x="409247" y="285910"/>
                    </a:cubicBezTo>
                    <a:cubicBezTo>
                      <a:pt x="397533" y="270987"/>
                      <a:pt x="379066" y="256735"/>
                      <a:pt x="357166" y="245767"/>
                    </a:cubicBezTo>
                    <a:cubicBezTo>
                      <a:pt x="348474" y="241402"/>
                      <a:pt x="339595" y="237746"/>
                      <a:pt x="330790" y="234911"/>
                    </a:cubicBezTo>
                    <a:cubicBezTo>
                      <a:pt x="328328" y="234127"/>
                      <a:pt x="326724" y="231740"/>
                      <a:pt x="326910" y="229165"/>
                    </a:cubicBezTo>
                    <a:cubicBezTo>
                      <a:pt x="327097" y="226591"/>
                      <a:pt x="329000" y="224465"/>
                      <a:pt x="331536" y="224054"/>
                    </a:cubicBezTo>
                    <a:cubicBezTo>
                      <a:pt x="340677" y="222487"/>
                      <a:pt x="349966" y="220174"/>
                      <a:pt x="359181" y="217078"/>
                    </a:cubicBezTo>
                    <a:cubicBezTo>
                      <a:pt x="382386" y="209355"/>
                      <a:pt x="402756" y="197902"/>
                      <a:pt x="416447" y="184807"/>
                    </a:cubicBezTo>
                    <a:cubicBezTo>
                      <a:pt x="428908" y="172906"/>
                      <a:pt x="434318" y="160893"/>
                      <a:pt x="431333" y="151902"/>
                    </a:cubicBezTo>
                    <a:cubicBezTo>
                      <a:pt x="428349" y="142874"/>
                      <a:pt x="416783" y="136494"/>
                      <a:pt x="399697" y="134442"/>
                    </a:cubicBezTo>
                    <a:cubicBezTo>
                      <a:pt x="380856" y="132167"/>
                      <a:pt x="357726" y="135151"/>
                      <a:pt x="334484" y="142874"/>
                    </a:cubicBezTo>
                    <a:cubicBezTo>
                      <a:pt x="325269" y="145933"/>
                      <a:pt x="316427" y="149626"/>
                      <a:pt x="308182" y="153879"/>
                    </a:cubicBezTo>
                    <a:cubicBezTo>
                      <a:pt x="305869" y="155036"/>
                      <a:pt x="303071" y="154514"/>
                      <a:pt x="301392" y="152574"/>
                    </a:cubicBezTo>
                    <a:cubicBezTo>
                      <a:pt x="299713" y="150634"/>
                      <a:pt x="299564" y="147761"/>
                      <a:pt x="301057" y="145672"/>
                    </a:cubicBezTo>
                    <a:cubicBezTo>
                      <a:pt x="306429" y="138098"/>
                      <a:pt x="311353" y="129891"/>
                      <a:pt x="315681" y="121198"/>
                    </a:cubicBezTo>
                    <a:cubicBezTo>
                      <a:pt x="326649" y="99336"/>
                      <a:pt x="332917" y="76840"/>
                      <a:pt x="333364" y="57888"/>
                    </a:cubicBezTo>
                    <a:cubicBezTo>
                      <a:pt x="333775" y="40652"/>
                      <a:pt x="329111" y="28341"/>
                      <a:pt x="320605" y="24087"/>
                    </a:cubicBezTo>
                    <a:cubicBezTo>
                      <a:pt x="312099" y="19834"/>
                      <a:pt x="299452" y="23491"/>
                      <a:pt x="285872" y="34123"/>
                    </a:cubicBezTo>
                    <a:cubicBezTo>
                      <a:pt x="270949" y="45838"/>
                      <a:pt x="256698" y="64305"/>
                      <a:pt x="245767" y="86204"/>
                    </a:cubicBezTo>
                    <a:cubicBezTo>
                      <a:pt x="241402" y="94897"/>
                      <a:pt x="237746" y="103776"/>
                      <a:pt x="234910" y="112580"/>
                    </a:cubicBezTo>
                    <a:cubicBezTo>
                      <a:pt x="234127" y="115043"/>
                      <a:pt x="231739" y="116609"/>
                      <a:pt x="229203" y="116460"/>
                    </a:cubicBezTo>
                    <a:cubicBezTo>
                      <a:pt x="226628" y="116274"/>
                      <a:pt x="224502" y="114371"/>
                      <a:pt x="224092" y="111834"/>
                    </a:cubicBezTo>
                    <a:cubicBezTo>
                      <a:pt x="222525" y="102656"/>
                      <a:pt x="220174" y="93367"/>
                      <a:pt x="217115" y="84189"/>
                    </a:cubicBezTo>
                    <a:cubicBezTo>
                      <a:pt x="209392" y="60984"/>
                      <a:pt x="197939" y="40615"/>
                      <a:pt x="184844" y="26923"/>
                    </a:cubicBezTo>
                    <a:cubicBezTo>
                      <a:pt x="172943" y="14462"/>
                      <a:pt x="160968" y="9053"/>
                      <a:pt x="151902" y="12037"/>
                    </a:cubicBezTo>
                    <a:cubicBezTo>
                      <a:pt x="142874" y="15022"/>
                      <a:pt x="136494" y="26587"/>
                      <a:pt x="134442" y="43674"/>
                    </a:cubicBezTo>
                    <a:cubicBezTo>
                      <a:pt x="132167" y="62514"/>
                      <a:pt x="135151" y="85644"/>
                      <a:pt x="142911" y="108887"/>
                    </a:cubicBezTo>
                    <a:cubicBezTo>
                      <a:pt x="145970" y="118064"/>
                      <a:pt x="149664" y="126944"/>
                      <a:pt x="153917" y="135226"/>
                    </a:cubicBezTo>
                    <a:cubicBezTo>
                      <a:pt x="155073" y="137539"/>
                      <a:pt x="154551" y="140337"/>
                      <a:pt x="152611" y="142016"/>
                    </a:cubicBezTo>
                    <a:cubicBezTo>
                      <a:pt x="150671" y="143694"/>
                      <a:pt x="147798" y="143844"/>
                      <a:pt x="145709" y="142351"/>
                    </a:cubicBezTo>
                    <a:cubicBezTo>
                      <a:pt x="138173" y="137016"/>
                      <a:pt x="129928" y="132092"/>
                      <a:pt x="121235" y="127727"/>
                    </a:cubicBezTo>
                    <a:cubicBezTo>
                      <a:pt x="99373" y="116759"/>
                      <a:pt x="76877" y="110491"/>
                      <a:pt x="57925" y="110043"/>
                    </a:cubicBezTo>
                    <a:cubicBezTo>
                      <a:pt x="40689" y="109633"/>
                      <a:pt x="28378" y="114296"/>
                      <a:pt x="24125" y="122802"/>
                    </a:cubicBezTo>
                    <a:cubicBezTo>
                      <a:pt x="15656" y="139703"/>
                      <a:pt x="38600" y="173801"/>
                      <a:pt x="86241" y="197641"/>
                    </a:cubicBezTo>
                    <a:cubicBezTo>
                      <a:pt x="94934" y="202006"/>
                      <a:pt x="103813" y="205662"/>
                      <a:pt x="112618" y="208497"/>
                    </a:cubicBezTo>
                    <a:cubicBezTo>
                      <a:pt x="115080" y="209280"/>
                      <a:pt x="116684" y="211668"/>
                      <a:pt x="116497" y="214205"/>
                    </a:cubicBezTo>
                    <a:cubicBezTo>
                      <a:pt x="116311" y="216779"/>
                      <a:pt x="114408" y="218906"/>
                      <a:pt x="111871" y="219316"/>
                    </a:cubicBezTo>
                    <a:cubicBezTo>
                      <a:pt x="102731" y="220883"/>
                      <a:pt x="93442" y="223233"/>
                      <a:pt x="84227" y="226293"/>
                    </a:cubicBezTo>
                    <a:cubicBezTo>
                      <a:pt x="61022" y="234015"/>
                      <a:pt x="40652" y="245469"/>
                      <a:pt x="26960" y="258563"/>
                    </a:cubicBezTo>
                    <a:cubicBezTo>
                      <a:pt x="14500" y="270464"/>
                      <a:pt x="9090" y="282477"/>
                      <a:pt x="12074" y="291468"/>
                    </a:cubicBezTo>
                    <a:cubicBezTo>
                      <a:pt x="18044" y="309376"/>
                      <a:pt x="58373" y="317285"/>
                      <a:pt x="108924" y="300459"/>
                    </a:cubicBezTo>
                    <a:cubicBezTo>
                      <a:pt x="118139" y="297400"/>
                      <a:pt x="127018" y="293707"/>
                      <a:pt x="135226" y="289454"/>
                    </a:cubicBezTo>
                    <a:cubicBezTo>
                      <a:pt x="137501" y="288297"/>
                      <a:pt x="140299" y="288820"/>
                      <a:pt x="142016" y="290760"/>
                    </a:cubicBezTo>
                    <a:cubicBezTo>
                      <a:pt x="143694" y="292699"/>
                      <a:pt x="143844" y="295572"/>
                      <a:pt x="142351" y="297661"/>
                    </a:cubicBezTo>
                    <a:cubicBezTo>
                      <a:pt x="136979" y="305235"/>
                      <a:pt x="132055" y="313480"/>
                      <a:pt x="127727" y="322135"/>
                    </a:cubicBezTo>
                    <a:cubicBezTo>
                      <a:pt x="116759" y="343997"/>
                      <a:pt x="110491" y="366493"/>
                      <a:pt x="110043" y="385445"/>
                    </a:cubicBezTo>
                    <a:cubicBezTo>
                      <a:pt x="109633" y="402681"/>
                      <a:pt x="114296" y="414993"/>
                      <a:pt x="122802" y="419246"/>
                    </a:cubicBezTo>
                    <a:cubicBezTo>
                      <a:pt x="131309" y="423499"/>
                      <a:pt x="143955" y="419842"/>
                      <a:pt x="157498" y="409210"/>
                    </a:cubicBezTo>
                    <a:cubicBezTo>
                      <a:pt x="172421" y="397495"/>
                      <a:pt x="186672" y="379028"/>
                      <a:pt x="197603" y="357129"/>
                    </a:cubicBezTo>
                    <a:cubicBezTo>
                      <a:pt x="201968" y="348436"/>
                      <a:pt x="205587" y="339557"/>
                      <a:pt x="208460" y="330753"/>
                    </a:cubicBezTo>
                    <a:cubicBezTo>
                      <a:pt x="209206" y="328477"/>
                      <a:pt x="211370" y="326947"/>
                      <a:pt x="213795" y="326947"/>
                    </a:cubicBezTo>
                    <a:close/>
                    <a:moveTo>
                      <a:pt x="218122" y="277553"/>
                    </a:moveTo>
                    <a:cubicBezTo>
                      <a:pt x="217973" y="277553"/>
                      <a:pt x="217861" y="277553"/>
                      <a:pt x="217712" y="277553"/>
                    </a:cubicBezTo>
                    <a:cubicBezTo>
                      <a:pt x="215436" y="277404"/>
                      <a:pt x="213496" y="275874"/>
                      <a:pt x="212787" y="273710"/>
                    </a:cubicBezTo>
                    <a:cubicBezTo>
                      <a:pt x="210624" y="267032"/>
                      <a:pt x="207154" y="262443"/>
                      <a:pt x="202528" y="260130"/>
                    </a:cubicBezTo>
                    <a:cubicBezTo>
                      <a:pt x="197865" y="257817"/>
                      <a:pt x="192156" y="257780"/>
                      <a:pt x="185478" y="260056"/>
                    </a:cubicBezTo>
                    <a:cubicBezTo>
                      <a:pt x="183315" y="260802"/>
                      <a:pt x="180927" y="260130"/>
                      <a:pt x="179435" y="258414"/>
                    </a:cubicBezTo>
                    <a:cubicBezTo>
                      <a:pt x="177943" y="256698"/>
                      <a:pt x="177644" y="254236"/>
                      <a:pt x="178689" y="252221"/>
                    </a:cubicBezTo>
                    <a:cubicBezTo>
                      <a:pt x="181897" y="245954"/>
                      <a:pt x="182680" y="240246"/>
                      <a:pt x="181039" y="235321"/>
                    </a:cubicBezTo>
                    <a:cubicBezTo>
                      <a:pt x="179397" y="230396"/>
                      <a:pt x="175368" y="226330"/>
                      <a:pt x="169064" y="223196"/>
                    </a:cubicBezTo>
                    <a:cubicBezTo>
                      <a:pt x="167011" y="222189"/>
                      <a:pt x="165780" y="220062"/>
                      <a:pt x="165967" y="217787"/>
                    </a:cubicBezTo>
                    <a:cubicBezTo>
                      <a:pt x="166116" y="215511"/>
                      <a:pt x="167646" y="213571"/>
                      <a:pt x="169809" y="212862"/>
                    </a:cubicBezTo>
                    <a:cubicBezTo>
                      <a:pt x="176525" y="210698"/>
                      <a:pt x="181076" y="207229"/>
                      <a:pt x="183427" y="202565"/>
                    </a:cubicBezTo>
                    <a:cubicBezTo>
                      <a:pt x="185740" y="197939"/>
                      <a:pt x="185777" y="192194"/>
                      <a:pt x="183539" y="185516"/>
                    </a:cubicBezTo>
                    <a:cubicBezTo>
                      <a:pt x="182792" y="183352"/>
                      <a:pt x="183464" y="180964"/>
                      <a:pt x="185180" y="179472"/>
                    </a:cubicBezTo>
                    <a:cubicBezTo>
                      <a:pt x="186896" y="177980"/>
                      <a:pt x="189358" y="177681"/>
                      <a:pt x="191373" y="178726"/>
                    </a:cubicBezTo>
                    <a:cubicBezTo>
                      <a:pt x="197641" y="181934"/>
                      <a:pt x="203349" y="182718"/>
                      <a:pt x="208236" y="181076"/>
                    </a:cubicBezTo>
                    <a:cubicBezTo>
                      <a:pt x="213160" y="179435"/>
                      <a:pt x="217227" y="175406"/>
                      <a:pt x="220361" y="169101"/>
                    </a:cubicBezTo>
                    <a:cubicBezTo>
                      <a:pt x="221368" y="167049"/>
                      <a:pt x="223532" y="165818"/>
                      <a:pt x="225770" y="166004"/>
                    </a:cubicBezTo>
                    <a:cubicBezTo>
                      <a:pt x="228046" y="166153"/>
                      <a:pt x="229986" y="167683"/>
                      <a:pt x="230695" y="169847"/>
                    </a:cubicBezTo>
                    <a:cubicBezTo>
                      <a:pt x="232859" y="176525"/>
                      <a:pt x="236328" y="181114"/>
                      <a:pt x="240992" y="183427"/>
                    </a:cubicBezTo>
                    <a:cubicBezTo>
                      <a:pt x="245618" y="185740"/>
                      <a:pt x="251363" y="185777"/>
                      <a:pt x="258041" y="183501"/>
                    </a:cubicBezTo>
                    <a:cubicBezTo>
                      <a:pt x="260205" y="182755"/>
                      <a:pt x="262593" y="183427"/>
                      <a:pt x="264085" y="185143"/>
                    </a:cubicBezTo>
                    <a:cubicBezTo>
                      <a:pt x="265577" y="186859"/>
                      <a:pt x="265876" y="189321"/>
                      <a:pt x="264831" y="191336"/>
                    </a:cubicBezTo>
                    <a:cubicBezTo>
                      <a:pt x="261623" y="197603"/>
                      <a:pt x="260839" y="203311"/>
                      <a:pt x="262481" y="208236"/>
                    </a:cubicBezTo>
                    <a:cubicBezTo>
                      <a:pt x="264122" y="213160"/>
                      <a:pt x="268151" y="217227"/>
                      <a:pt x="274456" y="220361"/>
                    </a:cubicBezTo>
                    <a:cubicBezTo>
                      <a:pt x="276508" y="221368"/>
                      <a:pt x="277739" y="223495"/>
                      <a:pt x="277553" y="225770"/>
                    </a:cubicBezTo>
                    <a:cubicBezTo>
                      <a:pt x="277403" y="228046"/>
                      <a:pt x="275874" y="229986"/>
                      <a:pt x="273710" y="230695"/>
                    </a:cubicBezTo>
                    <a:cubicBezTo>
                      <a:pt x="266995" y="232859"/>
                      <a:pt x="262443" y="236328"/>
                      <a:pt x="260130" y="240954"/>
                    </a:cubicBezTo>
                    <a:cubicBezTo>
                      <a:pt x="257817" y="245580"/>
                      <a:pt x="257780" y="251326"/>
                      <a:pt x="260056" y="258004"/>
                    </a:cubicBezTo>
                    <a:cubicBezTo>
                      <a:pt x="260802" y="260168"/>
                      <a:pt x="260130" y="262555"/>
                      <a:pt x="258414" y="264048"/>
                    </a:cubicBezTo>
                    <a:cubicBezTo>
                      <a:pt x="256698" y="265540"/>
                      <a:pt x="254236" y="265838"/>
                      <a:pt x="252221" y="264794"/>
                    </a:cubicBezTo>
                    <a:cubicBezTo>
                      <a:pt x="245954" y="261585"/>
                      <a:pt x="240246" y="260802"/>
                      <a:pt x="235321" y="262443"/>
                    </a:cubicBezTo>
                    <a:cubicBezTo>
                      <a:pt x="230396" y="264085"/>
                      <a:pt x="226330" y="268114"/>
                      <a:pt x="223196" y="274419"/>
                    </a:cubicBezTo>
                    <a:cubicBezTo>
                      <a:pt x="222226" y="276322"/>
                      <a:pt x="220249" y="277553"/>
                      <a:pt x="218122" y="277553"/>
                    </a:cubicBezTo>
                    <a:close/>
                    <a:moveTo>
                      <a:pt x="194656" y="247147"/>
                    </a:moveTo>
                    <a:cubicBezTo>
                      <a:pt x="199282" y="247147"/>
                      <a:pt x="203647" y="248117"/>
                      <a:pt x="207527" y="250095"/>
                    </a:cubicBezTo>
                    <a:cubicBezTo>
                      <a:pt x="212078" y="252370"/>
                      <a:pt x="215921" y="255915"/>
                      <a:pt x="218943" y="260578"/>
                    </a:cubicBezTo>
                    <a:cubicBezTo>
                      <a:pt x="222599" y="256400"/>
                      <a:pt x="226890" y="253415"/>
                      <a:pt x="231739" y="251811"/>
                    </a:cubicBezTo>
                    <a:cubicBezTo>
                      <a:pt x="236590" y="250207"/>
                      <a:pt x="241813" y="249983"/>
                      <a:pt x="247222" y="251177"/>
                    </a:cubicBezTo>
                    <a:cubicBezTo>
                      <a:pt x="246849" y="245655"/>
                      <a:pt x="247782" y="240469"/>
                      <a:pt x="250057" y="235955"/>
                    </a:cubicBezTo>
                    <a:cubicBezTo>
                      <a:pt x="252333" y="231404"/>
                      <a:pt x="255877" y="227561"/>
                      <a:pt x="260540" y="224539"/>
                    </a:cubicBezTo>
                    <a:cubicBezTo>
                      <a:pt x="256362" y="220883"/>
                      <a:pt x="253378" y="216593"/>
                      <a:pt x="251773" y="211743"/>
                    </a:cubicBezTo>
                    <a:cubicBezTo>
                      <a:pt x="250169" y="206930"/>
                      <a:pt x="249945" y="201670"/>
                      <a:pt x="251139" y="196260"/>
                    </a:cubicBezTo>
                    <a:cubicBezTo>
                      <a:pt x="245618" y="196633"/>
                      <a:pt x="240470" y="195701"/>
                      <a:pt x="235918" y="193425"/>
                    </a:cubicBezTo>
                    <a:cubicBezTo>
                      <a:pt x="231366" y="191149"/>
                      <a:pt x="227524" y="187605"/>
                      <a:pt x="224502" y="182942"/>
                    </a:cubicBezTo>
                    <a:cubicBezTo>
                      <a:pt x="220846" y="187120"/>
                      <a:pt x="216556" y="190105"/>
                      <a:pt x="211705" y="191709"/>
                    </a:cubicBezTo>
                    <a:cubicBezTo>
                      <a:pt x="206893" y="193313"/>
                      <a:pt x="201633" y="193537"/>
                      <a:pt x="196223" y="192343"/>
                    </a:cubicBezTo>
                    <a:cubicBezTo>
                      <a:pt x="196596" y="197864"/>
                      <a:pt x="195664" y="203013"/>
                      <a:pt x="193351" y="207564"/>
                    </a:cubicBezTo>
                    <a:cubicBezTo>
                      <a:pt x="191074" y="212116"/>
                      <a:pt x="187530" y="215959"/>
                      <a:pt x="182867" y="218980"/>
                    </a:cubicBezTo>
                    <a:cubicBezTo>
                      <a:pt x="187045" y="222637"/>
                      <a:pt x="190030" y="226927"/>
                      <a:pt x="191634" y="231777"/>
                    </a:cubicBezTo>
                    <a:cubicBezTo>
                      <a:pt x="193239" y="236589"/>
                      <a:pt x="193462" y="241850"/>
                      <a:pt x="192269" y="247259"/>
                    </a:cubicBezTo>
                    <a:cubicBezTo>
                      <a:pt x="193127" y="247147"/>
                      <a:pt x="193910" y="247147"/>
                      <a:pt x="194656" y="247147"/>
                    </a:cubicBez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852" name="Google Shape;1852;p23"/>
            <p:cNvSpPr/>
            <p:nvPr/>
          </p:nvSpPr>
          <p:spPr>
            <a:xfrm>
              <a:off x="4912588" y="1287277"/>
              <a:ext cx="350629" cy="350629"/>
            </a:xfrm>
            <a:custGeom>
              <a:rect b="b" l="l" r="r" t="t"/>
              <a:pathLst>
                <a:path extrusionOk="0" h="350629" w="350629">
                  <a:moveTo>
                    <a:pt x="210775" y="104599"/>
                  </a:moveTo>
                  <a:cubicBezTo>
                    <a:pt x="208275" y="103330"/>
                    <a:pt x="216819" y="81170"/>
                    <a:pt x="229876" y="55092"/>
                  </a:cubicBezTo>
                  <a:cubicBezTo>
                    <a:pt x="242934" y="29014"/>
                    <a:pt x="255581" y="8906"/>
                    <a:pt x="258080" y="10137"/>
                  </a:cubicBezTo>
                  <a:cubicBezTo>
                    <a:pt x="260580" y="11405"/>
                    <a:pt x="252037" y="33566"/>
                    <a:pt x="238979" y="59644"/>
                  </a:cubicBezTo>
                  <a:cubicBezTo>
                    <a:pt x="225922" y="85721"/>
                    <a:pt x="213274" y="105830"/>
                    <a:pt x="210775" y="104599"/>
                  </a:cubicBezTo>
                  <a:lnTo>
                    <a:pt x="210775" y="104599"/>
                  </a:lnTo>
                  <a:close/>
                  <a:moveTo>
                    <a:pt x="92586" y="340492"/>
                  </a:moveTo>
                  <a:cubicBezTo>
                    <a:pt x="90086" y="339224"/>
                    <a:pt x="98629" y="317064"/>
                    <a:pt x="111687" y="290986"/>
                  </a:cubicBezTo>
                  <a:cubicBezTo>
                    <a:pt x="124745" y="264908"/>
                    <a:pt x="137392" y="244762"/>
                    <a:pt x="139891" y="246031"/>
                  </a:cubicBezTo>
                  <a:cubicBezTo>
                    <a:pt x="142391" y="247299"/>
                    <a:pt x="133848" y="269459"/>
                    <a:pt x="120790" y="295537"/>
                  </a:cubicBezTo>
                  <a:cubicBezTo>
                    <a:pt x="107733" y="321652"/>
                    <a:pt x="95123" y="341761"/>
                    <a:pt x="92586" y="340492"/>
                  </a:cubicBezTo>
                  <a:lnTo>
                    <a:pt x="92586" y="340492"/>
                  </a:lnTo>
                  <a:close/>
                  <a:moveTo>
                    <a:pt x="246068" y="210738"/>
                  </a:moveTo>
                  <a:cubicBezTo>
                    <a:pt x="247336" y="208238"/>
                    <a:pt x="269497" y="216782"/>
                    <a:pt x="295574" y="229839"/>
                  </a:cubicBezTo>
                  <a:cubicBezTo>
                    <a:pt x="321652" y="242897"/>
                    <a:pt x="341761" y="255544"/>
                    <a:pt x="340529" y="258043"/>
                  </a:cubicBezTo>
                  <a:cubicBezTo>
                    <a:pt x="339261" y="260543"/>
                    <a:pt x="317101" y="252000"/>
                    <a:pt x="291023" y="238942"/>
                  </a:cubicBezTo>
                  <a:cubicBezTo>
                    <a:pt x="264945" y="225885"/>
                    <a:pt x="244799" y="213275"/>
                    <a:pt x="246068" y="210738"/>
                  </a:cubicBezTo>
                  <a:lnTo>
                    <a:pt x="246068" y="210738"/>
                  </a:lnTo>
                  <a:close/>
                  <a:moveTo>
                    <a:pt x="10174" y="92586"/>
                  </a:moveTo>
                  <a:cubicBezTo>
                    <a:pt x="11442" y="90049"/>
                    <a:pt x="33603" y="98630"/>
                    <a:pt x="59681" y="111687"/>
                  </a:cubicBezTo>
                  <a:cubicBezTo>
                    <a:pt x="85759" y="124745"/>
                    <a:pt x="105867" y="137392"/>
                    <a:pt x="104636" y="139892"/>
                  </a:cubicBezTo>
                  <a:cubicBezTo>
                    <a:pt x="103368" y="142391"/>
                    <a:pt x="81207" y="133848"/>
                    <a:pt x="55129" y="120790"/>
                  </a:cubicBezTo>
                  <a:cubicBezTo>
                    <a:pt x="29014" y="107733"/>
                    <a:pt x="8906" y="95086"/>
                    <a:pt x="10174" y="92586"/>
                  </a:cubicBezTo>
                  <a:lnTo>
                    <a:pt x="10174" y="92586"/>
                  </a:lnTo>
                  <a:close/>
                  <a:moveTo>
                    <a:pt x="27" y="233607"/>
                  </a:moveTo>
                  <a:cubicBezTo>
                    <a:pt x="-869" y="230921"/>
                    <a:pt x="20844" y="221296"/>
                    <a:pt x="48526" y="212118"/>
                  </a:cubicBezTo>
                  <a:cubicBezTo>
                    <a:pt x="76208" y="202903"/>
                    <a:pt x="99376" y="197606"/>
                    <a:pt x="100234" y="200292"/>
                  </a:cubicBezTo>
                  <a:cubicBezTo>
                    <a:pt x="101129" y="202941"/>
                    <a:pt x="79416" y="212566"/>
                    <a:pt x="51734" y="221781"/>
                  </a:cubicBezTo>
                  <a:cubicBezTo>
                    <a:pt x="24090" y="230996"/>
                    <a:pt x="922" y="236293"/>
                    <a:pt x="27" y="233607"/>
                  </a:cubicBezTo>
                  <a:lnTo>
                    <a:pt x="27" y="233607"/>
                  </a:lnTo>
                  <a:close/>
                  <a:moveTo>
                    <a:pt x="200292" y="250396"/>
                  </a:moveTo>
                  <a:cubicBezTo>
                    <a:pt x="202978" y="249500"/>
                    <a:pt x="212566" y="271213"/>
                    <a:pt x="221781" y="298895"/>
                  </a:cubicBezTo>
                  <a:cubicBezTo>
                    <a:pt x="230995" y="326577"/>
                    <a:pt x="236293" y="349707"/>
                    <a:pt x="233607" y="350603"/>
                  </a:cubicBezTo>
                  <a:cubicBezTo>
                    <a:pt x="230921" y="351498"/>
                    <a:pt x="221333" y="329785"/>
                    <a:pt x="212118" y="302103"/>
                  </a:cubicBezTo>
                  <a:cubicBezTo>
                    <a:pt x="202940" y="274421"/>
                    <a:pt x="197643" y="251291"/>
                    <a:pt x="200292" y="250396"/>
                  </a:cubicBezTo>
                  <a:lnTo>
                    <a:pt x="200292" y="250396"/>
                  </a:lnTo>
                  <a:close/>
                  <a:moveTo>
                    <a:pt x="117022" y="27"/>
                  </a:moveTo>
                  <a:cubicBezTo>
                    <a:pt x="119708" y="-869"/>
                    <a:pt x="129333" y="20844"/>
                    <a:pt x="138511" y="48526"/>
                  </a:cubicBezTo>
                  <a:cubicBezTo>
                    <a:pt x="147726" y="76208"/>
                    <a:pt x="153024" y="99376"/>
                    <a:pt x="150337" y="100234"/>
                  </a:cubicBezTo>
                  <a:cubicBezTo>
                    <a:pt x="147651" y="101129"/>
                    <a:pt x="138026" y="79416"/>
                    <a:pt x="128848" y="51735"/>
                  </a:cubicBezTo>
                  <a:cubicBezTo>
                    <a:pt x="119671" y="24053"/>
                    <a:pt x="114373" y="922"/>
                    <a:pt x="117022" y="27"/>
                  </a:cubicBezTo>
                  <a:lnTo>
                    <a:pt x="117022" y="27"/>
                  </a:lnTo>
                  <a:close/>
                  <a:moveTo>
                    <a:pt x="250395" y="150375"/>
                  </a:moveTo>
                  <a:cubicBezTo>
                    <a:pt x="249500" y="147689"/>
                    <a:pt x="271213" y="138101"/>
                    <a:pt x="298895" y="128886"/>
                  </a:cubicBezTo>
                  <a:cubicBezTo>
                    <a:pt x="326577" y="119671"/>
                    <a:pt x="349745" y="114373"/>
                    <a:pt x="350603" y="117059"/>
                  </a:cubicBezTo>
                  <a:cubicBezTo>
                    <a:pt x="351498" y="119746"/>
                    <a:pt x="329785" y="129371"/>
                    <a:pt x="302103" y="138548"/>
                  </a:cubicBezTo>
                  <a:cubicBezTo>
                    <a:pt x="274458" y="147726"/>
                    <a:pt x="251291" y="153024"/>
                    <a:pt x="250395" y="150375"/>
                  </a:cubicBezTo>
                  <a:close/>
                </a:path>
              </a:pathLst>
            </a:custGeom>
            <a:solidFill>
              <a:srgbClr val="FCFBF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853" name="Google Shape;1853;p23"/>
            <p:cNvGrpSpPr/>
            <p:nvPr/>
          </p:nvGrpSpPr>
          <p:grpSpPr>
            <a:xfrm>
              <a:off x="5021672" y="1396324"/>
              <a:ext cx="132497" cy="132506"/>
              <a:chOff x="5021672" y="1396324"/>
              <a:chExt cx="132497" cy="132506"/>
            </a:xfrm>
          </p:grpSpPr>
          <p:sp>
            <p:nvSpPr>
              <p:cNvPr id="1854" name="Google Shape;1854;p23"/>
              <p:cNvSpPr/>
              <p:nvPr/>
            </p:nvSpPr>
            <p:spPr>
              <a:xfrm>
                <a:off x="5027284" y="1401969"/>
                <a:ext cx="121274" cy="121292"/>
              </a:xfrm>
              <a:custGeom>
                <a:rect b="b" l="l" r="r" t="t"/>
                <a:pathLst>
                  <a:path extrusionOk="0" h="121292" w="121274">
                    <a:moveTo>
                      <a:pt x="41499" y="3113"/>
                    </a:moveTo>
                    <a:cubicBezTo>
                      <a:pt x="73285" y="-7445"/>
                      <a:pt x="107570" y="9717"/>
                      <a:pt x="118165" y="41502"/>
                    </a:cubicBezTo>
                    <a:cubicBezTo>
                      <a:pt x="128723" y="73251"/>
                      <a:pt x="111525" y="107573"/>
                      <a:pt x="79776" y="118169"/>
                    </a:cubicBezTo>
                    <a:cubicBezTo>
                      <a:pt x="48028" y="128764"/>
                      <a:pt x="13705" y="111528"/>
                      <a:pt x="3110" y="79779"/>
                    </a:cubicBezTo>
                    <a:cubicBezTo>
                      <a:pt x="-7448" y="47994"/>
                      <a:pt x="9750" y="13671"/>
                      <a:pt x="41499" y="3113"/>
                    </a:cubicBezTo>
                    <a:close/>
                  </a:path>
                </a:pathLst>
              </a:custGeom>
              <a:solidFill>
                <a:srgbClr val="FCF2C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55" name="Google Shape;1855;p23"/>
              <p:cNvSpPr/>
              <p:nvPr/>
            </p:nvSpPr>
            <p:spPr>
              <a:xfrm>
                <a:off x="5021672" y="1396324"/>
                <a:ext cx="132497" cy="132506"/>
              </a:xfrm>
              <a:custGeom>
                <a:rect b="b" l="l" r="r" t="t"/>
                <a:pathLst>
                  <a:path extrusionOk="0" h="132506" w="132497">
                    <a:moveTo>
                      <a:pt x="66174" y="132506"/>
                    </a:moveTo>
                    <a:cubicBezTo>
                      <a:pt x="56027" y="132506"/>
                      <a:pt x="45916" y="130156"/>
                      <a:pt x="36589" y="125455"/>
                    </a:cubicBezTo>
                    <a:cubicBezTo>
                      <a:pt x="20771" y="117546"/>
                      <a:pt x="8982" y="103929"/>
                      <a:pt x="3423" y="87141"/>
                    </a:cubicBezTo>
                    <a:cubicBezTo>
                      <a:pt x="-2173" y="70352"/>
                      <a:pt x="-867" y="52408"/>
                      <a:pt x="7042" y="36589"/>
                    </a:cubicBezTo>
                    <a:cubicBezTo>
                      <a:pt x="14951" y="20771"/>
                      <a:pt x="28568" y="8982"/>
                      <a:pt x="45356" y="3423"/>
                    </a:cubicBezTo>
                    <a:cubicBezTo>
                      <a:pt x="62145" y="-2173"/>
                      <a:pt x="80090" y="-867"/>
                      <a:pt x="95908" y="7042"/>
                    </a:cubicBezTo>
                    <a:cubicBezTo>
                      <a:pt x="111726" y="14951"/>
                      <a:pt x="123515" y="28568"/>
                      <a:pt x="129074" y="45356"/>
                    </a:cubicBezTo>
                    <a:cubicBezTo>
                      <a:pt x="134670" y="62145"/>
                      <a:pt x="133364" y="80089"/>
                      <a:pt x="125455" y="95908"/>
                    </a:cubicBezTo>
                    <a:cubicBezTo>
                      <a:pt x="117546" y="111726"/>
                      <a:pt x="103929" y="123515"/>
                      <a:pt x="87141" y="129074"/>
                    </a:cubicBezTo>
                    <a:cubicBezTo>
                      <a:pt x="80276" y="131387"/>
                      <a:pt x="73225" y="132506"/>
                      <a:pt x="66174" y="132506"/>
                    </a:cubicBezTo>
                    <a:close/>
                    <a:moveTo>
                      <a:pt x="66323" y="11220"/>
                    </a:moveTo>
                    <a:cubicBezTo>
                      <a:pt x="60466" y="11220"/>
                      <a:pt x="54609" y="12153"/>
                      <a:pt x="48901" y="14056"/>
                    </a:cubicBezTo>
                    <a:lnTo>
                      <a:pt x="48901" y="14056"/>
                    </a:lnTo>
                    <a:cubicBezTo>
                      <a:pt x="34948" y="18682"/>
                      <a:pt x="23644" y="28494"/>
                      <a:pt x="17078" y="41626"/>
                    </a:cubicBezTo>
                    <a:cubicBezTo>
                      <a:pt x="10512" y="54758"/>
                      <a:pt x="9430" y="69681"/>
                      <a:pt x="14056" y="83634"/>
                    </a:cubicBezTo>
                    <a:cubicBezTo>
                      <a:pt x="18682" y="97587"/>
                      <a:pt x="28494" y="108891"/>
                      <a:pt x="41626" y="115457"/>
                    </a:cubicBezTo>
                    <a:cubicBezTo>
                      <a:pt x="54758" y="122023"/>
                      <a:pt x="69681" y="123105"/>
                      <a:pt x="83634" y="118479"/>
                    </a:cubicBezTo>
                    <a:cubicBezTo>
                      <a:pt x="97586" y="113853"/>
                      <a:pt x="108891" y="104041"/>
                      <a:pt x="115457" y="90909"/>
                    </a:cubicBezTo>
                    <a:cubicBezTo>
                      <a:pt x="122023" y="77776"/>
                      <a:pt x="123105" y="62854"/>
                      <a:pt x="118479" y="48901"/>
                    </a:cubicBezTo>
                    <a:cubicBezTo>
                      <a:pt x="113853" y="34948"/>
                      <a:pt x="104041" y="23644"/>
                      <a:pt x="90909" y="17078"/>
                    </a:cubicBezTo>
                    <a:cubicBezTo>
                      <a:pt x="83112" y="13198"/>
                      <a:pt x="74754" y="11220"/>
                      <a:pt x="66323" y="11220"/>
                    </a:cubicBezTo>
                    <a:close/>
                    <a:moveTo>
                      <a:pt x="47110" y="8758"/>
                    </a:moveTo>
                    <a:lnTo>
                      <a:pt x="47110" y="8758"/>
                    </a:lnTo>
                    <a:lnTo>
                      <a:pt x="47110" y="8758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856" name="Google Shape;1856;p23"/>
            <p:cNvGrpSpPr/>
            <p:nvPr/>
          </p:nvGrpSpPr>
          <p:grpSpPr>
            <a:xfrm>
              <a:off x="5431966" y="1207751"/>
              <a:ext cx="407261" cy="407258"/>
              <a:chOff x="5431966" y="1207751"/>
              <a:chExt cx="407261" cy="407258"/>
            </a:xfrm>
          </p:grpSpPr>
          <p:sp>
            <p:nvSpPr>
              <p:cNvPr id="1857" name="Google Shape;1857;p23"/>
              <p:cNvSpPr/>
              <p:nvPr/>
            </p:nvSpPr>
            <p:spPr>
              <a:xfrm>
                <a:off x="5437549" y="1213382"/>
                <a:ext cx="396010" cy="396009"/>
              </a:xfrm>
              <a:custGeom>
                <a:rect b="b" l="l" r="r" t="t"/>
                <a:pathLst>
                  <a:path extrusionOk="0" h="396009" w="396010">
                    <a:moveTo>
                      <a:pt x="351" y="159653"/>
                    </a:moveTo>
                    <a:cubicBezTo>
                      <a:pt x="4530" y="138127"/>
                      <a:pt x="44896" y="127830"/>
                      <a:pt x="90486" y="136672"/>
                    </a:cubicBezTo>
                    <a:cubicBezTo>
                      <a:pt x="99402" y="138388"/>
                      <a:pt x="107871" y="140738"/>
                      <a:pt x="115668" y="143536"/>
                    </a:cubicBezTo>
                    <a:cubicBezTo>
                      <a:pt x="110035" y="137455"/>
                      <a:pt x="104588" y="130591"/>
                      <a:pt x="99477" y="123055"/>
                    </a:cubicBezTo>
                    <a:cubicBezTo>
                      <a:pt x="73511" y="84554"/>
                      <a:pt x="67169" y="43404"/>
                      <a:pt x="85337" y="31130"/>
                    </a:cubicBezTo>
                    <a:cubicBezTo>
                      <a:pt x="103506" y="18856"/>
                      <a:pt x="139321" y="40121"/>
                      <a:pt x="165324" y="78622"/>
                    </a:cubicBezTo>
                    <a:cubicBezTo>
                      <a:pt x="170398" y="86158"/>
                      <a:pt x="174725" y="93806"/>
                      <a:pt x="178270" y="101267"/>
                    </a:cubicBezTo>
                    <a:cubicBezTo>
                      <a:pt x="178605" y="92985"/>
                      <a:pt x="179575" y="84255"/>
                      <a:pt x="181329" y="75339"/>
                    </a:cubicBezTo>
                    <a:cubicBezTo>
                      <a:pt x="190170" y="29749"/>
                      <a:pt x="214830" y="-3827"/>
                      <a:pt x="236357" y="351"/>
                    </a:cubicBezTo>
                    <a:cubicBezTo>
                      <a:pt x="257883" y="4530"/>
                      <a:pt x="268180" y="44896"/>
                      <a:pt x="259338" y="90486"/>
                    </a:cubicBezTo>
                    <a:cubicBezTo>
                      <a:pt x="257622" y="99402"/>
                      <a:pt x="255272" y="107871"/>
                      <a:pt x="252474" y="115668"/>
                    </a:cubicBezTo>
                    <a:cubicBezTo>
                      <a:pt x="258555" y="110034"/>
                      <a:pt x="265419" y="104588"/>
                      <a:pt x="272955" y="99514"/>
                    </a:cubicBezTo>
                    <a:cubicBezTo>
                      <a:pt x="311456" y="73511"/>
                      <a:pt x="352606" y="67206"/>
                      <a:pt x="364880" y="85374"/>
                    </a:cubicBezTo>
                    <a:cubicBezTo>
                      <a:pt x="377154" y="103543"/>
                      <a:pt x="355889" y="139358"/>
                      <a:pt x="317388" y="165361"/>
                    </a:cubicBezTo>
                    <a:cubicBezTo>
                      <a:pt x="309852" y="170435"/>
                      <a:pt x="302242" y="174763"/>
                      <a:pt x="294743" y="178307"/>
                    </a:cubicBezTo>
                    <a:cubicBezTo>
                      <a:pt x="303025" y="178643"/>
                      <a:pt x="311755" y="179650"/>
                      <a:pt x="320671" y="181366"/>
                    </a:cubicBezTo>
                    <a:cubicBezTo>
                      <a:pt x="366261" y="190208"/>
                      <a:pt x="399837" y="214868"/>
                      <a:pt x="395659" y="236394"/>
                    </a:cubicBezTo>
                    <a:cubicBezTo>
                      <a:pt x="391480" y="257920"/>
                      <a:pt x="351114" y="268217"/>
                      <a:pt x="305525" y="259375"/>
                    </a:cubicBezTo>
                    <a:cubicBezTo>
                      <a:pt x="296608" y="257659"/>
                      <a:pt x="288139" y="255309"/>
                      <a:pt x="280342" y="252511"/>
                    </a:cubicBezTo>
                    <a:cubicBezTo>
                      <a:pt x="285976" y="258592"/>
                      <a:pt x="291422" y="265456"/>
                      <a:pt x="296496" y="272993"/>
                    </a:cubicBezTo>
                    <a:cubicBezTo>
                      <a:pt x="322462" y="311493"/>
                      <a:pt x="328804" y="352643"/>
                      <a:pt x="310636" y="364917"/>
                    </a:cubicBezTo>
                    <a:cubicBezTo>
                      <a:pt x="292467" y="377192"/>
                      <a:pt x="256652" y="355926"/>
                      <a:pt x="230649" y="317425"/>
                    </a:cubicBezTo>
                    <a:cubicBezTo>
                      <a:pt x="225575" y="309889"/>
                      <a:pt x="221248" y="302279"/>
                      <a:pt x="217703" y="294743"/>
                    </a:cubicBezTo>
                    <a:cubicBezTo>
                      <a:pt x="217368" y="303025"/>
                      <a:pt x="216398" y="311755"/>
                      <a:pt x="214644" y="320671"/>
                    </a:cubicBezTo>
                    <a:cubicBezTo>
                      <a:pt x="205802" y="366261"/>
                      <a:pt x="181142" y="399837"/>
                      <a:pt x="159616" y="395659"/>
                    </a:cubicBezTo>
                    <a:cubicBezTo>
                      <a:pt x="138090" y="391480"/>
                      <a:pt x="127793" y="351114"/>
                      <a:pt x="136672" y="305524"/>
                    </a:cubicBezTo>
                    <a:cubicBezTo>
                      <a:pt x="138388" y="296608"/>
                      <a:pt x="140738" y="288139"/>
                      <a:pt x="143536" y="280342"/>
                    </a:cubicBezTo>
                    <a:cubicBezTo>
                      <a:pt x="137455" y="285975"/>
                      <a:pt x="130591" y="291422"/>
                      <a:pt x="123055" y="296533"/>
                    </a:cubicBezTo>
                    <a:cubicBezTo>
                      <a:pt x="84554" y="322499"/>
                      <a:pt x="43404" y="328841"/>
                      <a:pt x="31130" y="310673"/>
                    </a:cubicBezTo>
                    <a:cubicBezTo>
                      <a:pt x="18856" y="292504"/>
                      <a:pt x="40121" y="256689"/>
                      <a:pt x="78622" y="230686"/>
                    </a:cubicBezTo>
                    <a:cubicBezTo>
                      <a:pt x="86158" y="225612"/>
                      <a:pt x="93769" y="221285"/>
                      <a:pt x="101268" y="217741"/>
                    </a:cubicBezTo>
                    <a:cubicBezTo>
                      <a:pt x="92985" y="217405"/>
                      <a:pt x="84255" y="216435"/>
                      <a:pt x="75339" y="214681"/>
                    </a:cubicBezTo>
                    <a:cubicBezTo>
                      <a:pt x="29749" y="205802"/>
                      <a:pt x="-3827" y="181179"/>
                      <a:pt x="351" y="159653"/>
                    </a:cubicBezTo>
                    <a:lnTo>
                      <a:pt x="351" y="159653"/>
                    </a:lnTo>
                    <a:close/>
                    <a:moveTo>
                      <a:pt x="160698" y="173345"/>
                    </a:moveTo>
                    <a:cubicBezTo>
                      <a:pt x="164876" y="179426"/>
                      <a:pt x="166667" y="185694"/>
                      <a:pt x="165473" y="191700"/>
                    </a:cubicBezTo>
                    <a:cubicBezTo>
                      <a:pt x="164317" y="197706"/>
                      <a:pt x="160325" y="202855"/>
                      <a:pt x="154169" y="206959"/>
                    </a:cubicBezTo>
                    <a:cubicBezTo>
                      <a:pt x="161407" y="208302"/>
                      <a:pt x="167115" y="211473"/>
                      <a:pt x="170547" y="216547"/>
                    </a:cubicBezTo>
                    <a:cubicBezTo>
                      <a:pt x="173979" y="221620"/>
                      <a:pt x="174800" y="228075"/>
                      <a:pt x="173345" y="235312"/>
                    </a:cubicBezTo>
                    <a:cubicBezTo>
                      <a:pt x="179426" y="231134"/>
                      <a:pt x="185694" y="229380"/>
                      <a:pt x="191700" y="230537"/>
                    </a:cubicBezTo>
                    <a:cubicBezTo>
                      <a:pt x="197707" y="231693"/>
                      <a:pt x="202855" y="235685"/>
                      <a:pt x="206959" y="241841"/>
                    </a:cubicBezTo>
                    <a:cubicBezTo>
                      <a:pt x="208302" y="234603"/>
                      <a:pt x="211473" y="228895"/>
                      <a:pt x="216584" y="225463"/>
                    </a:cubicBezTo>
                    <a:cubicBezTo>
                      <a:pt x="221658" y="222031"/>
                      <a:pt x="228112" y="221210"/>
                      <a:pt x="235349" y="222665"/>
                    </a:cubicBezTo>
                    <a:cubicBezTo>
                      <a:pt x="231171" y="216584"/>
                      <a:pt x="229418" y="210316"/>
                      <a:pt x="230574" y="204310"/>
                    </a:cubicBezTo>
                    <a:cubicBezTo>
                      <a:pt x="231731" y="198303"/>
                      <a:pt x="235722" y="193155"/>
                      <a:pt x="241878" y="189051"/>
                    </a:cubicBezTo>
                    <a:cubicBezTo>
                      <a:pt x="234641" y="187708"/>
                      <a:pt x="228933" y="184537"/>
                      <a:pt x="225500" y="179426"/>
                    </a:cubicBezTo>
                    <a:cubicBezTo>
                      <a:pt x="222068" y="174352"/>
                      <a:pt x="221248" y="167898"/>
                      <a:pt x="222702" y="160660"/>
                    </a:cubicBezTo>
                    <a:cubicBezTo>
                      <a:pt x="216621" y="164839"/>
                      <a:pt x="210354" y="166592"/>
                      <a:pt x="204347" y="165436"/>
                    </a:cubicBezTo>
                    <a:cubicBezTo>
                      <a:pt x="198341" y="164279"/>
                      <a:pt x="193193" y="160287"/>
                      <a:pt x="189088" y="154132"/>
                    </a:cubicBezTo>
                    <a:cubicBezTo>
                      <a:pt x="187745" y="161369"/>
                      <a:pt x="184574" y="167077"/>
                      <a:pt x="179463" y="170510"/>
                    </a:cubicBezTo>
                    <a:cubicBezTo>
                      <a:pt x="174390" y="173979"/>
                      <a:pt x="167936" y="174800"/>
                      <a:pt x="160698" y="17334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58" name="Google Shape;1858;p23"/>
              <p:cNvSpPr/>
              <p:nvPr/>
            </p:nvSpPr>
            <p:spPr>
              <a:xfrm>
                <a:off x="5431966" y="1207751"/>
                <a:ext cx="407261" cy="407258"/>
              </a:xfrm>
              <a:custGeom>
                <a:rect b="b" l="l" r="r" t="t"/>
                <a:pathLst>
                  <a:path extrusionOk="0" h="407258" w="407261">
                    <a:moveTo>
                      <a:pt x="168855" y="407259"/>
                    </a:moveTo>
                    <a:cubicBezTo>
                      <a:pt x="167288" y="407259"/>
                      <a:pt x="165721" y="407110"/>
                      <a:pt x="164191" y="406811"/>
                    </a:cubicBezTo>
                    <a:cubicBezTo>
                      <a:pt x="151544" y="404349"/>
                      <a:pt x="141844" y="392411"/>
                      <a:pt x="136957" y="373160"/>
                    </a:cubicBezTo>
                    <a:cubicBezTo>
                      <a:pt x="132406" y="355364"/>
                      <a:pt x="132368" y="332980"/>
                      <a:pt x="136808" y="310111"/>
                    </a:cubicBezTo>
                    <a:cubicBezTo>
                      <a:pt x="137330" y="307387"/>
                      <a:pt x="137927" y="304701"/>
                      <a:pt x="138561" y="302015"/>
                    </a:cubicBezTo>
                    <a:cubicBezTo>
                      <a:pt x="136360" y="303657"/>
                      <a:pt x="134084" y="305261"/>
                      <a:pt x="131809" y="306790"/>
                    </a:cubicBezTo>
                    <a:cubicBezTo>
                      <a:pt x="112521" y="319811"/>
                      <a:pt x="91890" y="328503"/>
                      <a:pt x="73721" y="331301"/>
                    </a:cubicBezTo>
                    <a:cubicBezTo>
                      <a:pt x="54098" y="334323"/>
                      <a:pt x="39324" y="330107"/>
                      <a:pt x="32086" y="319400"/>
                    </a:cubicBezTo>
                    <a:cubicBezTo>
                      <a:pt x="24886" y="308730"/>
                      <a:pt x="26490" y="293435"/>
                      <a:pt x="36600" y="276348"/>
                    </a:cubicBezTo>
                    <a:cubicBezTo>
                      <a:pt x="46002" y="260530"/>
                      <a:pt x="61783" y="244674"/>
                      <a:pt x="81071" y="231654"/>
                    </a:cubicBezTo>
                    <a:cubicBezTo>
                      <a:pt x="83384" y="230087"/>
                      <a:pt x="85697" y="228595"/>
                      <a:pt x="88047" y="227177"/>
                    </a:cubicBezTo>
                    <a:cubicBezTo>
                      <a:pt x="85324" y="226767"/>
                      <a:pt x="82601" y="226319"/>
                      <a:pt x="79877" y="225797"/>
                    </a:cubicBezTo>
                    <a:cubicBezTo>
                      <a:pt x="30482" y="216209"/>
                      <a:pt x="-4400" y="189161"/>
                      <a:pt x="450" y="164202"/>
                    </a:cubicBezTo>
                    <a:cubicBezTo>
                      <a:pt x="450" y="164202"/>
                      <a:pt x="450" y="164202"/>
                      <a:pt x="450" y="164202"/>
                    </a:cubicBezTo>
                    <a:cubicBezTo>
                      <a:pt x="5300" y="139244"/>
                      <a:pt x="47756" y="127231"/>
                      <a:pt x="97150" y="136819"/>
                    </a:cubicBezTo>
                    <a:cubicBezTo>
                      <a:pt x="99874" y="137341"/>
                      <a:pt x="102560" y="137938"/>
                      <a:pt x="105246" y="138572"/>
                    </a:cubicBezTo>
                    <a:cubicBezTo>
                      <a:pt x="103605" y="136371"/>
                      <a:pt x="102000" y="134095"/>
                      <a:pt x="100470" y="131820"/>
                    </a:cubicBezTo>
                    <a:cubicBezTo>
                      <a:pt x="72341" y="90110"/>
                      <a:pt x="66782" y="46349"/>
                      <a:pt x="87861" y="32097"/>
                    </a:cubicBezTo>
                    <a:cubicBezTo>
                      <a:pt x="108939" y="17883"/>
                      <a:pt x="147478" y="39410"/>
                      <a:pt x="175607" y="81082"/>
                    </a:cubicBezTo>
                    <a:cubicBezTo>
                      <a:pt x="177174" y="83395"/>
                      <a:pt x="178667" y="85708"/>
                      <a:pt x="180084" y="88058"/>
                    </a:cubicBezTo>
                    <a:cubicBezTo>
                      <a:pt x="180495" y="85335"/>
                      <a:pt x="180942" y="82611"/>
                      <a:pt x="181465" y="79888"/>
                    </a:cubicBezTo>
                    <a:cubicBezTo>
                      <a:pt x="185904" y="57056"/>
                      <a:pt x="194335" y="36276"/>
                      <a:pt x="205192" y="21465"/>
                    </a:cubicBezTo>
                    <a:cubicBezTo>
                      <a:pt x="216944" y="5460"/>
                      <a:pt x="230374" y="-2001"/>
                      <a:pt x="243059" y="461"/>
                    </a:cubicBezTo>
                    <a:cubicBezTo>
                      <a:pt x="268017" y="5311"/>
                      <a:pt x="280030" y="47766"/>
                      <a:pt x="270442" y="97161"/>
                    </a:cubicBezTo>
                    <a:cubicBezTo>
                      <a:pt x="269920" y="99885"/>
                      <a:pt x="269323" y="102608"/>
                      <a:pt x="268689" y="105257"/>
                    </a:cubicBezTo>
                    <a:cubicBezTo>
                      <a:pt x="270890" y="103615"/>
                      <a:pt x="273166" y="102011"/>
                      <a:pt x="275441" y="100482"/>
                    </a:cubicBezTo>
                    <a:cubicBezTo>
                      <a:pt x="294729" y="87461"/>
                      <a:pt x="315360" y="78769"/>
                      <a:pt x="333529" y="75971"/>
                    </a:cubicBezTo>
                    <a:cubicBezTo>
                      <a:pt x="353153" y="72949"/>
                      <a:pt x="367926" y="77165"/>
                      <a:pt x="375163" y="87872"/>
                    </a:cubicBezTo>
                    <a:cubicBezTo>
                      <a:pt x="389378" y="108950"/>
                      <a:pt x="367851" y="147489"/>
                      <a:pt x="326179" y="175618"/>
                    </a:cubicBezTo>
                    <a:cubicBezTo>
                      <a:pt x="323866" y="177185"/>
                      <a:pt x="321553" y="178677"/>
                      <a:pt x="319203" y="180095"/>
                    </a:cubicBezTo>
                    <a:cubicBezTo>
                      <a:pt x="321926" y="180505"/>
                      <a:pt x="324650" y="180953"/>
                      <a:pt x="327373" y="181476"/>
                    </a:cubicBezTo>
                    <a:cubicBezTo>
                      <a:pt x="350205" y="185915"/>
                      <a:pt x="370948" y="194347"/>
                      <a:pt x="385796" y="205203"/>
                    </a:cubicBezTo>
                    <a:cubicBezTo>
                      <a:pt x="401801" y="216955"/>
                      <a:pt x="409262" y="230385"/>
                      <a:pt x="406800" y="243032"/>
                    </a:cubicBezTo>
                    <a:cubicBezTo>
                      <a:pt x="401950" y="267954"/>
                      <a:pt x="359495" y="280004"/>
                      <a:pt x="310100" y="270416"/>
                    </a:cubicBezTo>
                    <a:cubicBezTo>
                      <a:pt x="307377" y="269894"/>
                      <a:pt x="304691" y="269297"/>
                      <a:pt x="302004" y="268662"/>
                    </a:cubicBezTo>
                    <a:cubicBezTo>
                      <a:pt x="303646" y="270864"/>
                      <a:pt x="305250" y="273139"/>
                      <a:pt x="306780" y="275415"/>
                    </a:cubicBezTo>
                    <a:cubicBezTo>
                      <a:pt x="334909" y="317087"/>
                      <a:pt x="340468" y="360886"/>
                      <a:pt x="319389" y="375100"/>
                    </a:cubicBezTo>
                    <a:cubicBezTo>
                      <a:pt x="298311" y="389314"/>
                      <a:pt x="259772" y="367788"/>
                      <a:pt x="231643" y="326116"/>
                    </a:cubicBezTo>
                    <a:cubicBezTo>
                      <a:pt x="230076" y="323803"/>
                      <a:pt x="228584" y="321490"/>
                      <a:pt x="227166" y="319139"/>
                    </a:cubicBezTo>
                    <a:cubicBezTo>
                      <a:pt x="226756" y="321863"/>
                      <a:pt x="226308" y="324586"/>
                      <a:pt x="225786" y="327309"/>
                    </a:cubicBezTo>
                    <a:cubicBezTo>
                      <a:pt x="216757" y="373682"/>
                      <a:pt x="192395" y="407259"/>
                      <a:pt x="168855" y="407259"/>
                    </a:cubicBezTo>
                    <a:close/>
                    <a:moveTo>
                      <a:pt x="149156" y="280377"/>
                    </a:moveTo>
                    <a:cubicBezTo>
                      <a:pt x="150239" y="280377"/>
                      <a:pt x="151283" y="280675"/>
                      <a:pt x="152253" y="281310"/>
                    </a:cubicBezTo>
                    <a:cubicBezTo>
                      <a:pt x="154417" y="282727"/>
                      <a:pt x="155312" y="285451"/>
                      <a:pt x="154417" y="287876"/>
                    </a:cubicBezTo>
                    <a:cubicBezTo>
                      <a:pt x="151656" y="295598"/>
                      <a:pt x="149418" y="303806"/>
                      <a:pt x="147776" y="312237"/>
                    </a:cubicBezTo>
                    <a:cubicBezTo>
                      <a:pt x="143635" y="333502"/>
                      <a:pt x="143672" y="354133"/>
                      <a:pt x="147776" y="370399"/>
                    </a:cubicBezTo>
                    <a:cubicBezTo>
                      <a:pt x="151507" y="384986"/>
                      <a:pt x="158260" y="394276"/>
                      <a:pt x="166280" y="395806"/>
                    </a:cubicBezTo>
                    <a:cubicBezTo>
                      <a:pt x="182472" y="398939"/>
                      <a:pt x="205789" y="371332"/>
                      <a:pt x="214742" y="325220"/>
                    </a:cubicBezTo>
                    <a:cubicBezTo>
                      <a:pt x="216384" y="316789"/>
                      <a:pt x="217392" y="308320"/>
                      <a:pt x="217690" y="300150"/>
                    </a:cubicBezTo>
                    <a:cubicBezTo>
                      <a:pt x="217802" y="297576"/>
                      <a:pt x="219630" y="295412"/>
                      <a:pt x="222167" y="294889"/>
                    </a:cubicBezTo>
                    <a:cubicBezTo>
                      <a:pt x="224704" y="294367"/>
                      <a:pt x="227241" y="295636"/>
                      <a:pt x="228360" y="297986"/>
                    </a:cubicBezTo>
                    <a:cubicBezTo>
                      <a:pt x="231867" y="305410"/>
                      <a:pt x="236082" y="312797"/>
                      <a:pt x="240895" y="319923"/>
                    </a:cubicBezTo>
                    <a:cubicBezTo>
                      <a:pt x="267159" y="358834"/>
                      <a:pt x="299430" y="375137"/>
                      <a:pt x="313085" y="365922"/>
                    </a:cubicBezTo>
                    <a:cubicBezTo>
                      <a:pt x="326739" y="356708"/>
                      <a:pt x="323717" y="320669"/>
                      <a:pt x="297453" y="281757"/>
                    </a:cubicBezTo>
                    <a:cubicBezTo>
                      <a:pt x="292640" y="274632"/>
                      <a:pt x="287380" y="267954"/>
                      <a:pt x="281821" y="261947"/>
                    </a:cubicBezTo>
                    <a:cubicBezTo>
                      <a:pt x="280067" y="260045"/>
                      <a:pt x="279844" y="257209"/>
                      <a:pt x="281261" y="255045"/>
                    </a:cubicBezTo>
                    <a:cubicBezTo>
                      <a:pt x="282679" y="252882"/>
                      <a:pt x="285403" y="251986"/>
                      <a:pt x="287828" y="252882"/>
                    </a:cubicBezTo>
                    <a:cubicBezTo>
                      <a:pt x="295550" y="255642"/>
                      <a:pt x="303758" y="257881"/>
                      <a:pt x="312189" y="259522"/>
                    </a:cubicBezTo>
                    <a:cubicBezTo>
                      <a:pt x="358264" y="268476"/>
                      <a:pt x="392623" y="257172"/>
                      <a:pt x="395757" y="240981"/>
                    </a:cubicBezTo>
                    <a:cubicBezTo>
                      <a:pt x="397324" y="232922"/>
                      <a:pt x="391243" y="223185"/>
                      <a:pt x="379118" y="214306"/>
                    </a:cubicBezTo>
                    <a:cubicBezTo>
                      <a:pt x="365613" y="204382"/>
                      <a:pt x="346474" y="196660"/>
                      <a:pt x="325210" y="192518"/>
                    </a:cubicBezTo>
                    <a:cubicBezTo>
                      <a:pt x="316741" y="190877"/>
                      <a:pt x="308309" y="189870"/>
                      <a:pt x="300139" y="189571"/>
                    </a:cubicBezTo>
                    <a:cubicBezTo>
                      <a:pt x="297565" y="189459"/>
                      <a:pt x="295401" y="187631"/>
                      <a:pt x="294879" y="185094"/>
                    </a:cubicBezTo>
                    <a:cubicBezTo>
                      <a:pt x="294356" y="182557"/>
                      <a:pt x="295625" y="180020"/>
                      <a:pt x="297975" y="178901"/>
                    </a:cubicBezTo>
                    <a:cubicBezTo>
                      <a:pt x="305399" y="175394"/>
                      <a:pt x="312749" y="171179"/>
                      <a:pt x="319912" y="166366"/>
                    </a:cubicBezTo>
                    <a:cubicBezTo>
                      <a:pt x="358823" y="140102"/>
                      <a:pt x="375127" y="107831"/>
                      <a:pt x="365911" y="94139"/>
                    </a:cubicBezTo>
                    <a:cubicBezTo>
                      <a:pt x="361323" y="87349"/>
                      <a:pt x="350168" y="84775"/>
                      <a:pt x="335282" y="87051"/>
                    </a:cubicBezTo>
                    <a:cubicBezTo>
                      <a:pt x="318718" y="89588"/>
                      <a:pt x="299691" y="97683"/>
                      <a:pt x="281747" y="109771"/>
                    </a:cubicBezTo>
                    <a:cubicBezTo>
                      <a:pt x="274621" y="114584"/>
                      <a:pt x="267943" y="119844"/>
                      <a:pt x="261936" y="125403"/>
                    </a:cubicBezTo>
                    <a:cubicBezTo>
                      <a:pt x="260033" y="127156"/>
                      <a:pt x="257198" y="127380"/>
                      <a:pt x="255034" y="125962"/>
                    </a:cubicBezTo>
                    <a:cubicBezTo>
                      <a:pt x="252871" y="124545"/>
                      <a:pt x="251975" y="121821"/>
                      <a:pt x="252871" y="119396"/>
                    </a:cubicBezTo>
                    <a:cubicBezTo>
                      <a:pt x="255631" y="111711"/>
                      <a:pt x="257870" y="103503"/>
                      <a:pt x="259511" y="95035"/>
                    </a:cubicBezTo>
                    <a:cubicBezTo>
                      <a:pt x="268465" y="48923"/>
                      <a:pt x="257161" y="14600"/>
                      <a:pt x="240969" y="11466"/>
                    </a:cubicBezTo>
                    <a:cubicBezTo>
                      <a:pt x="232948" y="9900"/>
                      <a:pt x="223174" y="15981"/>
                      <a:pt x="214295" y="28106"/>
                    </a:cubicBezTo>
                    <a:cubicBezTo>
                      <a:pt x="204371" y="41611"/>
                      <a:pt x="196649" y="60749"/>
                      <a:pt x="192507" y="82014"/>
                    </a:cubicBezTo>
                    <a:cubicBezTo>
                      <a:pt x="190866" y="90446"/>
                      <a:pt x="189896" y="98877"/>
                      <a:pt x="189560" y="107085"/>
                    </a:cubicBezTo>
                    <a:cubicBezTo>
                      <a:pt x="189448" y="109659"/>
                      <a:pt x="187620" y="111823"/>
                      <a:pt x="185083" y="112345"/>
                    </a:cubicBezTo>
                    <a:cubicBezTo>
                      <a:pt x="182546" y="112867"/>
                      <a:pt x="180010" y="111599"/>
                      <a:pt x="178890" y="109249"/>
                    </a:cubicBezTo>
                    <a:cubicBezTo>
                      <a:pt x="175384" y="101825"/>
                      <a:pt x="171168" y="94438"/>
                      <a:pt x="166355" y="87312"/>
                    </a:cubicBezTo>
                    <a:cubicBezTo>
                      <a:pt x="140091" y="48401"/>
                      <a:pt x="107820" y="32097"/>
                      <a:pt x="94166" y="41312"/>
                    </a:cubicBezTo>
                    <a:cubicBezTo>
                      <a:pt x="80511" y="50527"/>
                      <a:pt x="83533" y="86566"/>
                      <a:pt x="109797" y="125477"/>
                    </a:cubicBezTo>
                    <a:cubicBezTo>
                      <a:pt x="114610" y="132603"/>
                      <a:pt x="119870" y="139281"/>
                      <a:pt x="125429" y="145287"/>
                    </a:cubicBezTo>
                    <a:cubicBezTo>
                      <a:pt x="127182" y="147190"/>
                      <a:pt x="127407" y="150026"/>
                      <a:pt x="125989" y="152189"/>
                    </a:cubicBezTo>
                    <a:cubicBezTo>
                      <a:pt x="124571" y="154353"/>
                      <a:pt x="121848" y="155249"/>
                      <a:pt x="119423" y="154353"/>
                    </a:cubicBezTo>
                    <a:cubicBezTo>
                      <a:pt x="111700" y="151592"/>
                      <a:pt x="103492" y="149354"/>
                      <a:pt x="95061" y="147713"/>
                    </a:cubicBezTo>
                    <a:cubicBezTo>
                      <a:pt x="48987" y="138759"/>
                      <a:pt x="14627" y="150063"/>
                      <a:pt x="11493" y="166254"/>
                    </a:cubicBezTo>
                    <a:lnTo>
                      <a:pt x="11493" y="166254"/>
                    </a:lnTo>
                    <a:cubicBezTo>
                      <a:pt x="8359" y="182446"/>
                      <a:pt x="35966" y="205763"/>
                      <a:pt x="82078" y="214716"/>
                    </a:cubicBezTo>
                    <a:cubicBezTo>
                      <a:pt x="90547" y="216358"/>
                      <a:pt x="98978" y="217365"/>
                      <a:pt x="107149" y="217664"/>
                    </a:cubicBezTo>
                    <a:cubicBezTo>
                      <a:pt x="109723" y="217775"/>
                      <a:pt x="111887" y="219604"/>
                      <a:pt x="112409" y="222140"/>
                    </a:cubicBezTo>
                    <a:cubicBezTo>
                      <a:pt x="112931" y="224677"/>
                      <a:pt x="111663" y="227214"/>
                      <a:pt x="109313" y="228333"/>
                    </a:cubicBezTo>
                    <a:cubicBezTo>
                      <a:pt x="101888" y="231840"/>
                      <a:pt x="94501" y="236056"/>
                      <a:pt x="87376" y="240869"/>
                    </a:cubicBezTo>
                    <a:cubicBezTo>
                      <a:pt x="69431" y="252994"/>
                      <a:pt x="54806" y="267581"/>
                      <a:pt x="46263" y="282019"/>
                    </a:cubicBezTo>
                    <a:cubicBezTo>
                      <a:pt x="38578" y="294964"/>
                      <a:pt x="36787" y="306305"/>
                      <a:pt x="41376" y="313095"/>
                    </a:cubicBezTo>
                    <a:cubicBezTo>
                      <a:pt x="45965" y="319885"/>
                      <a:pt x="57157" y="322497"/>
                      <a:pt x="72005" y="320184"/>
                    </a:cubicBezTo>
                    <a:cubicBezTo>
                      <a:pt x="88570" y="317647"/>
                      <a:pt x="107596" y="309551"/>
                      <a:pt x="125541" y="297464"/>
                    </a:cubicBezTo>
                    <a:cubicBezTo>
                      <a:pt x="132667" y="292651"/>
                      <a:pt x="139345" y="287391"/>
                      <a:pt x="145351" y="281832"/>
                    </a:cubicBezTo>
                    <a:cubicBezTo>
                      <a:pt x="146396" y="280899"/>
                      <a:pt x="147776" y="280377"/>
                      <a:pt x="149156" y="280377"/>
                    </a:cubicBezTo>
                    <a:close/>
                    <a:moveTo>
                      <a:pt x="212541" y="253068"/>
                    </a:moveTo>
                    <a:cubicBezTo>
                      <a:pt x="210676" y="253068"/>
                      <a:pt x="208923" y="252135"/>
                      <a:pt x="207878" y="250568"/>
                    </a:cubicBezTo>
                    <a:cubicBezTo>
                      <a:pt x="204520" y="245495"/>
                      <a:pt x="200566" y="242510"/>
                      <a:pt x="196238" y="241652"/>
                    </a:cubicBezTo>
                    <a:cubicBezTo>
                      <a:pt x="191873" y="240794"/>
                      <a:pt x="187135" y="242100"/>
                      <a:pt x="182099" y="245569"/>
                    </a:cubicBezTo>
                    <a:cubicBezTo>
                      <a:pt x="180233" y="246875"/>
                      <a:pt x="177734" y="246875"/>
                      <a:pt x="175869" y="245607"/>
                    </a:cubicBezTo>
                    <a:cubicBezTo>
                      <a:pt x="173966" y="244338"/>
                      <a:pt x="173033" y="242062"/>
                      <a:pt x="173481" y="239824"/>
                    </a:cubicBezTo>
                    <a:cubicBezTo>
                      <a:pt x="174674" y="233855"/>
                      <a:pt x="174041" y="228968"/>
                      <a:pt x="171541" y="225274"/>
                    </a:cubicBezTo>
                    <a:cubicBezTo>
                      <a:pt x="169041" y="221581"/>
                      <a:pt x="164751" y="219156"/>
                      <a:pt x="158782" y="218037"/>
                    </a:cubicBezTo>
                    <a:cubicBezTo>
                      <a:pt x="156543" y="217626"/>
                      <a:pt x="154790" y="215873"/>
                      <a:pt x="154342" y="213672"/>
                    </a:cubicBezTo>
                    <a:cubicBezTo>
                      <a:pt x="153895" y="211433"/>
                      <a:pt x="154827" y="209158"/>
                      <a:pt x="156730" y="207889"/>
                    </a:cubicBezTo>
                    <a:cubicBezTo>
                      <a:pt x="161804" y="204531"/>
                      <a:pt x="164788" y="200577"/>
                      <a:pt x="165646" y="196212"/>
                    </a:cubicBezTo>
                    <a:cubicBezTo>
                      <a:pt x="166504" y="191847"/>
                      <a:pt x="165161" y="187109"/>
                      <a:pt x="161729" y="182072"/>
                    </a:cubicBezTo>
                    <a:cubicBezTo>
                      <a:pt x="160461" y="180207"/>
                      <a:pt x="160423" y="177707"/>
                      <a:pt x="161692" y="175842"/>
                    </a:cubicBezTo>
                    <a:cubicBezTo>
                      <a:pt x="162960" y="173977"/>
                      <a:pt x="165236" y="173007"/>
                      <a:pt x="167474" y="173454"/>
                    </a:cubicBezTo>
                    <a:cubicBezTo>
                      <a:pt x="173444" y="174648"/>
                      <a:pt x="178331" y="174014"/>
                      <a:pt x="182024" y="171514"/>
                    </a:cubicBezTo>
                    <a:cubicBezTo>
                      <a:pt x="185718" y="169015"/>
                      <a:pt x="188142" y="164725"/>
                      <a:pt x="189262" y="158755"/>
                    </a:cubicBezTo>
                    <a:cubicBezTo>
                      <a:pt x="189672" y="156517"/>
                      <a:pt x="191425" y="154764"/>
                      <a:pt x="193627" y="154316"/>
                    </a:cubicBezTo>
                    <a:cubicBezTo>
                      <a:pt x="195865" y="153868"/>
                      <a:pt x="198141" y="154801"/>
                      <a:pt x="199409" y="156703"/>
                    </a:cubicBezTo>
                    <a:cubicBezTo>
                      <a:pt x="202767" y="161777"/>
                      <a:pt x="206684" y="164762"/>
                      <a:pt x="211049" y="165620"/>
                    </a:cubicBezTo>
                    <a:cubicBezTo>
                      <a:pt x="215414" y="166478"/>
                      <a:pt x="220152" y="165172"/>
                      <a:pt x="225189" y="161703"/>
                    </a:cubicBezTo>
                    <a:cubicBezTo>
                      <a:pt x="227054" y="160397"/>
                      <a:pt x="229554" y="160397"/>
                      <a:pt x="231419" y="161665"/>
                    </a:cubicBezTo>
                    <a:cubicBezTo>
                      <a:pt x="233322" y="162934"/>
                      <a:pt x="234254" y="165210"/>
                      <a:pt x="233807" y="167448"/>
                    </a:cubicBezTo>
                    <a:cubicBezTo>
                      <a:pt x="232613" y="173417"/>
                      <a:pt x="233247" y="178304"/>
                      <a:pt x="235746" y="181998"/>
                    </a:cubicBezTo>
                    <a:cubicBezTo>
                      <a:pt x="238246" y="185691"/>
                      <a:pt x="242537" y="188116"/>
                      <a:pt x="248506" y="189235"/>
                    </a:cubicBezTo>
                    <a:cubicBezTo>
                      <a:pt x="250744" y="189646"/>
                      <a:pt x="252497" y="191399"/>
                      <a:pt x="252945" y="193600"/>
                    </a:cubicBezTo>
                    <a:cubicBezTo>
                      <a:pt x="253393" y="195839"/>
                      <a:pt x="252460" y="198115"/>
                      <a:pt x="250558" y="199383"/>
                    </a:cubicBezTo>
                    <a:cubicBezTo>
                      <a:pt x="245484" y="202741"/>
                      <a:pt x="242499" y="206695"/>
                      <a:pt x="241641" y="211023"/>
                    </a:cubicBezTo>
                    <a:cubicBezTo>
                      <a:pt x="240783" y="215388"/>
                      <a:pt x="242126" y="220126"/>
                      <a:pt x="245558" y="225162"/>
                    </a:cubicBezTo>
                    <a:cubicBezTo>
                      <a:pt x="246827" y="227028"/>
                      <a:pt x="246864" y="229527"/>
                      <a:pt x="245596" y="231393"/>
                    </a:cubicBezTo>
                    <a:cubicBezTo>
                      <a:pt x="244327" y="233258"/>
                      <a:pt x="242052" y="234228"/>
                      <a:pt x="239813" y="233780"/>
                    </a:cubicBezTo>
                    <a:cubicBezTo>
                      <a:pt x="233844" y="232586"/>
                      <a:pt x="228957" y="233221"/>
                      <a:pt x="225263" y="235720"/>
                    </a:cubicBezTo>
                    <a:cubicBezTo>
                      <a:pt x="221570" y="238220"/>
                      <a:pt x="219145" y="242510"/>
                      <a:pt x="218025" y="248479"/>
                    </a:cubicBezTo>
                    <a:cubicBezTo>
                      <a:pt x="217615" y="250718"/>
                      <a:pt x="215862" y="252471"/>
                      <a:pt x="213661" y="252919"/>
                    </a:cubicBezTo>
                    <a:cubicBezTo>
                      <a:pt x="213288" y="253031"/>
                      <a:pt x="212914" y="253068"/>
                      <a:pt x="212541" y="253068"/>
                    </a:cubicBezTo>
                    <a:close/>
                    <a:moveTo>
                      <a:pt x="193664" y="230236"/>
                    </a:moveTo>
                    <a:cubicBezTo>
                      <a:pt x="195231" y="230236"/>
                      <a:pt x="196798" y="230385"/>
                      <a:pt x="198365" y="230684"/>
                    </a:cubicBezTo>
                    <a:cubicBezTo>
                      <a:pt x="202655" y="231505"/>
                      <a:pt x="206684" y="233519"/>
                      <a:pt x="210303" y="236541"/>
                    </a:cubicBezTo>
                    <a:cubicBezTo>
                      <a:pt x="212429" y="232325"/>
                      <a:pt x="215377" y="228930"/>
                      <a:pt x="218995" y="226468"/>
                    </a:cubicBezTo>
                    <a:cubicBezTo>
                      <a:pt x="222615" y="224006"/>
                      <a:pt x="226867" y="222588"/>
                      <a:pt x="231568" y="222178"/>
                    </a:cubicBezTo>
                    <a:cubicBezTo>
                      <a:pt x="230113" y="217701"/>
                      <a:pt x="229777" y="213224"/>
                      <a:pt x="230598" y="208896"/>
                    </a:cubicBezTo>
                    <a:cubicBezTo>
                      <a:pt x="231419" y="204606"/>
                      <a:pt x="233433" y="200539"/>
                      <a:pt x="236455" y="196958"/>
                    </a:cubicBezTo>
                    <a:cubicBezTo>
                      <a:pt x="232240" y="194831"/>
                      <a:pt x="228845" y="191884"/>
                      <a:pt x="226382" y="188265"/>
                    </a:cubicBezTo>
                    <a:cubicBezTo>
                      <a:pt x="223920" y="184609"/>
                      <a:pt x="222503" y="180356"/>
                      <a:pt x="222092" y="175656"/>
                    </a:cubicBezTo>
                    <a:cubicBezTo>
                      <a:pt x="217615" y="177111"/>
                      <a:pt x="213138" y="177446"/>
                      <a:pt x="208811" y="176626"/>
                    </a:cubicBezTo>
                    <a:cubicBezTo>
                      <a:pt x="204483" y="175805"/>
                      <a:pt x="200454" y="173790"/>
                      <a:pt x="196873" y="170768"/>
                    </a:cubicBezTo>
                    <a:cubicBezTo>
                      <a:pt x="194746" y="174984"/>
                      <a:pt x="191799" y="178379"/>
                      <a:pt x="188180" y="180841"/>
                    </a:cubicBezTo>
                    <a:cubicBezTo>
                      <a:pt x="184561" y="183304"/>
                      <a:pt x="180308" y="184721"/>
                      <a:pt x="175570" y="185132"/>
                    </a:cubicBezTo>
                    <a:cubicBezTo>
                      <a:pt x="177025" y="189608"/>
                      <a:pt x="177361" y="194085"/>
                      <a:pt x="176540" y="198413"/>
                    </a:cubicBezTo>
                    <a:cubicBezTo>
                      <a:pt x="175682" y="202741"/>
                      <a:pt x="173704" y="206770"/>
                      <a:pt x="170683" y="210351"/>
                    </a:cubicBezTo>
                    <a:cubicBezTo>
                      <a:pt x="174899" y="212478"/>
                      <a:pt x="178294" y="215425"/>
                      <a:pt x="180756" y="219044"/>
                    </a:cubicBezTo>
                    <a:cubicBezTo>
                      <a:pt x="183218" y="222663"/>
                      <a:pt x="184673" y="226953"/>
                      <a:pt x="185046" y="231654"/>
                    </a:cubicBezTo>
                    <a:cubicBezTo>
                      <a:pt x="187956" y="230721"/>
                      <a:pt x="190829" y="230236"/>
                      <a:pt x="193664" y="230236"/>
                    </a:cubicBez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859" name="Google Shape;1859;p23"/>
            <p:cNvSpPr/>
            <p:nvPr/>
          </p:nvSpPr>
          <p:spPr>
            <a:xfrm>
              <a:off x="5474379" y="1250212"/>
              <a:ext cx="322350" cy="322351"/>
            </a:xfrm>
            <a:custGeom>
              <a:rect b="b" l="l" r="r" t="t"/>
              <a:pathLst>
                <a:path extrusionOk="0" h="322351" w="322350">
                  <a:moveTo>
                    <a:pt x="174605" y="92157"/>
                  </a:moveTo>
                  <a:cubicBezTo>
                    <a:pt x="172143" y="91672"/>
                    <a:pt x="174158" y="70668"/>
                    <a:pt x="179119" y="45225"/>
                  </a:cubicBezTo>
                  <a:cubicBezTo>
                    <a:pt x="184044" y="19781"/>
                    <a:pt x="190050" y="-476"/>
                    <a:pt x="192512" y="9"/>
                  </a:cubicBezTo>
                  <a:cubicBezTo>
                    <a:pt x="194975" y="493"/>
                    <a:pt x="192960" y="21497"/>
                    <a:pt x="187998" y="46941"/>
                  </a:cubicBezTo>
                  <a:cubicBezTo>
                    <a:pt x="183036" y="72385"/>
                    <a:pt x="177030" y="92642"/>
                    <a:pt x="174605" y="92157"/>
                  </a:cubicBezTo>
                  <a:lnTo>
                    <a:pt x="174605" y="92157"/>
                  </a:lnTo>
                  <a:close/>
                  <a:moveTo>
                    <a:pt x="129911" y="322343"/>
                  </a:moveTo>
                  <a:cubicBezTo>
                    <a:pt x="127449" y="321858"/>
                    <a:pt x="129463" y="300854"/>
                    <a:pt x="134425" y="275410"/>
                  </a:cubicBezTo>
                  <a:cubicBezTo>
                    <a:pt x="139350" y="249967"/>
                    <a:pt x="145356" y="229709"/>
                    <a:pt x="147818" y="230194"/>
                  </a:cubicBezTo>
                  <a:cubicBezTo>
                    <a:pt x="150281" y="230679"/>
                    <a:pt x="148266" y="251683"/>
                    <a:pt x="143304" y="277127"/>
                  </a:cubicBezTo>
                  <a:cubicBezTo>
                    <a:pt x="138342" y="302570"/>
                    <a:pt x="132373" y="322828"/>
                    <a:pt x="129911" y="322343"/>
                  </a:cubicBezTo>
                  <a:lnTo>
                    <a:pt x="129911" y="322343"/>
                  </a:lnTo>
                  <a:close/>
                  <a:moveTo>
                    <a:pt x="230193" y="174569"/>
                  </a:moveTo>
                  <a:cubicBezTo>
                    <a:pt x="230678" y="172107"/>
                    <a:pt x="251682" y="174121"/>
                    <a:pt x="277125" y="179083"/>
                  </a:cubicBezTo>
                  <a:cubicBezTo>
                    <a:pt x="302569" y="184008"/>
                    <a:pt x="322827" y="190014"/>
                    <a:pt x="322342" y="192476"/>
                  </a:cubicBezTo>
                  <a:cubicBezTo>
                    <a:pt x="321857" y="194939"/>
                    <a:pt x="300853" y="192924"/>
                    <a:pt x="275409" y="187962"/>
                  </a:cubicBezTo>
                  <a:cubicBezTo>
                    <a:pt x="249966" y="183038"/>
                    <a:pt x="229745" y="177031"/>
                    <a:pt x="230193" y="174569"/>
                  </a:cubicBezTo>
                  <a:lnTo>
                    <a:pt x="230193" y="174569"/>
                  </a:lnTo>
                  <a:close/>
                  <a:moveTo>
                    <a:pt x="7" y="129912"/>
                  </a:moveTo>
                  <a:cubicBezTo>
                    <a:pt x="492" y="127450"/>
                    <a:pt x="21496" y="129465"/>
                    <a:pt x="46940" y="134426"/>
                  </a:cubicBezTo>
                  <a:cubicBezTo>
                    <a:pt x="72383" y="139351"/>
                    <a:pt x="92641" y="145357"/>
                    <a:pt x="92156" y="147820"/>
                  </a:cubicBezTo>
                  <a:cubicBezTo>
                    <a:pt x="91671" y="150282"/>
                    <a:pt x="70667" y="148267"/>
                    <a:pt x="45224" y="143306"/>
                  </a:cubicBezTo>
                  <a:cubicBezTo>
                    <a:pt x="19780" y="138344"/>
                    <a:pt x="-440" y="132337"/>
                    <a:pt x="7" y="129912"/>
                  </a:cubicBezTo>
                  <a:lnTo>
                    <a:pt x="7" y="129912"/>
                  </a:lnTo>
                  <a:close/>
                  <a:moveTo>
                    <a:pt x="25115" y="253026"/>
                  </a:moveTo>
                  <a:cubicBezTo>
                    <a:pt x="23735" y="250937"/>
                    <a:pt x="40001" y="237506"/>
                    <a:pt x="61490" y="223031"/>
                  </a:cubicBezTo>
                  <a:cubicBezTo>
                    <a:pt x="82979" y="208519"/>
                    <a:pt x="101520" y="198446"/>
                    <a:pt x="102900" y="200535"/>
                  </a:cubicBezTo>
                  <a:cubicBezTo>
                    <a:pt x="104281" y="202624"/>
                    <a:pt x="88015" y="216055"/>
                    <a:pt x="66526" y="230530"/>
                  </a:cubicBezTo>
                  <a:cubicBezTo>
                    <a:pt x="45037" y="245005"/>
                    <a:pt x="26495" y="255078"/>
                    <a:pt x="25115" y="253026"/>
                  </a:cubicBezTo>
                  <a:lnTo>
                    <a:pt x="25115" y="253026"/>
                  </a:lnTo>
                  <a:close/>
                  <a:moveTo>
                    <a:pt x="200534" y="219450"/>
                  </a:moveTo>
                  <a:cubicBezTo>
                    <a:pt x="202586" y="218069"/>
                    <a:pt x="216054" y="234335"/>
                    <a:pt x="230529" y="255824"/>
                  </a:cubicBezTo>
                  <a:cubicBezTo>
                    <a:pt x="245041" y="277313"/>
                    <a:pt x="255114" y="295855"/>
                    <a:pt x="253025" y="297273"/>
                  </a:cubicBezTo>
                  <a:cubicBezTo>
                    <a:pt x="250973" y="298653"/>
                    <a:pt x="237543" y="282387"/>
                    <a:pt x="223030" y="260898"/>
                  </a:cubicBezTo>
                  <a:cubicBezTo>
                    <a:pt x="208517" y="239409"/>
                    <a:pt x="198444" y="220867"/>
                    <a:pt x="200534" y="219450"/>
                  </a:cubicBezTo>
                  <a:lnTo>
                    <a:pt x="200534" y="219450"/>
                  </a:lnTo>
                  <a:close/>
                  <a:moveTo>
                    <a:pt x="69361" y="25116"/>
                  </a:moveTo>
                  <a:cubicBezTo>
                    <a:pt x="71451" y="23736"/>
                    <a:pt x="84881" y="40002"/>
                    <a:pt x="99356" y="61491"/>
                  </a:cubicBezTo>
                  <a:cubicBezTo>
                    <a:pt x="113869" y="82980"/>
                    <a:pt x="123942" y="101522"/>
                    <a:pt x="121853" y="102939"/>
                  </a:cubicBezTo>
                  <a:cubicBezTo>
                    <a:pt x="119763" y="104320"/>
                    <a:pt x="106333" y="88054"/>
                    <a:pt x="91858" y="66565"/>
                  </a:cubicBezTo>
                  <a:cubicBezTo>
                    <a:pt x="77345" y="45038"/>
                    <a:pt x="67272" y="26497"/>
                    <a:pt x="69361" y="25116"/>
                  </a:cubicBezTo>
                  <a:lnTo>
                    <a:pt x="69361" y="25116"/>
                  </a:lnTo>
                  <a:close/>
                  <a:moveTo>
                    <a:pt x="219448" y="121854"/>
                  </a:moveTo>
                  <a:cubicBezTo>
                    <a:pt x="218068" y="119802"/>
                    <a:pt x="234334" y="106371"/>
                    <a:pt x="255823" y="91859"/>
                  </a:cubicBezTo>
                  <a:cubicBezTo>
                    <a:pt x="277312" y="77346"/>
                    <a:pt x="295854" y="67273"/>
                    <a:pt x="297271" y="69363"/>
                  </a:cubicBezTo>
                  <a:cubicBezTo>
                    <a:pt x="298689" y="71415"/>
                    <a:pt x="282385" y="84845"/>
                    <a:pt x="260897" y="99358"/>
                  </a:cubicBezTo>
                  <a:cubicBezTo>
                    <a:pt x="239408" y="113833"/>
                    <a:pt x="220866" y="123906"/>
                    <a:pt x="219448" y="121854"/>
                  </a:cubicBezTo>
                  <a:close/>
                </a:path>
              </a:pathLst>
            </a:custGeom>
            <a:solidFill>
              <a:srgbClr val="FCFBF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860" name="Google Shape;1860;p23"/>
            <p:cNvGrpSpPr/>
            <p:nvPr/>
          </p:nvGrpSpPr>
          <p:grpSpPr>
            <a:xfrm>
              <a:off x="5576107" y="1351943"/>
              <a:ext cx="118934" cy="118949"/>
              <a:chOff x="5576107" y="1351943"/>
              <a:chExt cx="118934" cy="118949"/>
            </a:xfrm>
          </p:grpSpPr>
          <p:sp>
            <p:nvSpPr>
              <p:cNvPr id="1861" name="Google Shape;1861;p23"/>
              <p:cNvSpPr/>
              <p:nvPr/>
            </p:nvSpPr>
            <p:spPr>
              <a:xfrm>
                <a:off x="5581696" y="1357508"/>
                <a:ext cx="107774" cy="107758"/>
              </a:xfrm>
              <a:custGeom>
                <a:rect b="b" l="l" r="r" t="t"/>
                <a:pathLst>
                  <a:path extrusionOk="0" h="107758" w="107774">
                    <a:moveTo>
                      <a:pt x="23751" y="9222"/>
                    </a:moveTo>
                    <a:cubicBezTo>
                      <a:pt x="48411" y="-7417"/>
                      <a:pt x="81913" y="-925"/>
                      <a:pt x="98552" y="23735"/>
                    </a:cubicBezTo>
                    <a:cubicBezTo>
                      <a:pt x="115191" y="48395"/>
                      <a:pt x="108700" y="81897"/>
                      <a:pt x="84040" y="98536"/>
                    </a:cubicBezTo>
                    <a:cubicBezTo>
                      <a:pt x="59380" y="115175"/>
                      <a:pt x="25878" y="108683"/>
                      <a:pt x="9239" y="84023"/>
                    </a:cubicBezTo>
                    <a:cubicBezTo>
                      <a:pt x="-7438" y="59363"/>
                      <a:pt x="-909" y="25861"/>
                      <a:pt x="23751" y="9222"/>
                    </a:cubicBezTo>
                    <a:close/>
                  </a:path>
                </a:pathLst>
              </a:custGeom>
              <a:solidFill>
                <a:srgbClr val="FCF2C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62" name="Google Shape;1862;p23"/>
              <p:cNvSpPr/>
              <p:nvPr/>
            </p:nvSpPr>
            <p:spPr>
              <a:xfrm>
                <a:off x="5576107" y="1351943"/>
                <a:ext cx="118934" cy="118949"/>
              </a:xfrm>
              <a:custGeom>
                <a:rect b="b" l="l" r="r" t="t"/>
                <a:pathLst>
                  <a:path extrusionOk="0" h="118949" w="118934">
                    <a:moveTo>
                      <a:pt x="59596" y="118949"/>
                    </a:moveTo>
                    <a:cubicBezTo>
                      <a:pt x="55790" y="118949"/>
                      <a:pt x="51947" y="118576"/>
                      <a:pt x="48142" y="117830"/>
                    </a:cubicBezTo>
                    <a:cubicBezTo>
                      <a:pt x="32548" y="114808"/>
                      <a:pt x="19080" y="105892"/>
                      <a:pt x="10164" y="92722"/>
                    </a:cubicBezTo>
                    <a:cubicBezTo>
                      <a:pt x="-8192" y="65525"/>
                      <a:pt x="-991" y="28517"/>
                      <a:pt x="26168" y="10162"/>
                    </a:cubicBezTo>
                    <a:cubicBezTo>
                      <a:pt x="26168" y="10162"/>
                      <a:pt x="26168" y="10162"/>
                      <a:pt x="26168" y="10162"/>
                    </a:cubicBezTo>
                    <a:cubicBezTo>
                      <a:pt x="53365" y="-8194"/>
                      <a:pt x="90374" y="-993"/>
                      <a:pt x="108729" y="26204"/>
                    </a:cubicBezTo>
                    <a:cubicBezTo>
                      <a:pt x="117609" y="39373"/>
                      <a:pt x="120854" y="55191"/>
                      <a:pt x="117832" y="70786"/>
                    </a:cubicBezTo>
                    <a:cubicBezTo>
                      <a:pt x="114810" y="86380"/>
                      <a:pt x="105894" y="99848"/>
                      <a:pt x="92724" y="108727"/>
                    </a:cubicBezTo>
                    <a:cubicBezTo>
                      <a:pt x="82801" y="115443"/>
                      <a:pt x="71310" y="118949"/>
                      <a:pt x="59596" y="118949"/>
                    </a:cubicBezTo>
                    <a:close/>
                    <a:moveTo>
                      <a:pt x="32436" y="19451"/>
                    </a:moveTo>
                    <a:cubicBezTo>
                      <a:pt x="10388" y="34337"/>
                      <a:pt x="4530" y="64406"/>
                      <a:pt x="19416" y="86455"/>
                    </a:cubicBezTo>
                    <a:cubicBezTo>
                      <a:pt x="26616" y="97125"/>
                      <a:pt x="37584" y="104400"/>
                      <a:pt x="50231" y="106825"/>
                    </a:cubicBezTo>
                    <a:cubicBezTo>
                      <a:pt x="62879" y="109250"/>
                      <a:pt x="75749" y="106675"/>
                      <a:pt x="86420" y="99438"/>
                    </a:cubicBezTo>
                    <a:cubicBezTo>
                      <a:pt x="97127" y="92237"/>
                      <a:pt x="104364" y="81269"/>
                      <a:pt x="106789" y="68622"/>
                    </a:cubicBezTo>
                    <a:cubicBezTo>
                      <a:pt x="109252" y="55975"/>
                      <a:pt x="106640" y="43104"/>
                      <a:pt x="99403" y="32434"/>
                    </a:cubicBezTo>
                    <a:cubicBezTo>
                      <a:pt x="84591" y="10385"/>
                      <a:pt x="54522" y="4528"/>
                      <a:pt x="32436" y="19451"/>
                    </a:cubicBezTo>
                    <a:lnTo>
                      <a:pt x="32436" y="19451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66" name="Shape 18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7" name="Google Shape;1867;p24"/>
          <p:cNvSpPr/>
          <p:nvPr/>
        </p:nvSpPr>
        <p:spPr>
          <a:xfrm>
            <a:off x="2932575" y="1166050"/>
            <a:ext cx="2576100" cy="220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1868" name="Google Shape;1868;p24"/>
          <p:cNvSpPr txBox="1"/>
          <p:nvPr>
            <p:ph type="title"/>
          </p:nvPr>
        </p:nvSpPr>
        <p:spPr>
          <a:xfrm>
            <a:off x="2024513" y="672400"/>
            <a:ext cx="3396900" cy="10488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2 - 8</a:t>
            </a:r>
            <a:r>
              <a:rPr lang="en"/>
              <a:t> August</a:t>
            </a:r>
            <a:endParaRPr/>
          </a:p>
        </p:txBody>
      </p:sp>
      <p:sp>
        <p:nvSpPr>
          <p:cNvPr id="1869" name="Google Shape;1869;p24"/>
          <p:cNvSpPr/>
          <p:nvPr/>
        </p:nvSpPr>
        <p:spPr>
          <a:xfrm>
            <a:off x="6366400" y="5083338"/>
            <a:ext cx="1138200" cy="1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1870" name="Google Shape;1870;p24"/>
          <p:cNvSpPr/>
          <p:nvPr/>
        </p:nvSpPr>
        <p:spPr>
          <a:xfrm>
            <a:off x="6387175" y="3511288"/>
            <a:ext cx="1138200" cy="1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1871" name="Google Shape;1871;p24"/>
          <p:cNvSpPr/>
          <p:nvPr/>
        </p:nvSpPr>
        <p:spPr>
          <a:xfrm>
            <a:off x="6387175" y="1962684"/>
            <a:ext cx="1138200" cy="1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1872" name="Google Shape;1872;p24"/>
          <p:cNvSpPr/>
          <p:nvPr/>
        </p:nvSpPr>
        <p:spPr>
          <a:xfrm>
            <a:off x="6387175" y="416575"/>
            <a:ext cx="1138200" cy="1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1873" name="Google Shape;1873;p24"/>
          <p:cNvSpPr/>
          <p:nvPr/>
        </p:nvSpPr>
        <p:spPr>
          <a:xfrm>
            <a:off x="1589750" y="5077338"/>
            <a:ext cx="1138200" cy="1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1874" name="Google Shape;1874;p24"/>
          <p:cNvSpPr/>
          <p:nvPr/>
        </p:nvSpPr>
        <p:spPr>
          <a:xfrm>
            <a:off x="1589750" y="3513821"/>
            <a:ext cx="1138200" cy="1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1875" name="Google Shape;1875;p24"/>
          <p:cNvSpPr/>
          <p:nvPr/>
        </p:nvSpPr>
        <p:spPr>
          <a:xfrm>
            <a:off x="1589750" y="1982625"/>
            <a:ext cx="1138200" cy="1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1876" name="Google Shape;1876;p24"/>
          <p:cNvSpPr txBox="1"/>
          <p:nvPr>
            <p:ph idx="1" type="body"/>
          </p:nvPr>
        </p:nvSpPr>
        <p:spPr>
          <a:xfrm>
            <a:off x="1589750" y="2164100"/>
            <a:ext cx="4223700" cy="11691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77" name="Google Shape;1877;p24"/>
          <p:cNvSpPr txBox="1"/>
          <p:nvPr>
            <p:ph idx="2" type="body"/>
          </p:nvPr>
        </p:nvSpPr>
        <p:spPr>
          <a:xfrm>
            <a:off x="1589750" y="3724613"/>
            <a:ext cx="4223700" cy="11691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78" name="Google Shape;1878;p24"/>
          <p:cNvSpPr txBox="1"/>
          <p:nvPr>
            <p:ph idx="3" type="body"/>
          </p:nvPr>
        </p:nvSpPr>
        <p:spPr>
          <a:xfrm>
            <a:off x="1589750" y="5285138"/>
            <a:ext cx="4223700" cy="11691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79" name="Google Shape;1879;p24"/>
          <p:cNvSpPr txBox="1"/>
          <p:nvPr>
            <p:ph idx="4" type="body"/>
          </p:nvPr>
        </p:nvSpPr>
        <p:spPr>
          <a:xfrm>
            <a:off x="6378550" y="603575"/>
            <a:ext cx="4223700" cy="11691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80" name="Google Shape;1880;p24"/>
          <p:cNvSpPr txBox="1"/>
          <p:nvPr>
            <p:ph idx="5" type="body"/>
          </p:nvPr>
        </p:nvSpPr>
        <p:spPr>
          <a:xfrm>
            <a:off x="6378550" y="2164088"/>
            <a:ext cx="4223700" cy="11691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81" name="Google Shape;1881;p24"/>
          <p:cNvSpPr txBox="1"/>
          <p:nvPr>
            <p:ph idx="6" type="body"/>
          </p:nvPr>
        </p:nvSpPr>
        <p:spPr>
          <a:xfrm>
            <a:off x="6378550" y="3724613"/>
            <a:ext cx="4223700" cy="11691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82" name="Google Shape;1882;p24"/>
          <p:cNvSpPr txBox="1"/>
          <p:nvPr>
            <p:ph idx="7" type="body"/>
          </p:nvPr>
        </p:nvSpPr>
        <p:spPr>
          <a:xfrm>
            <a:off x="6378550" y="5285138"/>
            <a:ext cx="4223700" cy="11691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83" name="Google Shape;1883;p24"/>
          <p:cNvSpPr txBox="1"/>
          <p:nvPr/>
        </p:nvSpPr>
        <p:spPr>
          <a:xfrm>
            <a:off x="1588925" y="1764150"/>
            <a:ext cx="1504800" cy="357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500">
                <a:solidFill>
                  <a:schemeClr val="dk1"/>
                </a:solidFill>
                <a:latin typeface="Pompiere"/>
                <a:ea typeface="Pompiere"/>
                <a:cs typeface="Pompiere"/>
                <a:sym typeface="Pompiere"/>
              </a:rPr>
              <a:t>Monday</a:t>
            </a:r>
            <a:endParaRPr b="1" sz="2500">
              <a:solidFill>
                <a:schemeClr val="dk1"/>
              </a:solidFill>
              <a:latin typeface="Pompiere"/>
              <a:ea typeface="Pompiere"/>
              <a:cs typeface="Pompiere"/>
              <a:sym typeface="Pompiere"/>
            </a:endParaRPr>
          </a:p>
        </p:txBody>
      </p:sp>
      <p:sp>
        <p:nvSpPr>
          <p:cNvPr id="1884" name="Google Shape;1884;p24"/>
          <p:cNvSpPr txBox="1"/>
          <p:nvPr/>
        </p:nvSpPr>
        <p:spPr>
          <a:xfrm>
            <a:off x="1588925" y="3350413"/>
            <a:ext cx="1504800" cy="357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500">
                <a:solidFill>
                  <a:schemeClr val="dk1"/>
                </a:solidFill>
                <a:latin typeface="Pompiere"/>
                <a:ea typeface="Pompiere"/>
                <a:cs typeface="Pompiere"/>
                <a:sym typeface="Pompiere"/>
              </a:rPr>
              <a:t>Tuesday</a:t>
            </a:r>
            <a:endParaRPr b="1" sz="2500">
              <a:solidFill>
                <a:schemeClr val="dk1"/>
              </a:solidFill>
              <a:latin typeface="Pompiere"/>
              <a:ea typeface="Pompiere"/>
              <a:cs typeface="Pompiere"/>
              <a:sym typeface="Pompiere"/>
            </a:endParaRPr>
          </a:p>
        </p:txBody>
      </p:sp>
      <p:sp>
        <p:nvSpPr>
          <p:cNvPr id="1885" name="Google Shape;1885;p24"/>
          <p:cNvSpPr txBox="1"/>
          <p:nvPr/>
        </p:nvSpPr>
        <p:spPr>
          <a:xfrm>
            <a:off x="1589750" y="4910925"/>
            <a:ext cx="1504800" cy="357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500">
                <a:solidFill>
                  <a:schemeClr val="dk1"/>
                </a:solidFill>
                <a:latin typeface="Pompiere"/>
                <a:ea typeface="Pompiere"/>
                <a:cs typeface="Pompiere"/>
                <a:sym typeface="Pompiere"/>
              </a:rPr>
              <a:t>Wednesday</a:t>
            </a:r>
            <a:endParaRPr b="1" sz="2500">
              <a:solidFill>
                <a:schemeClr val="dk1"/>
              </a:solidFill>
              <a:latin typeface="Pompiere"/>
              <a:ea typeface="Pompiere"/>
              <a:cs typeface="Pompiere"/>
              <a:sym typeface="Pompiere"/>
            </a:endParaRPr>
          </a:p>
        </p:txBody>
      </p:sp>
      <p:sp>
        <p:nvSpPr>
          <p:cNvPr id="1886" name="Google Shape;1886;p24"/>
          <p:cNvSpPr txBox="1"/>
          <p:nvPr/>
        </p:nvSpPr>
        <p:spPr>
          <a:xfrm>
            <a:off x="6378550" y="1777038"/>
            <a:ext cx="1504800" cy="357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500">
                <a:solidFill>
                  <a:schemeClr val="dk1"/>
                </a:solidFill>
                <a:latin typeface="Pompiere"/>
                <a:ea typeface="Pompiere"/>
                <a:cs typeface="Pompiere"/>
                <a:sym typeface="Pompiere"/>
              </a:rPr>
              <a:t>Friday</a:t>
            </a:r>
            <a:endParaRPr b="1" sz="2500">
              <a:solidFill>
                <a:schemeClr val="dk1"/>
              </a:solidFill>
              <a:latin typeface="Pompiere"/>
              <a:ea typeface="Pompiere"/>
              <a:cs typeface="Pompiere"/>
              <a:sym typeface="Pompiere"/>
            </a:endParaRPr>
          </a:p>
        </p:txBody>
      </p:sp>
      <p:sp>
        <p:nvSpPr>
          <p:cNvPr id="1887" name="Google Shape;1887;p24"/>
          <p:cNvSpPr txBox="1"/>
          <p:nvPr/>
        </p:nvSpPr>
        <p:spPr>
          <a:xfrm>
            <a:off x="6378550" y="3363300"/>
            <a:ext cx="1504800" cy="357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500">
                <a:solidFill>
                  <a:schemeClr val="dk1"/>
                </a:solidFill>
                <a:latin typeface="Pompiere"/>
                <a:ea typeface="Pompiere"/>
                <a:cs typeface="Pompiere"/>
                <a:sym typeface="Pompiere"/>
              </a:rPr>
              <a:t>Saturday</a:t>
            </a:r>
            <a:endParaRPr b="1" sz="2500">
              <a:solidFill>
                <a:schemeClr val="dk1"/>
              </a:solidFill>
              <a:latin typeface="Pompiere"/>
              <a:ea typeface="Pompiere"/>
              <a:cs typeface="Pompiere"/>
              <a:sym typeface="Pompiere"/>
            </a:endParaRPr>
          </a:p>
        </p:txBody>
      </p:sp>
      <p:sp>
        <p:nvSpPr>
          <p:cNvPr id="1888" name="Google Shape;1888;p24"/>
          <p:cNvSpPr txBox="1"/>
          <p:nvPr/>
        </p:nvSpPr>
        <p:spPr>
          <a:xfrm>
            <a:off x="6379375" y="4923813"/>
            <a:ext cx="1504800" cy="357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500">
                <a:solidFill>
                  <a:schemeClr val="dk1"/>
                </a:solidFill>
                <a:latin typeface="Pompiere"/>
                <a:ea typeface="Pompiere"/>
                <a:cs typeface="Pompiere"/>
                <a:sym typeface="Pompiere"/>
              </a:rPr>
              <a:t>Sunday</a:t>
            </a:r>
            <a:endParaRPr b="1" sz="2500">
              <a:solidFill>
                <a:schemeClr val="dk1"/>
              </a:solidFill>
              <a:latin typeface="Pompiere"/>
              <a:ea typeface="Pompiere"/>
              <a:cs typeface="Pompiere"/>
              <a:sym typeface="Pompiere"/>
            </a:endParaRPr>
          </a:p>
        </p:txBody>
      </p:sp>
      <p:sp>
        <p:nvSpPr>
          <p:cNvPr id="1889" name="Google Shape;1889;p24"/>
          <p:cNvSpPr txBox="1"/>
          <p:nvPr/>
        </p:nvSpPr>
        <p:spPr>
          <a:xfrm>
            <a:off x="6366400" y="242188"/>
            <a:ext cx="1504800" cy="357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500">
                <a:solidFill>
                  <a:schemeClr val="dk1"/>
                </a:solidFill>
                <a:latin typeface="Pompiere"/>
                <a:ea typeface="Pompiere"/>
                <a:cs typeface="Pompiere"/>
                <a:sym typeface="Pompiere"/>
              </a:rPr>
              <a:t>Thursday</a:t>
            </a:r>
            <a:endParaRPr b="1" sz="2500">
              <a:solidFill>
                <a:schemeClr val="dk1"/>
              </a:solidFill>
              <a:latin typeface="Pompiere"/>
              <a:ea typeface="Pompiere"/>
              <a:cs typeface="Pompiere"/>
              <a:sym typeface="Pompiere"/>
            </a:endParaRPr>
          </a:p>
        </p:txBody>
      </p:sp>
      <p:grpSp>
        <p:nvGrpSpPr>
          <p:cNvPr id="1890" name="Google Shape;1890;p24"/>
          <p:cNvGrpSpPr/>
          <p:nvPr/>
        </p:nvGrpSpPr>
        <p:grpSpPr>
          <a:xfrm>
            <a:off x="1468586" y="799925"/>
            <a:ext cx="492026" cy="746362"/>
            <a:chOff x="4" y="2963883"/>
            <a:chExt cx="155331" cy="235624"/>
          </a:xfrm>
        </p:grpSpPr>
        <p:sp>
          <p:nvSpPr>
            <p:cNvPr id="1891" name="Google Shape;1891;p24"/>
            <p:cNvSpPr/>
            <p:nvPr/>
          </p:nvSpPr>
          <p:spPr>
            <a:xfrm>
              <a:off x="49578" y="3025736"/>
              <a:ext cx="58009" cy="173771"/>
            </a:xfrm>
            <a:custGeom>
              <a:rect b="b" l="l" r="r" t="t"/>
              <a:pathLst>
                <a:path extrusionOk="0" h="173771" w="58009">
                  <a:moveTo>
                    <a:pt x="17276" y="162482"/>
                  </a:moveTo>
                  <a:cubicBezTo>
                    <a:pt x="18134" y="163005"/>
                    <a:pt x="18283" y="162818"/>
                    <a:pt x="17686" y="161960"/>
                  </a:cubicBezTo>
                  <a:cubicBezTo>
                    <a:pt x="17388" y="161065"/>
                    <a:pt x="17127" y="160169"/>
                    <a:pt x="16865" y="159274"/>
                  </a:cubicBezTo>
                  <a:cubicBezTo>
                    <a:pt x="16343" y="157483"/>
                    <a:pt x="15858" y="155655"/>
                    <a:pt x="15410" y="153865"/>
                  </a:cubicBezTo>
                  <a:cubicBezTo>
                    <a:pt x="14627" y="150693"/>
                    <a:pt x="13918" y="147485"/>
                    <a:pt x="13358" y="144277"/>
                  </a:cubicBezTo>
                  <a:cubicBezTo>
                    <a:pt x="12127" y="137412"/>
                    <a:pt x="11456" y="130435"/>
                    <a:pt x="11232" y="123496"/>
                  </a:cubicBezTo>
                  <a:cubicBezTo>
                    <a:pt x="10784" y="109469"/>
                    <a:pt x="12277" y="95479"/>
                    <a:pt x="15597" y="81861"/>
                  </a:cubicBezTo>
                  <a:cubicBezTo>
                    <a:pt x="22275" y="54515"/>
                    <a:pt x="36190" y="29258"/>
                    <a:pt x="56336" y="9523"/>
                  </a:cubicBezTo>
                  <a:cubicBezTo>
                    <a:pt x="61485" y="4486"/>
                    <a:pt x="53576" y="-3423"/>
                    <a:pt x="48427" y="1614"/>
                  </a:cubicBezTo>
                  <a:cubicBezTo>
                    <a:pt x="12277" y="37018"/>
                    <a:pt x="-5258" y="89547"/>
                    <a:pt x="1383" y="139613"/>
                  </a:cubicBezTo>
                  <a:cubicBezTo>
                    <a:pt x="2316" y="146590"/>
                    <a:pt x="3659" y="153491"/>
                    <a:pt x="5524" y="160281"/>
                  </a:cubicBezTo>
                  <a:cubicBezTo>
                    <a:pt x="7091" y="166026"/>
                    <a:pt x="9665" y="174570"/>
                    <a:pt x="17313" y="173712"/>
                  </a:cubicBezTo>
                  <a:cubicBezTo>
                    <a:pt x="24364" y="172891"/>
                    <a:pt x="24439" y="161699"/>
                    <a:pt x="17276" y="162482"/>
                  </a:cubicBezTo>
                  <a:lnTo>
                    <a:pt x="17276" y="162482"/>
                  </a:lnTo>
                  <a:close/>
                </a:path>
              </a:pathLst>
            </a:custGeom>
            <a:solidFill>
              <a:srgbClr val="3A393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892" name="Google Shape;1892;p24"/>
            <p:cNvGrpSpPr/>
            <p:nvPr/>
          </p:nvGrpSpPr>
          <p:grpSpPr>
            <a:xfrm>
              <a:off x="35790" y="2995817"/>
              <a:ext cx="48789" cy="69316"/>
              <a:chOff x="35790" y="2995817"/>
              <a:chExt cx="48789" cy="69316"/>
            </a:xfrm>
          </p:grpSpPr>
          <p:sp>
            <p:nvSpPr>
              <p:cNvPr id="1893" name="Google Shape;1893;p24"/>
              <p:cNvSpPr/>
              <p:nvPr/>
            </p:nvSpPr>
            <p:spPr>
              <a:xfrm>
                <a:off x="41444" y="3001310"/>
                <a:ext cx="37571" cy="58384"/>
              </a:xfrm>
              <a:custGeom>
                <a:rect b="b" l="l" r="r" t="t"/>
                <a:pathLst>
                  <a:path extrusionOk="0" h="58384" w="37571">
                    <a:moveTo>
                      <a:pt x="32573" y="54020"/>
                    </a:moveTo>
                    <a:cubicBezTo>
                      <a:pt x="20000" y="45775"/>
                      <a:pt x="9666" y="34135"/>
                      <a:pt x="2988" y="20667"/>
                    </a:cubicBezTo>
                    <a:cubicBezTo>
                      <a:pt x="376" y="15370"/>
                      <a:pt x="-1601" y="8692"/>
                      <a:pt x="1831" y="3879"/>
                    </a:cubicBezTo>
                    <a:cubicBezTo>
                      <a:pt x="5823" y="-1754"/>
                      <a:pt x="15113" y="-822"/>
                      <a:pt x="20112" y="3916"/>
                    </a:cubicBezTo>
                    <a:cubicBezTo>
                      <a:pt x="25111" y="8654"/>
                      <a:pt x="27014" y="15780"/>
                      <a:pt x="28693" y="22495"/>
                    </a:cubicBezTo>
                    <a:cubicBezTo>
                      <a:pt x="31640" y="34471"/>
                      <a:pt x="34624" y="46409"/>
                      <a:pt x="37572" y="58385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94" name="Google Shape;1894;p24"/>
              <p:cNvSpPr/>
              <p:nvPr/>
            </p:nvSpPr>
            <p:spPr>
              <a:xfrm>
                <a:off x="35790" y="2995817"/>
                <a:ext cx="48789" cy="69316"/>
              </a:xfrm>
              <a:custGeom>
                <a:rect b="b" l="l" r="r" t="t"/>
                <a:pathLst>
                  <a:path extrusionOk="0" h="69316" w="48789">
                    <a:moveTo>
                      <a:pt x="41062" y="54700"/>
                    </a:moveTo>
                    <a:cubicBezTo>
                      <a:pt x="34310" y="50223"/>
                      <a:pt x="28303" y="44777"/>
                      <a:pt x="23155" y="38509"/>
                    </a:cubicBezTo>
                    <a:cubicBezTo>
                      <a:pt x="20543" y="35338"/>
                      <a:pt x="18267" y="31943"/>
                      <a:pt x="16178" y="28399"/>
                    </a:cubicBezTo>
                    <a:cubicBezTo>
                      <a:pt x="14238" y="25078"/>
                      <a:pt x="12261" y="21609"/>
                      <a:pt x="11477" y="17766"/>
                    </a:cubicBezTo>
                    <a:cubicBezTo>
                      <a:pt x="11216" y="16460"/>
                      <a:pt x="11067" y="15080"/>
                      <a:pt x="11440" y="13774"/>
                    </a:cubicBezTo>
                    <a:cubicBezTo>
                      <a:pt x="11813" y="12580"/>
                      <a:pt x="12522" y="11909"/>
                      <a:pt x="13156" y="11573"/>
                    </a:cubicBezTo>
                    <a:cubicBezTo>
                      <a:pt x="15059" y="10640"/>
                      <a:pt x="17633" y="10976"/>
                      <a:pt x="19797" y="12021"/>
                    </a:cubicBezTo>
                    <a:cubicBezTo>
                      <a:pt x="26400" y="15266"/>
                      <a:pt x="27855" y="25116"/>
                      <a:pt x="29460" y="31570"/>
                    </a:cubicBezTo>
                    <a:cubicBezTo>
                      <a:pt x="32258" y="42837"/>
                      <a:pt x="35018" y="54066"/>
                      <a:pt x="37816" y="65333"/>
                    </a:cubicBezTo>
                    <a:cubicBezTo>
                      <a:pt x="39533" y="72309"/>
                      <a:pt x="50352" y="69362"/>
                      <a:pt x="48598" y="62348"/>
                    </a:cubicBezTo>
                    <a:cubicBezTo>
                      <a:pt x="45651" y="50373"/>
                      <a:pt x="42704" y="38434"/>
                      <a:pt x="39719" y="26459"/>
                    </a:cubicBezTo>
                    <a:cubicBezTo>
                      <a:pt x="37406" y="17132"/>
                      <a:pt x="34011" y="6238"/>
                      <a:pt x="24498" y="1873"/>
                    </a:cubicBezTo>
                    <a:cubicBezTo>
                      <a:pt x="15544" y="-2231"/>
                      <a:pt x="3606" y="269"/>
                      <a:pt x="658" y="10752"/>
                    </a:cubicBezTo>
                    <a:cubicBezTo>
                      <a:pt x="-2177" y="20900"/>
                      <a:pt x="4725" y="31980"/>
                      <a:pt x="10321" y="39927"/>
                    </a:cubicBezTo>
                    <a:cubicBezTo>
                      <a:pt x="17111" y="49589"/>
                      <a:pt x="25542" y="57759"/>
                      <a:pt x="35391" y="64251"/>
                    </a:cubicBezTo>
                    <a:cubicBezTo>
                      <a:pt x="41435" y="68355"/>
                      <a:pt x="47069" y="58655"/>
                      <a:pt x="41062" y="54700"/>
                    </a:cubicBezTo>
                    <a:lnTo>
                      <a:pt x="41062" y="54700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895" name="Google Shape;1895;p24"/>
            <p:cNvGrpSpPr/>
            <p:nvPr/>
          </p:nvGrpSpPr>
          <p:grpSpPr>
            <a:xfrm>
              <a:off x="90684" y="2963883"/>
              <a:ext cx="46476" cy="72209"/>
              <a:chOff x="90684" y="2963883"/>
              <a:chExt cx="46476" cy="72209"/>
            </a:xfrm>
          </p:grpSpPr>
          <p:sp>
            <p:nvSpPr>
              <p:cNvPr id="1896" name="Google Shape;1896;p24"/>
              <p:cNvSpPr/>
              <p:nvPr/>
            </p:nvSpPr>
            <p:spPr>
              <a:xfrm>
                <a:off x="96442" y="2969384"/>
                <a:ext cx="35109" cy="60913"/>
              </a:xfrm>
              <a:custGeom>
                <a:rect b="b" l="l" r="r" t="t"/>
                <a:pathLst>
                  <a:path extrusionOk="0" h="60913" w="35109">
                    <a:moveTo>
                      <a:pt x="631" y="60129"/>
                    </a:moveTo>
                    <a:cubicBezTo>
                      <a:pt x="-301" y="49087"/>
                      <a:pt x="-189" y="37932"/>
                      <a:pt x="893" y="26889"/>
                    </a:cubicBezTo>
                    <a:cubicBezTo>
                      <a:pt x="1489" y="20733"/>
                      <a:pt x="2497" y="14428"/>
                      <a:pt x="5631" y="9131"/>
                    </a:cubicBezTo>
                    <a:cubicBezTo>
                      <a:pt x="8764" y="3833"/>
                      <a:pt x="14547" y="-383"/>
                      <a:pt x="20703" y="28"/>
                    </a:cubicBezTo>
                    <a:cubicBezTo>
                      <a:pt x="27978" y="513"/>
                      <a:pt x="33686" y="7377"/>
                      <a:pt x="34842" y="14578"/>
                    </a:cubicBezTo>
                    <a:cubicBezTo>
                      <a:pt x="35961" y="21778"/>
                      <a:pt x="33424" y="29127"/>
                      <a:pt x="29918" y="35507"/>
                    </a:cubicBezTo>
                    <a:cubicBezTo>
                      <a:pt x="24321" y="45729"/>
                      <a:pt x="16151" y="54533"/>
                      <a:pt x="6339" y="60913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97" name="Google Shape;1897;p24"/>
              <p:cNvSpPr/>
              <p:nvPr/>
            </p:nvSpPr>
            <p:spPr>
              <a:xfrm>
                <a:off x="90684" y="2963883"/>
                <a:ext cx="46476" cy="72209"/>
              </a:xfrm>
              <a:custGeom>
                <a:rect b="b" l="l" r="r" t="t"/>
                <a:pathLst>
                  <a:path extrusionOk="0" h="72209" w="46476">
                    <a:moveTo>
                      <a:pt x="11985" y="65631"/>
                    </a:moveTo>
                    <a:cubicBezTo>
                      <a:pt x="11164" y="55558"/>
                      <a:pt x="11127" y="45448"/>
                      <a:pt x="11985" y="35375"/>
                    </a:cubicBezTo>
                    <a:cubicBezTo>
                      <a:pt x="12619" y="27801"/>
                      <a:pt x="13365" y="18027"/>
                      <a:pt x="20118" y="13102"/>
                    </a:cubicBezTo>
                    <a:cubicBezTo>
                      <a:pt x="25677" y="9073"/>
                      <a:pt x="31870" y="12095"/>
                      <a:pt x="34295" y="18064"/>
                    </a:cubicBezTo>
                    <a:cubicBezTo>
                      <a:pt x="37466" y="25787"/>
                      <a:pt x="33064" y="34740"/>
                      <a:pt x="29072" y="41232"/>
                    </a:cubicBezTo>
                    <a:cubicBezTo>
                      <a:pt x="24073" y="49365"/>
                      <a:pt x="17245" y="56341"/>
                      <a:pt x="9262" y="61602"/>
                    </a:cubicBezTo>
                    <a:cubicBezTo>
                      <a:pt x="3292" y="65556"/>
                      <a:pt x="8889" y="75256"/>
                      <a:pt x="14895" y="71264"/>
                    </a:cubicBezTo>
                    <a:cubicBezTo>
                      <a:pt x="24073" y="65220"/>
                      <a:pt x="31944" y="57423"/>
                      <a:pt x="37914" y="48171"/>
                    </a:cubicBezTo>
                    <a:cubicBezTo>
                      <a:pt x="43957" y="38807"/>
                      <a:pt x="48994" y="26495"/>
                      <a:pt x="45114" y="15341"/>
                    </a:cubicBezTo>
                    <a:cubicBezTo>
                      <a:pt x="41682" y="5454"/>
                      <a:pt x="32206" y="-1858"/>
                      <a:pt x="21461" y="418"/>
                    </a:cubicBezTo>
                    <a:cubicBezTo>
                      <a:pt x="10455" y="2731"/>
                      <a:pt x="4151" y="13513"/>
                      <a:pt x="2173" y="23772"/>
                    </a:cubicBezTo>
                    <a:cubicBezTo>
                      <a:pt x="-476" y="37426"/>
                      <a:pt x="-364" y="51864"/>
                      <a:pt x="718" y="65668"/>
                    </a:cubicBezTo>
                    <a:cubicBezTo>
                      <a:pt x="942" y="68690"/>
                      <a:pt x="3106" y="71264"/>
                      <a:pt x="6314" y="71264"/>
                    </a:cubicBezTo>
                    <a:cubicBezTo>
                      <a:pt x="9224" y="71227"/>
                      <a:pt x="12209" y="68652"/>
                      <a:pt x="11985" y="65631"/>
                    </a:cubicBezTo>
                    <a:lnTo>
                      <a:pt x="11985" y="65631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898" name="Google Shape;1898;p24"/>
            <p:cNvGrpSpPr/>
            <p:nvPr/>
          </p:nvGrpSpPr>
          <p:grpSpPr>
            <a:xfrm>
              <a:off x="87850" y="3023493"/>
              <a:ext cx="67485" cy="60144"/>
              <a:chOff x="87850" y="3023493"/>
              <a:chExt cx="67485" cy="60144"/>
            </a:xfrm>
          </p:grpSpPr>
          <p:sp>
            <p:nvSpPr>
              <p:cNvPr id="1899" name="Google Shape;1899;p24"/>
              <p:cNvSpPr/>
              <p:nvPr/>
            </p:nvSpPr>
            <p:spPr>
              <a:xfrm>
                <a:off x="93342" y="3028901"/>
                <a:ext cx="56401" cy="49137"/>
              </a:xfrm>
              <a:custGeom>
                <a:rect b="b" l="l" r="r" t="t"/>
                <a:pathLst>
                  <a:path extrusionOk="0" h="49137" w="56401">
                    <a:moveTo>
                      <a:pt x="8693" y="5239"/>
                    </a:moveTo>
                    <a:cubicBezTo>
                      <a:pt x="21713" y="1844"/>
                      <a:pt x="36673" y="-3939"/>
                      <a:pt x="47567" y="3970"/>
                    </a:cubicBezTo>
                    <a:cubicBezTo>
                      <a:pt x="54954" y="9305"/>
                      <a:pt x="57416" y="19528"/>
                      <a:pt x="56035" y="28556"/>
                    </a:cubicBezTo>
                    <a:cubicBezTo>
                      <a:pt x="54282" y="39972"/>
                      <a:pt x="44023" y="51649"/>
                      <a:pt x="32868" y="48664"/>
                    </a:cubicBezTo>
                    <a:cubicBezTo>
                      <a:pt x="15632" y="44038"/>
                      <a:pt x="17497" y="12812"/>
                      <a:pt x="0" y="9268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00" name="Google Shape;1900;p24"/>
              <p:cNvSpPr/>
              <p:nvPr/>
            </p:nvSpPr>
            <p:spPr>
              <a:xfrm>
                <a:off x="87850" y="3023493"/>
                <a:ext cx="67485" cy="60144"/>
              </a:xfrm>
              <a:custGeom>
                <a:rect b="b" l="l" r="r" t="t"/>
                <a:pathLst>
                  <a:path extrusionOk="0" h="60144" w="67485">
                    <a:moveTo>
                      <a:pt x="15639" y="16056"/>
                    </a:moveTo>
                    <a:cubicBezTo>
                      <a:pt x="21497" y="14489"/>
                      <a:pt x="27279" y="12661"/>
                      <a:pt x="33211" y="11579"/>
                    </a:cubicBezTo>
                    <a:cubicBezTo>
                      <a:pt x="38061" y="10721"/>
                      <a:pt x="43508" y="10460"/>
                      <a:pt x="47985" y="12848"/>
                    </a:cubicBezTo>
                    <a:cubicBezTo>
                      <a:pt x="56715" y="17437"/>
                      <a:pt x="58058" y="30158"/>
                      <a:pt x="54364" y="38441"/>
                    </a:cubicBezTo>
                    <a:cubicBezTo>
                      <a:pt x="52536" y="42507"/>
                      <a:pt x="49440" y="46574"/>
                      <a:pt x="45224" y="48290"/>
                    </a:cubicBezTo>
                    <a:cubicBezTo>
                      <a:pt x="43433" y="49036"/>
                      <a:pt x="41642" y="49148"/>
                      <a:pt x="39777" y="48700"/>
                    </a:cubicBezTo>
                    <a:cubicBezTo>
                      <a:pt x="39329" y="48588"/>
                      <a:pt x="38882" y="48439"/>
                      <a:pt x="38471" y="48290"/>
                    </a:cubicBezTo>
                    <a:cubicBezTo>
                      <a:pt x="37539" y="47954"/>
                      <a:pt x="39516" y="48887"/>
                      <a:pt x="38098" y="48103"/>
                    </a:cubicBezTo>
                    <a:cubicBezTo>
                      <a:pt x="37800" y="47917"/>
                      <a:pt x="37501" y="47767"/>
                      <a:pt x="37166" y="47581"/>
                    </a:cubicBezTo>
                    <a:cubicBezTo>
                      <a:pt x="36867" y="47394"/>
                      <a:pt x="36569" y="47208"/>
                      <a:pt x="36307" y="47021"/>
                    </a:cubicBezTo>
                    <a:cubicBezTo>
                      <a:pt x="36681" y="47320"/>
                      <a:pt x="36718" y="47357"/>
                      <a:pt x="36419" y="47096"/>
                    </a:cubicBezTo>
                    <a:cubicBezTo>
                      <a:pt x="35822" y="46611"/>
                      <a:pt x="35226" y="46051"/>
                      <a:pt x="34703" y="45492"/>
                    </a:cubicBezTo>
                    <a:cubicBezTo>
                      <a:pt x="34330" y="45119"/>
                      <a:pt x="33994" y="44708"/>
                      <a:pt x="33659" y="44298"/>
                    </a:cubicBezTo>
                    <a:cubicBezTo>
                      <a:pt x="33808" y="44484"/>
                      <a:pt x="34181" y="45044"/>
                      <a:pt x="33547" y="44149"/>
                    </a:cubicBezTo>
                    <a:cubicBezTo>
                      <a:pt x="32390" y="42544"/>
                      <a:pt x="31383" y="40828"/>
                      <a:pt x="30488" y="39038"/>
                    </a:cubicBezTo>
                    <a:cubicBezTo>
                      <a:pt x="28585" y="35419"/>
                      <a:pt x="27093" y="31614"/>
                      <a:pt x="25376" y="27883"/>
                    </a:cubicBezTo>
                    <a:cubicBezTo>
                      <a:pt x="21646" y="19712"/>
                      <a:pt x="16385" y="11393"/>
                      <a:pt x="6984" y="9304"/>
                    </a:cubicBezTo>
                    <a:cubicBezTo>
                      <a:pt x="-30" y="7737"/>
                      <a:pt x="-3014" y="18519"/>
                      <a:pt x="3999" y="20085"/>
                    </a:cubicBezTo>
                    <a:cubicBezTo>
                      <a:pt x="6014" y="20533"/>
                      <a:pt x="6462" y="20608"/>
                      <a:pt x="8402" y="22063"/>
                    </a:cubicBezTo>
                    <a:cubicBezTo>
                      <a:pt x="7469" y="21391"/>
                      <a:pt x="8775" y="22399"/>
                      <a:pt x="8849" y="22511"/>
                    </a:cubicBezTo>
                    <a:cubicBezTo>
                      <a:pt x="9222" y="22884"/>
                      <a:pt x="9596" y="23219"/>
                      <a:pt x="9931" y="23630"/>
                    </a:cubicBezTo>
                    <a:cubicBezTo>
                      <a:pt x="10230" y="23965"/>
                      <a:pt x="10528" y="24301"/>
                      <a:pt x="10789" y="24637"/>
                    </a:cubicBezTo>
                    <a:cubicBezTo>
                      <a:pt x="11050" y="24935"/>
                      <a:pt x="11013" y="24898"/>
                      <a:pt x="10752" y="24562"/>
                    </a:cubicBezTo>
                    <a:cubicBezTo>
                      <a:pt x="10976" y="24861"/>
                      <a:pt x="11162" y="25159"/>
                      <a:pt x="11386" y="25458"/>
                    </a:cubicBezTo>
                    <a:cubicBezTo>
                      <a:pt x="13811" y="29226"/>
                      <a:pt x="15639" y="33292"/>
                      <a:pt x="17430" y="37433"/>
                    </a:cubicBezTo>
                    <a:cubicBezTo>
                      <a:pt x="21086" y="45716"/>
                      <a:pt x="25302" y="54781"/>
                      <a:pt x="34144" y="58549"/>
                    </a:cubicBezTo>
                    <a:cubicBezTo>
                      <a:pt x="46977" y="63996"/>
                      <a:pt x="59550" y="54669"/>
                      <a:pt x="64624" y="43030"/>
                    </a:cubicBezTo>
                    <a:cubicBezTo>
                      <a:pt x="69735" y="31240"/>
                      <a:pt x="68280" y="14937"/>
                      <a:pt x="57983" y="6244"/>
                    </a:cubicBezTo>
                    <a:cubicBezTo>
                      <a:pt x="44776" y="-4873"/>
                      <a:pt x="27428" y="1469"/>
                      <a:pt x="12729" y="5349"/>
                    </a:cubicBezTo>
                    <a:cubicBezTo>
                      <a:pt x="5716" y="7103"/>
                      <a:pt x="8663" y="17884"/>
                      <a:pt x="15639" y="16056"/>
                    </a:cubicBezTo>
                    <a:lnTo>
                      <a:pt x="15639" y="16056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901" name="Google Shape;1901;p24"/>
            <p:cNvGrpSpPr/>
            <p:nvPr/>
          </p:nvGrpSpPr>
          <p:grpSpPr>
            <a:xfrm>
              <a:off x="4" y="3048435"/>
              <a:ext cx="64031" cy="59485"/>
              <a:chOff x="4" y="3048435"/>
              <a:chExt cx="64031" cy="59485"/>
            </a:xfrm>
          </p:grpSpPr>
          <p:sp>
            <p:nvSpPr>
              <p:cNvPr id="1902" name="Google Shape;1902;p24"/>
              <p:cNvSpPr/>
              <p:nvPr/>
            </p:nvSpPr>
            <p:spPr>
              <a:xfrm>
                <a:off x="5485" y="3054092"/>
                <a:ext cx="53022" cy="48344"/>
              </a:xfrm>
              <a:custGeom>
                <a:rect b="b" l="l" r="r" t="t"/>
                <a:pathLst>
                  <a:path extrusionOk="0" h="48344" w="53022">
                    <a:moveTo>
                      <a:pt x="50662" y="47387"/>
                    </a:moveTo>
                    <a:cubicBezTo>
                      <a:pt x="43947" y="37053"/>
                      <a:pt x="37231" y="26756"/>
                      <a:pt x="30516" y="16422"/>
                    </a:cubicBezTo>
                    <a:cubicBezTo>
                      <a:pt x="26785" y="10677"/>
                      <a:pt x="22794" y="4708"/>
                      <a:pt x="16675" y="1649"/>
                    </a:cubicBezTo>
                    <a:cubicBezTo>
                      <a:pt x="13019" y="-180"/>
                      <a:pt x="8505" y="-739"/>
                      <a:pt x="4961" y="1275"/>
                    </a:cubicBezTo>
                    <a:cubicBezTo>
                      <a:pt x="-1755" y="5081"/>
                      <a:pt x="-934" y="15340"/>
                      <a:pt x="3170" y="21906"/>
                    </a:cubicBezTo>
                    <a:cubicBezTo>
                      <a:pt x="12571" y="36941"/>
                      <a:pt x="31897" y="42015"/>
                      <a:pt x="49468" y="44440"/>
                    </a:cubicBezTo>
                    <a:cubicBezTo>
                      <a:pt x="50811" y="44626"/>
                      <a:pt x="52341" y="44925"/>
                      <a:pt x="52901" y="46156"/>
                    </a:cubicBezTo>
                    <a:cubicBezTo>
                      <a:pt x="53497" y="47350"/>
                      <a:pt x="51744" y="49066"/>
                      <a:pt x="50923" y="48021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03" name="Google Shape;1903;p24"/>
              <p:cNvSpPr/>
              <p:nvPr/>
            </p:nvSpPr>
            <p:spPr>
              <a:xfrm>
                <a:off x="4" y="3048435"/>
                <a:ext cx="64031" cy="59485"/>
              </a:xfrm>
              <a:custGeom>
                <a:rect b="b" l="l" r="r" t="t"/>
                <a:pathLst>
                  <a:path extrusionOk="0" h="59485" w="64031">
                    <a:moveTo>
                      <a:pt x="60993" y="50246"/>
                    </a:moveTo>
                    <a:cubicBezTo>
                      <a:pt x="53867" y="39278"/>
                      <a:pt x="46816" y="28197"/>
                      <a:pt x="39541" y="17304"/>
                    </a:cubicBezTo>
                    <a:cubicBezTo>
                      <a:pt x="33386" y="8051"/>
                      <a:pt x="23686" y="-2730"/>
                      <a:pt x="11188" y="627"/>
                    </a:cubicBezTo>
                    <a:cubicBezTo>
                      <a:pt x="-42" y="3649"/>
                      <a:pt x="-2056" y="16781"/>
                      <a:pt x="1786" y="26220"/>
                    </a:cubicBezTo>
                    <a:cubicBezTo>
                      <a:pt x="5554" y="35510"/>
                      <a:pt x="13837" y="42561"/>
                      <a:pt x="22641" y="46926"/>
                    </a:cubicBezTo>
                    <a:cubicBezTo>
                      <a:pt x="27864" y="49500"/>
                      <a:pt x="33423" y="51402"/>
                      <a:pt x="39056" y="52820"/>
                    </a:cubicBezTo>
                    <a:cubicBezTo>
                      <a:pt x="41668" y="53454"/>
                      <a:pt x="44317" y="54014"/>
                      <a:pt x="47003" y="54499"/>
                    </a:cubicBezTo>
                    <a:cubicBezTo>
                      <a:pt x="48458" y="54760"/>
                      <a:pt x="49875" y="54984"/>
                      <a:pt x="51330" y="55208"/>
                    </a:cubicBezTo>
                    <a:cubicBezTo>
                      <a:pt x="51815" y="55282"/>
                      <a:pt x="52300" y="55357"/>
                      <a:pt x="52748" y="55431"/>
                    </a:cubicBezTo>
                    <a:cubicBezTo>
                      <a:pt x="53196" y="55506"/>
                      <a:pt x="53681" y="55544"/>
                      <a:pt x="54128" y="55655"/>
                    </a:cubicBezTo>
                    <a:cubicBezTo>
                      <a:pt x="55882" y="56215"/>
                      <a:pt x="55434" y="55245"/>
                      <a:pt x="52860" y="52783"/>
                    </a:cubicBezTo>
                    <a:cubicBezTo>
                      <a:pt x="53121" y="51850"/>
                      <a:pt x="53382" y="50917"/>
                      <a:pt x="53606" y="49947"/>
                    </a:cubicBezTo>
                    <a:cubicBezTo>
                      <a:pt x="54651" y="49425"/>
                      <a:pt x="55695" y="48903"/>
                      <a:pt x="56740" y="48343"/>
                    </a:cubicBezTo>
                    <a:cubicBezTo>
                      <a:pt x="58046" y="48903"/>
                      <a:pt x="59389" y="49425"/>
                      <a:pt x="60694" y="49985"/>
                    </a:cubicBezTo>
                    <a:cubicBezTo>
                      <a:pt x="60583" y="49910"/>
                      <a:pt x="60471" y="49798"/>
                      <a:pt x="60359" y="49724"/>
                    </a:cubicBezTo>
                    <a:cubicBezTo>
                      <a:pt x="58008" y="47858"/>
                      <a:pt x="54763" y="47411"/>
                      <a:pt x="52450" y="49724"/>
                    </a:cubicBezTo>
                    <a:cubicBezTo>
                      <a:pt x="50510" y="51664"/>
                      <a:pt x="50062" y="55730"/>
                      <a:pt x="52450" y="57633"/>
                    </a:cubicBezTo>
                    <a:cubicBezTo>
                      <a:pt x="55397" y="59946"/>
                      <a:pt x="59053" y="60282"/>
                      <a:pt x="61888" y="57558"/>
                    </a:cubicBezTo>
                    <a:cubicBezTo>
                      <a:pt x="64388" y="55133"/>
                      <a:pt x="64686" y="51328"/>
                      <a:pt x="62858" y="48492"/>
                    </a:cubicBezTo>
                    <a:cubicBezTo>
                      <a:pt x="59874" y="43904"/>
                      <a:pt x="52599" y="44277"/>
                      <a:pt x="47786" y="43344"/>
                    </a:cubicBezTo>
                    <a:cubicBezTo>
                      <a:pt x="38795" y="41591"/>
                      <a:pt x="29804" y="38979"/>
                      <a:pt x="22156" y="33756"/>
                    </a:cubicBezTo>
                    <a:cubicBezTo>
                      <a:pt x="18761" y="31443"/>
                      <a:pt x="15627" y="28347"/>
                      <a:pt x="13464" y="24802"/>
                    </a:cubicBezTo>
                    <a:cubicBezTo>
                      <a:pt x="12382" y="23049"/>
                      <a:pt x="11934" y="22004"/>
                      <a:pt x="11449" y="19878"/>
                    </a:cubicBezTo>
                    <a:cubicBezTo>
                      <a:pt x="11113" y="18423"/>
                      <a:pt x="10964" y="16072"/>
                      <a:pt x="11225" y="15028"/>
                    </a:cubicBezTo>
                    <a:cubicBezTo>
                      <a:pt x="11635" y="13312"/>
                      <a:pt x="11710" y="12976"/>
                      <a:pt x="12904" y="12006"/>
                    </a:cubicBezTo>
                    <a:cubicBezTo>
                      <a:pt x="12382" y="12454"/>
                      <a:pt x="13202" y="11782"/>
                      <a:pt x="13389" y="11708"/>
                    </a:cubicBezTo>
                    <a:cubicBezTo>
                      <a:pt x="13837" y="11521"/>
                      <a:pt x="14471" y="11335"/>
                      <a:pt x="14918" y="11297"/>
                    </a:cubicBezTo>
                    <a:cubicBezTo>
                      <a:pt x="15926" y="11185"/>
                      <a:pt x="17008" y="11446"/>
                      <a:pt x="17978" y="11708"/>
                    </a:cubicBezTo>
                    <a:cubicBezTo>
                      <a:pt x="22268" y="12976"/>
                      <a:pt x="25551" y="16819"/>
                      <a:pt x="28051" y="20363"/>
                    </a:cubicBezTo>
                    <a:cubicBezTo>
                      <a:pt x="36258" y="31854"/>
                      <a:pt x="43570" y="44090"/>
                      <a:pt x="51293" y="55954"/>
                    </a:cubicBezTo>
                    <a:cubicBezTo>
                      <a:pt x="55210" y="61886"/>
                      <a:pt x="64910" y="56290"/>
                      <a:pt x="60993" y="50246"/>
                    </a:cubicBezTo>
                    <a:lnTo>
                      <a:pt x="60993" y="50246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904" name="Google Shape;1904;p24"/>
            <p:cNvGrpSpPr/>
            <p:nvPr/>
          </p:nvGrpSpPr>
          <p:grpSpPr>
            <a:xfrm>
              <a:off x="52923" y="3075638"/>
              <a:ext cx="62511" cy="43968"/>
              <a:chOff x="52923" y="3075638"/>
              <a:chExt cx="62511" cy="43968"/>
            </a:xfrm>
          </p:grpSpPr>
          <p:sp>
            <p:nvSpPr>
              <p:cNvPr id="1905" name="Google Shape;1905;p24"/>
              <p:cNvSpPr/>
              <p:nvPr/>
            </p:nvSpPr>
            <p:spPr>
              <a:xfrm>
                <a:off x="58572" y="3081202"/>
                <a:ext cx="51283" cy="32963"/>
              </a:xfrm>
              <a:custGeom>
                <a:rect b="b" l="l" r="r" t="t"/>
                <a:pathLst>
                  <a:path extrusionOk="0" h="32963" w="51283">
                    <a:moveTo>
                      <a:pt x="5969" y="20799"/>
                    </a:moveTo>
                    <a:cubicBezTo>
                      <a:pt x="10073" y="13151"/>
                      <a:pt x="15706" y="5914"/>
                      <a:pt x="23578" y="2220"/>
                    </a:cubicBezTo>
                    <a:cubicBezTo>
                      <a:pt x="31450" y="-1473"/>
                      <a:pt x="41821" y="-727"/>
                      <a:pt x="47604" y="5727"/>
                    </a:cubicBezTo>
                    <a:cubicBezTo>
                      <a:pt x="54580" y="13525"/>
                      <a:pt x="51148" y="27925"/>
                      <a:pt x="41411" y="31731"/>
                    </a:cubicBezTo>
                    <a:cubicBezTo>
                      <a:pt x="28279" y="36842"/>
                      <a:pt x="12908" y="24045"/>
                      <a:pt x="0" y="29679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06" name="Google Shape;1906;p24"/>
              <p:cNvSpPr/>
              <p:nvPr/>
            </p:nvSpPr>
            <p:spPr>
              <a:xfrm>
                <a:off x="52923" y="3075638"/>
                <a:ext cx="62511" cy="43968"/>
              </a:xfrm>
              <a:custGeom>
                <a:rect b="b" l="l" r="r" t="t"/>
                <a:pathLst>
                  <a:path extrusionOk="0" h="43968" w="62511">
                    <a:moveTo>
                      <a:pt x="16468" y="29198"/>
                    </a:moveTo>
                    <a:cubicBezTo>
                      <a:pt x="20124" y="22521"/>
                      <a:pt x="25310" y="15358"/>
                      <a:pt x="32249" y="12522"/>
                    </a:cubicBezTo>
                    <a:cubicBezTo>
                      <a:pt x="35532" y="11179"/>
                      <a:pt x="39188" y="10806"/>
                      <a:pt x="42173" y="11403"/>
                    </a:cubicBezTo>
                    <a:cubicBezTo>
                      <a:pt x="43852" y="11739"/>
                      <a:pt x="45083" y="12149"/>
                      <a:pt x="46351" y="12858"/>
                    </a:cubicBezTo>
                    <a:cubicBezTo>
                      <a:pt x="46687" y="13045"/>
                      <a:pt x="47881" y="13865"/>
                      <a:pt x="47881" y="13865"/>
                    </a:cubicBezTo>
                    <a:cubicBezTo>
                      <a:pt x="48217" y="14126"/>
                      <a:pt x="48553" y="14462"/>
                      <a:pt x="48851" y="14761"/>
                    </a:cubicBezTo>
                    <a:cubicBezTo>
                      <a:pt x="48851" y="14761"/>
                      <a:pt x="50008" y="16216"/>
                      <a:pt x="49485" y="15432"/>
                    </a:cubicBezTo>
                    <a:cubicBezTo>
                      <a:pt x="49896" y="16029"/>
                      <a:pt x="50306" y="16701"/>
                      <a:pt x="50604" y="17372"/>
                    </a:cubicBezTo>
                    <a:cubicBezTo>
                      <a:pt x="50306" y="16701"/>
                      <a:pt x="50903" y="18267"/>
                      <a:pt x="50978" y="18641"/>
                    </a:cubicBezTo>
                    <a:cubicBezTo>
                      <a:pt x="51425" y="20319"/>
                      <a:pt x="51388" y="20543"/>
                      <a:pt x="51276" y="22707"/>
                    </a:cubicBezTo>
                    <a:cubicBezTo>
                      <a:pt x="51201" y="24461"/>
                      <a:pt x="51425" y="22147"/>
                      <a:pt x="51239" y="23192"/>
                    </a:cubicBezTo>
                    <a:cubicBezTo>
                      <a:pt x="51164" y="23565"/>
                      <a:pt x="51089" y="23938"/>
                      <a:pt x="51015" y="24311"/>
                    </a:cubicBezTo>
                    <a:cubicBezTo>
                      <a:pt x="50828" y="25057"/>
                      <a:pt x="50604" y="25766"/>
                      <a:pt x="50343" y="26475"/>
                    </a:cubicBezTo>
                    <a:cubicBezTo>
                      <a:pt x="50008" y="27370"/>
                      <a:pt x="50642" y="25841"/>
                      <a:pt x="50231" y="26699"/>
                    </a:cubicBezTo>
                    <a:cubicBezTo>
                      <a:pt x="50045" y="27109"/>
                      <a:pt x="49821" y="27520"/>
                      <a:pt x="49560" y="27930"/>
                    </a:cubicBezTo>
                    <a:cubicBezTo>
                      <a:pt x="49373" y="28266"/>
                      <a:pt x="49187" y="28564"/>
                      <a:pt x="48963" y="28863"/>
                    </a:cubicBezTo>
                    <a:cubicBezTo>
                      <a:pt x="48478" y="29609"/>
                      <a:pt x="49000" y="28863"/>
                      <a:pt x="48664" y="29273"/>
                    </a:cubicBezTo>
                    <a:cubicBezTo>
                      <a:pt x="46650" y="31586"/>
                      <a:pt x="44785" y="32519"/>
                      <a:pt x="41912" y="32817"/>
                    </a:cubicBezTo>
                    <a:cubicBezTo>
                      <a:pt x="38107" y="33190"/>
                      <a:pt x="35159" y="32519"/>
                      <a:pt x="31429" y="31586"/>
                    </a:cubicBezTo>
                    <a:cubicBezTo>
                      <a:pt x="22587" y="29422"/>
                      <a:pt x="13036" y="26139"/>
                      <a:pt x="4120" y="29796"/>
                    </a:cubicBezTo>
                    <a:cubicBezTo>
                      <a:pt x="1322" y="30952"/>
                      <a:pt x="-656" y="33526"/>
                      <a:pt x="202" y="36697"/>
                    </a:cubicBezTo>
                    <a:cubicBezTo>
                      <a:pt x="911" y="39346"/>
                      <a:pt x="4269" y="41771"/>
                      <a:pt x="7104" y="40614"/>
                    </a:cubicBezTo>
                    <a:cubicBezTo>
                      <a:pt x="10984" y="39010"/>
                      <a:pt x="14678" y="39160"/>
                      <a:pt x="18707" y="39980"/>
                    </a:cubicBezTo>
                    <a:cubicBezTo>
                      <a:pt x="23221" y="40913"/>
                      <a:pt x="27660" y="42368"/>
                      <a:pt x="32175" y="43226"/>
                    </a:cubicBezTo>
                    <a:cubicBezTo>
                      <a:pt x="42061" y="45129"/>
                      <a:pt x="52171" y="43711"/>
                      <a:pt x="58327" y="34981"/>
                    </a:cubicBezTo>
                    <a:cubicBezTo>
                      <a:pt x="63289" y="28005"/>
                      <a:pt x="64072" y="17596"/>
                      <a:pt x="59409" y="10247"/>
                    </a:cubicBezTo>
                    <a:cubicBezTo>
                      <a:pt x="53776" y="1367"/>
                      <a:pt x="42621" y="-1431"/>
                      <a:pt x="32772" y="659"/>
                    </a:cubicBezTo>
                    <a:cubicBezTo>
                      <a:pt x="20871" y="3195"/>
                      <a:pt x="12290" y="13306"/>
                      <a:pt x="6731" y="23528"/>
                    </a:cubicBezTo>
                    <a:cubicBezTo>
                      <a:pt x="3336" y="29870"/>
                      <a:pt x="12999" y="35541"/>
                      <a:pt x="16468" y="29198"/>
                    </a:cubicBezTo>
                    <a:lnTo>
                      <a:pt x="16468" y="29198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907" name="Google Shape;1907;p24"/>
            <p:cNvGrpSpPr/>
            <p:nvPr/>
          </p:nvGrpSpPr>
          <p:grpSpPr>
            <a:xfrm>
              <a:off x="8624" y="3125241"/>
              <a:ext cx="50837" cy="53824"/>
              <a:chOff x="8624" y="3125241"/>
              <a:chExt cx="50837" cy="53824"/>
            </a:xfrm>
          </p:grpSpPr>
          <p:sp>
            <p:nvSpPr>
              <p:cNvPr id="1908" name="Google Shape;1908;p24"/>
              <p:cNvSpPr/>
              <p:nvPr/>
            </p:nvSpPr>
            <p:spPr>
              <a:xfrm>
                <a:off x="14268" y="3130843"/>
                <a:ext cx="39565" cy="42563"/>
              </a:xfrm>
              <a:custGeom>
                <a:rect b="b" l="l" r="r" t="t"/>
                <a:pathLst>
                  <a:path extrusionOk="0" h="42563" w="39565">
                    <a:moveTo>
                      <a:pt x="39491" y="37938"/>
                    </a:moveTo>
                    <a:cubicBezTo>
                      <a:pt x="35164" y="28648"/>
                      <a:pt x="30090" y="19657"/>
                      <a:pt x="24419" y="11114"/>
                    </a:cubicBezTo>
                    <a:cubicBezTo>
                      <a:pt x="20166" y="4734"/>
                      <a:pt x="13078" y="-2205"/>
                      <a:pt x="5989" y="668"/>
                    </a:cubicBezTo>
                    <a:cubicBezTo>
                      <a:pt x="431" y="2944"/>
                      <a:pt x="-1286" y="10480"/>
                      <a:pt x="953" y="16038"/>
                    </a:cubicBezTo>
                    <a:cubicBezTo>
                      <a:pt x="3191" y="21597"/>
                      <a:pt x="8228" y="25477"/>
                      <a:pt x="13190" y="28760"/>
                    </a:cubicBezTo>
                    <a:cubicBezTo>
                      <a:pt x="21472" y="34244"/>
                      <a:pt x="30351" y="38870"/>
                      <a:pt x="39566" y="42564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09" name="Google Shape;1909;p24"/>
              <p:cNvSpPr/>
              <p:nvPr/>
            </p:nvSpPr>
            <p:spPr>
              <a:xfrm>
                <a:off x="8624" y="3125241"/>
                <a:ext cx="50837" cy="53824"/>
              </a:xfrm>
              <a:custGeom>
                <a:rect b="b" l="l" r="r" t="t"/>
                <a:pathLst>
                  <a:path extrusionOk="0" h="53824" w="50837">
                    <a:moveTo>
                      <a:pt x="49948" y="40705"/>
                    </a:moveTo>
                    <a:cubicBezTo>
                      <a:pt x="45844" y="31975"/>
                      <a:pt x="41181" y="23544"/>
                      <a:pt x="35920" y="15485"/>
                    </a:cubicBezTo>
                    <a:cubicBezTo>
                      <a:pt x="31220" y="8285"/>
                      <a:pt x="24318" y="-183"/>
                      <a:pt x="14842" y="3"/>
                    </a:cubicBezTo>
                    <a:cubicBezTo>
                      <a:pt x="5664" y="190"/>
                      <a:pt x="-491" y="8695"/>
                      <a:pt x="31" y="17463"/>
                    </a:cubicBezTo>
                    <a:cubicBezTo>
                      <a:pt x="628" y="26864"/>
                      <a:pt x="7530" y="33430"/>
                      <a:pt x="14879" y="38429"/>
                    </a:cubicBezTo>
                    <a:cubicBezTo>
                      <a:pt x="23870" y="44548"/>
                      <a:pt x="33607" y="49472"/>
                      <a:pt x="43718" y="53539"/>
                    </a:cubicBezTo>
                    <a:cubicBezTo>
                      <a:pt x="46516" y="54658"/>
                      <a:pt x="49873" y="52308"/>
                      <a:pt x="50619" y="49622"/>
                    </a:cubicBezTo>
                    <a:cubicBezTo>
                      <a:pt x="51515" y="46413"/>
                      <a:pt x="49538" y="43876"/>
                      <a:pt x="46702" y="42720"/>
                    </a:cubicBezTo>
                    <a:cubicBezTo>
                      <a:pt x="39465" y="39810"/>
                      <a:pt x="32488" y="36228"/>
                      <a:pt x="25847" y="32162"/>
                    </a:cubicBezTo>
                    <a:cubicBezTo>
                      <a:pt x="22937" y="30371"/>
                      <a:pt x="19766" y="28431"/>
                      <a:pt x="17379" y="26416"/>
                    </a:cubicBezTo>
                    <a:cubicBezTo>
                      <a:pt x="16110" y="25335"/>
                      <a:pt x="14879" y="24215"/>
                      <a:pt x="13835" y="22947"/>
                    </a:cubicBezTo>
                    <a:cubicBezTo>
                      <a:pt x="13573" y="22649"/>
                      <a:pt x="13163" y="22051"/>
                      <a:pt x="12790" y="21417"/>
                    </a:cubicBezTo>
                    <a:cubicBezTo>
                      <a:pt x="12603" y="21156"/>
                      <a:pt x="12454" y="20858"/>
                      <a:pt x="12305" y="20559"/>
                    </a:cubicBezTo>
                    <a:cubicBezTo>
                      <a:pt x="12305" y="20559"/>
                      <a:pt x="11596" y="18918"/>
                      <a:pt x="11820" y="19627"/>
                    </a:cubicBezTo>
                    <a:cubicBezTo>
                      <a:pt x="11596" y="19030"/>
                      <a:pt x="11484" y="18433"/>
                      <a:pt x="11335" y="17836"/>
                    </a:cubicBezTo>
                    <a:cubicBezTo>
                      <a:pt x="11111" y="16940"/>
                      <a:pt x="11372" y="18619"/>
                      <a:pt x="11298" y="17724"/>
                    </a:cubicBezTo>
                    <a:cubicBezTo>
                      <a:pt x="11298" y="17463"/>
                      <a:pt x="11260" y="17202"/>
                      <a:pt x="11260" y="16903"/>
                    </a:cubicBezTo>
                    <a:cubicBezTo>
                      <a:pt x="11260" y="16642"/>
                      <a:pt x="11410" y="14627"/>
                      <a:pt x="11260" y="15709"/>
                    </a:cubicBezTo>
                    <a:cubicBezTo>
                      <a:pt x="11372" y="14926"/>
                      <a:pt x="11596" y="14142"/>
                      <a:pt x="11857" y="13396"/>
                    </a:cubicBezTo>
                    <a:cubicBezTo>
                      <a:pt x="12156" y="12576"/>
                      <a:pt x="11484" y="14031"/>
                      <a:pt x="11932" y="13322"/>
                    </a:cubicBezTo>
                    <a:cubicBezTo>
                      <a:pt x="12044" y="13098"/>
                      <a:pt x="12193" y="12874"/>
                      <a:pt x="12305" y="12650"/>
                    </a:cubicBezTo>
                    <a:cubicBezTo>
                      <a:pt x="12753" y="11792"/>
                      <a:pt x="12529" y="12314"/>
                      <a:pt x="12342" y="12538"/>
                    </a:cubicBezTo>
                    <a:cubicBezTo>
                      <a:pt x="12566" y="12277"/>
                      <a:pt x="12790" y="12053"/>
                      <a:pt x="13051" y="11792"/>
                    </a:cubicBezTo>
                    <a:cubicBezTo>
                      <a:pt x="13238" y="11606"/>
                      <a:pt x="13872" y="11307"/>
                      <a:pt x="13126" y="11717"/>
                    </a:cubicBezTo>
                    <a:cubicBezTo>
                      <a:pt x="13424" y="11531"/>
                      <a:pt x="13723" y="11344"/>
                      <a:pt x="14021" y="11195"/>
                    </a:cubicBezTo>
                    <a:cubicBezTo>
                      <a:pt x="13163" y="11568"/>
                      <a:pt x="15663" y="11009"/>
                      <a:pt x="14618" y="11083"/>
                    </a:cubicBezTo>
                    <a:cubicBezTo>
                      <a:pt x="15737" y="11009"/>
                      <a:pt x="16483" y="11233"/>
                      <a:pt x="17229" y="11606"/>
                    </a:cubicBezTo>
                    <a:cubicBezTo>
                      <a:pt x="18871" y="12426"/>
                      <a:pt x="19804" y="13172"/>
                      <a:pt x="21035" y="14366"/>
                    </a:cubicBezTo>
                    <a:cubicBezTo>
                      <a:pt x="23572" y="16791"/>
                      <a:pt x="25213" y="19328"/>
                      <a:pt x="27153" y="22313"/>
                    </a:cubicBezTo>
                    <a:cubicBezTo>
                      <a:pt x="32078" y="29998"/>
                      <a:pt x="36480" y="37982"/>
                      <a:pt x="40323" y="46264"/>
                    </a:cubicBezTo>
                    <a:cubicBezTo>
                      <a:pt x="41591" y="48987"/>
                      <a:pt x="45546" y="49696"/>
                      <a:pt x="47971" y="48279"/>
                    </a:cubicBezTo>
                    <a:cubicBezTo>
                      <a:pt x="50731" y="46712"/>
                      <a:pt x="51254" y="43428"/>
                      <a:pt x="49948" y="40705"/>
                    </a:cubicBezTo>
                    <a:lnTo>
                      <a:pt x="49948" y="40705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910" name="Google Shape;1910;p24"/>
            <p:cNvGrpSpPr/>
            <p:nvPr/>
          </p:nvGrpSpPr>
          <p:grpSpPr>
            <a:xfrm>
              <a:off x="53064" y="3128145"/>
              <a:ext cx="47662" cy="62908"/>
              <a:chOff x="53064" y="3128145"/>
              <a:chExt cx="47662" cy="62908"/>
            </a:xfrm>
          </p:grpSpPr>
          <p:sp>
            <p:nvSpPr>
              <p:cNvPr id="1911" name="Google Shape;1911;p24"/>
              <p:cNvSpPr/>
              <p:nvPr/>
            </p:nvSpPr>
            <p:spPr>
              <a:xfrm>
                <a:off x="58544" y="3133773"/>
                <a:ext cx="36640" cy="51721"/>
              </a:xfrm>
              <a:custGeom>
                <a:rect b="b" l="l" r="r" t="t"/>
                <a:pathLst>
                  <a:path extrusionOk="0" h="51721" w="36640">
                    <a:moveTo>
                      <a:pt x="625" y="36911"/>
                    </a:moveTo>
                    <a:cubicBezTo>
                      <a:pt x="-867" y="26278"/>
                      <a:pt x="-47" y="14414"/>
                      <a:pt x="7079" y="6393"/>
                    </a:cubicBezTo>
                    <a:cubicBezTo>
                      <a:pt x="14205" y="-1628"/>
                      <a:pt x="29277" y="-2672"/>
                      <a:pt x="34761" y="6542"/>
                    </a:cubicBezTo>
                    <a:cubicBezTo>
                      <a:pt x="40170" y="15683"/>
                      <a:pt x="33082" y="27621"/>
                      <a:pt x="23942" y="33030"/>
                    </a:cubicBezTo>
                    <a:cubicBezTo>
                      <a:pt x="15473" y="38030"/>
                      <a:pt x="3684" y="41910"/>
                      <a:pt x="2826" y="51721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12" name="Google Shape;1912;p24"/>
              <p:cNvSpPr/>
              <p:nvPr/>
            </p:nvSpPr>
            <p:spPr>
              <a:xfrm>
                <a:off x="53064" y="3128145"/>
                <a:ext cx="47662" cy="62908"/>
              </a:xfrm>
              <a:custGeom>
                <a:rect b="b" l="l" r="r" t="t"/>
                <a:pathLst>
                  <a:path extrusionOk="0" h="62908" w="47662">
                    <a:moveTo>
                      <a:pt x="11477" y="41084"/>
                    </a:moveTo>
                    <a:cubicBezTo>
                      <a:pt x="10432" y="33361"/>
                      <a:pt x="10805" y="24370"/>
                      <a:pt x="15245" y="17618"/>
                    </a:cubicBezTo>
                    <a:cubicBezTo>
                      <a:pt x="16103" y="16312"/>
                      <a:pt x="17148" y="15155"/>
                      <a:pt x="18453" y="14111"/>
                    </a:cubicBezTo>
                    <a:cubicBezTo>
                      <a:pt x="17782" y="14633"/>
                      <a:pt x="19311" y="13588"/>
                      <a:pt x="19573" y="13402"/>
                    </a:cubicBezTo>
                    <a:cubicBezTo>
                      <a:pt x="19983" y="13178"/>
                      <a:pt x="20393" y="12954"/>
                      <a:pt x="20766" y="12730"/>
                    </a:cubicBezTo>
                    <a:cubicBezTo>
                      <a:pt x="21028" y="12618"/>
                      <a:pt x="21251" y="12469"/>
                      <a:pt x="21513" y="12357"/>
                    </a:cubicBezTo>
                    <a:cubicBezTo>
                      <a:pt x="21102" y="12506"/>
                      <a:pt x="21102" y="12544"/>
                      <a:pt x="21438" y="12394"/>
                    </a:cubicBezTo>
                    <a:cubicBezTo>
                      <a:pt x="22221" y="12096"/>
                      <a:pt x="23005" y="11835"/>
                      <a:pt x="23826" y="11648"/>
                    </a:cubicBezTo>
                    <a:cubicBezTo>
                      <a:pt x="24199" y="11574"/>
                      <a:pt x="24534" y="11499"/>
                      <a:pt x="24908" y="11424"/>
                    </a:cubicBezTo>
                    <a:cubicBezTo>
                      <a:pt x="26549" y="11014"/>
                      <a:pt x="24311" y="11462"/>
                      <a:pt x="25318" y="11350"/>
                    </a:cubicBezTo>
                    <a:cubicBezTo>
                      <a:pt x="26139" y="11275"/>
                      <a:pt x="26959" y="11238"/>
                      <a:pt x="27780" y="11238"/>
                    </a:cubicBezTo>
                    <a:cubicBezTo>
                      <a:pt x="28153" y="11238"/>
                      <a:pt x="28489" y="11275"/>
                      <a:pt x="28862" y="11275"/>
                    </a:cubicBezTo>
                    <a:cubicBezTo>
                      <a:pt x="30168" y="11313"/>
                      <a:pt x="28340" y="11089"/>
                      <a:pt x="29496" y="11350"/>
                    </a:cubicBezTo>
                    <a:cubicBezTo>
                      <a:pt x="30354" y="11574"/>
                      <a:pt x="31175" y="11760"/>
                      <a:pt x="31996" y="12059"/>
                    </a:cubicBezTo>
                    <a:cubicBezTo>
                      <a:pt x="31063" y="11723"/>
                      <a:pt x="32667" y="12432"/>
                      <a:pt x="32966" y="12618"/>
                    </a:cubicBezTo>
                    <a:cubicBezTo>
                      <a:pt x="32891" y="12581"/>
                      <a:pt x="34272" y="13514"/>
                      <a:pt x="33675" y="13066"/>
                    </a:cubicBezTo>
                    <a:cubicBezTo>
                      <a:pt x="33078" y="12581"/>
                      <a:pt x="34346" y="13700"/>
                      <a:pt x="34272" y="13626"/>
                    </a:cubicBezTo>
                    <a:cubicBezTo>
                      <a:pt x="34533" y="13887"/>
                      <a:pt x="34757" y="14111"/>
                      <a:pt x="34980" y="14372"/>
                    </a:cubicBezTo>
                    <a:cubicBezTo>
                      <a:pt x="34346" y="13588"/>
                      <a:pt x="35316" y="14894"/>
                      <a:pt x="35354" y="14969"/>
                    </a:cubicBezTo>
                    <a:cubicBezTo>
                      <a:pt x="36025" y="16125"/>
                      <a:pt x="36435" y="17618"/>
                      <a:pt x="36473" y="18476"/>
                    </a:cubicBezTo>
                    <a:cubicBezTo>
                      <a:pt x="36473" y="18961"/>
                      <a:pt x="36473" y="19483"/>
                      <a:pt x="36473" y="19968"/>
                    </a:cubicBezTo>
                    <a:cubicBezTo>
                      <a:pt x="36473" y="20192"/>
                      <a:pt x="36286" y="21386"/>
                      <a:pt x="36398" y="20565"/>
                    </a:cubicBezTo>
                    <a:cubicBezTo>
                      <a:pt x="36212" y="21572"/>
                      <a:pt x="35913" y="22579"/>
                      <a:pt x="35577" y="23549"/>
                    </a:cubicBezTo>
                    <a:cubicBezTo>
                      <a:pt x="35167" y="24631"/>
                      <a:pt x="34122" y="26497"/>
                      <a:pt x="33152" y="27877"/>
                    </a:cubicBezTo>
                    <a:cubicBezTo>
                      <a:pt x="32220" y="29183"/>
                      <a:pt x="30616" y="30824"/>
                      <a:pt x="29123" y="32055"/>
                    </a:cubicBezTo>
                    <a:cubicBezTo>
                      <a:pt x="26773" y="34033"/>
                      <a:pt x="23005" y="35786"/>
                      <a:pt x="19946" y="37390"/>
                    </a:cubicBezTo>
                    <a:cubicBezTo>
                      <a:pt x="11589" y="41830"/>
                      <a:pt x="3792" y="47202"/>
                      <a:pt x="2672" y="57312"/>
                    </a:cubicBezTo>
                    <a:cubicBezTo>
                      <a:pt x="2337" y="60334"/>
                      <a:pt x="5470" y="62908"/>
                      <a:pt x="8268" y="62908"/>
                    </a:cubicBezTo>
                    <a:cubicBezTo>
                      <a:pt x="11589" y="62908"/>
                      <a:pt x="13529" y="60334"/>
                      <a:pt x="13865" y="57312"/>
                    </a:cubicBezTo>
                    <a:cubicBezTo>
                      <a:pt x="13753" y="58282"/>
                      <a:pt x="14499" y="55372"/>
                      <a:pt x="14350" y="55745"/>
                    </a:cubicBezTo>
                    <a:cubicBezTo>
                      <a:pt x="14163" y="56156"/>
                      <a:pt x="15767" y="53582"/>
                      <a:pt x="15133" y="54365"/>
                    </a:cubicBezTo>
                    <a:cubicBezTo>
                      <a:pt x="16513" y="52574"/>
                      <a:pt x="17633" y="51791"/>
                      <a:pt x="19050" y="50821"/>
                    </a:cubicBezTo>
                    <a:cubicBezTo>
                      <a:pt x="22557" y="48433"/>
                      <a:pt x="26437" y="46642"/>
                      <a:pt x="30168" y="44591"/>
                    </a:cubicBezTo>
                    <a:cubicBezTo>
                      <a:pt x="39010" y="39741"/>
                      <a:pt x="46434" y="31458"/>
                      <a:pt x="47553" y="21124"/>
                    </a:cubicBezTo>
                    <a:cubicBezTo>
                      <a:pt x="48598" y="11424"/>
                      <a:pt x="42069" y="2396"/>
                      <a:pt x="32481" y="493"/>
                    </a:cubicBezTo>
                    <a:cubicBezTo>
                      <a:pt x="23490" y="-1297"/>
                      <a:pt x="13529" y="1836"/>
                      <a:pt x="7709" y="9074"/>
                    </a:cubicBezTo>
                    <a:cubicBezTo>
                      <a:pt x="-275" y="18998"/>
                      <a:pt x="-909" y="31869"/>
                      <a:pt x="732" y="43994"/>
                    </a:cubicBezTo>
                    <a:cubicBezTo>
                      <a:pt x="1143" y="46978"/>
                      <a:pt x="4985" y="48620"/>
                      <a:pt x="7634" y="47911"/>
                    </a:cubicBezTo>
                    <a:cubicBezTo>
                      <a:pt x="10805" y="47053"/>
                      <a:pt x="11887" y="44068"/>
                      <a:pt x="11477" y="41084"/>
                    </a:cubicBezTo>
                    <a:lnTo>
                      <a:pt x="11477" y="41084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913" name="Google Shape;1913;p24"/>
          <p:cNvGrpSpPr/>
          <p:nvPr/>
        </p:nvGrpSpPr>
        <p:grpSpPr>
          <a:xfrm>
            <a:off x="5513346" y="775946"/>
            <a:ext cx="434915" cy="803636"/>
            <a:chOff x="1449307" y="2914445"/>
            <a:chExt cx="137301" cy="253705"/>
          </a:xfrm>
        </p:grpSpPr>
        <p:sp>
          <p:nvSpPr>
            <p:cNvPr id="1914" name="Google Shape;1914;p24"/>
            <p:cNvSpPr/>
            <p:nvPr/>
          </p:nvSpPr>
          <p:spPr>
            <a:xfrm>
              <a:off x="1468851" y="2934878"/>
              <a:ext cx="76409" cy="166800"/>
            </a:xfrm>
            <a:custGeom>
              <a:rect b="b" l="l" r="r" t="t"/>
              <a:pathLst>
                <a:path extrusionOk="0" h="166800" w="76409">
                  <a:moveTo>
                    <a:pt x="2433" y="10694"/>
                  </a:moveTo>
                  <a:cubicBezTo>
                    <a:pt x="48321" y="43860"/>
                    <a:pt x="72907" y="103962"/>
                    <a:pt x="63356" y="159774"/>
                  </a:cubicBezTo>
                  <a:cubicBezTo>
                    <a:pt x="62162" y="166825"/>
                    <a:pt x="72944" y="169847"/>
                    <a:pt x="74138" y="162758"/>
                  </a:cubicBezTo>
                  <a:cubicBezTo>
                    <a:pt x="82234" y="115266"/>
                    <a:pt x="68355" y="65834"/>
                    <a:pt x="37801" y="28751"/>
                  </a:cubicBezTo>
                  <a:cubicBezTo>
                    <a:pt x="29145" y="18230"/>
                    <a:pt x="19110" y="9015"/>
                    <a:pt x="8067" y="1069"/>
                  </a:cubicBezTo>
                  <a:cubicBezTo>
                    <a:pt x="2247" y="-3222"/>
                    <a:pt x="-3349" y="6515"/>
                    <a:pt x="2433" y="10694"/>
                  </a:cubicBezTo>
                  <a:lnTo>
                    <a:pt x="2433" y="10694"/>
                  </a:lnTo>
                  <a:close/>
                </a:path>
              </a:pathLst>
            </a:custGeom>
            <a:solidFill>
              <a:srgbClr val="3A393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915" name="Google Shape;1915;p24"/>
            <p:cNvGrpSpPr/>
            <p:nvPr/>
          </p:nvGrpSpPr>
          <p:grpSpPr>
            <a:xfrm>
              <a:off x="1495472" y="3047532"/>
              <a:ext cx="44686" cy="50649"/>
              <a:chOff x="1495472" y="3047532"/>
              <a:chExt cx="44686" cy="50649"/>
            </a:xfrm>
          </p:grpSpPr>
          <p:sp>
            <p:nvSpPr>
              <p:cNvPr id="1916" name="Google Shape;1916;p24"/>
              <p:cNvSpPr/>
              <p:nvPr/>
            </p:nvSpPr>
            <p:spPr>
              <a:xfrm>
                <a:off x="1500980" y="3053024"/>
                <a:ext cx="33615" cy="39529"/>
              </a:xfrm>
              <a:custGeom>
                <a:rect b="b" l="l" r="r" t="t"/>
                <a:pathLst>
                  <a:path extrusionOk="0" h="39529" w="33615">
                    <a:moveTo>
                      <a:pt x="33615" y="441"/>
                    </a:moveTo>
                    <a:cubicBezTo>
                      <a:pt x="26004" y="-1164"/>
                      <a:pt x="17834" y="1747"/>
                      <a:pt x="12051" y="6970"/>
                    </a:cubicBezTo>
                    <a:cubicBezTo>
                      <a:pt x="6269" y="12193"/>
                      <a:pt x="2687" y="19505"/>
                      <a:pt x="710" y="27041"/>
                    </a:cubicBezTo>
                    <a:cubicBezTo>
                      <a:pt x="-297" y="30883"/>
                      <a:pt x="-633" y="35659"/>
                      <a:pt x="2463" y="38196"/>
                    </a:cubicBezTo>
                    <a:cubicBezTo>
                      <a:pt x="5000" y="40285"/>
                      <a:pt x="8955" y="39725"/>
                      <a:pt x="11641" y="37860"/>
                    </a:cubicBezTo>
                    <a:cubicBezTo>
                      <a:pt x="14327" y="35995"/>
                      <a:pt x="16081" y="33047"/>
                      <a:pt x="17759" y="30212"/>
                    </a:cubicBezTo>
                    <a:cubicBezTo>
                      <a:pt x="22796" y="21594"/>
                      <a:pt x="27870" y="12976"/>
                      <a:pt x="32906" y="4358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17" name="Google Shape;1917;p24"/>
              <p:cNvSpPr/>
              <p:nvPr/>
            </p:nvSpPr>
            <p:spPr>
              <a:xfrm>
                <a:off x="1495472" y="3047532"/>
                <a:ext cx="44686" cy="50649"/>
              </a:xfrm>
              <a:custGeom>
                <a:rect b="b" l="l" r="r" t="t"/>
                <a:pathLst>
                  <a:path extrusionOk="0" h="50649" w="44686">
                    <a:moveTo>
                      <a:pt x="40615" y="560"/>
                    </a:moveTo>
                    <a:cubicBezTo>
                      <a:pt x="32295" y="-1081"/>
                      <a:pt x="23677" y="933"/>
                      <a:pt x="16850" y="5970"/>
                    </a:cubicBezTo>
                    <a:cubicBezTo>
                      <a:pt x="9948" y="11043"/>
                      <a:pt x="5359" y="18169"/>
                      <a:pt x="2412" y="26116"/>
                    </a:cubicBezTo>
                    <a:cubicBezTo>
                      <a:pt x="-274" y="33390"/>
                      <a:pt x="-2363" y="44023"/>
                      <a:pt x="5583" y="48910"/>
                    </a:cubicBezTo>
                    <a:cubicBezTo>
                      <a:pt x="9538" y="51335"/>
                      <a:pt x="14462" y="51074"/>
                      <a:pt x="18529" y="49060"/>
                    </a:cubicBezTo>
                    <a:cubicBezTo>
                      <a:pt x="22521" y="47120"/>
                      <a:pt x="25244" y="43351"/>
                      <a:pt x="27445" y="39658"/>
                    </a:cubicBezTo>
                    <a:cubicBezTo>
                      <a:pt x="32780" y="30742"/>
                      <a:pt x="37966" y="21713"/>
                      <a:pt x="43226" y="12759"/>
                    </a:cubicBezTo>
                    <a:cubicBezTo>
                      <a:pt x="46882" y="6529"/>
                      <a:pt x="37220" y="896"/>
                      <a:pt x="33564" y="7126"/>
                    </a:cubicBezTo>
                    <a:cubicBezTo>
                      <a:pt x="29721" y="13692"/>
                      <a:pt x="25841" y="20258"/>
                      <a:pt x="21998" y="26824"/>
                    </a:cubicBezTo>
                    <a:cubicBezTo>
                      <a:pt x="20170" y="29921"/>
                      <a:pt x="18454" y="33129"/>
                      <a:pt x="16440" y="36114"/>
                    </a:cubicBezTo>
                    <a:cubicBezTo>
                      <a:pt x="15805" y="37047"/>
                      <a:pt x="15283" y="37793"/>
                      <a:pt x="14127" y="38725"/>
                    </a:cubicBezTo>
                    <a:cubicBezTo>
                      <a:pt x="14574" y="38352"/>
                      <a:pt x="13865" y="38875"/>
                      <a:pt x="13828" y="38912"/>
                    </a:cubicBezTo>
                    <a:cubicBezTo>
                      <a:pt x="13530" y="39098"/>
                      <a:pt x="13194" y="39285"/>
                      <a:pt x="12858" y="39434"/>
                    </a:cubicBezTo>
                    <a:cubicBezTo>
                      <a:pt x="13828" y="39061"/>
                      <a:pt x="11291" y="39583"/>
                      <a:pt x="12485" y="39509"/>
                    </a:cubicBezTo>
                    <a:cubicBezTo>
                      <a:pt x="12149" y="39546"/>
                      <a:pt x="11739" y="39546"/>
                      <a:pt x="11403" y="39509"/>
                    </a:cubicBezTo>
                    <a:cubicBezTo>
                      <a:pt x="12112" y="39583"/>
                      <a:pt x="11590" y="39695"/>
                      <a:pt x="11329" y="39397"/>
                    </a:cubicBezTo>
                    <a:cubicBezTo>
                      <a:pt x="11403" y="39434"/>
                      <a:pt x="11441" y="39434"/>
                      <a:pt x="11515" y="39472"/>
                    </a:cubicBezTo>
                    <a:cubicBezTo>
                      <a:pt x="11851" y="39621"/>
                      <a:pt x="11776" y="39546"/>
                      <a:pt x="11217" y="39285"/>
                    </a:cubicBezTo>
                    <a:cubicBezTo>
                      <a:pt x="11217" y="39322"/>
                      <a:pt x="11814" y="39807"/>
                      <a:pt x="11366" y="39322"/>
                    </a:cubicBezTo>
                    <a:cubicBezTo>
                      <a:pt x="10844" y="38763"/>
                      <a:pt x="11590" y="39994"/>
                      <a:pt x="11366" y="39248"/>
                    </a:cubicBezTo>
                    <a:cubicBezTo>
                      <a:pt x="11179" y="38651"/>
                      <a:pt x="11403" y="39360"/>
                      <a:pt x="11403" y="39472"/>
                    </a:cubicBezTo>
                    <a:cubicBezTo>
                      <a:pt x="11291" y="39136"/>
                      <a:pt x="11217" y="38837"/>
                      <a:pt x="11142" y="38502"/>
                    </a:cubicBezTo>
                    <a:cubicBezTo>
                      <a:pt x="10844" y="37494"/>
                      <a:pt x="11105" y="38837"/>
                      <a:pt x="11105" y="38203"/>
                    </a:cubicBezTo>
                    <a:cubicBezTo>
                      <a:pt x="11105" y="37569"/>
                      <a:pt x="11105" y="36972"/>
                      <a:pt x="11142" y="36338"/>
                    </a:cubicBezTo>
                    <a:cubicBezTo>
                      <a:pt x="11217" y="35218"/>
                      <a:pt x="11179" y="35965"/>
                      <a:pt x="11142" y="36226"/>
                    </a:cubicBezTo>
                    <a:cubicBezTo>
                      <a:pt x="11217" y="35890"/>
                      <a:pt x="11254" y="35517"/>
                      <a:pt x="11329" y="35181"/>
                    </a:cubicBezTo>
                    <a:cubicBezTo>
                      <a:pt x="11664" y="33652"/>
                      <a:pt x="12112" y="32122"/>
                      <a:pt x="12634" y="30592"/>
                    </a:cubicBezTo>
                    <a:cubicBezTo>
                      <a:pt x="14388" y="25407"/>
                      <a:pt x="17260" y="20333"/>
                      <a:pt x="21476" y="16528"/>
                    </a:cubicBezTo>
                    <a:cubicBezTo>
                      <a:pt x="23453" y="14737"/>
                      <a:pt x="26624" y="12909"/>
                      <a:pt x="29087" y="12125"/>
                    </a:cubicBezTo>
                    <a:cubicBezTo>
                      <a:pt x="29833" y="11864"/>
                      <a:pt x="30616" y="11678"/>
                      <a:pt x="31400" y="11491"/>
                    </a:cubicBezTo>
                    <a:cubicBezTo>
                      <a:pt x="31773" y="11416"/>
                      <a:pt x="32183" y="11342"/>
                      <a:pt x="32556" y="11267"/>
                    </a:cubicBezTo>
                    <a:cubicBezTo>
                      <a:pt x="32967" y="11193"/>
                      <a:pt x="32967" y="11193"/>
                      <a:pt x="32556" y="11267"/>
                    </a:cubicBezTo>
                    <a:cubicBezTo>
                      <a:pt x="32743" y="11267"/>
                      <a:pt x="32967" y="11230"/>
                      <a:pt x="33153" y="11230"/>
                    </a:cubicBezTo>
                    <a:cubicBezTo>
                      <a:pt x="33937" y="11193"/>
                      <a:pt x="34720" y="11155"/>
                      <a:pt x="35541" y="11193"/>
                    </a:cubicBezTo>
                    <a:cubicBezTo>
                      <a:pt x="35951" y="11193"/>
                      <a:pt x="36324" y="11230"/>
                      <a:pt x="36735" y="11267"/>
                    </a:cubicBezTo>
                    <a:cubicBezTo>
                      <a:pt x="35802" y="11193"/>
                      <a:pt x="37518" y="11416"/>
                      <a:pt x="37593" y="11416"/>
                    </a:cubicBezTo>
                    <a:cubicBezTo>
                      <a:pt x="40540" y="12013"/>
                      <a:pt x="43637" y="10558"/>
                      <a:pt x="44495" y="7499"/>
                    </a:cubicBezTo>
                    <a:cubicBezTo>
                      <a:pt x="45278" y="4664"/>
                      <a:pt x="43599" y="1120"/>
                      <a:pt x="40615" y="560"/>
                    </a:cubicBezTo>
                    <a:lnTo>
                      <a:pt x="40615" y="560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918" name="Google Shape;1918;p24"/>
            <p:cNvGrpSpPr/>
            <p:nvPr/>
          </p:nvGrpSpPr>
          <p:grpSpPr>
            <a:xfrm>
              <a:off x="1510766" y="3091954"/>
              <a:ext cx="36743" cy="76196"/>
              <a:chOff x="1510766" y="3091954"/>
              <a:chExt cx="36743" cy="76196"/>
            </a:xfrm>
          </p:grpSpPr>
          <p:sp>
            <p:nvSpPr>
              <p:cNvPr id="1919" name="Google Shape;1919;p24"/>
              <p:cNvSpPr/>
              <p:nvPr/>
            </p:nvSpPr>
            <p:spPr>
              <a:xfrm>
                <a:off x="1516332" y="3097263"/>
                <a:ext cx="25614" cy="65282"/>
              </a:xfrm>
              <a:custGeom>
                <a:rect b="b" l="l" r="r" t="t"/>
                <a:pathLst>
                  <a:path extrusionOk="0" h="65282" w="25614">
                    <a:moveTo>
                      <a:pt x="18375" y="4999"/>
                    </a:moveTo>
                    <a:cubicBezTo>
                      <a:pt x="18375" y="1753"/>
                      <a:pt x="13078" y="3059"/>
                      <a:pt x="11026" y="5521"/>
                    </a:cubicBezTo>
                    <a:cubicBezTo>
                      <a:pt x="-801" y="19773"/>
                      <a:pt x="-3412" y="41075"/>
                      <a:pt x="4646" y="57789"/>
                    </a:cubicBezTo>
                    <a:cubicBezTo>
                      <a:pt x="6288" y="61184"/>
                      <a:pt x="8787" y="64691"/>
                      <a:pt x="12481" y="65213"/>
                    </a:cubicBezTo>
                    <a:cubicBezTo>
                      <a:pt x="18524" y="66071"/>
                      <a:pt x="22292" y="58871"/>
                      <a:pt x="23561" y="52902"/>
                    </a:cubicBezTo>
                    <a:cubicBezTo>
                      <a:pt x="27254" y="35367"/>
                      <a:pt x="25948" y="16826"/>
                      <a:pt x="19793" y="0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20" name="Google Shape;1920;p24"/>
              <p:cNvSpPr/>
              <p:nvPr/>
            </p:nvSpPr>
            <p:spPr>
              <a:xfrm>
                <a:off x="1510766" y="3091954"/>
                <a:ext cx="36743" cy="76196"/>
              </a:xfrm>
              <a:custGeom>
                <a:rect b="b" l="l" r="r" t="t"/>
                <a:pathLst>
                  <a:path extrusionOk="0" h="76196" w="36743">
                    <a:moveTo>
                      <a:pt x="29537" y="10308"/>
                    </a:moveTo>
                    <a:cubicBezTo>
                      <a:pt x="28828" y="4265"/>
                      <a:pt x="23568" y="1467"/>
                      <a:pt x="17935" y="3481"/>
                    </a:cubicBezTo>
                    <a:cubicBezTo>
                      <a:pt x="12525" y="5421"/>
                      <a:pt x="9205" y="10831"/>
                      <a:pt x="6631" y="15681"/>
                    </a:cubicBezTo>
                    <a:cubicBezTo>
                      <a:pt x="1184" y="25866"/>
                      <a:pt x="-1017" y="37692"/>
                      <a:pt x="438" y="49183"/>
                    </a:cubicBezTo>
                    <a:cubicBezTo>
                      <a:pt x="1706" y="59218"/>
                      <a:pt x="6258" y="75932"/>
                      <a:pt x="18867" y="76193"/>
                    </a:cubicBezTo>
                    <a:cubicBezTo>
                      <a:pt x="31962" y="76454"/>
                      <a:pt x="34909" y="59703"/>
                      <a:pt x="36066" y="49966"/>
                    </a:cubicBezTo>
                    <a:cubicBezTo>
                      <a:pt x="37894" y="34446"/>
                      <a:pt x="35991" y="18516"/>
                      <a:pt x="30731" y="3817"/>
                    </a:cubicBezTo>
                    <a:cubicBezTo>
                      <a:pt x="28306" y="-2898"/>
                      <a:pt x="17487" y="-26"/>
                      <a:pt x="19949" y="6801"/>
                    </a:cubicBezTo>
                    <a:cubicBezTo>
                      <a:pt x="24240" y="18777"/>
                      <a:pt x="26142" y="31312"/>
                      <a:pt x="25433" y="43997"/>
                    </a:cubicBezTo>
                    <a:cubicBezTo>
                      <a:pt x="25098" y="49481"/>
                      <a:pt x="24725" y="55749"/>
                      <a:pt x="22486" y="60822"/>
                    </a:cubicBezTo>
                    <a:cubicBezTo>
                      <a:pt x="21404" y="63322"/>
                      <a:pt x="19613" y="66419"/>
                      <a:pt x="17151" y="63695"/>
                    </a:cubicBezTo>
                    <a:cubicBezTo>
                      <a:pt x="14129" y="60375"/>
                      <a:pt x="12786" y="54779"/>
                      <a:pt x="11928" y="50488"/>
                    </a:cubicBezTo>
                    <a:cubicBezTo>
                      <a:pt x="10995" y="45788"/>
                      <a:pt x="10884" y="40789"/>
                      <a:pt x="11555" y="36013"/>
                    </a:cubicBezTo>
                    <a:cubicBezTo>
                      <a:pt x="12227" y="31051"/>
                      <a:pt x="13756" y="26127"/>
                      <a:pt x="16069" y="21687"/>
                    </a:cubicBezTo>
                    <a:cubicBezTo>
                      <a:pt x="17188" y="19523"/>
                      <a:pt x="18457" y="17397"/>
                      <a:pt x="19949" y="15494"/>
                    </a:cubicBezTo>
                    <a:cubicBezTo>
                      <a:pt x="20546" y="14711"/>
                      <a:pt x="21068" y="14524"/>
                      <a:pt x="21591" y="13927"/>
                    </a:cubicBezTo>
                    <a:cubicBezTo>
                      <a:pt x="21404" y="14114"/>
                      <a:pt x="21591" y="14076"/>
                      <a:pt x="22188" y="13815"/>
                    </a:cubicBezTo>
                    <a:cubicBezTo>
                      <a:pt x="21367" y="14188"/>
                      <a:pt x="20546" y="13965"/>
                      <a:pt x="19688" y="13144"/>
                    </a:cubicBezTo>
                    <a:cubicBezTo>
                      <a:pt x="19203" y="12323"/>
                      <a:pt x="18718" y="11502"/>
                      <a:pt x="18233" y="10682"/>
                    </a:cubicBezTo>
                    <a:cubicBezTo>
                      <a:pt x="18270" y="10532"/>
                      <a:pt x="18270" y="10383"/>
                      <a:pt x="18308" y="10234"/>
                    </a:cubicBezTo>
                    <a:cubicBezTo>
                      <a:pt x="18644" y="13218"/>
                      <a:pt x="20621" y="15830"/>
                      <a:pt x="23904" y="15830"/>
                    </a:cubicBezTo>
                    <a:cubicBezTo>
                      <a:pt x="26702" y="15904"/>
                      <a:pt x="29873" y="13330"/>
                      <a:pt x="29537" y="10308"/>
                    </a:cubicBezTo>
                    <a:lnTo>
                      <a:pt x="29537" y="10308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921" name="Google Shape;1921;p24"/>
            <p:cNvGrpSpPr/>
            <p:nvPr/>
          </p:nvGrpSpPr>
          <p:grpSpPr>
            <a:xfrm>
              <a:off x="1527367" y="3051589"/>
              <a:ext cx="55729" cy="56419"/>
              <a:chOff x="1527367" y="3051589"/>
              <a:chExt cx="55729" cy="56419"/>
            </a:xfrm>
          </p:grpSpPr>
          <p:sp>
            <p:nvSpPr>
              <p:cNvPr id="1922" name="Google Shape;1922;p24"/>
              <p:cNvSpPr/>
              <p:nvPr/>
            </p:nvSpPr>
            <p:spPr>
              <a:xfrm>
                <a:off x="1532692" y="3057216"/>
                <a:ext cx="44758" cy="45216"/>
              </a:xfrm>
              <a:custGeom>
                <a:rect b="b" l="l" r="r" t="t"/>
                <a:pathLst>
                  <a:path extrusionOk="0" h="45216" w="44758">
                    <a:moveTo>
                      <a:pt x="8208" y="8560"/>
                    </a:moveTo>
                    <a:cubicBezTo>
                      <a:pt x="5372" y="10276"/>
                      <a:pt x="6678" y="14641"/>
                      <a:pt x="8431" y="17439"/>
                    </a:cubicBezTo>
                    <a:cubicBezTo>
                      <a:pt x="14475" y="27064"/>
                      <a:pt x="22272" y="35608"/>
                      <a:pt x="31301" y="42547"/>
                    </a:cubicBezTo>
                    <a:cubicBezTo>
                      <a:pt x="32830" y="43703"/>
                      <a:pt x="34472" y="44897"/>
                      <a:pt x="36375" y="45158"/>
                    </a:cubicBezTo>
                    <a:cubicBezTo>
                      <a:pt x="39993" y="45681"/>
                      <a:pt x="43426" y="42622"/>
                      <a:pt x="44358" y="39077"/>
                    </a:cubicBezTo>
                    <a:cubicBezTo>
                      <a:pt x="45328" y="35533"/>
                      <a:pt x="44396" y="31765"/>
                      <a:pt x="43053" y="28370"/>
                    </a:cubicBezTo>
                    <a:cubicBezTo>
                      <a:pt x="36300" y="11358"/>
                      <a:pt x="18281" y="-506"/>
                      <a:pt x="0" y="17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23" name="Google Shape;1923;p24"/>
              <p:cNvSpPr/>
              <p:nvPr/>
            </p:nvSpPr>
            <p:spPr>
              <a:xfrm>
                <a:off x="1527367" y="3051589"/>
                <a:ext cx="55729" cy="56419"/>
              </a:xfrm>
              <a:custGeom>
                <a:rect b="b" l="l" r="r" t="t"/>
                <a:pathLst>
                  <a:path extrusionOk="0" h="56419" w="55729">
                    <a:moveTo>
                      <a:pt x="10735" y="9337"/>
                    </a:moveTo>
                    <a:cubicBezTo>
                      <a:pt x="140" y="16873"/>
                      <a:pt x="11257" y="29931"/>
                      <a:pt x="16854" y="36758"/>
                    </a:cubicBezTo>
                    <a:cubicBezTo>
                      <a:pt x="20211" y="40862"/>
                      <a:pt x="23905" y="44705"/>
                      <a:pt x="27896" y="48174"/>
                    </a:cubicBezTo>
                    <a:cubicBezTo>
                      <a:pt x="31888" y="51681"/>
                      <a:pt x="36664" y="56419"/>
                      <a:pt x="42372" y="56419"/>
                    </a:cubicBezTo>
                    <a:cubicBezTo>
                      <a:pt x="48154" y="56419"/>
                      <a:pt x="53153" y="52166"/>
                      <a:pt x="54944" y="46794"/>
                    </a:cubicBezTo>
                    <a:cubicBezTo>
                      <a:pt x="56810" y="41123"/>
                      <a:pt x="55056" y="35191"/>
                      <a:pt x="52780" y="29931"/>
                    </a:cubicBezTo>
                    <a:cubicBezTo>
                      <a:pt x="49087" y="21462"/>
                      <a:pt x="42707" y="14374"/>
                      <a:pt x="35171" y="9114"/>
                    </a:cubicBezTo>
                    <a:cubicBezTo>
                      <a:pt x="26553" y="3107"/>
                      <a:pt x="15921" y="-213"/>
                      <a:pt x="5400" y="11"/>
                    </a:cubicBezTo>
                    <a:cubicBezTo>
                      <a:pt x="-1800" y="160"/>
                      <a:pt x="-1800" y="11352"/>
                      <a:pt x="5400" y="11203"/>
                    </a:cubicBezTo>
                    <a:cubicBezTo>
                      <a:pt x="18010" y="10942"/>
                      <a:pt x="30918" y="17209"/>
                      <a:pt x="38417" y="27394"/>
                    </a:cubicBezTo>
                    <a:cubicBezTo>
                      <a:pt x="40282" y="29931"/>
                      <a:pt x="42222" y="33326"/>
                      <a:pt x="43192" y="35788"/>
                    </a:cubicBezTo>
                    <a:cubicBezTo>
                      <a:pt x="43789" y="37392"/>
                      <a:pt x="44386" y="39071"/>
                      <a:pt x="44535" y="40787"/>
                    </a:cubicBezTo>
                    <a:cubicBezTo>
                      <a:pt x="44647" y="42056"/>
                      <a:pt x="44312" y="43697"/>
                      <a:pt x="43976" y="44108"/>
                    </a:cubicBezTo>
                    <a:cubicBezTo>
                      <a:pt x="43379" y="44816"/>
                      <a:pt x="43230" y="44966"/>
                      <a:pt x="42596" y="45227"/>
                    </a:cubicBezTo>
                    <a:cubicBezTo>
                      <a:pt x="43342" y="44928"/>
                      <a:pt x="42484" y="45152"/>
                      <a:pt x="42558" y="45190"/>
                    </a:cubicBezTo>
                    <a:cubicBezTo>
                      <a:pt x="41252" y="44854"/>
                      <a:pt x="39947" y="43623"/>
                      <a:pt x="38827" y="42727"/>
                    </a:cubicBezTo>
                    <a:cubicBezTo>
                      <a:pt x="35619" y="40116"/>
                      <a:pt x="32560" y="37318"/>
                      <a:pt x="29687" y="34333"/>
                    </a:cubicBezTo>
                    <a:cubicBezTo>
                      <a:pt x="26628" y="31125"/>
                      <a:pt x="23755" y="27693"/>
                      <a:pt x="21218" y="24074"/>
                    </a:cubicBezTo>
                    <a:cubicBezTo>
                      <a:pt x="20062" y="22432"/>
                      <a:pt x="18793" y="20753"/>
                      <a:pt x="17935" y="18925"/>
                    </a:cubicBezTo>
                    <a:cubicBezTo>
                      <a:pt x="17525" y="18067"/>
                      <a:pt x="18122" y="19522"/>
                      <a:pt x="17823" y="18627"/>
                    </a:cubicBezTo>
                    <a:cubicBezTo>
                      <a:pt x="17674" y="18179"/>
                      <a:pt x="17488" y="17694"/>
                      <a:pt x="17450" y="17209"/>
                    </a:cubicBezTo>
                    <a:cubicBezTo>
                      <a:pt x="17562" y="18142"/>
                      <a:pt x="17488" y="17209"/>
                      <a:pt x="17525" y="17060"/>
                    </a:cubicBezTo>
                    <a:cubicBezTo>
                      <a:pt x="17376" y="17955"/>
                      <a:pt x="17301" y="18291"/>
                      <a:pt x="16406" y="18925"/>
                    </a:cubicBezTo>
                    <a:cubicBezTo>
                      <a:pt x="18868" y="17172"/>
                      <a:pt x="20025" y="14038"/>
                      <a:pt x="18420" y="11277"/>
                    </a:cubicBezTo>
                    <a:cubicBezTo>
                      <a:pt x="16965" y="8927"/>
                      <a:pt x="13197" y="7584"/>
                      <a:pt x="10735" y="9337"/>
                    </a:cubicBezTo>
                    <a:lnTo>
                      <a:pt x="10735" y="9337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924" name="Google Shape;1924;p24"/>
            <p:cNvGrpSpPr/>
            <p:nvPr/>
          </p:nvGrpSpPr>
          <p:grpSpPr>
            <a:xfrm>
              <a:off x="1478934" y="2994529"/>
              <a:ext cx="42939" cy="48148"/>
              <a:chOff x="1478934" y="2994529"/>
              <a:chExt cx="42939" cy="48148"/>
            </a:xfrm>
          </p:grpSpPr>
          <p:sp>
            <p:nvSpPr>
              <p:cNvPr id="1925" name="Google Shape;1925;p24"/>
              <p:cNvSpPr/>
              <p:nvPr/>
            </p:nvSpPr>
            <p:spPr>
              <a:xfrm>
                <a:off x="1484459" y="3000115"/>
                <a:ext cx="31780" cy="36910"/>
              </a:xfrm>
              <a:custGeom>
                <a:rect b="b" l="l" r="r" t="t"/>
                <a:pathLst>
                  <a:path extrusionOk="0" h="36910" w="31780">
                    <a:moveTo>
                      <a:pt x="31781" y="0"/>
                    </a:moveTo>
                    <a:cubicBezTo>
                      <a:pt x="23573" y="2015"/>
                      <a:pt x="15813" y="5857"/>
                      <a:pt x="9247" y="11155"/>
                    </a:cubicBezTo>
                    <a:cubicBezTo>
                      <a:pt x="5180" y="14438"/>
                      <a:pt x="1450" y="18504"/>
                      <a:pt x="293" y="23578"/>
                    </a:cubicBezTo>
                    <a:cubicBezTo>
                      <a:pt x="-863" y="28652"/>
                      <a:pt x="1450" y="34770"/>
                      <a:pt x="6374" y="36449"/>
                    </a:cubicBezTo>
                    <a:cubicBezTo>
                      <a:pt x="12418" y="38501"/>
                      <a:pt x="18424" y="33353"/>
                      <a:pt x="22043" y="28092"/>
                    </a:cubicBezTo>
                    <a:cubicBezTo>
                      <a:pt x="26557" y="21452"/>
                      <a:pt x="29729" y="13916"/>
                      <a:pt x="31296" y="6044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26" name="Google Shape;1926;p24"/>
              <p:cNvSpPr/>
              <p:nvPr/>
            </p:nvSpPr>
            <p:spPr>
              <a:xfrm>
                <a:off x="1478934" y="2994529"/>
                <a:ext cx="42939" cy="48148"/>
              </a:xfrm>
              <a:custGeom>
                <a:rect b="b" l="l" r="r" t="t"/>
                <a:pathLst>
                  <a:path extrusionOk="0" h="48148" w="42939">
                    <a:moveTo>
                      <a:pt x="35813" y="177"/>
                    </a:moveTo>
                    <a:cubicBezTo>
                      <a:pt x="28165" y="2079"/>
                      <a:pt x="20778" y="5400"/>
                      <a:pt x="14399" y="10026"/>
                    </a:cubicBezTo>
                    <a:cubicBezTo>
                      <a:pt x="8131" y="14540"/>
                      <a:pt x="1752" y="20435"/>
                      <a:pt x="297" y="28381"/>
                    </a:cubicBezTo>
                    <a:cubicBezTo>
                      <a:pt x="-1084" y="36029"/>
                      <a:pt x="2386" y="44461"/>
                      <a:pt x="9997" y="47296"/>
                    </a:cubicBezTo>
                    <a:cubicBezTo>
                      <a:pt x="18577" y="50467"/>
                      <a:pt x="26673" y="44237"/>
                      <a:pt x="31560" y="37745"/>
                    </a:cubicBezTo>
                    <a:cubicBezTo>
                      <a:pt x="36895" y="30620"/>
                      <a:pt x="40477" y="21852"/>
                      <a:pt x="42230" y="13160"/>
                    </a:cubicBezTo>
                    <a:cubicBezTo>
                      <a:pt x="42827" y="10287"/>
                      <a:pt x="41409" y="6967"/>
                      <a:pt x="38313" y="6258"/>
                    </a:cubicBezTo>
                    <a:cubicBezTo>
                      <a:pt x="35515" y="5624"/>
                      <a:pt x="32045" y="7116"/>
                      <a:pt x="31411" y="10175"/>
                    </a:cubicBezTo>
                    <a:cubicBezTo>
                      <a:pt x="30105" y="16629"/>
                      <a:pt x="28165" y="21890"/>
                      <a:pt x="24920" y="27411"/>
                    </a:cubicBezTo>
                    <a:cubicBezTo>
                      <a:pt x="23241" y="30284"/>
                      <a:pt x="22121" y="32000"/>
                      <a:pt x="19958" y="34089"/>
                    </a:cubicBezTo>
                    <a:cubicBezTo>
                      <a:pt x="18838" y="35171"/>
                      <a:pt x="18577" y="35246"/>
                      <a:pt x="17085" y="36216"/>
                    </a:cubicBezTo>
                    <a:cubicBezTo>
                      <a:pt x="16973" y="36290"/>
                      <a:pt x="16115" y="36701"/>
                      <a:pt x="16898" y="36365"/>
                    </a:cubicBezTo>
                    <a:cubicBezTo>
                      <a:pt x="16637" y="36477"/>
                      <a:pt x="16376" y="36552"/>
                      <a:pt x="16115" y="36626"/>
                    </a:cubicBezTo>
                    <a:cubicBezTo>
                      <a:pt x="15779" y="36738"/>
                      <a:pt x="15406" y="36812"/>
                      <a:pt x="15070" y="36887"/>
                    </a:cubicBezTo>
                    <a:cubicBezTo>
                      <a:pt x="14212" y="37074"/>
                      <a:pt x="16227" y="36924"/>
                      <a:pt x="14660" y="36887"/>
                    </a:cubicBezTo>
                    <a:cubicBezTo>
                      <a:pt x="14623" y="36887"/>
                      <a:pt x="13727" y="36812"/>
                      <a:pt x="14324" y="36887"/>
                    </a:cubicBezTo>
                    <a:cubicBezTo>
                      <a:pt x="14996" y="36962"/>
                      <a:pt x="13839" y="36701"/>
                      <a:pt x="13690" y="36701"/>
                    </a:cubicBezTo>
                    <a:cubicBezTo>
                      <a:pt x="13056" y="36626"/>
                      <a:pt x="13690" y="36738"/>
                      <a:pt x="13877" y="36812"/>
                    </a:cubicBezTo>
                    <a:cubicBezTo>
                      <a:pt x="13615" y="36663"/>
                      <a:pt x="13354" y="36514"/>
                      <a:pt x="13056" y="36365"/>
                    </a:cubicBezTo>
                    <a:cubicBezTo>
                      <a:pt x="12198" y="35917"/>
                      <a:pt x="12907" y="36216"/>
                      <a:pt x="13093" y="36402"/>
                    </a:cubicBezTo>
                    <a:cubicBezTo>
                      <a:pt x="12869" y="36178"/>
                      <a:pt x="12645" y="35954"/>
                      <a:pt x="12422" y="35768"/>
                    </a:cubicBezTo>
                    <a:cubicBezTo>
                      <a:pt x="12347" y="35693"/>
                      <a:pt x="11899" y="35096"/>
                      <a:pt x="12272" y="35619"/>
                    </a:cubicBezTo>
                    <a:cubicBezTo>
                      <a:pt x="12720" y="36216"/>
                      <a:pt x="12011" y="35171"/>
                      <a:pt x="11937" y="35022"/>
                    </a:cubicBezTo>
                    <a:cubicBezTo>
                      <a:pt x="11787" y="34761"/>
                      <a:pt x="11638" y="34462"/>
                      <a:pt x="11489" y="34201"/>
                    </a:cubicBezTo>
                    <a:cubicBezTo>
                      <a:pt x="11563" y="34350"/>
                      <a:pt x="11713" y="35022"/>
                      <a:pt x="11601" y="34425"/>
                    </a:cubicBezTo>
                    <a:cubicBezTo>
                      <a:pt x="11526" y="33903"/>
                      <a:pt x="11265" y="33343"/>
                      <a:pt x="11153" y="32821"/>
                    </a:cubicBezTo>
                    <a:cubicBezTo>
                      <a:pt x="10892" y="31776"/>
                      <a:pt x="11116" y="32634"/>
                      <a:pt x="11153" y="32895"/>
                    </a:cubicBezTo>
                    <a:cubicBezTo>
                      <a:pt x="11116" y="32560"/>
                      <a:pt x="11116" y="32261"/>
                      <a:pt x="11116" y="31925"/>
                    </a:cubicBezTo>
                    <a:cubicBezTo>
                      <a:pt x="11116" y="31590"/>
                      <a:pt x="11116" y="31291"/>
                      <a:pt x="11153" y="30955"/>
                    </a:cubicBezTo>
                    <a:cubicBezTo>
                      <a:pt x="11153" y="30321"/>
                      <a:pt x="11265" y="30545"/>
                      <a:pt x="11116" y="31030"/>
                    </a:cubicBezTo>
                    <a:cubicBezTo>
                      <a:pt x="11302" y="30321"/>
                      <a:pt x="11452" y="29612"/>
                      <a:pt x="11675" y="28903"/>
                    </a:cubicBezTo>
                    <a:cubicBezTo>
                      <a:pt x="11675" y="28903"/>
                      <a:pt x="12011" y="28045"/>
                      <a:pt x="11825" y="28493"/>
                    </a:cubicBezTo>
                    <a:cubicBezTo>
                      <a:pt x="11601" y="29015"/>
                      <a:pt x="12086" y="27971"/>
                      <a:pt x="12160" y="27859"/>
                    </a:cubicBezTo>
                    <a:cubicBezTo>
                      <a:pt x="12907" y="26479"/>
                      <a:pt x="13653" y="25434"/>
                      <a:pt x="14287" y="24762"/>
                    </a:cubicBezTo>
                    <a:cubicBezTo>
                      <a:pt x="16190" y="22598"/>
                      <a:pt x="18391" y="20733"/>
                      <a:pt x="20331" y="19390"/>
                    </a:cubicBezTo>
                    <a:cubicBezTo>
                      <a:pt x="23166" y="17338"/>
                      <a:pt x="26225" y="15585"/>
                      <a:pt x="29396" y="14092"/>
                    </a:cubicBezTo>
                    <a:cubicBezTo>
                      <a:pt x="30851" y="13421"/>
                      <a:pt x="31672" y="13085"/>
                      <a:pt x="33500" y="12451"/>
                    </a:cubicBezTo>
                    <a:cubicBezTo>
                      <a:pt x="35254" y="11854"/>
                      <a:pt x="37044" y="11332"/>
                      <a:pt x="38835" y="10884"/>
                    </a:cubicBezTo>
                    <a:cubicBezTo>
                      <a:pt x="41782" y="10138"/>
                      <a:pt x="43536" y="6855"/>
                      <a:pt x="42752" y="3982"/>
                    </a:cubicBezTo>
                    <a:cubicBezTo>
                      <a:pt x="41894" y="1110"/>
                      <a:pt x="38760" y="-569"/>
                      <a:pt x="35813" y="177"/>
                    </a:cubicBezTo>
                    <a:lnTo>
                      <a:pt x="35813" y="177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927" name="Google Shape;1927;p24"/>
            <p:cNvGrpSpPr/>
            <p:nvPr/>
          </p:nvGrpSpPr>
          <p:grpSpPr>
            <a:xfrm>
              <a:off x="1515961" y="2992182"/>
              <a:ext cx="70647" cy="36593"/>
              <a:chOff x="1515961" y="2992182"/>
              <a:chExt cx="70647" cy="36593"/>
            </a:xfrm>
          </p:grpSpPr>
          <p:sp>
            <p:nvSpPr>
              <p:cNvPr id="1928" name="Google Shape;1928;p24"/>
              <p:cNvSpPr/>
              <p:nvPr/>
            </p:nvSpPr>
            <p:spPr>
              <a:xfrm>
                <a:off x="1521313" y="2997734"/>
                <a:ext cx="59687" cy="25509"/>
              </a:xfrm>
              <a:custGeom>
                <a:rect b="b" l="l" r="r" t="t"/>
                <a:pathLst>
                  <a:path extrusionOk="0" h="25509" w="59687">
                    <a:moveTo>
                      <a:pt x="1567" y="142"/>
                    </a:moveTo>
                    <a:cubicBezTo>
                      <a:pt x="-1679" y="1560"/>
                      <a:pt x="1567" y="6298"/>
                      <a:pt x="4738" y="7865"/>
                    </a:cubicBezTo>
                    <a:cubicBezTo>
                      <a:pt x="17087" y="13834"/>
                      <a:pt x="29771" y="19132"/>
                      <a:pt x="42679" y="23721"/>
                    </a:cubicBezTo>
                    <a:cubicBezTo>
                      <a:pt x="47455" y="25400"/>
                      <a:pt x="53275" y="26817"/>
                      <a:pt x="57080" y="23497"/>
                    </a:cubicBezTo>
                    <a:cubicBezTo>
                      <a:pt x="60624" y="20438"/>
                      <a:pt x="60326" y="14469"/>
                      <a:pt x="57565" y="10700"/>
                    </a:cubicBezTo>
                    <a:cubicBezTo>
                      <a:pt x="54804" y="6932"/>
                      <a:pt x="50253" y="4881"/>
                      <a:pt x="45776" y="3463"/>
                    </a:cubicBezTo>
                    <a:cubicBezTo>
                      <a:pt x="31002" y="-1275"/>
                      <a:pt x="14699" y="-1163"/>
                      <a:pt x="0" y="3873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29" name="Google Shape;1929;p24"/>
              <p:cNvSpPr/>
              <p:nvPr/>
            </p:nvSpPr>
            <p:spPr>
              <a:xfrm>
                <a:off x="1515961" y="2992182"/>
                <a:ext cx="70647" cy="36593"/>
              </a:xfrm>
              <a:custGeom>
                <a:rect b="b" l="l" r="r" t="t"/>
                <a:pathLst>
                  <a:path extrusionOk="0" h="36593" w="70647">
                    <a:moveTo>
                      <a:pt x="4084" y="845"/>
                    </a:moveTo>
                    <a:cubicBezTo>
                      <a:pt x="-1363" y="3904"/>
                      <a:pt x="-654" y="10358"/>
                      <a:pt x="2890" y="14611"/>
                    </a:cubicBezTo>
                    <a:cubicBezTo>
                      <a:pt x="6359" y="18789"/>
                      <a:pt x="12291" y="20655"/>
                      <a:pt x="17104" y="22819"/>
                    </a:cubicBezTo>
                    <a:cubicBezTo>
                      <a:pt x="22812" y="25393"/>
                      <a:pt x="28595" y="27818"/>
                      <a:pt x="34415" y="30093"/>
                    </a:cubicBezTo>
                    <a:cubicBezTo>
                      <a:pt x="39712" y="32183"/>
                      <a:pt x="45159" y="34608"/>
                      <a:pt x="50718" y="35913"/>
                    </a:cubicBezTo>
                    <a:cubicBezTo>
                      <a:pt x="56127" y="37144"/>
                      <a:pt x="62134" y="36995"/>
                      <a:pt x="66424" y="33003"/>
                    </a:cubicBezTo>
                    <a:cubicBezTo>
                      <a:pt x="70267" y="29422"/>
                      <a:pt x="71386" y="23826"/>
                      <a:pt x="70192" y="18827"/>
                    </a:cubicBezTo>
                    <a:cubicBezTo>
                      <a:pt x="67469" y="7448"/>
                      <a:pt x="54225" y="3344"/>
                      <a:pt x="44114" y="1441"/>
                    </a:cubicBezTo>
                    <a:cubicBezTo>
                      <a:pt x="30721" y="-1095"/>
                      <a:pt x="16843" y="-312"/>
                      <a:pt x="3860" y="4016"/>
                    </a:cubicBezTo>
                    <a:cubicBezTo>
                      <a:pt x="-2930" y="6291"/>
                      <a:pt x="-20" y="17111"/>
                      <a:pt x="6844" y="14797"/>
                    </a:cubicBezTo>
                    <a:cubicBezTo>
                      <a:pt x="14940" y="12111"/>
                      <a:pt x="23297" y="10843"/>
                      <a:pt x="31840" y="11179"/>
                    </a:cubicBezTo>
                    <a:cubicBezTo>
                      <a:pt x="39414" y="11477"/>
                      <a:pt x="48181" y="12746"/>
                      <a:pt x="54859" y="16551"/>
                    </a:cubicBezTo>
                    <a:cubicBezTo>
                      <a:pt x="57060" y="17819"/>
                      <a:pt x="59112" y="19573"/>
                      <a:pt x="59448" y="22147"/>
                    </a:cubicBezTo>
                    <a:cubicBezTo>
                      <a:pt x="59783" y="24497"/>
                      <a:pt x="58403" y="25467"/>
                      <a:pt x="56015" y="25430"/>
                    </a:cubicBezTo>
                    <a:cubicBezTo>
                      <a:pt x="52434" y="25318"/>
                      <a:pt x="48778" y="23602"/>
                      <a:pt x="45457" y="22371"/>
                    </a:cubicBezTo>
                    <a:cubicBezTo>
                      <a:pt x="41205" y="20804"/>
                      <a:pt x="37026" y="19162"/>
                      <a:pt x="32848" y="17483"/>
                    </a:cubicBezTo>
                    <a:cubicBezTo>
                      <a:pt x="28296" y="15618"/>
                      <a:pt x="23782" y="13641"/>
                      <a:pt x="19305" y="11552"/>
                    </a:cubicBezTo>
                    <a:cubicBezTo>
                      <a:pt x="17104" y="10544"/>
                      <a:pt x="14679" y="9649"/>
                      <a:pt x="12627" y="8381"/>
                    </a:cubicBezTo>
                    <a:cubicBezTo>
                      <a:pt x="12142" y="8082"/>
                      <a:pt x="11769" y="7597"/>
                      <a:pt x="11247" y="7224"/>
                    </a:cubicBezTo>
                    <a:cubicBezTo>
                      <a:pt x="11247" y="7224"/>
                      <a:pt x="13784" y="8679"/>
                      <a:pt x="11098" y="6926"/>
                    </a:cubicBezTo>
                    <a:cubicBezTo>
                      <a:pt x="10911" y="6590"/>
                      <a:pt x="10874" y="6553"/>
                      <a:pt x="10986" y="6739"/>
                    </a:cubicBezTo>
                    <a:cubicBezTo>
                      <a:pt x="11769" y="7858"/>
                      <a:pt x="11359" y="9089"/>
                      <a:pt x="9717" y="10507"/>
                    </a:cubicBezTo>
                    <a:cubicBezTo>
                      <a:pt x="16022" y="7000"/>
                      <a:pt x="10389" y="-2700"/>
                      <a:pt x="4084" y="845"/>
                    </a:cubicBezTo>
                    <a:lnTo>
                      <a:pt x="4084" y="845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930" name="Google Shape;1930;p24"/>
            <p:cNvGrpSpPr/>
            <p:nvPr/>
          </p:nvGrpSpPr>
          <p:grpSpPr>
            <a:xfrm>
              <a:off x="1490490" y="2914445"/>
              <a:ext cx="58678" cy="47373"/>
              <a:chOff x="1490490" y="2914445"/>
              <a:chExt cx="58678" cy="47373"/>
            </a:xfrm>
          </p:grpSpPr>
          <p:sp>
            <p:nvSpPr>
              <p:cNvPr id="1931" name="Google Shape;1931;p24"/>
              <p:cNvSpPr/>
              <p:nvPr/>
            </p:nvSpPr>
            <p:spPr>
              <a:xfrm>
                <a:off x="1496056" y="2920022"/>
                <a:ext cx="47507" cy="36107"/>
              </a:xfrm>
              <a:custGeom>
                <a:rect b="b" l="l" r="r" t="t"/>
                <a:pathLst>
                  <a:path extrusionOk="0" h="36107" w="47507">
                    <a:moveTo>
                      <a:pt x="970" y="35063"/>
                    </a:moveTo>
                    <a:cubicBezTo>
                      <a:pt x="6305" y="20215"/>
                      <a:pt x="16117" y="5441"/>
                      <a:pt x="31226" y="890"/>
                    </a:cubicBezTo>
                    <a:cubicBezTo>
                      <a:pt x="36001" y="-528"/>
                      <a:pt x="41896" y="-566"/>
                      <a:pt x="45254" y="3128"/>
                    </a:cubicBezTo>
                    <a:cubicBezTo>
                      <a:pt x="49022" y="7232"/>
                      <a:pt x="47716" y="14208"/>
                      <a:pt x="43911" y="18312"/>
                    </a:cubicBezTo>
                    <a:cubicBezTo>
                      <a:pt x="40105" y="22416"/>
                      <a:pt x="34584" y="24356"/>
                      <a:pt x="29323" y="26147"/>
                    </a:cubicBezTo>
                    <a:cubicBezTo>
                      <a:pt x="19549" y="29467"/>
                      <a:pt x="9774" y="32787"/>
                      <a:pt x="0" y="36108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32" name="Google Shape;1932;p24"/>
              <p:cNvSpPr/>
              <p:nvPr/>
            </p:nvSpPr>
            <p:spPr>
              <a:xfrm>
                <a:off x="1490490" y="2914445"/>
                <a:ext cx="58678" cy="47373"/>
              </a:xfrm>
              <a:custGeom>
                <a:rect b="b" l="l" r="r" t="t"/>
                <a:pathLst>
                  <a:path extrusionOk="0" h="47373" w="58678">
                    <a:moveTo>
                      <a:pt x="11946" y="42133"/>
                    </a:moveTo>
                    <a:cubicBezTo>
                      <a:pt x="16237" y="30307"/>
                      <a:pt x="24183" y="17137"/>
                      <a:pt x="36084" y="12623"/>
                    </a:cubicBezTo>
                    <a:cubicBezTo>
                      <a:pt x="39143" y="11467"/>
                      <a:pt x="42165" y="10720"/>
                      <a:pt x="44777" y="11429"/>
                    </a:cubicBezTo>
                    <a:cubicBezTo>
                      <a:pt x="47015" y="12026"/>
                      <a:pt x="47575" y="13295"/>
                      <a:pt x="47500" y="15384"/>
                    </a:cubicBezTo>
                    <a:cubicBezTo>
                      <a:pt x="47463" y="16279"/>
                      <a:pt x="47164" y="17398"/>
                      <a:pt x="46530" y="18518"/>
                    </a:cubicBezTo>
                    <a:cubicBezTo>
                      <a:pt x="45896" y="19637"/>
                      <a:pt x="45224" y="20458"/>
                      <a:pt x="43993" y="21428"/>
                    </a:cubicBezTo>
                    <a:cubicBezTo>
                      <a:pt x="41158" y="23703"/>
                      <a:pt x="37502" y="24935"/>
                      <a:pt x="34107" y="26091"/>
                    </a:cubicBezTo>
                    <a:cubicBezTo>
                      <a:pt x="24108" y="29523"/>
                      <a:pt x="14110" y="32881"/>
                      <a:pt x="4112" y="36313"/>
                    </a:cubicBezTo>
                    <a:cubicBezTo>
                      <a:pt x="1239" y="37283"/>
                      <a:pt x="-626" y="40156"/>
                      <a:pt x="195" y="43215"/>
                    </a:cubicBezTo>
                    <a:cubicBezTo>
                      <a:pt x="978" y="46013"/>
                      <a:pt x="4186" y="48102"/>
                      <a:pt x="7096" y="47132"/>
                    </a:cubicBezTo>
                    <a:cubicBezTo>
                      <a:pt x="17542" y="43588"/>
                      <a:pt x="28063" y="40119"/>
                      <a:pt x="38472" y="36425"/>
                    </a:cubicBezTo>
                    <a:cubicBezTo>
                      <a:pt x="47985" y="33067"/>
                      <a:pt x="57349" y="27621"/>
                      <a:pt x="58580" y="16615"/>
                    </a:cubicBezTo>
                    <a:cubicBezTo>
                      <a:pt x="59103" y="11914"/>
                      <a:pt x="57536" y="6990"/>
                      <a:pt x="53880" y="3856"/>
                    </a:cubicBezTo>
                    <a:cubicBezTo>
                      <a:pt x="50074" y="573"/>
                      <a:pt x="44963" y="-434"/>
                      <a:pt x="40076" y="162"/>
                    </a:cubicBezTo>
                    <a:cubicBezTo>
                      <a:pt x="31010" y="1244"/>
                      <a:pt x="22691" y="6430"/>
                      <a:pt x="16498" y="12959"/>
                    </a:cubicBezTo>
                    <a:cubicBezTo>
                      <a:pt x="9447" y="20383"/>
                      <a:pt x="4671" y="29561"/>
                      <a:pt x="1202" y="39149"/>
                    </a:cubicBezTo>
                    <a:cubicBezTo>
                      <a:pt x="157" y="41984"/>
                      <a:pt x="2358" y="45267"/>
                      <a:pt x="5119" y="46050"/>
                    </a:cubicBezTo>
                    <a:cubicBezTo>
                      <a:pt x="8178" y="46909"/>
                      <a:pt x="10902" y="45006"/>
                      <a:pt x="11946" y="42133"/>
                    </a:cubicBezTo>
                    <a:lnTo>
                      <a:pt x="11946" y="42133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933" name="Google Shape;1933;p24"/>
            <p:cNvGrpSpPr/>
            <p:nvPr/>
          </p:nvGrpSpPr>
          <p:grpSpPr>
            <a:xfrm>
              <a:off x="1449307" y="2949151"/>
              <a:ext cx="45918" cy="51190"/>
              <a:chOff x="1449307" y="2949151"/>
              <a:chExt cx="45918" cy="51190"/>
            </a:xfrm>
          </p:grpSpPr>
          <p:sp>
            <p:nvSpPr>
              <p:cNvPr id="1934" name="Google Shape;1934;p24"/>
              <p:cNvSpPr/>
              <p:nvPr/>
            </p:nvSpPr>
            <p:spPr>
              <a:xfrm>
                <a:off x="1454929" y="2954787"/>
                <a:ext cx="34747" cy="40024"/>
              </a:xfrm>
              <a:custGeom>
                <a:rect b="b" l="l" r="r" t="t"/>
                <a:pathLst>
                  <a:path extrusionOk="0" h="40024" w="34747">
                    <a:moveTo>
                      <a:pt x="34748" y="634"/>
                    </a:moveTo>
                    <a:cubicBezTo>
                      <a:pt x="22026" y="3022"/>
                      <a:pt x="10424" y="10782"/>
                      <a:pt x="3373" y="21638"/>
                    </a:cubicBezTo>
                    <a:cubicBezTo>
                      <a:pt x="52" y="26712"/>
                      <a:pt x="-1888" y="34360"/>
                      <a:pt x="2738" y="38240"/>
                    </a:cubicBezTo>
                    <a:cubicBezTo>
                      <a:pt x="5760" y="40814"/>
                      <a:pt x="10498" y="40404"/>
                      <a:pt x="13856" y="38277"/>
                    </a:cubicBezTo>
                    <a:cubicBezTo>
                      <a:pt x="17214" y="36151"/>
                      <a:pt x="19452" y="32681"/>
                      <a:pt x="21392" y="29211"/>
                    </a:cubicBezTo>
                    <a:cubicBezTo>
                      <a:pt x="26503" y="20109"/>
                      <a:pt x="30234" y="10222"/>
                      <a:pt x="32435" y="0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35" name="Google Shape;1935;p24"/>
              <p:cNvSpPr/>
              <p:nvPr/>
            </p:nvSpPr>
            <p:spPr>
              <a:xfrm>
                <a:off x="1449307" y="2949151"/>
                <a:ext cx="45918" cy="51190"/>
              </a:xfrm>
              <a:custGeom>
                <a:rect b="b" l="l" r="r" t="t"/>
                <a:pathLst>
                  <a:path extrusionOk="0" h="51190" w="45918">
                    <a:moveTo>
                      <a:pt x="38877" y="861"/>
                    </a:moveTo>
                    <a:cubicBezTo>
                      <a:pt x="30893" y="2428"/>
                      <a:pt x="23320" y="5897"/>
                      <a:pt x="16866" y="10822"/>
                    </a:cubicBezTo>
                    <a:cubicBezTo>
                      <a:pt x="10337" y="15821"/>
                      <a:pt x="4293" y="22275"/>
                      <a:pt x="1383" y="30072"/>
                    </a:cubicBezTo>
                    <a:cubicBezTo>
                      <a:pt x="-34" y="33840"/>
                      <a:pt x="-557" y="38280"/>
                      <a:pt x="749" y="42160"/>
                    </a:cubicBezTo>
                    <a:cubicBezTo>
                      <a:pt x="2241" y="46637"/>
                      <a:pt x="6009" y="50106"/>
                      <a:pt x="10710" y="50927"/>
                    </a:cubicBezTo>
                    <a:cubicBezTo>
                      <a:pt x="20783" y="52718"/>
                      <a:pt x="27760" y="45070"/>
                      <a:pt x="32199" y="37049"/>
                    </a:cubicBezTo>
                    <a:cubicBezTo>
                      <a:pt x="37385" y="27685"/>
                      <a:pt x="41190" y="17537"/>
                      <a:pt x="43466" y="7091"/>
                    </a:cubicBezTo>
                    <a:cubicBezTo>
                      <a:pt x="44100" y="4144"/>
                      <a:pt x="42571" y="1047"/>
                      <a:pt x="39549" y="189"/>
                    </a:cubicBezTo>
                    <a:cubicBezTo>
                      <a:pt x="36751" y="-594"/>
                      <a:pt x="33318" y="1122"/>
                      <a:pt x="32647" y="4106"/>
                    </a:cubicBezTo>
                    <a:cubicBezTo>
                      <a:pt x="31043" y="11493"/>
                      <a:pt x="28655" y="18806"/>
                      <a:pt x="25521" y="25484"/>
                    </a:cubicBezTo>
                    <a:cubicBezTo>
                      <a:pt x="23954" y="28804"/>
                      <a:pt x="22275" y="32162"/>
                      <a:pt x="20224" y="35221"/>
                    </a:cubicBezTo>
                    <a:cubicBezTo>
                      <a:pt x="19477" y="36377"/>
                      <a:pt x="18731" y="37235"/>
                      <a:pt x="17500" y="38392"/>
                    </a:cubicBezTo>
                    <a:cubicBezTo>
                      <a:pt x="17052" y="38802"/>
                      <a:pt x="16866" y="38802"/>
                      <a:pt x="16194" y="39287"/>
                    </a:cubicBezTo>
                    <a:cubicBezTo>
                      <a:pt x="15448" y="39809"/>
                      <a:pt x="15709" y="39548"/>
                      <a:pt x="16045" y="39437"/>
                    </a:cubicBezTo>
                    <a:cubicBezTo>
                      <a:pt x="15523" y="39660"/>
                      <a:pt x="15001" y="39772"/>
                      <a:pt x="14478" y="39922"/>
                    </a:cubicBezTo>
                    <a:cubicBezTo>
                      <a:pt x="14292" y="39996"/>
                      <a:pt x="13434" y="40033"/>
                      <a:pt x="14329" y="39959"/>
                    </a:cubicBezTo>
                    <a:cubicBezTo>
                      <a:pt x="13956" y="39996"/>
                      <a:pt x="13620" y="39996"/>
                      <a:pt x="13247" y="39996"/>
                    </a:cubicBezTo>
                    <a:cubicBezTo>
                      <a:pt x="12986" y="39996"/>
                      <a:pt x="12240" y="39809"/>
                      <a:pt x="13135" y="39996"/>
                    </a:cubicBezTo>
                    <a:cubicBezTo>
                      <a:pt x="12799" y="39922"/>
                      <a:pt x="12464" y="39847"/>
                      <a:pt x="12128" y="39698"/>
                    </a:cubicBezTo>
                    <a:cubicBezTo>
                      <a:pt x="12538" y="39847"/>
                      <a:pt x="12613" y="40108"/>
                      <a:pt x="12016" y="39586"/>
                    </a:cubicBezTo>
                    <a:cubicBezTo>
                      <a:pt x="12314" y="39847"/>
                      <a:pt x="12576" y="39847"/>
                      <a:pt x="11904" y="39474"/>
                    </a:cubicBezTo>
                    <a:cubicBezTo>
                      <a:pt x="11717" y="39362"/>
                      <a:pt x="11232" y="38616"/>
                      <a:pt x="11829" y="39474"/>
                    </a:cubicBezTo>
                    <a:cubicBezTo>
                      <a:pt x="11755" y="39362"/>
                      <a:pt x="11121" y="38205"/>
                      <a:pt x="11419" y="38877"/>
                    </a:cubicBezTo>
                    <a:cubicBezTo>
                      <a:pt x="11643" y="39362"/>
                      <a:pt x="11195" y="37981"/>
                      <a:pt x="11121" y="37683"/>
                    </a:cubicBezTo>
                    <a:cubicBezTo>
                      <a:pt x="11344" y="38839"/>
                      <a:pt x="11195" y="37086"/>
                      <a:pt x="11158" y="36676"/>
                    </a:cubicBezTo>
                    <a:cubicBezTo>
                      <a:pt x="11121" y="35668"/>
                      <a:pt x="11158" y="36303"/>
                      <a:pt x="11121" y="36601"/>
                    </a:cubicBezTo>
                    <a:cubicBezTo>
                      <a:pt x="11158" y="36265"/>
                      <a:pt x="11232" y="35892"/>
                      <a:pt x="11307" y="35556"/>
                    </a:cubicBezTo>
                    <a:cubicBezTo>
                      <a:pt x="11494" y="34661"/>
                      <a:pt x="11792" y="33803"/>
                      <a:pt x="12091" y="32945"/>
                    </a:cubicBezTo>
                    <a:cubicBezTo>
                      <a:pt x="11755" y="33840"/>
                      <a:pt x="12576" y="31975"/>
                      <a:pt x="12650" y="31789"/>
                    </a:cubicBezTo>
                    <a:cubicBezTo>
                      <a:pt x="12986" y="31154"/>
                      <a:pt x="13359" y="30557"/>
                      <a:pt x="13732" y="29960"/>
                    </a:cubicBezTo>
                    <a:cubicBezTo>
                      <a:pt x="14142" y="29289"/>
                      <a:pt x="14627" y="28655"/>
                      <a:pt x="15075" y="28021"/>
                    </a:cubicBezTo>
                    <a:cubicBezTo>
                      <a:pt x="15112" y="27946"/>
                      <a:pt x="15709" y="27162"/>
                      <a:pt x="15262" y="27759"/>
                    </a:cubicBezTo>
                    <a:cubicBezTo>
                      <a:pt x="15560" y="27386"/>
                      <a:pt x="15859" y="27013"/>
                      <a:pt x="16194" y="26603"/>
                    </a:cubicBezTo>
                    <a:cubicBezTo>
                      <a:pt x="18284" y="24140"/>
                      <a:pt x="20597" y="21865"/>
                      <a:pt x="23133" y="19850"/>
                    </a:cubicBezTo>
                    <a:cubicBezTo>
                      <a:pt x="22574" y="20298"/>
                      <a:pt x="23357" y="19701"/>
                      <a:pt x="23395" y="19664"/>
                    </a:cubicBezTo>
                    <a:cubicBezTo>
                      <a:pt x="23880" y="19328"/>
                      <a:pt x="24327" y="18955"/>
                      <a:pt x="24812" y="18656"/>
                    </a:cubicBezTo>
                    <a:cubicBezTo>
                      <a:pt x="25521" y="18171"/>
                      <a:pt x="26267" y="17686"/>
                      <a:pt x="27051" y="17201"/>
                    </a:cubicBezTo>
                    <a:cubicBezTo>
                      <a:pt x="28655" y="16231"/>
                      <a:pt x="30297" y="15336"/>
                      <a:pt x="31975" y="14553"/>
                    </a:cubicBezTo>
                    <a:cubicBezTo>
                      <a:pt x="32348" y="14403"/>
                      <a:pt x="32684" y="14217"/>
                      <a:pt x="33057" y="14068"/>
                    </a:cubicBezTo>
                    <a:cubicBezTo>
                      <a:pt x="32386" y="14366"/>
                      <a:pt x="33393" y="13956"/>
                      <a:pt x="33617" y="13844"/>
                    </a:cubicBezTo>
                    <a:cubicBezTo>
                      <a:pt x="34438" y="13545"/>
                      <a:pt x="35258" y="13247"/>
                      <a:pt x="36116" y="12948"/>
                    </a:cubicBezTo>
                    <a:cubicBezTo>
                      <a:pt x="37982" y="12351"/>
                      <a:pt x="39885" y="11866"/>
                      <a:pt x="41824" y="11493"/>
                    </a:cubicBezTo>
                    <a:cubicBezTo>
                      <a:pt x="44809" y="10934"/>
                      <a:pt x="46488" y="7352"/>
                      <a:pt x="45742" y="4591"/>
                    </a:cubicBezTo>
                    <a:cubicBezTo>
                      <a:pt x="44921" y="1644"/>
                      <a:pt x="41862" y="264"/>
                      <a:pt x="38877" y="861"/>
                    </a:cubicBezTo>
                    <a:lnTo>
                      <a:pt x="38877" y="861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39" name="Shape 19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0" name="Google Shape;1940;p25"/>
          <p:cNvSpPr/>
          <p:nvPr/>
        </p:nvSpPr>
        <p:spPr>
          <a:xfrm>
            <a:off x="1423725" y="1599000"/>
            <a:ext cx="2310300" cy="220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1941" name="Google Shape;1941;p25"/>
          <p:cNvSpPr txBox="1"/>
          <p:nvPr>
            <p:ph idx="1" type="body"/>
          </p:nvPr>
        </p:nvSpPr>
        <p:spPr>
          <a:xfrm>
            <a:off x="8641250" y="706349"/>
            <a:ext cx="2072400" cy="26007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42" name="Google Shape;1942;p25"/>
          <p:cNvSpPr txBox="1"/>
          <p:nvPr>
            <p:ph idx="4" type="body"/>
          </p:nvPr>
        </p:nvSpPr>
        <p:spPr>
          <a:xfrm>
            <a:off x="6302350" y="3729659"/>
            <a:ext cx="2107200" cy="25731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43" name="Google Shape;1943;p25"/>
          <p:cNvSpPr txBox="1"/>
          <p:nvPr>
            <p:ph idx="5" type="body"/>
          </p:nvPr>
        </p:nvSpPr>
        <p:spPr>
          <a:xfrm>
            <a:off x="8641250" y="3729650"/>
            <a:ext cx="2072400" cy="25731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44" name="Google Shape;1944;p25"/>
          <p:cNvSpPr txBox="1"/>
          <p:nvPr>
            <p:ph idx="2" type="body"/>
          </p:nvPr>
        </p:nvSpPr>
        <p:spPr>
          <a:xfrm>
            <a:off x="6302350" y="706349"/>
            <a:ext cx="2107200" cy="26007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45" name="Google Shape;1945;p25"/>
          <p:cNvSpPr txBox="1"/>
          <p:nvPr>
            <p:ph idx="3" type="body"/>
          </p:nvPr>
        </p:nvSpPr>
        <p:spPr>
          <a:xfrm>
            <a:off x="3823575" y="716191"/>
            <a:ext cx="2072400" cy="26007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46" name="Google Shape;1946;p25"/>
          <p:cNvSpPr txBox="1"/>
          <p:nvPr>
            <p:ph idx="6" type="body"/>
          </p:nvPr>
        </p:nvSpPr>
        <p:spPr>
          <a:xfrm>
            <a:off x="1484675" y="3739396"/>
            <a:ext cx="2107200" cy="25731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47" name="Google Shape;1947;p25"/>
          <p:cNvSpPr txBox="1"/>
          <p:nvPr>
            <p:ph idx="7" type="body"/>
          </p:nvPr>
        </p:nvSpPr>
        <p:spPr>
          <a:xfrm>
            <a:off x="3823575" y="3739387"/>
            <a:ext cx="2072400" cy="25731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948" name="Google Shape;1948;p25"/>
          <p:cNvGrpSpPr/>
          <p:nvPr/>
        </p:nvGrpSpPr>
        <p:grpSpPr>
          <a:xfrm>
            <a:off x="9955409" y="2247359"/>
            <a:ext cx="3012529" cy="3041786"/>
            <a:chOff x="9955409" y="2247359"/>
            <a:chExt cx="3012529" cy="3041786"/>
          </a:xfrm>
        </p:grpSpPr>
        <p:grpSp>
          <p:nvGrpSpPr>
            <p:cNvPr id="1949" name="Google Shape;1949;p25"/>
            <p:cNvGrpSpPr/>
            <p:nvPr/>
          </p:nvGrpSpPr>
          <p:grpSpPr>
            <a:xfrm>
              <a:off x="9955409" y="2247359"/>
              <a:ext cx="3012529" cy="3041786"/>
              <a:chOff x="7943659" y="3498134"/>
              <a:chExt cx="3012529" cy="3041786"/>
            </a:xfrm>
          </p:grpSpPr>
          <p:grpSp>
            <p:nvGrpSpPr>
              <p:cNvPr id="1950" name="Google Shape;1950;p25"/>
              <p:cNvGrpSpPr/>
              <p:nvPr/>
            </p:nvGrpSpPr>
            <p:grpSpPr>
              <a:xfrm rot="-4134073">
                <a:off x="8266521" y="3861127"/>
                <a:ext cx="2366805" cy="2315781"/>
                <a:chOff x="-791626" y="5425125"/>
                <a:chExt cx="2937916" cy="2874579"/>
              </a:xfrm>
            </p:grpSpPr>
            <p:sp>
              <p:nvSpPr>
                <p:cNvPr id="1951" name="Google Shape;1951;p25"/>
                <p:cNvSpPr/>
                <p:nvPr/>
              </p:nvSpPr>
              <p:spPr>
                <a:xfrm>
                  <a:off x="1862553" y="5425125"/>
                  <a:ext cx="283737" cy="362996"/>
                </a:xfrm>
                <a:custGeom>
                  <a:rect b="b" l="l" r="r" t="t"/>
                  <a:pathLst>
                    <a:path extrusionOk="0" h="399996" w="312658">
                      <a:moveTo>
                        <a:pt x="177360" y="11814"/>
                      </a:moveTo>
                      <a:cubicBezTo>
                        <a:pt x="187113" y="5160"/>
                        <a:pt x="198067" y="-2239"/>
                        <a:pt x="207987" y="640"/>
                      </a:cubicBezTo>
                      <a:cubicBezTo>
                        <a:pt x="222343" y="3434"/>
                        <a:pt x="230723" y="17014"/>
                        <a:pt x="236881" y="29086"/>
                      </a:cubicBezTo>
                      <a:cubicBezTo>
                        <a:pt x="253704" y="65137"/>
                        <a:pt x="259617" y="105042"/>
                        <a:pt x="275217" y="141582"/>
                      </a:cubicBezTo>
                      <a:cubicBezTo>
                        <a:pt x="291080" y="181141"/>
                        <a:pt x="312450" y="220393"/>
                        <a:pt x="312634" y="264091"/>
                      </a:cubicBezTo>
                      <a:cubicBezTo>
                        <a:pt x="313266" y="290110"/>
                        <a:pt x="301582" y="315272"/>
                        <a:pt x="283434" y="333522"/>
                      </a:cubicBezTo>
                      <a:cubicBezTo>
                        <a:pt x="261840" y="356645"/>
                        <a:pt x="233578" y="371898"/>
                        <a:pt x="210720" y="393573"/>
                      </a:cubicBezTo>
                      <a:cubicBezTo>
                        <a:pt x="208640" y="395164"/>
                        <a:pt x="207906" y="397631"/>
                        <a:pt x="207111" y="399996"/>
                      </a:cubicBezTo>
                      <a:cubicBezTo>
                        <a:pt x="200586" y="387191"/>
                        <a:pt x="189004" y="378239"/>
                        <a:pt x="179359" y="367962"/>
                      </a:cubicBezTo>
                      <a:cubicBezTo>
                        <a:pt x="118818" y="306259"/>
                        <a:pt x="61826" y="241172"/>
                        <a:pt x="0" y="180733"/>
                      </a:cubicBezTo>
                      <a:lnTo>
                        <a:pt x="2468" y="182079"/>
                      </a:lnTo>
                      <a:cubicBezTo>
                        <a:pt x="12948" y="164400"/>
                        <a:pt x="32197" y="155468"/>
                        <a:pt x="46023" y="140950"/>
                      </a:cubicBezTo>
                      <a:cubicBezTo>
                        <a:pt x="56707" y="131856"/>
                        <a:pt x="63742" y="119152"/>
                        <a:pt x="75365" y="111139"/>
                      </a:cubicBezTo>
                      <a:cubicBezTo>
                        <a:pt x="83216" y="104858"/>
                        <a:pt x="88701" y="96070"/>
                        <a:pt x="96877" y="90136"/>
                      </a:cubicBezTo>
                      <a:cubicBezTo>
                        <a:pt x="111702" y="80104"/>
                        <a:pt x="124303" y="67196"/>
                        <a:pt x="136456" y="54146"/>
                      </a:cubicBezTo>
                      <a:cubicBezTo>
                        <a:pt x="140840" y="49680"/>
                        <a:pt x="144062" y="43950"/>
                        <a:pt x="149466" y="40566"/>
                      </a:cubicBezTo>
                      <a:cubicBezTo>
                        <a:pt x="161150" y="33633"/>
                        <a:pt x="168654" y="21867"/>
                        <a:pt x="177360" y="11814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  <a:effectLst>
                  <a:outerShdw blurRad="57150" rotWithShape="0" algn="bl" dir="1560000" dist="123825">
                    <a:srgbClr val="000000">
                      <a:alpha val="24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1952" name="Google Shape;1952;p25"/>
                <p:cNvGrpSpPr/>
                <p:nvPr/>
              </p:nvGrpSpPr>
              <p:grpSpPr>
                <a:xfrm>
                  <a:off x="-791626" y="5556610"/>
                  <a:ext cx="2882348" cy="2743094"/>
                  <a:chOff x="6071039" y="4021724"/>
                  <a:chExt cx="2882348" cy="2743094"/>
                </a:xfrm>
              </p:grpSpPr>
              <p:sp>
                <p:nvSpPr>
                  <p:cNvPr id="1953" name="Google Shape;1953;p25"/>
                  <p:cNvSpPr/>
                  <p:nvPr/>
                </p:nvSpPr>
                <p:spPr>
                  <a:xfrm>
                    <a:off x="6071039" y="4430249"/>
                    <a:ext cx="2434817" cy="2334569"/>
                  </a:xfrm>
                  <a:custGeom>
                    <a:rect b="b" l="l" r="r" t="t"/>
                    <a:pathLst>
                      <a:path extrusionOk="0" h="2334569" w="2434817">
                        <a:moveTo>
                          <a:pt x="1716207" y="12160"/>
                        </a:moveTo>
                        <a:cubicBezTo>
                          <a:pt x="1731725" y="-3337"/>
                          <a:pt x="1757866" y="-3541"/>
                          <a:pt x="1775362" y="8816"/>
                        </a:cubicBezTo>
                        <a:cubicBezTo>
                          <a:pt x="1822526" y="57468"/>
                          <a:pt x="1869241" y="106549"/>
                          <a:pt x="1915753" y="155834"/>
                        </a:cubicBezTo>
                        <a:cubicBezTo>
                          <a:pt x="2017463" y="262520"/>
                          <a:pt x="2118520" y="369796"/>
                          <a:pt x="2220271" y="476441"/>
                        </a:cubicBezTo>
                        <a:cubicBezTo>
                          <a:pt x="2233076" y="491041"/>
                          <a:pt x="2247493" y="504152"/>
                          <a:pt x="2260237" y="518833"/>
                        </a:cubicBezTo>
                        <a:cubicBezTo>
                          <a:pt x="2284706" y="543975"/>
                          <a:pt x="2308380" y="569851"/>
                          <a:pt x="2332870" y="594973"/>
                        </a:cubicBezTo>
                        <a:cubicBezTo>
                          <a:pt x="2345859" y="609838"/>
                          <a:pt x="2360438" y="623215"/>
                          <a:pt x="2373447" y="638059"/>
                        </a:cubicBezTo>
                        <a:cubicBezTo>
                          <a:pt x="2386824" y="652516"/>
                          <a:pt x="2401016" y="666199"/>
                          <a:pt x="2414087" y="680962"/>
                        </a:cubicBezTo>
                        <a:cubicBezTo>
                          <a:pt x="2419286" y="687181"/>
                          <a:pt x="2426403" y="691952"/>
                          <a:pt x="2430236" y="699252"/>
                        </a:cubicBezTo>
                        <a:cubicBezTo>
                          <a:pt x="2428585" y="706287"/>
                          <a:pt x="2434559" y="711935"/>
                          <a:pt x="2434579" y="718848"/>
                        </a:cubicBezTo>
                        <a:cubicBezTo>
                          <a:pt x="2436455" y="733550"/>
                          <a:pt x="2426933" y="746233"/>
                          <a:pt x="2417533" y="756408"/>
                        </a:cubicBezTo>
                        <a:cubicBezTo>
                          <a:pt x="2407256" y="766563"/>
                          <a:pt x="2395796" y="775453"/>
                          <a:pt x="2384193" y="784038"/>
                        </a:cubicBezTo>
                        <a:cubicBezTo>
                          <a:pt x="2352751" y="806570"/>
                          <a:pt x="2325447" y="834159"/>
                          <a:pt x="2296146" y="859280"/>
                        </a:cubicBezTo>
                        <a:cubicBezTo>
                          <a:pt x="1881945" y="1226765"/>
                          <a:pt x="1458181" y="1583301"/>
                          <a:pt x="1040412" y="1946728"/>
                        </a:cubicBezTo>
                        <a:cubicBezTo>
                          <a:pt x="984031" y="1996237"/>
                          <a:pt x="926936" y="2044951"/>
                          <a:pt x="871412" y="2095439"/>
                        </a:cubicBezTo>
                        <a:cubicBezTo>
                          <a:pt x="812237" y="2149883"/>
                          <a:pt x="754837" y="2206406"/>
                          <a:pt x="692237" y="2256996"/>
                        </a:cubicBezTo>
                        <a:cubicBezTo>
                          <a:pt x="662935" y="2280099"/>
                          <a:pt x="633083" y="2303671"/>
                          <a:pt x="598092" y="2317618"/>
                        </a:cubicBezTo>
                        <a:cubicBezTo>
                          <a:pt x="560267" y="2333238"/>
                          <a:pt x="518159" y="2338254"/>
                          <a:pt x="477724" y="2331872"/>
                        </a:cubicBezTo>
                        <a:cubicBezTo>
                          <a:pt x="430519" y="2324898"/>
                          <a:pt x="386210" y="2304915"/>
                          <a:pt x="345979" y="2279814"/>
                        </a:cubicBezTo>
                        <a:cubicBezTo>
                          <a:pt x="284459" y="2241275"/>
                          <a:pt x="231443" y="2190828"/>
                          <a:pt x="182321" y="2137750"/>
                        </a:cubicBezTo>
                        <a:cubicBezTo>
                          <a:pt x="132282" y="2082552"/>
                          <a:pt x="80917" y="2027313"/>
                          <a:pt x="43867" y="1962184"/>
                        </a:cubicBezTo>
                        <a:cubicBezTo>
                          <a:pt x="23802" y="1926847"/>
                          <a:pt x="8488" y="1888573"/>
                          <a:pt x="414" y="1848688"/>
                        </a:cubicBezTo>
                        <a:cubicBezTo>
                          <a:pt x="-361" y="1835088"/>
                          <a:pt x="210" y="1821426"/>
                          <a:pt x="108" y="1807825"/>
                        </a:cubicBezTo>
                        <a:cubicBezTo>
                          <a:pt x="4023" y="1766227"/>
                          <a:pt x="18704" y="1726119"/>
                          <a:pt x="39870" y="1690251"/>
                        </a:cubicBezTo>
                        <a:cubicBezTo>
                          <a:pt x="43989" y="1683563"/>
                          <a:pt x="47292" y="1676140"/>
                          <a:pt x="53267" y="1670859"/>
                        </a:cubicBezTo>
                        <a:cubicBezTo>
                          <a:pt x="79510" y="1646839"/>
                          <a:pt x="105264" y="1622268"/>
                          <a:pt x="129325" y="1596065"/>
                        </a:cubicBezTo>
                        <a:cubicBezTo>
                          <a:pt x="138114" y="1587195"/>
                          <a:pt x="145781" y="1577224"/>
                          <a:pt x="155527" y="1569374"/>
                        </a:cubicBezTo>
                        <a:cubicBezTo>
                          <a:pt x="167028" y="1559871"/>
                          <a:pt x="177713" y="1549390"/>
                          <a:pt x="187296" y="1537951"/>
                        </a:cubicBezTo>
                        <a:cubicBezTo>
                          <a:pt x="196962" y="1525859"/>
                          <a:pt x="209747" y="1516908"/>
                          <a:pt x="220574" y="1505938"/>
                        </a:cubicBezTo>
                        <a:cubicBezTo>
                          <a:pt x="233849" y="1493356"/>
                          <a:pt x="244717" y="1478491"/>
                          <a:pt x="258094" y="1465992"/>
                        </a:cubicBezTo>
                        <a:cubicBezTo>
                          <a:pt x="482638" y="1244648"/>
                          <a:pt x="705205" y="1021286"/>
                          <a:pt x="927793" y="797965"/>
                        </a:cubicBezTo>
                        <a:cubicBezTo>
                          <a:pt x="1041982" y="683755"/>
                          <a:pt x="1156212" y="569607"/>
                          <a:pt x="1271013" y="456029"/>
                        </a:cubicBezTo>
                        <a:cubicBezTo>
                          <a:pt x="1321664" y="405358"/>
                          <a:pt x="1373028" y="355461"/>
                          <a:pt x="1424210" y="305340"/>
                        </a:cubicBezTo>
                        <a:cubicBezTo>
                          <a:pt x="1522922" y="209014"/>
                          <a:pt x="1620023" y="111015"/>
                          <a:pt x="1716207" y="12160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  <a:effectLst>
                    <a:outerShdw blurRad="57150" rotWithShape="0" algn="bl" dir="1560000" dist="123825">
                      <a:srgbClr val="000000">
                        <a:alpha val="24000"/>
                      </a:srgbClr>
                    </a:outerShdw>
                  </a:effectLst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954" name="Google Shape;1954;p25"/>
                  <p:cNvSpPr/>
                  <p:nvPr/>
                </p:nvSpPr>
                <p:spPr>
                  <a:xfrm>
                    <a:off x="7842737" y="4021724"/>
                    <a:ext cx="1110650" cy="1111462"/>
                  </a:xfrm>
                  <a:custGeom>
                    <a:rect b="b" l="l" r="r" t="t"/>
                    <a:pathLst>
                      <a:path extrusionOk="0" h="1111462" w="1110650">
                        <a:moveTo>
                          <a:pt x="845135" y="16231"/>
                        </a:moveTo>
                        <a:cubicBezTo>
                          <a:pt x="861550" y="7911"/>
                          <a:pt x="879270" y="-1346"/>
                          <a:pt x="898192" y="163"/>
                        </a:cubicBezTo>
                        <a:cubicBezTo>
                          <a:pt x="960017" y="60602"/>
                          <a:pt x="1017010" y="125689"/>
                          <a:pt x="1077551" y="187392"/>
                        </a:cubicBezTo>
                        <a:cubicBezTo>
                          <a:pt x="1087196" y="197669"/>
                          <a:pt x="1098778" y="206621"/>
                          <a:pt x="1105303" y="219426"/>
                        </a:cubicBezTo>
                        <a:cubicBezTo>
                          <a:pt x="1110849" y="227297"/>
                          <a:pt x="1112399" y="237982"/>
                          <a:pt x="1108443" y="246873"/>
                        </a:cubicBezTo>
                        <a:cubicBezTo>
                          <a:pt x="1102774" y="259515"/>
                          <a:pt x="1092069" y="268772"/>
                          <a:pt x="1082139" y="278010"/>
                        </a:cubicBezTo>
                        <a:cubicBezTo>
                          <a:pt x="1051348" y="304864"/>
                          <a:pt x="1021537" y="333269"/>
                          <a:pt x="997088" y="366139"/>
                        </a:cubicBezTo>
                        <a:cubicBezTo>
                          <a:pt x="903983" y="494643"/>
                          <a:pt x="836183" y="643619"/>
                          <a:pt x="813814" y="801465"/>
                        </a:cubicBezTo>
                        <a:cubicBezTo>
                          <a:pt x="811796" y="814882"/>
                          <a:pt x="810450" y="828401"/>
                          <a:pt x="808941" y="841880"/>
                        </a:cubicBezTo>
                        <a:cubicBezTo>
                          <a:pt x="806678" y="859436"/>
                          <a:pt x="800928" y="876932"/>
                          <a:pt x="803476" y="894794"/>
                        </a:cubicBezTo>
                        <a:cubicBezTo>
                          <a:pt x="806963" y="916531"/>
                          <a:pt x="811225" y="938227"/>
                          <a:pt x="812530" y="960249"/>
                        </a:cubicBezTo>
                        <a:cubicBezTo>
                          <a:pt x="813182" y="973585"/>
                          <a:pt x="811021" y="987410"/>
                          <a:pt x="804312" y="999134"/>
                        </a:cubicBezTo>
                        <a:cubicBezTo>
                          <a:pt x="795707" y="1014407"/>
                          <a:pt x="782290" y="1026071"/>
                          <a:pt x="770443" y="1038713"/>
                        </a:cubicBezTo>
                        <a:cubicBezTo>
                          <a:pt x="751765" y="1058024"/>
                          <a:pt x="736125" y="1080535"/>
                          <a:pt x="714266" y="1096562"/>
                        </a:cubicBezTo>
                        <a:cubicBezTo>
                          <a:pt x="698810" y="1108063"/>
                          <a:pt x="677155" y="1116688"/>
                          <a:pt x="658538" y="1107777"/>
                        </a:cubicBezTo>
                        <a:cubicBezTo>
                          <a:pt x="654704" y="1100477"/>
                          <a:pt x="647588" y="1095706"/>
                          <a:pt x="642388" y="1089487"/>
                        </a:cubicBezTo>
                        <a:cubicBezTo>
                          <a:pt x="629317" y="1074724"/>
                          <a:pt x="615125" y="1061041"/>
                          <a:pt x="601749" y="1046584"/>
                        </a:cubicBezTo>
                        <a:cubicBezTo>
                          <a:pt x="588740" y="1031740"/>
                          <a:pt x="574160" y="1018363"/>
                          <a:pt x="561171" y="1003498"/>
                        </a:cubicBezTo>
                        <a:cubicBezTo>
                          <a:pt x="536682" y="978376"/>
                          <a:pt x="513008" y="952500"/>
                          <a:pt x="488539" y="927358"/>
                        </a:cubicBezTo>
                        <a:cubicBezTo>
                          <a:pt x="475794" y="912677"/>
                          <a:pt x="461378" y="899566"/>
                          <a:pt x="448572" y="884966"/>
                        </a:cubicBezTo>
                        <a:cubicBezTo>
                          <a:pt x="346822" y="778321"/>
                          <a:pt x="245764" y="671045"/>
                          <a:pt x="144054" y="564359"/>
                        </a:cubicBezTo>
                        <a:cubicBezTo>
                          <a:pt x="97543" y="515074"/>
                          <a:pt x="50827" y="465993"/>
                          <a:pt x="3663" y="417341"/>
                        </a:cubicBezTo>
                        <a:cubicBezTo>
                          <a:pt x="-1557" y="406941"/>
                          <a:pt x="-904" y="394462"/>
                          <a:pt x="3765" y="384022"/>
                        </a:cubicBezTo>
                        <a:cubicBezTo>
                          <a:pt x="11065" y="367424"/>
                          <a:pt x="24176" y="354353"/>
                          <a:pt x="37410" y="342322"/>
                        </a:cubicBezTo>
                        <a:cubicBezTo>
                          <a:pt x="55109" y="325949"/>
                          <a:pt x="75480" y="312695"/>
                          <a:pt x="92690" y="295750"/>
                        </a:cubicBezTo>
                        <a:cubicBezTo>
                          <a:pt x="106107" y="283107"/>
                          <a:pt x="123582" y="275318"/>
                          <a:pt x="141608" y="272035"/>
                        </a:cubicBezTo>
                        <a:cubicBezTo>
                          <a:pt x="165016" y="267631"/>
                          <a:pt x="188935" y="269364"/>
                          <a:pt x="212547" y="270587"/>
                        </a:cubicBezTo>
                        <a:cubicBezTo>
                          <a:pt x="256307" y="273993"/>
                          <a:pt x="300208" y="269629"/>
                          <a:pt x="343620" y="264266"/>
                        </a:cubicBezTo>
                        <a:cubicBezTo>
                          <a:pt x="434360" y="252093"/>
                          <a:pt x="523529" y="225972"/>
                          <a:pt x="605154" y="184252"/>
                        </a:cubicBezTo>
                        <a:cubicBezTo>
                          <a:pt x="643815" y="164595"/>
                          <a:pt x="680723" y="141329"/>
                          <a:pt x="714490" y="114046"/>
                        </a:cubicBezTo>
                        <a:cubicBezTo>
                          <a:pt x="755721" y="78566"/>
                          <a:pt x="797359" y="42760"/>
                          <a:pt x="845135" y="16231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  <a:effectLst>
                    <a:outerShdw blurRad="57150" rotWithShape="0" algn="bl" dir="1560000" dist="123825">
                      <a:srgbClr val="000000">
                        <a:alpha val="24000"/>
                      </a:srgbClr>
                    </a:outerShdw>
                  </a:effectLst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  <p:grpSp>
            <p:nvGrpSpPr>
              <p:cNvPr id="1955" name="Google Shape;1955;p25"/>
              <p:cNvGrpSpPr/>
              <p:nvPr/>
            </p:nvGrpSpPr>
            <p:grpSpPr>
              <a:xfrm rot="-4134073">
                <a:off x="8266521" y="3861147"/>
                <a:ext cx="2366805" cy="2315781"/>
                <a:chOff x="-791626" y="5425125"/>
                <a:chExt cx="2937916" cy="2874579"/>
              </a:xfrm>
            </p:grpSpPr>
            <p:sp>
              <p:nvSpPr>
                <p:cNvPr id="1956" name="Google Shape;1956;p25"/>
                <p:cNvSpPr/>
                <p:nvPr/>
              </p:nvSpPr>
              <p:spPr>
                <a:xfrm>
                  <a:off x="1862553" y="5425125"/>
                  <a:ext cx="283737" cy="362996"/>
                </a:xfrm>
                <a:custGeom>
                  <a:rect b="b" l="l" r="r" t="t"/>
                  <a:pathLst>
                    <a:path extrusionOk="0" h="399996" w="312658">
                      <a:moveTo>
                        <a:pt x="177360" y="11814"/>
                      </a:moveTo>
                      <a:cubicBezTo>
                        <a:pt x="187113" y="5160"/>
                        <a:pt x="198067" y="-2239"/>
                        <a:pt x="207987" y="640"/>
                      </a:cubicBezTo>
                      <a:cubicBezTo>
                        <a:pt x="222343" y="3434"/>
                        <a:pt x="230723" y="17014"/>
                        <a:pt x="236881" y="29086"/>
                      </a:cubicBezTo>
                      <a:cubicBezTo>
                        <a:pt x="253704" y="65137"/>
                        <a:pt x="259617" y="105042"/>
                        <a:pt x="275217" y="141582"/>
                      </a:cubicBezTo>
                      <a:cubicBezTo>
                        <a:pt x="291080" y="181141"/>
                        <a:pt x="312450" y="220393"/>
                        <a:pt x="312634" y="264091"/>
                      </a:cubicBezTo>
                      <a:cubicBezTo>
                        <a:pt x="313266" y="290110"/>
                        <a:pt x="301582" y="315272"/>
                        <a:pt x="283434" y="333522"/>
                      </a:cubicBezTo>
                      <a:cubicBezTo>
                        <a:pt x="261840" y="356645"/>
                        <a:pt x="233578" y="371898"/>
                        <a:pt x="210720" y="393573"/>
                      </a:cubicBezTo>
                      <a:cubicBezTo>
                        <a:pt x="208640" y="395164"/>
                        <a:pt x="207906" y="397631"/>
                        <a:pt x="207111" y="399996"/>
                      </a:cubicBezTo>
                      <a:cubicBezTo>
                        <a:pt x="200586" y="387191"/>
                        <a:pt x="189004" y="378239"/>
                        <a:pt x="179359" y="367962"/>
                      </a:cubicBezTo>
                      <a:cubicBezTo>
                        <a:pt x="118818" y="306259"/>
                        <a:pt x="61826" y="241172"/>
                        <a:pt x="0" y="180733"/>
                      </a:cubicBezTo>
                      <a:lnTo>
                        <a:pt x="2468" y="182079"/>
                      </a:lnTo>
                      <a:cubicBezTo>
                        <a:pt x="12948" y="164400"/>
                        <a:pt x="32197" y="155468"/>
                        <a:pt x="46023" y="140950"/>
                      </a:cubicBezTo>
                      <a:cubicBezTo>
                        <a:pt x="56707" y="131856"/>
                        <a:pt x="63742" y="119152"/>
                        <a:pt x="75365" y="111139"/>
                      </a:cubicBezTo>
                      <a:cubicBezTo>
                        <a:pt x="83216" y="104858"/>
                        <a:pt x="88701" y="96070"/>
                        <a:pt x="96877" y="90136"/>
                      </a:cubicBezTo>
                      <a:cubicBezTo>
                        <a:pt x="111702" y="80104"/>
                        <a:pt x="124303" y="67196"/>
                        <a:pt x="136456" y="54146"/>
                      </a:cubicBezTo>
                      <a:cubicBezTo>
                        <a:pt x="140840" y="49680"/>
                        <a:pt x="144062" y="43950"/>
                        <a:pt x="149466" y="40566"/>
                      </a:cubicBezTo>
                      <a:cubicBezTo>
                        <a:pt x="161150" y="33633"/>
                        <a:pt x="168654" y="21867"/>
                        <a:pt x="177360" y="11814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1957" name="Google Shape;1957;p25"/>
                <p:cNvGrpSpPr/>
                <p:nvPr/>
              </p:nvGrpSpPr>
              <p:grpSpPr>
                <a:xfrm>
                  <a:off x="-791626" y="5556610"/>
                  <a:ext cx="2882348" cy="2743094"/>
                  <a:chOff x="6071039" y="4021724"/>
                  <a:chExt cx="2882348" cy="2743094"/>
                </a:xfrm>
              </p:grpSpPr>
              <p:sp>
                <p:nvSpPr>
                  <p:cNvPr id="1958" name="Google Shape;1958;p25"/>
                  <p:cNvSpPr/>
                  <p:nvPr/>
                </p:nvSpPr>
                <p:spPr>
                  <a:xfrm>
                    <a:off x="6071039" y="4430249"/>
                    <a:ext cx="2434817" cy="2334569"/>
                  </a:xfrm>
                  <a:custGeom>
                    <a:rect b="b" l="l" r="r" t="t"/>
                    <a:pathLst>
                      <a:path extrusionOk="0" h="2334569" w="2434817">
                        <a:moveTo>
                          <a:pt x="1716207" y="12160"/>
                        </a:moveTo>
                        <a:cubicBezTo>
                          <a:pt x="1731725" y="-3337"/>
                          <a:pt x="1757866" y="-3541"/>
                          <a:pt x="1775362" y="8816"/>
                        </a:cubicBezTo>
                        <a:cubicBezTo>
                          <a:pt x="1822526" y="57468"/>
                          <a:pt x="1869241" y="106549"/>
                          <a:pt x="1915753" y="155834"/>
                        </a:cubicBezTo>
                        <a:cubicBezTo>
                          <a:pt x="2017463" y="262520"/>
                          <a:pt x="2118520" y="369796"/>
                          <a:pt x="2220271" y="476441"/>
                        </a:cubicBezTo>
                        <a:cubicBezTo>
                          <a:pt x="2233076" y="491041"/>
                          <a:pt x="2247493" y="504152"/>
                          <a:pt x="2260237" y="518833"/>
                        </a:cubicBezTo>
                        <a:cubicBezTo>
                          <a:pt x="2284706" y="543975"/>
                          <a:pt x="2308380" y="569851"/>
                          <a:pt x="2332870" y="594973"/>
                        </a:cubicBezTo>
                        <a:cubicBezTo>
                          <a:pt x="2345859" y="609838"/>
                          <a:pt x="2360438" y="623215"/>
                          <a:pt x="2373447" y="638059"/>
                        </a:cubicBezTo>
                        <a:cubicBezTo>
                          <a:pt x="2386824" y="652516"/>
                          <a:pt x="2401016" y="666199"/>
                          <a:pt x="2414087" y="680962"/>
                        </a:cubicBezTo>
                        <a:cubicBezTo>
                          <a:pt x="2419286" y="687181"/>
                          <a:pt x="2426403" y="691952"/>
                          <a:pt x="2430236" y="699252"/>
                        </a:cubicBezTo>
                        <a:cubicBezTo>
                          <a:pt x="2428585" y="706287"/>
                          <a:pt x="2434559" y="711935"/>
                          <a:pt x="2434579" y="718848"/>
                        </a:cubicBezTo>
                        <a:cubicBezTo>
                          <a:pt x="2436455" y="733550"/>
                          <a:pt x="2426933" y="746233"/>
                          <a:pt x="2417533" y="756408"/>
                        </a:cubicBezTo>
                        <a:cubicBezTo>
                          <a:pt x="2407256" y="766563"/>
                          <a:pt x="2395796" y="775453"/>
                          <a:pt x="2384193" y="784038"/>
                        </a:cubicBezTo>
                        <a:cubicBezTo>
                          <a:pt x="2352751" y="806570"/>
                          <a:pt x="2325447" y="834159"/>
                          <a:pt x="2296146" y="859280"/>
                        </a:cubicBezTo>
                        <a:cubicBezTo>
                          <a:pt x="1881945" y="1226765"/>
                          <a:pt x="1458181" y="1583301"/>
                          <a:pt x="1040412" y="1946728"/>
                        </a:cubicBezTo>
                        <a:cubicBezTo>
                          <a:pt x="984031" y="1996237"/>
                          <a:pt x="926936" y="2044951"/>
                          <a:pt x="871412" y="2095439"/>
                        </a:cubicBezTo>
                        <a:cubicBezTo>
                          <a:pt x="812237" y="2149883"/>
                          <a:pt x="754837" y="2206406"/>
                          <a:pt x="692237" y="2256996"/>
                        </a:cubicBezTo>
                        <a:cubicBezTo>
                          <a:pt x="662935" y="2280099"/>
                          <a:pt x="633083" y="2303671"/>
                          <a:pt x="598092" y="2317618"/>
                        </a:cubicBezTo>
                        <a:cubicBezTo>
                          <a:pt x="560267" y="2333238"/>
                          <a:pt x="518159" y="2338254"/>
                          <a:pt x="477724" y="2331872"/>
                        </a:cubicBezTo>
                        <a:cubicBezTo>
                          <a:pt x="430519" y="2324898"/>
                          <a:pt x="386210" y="2304915"/>
                          <a:pt x="345979" y="2279814"/>
                        </a:cubicBezTo>
                        <a:cubicBezTo>
                          <a:pt x="284459" y="2241275"/>
                          <a:pt x="231443" y="2190828"/>
                          <a:pt x="182321" y="2137750"/>
                        </a:cubicBezTo>
                        <a:cubicBezTo>
                          <a:pt x="132282" y="2082552"/>
                          <a:pt x="80917" y="2027313"/>
                          <a:pt x="43867" y="1962184"/>
                        </a:cubicBezTo>
                        <a:cubicBezTo>
                          <a:pt x="23802" y="1926847"/>
                          <a:pt x="8488" y="1888573"/>
                          <a:pt x="414" y="1848688"/>
                        </a:cubicBezTo>
                        <a:cubicBezTo>
                          <a:pt x="-361" y="1835088"/>
                          <a:pt x="210" y="1821426"/>
                          <a:pt x="108" y="1807825"/>
                        </a:cubicBezTo>
                        <a:cubicBezTo>
                          <a:pt x="4023" y="1766227"/>
                          <a:pt x="18704" y="1726119"/>
                          <a:pt x="39870" y="1690251"/>
                        </a:cubicBezTo>
                        <a:cubicBezTo>
                          <a:pt x="43989" y="1683563"/>
                          <a:pt x="47292" y="1676140"/>
                          <a:pt x="53267" y="1670859"/>
                        </a:cubicBezTo>
                        <a:cubicBezTo>
                          <a:pt x="79510" y="1646839"/>
                          <a:pt x="105264" y="1622268"/>
                          <a:pt x="129325" y="1596065"/>
                        </a:cubicBezTo>
                        <a:cubicBezTo>
                          <a:pt x="138114" y="1587195"/>
                          <a:pt x="145781" y="1577224"/>
                          <a:pt x="155527" y="1569374"/>
                        </a:cubicBezTo>
                        <a:cubicBezTo>
                          <a:pt x="167028" y="1559871"/>
                          <a:pt x="177713" y="1549390"/>
                          <a:pt x="187296" y="1537951"/>
                        </a:cubicBezTo>
                        <a:cubicBezTo>
                          <a:pt x="196962" y="1525859"/>
                          <a:pt x="209747" y="1516908"/>
                          <a:pt x="220574" y="1505938"/>
                        </a:cubicBezTo>
                        <a:cubicBezTo>
                          <a:pt x="233849" y="1493356"/>
                          <a:pt x="244717" y="1478491"/>
                          <a:pt x="258094" y="1465992"/>
                        </a:cubicBezTo>
                        <a:cubicBezTo>
                          <a:pt x="482638" y="1244648"/>
                          <a:pt x="705205" y="1021286"/>
                          <a:pt x="927793" y="797965"/>
                        </a:cubicBezTo>
                        <a:cubicBezTo>
                          <a:pt x="1041982" y="683755"/>
                          <a:pt x="1156212" y="569607"/>
                          <a:pt x="1271013" y="456029"/>
                        </a:cubicBezTo>
                        <a:cubicBezTo>
                          <a:pt x="1321664" y="405358"/>
                          <a:pt x="1373028" y="355461"/>
                          <a:pt x="1424210" y="305340"/>
                        </a:cubicBezTo>
                        <a:cubicBezTo>
                          <a:pt x="1522922" y="209014"/>
                          <a:pt x="1620023" y="111015"/>
                          <a:pt x="1716207" y="12160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959" name="Google Shape;1959;p25"/>
                  <p:cNvSpPr/>
                  <p:nvPr/>
                </p:nvSpPr>
                <p:spPr>
                  <a:xfrm>
                    <a:off x="7842737" y="4021724"/>
                    <a:ext cx="1110650" cy="1111462"/>
                  </a:xfrm>
                  <a:custGeom>
                    <a:rect b="b" l="l" r="r" t="t"/>
                    <a:pathLst>
                      <a:path extrusionOk="0" h="1111462" w="1110650">
                        <a:moveTo>
                          <a:pt x="845135" y="16231"/>
                        </a:moveTo>
                        <a:cubicBezTo>
                          <a:pt x="861550" y="7911"/>
                          <a:pt x="879270" y="-1346"/>
                          <a:pt x="898192" y="163"/>
                        </a:cubicBezTo>
                        <a:cubicBezTo>
                          <a:pt x="960017" y="60602"/>
                          <a:pt x="1017010" y="125689"/>
                          <a:pt x="1077551" y="187392"/>
                        </a:cubicBezTo>
                        <a:cubicBezTo>
                          <a:pt x="1087196" y="197669"/>
                          <a:pt x="1098778" y="206621"/>
                          <a:pt x="1105303" y="219426"/>
                        </a:cubicBezTo>
                        <a:cubicBezTo>
                          <a:pt x="1110849" y="227297"/>
                          <a:pt x="1112399" y="237982"/>
                          <a:pt x="1108443" y="246873"/>
                        </a:cubicBezTo>
                        <a:cubicBezTo>
                          <a:pt x="1102774" y="259515"/>
                          <a:pt x="1092069" y="268772"/>
                          <a:pt x="1082139" y="278010"/>
                        </a:cubicBezTo>
                        <a:cubicBezTo>
                          <a:pt x="1051348" y="304864"/>
                          <a:pt x="1021537" y="333269"/>
                          <a:pt x="997088" y="366139"/>
                        </a:cubicBezTo>
                        <a:cubicBezTo>
                          <a:pt x="903983" y="494643"/>
                          <a:pt x="836183" y="643619"/>
                          <a:pt x="813814" y="801465"/>
                        </a:cubicBezTo>
                        <a:cubicBezTo>
                          <a:pt x="811796" y="814882"/>
                          <a:pt x="810450" y="828401"/>
                          <a:pt x="808941" y="841880"/>
                        </a:cubicBezTo>
                        <a:cubicBezTo>
                          <a:pt x="806678" y="859436"/>
                          <a:pt x="800928" y="876932"/>
                          <a:pt x="803476" y="894794"/>
                        </a:cubicBezTo>
                        <a:cubicBezTo>
                          <a:pt x="806963" y="916531"/>
                          <a:pt x="811225" y="938227"/>
                          <a:pt x="812530" y="960249"/>
                        </a:cubicBezTo>
                        <a:cubicBezTo>
                          <a:pt x="813182" y="973585"/>
                          <a:pt x="811021" y="987410"/>
                          <a:pt x="804312" y="999134"/>
                        </a:cubicBezTo>
                        <a:cubicBezTo>
                          <a:pt x="795707" y="1014407"/>
                          <a:pt x="782290" y="1026071"/>
                          <a:pt x="770443" y="1038713"/>
                        </a:cubicBezTo>
                        <a:cubicBezTo>
                          <a:pt x="751765" y="1058024"/>
                          <a:pt x="736125" y="1080535"/>
                          <a:pt x="714266" y="1096562"/>
                        </a:cubicBezTo>
                        <a:cubicBezTo>
                          <a:pt x="698810" y="1108063"/>
                          <a:pt x="677155" y="1116688"/>
                          <a:pt x="658538" y="1107777"/>
                        </a:cubicBezTo>
                        <a:cubicBezTo>
                          <a:pt x="654704" y="1100477"/>
                          <a:pt x="647588" y="1095706"/>
                          <a:pt x="642388" y="1089487"/>
                        </a:cubicBezTo>
                        <a:cubicBezTo>
                          <a:pt x="629317" y="1074724"/>
                          <a:pt x="615125" y="1061041"/>
                          <a:pt x="601749" y="1046584"/>
                        </a:cubicBezTo>
                        <a:cubicBezTo>
                          <a:pt x="588740" y="1031740"/>
                          <a:pt x="574160" y="1018363"/>
                          <a:pt x="561171" y="1003498"/>
                        </a:cubicBezTo>
                        <a:cubicBezTo>
                          <a:pt x="536682" y="978376"/>
                          <a:pt x="513008" y="952500"/>
                          <a:pt x="488539" y="927358"/>
                        </a:cubicBezTo>
                        <a:cubicBezTo>
                          <a:pt x="475794" y="912677"/>
                          <a:pt x="461378" y="899566"/>
                          <a:pt x="448572" y="884966"/>
                        </a:cubicBezTo>
                        <a:cubicBezTo>
                          <a:pt x="346822" y="778321"/>
                          <a:pt x="245764" y="671045"/>
                          <a:pt x="144054" y="564359"/>
                        </a:cubicBezTo>
                        <a:cubicBezTo>
                          <a:pt x="97543" y="515074"/>
                          <a:pt x="50827" y="465993"/>
                          <a:pt x="3663" y="417341"/>
                        </a:cubicBezTo>
                        <a:cubicBezTo>
                          <a:pt x="-1557" y="406941"/>
                          <a:pt x="-904" y="394462"/>
                          <a:pt x="3765" y="384022"/>
                        </a:cubicBezTo>
                        <a:cubicBezTo>
                          <a:pt x="11065" y="367424"/>
                          <a:pt x="24176" y="354353"/>
                          <a:pt x="37410" y="342322"/>
                        </a:cubicBezTo>
                        <a:cubicBezTo>
                          <a:pt x="55109" y="325949"/>
                          <a:pt x="75480" y="312695"/>
                          <a:pt x="92690" y="295750"/>
                        </a:cubicBezTo>
                        <a:cubicBezTo>
                          <a:pt x="106107" y="283107"/>
                          <a:pt x="123582" y="275318"/>
                          <a:pt x="141608" y="272035"/>
                        </a:cubicBezTo>
                        <a:cubicBezTo>
                          <a:pt x="165016" y="267631"/>
                          <a:pt x="188935" y="269364"/>
                          <a:pt x="212547" y="270587"/>
                        </a:cubicBezTo>
                        <a:cubicBezTo>
                          <a:pt x="256307" y="273993"/>
                          <a:pt x="300208" y="269629"/>
                          <a:pt x="343620" y="264266"/>
                        </a:cubicBezTo>
                        <a:cubicBezTo>
                          <a:pt x="434360" y="252093"/>
                          <a:pt x="523529" y="225972"/>
                          <a:pt x="605154" y="184252"/>
                        </a:cubicBezTo>
                        <a:cubicBezTo>
                          <a:pt x="643815" y="164595"/>
                          <a:pt x="680723" y="141329"/>
                          <a:pt x="714490" y="114046"/>
                        </a:cubicBezTo>
                        <a:cubicBezTo>
                          <a:pt x="755721" y="78566"/>
                          <a:pt x="797359" y="42760"/>
                          <a:pt x="845135" y="16231"/>
                        </a:cubicBezTo>
                        <a:close/>
                      </a:path>
                    </a:pathLst>
                  </a:custGeom>
                  <a:solidFill>
                    <a:srgbClr val="262626"/>
                  </a:solidFill>
                  <a:ln cap="flat" cmpd="sng" w="9525">
                    <a:solidFill>
                      <a:srgbClr val="262626"/>
                    </a:solidFill>
                    <a:prstDash val="solid"/>
                    <a:miter lim="8000"/>
                    <a:headEnd len="sm" w="sm" type="none"/>
                    <a:tailEnd len="sm" w="sm" type="none"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</p:grpSp>
        <p:pic>
          <p:nvPicPr>
            <p:cNvPr descr="A picture containing text&#10;&#10;Description automatically generated" id="1960" name="Google Shape;1960;p25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 rot="907824">
              <a:off x="11017385" y="3321101"/>
              <a:ext cx="1188823" cy="1444877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961" name="Google Shape;1961;p25"/>
          <p:cNvGrpSpPr/>
          <p:nvPr/>
        </p:nvGrpSpPr>
        <p:grpSpPr>
          <a:xfrm>
            <a:off x="-969758" y="3160306"/>
            <a:ext cx="3361879" cy="3379487"/>
            <a:chOff x="-969758" y="3160306"/>
            <a:chExt cx="3361879" cy="3379487"/>
          </a:xfrm>
        </p:grpSpPr>
        <p:grpSp>
          <p:nvGrpSpPr>
            <p:cNvPr id="1962" name="Google Shape;1962;p25"/>
            <p:cNvGrpSpPr/>
            <p:nvPr/>
          </p:nvGrpSpPr>
          <p:grpSpPr>
            <a:xfrm flipH="1" rot="-1803457">
              <a:off x="-510170" y="3604554"/>
              <a:ext cx="2442704" cy="2490991"/>
              <a:chOff x="9219280" y="2435298"/>
              <a:chExt cx="2443048" cy="2491343"/>
            </a:xfrm>
          </p:grpSpPr>
          <p:grpSp>
            <p:nvGrpSpPr>
              <p:cNvPr id="1963" name="Google Shape;1963;p25"/>
              <p:cNvGrpSpPr/>
              <p:nvPr/>
            </p:nvGrpSpPr>
            <p:grpSpPr>
              <a:xfrm rot="-5589985">
                <a:off x="9257368" y="2522964"/>
                <a:ext cx="2366873" cy="2315847"/>
                <a:chOff x="-791626" y="5425125"/>
                <a:chExt cx="2937916" cy="2874579"/>
              </a:xfrm>
            </p:grpSpPr>
            <p:sp>
              <p:nvSpPr>
                <p:cNvPr id="1964" name="Google Shape;1964;p25"/>
                <p:cNvSpPr/>
                <p:nvPr/>
              </p:nvSpPr>
              <p:spPr>
                <a:xfrm>
                  <a:off x="1862553" y="5425125"/>
                  <a:ext cx="283737" cy="362996"/>
                </a:xfrm>
                <a:custGeom>
                  <a:rect b="b" l="l" r="r" t="t"/>
                  <a:pathLst>
                    <a:path extrusionOk="0" h="399996" w="312658">
                      <a:moveTo>
                        <a:pt x="177360" y="11814"/>
                      </a:moveTo>
                      <a:cubicBezTo>
                        <a:pt x="187113" y="5160"/>
                        <a:pt x="198067" y="-2239"/>
                        <a:pt x="207987" y="640"/>
                      </a:cubicBezTo>
                      <a:cubicBezTo>
                        <a:pt x="222343" y="3434"/>
                        <a:pt x="230723" y="17014"/>
                        <a:pt x="236881" y="29086"/>
                      </a:cubicBezTo>
                      <a:cubicBezTo>
                        <a:pt x="253704" y="65137"/>
                        <a:pt x="259617" y="105042"/>
                        <a:pt x="275217" y="141582"/>
                      </a:cubicBezTo>
                      <a:cubicBezTo>
                        <a:pt x="291080" y="181141"/>
                        <a:pt x="312450" y="220393"/>
                        <a:pt x="312634" y="264091"/>
                      </a:cubicBezTo>
                      <a:cubicBezTo>
                        <a:pt x="313266" y="290110"/>
                        <a:pt x="301582" y="315272"/>
                        <a:pt x="283434" y="333522"/>
                      </a:cubicBezTo>
                      <a:cubicBezTo>
                        <a:pt x="261840" y="356645"/>
                        <a:pt x="233578" y="371898"/>
                        <a:pt x="210720" y="393573"/>
                      </a:cubicBezTo>
                      <a:cubicBezTo>
                        <a:pt x="208640" y="395164"/>
                        <a:pt x="207906" y="397631"/>
                        <a:pt x="207111" y="399996"/>
                      </a:cubicBezTo>
                      <a:cubicBezTo>
                        <a:pt x="200586" y="387191"/>
                        <a:pt x="189004" y="378239"/>
                        <a:pt x="179359" y="367962"/>
                      </a:cubicBezTo>
                      <a:cubicBezTo>
                        <a:pt x="118818" y="306259"/>
                        <a:pt x="61826" y="241172"/>
                        <a:pt x="0" y="180733"/>
                      </a:cubicBezTo>
                      <a:lnTo>
                        <a:pt x="2468" y="182079"/>
                      </a:lnTo>
                      <a:cubicBezTo>
                        <a:pt x="12948" y="164400"/>
                        <a:pt x="32197" y="155468"/>
                        <a:pt x="46023" y="140950"/>
                      </a:cubicBezTo>
                      <a:cubicBezTo>
                        <a:pt x="56707" y="131856"/>
                        <a:pt x="63742" y="119152"/>
                        <a:pt x="75365" y="111139"/>
                      </a:cubicBezTo>
                      <a:cubicBezTo>
                        <a:pt x="83216" y="104858"/>
                        <a:pt x="88701" y="96070"/>
                        <a:pt x="96877" y="90136"/>
                      </a:cubicBezTo>
                      <a:cubicBezTo>
                        <a:pt x="111702" y="80104"/>
                        <a:pt x="124303" y="67196"/>
                        <a:pt x="136456" y="54146"/>
                      </a:cubicBezTo>
                      <a:cubicBezTo>
                        <a:pt x="140840" y="49680"/>
                        <a:pt x="144062" y="43950"/>
                        <a:pt x="149466" y="40566"/>
                      </a:cubicBezTo>
                      <a:cubicBezTo>
                        <a:pt x="161150" y="33633"/>
                        <a:pt x="168654" y="21867"/>
                        <a:pt x="177360" y="11814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  <a:effectLst>
                  <a:outerShdw blurRad="57150" rotWithShape="0" algn="bl" dir="1560000" dist="123825">
                    <a:srgbClr val="000000">
                      <a:alpha val="24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1965" name="Google Shape;1965;p25"/>
                <p:cNvGrpSpPr/>
                <p:nvPr/>
              </p:nvGrpSpPr>
              <p:grpSpPr>
                <a:xfrm>
                  <a:off x="-791626" y="5556610"/>
                  <a:ext cx="2882348" cy="2743094"/>
                  <a:chOff x="6071039" y="4021724"/>
                  <a:chExt cx="2882348" cy="2743094"/>
                </a:xfrm>
              </p:grpSpPr>
              <p:sp>
                <p:nvSpPr>
                  <p:cNvPr id="1966" name="Google Shape;1966;p25"/>
                  <p:cNvSpPr/>
                  <p:nvPr/>
                </p:nvSpPr>
                <p:spPr>
                  <a:xfrm>
                    <a:off x="6071039" y="4430249"/>
                    <a:ext cx="2434817" cy="2334569"/>
                  </a:xfrm>
                  <a:custGeom>
                    <a:rect b="b" l="l" r="r" t="t"/>
                    <a:pathLst>
                      <a:path extrusionOk="0" h="2334569" w="2434817">
                        <a:moveTo>
                          <a:pt x="1716207" y="12160"/>
                        </a:moveTo>
                        <a:cubicBezTo>
                          <a:pt x="1731725" y="-3337"/>
                          <a:pt x="1757866" y="-3541"/>
                          <a:pt x="1775362" y="8816"/>
                        </a:cubicBezTo>
                        <a:cubicBezTo>
                          <a:pt x="1822526" y="57468"/>
                          <a:pt x="1869241" y="106549"/>
                          <a:pt x="1915753" y="155834"/>
                        </a:cubicBezTo>
                        <a:cubicBezTo>
                          <a:pt x="2017463" y="262520"/>
                          <a:pt x="2118520" y="369796"/>
                          <a:pt x="2220271" y="476441"/>
                        </a:cubicBezTo>
                        <a:cubicBezTo>
                          <a:pt x="2233076" y="491041"/>
                          <a:pt x="2247493" y="504152"/>
                          <a:pt x="2260237" y="518833"/>
                        </a:cubicBezTo>
                        <a:cubicBezTo>
                          <a:pt x="2284706" y="543975"/>
                          <a:pt x="2308380" y="569851"/>
                          <a:pt x="2332870" y="594973"/>
                        </a:cubicBezTo>
                        <a:cubicBezTo>
                          <a:pt x="2345859" y="609838"/>
                          <a:pt x="2360438" y="623215"/>
                          <a:pt x="2373447" y="638059"/>
                        </a:cubicBezTo>
                        <a:cubicBezTo>
                          <a:pt x="2386824" y="652516"/>
                          <a:pt x="2401016" y="666199"/>
                          <a:pt x="2414087" y="680962"/>
                        </a:cubicBezTo>
                        <a:cubicBezTo>
                          <a:pt x="2419286" y="687181"/>
                          <a:pt x="2426403" y="691952"/>
                          <a:pt x="2430236" y="699252"/>
                        </a:cubicBezTo>
                        <a:cubicBezTo>
                          <a:pt x="2428585" y="706287"/>
                          <a:pt x="2434559" y="711935"/>
                          <a:pt x="2434579" y="718848"/>
                        </a:cubicBezTo>
                        <a:cubicBezTo>
                          <a:pt x="2436455" y="733550"/>
                          <a:pt x="2426933" y="746233"/>
                          <a:pt x="2417533" y="756408"/>
                        </a:cubicBezTo>
                        <a:cubicBezTo>
                          <a:pt x="2407256" y="766563"/>
                          <a:pt x="2395796" y="775453"/>
                          <a:pt x="2384193" y="784038"/>
                        </a:cubicBezTo>
                        <a:cubicBezTo>
                          <a:pt x="2352751" y="806570"/>
                          <a:pt x="2325447" y="834159"/>
                          <a:pt x="2296146" y="859280"/>
                        </a:cubicBezTo>
                        <a:cubicBezTo>
                          <a:pt x="1881945" y="1226765"/>
                          <a:pt x="1458181" y="1583301"/>
                          <a:pt x="1040412" y="1946728"/>
                        </a:cubicBezTo>
                        <a:cubicBezTo>
                          <a:pt x="984031" y="1996237"/>
                          <a:pt x="926936" y="2044951"/>
                          <a:pt x="871412" y="2095439"/>
                        </a:cubicBezTo>
                        <a:cubicBezTo>
                          <a:pt x="812237" y="2149883"/>
                          <a:pt x="754837" y="2206406"/>
                          <a:pt x="692237" y="2256996"/>
                        </a:cubicBezTo>
                        <a:cubicBezTo>
                          <a:pt x="662935" y="2280099"/>
                          <a:pt x="633083" y="2303671"/>
                          <a:pt x="598092" y="2317618"/>
                        </a:cubicBezTo>
                        <a:cubicBezTo>
                          <a:pt x="560267" y="2333238"/>
                          <a:pt x="518159" y="2338254"/>
                          <a:pt x="477724" y="2331872"/>
                        </a:cubicBezTo>
                        <a:cubicBezTo>
                          <a:pt x="430519" y="2324898"/>
                          <a:pt x="386210" y="2304915"/>
                          <a:pt x="345979" y="2279814"/>
                        </a:cubicBezTo>
                        <a:cubicBezTo>
                          <a:pt x="284459" y="2241275"/>
                          <a:pt x="231443" y="2190828"/>
                          <a:pt x="182321" y="2137750"/>
                        </a:cubicBezTo>
                        <a:cubicBezTo>
                          <a:pt x="132282" y="2082552"/>
                          <a:pt x="80917" y="2027313"/>
                          <a:pt x="43867" y="1962184"/>
                        </a:cubicBezTo>
                        <a:cubicBezTo>
                          <a:pt x="23802" y="1926847"/>
                          <a:pt x="8488" y="1888573"/>
                          <a:pt x="414" y="1848688"/>
                        </a:cubicBezTo>
                        <a:cubicBezTo>
                          <a:pt x="-361" y="1835088"/>
                          <a:pt x="210" y="1821426"/>
                          <a:pt x="108" y="1807825"/>
                        </a:cubicBezTo>
                        <a:cubicBezTo>
                          <a:pt x="4023" y="1766227"/>
                          <a:pt x="18704" y="1726119"/>
                          <a:pt x="39870" y="1690251"/>
                        </a:cubicBezTo>
                        <a:cubicBezTo>
                          <a:pt x="43989" y="1683563"/>
                          <a:pt x="47292" y="1676140"/>
                          <a:pt x="53267" y="1670859"/>
                        </a:cubicBezTo>
                        <a:cubicBezTo>
                          <a:pt x="79510" y="1646839"/>
                          <a:pt x="105264" y="1622268"/>
                          <a:pt x="129325" y="1596065"/>
                        </a:cubicBezTo>
                        <a:cubicBezTo>
                          <a:pt x="138114" y="1587195"/>
                          <a:pt x="145781" y="1577224"/>
                          <a:pt x="155527" y="1569374"/>
                        </a:cubicBezTo>
                        <a:cubicBezTo>
                          <a:pt x="167028" y="1559871"/>
                          <a:pt x="177713" y="1549390"/>
                          <a:pt x="187296" y="1537951"/>
                        </a:cubicBezTo>
                        <a:cubicBezTo>
                          <a:pt x="196962" y="1525859"/>
                          <a:pt x="209747" y="1516908"/>
                          <a:pt x="220574" y="1505938"/>
                        </a:cubicBezTo>
                        <a:cubicBezTo>
                          <a:pt x="233849" y="1493356"/>
                          <a:pt x="244717" y="1478491"/>
                          <a:pt x="258094" y="1465992"/>
                        </a:cubicBezTo>
                        <a:cubicBezTo>
                          <a:pt x="482638" y="1244648"/>
                          <a:pt x="705205" y="1021286"/>
                          <a:pt x="927793" y="797965"/>
                        </a:cubicBezTo>
                        <a:cubicBezTo>
                          <a:pt x="1041982" y="683755"/>
                          <a:pt x="1156212" y="569607"/>
                          <a:pt x="1271013" y="456029"/>
                        </a:cubicBezTo>
                        <a:cubicBezTo>
                          <a:pt x="1321664" y="405358"/>
                          <a:pt x="1373028" y="355461"/>
                          <a:pt x="1424210" y="305340"/>
                        </a:cubicBezTo>
                        <a:cubicBezTo>
                          <a:pt x="1522922" y="209014"/>
                          <a:pt x="1620023" y="111015"/>
                          <a:pt x="1716207" y="12160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  <a:effectLst>
                    <a:outerShdw blurRad="57150" rotWithShape="0" algn="bl" dir="1560000" dist="123825">
                      <a:srgbClr val="000000">
                        <a:alpha val="24000"/>
                      </a:srgbClr>
                    </a:outerShdw>
                  </a:effectLst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967" name="Google Shape;1967;p25"/>
                  <p:cNvSpPr/>
                  <p:nvPr/>
                </p:nvSpPr>
                <p:spPr>
                  <a:xfrm>
                    <a:off x="7842737" y="4021724"/>
                    <a:ext cx="1110650" cy="1111462"/>
                  </a:xfrm>
                  <a:custGeom>
                    <a:rect b="b" l="l" r="r" t="t"/>
                    <a:pathLst>
                      <a:path extrusionOk="0" h="1111462" w="1110650">
                        <a:moveTo>
                          <a:pt x="845135" y="16231"/>
                        </a:moveTo>
                        <a:cubicBezTo>
                          <a:pt x="861550" y="7911"/>
                          <a:pt x="879270" y="-1346"/>
                          <a:pt x="898192" y="163"/>
                        </a:cubicBezTo>
                        <a:cubicBezTo>
                          <a:pt x="960017" y="60602"/>
                          <a:pt x="1017010" y="125689"/>
                          <a:pt x="1077551" y="187392"/>
                        </a:cubicBezTo>
                        <a:cubicBezTo>
                          <a:pt x="1087196" y="197669"/>
                          <a:pt x="1098778" y="206621"/>
                          <a:pt x="1105303" y="219426"/>
                        </a:cubicBezTo>
                        <a:cubicBezTo>
                          <a:pt x="1110849" y="227297"/>
                          <a:pt x="1112399" y="237982"/>
                          <a:pt x="1108443" y="246873"/>
                        </a:cubicBezTo>
                        <a:cubicBezTo>
                          <a:pt x="1102774" y="259515"/>
                          <a:pt x="1092069" y="268772"/>
                          <a:pt x="1082139" y="278010"/>
                        </a:cubicBezTo>
                        <a:cubicBezTo>
                          <a:pt x="1051348" y="304864"/>
                          <a:pt x="1021537" y="333269"/>
                          <a:pt x="997088" y="366139"/>
                        </a:cubicBezTo>
                        <a:cubicBezTo>
                          <a:pt x="903983" y="494643"/>
                          <a:pt x="836183" y="643619"/>
                          <a:pt x="813814" y="801465"/>
                        </a:cubicBezTo>
                        <a:cubicBezTo>
                          <a:pt x="811796" y="814882"/>
                          <a:pt x="810450" y="828401"/>
                          <a:pt x="808941" y="841880"/>
                        </a:cubicBezTo>
                        <a:cubicBezTo>
                          <a:pt x="806678" y="859436"/>
                          <a:pt x="800928" y="876932"/>
                          <a:pt x="803476" y="894794"/>
                        </a:cubicBezTo>
                        <a:cubicBezTo>
                          <a:pt x="806963" y="916531"/>
                          <a:pt x="811225" y="938227"/>
                          <a:pt x="812530" y="960249"/>
                        </a:cubicBezTo>
                        <a:cubicBezTo>
                          <a:pt x="813182" y="973585"/>
                          <a:pt x="811021" y="987410"/>
                          <a:pt x="804312" y="999134"/>
                        </a:cubicBezTo>
                        <a:cubicBezTo>
                          <a:pt x="795707" y="1014407"/>
                          <a:pt x="782290" y="1026071"/>
                          <a:pt x="770443" y="1038713"/>
                        </a:cubicBezTo>
                        <a:cubicBezTo>
                          <a:pt x="751765" y="1058024"/>
                          <a:pt x="736125" y="1080535"/>
                          <a:pt x="714266" y="1096562"/>
                        </a:cubicBezTo>
                        <a:cubicBezTo>
                          <a:pt x="698810" y="1108063"/>
                          <a:pt x="677155" y="1116688"/>
                          <a:pt x="658538" y="1107777"/>
                        </a:cubicBezTo>
                        <a:cubicBezTo>
                          <a:pt x="654704" y="1100477"/>
                          <a:pt x="647588" y="1095706"/>
                          <a:pt x="642388" y="1089487"/>
                        </a:cubicBezTo>
                        <a:cubicBezTo>
                          <a:pt x="629317" y="1074724"/>
                          <a:pt x="615125" y="1061041"/>
                          <a:pt x="601749" y="1046584"/>
                        </a:cubicBezTo>
                        <a:cubicBezTo>
                          <a:pt x="588740" y="1031740"/>
                          <a:pt x="574160" y="1018363"/>
                          <a:pt x="561171" y="1003498"/>
                        </a:cubicBezTo>
                        <a:cubicBezTo>
                          <a:pt x="536682" y="978376"/>
                          <a:pt x="513008" y="952500"/>
                          <a:pt x="488539" y="927358"/>
                        </a:cubicBezTo>
                        <a:cubicBezTo>
                          <a:pt x="475794" y="912677"/>
                          <a:pt x="461378" y="899566"/>
                          <a:pt x="448572" y="884966"/>
                        </a:cubicBezTo>
                        <a:cubicBezTo>
                          <a:pt x="346822" y="778321"/>
                          <a:pt x="245764" y="671045"/>
                          <a:pt x="144054" y="564359"/>
                        </a:cubicBezTo>
                        <a:cubicBezTo>
                          <a:pt x="97543" y="515074"/>
                          <a:pt x="50827" y="465993"/>
                          <a:pt x="3663" y="417341"/>
                        </a:cubicBezTo>
                        <a:cubicBezTo>
                          <a:pt x="-1557" y="406941"/>
                          <a:pt x="-904" y="394462"/>
                          <a:pt x="3765" y="384022"/>
                        </a:cubicBezTo>
                        <a:cubicBezTo>
                          <a:pt x="11065" y="367424"/>
                          <a:pt x="24176" y="354353"/>
                          <a:pt x="37410" y="342322"/>
                        </a:cubicBezTo>
                        <a:cubicBezTo>
                          <a:pt x="55109" y="325949"/>
                          <a:pt x="75480" y="312695"/>
                          <a:pt x="92690" y="295750"/>
                        </a:cubicBezTo>
                        <a:cubicBezTo>
                          <a:pt x="106107" y="283107"/>
                          <a:pt x="123582" y="275318"/>
                          <a:pt x="141608" y="272035"/>
                        </a:cubicBezTo>
                        <a:cubicBezTo>
                          <a:pt x="165016" y="267631"/>
                          <a:pt x="188935" y="269364"/>
                          <a:pt x="212547" y="270587"/>
                        </a:cubicBezTo>
                        <a:cubicBezTo>
                          <a:pt x="256307" y="273993"/>
                          <a:pt x="300208" y="269629"/>
                          <a:pt x="343620" y="264266"/>
                        </a:cubicBezTo>
                        <a:cubicBezTo>
                          <a:pt x="434360" y="252093"/>
                          <a:pt x="523529" y="225972"/>
                          <a:pt x="605154" y="184252"/>
                        </a:cubicBezTo>
                        <a:cubicBezTo>
                          <a:pt x="643815" y="164595"/>
                          <a:pt x="680723" y="141329"/>
                          <a:pt x="714490" y="114046"/>
                        </a:cubicBezTo>
                        <a:cubicBezTo>
                          <a:pt x="755721" y="78566"/>
                          <a:pt x="797359" y="42760"/>
                          <a:pt x="845135" y="16231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  <a:effectLst>
                    <a:outerShdw blurRad="57150" rotWithShape="0" algn="bl" dir="1560000" dist="123825">
                      <a:srgbClr val="000000">
                        <a:alpha val="24000"/>
                      </a:srgbClr>
                    </a:outerShdw>
                  </a:effectLst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  <p:grpSp>
            <p:nvGrpSpPr>
              <p:cNvPr id="1968" name="Google Shape;1968;p25"/>
              <p:cNvGrpSpPr/>
              <p:nvPr/>
            </p:nvGrpSpPr>
            <p:grpSpPr>
              <a:xfrm rot="-5589985">
                <a:off x="9257368" y="2523129"/>
                <a:ext cx="2366873" cy="2315847"/>
                <a:chOff x="-791626" y="5425125"/>
                <a:chExt cx="2937916" cy="2874579"/>
              </a:xfrm>
            </p:grpSpPr>
            <p:sp>
              <p:nvSpPr>
                <p:cNvPr id="1969" name="Google Shape;1969;p25"/>
                <p:cNvSpPr/>
                <p:nvPr/>
              </p:nvSpPr>
              <p:spPr>
                <a:xfrm>
                  <a:off x="1862553" y="5425125"/>
                  <a:ext cx="283737" cy="362996"/>
                </a:xfrm>
                <a:custGeom>
                  <a:rect b="b" l="l" r="r" t="t"/>
                  <a:pathLst>
                    <a:path extrusionOk="0" h="399996" w="312658">
                      <a:moveTo>
                        <a:pt x="177360" y="11814"/>
                      </a:moveTo>
                      <a:cubicBezTo>
                        <a:pt x="187113" y="5160"/>
                        <a:pt x="198067" y="-2239"/>
                        <a:pt x="207987" y="640"/>
                      </a:cubicBezTo>
                      <a:cubicBezTo>
                        <a:pt x="222343" y="3434"/>
                        <a:pt x="230723" y="17014"/>
                        <a:pt x="236881" y="29086"/>
                      </a:cubicBezTo>
                      <a:cubicBezTo>
                        <a:pt x="253704" y="65137"/>
                        <a:pt x="259617" y="105042"/>
                        <a:pt x="275217" y="141582"/>
                      </a:cubicBezTo>
                      <a:cubicBezTo>
                        <a:pt x="291080" y="181141"/>
                        <a:pt x="312450" y="220393"/>
                        <a:pt x="312634" y="264091"/>
                      </a:cubicBezTo>
                      <a:cubicBezTo>
                        <a:pt x="313266" y="290110"/>
                        <a:pt x="301582" y="315272"/>
                        <a:pt x="283434" y="333522"/>
                      </a:cubicBezTo>
                      <a:cubicBezTo>
                        <a:pt x="261840" y="356645"/>
                        <a:pt x="233578" y="371898"/>
                        <a:pt x="210720" y="393573"/>
                      </a:cubicBezTo>
                      <a:cubicBezTo>
                        <a:pt x="208640" y="395164"/>
                        <a:pt x="207906" y="397631"/>
                        <a:pt x="207111" y="399996"/>
                      </a:cubicBezTo>
                      <a:cubicBezTo>
                        <a:pt x="200586" y="387191"/>
                        <a:pt x="189004" y="378239"/>
                        <a:pt x="179359" y="367962"/>
                      </a:cubicBezTo>
                      <a:cubicBezTo>
                        <a:pt x="118818" y="306259"/>
                        <a:pt x="61826" y="241172"/>
                        <a:pt x="0" y="180733"/>
                      </a:cubicBezTo>
                      <a:lnTo>
                        <a:pt x="2468" y="182079"/>
                      </a:lnTo>
                      <a:cubicBezTo>
                        <a:pt x="12948" y="164400"/>
                        <a:pt x="32197" y="155468"/>
                        <a:pt x="46023" y="140950"/>
                      </a:cubicBezTo>
                      <a:cubicBezTo>
                        <a:pt x="56707" y="131856"/>
                        <a:pt x="63742" y="119152"/>
                        <a:pt x="75365" y="111139"/>
                      </a:cubicBezTo>
                      <a:cubicBezTo>
                        <a:pt x="83216" y="104858"/>
                        <a:pt x="88701" y="96070"/>
                        <a:pt x="96877" y="90136"/>
                      </a:cubicBezTo>
                      <a:cubicBezTo>
                        <a:pt x="111702" y="80104"/>
                        <a:pt x="124303" y="67196"/>
                        <a:pt x="136456" y="54146"/>
                      </a:cubicBezTo>
                      <a:cubicBezTo>
                        <a:pt x="140840" y="49680"/>
                        <a:pt x="144062" y="43950"/>
                        <a:pt x="149466" y="40566"/>
                      </a:cubicBezTo>
                      <a:cubicBezTo>
                        <a:pt x="161150" y="33633"/>
                        <a:pt x="168654" y="21867"/>
                        <a:pt x="177360" y="11814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1970" name="Google Shape;1970;p25"/>
                <p:cNvGrpSpPr/>
                <p:nvPr/>
              </p:nvGrpSpPr>
              <p:grpSpPr>
                <a:xfrm>
                  <a:off x="-791626" y="5556610"/>
                  <a:ext cx="2882348" cy="2743094"/>
                  <a:chOff x="6071039" y="4021724"/>
                  <a:chExt cx="2882348" cy="2743094"/>
                </a:xfrm>
              </p:grpSpPr>
              <p:sp>
                <p:nvSpPr>
                  <p:cNvPr id="1971" name="Google Shape;1971;p25"/>
                  <p:cNvSpPr/>
                  <p:nvPr/>
                </p:nvSpPr>
                <p:spPr>
                  <a:xfrm>
                    <a:off x="6071039" y="4430249"/>
                    <a:ext cx="2434817" cy="2334569"/>
                  </a:xfrm>
                  <a:custGeom>
                    <a:rect b="b" l="l" r="r" t="t"/>
                    <a:pathLst>
                      <a:path extrusionOk="0" h="2334569" w="2434817">
                        <a:moveTo>
                          <a:pt x="1716207" y="12160"/>
                        </a:moveTo>
                        <a:cubicBezTo>
                          <a:pt x="1731725" y="-3337"/>
                          <a:pt x="1757866" y="-3541"/>
                          <a:pt x="1775362" y="8816"/>
                        </a:cubicBezTo>
                        <a:cubicBezTo>
                          <a:pt x="1822526" y="57468"/>
                          <a:pt x="1869241" y="106549"/>
                          <a:pt x="1915753" y="155834"/>
                        </a:cubicBezTo>
                        <a:cubicBezTo>
                          <a:pt x="2017463" y="262520"/>
                          <a:pt x="2118520" y="369796"/>
                          <a:pt x="2220271" y="476441"/>
                        </a:cubicBezTo>
                        <a:cubicBezTo>
                          <a:pt x="2233076" y="491041"/>
                          <a:pt x="2247493" y="504152"/>
                          <a:pt x="2260237" y="518833"/>
                        </a:cubicBezTo>
                        <a:cubicBezTo>
                          <a:pt x="2284706" y="543975"/>
                          <a:pt x="2308380" y="569851"/>
                          <a:pt x="2332870" y="594973"/>
                        </a:cubicBezTo>
                        <a:cubicBezTo>
                          <a:pt x="2345859" y="609838"/>
                          <a:pt x="2360438" y="623215"/>
                          <a:pt x="2373447" y="638059"/>
                        </a:cubicBezTo>
                        <a:cubicBezTo>
                          <a:pt x="2386824" y="652516"/>
                          <a:pt x="2401016" y="666199"/>
                          <a:pt x="2414087" y="680962"/>
                        </a:cubicBezTo>
                        <a:cubicBezTo>
                          <a:pt x="2419286" y="687181"/>
                          <a:pt x="2426403" y="691952"/>
                          <a:pt x="2430236" y="699252"/>
                        </a:cubicBezTo>
                        <a:cubicBezTo>
                          <a:pt x="2428585" y="706287"/>
                          <a:pt x="2434559" y="711935"/>
                          <a:pt x="2434579" y="718848"/>
                        </a:cubicBezTo>
                        <a:cubicBezTo>
                          <a:pt x="2436455" y="733550"/>
                          <a:pt x="2426933" y="746233"/>
                          <a:pt x="2417533" y="756408"/>
                        </a:cubicBezTo>
                        <a:cubicBezTo>
                          <a:pt x="2407256" y="766563"/>
                          <a:pt x="2395796" y="775453"/>
                          <a:pt x="2384193" y="784038"/>
                        </a:cubicBezTo>
                        <a:cubicBezTo>
                          <a:pt x="2352751" y="806570"/>
                          <a:pt x="2325447" y="834159"/>
                          <a:pt x="2296146" y="859280"/>
                        </a:cubicBezTo>
                        <a:cubicBezTo>
                          <a:pt x="1881945" y="1226765"/>
                          <a:pt x="1458181" y="1583301"/>
                          <a:pt x="1040412" y="1946728"/>
                        </a:cubicBezTo>
                        <a:cubicBezTo>
                          <a:pt x="984031" y="1996237"/>
                          <a:pt x="926936" y="2044951"/>
                          <a:pt x="871412" y="2095439"/>
                        </a:cubicBezTo>
                        <a:cubicBezTo>
                          <a:pt x="812237" y="2149883"/>
                          <a:pt x="754837" y="2206406"/>
                          <a:pt x="692237" y="2256996"/>
                        </a:cubicBezTo>
                        <a:cubicBezTo>
                          <a:pt x="662935" y="2280099"/>
                          <a:pt x="633083" y="2303671"/>
                          <a:pt x="598092" y="2317618"/>
                        </a:cubicBezTo>
                        <a:cubicBezTo>
                          <a:pt x="560267" y="2333238"/>
                          <a:pt x="518159" y="2338254"/>
                          <a:pt x="477724" y="2331872"/>
                        </a:cubicBezTo>
                        <a:cubicBezTo>
                          <a:pt x="430519" y="2324898"/>
                          <a:pt x="386210" y="2304915"/>
                          <a:pt x="345979" y="2279814"/>
                        </a:cubicBezTo>
                        <a:cubicBezTo>
                          <a:pt x="284459" y="2241275"/>
                          <a:pt x="231443" y="2190828"/>
                          <a:pt x="182321" y="2137750"/>
                        </a:cubicBezTo>
                        <a:cubicBezTo>
                          <a:pt x="132282" y="2082552"/>
                          <a:pt x="80917" y="2027313"/>
                          <a:pt x="43867" y="1962184"/>
                        </a:cubicBezTo>
                        <a:cubicBezTo>
                          <a:pt x="23802" y="1926847"/>
                          <a:pt x="8488" y="1888573"/>
                          <a:pt x="414" y="1848688"/>
                        </a:cubicBezTo>
                        <a:cubicBezTo>
                          <a:pt x="-361" y="1835088"/>
                          <a:pt x="210" y="1821426"/>
                          <a:pt x="108" y="1807825"/>
                        </a:cubicBezTo>
                        <a:cubicBezTo>
                          <a:pt x="4023" y="1766227"/>
                          <a:pt x="18704" y="1726119"/>
                          <a:pt x="39870" y="1690251"/>
                        </a:cubicBezTo>
                        <a:cubicBezTo>
                          <a:pt x="43989" y="1683563"/>
                          <a:pt x="47292" y="1676140"/>
                          <a:pt x="53267" y="1670859"/>
                        </a:cubicBezTo>
                        <a:cubicBezTo>
                          <a:pt x="79510" y="1646839"/>
                          <a:pt x="105264" y="1622268"/>
                          <a:pt x="129325" y="1596065"/>
                        </a:cubicBezTo>
                        <a:cubicBezTo>
                          <a:pt x="138114" y="1587195"/>
                          <a:pt x="145781" y="1577224"/>
                          <a:pt x="155527" y="1569374"/>
                        </a:cubicBezTo>
                        <a:cubicBezTo>
                          <a:pt x="167028" y="1559871"/>
                          <a:pt x="177713" y="1549390"/>
                          <a:pt x="187296" y="1537951"/>
                        </a:cubicBezTo>
                        <a:cubicBezTo>
                          <a:pt x="196962" y="1525859"/>
                          <a:pt x="209747" y="1516908"/>
                          <a:pt x="220574" y="1505938"/>
                        </a:cubicBezTo>
                        <a:cubicBezTo>
                          <a:pt x="233849" y="1493356"/>
                          <a:pt x="244717" y="1478491"/>
                          <a:pt x="258094" y="1465992"/>
                        </a:cubicBezTo>
                        <a:cubicBezTo>
                          <a:pt x="482638" y="1244648"/>
                          <a:pt x="705205" y="1021286"/>
                          <a:pt x="927793" y="797965"/>
                        </a:cubicBezTo>
                        <a:cubicBezTo>
                          <a:pt x="1041982" y="683755"/>
                          <a:pt x="1156212" y="569607"/>
                          <a:pt x="1271013" y="456029"/>
                        </a:cubicBezTo>
                        <a:cubicBezTo>
                          <a:pt x="1321664" y="405358"/>
                          <a:pt x="1373028" y="355461"/>
                          <a:pt x="1424210" y="305340"/>
                        </a:cubicBezTo>
                        <a:cubicBezTo>
                          <a:pt x="1522922" y="209014"/>
                          <a:pt x="1620023" y="111015"/>
                          <a:pt x="1716207" y="12160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972" name="Google Shape;1972;p25"/>
                  <p:cNvSpPr/>
                  <p:nvPr/>
                </p:nvSpPr>
                <p:spPr>
                  <a:xfrm>
                    <a:off x="7842737" y="4021724"/>
                    <a:ext cx="1110650" cy="1111462"/>
                  </a:xfrm>
                  <a:custGeom>
                    <a:rect b="b" l="l" r="r" t="t"/>
                    <a:pathLst>
                      <a:path extrusionOk="0" h="1111462" w="1110650">
                        <a:moveTo>
                          <a:pt x="845135" y="16231"/>
                        </a:moveTo>
                        <a:cubicBezTo>
                          <a:pt x="861550" y="7911"/>
                          <a:pt x="879270" y="-1346"/>
                          <a:pt x="898192" y="163"/>
                        </a:cubicBezTo>
                        <a:cubicBezTo>
                          <a:pt x="960017" y="60602"/>
                          <a:pt x="1017010" y="125689"/>
                          <a:pt x="1077551" y="187392"/>
                        </a:cubicBezTo>
                        <a:cubicBezTo>
                          <a:pt x="1087196" y="197669"/>
                          <a:pt x="1098778" y="206621"/>
                          <a:pt x="1105303" y="219426"/>
                        </a:cubicBezTo>
                        <a:cubicBezTo>
                          <a:pt x="1110849" y="227297"/>
                          <a:pt x="1112399" y="237982"/>
                          <a:pt x="1108443" y="246873"/>
                        </a:cubicBezTo>
                        <a:cubicBezTo>
                          <a:pt x="1102774" y="259515"/>
                          <a:pt x="1092069" y="268772"/>
                          <a:pt x="1082139" y="278010"/>
                        </a:cubicBezTo>
                        <a:cubicBezTo>
                          <a:pt x="1051348" y="304864"/>
                          <a:pt x="1021537" y="333269"/>
                          <a:pt x="997088" y="366139"/>
                        </a:cubicBezTo>
                        <a:cubicBezTo>
                          <a:pt x="903983" y="494643"/>
                          <a:pt x="836183" y="643619"/>
                          <a:pt x="813814" y="801465"/>
                        </a:cubicBezTo>
                        <a:cubicBezTo>
                          <a:pt x="811796" y="814882"/>
                          <a:pt x="810450" y="828401"/>
                          <a:pt x="808941" y="841880"/>
                        </a:cubicBezTo>
                        <a:cubicBezTo>
                          <a:pt x="806678" y="859436"/>
                          <a:pt x="800928" y="876932"/>
                          <a:pt x="803476" y="894794"/>
                        </a:cubicBezTo>
                        <a:cubicBezTo>
                          <a:pt x="806963" y="916531"/>
                          <a:pt x="811225" y="938227"/>
                          <a:pt x="812530" y="960249"/>
                        </a:cubicBezTo>
                        <a:cubicBezTo>
                          <a:pt x="813182" y="973585"/>
                          <a:pt x="811021" y="987410"/>
                          <a:pt x="804312" y="999134"/>
                        </a:cubicBezTo>
                        <a:cubicBezTo>
                          <a:pt x="795707" y="1014407"/>
                          <a:pt x="782290" y="1026071"/>
                          <a:pt x="770443" y="1038713"/>
                        </a:cubicBezTo>
                        <a:cubicBezTo>
                          <a:pt x="751765" y="1058024"/>
                          <a:pt x="736125" y="1080535"/>
                          <a:pt x="714266" y="1096562"/>
                        </a:cubicBezTo>
                        <a:cubicBezTo>
                          <a:pt x="698810" y="1108063"/>
                          <a:pt x="677155" y="1116688"/>
                          <a:pt x="658538" y="1107777"/>
                        </a:cubicBezTo>
                        <a:cubicBezTo>
                          <a:pt x="654704" y="1100477"/>
                          <a:pt x="647588" y="1095706"/>
                          <a:pt x="642388" y="1089487"/>
                        </a:cubicBezTo>
                        <a:cubicBezTo>
                          <a:pt x="629317" y="1074724"/>
                          <a:pt x="615125" y="1061041"/>
                          <a:pt x="601749" y="1046584"/>
                        </a:cubicBezTo>
                        <a:cubicBezTo>
                          <a:pt x="588740" y="1031740"/>
                          <a:pt x="574160" y="1018363"/>
                          <a:pt x="561171" y="1003498"/>
                        </a:cubicBezTo>
                        <a:cubicBezTo>
                          <a:pt x="536682" y="978376"/>
                          <a:pt x="513008" y="952500"/>
                          <a:pt x="488539" y="927358"/>
                        </a:cubicBezTo>
                        <a:cubicBezTo>
                          <a:pt x="475794" y="912677"/>
                          <a:pt x="461378" y="899566"/>
                          <a:pt x="448572" y="884966"/>
                        </a:cubicBezTo>
                        <a:cubicBezTo>
                          <a:pt x="346822" y="778321"/>
                          <a:pt x="245764" y="671045"/>
                          <a:pt x="144054" y="564359"/>
                        </a:cubicBezTo>
                        <a:cubicBezTo>
                          <a:pt x="97543" y="515074"/>
                          <a:pt x="50827" y="465993"/>
                          <a:pt x="3663" y="417341"/>
                        </a:cubicBezTo>
                        <a:cubicBezTo>
                          <a:pt x="-1557" y="406941"/>
                          <a:pt x="-904" y="394462"/>
                          <a:pt x="3765" y="384022"/>
                        </a:cubicBezTo>
                        <a:cubicBezTo>
                          <a:pt x="11065" y="367424"/>
                          <a:pt x="24176" y="354353"/>
                          <a:pt x="37410" y="342322"/>
                        </a:cubicBezTo>
                        <a:cubicBezTo>
                          <a:pt x="55109" y="325949"/>
                          <a:pt x="75480" y="312695"/>
                          <a:pt x="92690" y="295750"/>
                        </a:cubicBezTo>
                        <a:cubicBezTo>
                          <a:pt x="106107" y="283107"/>
                          <a:pt x="123582" y="275318"/>
                          <a:pt x="141608" y="272035"/>
                        </a:cubicBezTo>
                        <a:cubicBezTo>
                          <a:pt x="165016" y="267631"/>
                          <a:pt x="188935" y="269364"/>
                          <a:pt x="212547" y="270587"/>
                        </a:cubicBezTo>
                        <a:cubicBezTo>
                          <a:pt x="256307" y="273993"/>
                          <a:pt x="300208" y="269629"/>
                          <a:pt x="343620" y="264266"/>
                        </a:cubicBezTo>
                        <a:cubicBezTo>
                          <a:pt x="434360" y="252093"/>
                          <a:pt x="523529" y="225972"/>
                          <a:pt x="605154" y="184252"/>
                        </a:cubicBezTo>
                        <a:cubicBezTo>
                          <a:pt x="643815" y="164595"/>
                          <a:pt x="680723" y="141329"/>
                          <a:pt x="714490" y="114046"/>
                        </a:cubicBezTo>
                        <a:cubicBezTo>
                          <a:pt x="755721" y="78566"/>
                          <a:pt x="797359" y="42760"/>
                          <a:pt x="845135" y="16231"/>
                        </a:cubicBezTo>
                        <a:close/>
                      </a:path>
                    </a:pathLst>
                  </a:custGeom>
                  <a:solidFill>
                    <a:srgbClr val="262626"/>
                  </a:solidFill>
                  <a:ln cap="flat" cmpd="sng" w="9525">
                    <a:solidFill>
                      <a:srgbClr val="262626"/>
                    </a:solidFill>
                    <a:prstDash val="solid"/>
                    <a:miter lim="8000"/>
                    <a:headEnd len="sm" w="sm" type="none"/>
                    <a:tailEnd len="sm" w="sm" type="none"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</p:grpSp>
        <p:pic>
          <p:nvPicPr>
            <p:cNvPr descr="A picture containing text&#10;&#10;Description automatically generated" id="1973" name="Google Shape;1973;p25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 rot="-7613263">
              <a:off x="-44340" y="4401314"/>
              <a:ext cx="1188823" cy="1444877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974" name="Google Shape;1974;p25"/>
          <p:cNvSpPr txBox="1"/>
          <p:nvPr/>
        </p:nvSpPr>
        <p:spPr>
          <a:xfrm>
            <a:off x="4107375" y="343900"/>
            <a:ext cx="1504800" cy="357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chemeClr val="dk1"/>
                </a:solidFill>
                <a:latin typeface="Glass Antiqua"/>
                <a:ea typeface="Glass Antiqua"/>
                <a:cs typeface="Glass Antiqua"/>
                <a:sym typeface="Glass Antiqua"/>
              </a:rPr>
              <a:t>Monday</a:t>
            </a:r>
            <a:endParaRPr b="1" sz="2400">
              <a:solidFill>
                <a:schemeClr val="dk1"/>
              </a:solidFill>
              <a:latin typeface="Glass Antiqua"/>
              <a:ea typeface="Glass Antiqua"/>
              <a:cs typeface="Glass Antiqua"/>
              <a:sym typeface="Glass Antiqua"/>
            </a:endParaRPr>
          </a:p>
        </p:txBody>
      </p:sp>
      <p:sp>
        <p:nvSpPr>
          <p:cNvPr id="1975" name="Google Shape;1975;p25"/>
          <p:cNvSpPr txBox="1"/>
          <p:nvPr/>
        </p:nvSpPr>
        <p:spPr>
          <a:xfrm>
            <a:off x="6603550" y="343900"/>
            <a:ext cx="1504800" cy="357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chemeClr val="dk1"/>
                </a:solidFill>
                <a:latin typeface="Glass Antiqua"/>
                <a:ea typeface="Glass Antiqua"/>
                <a:cs typeface="Glass Antiqua"/>
                <a:sym typeface="Glass Antiqua"/>
              </a:rPr>
              <a:t>Tuesday</a:t>
            </a:r>
            <a:endParaRPr b="1" sz="2400">
              <a:solidFill>
                <a:schemeClr val="dk1"/>
              </a:solidFill>
              <a:latin typeface="Glass Antiqua"/>
              <a:ea typeface="Glass Antiqua"/>
              <a:cs typeface="Glass Antiqua"/>
              <a:sym typeface="Glass Antiqua"/>
            </a:endParaRPr>
          </a:p>
        </p:txBody>
      </p:sp>
      <p:sp>
        <p:nvSpPr>
          <p:cNvPr id="1976" name="Google Shape;1976;p25"/>
          <p:cNvSpPr txBox="1"/>
          <p:nvPr/>
        </p:nvSpPr>
        <p:spPr>
          <a:xfrm>
            <a:off x="8925050" y="343900"/>
            <a:ext cx="1504800" cy="357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chemeClr val="dk1"/>
                </a:solidFill>
                <a:latin typeface="Glass Antiqua"/>
                <a:ea typeface="Glass Antiqua"/>
                <a:cs typeface="Glass Antiqua"/>
                <a:sym typeface="Glass Antiqua"/>
              </a:rPr>
              <a:t>Wednesday</a:t>
            </a:r>
            <a:endParaRPr b="1" sz="2400">
              <a:solidFill>
                <a:schemeClr val="dk1"/>
              </a:solidFill>
              <a:latin typeface="Glass Antiqua"/>
              <a:ea typeface="Glass Antiqua"/>
              <a:cs typeface="Glass Antiqua"/>
              <a:sym typeface="Glass Antiqua"/>
            </a:endParaRPr>
          </a:p>
        </p:txBody>
      </p:sp>
      <p:sp>
        <p:nvSpPr>
          <p:cNvPr id="1977" name="Google Shape;1977;p25"/>
          <p:cNvSpPr txBox="1"/>
          <p:nvPr/>
        </p:nvSpPr>
        <p:spPr>
          <a:xfrm>
            <a:off x="1785875" y="3349650"/>
            <a:ext cx="1504800" cy="357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chemeClr val="dk1"/>
                </a:solidFill>
                <a:latin typeface="Glass Antiqua"/>
                <a:ea typeface="Glass Antiqua"/>
                <a:cs typeface="Glass Antiqua"/>
                <a:sym typeface="Glass Antiqua"/>
              </a:rPr>
              <a:t>Thursday</a:t>
            </a:r>
            <a:endParaRPr b="1" sz="2400">
              <a:solidFill>
                <a:schemeClr val="dk1"/>
              </a:solidFill>
              <a:latin typeface="Glass Antiqua"/>
              <a:ea typeface="Glass Antiqua"/>
              <a:cs typeface="Glass Antiqua"/>
              <a:sym typeface="Glass Antiqua"/>
            </a:endParaRPr>
          </a:p>
        </p:txBody>
      </p:sp>
      <p:sp>
        <p:nvSpPr>
          <p:cNvPr id="1978" name="Google Shape;1978;p25"/>
          <p:cNvSpPr txBox="1"/>
          <p:nvPr/>
        </p:nvSpPr>
        <p:spPr>
          <a:xfrm>
            <a:off x="4037775" y="3349650"/>
            <a:ext cx="1570500" cy="357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chemeClr val="dk1"/>
                </a:solidFill>
                <a:latin typeface="Glass Antiqua"/>
                <a:ea typeface="Glass Antiqua"/>
                <a:cs typeface="Glass Antiqua"/>
                <a:sym typeface="Glass Antiqua"/>
              </a:rPr>
              <a:t>Friday</a:t>
            </a:r>
            <a:endParaRPr b="1" sz="2400">
              <a:solidFill>
                <a:schemeClr val="dk1"/>
              </a:solidFill>
              <a:latin typeface="Glass Antiqua"/>
              <a:ea typeface="Glass Antiqua"/>
              <a:cs typeface="Glass Antiqua"/>
              <a:sym typeface="Glass Antiqua"/>
            </a:endParaRPr>
          </a:p>
        </p:txBody>
      </p:sp>
      <p:sp>
        <p:nvSpPr>
          <p:cNvPr id="1979" name="Google Shape;1979;p25"/>
          <p:cNvSpPr txBox="1"/>
          <p:nvPr/>
        </p:nvSpPr>
        <p:spPr>
          <a:xfrm>
            <a:off x="6603550" y="3349650"/>
            <a:ext cx="1504800" cy="357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chemeClr val="dk1"/>
                </a:solidFill>
                <a:latin typeface="Glass Antiqua"/>
                <a:ea typeface="Glass Antiqua"/>
                <a:cs typeface="Glass Antiqua"/>
                <a:sym typeface="Glass Antiqua"/>
              </a:rPr>
              <a:t>Saturday</a:t>
            </a:r>
            <a:endParaRPr b="1" sz="2400">
              <a:solidFill>
                <a:schemeClr val="dk1"/>
              </a:solidFill>
              <a:latin typeface="Glass Antiqua"/>
              <a:ea typeface="Glass Antiqua"/>
              <a:cs typeface="Glass Antiqua"/>
              <a:sym typeface="Glass Antiqua"/>
            </a:endParaRPr>
          </a:p>
        </p:txBody>
      </p:sp>
      <p:sp>
        <p:nvSpPr>
          <p:cNvPr id="1980" name="Google Shape;1980;p25"/>
          <p:cNvSpPr txBox="1"/>
          <p:nvPr/>
        </p:nvSpPr>
        <p:spPr>
          <a:xfrm>
            <a:off x="8925050" y="3360763"/>
            <a:ext cx="1504800" cy="345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chemeClr val="dk1"/>
                </a:solidFill>
                <a:latin typeface="Glass Antiqua"/>
                <a:ea typeface="Glass Antiqua"/>
                <a:cs typeface="Glass Antiqua"/>
                <a:sym typeface="Glass Antiqua"/>
              </a:rPr>
              <a:t>Sunday</a:t>
            </a:r>
            <a:endParaRPr b="1" sz="2400">
              <a:solidFill>
                <a:schemeClr val="dk1"/>
              </a:solidFill>
              <a:latin typeface="Glass Antiqua"/>
              <a:ea typeface="Glass Antiqua"/>
              <a:cs typeface="Glass Antiqua"/>
              <a:sym typeface="Glass Antiqua"/>
            </a:endParaRPr>
          </a:p>
        </p:txBody>
      </p:sp>
      <p:sp>
        <p:nvSpPr>
          <p:cNvPr id="1981" name="Google Shape;1981;p25"/>
          <p:cNvSpPr txBox="1"/>
          <p:nvPr/>
        </p:nvSpPr>
        <p:spPr>
          <a:xfrm>
            <a:off x="1423675" y="889050"/>
            <a:ext cx="2310300" cy="357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5000">
                <a:solidFill>
                  <a:schemeClr val="dk1"/>
                </a:solidFill>
                <a:latin typeface="Glass Antiqua"/>
                <a:ea typeface="Glass Antiqua"/>
                <a:cs typeface="Glass Antiqua"/>
                <a:sym typeface="Glass Antiqua"/>
              </a:rPr>
              <a:t>Week 32</a:t>
            </a:r>
            <a:endParaRPr b="1" sz="5000">
              <a:solidFill>
                <a:schemeClr val="dk1"/>
              </a:solidFill>
              <a:latin typeface="Glass Antiqua"/>
              <a:ea typeface="Glass Antiqua"/>
              <a:cs typeface="Glass Antiqua"/>
              <a:sym typeface="Glass Antiqua"/>
            </a:endParaRPr>
          </a:p>
        </p:txBody>
      </p:sp>
      <p:sp>
        <p:nvSpPr>
          <p:cNvPr id="1982" name="Google Shape;1982;p25"/>
          <p:cNvSpPr txBox="1"/>
          <p:nvPr/>
        </p:nvSpPr>
        <p:spPr>
          <a:xfrm>
            <a:off x="1446250" y="2058975"/>
            <a:ext cx="2310300" cy="357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5000">
                <a:solidFill>
                  <a:schemeClr val="dk1"/>
                </a:solidFill>
                <a:latin typeface="Glass Antiqua"/>
                <a:ea typeface="Glass Antiqua"/>
                <a:cs typeface="Glass Antiqua"/>
                <a:sym typeface="Glass Antiqua"/>
              </a:rPr>
              <a:t>2 - 8</a:t>
            </a:r>
            <a:endParaRPr b="1" sz="5000">
              <a:solidFill>
                <a:schemeClr val="dk1"/>
              </a:solidFill>
              <a:latin typeface="Glass Antiqua"/>
              <a:ea typeface="Glass Antiqua"/>
              <a:cs typeface="Glass Antiqua"/>
              <a:sym typeface="Glass Antiqua"/>
            </a:endParaRPr>
          </a:p>
        </p:txBody>
      </p:sp>
      <p:sp>
        <p:nvSpPr>
          <p:cNvPr id="1983" name="Google Shape;1983;p25"/>
          <p:cNvSpPr txBox="1"/>
          <p:nvPr/>
        </p:nvSpPr>
        <p:spPr>
          <a:xfrm>
            <a:off x="1423550" y="1474000"/>
            <a:ext cx="2310300" cy="357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4500">
                <a:solidFill>
                  <a:schemeClr val="dk1"/>
                </a:solidFill>
                <a:latin typeface="Jacques Francois Shadow"/>
                <a:ea typeface="Jacques Francois Shadow"/>
                <a:cs typeface="Jacques Francois Shadow"/>
                <a:sym typeface="Jacques Francois Shadow"/>
              </a:rPr>
              <a:t>August</a:t>
            </a:r>
            <a:endParaRPr sz="4500">
              <a:solidFill>
                <a:schemeClr val="dk1"/>
              </a:solidFill>
              <a:latin typeface="Jacques Francois Shadow"/>
              <a:ea typeface="Jacques Francois Shadow"/>
              <a:cs typeface="Jacques Francois Shadow"/>
              <a:sym typeface="Jacques Francois Shadow"/>
            </a:endParaRPr>
          </a:p>
        </p:txBody>
      </p:sp>
      <p:grpSp>
        <p:nvGrpSpPr>
          <p:cNvPr id="1984" name="Google Shape;1984;p25"/>
          <p:cNvGrpSpPr/>
          <p:nvPr/>
        </p:nvGrpSpPr>
        <p:grpSpPr>
          <a:xfrm>
            <a:off x="1857689" y="343899"/>
            <a:ext cx="1504832" cy="521144"/>
            <a:chOff x="6623458" y="362363"/>
            <a:chExt cx="741443" cy="256772"/>
          </a:xfrm>
        </p:grpSpPr>
        <p:sp>
          <p:nvSpPr>
            <p:cNvPr id="1985" name="Google Shape;1985;p25"/>
            <p:cNvSpPr/>
            <p:nvPr/>
          </p:nvSpPr>
          <p:spPr>
            <a:xfrm>
              <a:off x="6623458" y="412327"/>
              <a:ext cx="699289" cy="158380"/>
            </a:xfrm>
            <a:custGeom>
              <a:rect b="b" l="l" r="r" t="t"/>
              <a:pathLst>
                <a:path extrusionOk="0" h="158380" w="699289">
                  <a:moveTo>
                    <a:pt x="10512" y="155693"/>
                  </a:moveTo>
                  <a:cubicBezTo>
                    <a:pt x="56027" y="78915"/>
                    <a:pt x="140528" y="33960"/>
                    <a:pt x="226297" y="18104"/>
                  </a:cubicBezTo>
                  <a:cubicBezTo>
                    <a:pt x="279833" y="8218"/>
                    <a:pt x="335085" y="9337"/>
                    <a:pt x="388956" y="15679"/>
                  </a:cubicBezTo>
                  <a:cubicBezTo>
                    <a:pt x="444208" y="22208"/>
                    <a:pt x="499348" y="33773"/>
                    <a:pt x="553071" y="48025"/>
                  </a:cubicBezTo>
                  <a:cubicBezTo>
                    <a:pt x="605413" y="61903"/>
                    <a:pt x="660479" y="84698"/>
                    <a:pt x="688832" y="133831"/>
                  </a:cubicBezTo>
                  <a:cubicBezTo>
                    <a:pt x="692413" y="140062"/>
                    <a:pt x="702113" y="134428"/>
                    <a:pt x="698494" y="128198"/>
                  </a:cubicBezTo>
                  <a:cubicBezTo>
                    <a:pt x="673051" y="84063"/>
                    <a:pt x="626417" y="58881"/>
                    <a:pt x="579335" y="43958"/>
                  </a:cubicBezTo>
                  <a:cubicBezTo>
                    <a:pt x="552549" y="35489"/>
                    <a:pt x="524978" y="29408"/>
                    <a:pt x="497558" y="23402"/>
                  </a:cubicBezTo>
                  <a:cubicBezTo>
                    <a:pt x="469204" y="17209"/>
                    <a:pt x="440702" y="11687"/>
                    <a:pt x="411975" y="7546"/>
                  </a:cubicBezTo>
                  <a:cubicBezTo>
                    <a:pt x="309940" y="-7153"/>
                    <a:pt x="202681" y="-3534"/>
                    <a:pt x="110421" y="47017"/>
                  </a:cubicBezTo>
                  <a:cubicBezTo>
                    <a:pt x="65839" y="71416"/>
                    <a:pt x="26852" y="106187"/>
                    <a:pt x="812" y="150097"/>
                  </a:cubicBezTo>
                  <a:cubicBezTo>
                    <a:pt x="-2844" y="156253"/>
                    <a:pt x="6818" y="161886"/>
                    <a:pt x="10512" y="155693"/>
                  </a:cubicBezTo>
                  <a:lnTo>
                    <a:pt x="10512" y="155693"/>
                  </a:lnTo>
                  <a:close/>
                </a:path>
              </a:pathLst>
            </a:custGeom>
            <a:solidFill>
              <a:srgbClr val="3A393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986" name="Google Shape;1986;p25"/>
            <p:cNvGrpSpPr/>
            <p:nvPr/>
          </p:nvGrpSpPr>
          <p:grpSpPr>
            <a:xfrm>
              <a:off x="6632594" y="451263"/>
              <a:ext cx="38081" cy="85727"/>
              <a:chOff x="6632594" y="451263"/>
              <a:chExt cx="38081" cy="85727"/>
            </a:xfrm>
          </p:grpSpPr>
          <p:sp>
            <p:nvSpPr>
              <p:cNvPr id="1987" name="Google Shape;1987;p25"/>
              <p:cNvSpPr/>
              <p:nvPr/>
            </p:nvSpPr>
            <p:spPr>
              <a:xfrm>
                <a:off x="6638128" y="456676"/>
                <a:ext cx="27000" cy="74857"/>
              </a:xfrm>
              <a:custGeom>
                <a:rect b="b" l="l" r="r" t="t"/>
                <a:pathLst>
                  <a:path extrusionOk="0" h="74857" w="27000">
                    <a:moveTo>
                      <a:pt x="12630" y="74857"/>
                    </a:moveTo>
                    <a:cubicBezTo>
                      <a:pt x="9608" y="63628"/>
                      <a:pt x="6549" y="52361"/>
                      <a:pt x="3527" y="41132"/>
                    </a:cubicBezTo>
                    <a:cubicBezTo>
                      <a:pt x="1364" y="33073"/>
                      <a:pt x="-838" y="24716"/>
                      <a:pt x="319" y="16434"/>
                    </a:cubicBezTo>
                    <a:cubicBezTo>
                      <a:pt x="1028" y="11398"/>
                      <a:pt x="3117" y="6324"/>
                      <a:pt x="7071" y="3078"/>
                    </a:cubicBezTo>
                    <a:cubicBezTo>
                      <a:pt x="11026" y="-167"/>
                      <a:pt x="16995" y="-1137"/>
                      <a:pt x="21323" y="1586"/>
                    </a:cubicBezTo>
                    <a:cubicBezTo>
                      <a:pt x="25091" y="3974"/>
                      <a:pt x="26919" y="8637"/>
                      <a:pt x="26994" y="13077"/>
                    </a:cubicBezTo>
                    <a:cubicBezTo>
                      <a:pt x="27105" y="17516"/>
                      <a:pt x="25725" y="21881"/>
                      <a:pt x="24382" y="26097"/>
                    </a:cubicBezTo>
                    <a:cubicBezTo>
                      <a:pt x="19383" y="41841"/>
                      <a:pt x="14421" y="57584"/>
                      <a:pt x="9422" y="73290"/>
                    </a:cubicBezTo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88" name="Google Shape;1988;p25"/>
              <p:cNvSpPr/>
              <p:nvPr/>
            </p:nvSpPr>
            <p:spPr>
              <a:xfrm>
                <a:off x="6632594" y="451263"/>
                <a:ext cx="38081" cy="85727"/>
              </a:xfrm>
              <a:custGeom>
                <a:rect b="b" l="l" r="r" t="t"/>
                <a:pathLst>
                  <a:path extrusionOk="0" h="85727" w="38081">
                    <a:moveTo>
                      <a:pt x="23574" y="78778"/>
                    </a:moveTo>
                    <a:cubicBezTo>
                      <a:pt x="20067" y="65758"/>
                      <a:pt x="16261" y="52738"/>
                      <a:pt x="13053" y="39643"/>
                    </a:cubicBezTo>
                    <a:cubicBezTo>
                      <a:pt x="11598" y="33674"/>
                      <a:pt x="10329" y="27294"/>
                      <a:pt x="11635" y="21176"/>
                    </a:cubicBezTo>
                    <a:cubicBezTo>
                      <a:pt x="12605" y="16736"/>
                      <a:pt x="15217" y="11550"/>
                      <a:pt x="20328" y="11065"/>
                    </a:cubicBezTo>
                    <a:cubicBezTo>
                      <a:pt x="32975" y="9834"/>
                      <a:pt x="23648" y="32741"/>
                      <a:pt x="22081" y="37703"/>
                    </a:cubicBezTo>
                    <a:cubicBezTo>
                      <a:pt x="17903" y="50909"/>
                      <a:pt x="13725" y="64079"/>
                      <a:pt x="9546" y="77286"/>
                    </a:cubicBezTo>
                    <a:cubicBezTo>
                      <a:pt x="7382" y="84150"/>
                      <a:pt x="18164" y="87098"/>
                      <a:pt x="20328" y="80270"/>
                    </a:cubicBezTo>
                    <a:cubicBezTo>
                      <a:pt x="24357" y="67549"/>
                      <a:pt x="28386" y="54827"/>
                      <a:pt x="32415" y="42068"/>
                    </a:cubicBezTo>
                    <a:cubicBezTo>
                      <a:pt x="35773" y="31435"/>
                      <a:pt x="41668" y="18452"/>
                      <a:pt x="35139" y="7820"/>
                    </a:cubicBezTo>
                    <a:cubicBezTo>
                      <a:pt x="29020" y="-2141"/>
                      <a:pt x="15292" y="-2291"/>
                      <a:pt x="7419" y="5693"/>
                    </a:cubicBezTo>
                    <a:cubicBezTo>
                      <a:pt x="-1086" y="14311"/>
                      <a:pt x="-937" y="27481"/>
                      <a:pt x="1301" y="38561"/>
                    </a:cubicBezTo>
                    <a:cubicBezTo>
                      <a:pt x="4248" y="53111"/>
                      <a:pt x="8874" y="67474"/>
                      <a:pt x="12754" y="81800"/>
                    </a:cubicBezTo>
                    <a:cubicBezTo>
                      <a:pt x="14657" y="88702"/>
                      <a:pt x="25439" y="85754"/>
                      <a:pt x="23574" y="78778"/>
                    </a:cubicBezTo>
                    <a:lnTo>
                      <a:pt x="23574" y="78778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989" name="Google Shape;1989;p25"/>
            <p:cNvGrpSpPr/>
            <p:nvPr/>
          </p:nvGrpSpPr>
          <p:grpSpPr>
            <a:xfrm>
              <a:off x="6647312" y="493121"/>
              <a:ext cx="86048" cy="46052"/>
              <a:chOff x="6647312" y="493121"/>
              <a:chExt cx="86048" cy="46052"/>
            </a:xfrm>
          </p:grpSpPr>
          <p:sp>
            <p:nvSpPr>
              <p:cNvPr id="1990" name="Google Shape;1990;p25"/>
              <p:cNvSpPr/>
              <p:nvPr/>
            </p:nvSpPr>
            <p:spPr>
              <a:xfrm>
                <a:off x="6652698" y="498335"/>
                <a:ext cx="75164" cy="35456"/>
              </a:xfrm>
              <a:custGeom>
                <a:rect b="b" l="l" r="r" t="t"/>
                <a:pathLst>
                  <a:path extrusionOk="0" h="35456" w="75164">
                    <a:moveTo>
                      <a:pt x="5559" y="26259"/>
                    </a:moveTo>
                    <a:cubicBezTo>
                      <a:pt x="16527" y="15888"/>
                      <a:pt x="29585" y="7755"/>
                      <a:pt x="43761" y="2569"/>
                    </a:cubicBezTo>
                    <a:cubicBezTo>
                      <a:pt x="47119" y="1338"/>
                      <a:pt x="50589" y="256"/>
                      <a:pt x="54170" y="32"/>
                    </a:cubicBezTo>
                    <a:cubicBezTo>
                      <a:pt x="62527" y="-453"/>
                      <a:pt x="71108" y="4547"/>
                      <a:pt x="74092" y="12344"/>
                    </a:cubicBezTo>
                    <a:cubicBezTo>
                      <a:pt x="77077" y="20141"/>
                      <a:pt x="73644" y="30065"/>
                      <a:pt x="66108" y="33721"/>
                    </a:cubicBezTo>
                    <a:cubicBezTo>
                      <a:pt x="57230" y="38048"/>
                      <a:pt x="46895" y="33310"/>
                      <a:pt x="37569" y="30065"/>
                    </a:cubicBezTo>
                    <a:cubicBezTo>
                      <a:pt x="25555" y="25849"/>
                      <a:pt x="12722" y="24058"/>
                      <a:pt x="0" y="24842"/>
                    </a:cubicBezTo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91" name="Google Shape;1991;p25"/>
              <p:cNvSpPr/>
              <p:nvPr/>
            </p:nvSpPr>
            <p:spPr>
              <a:xfrm>
                <a:off x="6647312" y="493121"/>
                <a:ext cx="86048" cy="46052"/>
              </a:xfrm>
              <a:custGeom>
                <a:rect b="b" l="l" r="r" t="t"/>
                <a:pathLst>
                  <a:path extrusionOk="0" h="46052" w="86048">
                    <a:moveTo>
                      <a:pt x="14900" y="35429"/>
                    </a:moveTo>
                    <a:cubicBezTo>
                      <a:pt x="22697" y="28116"/>
                      <a:pt x="31426" y="22073"/>
                      <a:pt x="40977" y="17335"/>
                    </a:cubicBezTo>
                    <a:cubicBezTo>
                      <a:pt x="48961" y="13380"/>
                      <a:pt x="59556" y="7933"/>
                      <a:pt x="68212" y="12895"/>
                    </a:cubicBezTo>
                    <a:cubicBezTo>
                      <a:pt x="74889" y="16738"/>
                      <a:pt x="77277" y="25430"/>
                      <a:pt x="72054" y="31586"/>
                    </a:cubicBezTo>
                    <a:cubicBezTo>
                      <a:pt x="65339" y="39495"/>
                      <a:pt x="52057" y="32556"/>
                      <a:pt x="44447" y="29907"/>
                    </a:cubicBezTo>
                    <a:cubicBezTo>
                      <a:pt x="31949" y="25580"/>
                      <a:pt x="18593" y="23751"/>
                      <a:pt x="5386" y="24498"/>
                    </a:cubicBezTo>
                    <a:cubicBezTo>
                      <a:pt x="-1777" y="24871"/>
                      <a:pt x="-1814" y="36063"/>
                      <a:pt x="5386" y="35690"/>
                    </a:cubicBezTo>
                    <a:cubicBezTo>
                      <a:pt x="19749" y="34906"/>
                      <a:pt x="32956" y="37667"/>
                      <a:pt x="46424" y="42517"/>
                    </a:cubicBezTo>
                    <a:cubicBezTo>
                      <a:pt x="58511" y="46845"/>
                      <a:pt x="73173" y="49232"/>
                      <a:pt x="81754" y="37294"/>
                    </a:cubicBezTo>
                    <a:cubicBezTo>
                      <a:pt x="88357" y="28079"/>
                      <a:pt x="87238" y="15171"/>
                      <a:pt x="79142" y="7262"/>
                    </a:cubicBezTo>
                    <a:cubicBezTo>
                      <a:pt x="69368" y="-2326"/>
                      <a:pt x="56497" y="-1170"/>
                      <a:pt x="44708" y="3568"/>
                    </a:cubicBezTo>
                    <a:cubicBezTo>
                      <a:pt x="30718" y="9164"/>
                      <a:pt x="17996" y="17260"/>
                      <a:pt x="6990" y="27594"/>
                    </a:cubicBezTo>
                    <a:cubicBezTo>
                      <a:pt x="1693" y="32444"/>
                      <a:pt x="9639" y="40353"/>
                      <a:pt x="14900" y="35429"/>
                    </a:cubicBezTo>
                    <a:lnTo>
                      <a:pt x="14900" y="35429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992" name="Google Shape;1992;p25"/>
            <p:cNvGrpSpPr/>
            <p:nvPr/>
          </p:nvGrpSpPr>
          <p:grpSpPr>
            <a:xfrm>
              <a:off x="6719872" y="399388"/>
              <a:ext cx="45123" cy="76138"/>
              <a:chOff x="6719872" y="399388"/>
              <a:chExt cx="45123" cy="76138"/>
            </a:xfrm>
          </p:grpSpPr>
          <p:sp>
            <p:nvSpPr>
              <p:cNvPr id="1993" name="Google Shape;1993;p25"/>
              <p:cNvSpPr/>
              <p:nvPr/>
            </p:nvSpPr>
            <p:spPr>
              <a:xfrm>
                <a:off x="6725484" y="404938"/>
                <a:ext cx="34002" cy="64963"/>
              </a:xfrm>
              <a:custGeom>
                <a:rect b="b" l="l" r="r" t="t"/>
                <a:pathLst>
                  <a:path extrusionOk="0" h="64963" w="34002">
                    <a:moveTo>
                      <a:pt x="0" y="59219"/>
                    </a:moveTo>
                    <a:cubicBezTo>
                      <a:pt x="1082" y="60151"/>
                      <a:pt x="2462" y="58510"/>
                      <a:pt x="2873" y="57167"/>
                    </a:cubicBezTo>
                    <a:cubicBezTo>
                      <a:pt x="4962" y="50004"/>
                      <a:pt x="4738" y="42393"/>
                      <a:pt x="4738" y="34932"/>
                    </a:cubicBezTo>
                    <a:cubicBezTo>
                      <a:pt x="4738" y="27470"/>
                      <a:pt x="5036" y="19785"/>
                      <a:pt x="8096" y="12958"/>
                    </a:cubicBezTo>
                    <a:cubicBezTo>
                      <a:pt x="11155" y="6130"/>
                      <a:pt x="17497" y="311"/>
                      <a:pt x="24959" y="12"/>
                    </a:cubicBezTo>
                    <a:cubicBezTo>
                      <a:pt x="26712" y="-63"/>
                      <a:pt x="28503" y="199"/>
                      <a:pt x="29995" y="1057"/>
                    </a:cubicBezTo>
                    <a:cubicBezTo>
                      <a:pt x="34472" y="3594"/>
                      <a:pt x="34584" y="10010"/>
                      <a:pt x="33278" y="14972"/>
                    </a:cubicBezTo>
                    <a:cubicBezTo>
                      <a:pt x="28242" y="33738"/>
                      <a:pt x="11304" y="46982"/>
                      <a:pt x="3992" y="64964"/>
                    </a:cubicBezTo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94" name="Google Shape;1994;p25"/>
              <p:cNvSpPr/>
              <p:nvPr/>
            </p:nvSpPr>
            <p:spPr>
              <a:xfrm>
                <a:off x="6719872" y="399388"/>
                <a:ext cx="45123" cy="76138"/>
              </a:xfrm>
              <a:custGeom>
                <a:rect b="b" l="l" r="r" t="t"/>
                <a:pathLst>
                  <a:path extrusionOk="0" h="76138" w="45123">
                    <a:moveTo>
                      <a:pt x="4119" y="70178"/>
                    </a:moveTo>
                    <a:cubicBezTo>
                      <a:pt x="10350" y="72678"/>
                      <a:pt x="13745" y="65627"/>
                      <a:pt x="14678" y="60777"/>
                    </a:cubicBezTo>
                    <a:cubicBezTo>
                      <a:pt x="15759" y="55256"/>
                      <a:pt x="15909" y="49622"/>
                      <a:pt x="15909" y="44026"/>
                    </a:cubicBezTo>
                    <a:cubicBezTo>
                      <a:pt x="15909" y="34699"/>
                      <a:pt x="15200" y="23171"/>
                      <a:pt x="21990" y="15785"/>
                    </a:cubicBezTo>
                    <a:cubicBezTo>
                      <a:pt x="24303" y="13285"/>
                      <a:pt x="28183" y="10412"/>
                      <a:pt x="31839" y="11196"/>
                    </a:cubicBezTo>
                    <a:cubicBezTo>
                      <a:pt x="34600" y="11793"/>
                      <a:pt x="34115" y="15635"/>
                      <a:pt x="33704" y="17799"/>
                    </a:cubicBezTo>
                    <a:cubicBezTo>
                      <a:pt x="32026" y="26641"/>
                      <a:pt x="26243" y="34587"/>
                      <a:pt x="21094" y="41750"/>
                    </a:cubicBezTo>
                    <a:cubicBezTo>
                      <a:pt x="14752" y="50518"/>
                      <a:pt x="8335" y="58949"/>
                      <a:pt x="4157" y="69022"/>
                    </a:cubicBezTo>
                    <a:cubicBezTo>
                      <a:pt x="3000" y="71820"/>
                      <a:pt x="5425" y="75178"/>
                      <a:pt x="8074" y="75924"/>
                    </a:cubicBezTo>
                    <a:cubicBezTo>
                      <a:pt x="11283" y="76819"/>
                      <a:pt x="13782" y="74805"/>
                      <a:pt x="14976" y="72007"/>
                    </a:cubicBezTo>
                    <a:cubicBezTo>
                      <a:pt x="22699" y="53539"/>
                      <a:pt x="41464" y="40072"/>
                      <a:pt x="44747" y="19553"/>
                    </a:cubicBezTo>
                    <a:cubicBezTo>
                      <a:pt x="45531" y="14665"/>
                      <a:pt x="45269" y="9405"/>
                      <a:pt x="42248" y="5264"/>
                    </a:cubicBezTo>
                    <a:cubicBezTo>
                      <a:pt x="38703" y="451"/>
                      <a:pt x="32809" y="-668"/>
                      <a:pt x="27213" y="339"/>
                    </a:cubicBezTo>
                    <a:cubicBezTo>
                      <a:pt x="16431" y="2205"/>
                      <a:pt x="9044" y="12240"/>
                      <a:pt x="6470" y="22276"/>
                    </a:cubicBezTo>
                    <a:cubicBezTo>
                      <a:pt x="4866" y="28581"/>
                      <a:pt x="4716" y="35184"/>
                      <a:pt x="4716" y="41676"/>
                    </a:cubicBezTo>
                    <a:cubicBezTo>
                      <a:pt x="4716" y="45220"/>
                      <a:pt x="4754" y="48764"/>
                      <a:pt x="4530" y="52308"/>
                    </a:cubicBezTo>
                    <a:cubicBezTo>
                      <a:pt x="4455" y="53763"/>
                      <a:pt x="4306" y="55218"/>
                      <a:pt x="4082" y="56673"/>
                    </a:cubicBezTo>
                    <a:cubicBezTo>
                      <a:pt x="3970" y="57457"/>
                      <a:pt x="3821" y="58203"/>
                      <a:pt x="3634" y="58986"/>
                    </a:cubicBezTo>
                    <a:cubicBezTo>
                      <a:pt x="3560" y="59359"/>
                      <a:pt x="3448" y="59732"/>
                      <a:pt x="3373" y="60143"/>
                    </a:cubicBezTo>
                    <a:cubicBezTo>
                      <a:pt x="3224" y="61411"/>
                      <a:pt x="3075" y="61672"/>
                      <a:pt x="3000" y="60926"/>
                    </a:cubicBezTo>
                    <a:cubicBezTo>
                      <a:pt x="3821" y="60441"/>
                      <a:pt x="4642" y="59956"/>
                      <a:pt x="5462" y="59471"/>
                    </a:cubicBezTo>
                    <a:cubicBezTo>
                      <a:pt x="5239" y="59546"/>
                      <a:pt x="5015" y="59621"/>
                      <a:pt x="4791" y="59695"/>
                    </a:cubicBezTo>
                    <a:cubicBezTo>
                      <a:pt x="5798" y="59695"/>
                      <a:pt x="6768" y="59695"/>
                      <a:pt x="7776" y="59695"/>
                    </a:cubicBezTo>
                    <a:cubicBezTo>
                      <a:pt x="7552" y="59621"/>
                      <a:pt x="7328" y="59509"/>
                      <a:pt x="7104" y="59434"/>
                    </a:cubicBezTo>
                    <a:cubicBezTo>
                      <a:pt x="4306" y="58315"/>
                      <a:pt x="948" y="60665"/>
                      <a:pt x="202" y="63351"/>
                    </a:cubicBezTo>
                    <a:cubicBezTo>
                      <a:pt x="-656" y="66485"/>
                      <a:pt x="1321" y="69022"/>
                      <a:pt x="4119" y="70178"/>
                    </a:cubicBezTo>
                    <a:lnTo>
                      <a:pt x="4119" y="70178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995" name="Google Shape;1995;p25"/>
            <p:cNvGrpSpPr/>
            <p:nvPr/>
          </p:nvGrpSpPr>
          <p:grpSpPr>
            <a:xfrm>
              <a:off x="6763924" y="439900"/>
              <a:ext cx="71709" cy="46316"/>
              <a:chOff x="6763924" y="439900"/>
              <a:chExt cx="71709" cy="46316"/>
            </a:xfrm>
          </p:grpSpPr>
          <p:sp>
            <p:nvSpPr>
              <p:cNvPr id="1996" name="Google Shape;1996;p25"/>
              <p:cNvSpPr/>
              <p:nvPr/>
            </p:nvSpPr>
            <p:spPr>
              <a:xfrm>
                <a:off x="6769395" y="445517"/>
                <a:ext cx="60689" cy="35074"/>
              </a:xfrm>
              <a:custGeom>
                <a:rect b="b" l="l" r="r" t="t"/>
                <a:pathLst>
                  <a:path extrusionOk="0" h="35074" w="60689">
                    <a:moveTo>
                      <a:pt x="5111" y="2113"/>
                    </a:moveTo>
                    <a:cubicBezTo>
                      <a:pt x="21302" y="-2625"/>
                      <a:pt x="39658" y="732"/>
                      <a:pt x="53088" y="10917"/>
                    </a:cubicBezTo>
                    <a:cubicBezTo>
                      <a:pt x="56669" y="13641"/>
                      <a:pt x="60102" y="17147"/>
                      <a:pt x="60624" y="21624"/>
                    </a:cubicBezTo>
                    <a:cubicBezTo>
                      <a:pt x="61370" y="27967"/>
                      <a:pt x="55588" y="33675"/>
                      <a:pt x="49320" y="34794"/>
                    </a:cubicBezTo>
                    <a:cubicBezTo>
                      <a:pt x="43053" y="35913"/>
                      <a:pt x="36673" y="33525"/>
                      <a:pt x="31077" y="30392"/>
                    </a:cubicBezTo>
                    <a:cubicBezTo>
                      <a:pt x="24996" y="26997"/>
                      <a:pt x="19437" y="22744"/>
                      <a:pt x="14587" y="17782"/>
                    </a:cubicBezTo>
                    <a:cubicBezTo>
                      <a:pt x="9924" y="12969"/>
                      <a:pt x="5820" y="7448"/>
                      <a:pt x="0" y="4127"/>
                    </a:cubicBezTo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97" name="Google Shape;1997;p25"/>
              <p:cNvSpPr/>
              <p:nvPr/>
            </p:nvSpPr>
            <p:spPr>
              <a:xfrm>
                <a:off x="6763924" y="439900"/>
                <a:ext cx="71709" cy="46316"/>
              </a:xfrm>
              <a:custGeom>
                <a:rect b="b" l="l" r="r" t="t"/>
                <a:pathLst>
                  <a:path extrusionOk="0" h="46316" w="71709">
                    <a:moveTo>
                      <a:pt x="12074" y="13139"/>
                    </a:moveTo>
                    <a:cubicBezTo>
                      <a:pt x="27072" y="8886"/>
                      <a:pt x="45800" y="11759"/>
                      <a:pt x="57402" y="22839"/>
                    </a:cubicBezTo>
                    <a:cubicBezTo>
                      <a:pt x="59268" y="24630"/>
                      <a:pt x="61319" y="27092"/>
                      <a:pt x="60349" y="29815"/>
                    </a:cubicBezTo>
                    <a:cubicBezTo>
                      <a:pt x="59417" y="32539"/>
                      <a:pt x="56470" y="34404"/>
                      <a:pt x="53746" y="34889"/>
                    </a:cubicBezTo>
                    <a:cubicBezTo>
                      <a:pt x="45650" y="36344"/>
                      <a:pt x="36622" y="30077"/>
                      <a:pt x="30616" y="25339"/>
                    </a:cubicBezTo>
                    <a:cubicBezTo>
                      <a:pt x="22669" y="19071"/>
                      <a:pt x="17148" y="10080"/>
                      <a:pt x="8343" y="4894"/>
                    </a:cubicBezTo>
                    <a:cubicBezTo>
                      <a:pt x="2113" y="1201"/>
                      <a:pt x="-3521" y="10901"/>
                      <a:pt x="2710" y="14557"/>
                    </a:cubicBezTo>
                    <a:cubicBezTo>
                      <a:pt x="7224" y="17243"/>
                      <a:pt x="10582" y="21309"/>
                      <a:pt x="14126" y="25115"/>
                    </a:cubicBezTo>
                    <a:cubicBezTo>
                      <a:pt x="17968" y="29293"/>
                      <a:pt x="22184" y="33024"/>
                      <a:pt x="26773" y="36344"/>
                    </a:cubicBezTo>
                    <a:cubicBezTo>
                      <a:pt x="35391" y="42574"/>
                      <a:pt x="47478" y="48917"/>
                      <a:pt x="58372" y="45223"/>
                    </a:cubicBezTo>
                    <a:cubicBezTo>
                      <a:pt x="68445" y="41828"/>
                      <a:pt x="74974" y="31158"/>
                      <a:pt x="70012" y="21011"/>
                    </a:cubicBezTo>
                    <a:cubicBezTo>
                      <a:pt x="65535" y="11833"/>
                      <a:pt x="53895" y="6088"/>
                      <a:pt x="44680" y="3029"/>
                    </a:cubicBezTo>
                    <a:cubicBezTo>
                      <a:pt x="33264" y="-777"/>
                      <a:pt x="20729" y="-963"/>
                      <a:pt x="9164" y="2283"/>
                    </a:cubicBezTo>
                    <a:cubicBezTo>
                      <a:pt x="2187" y="4297"/>
                      <a:pt x="5098" y="15079"/>
                      <a:pt x="12074" y="13139"/>
                    </a:cubicBezTo>
                    <a:lnTo>
                      <a:pt x="12074" y="13139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998" name="Google Shape;1998;p25"/>
            <p:cNvGrpSpPr/>
            <p:nvPr/>
          </p:nvGrpSpPr>
          <p:grpSpPr>
            <a:xfrm>
              <a:off x="6824511" y="365167"/>
              <a:ext cx="56265" cy="69684"/>
              <a:chOff x="6824511" y="365167"/>
              <a:chExt cx="56265" cy="69684"/>
            </a:xfrm>
          </p:grpSpPr>
          <p:sp>
            <p:nvSpPr>
              <p:cNvPr id="1999" name="Google Shape;1999;p25"/>
              <p:cNvSpPr/>
              <p:nvPr/>
            </p:nvSpPr>
            <p:spPr>
              <a:xfrm>
                <a:off x="6830131" y="370725"/>
                <a:ext cx="45074" cy="58624"/>
              </a:xfrm>
              <a:custGeom>
                <a:rect b="b" l="l" r="r" t="t"/>
                <a:pathLst>
                  <a:path extrusionOk="0" h="58624" w="45074">
                    <a:moveTo>
                      <a:pt x="0" y="53700"/>
                    </a:moveTo>
                    <a:cubicBezTo>
                      <a:pt x="2276" y="46238"/>
                      <a:pt x="4551" y="38777"/>
                      <a:pt x="6827" y="31316"/>
                    </a:cubicBezTo>
                    <a:cubicBezTo>
                      <a:pt x="9961" y="20981"/>
                      <a:pt x="13654" y="9901"/>
                      <a:pt x="22459" y="3671"/>
                    </a:cubicBezTo>
                    <a:cubicBezTo>
                      <a:pt x="26078" y="1097"/>
                      <a:pt x="30592" y="-470"/>
                      <a:pt x="34994" y="127"/>
                    </a:cubicBezTo>
                    <a:cubicBezTo>
                      <a:pt x="39396" y="724"/>
                      <a:pt x="43575" y="3783"/>
                      <a:pt x="44731" y="8110"/>
                    </a:cubicBezTo>
                    <a:cubicBezTo>
                      <a:pt x="46149" y="13408"/>
                      <a:pt x="42941" y="18818"/>
                      <a:pt x="39471" y="23108"/>
                    </a:cubicBezTo>
                    <a:cubicBezTo>
                      <a:pt x="33539" y="30495"/>
                      <a:pt x="26488" y="36986"/>
                      <a:pt x="18616" y="42284"/>
                    </a:cubicBezTo>
                    <a:cubicBezTo>
                      <a:pt x="11938" y="46798"/>
                      <a:pt x="4141" y="51051"/>
                      <a:pt x="1343" y="58624"/>
                    </a:cubicBezTo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00" name="Google Shape;2000;p25"/>
              <p:cNvSpPr/>
              <p:nvPr/>
            </p:nvSpPr>
            <p:spPr>
              <a:xfrm>
                <a:off x="6824511" y="365167"/>
                <a:ext cx="56265" cy="69684"/>
              </a:xfrm>
              <a:custGeom>
                <a:rect b="b" l="l" r="r" t="t"/>
                <a:pathLst>
                  <a:path extrusionOk="0" h="69684" w="56265">
                    <a:moveTo>
                      <a:pt x="11029" y="60712"/>
                    </a:moveTo>
                    <a:cubicBezTo>
                      <a:pt x="13976" y="51012"/>
                      <a:pt x="16700" y="41163"/>
                      <a:pt x="20020" y="31575"/>
                    </a:cubicBezTo>
                    <a:cubicBezTo>
                      <a:pt x="22557" y="24300"/>
                      <a:pt x="26176" y="16242"/>
                      <a:pt x="33376" y="12511"/>
                    </a:cubicBezTo>
                    <a:cubicBezTo>
                      <a:pt x="36398" y="10944"/>
                      <a:pt x="40502" y="10273"/>
                      <a:pt x="43337" y="12623"/>
                    </a:cubicBezTo>
                    <a:cubicBezTo>
                      <a:pt x="46359" y="15123"/>
                      <a:pt x="44941" y="18816"/>
                      <a:pt x="43188" y="21689"/>
                    </a:cubicBezTo>
                    <a:cubicBezTo>
                      <a:pt x="38450" y="29561"/>
                      <a:pt x="30578" y="36463"/>
                      <a:pt x="23117" y="41723"/>
                    </a:cubicBezTo>
                    <a:cubicBezTo>
                      <a:pt x="14648" y="47692"/>
                      <a:pt x="5620" y="52430"/>
                      <a:pt x="1590" y="62578"/>
                    </a:cubicBezTo>
                    <a:cubicBezTo>
                      <a:pt x="471" y="65376"/>
                      <a:pt x="2822" y="68733"/>
                      <a:pt x="5508" y="69479"/>
                    </a:cubicBezTo>
                    <a:cubicBezTo>
                      <a:pt x="8679" y="70338"/>
                      <a:pt x="11253" y="68398"/>
                      <a:pt x="12409" y="65562"/>
                    </a:cubicBezTo>
                    <a:cubicBezTo>
                      <a:pt x="13976" y="61608"/>
                      <a:pt x="17857" y="58772"/>
                      <a:pt x="21251" y="56459"/>
                    </a:cubicBezTo>
                    <a:cubicBezTo>
                      <a:pt x="25840" y="53325"/>
                      <a:pt x="30466" y="50341"/>
                      <a:pt x="34794" y="46871"/>
                    </a:cubicBezTo>
                    <a:cubicBezTo>
                      <a:pt x="39159" y="43364"/>
                      <a:pt x="43188" y="39484"/>
                      <a:pt x="46844" y="35269"/>
                    </a:cubicBezTo>
                    <a:cubicBezTo>
                      <a:pt x="50612" y="30904"/>
                      <a:pt x="54679" y="26017"/>
                      <a:pt x="55872" y="20234"/>
                    </a:cubicBezTo>
                    <a:cubicBezTo>
                      <a:pt x="58521" y="7736"/>
                      <a:pt x="47366" y="-1628"/>
                      <a:pt x="35391" y="237"/>
                    </a:cubicBezTo>
                    <a:cubicBezTo>
                      <a:pt x="24534" y="1916"/>
                      <a:pt x="16700" y="11131"/>
                      <a:pt x="12409" y="20682"/>
                    </a:cubicBezTo>
                    <a:cubicBezTo>
                      <a:pt x="7075" y="32471"/>
                      <a:pt x="4053" y="45416"/>
                      <a:pt x="285" y="57765"/>
                    </a:cubicBezTo>
                    <a:cubicBezTo>
                      <a:pt x="-1879" y="64667"/>
                      <a:pt x="8940" y="67614"/>
                      <a:pt x="11029" y="60712"/>
                    </a:cubicBezTo>
                    <a:lnTo>
                      <a:pt x="11029" y="60712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001" name="Google Shape;2001;p25"/>
            <p:cNvGrpSpPr/>
            <p:nvPr/>
          </p:nvGrpSpPr>
          <p:grpSpPr>
            <a:xfrm>
              <a:off x="6872878" y="415497"/>
              <a:ext cx="41820" cy="70691"/>
              <a:chOff x="6872878" y="415497"/>
              <a:chExt cx="41820" cy="70691"/>
            </a:xfrm>
          </p:grpSpPr>
          <p:sp>
            <p:nvSpPr>
              <p:cNvPr id="2002" name="Google Shape;2002;p25"/>
              <p:cNvSpPr/>
              <p:nvPr/>
            </p:nvSpPr>
            <p:spPr>
              <a:xfrm>
                <a:off x="6878357" y="421216"/>
                <a:ext cx="30749" cy="59408"/>
              </a:xfrm>
              <a:custGeom>
                <a:rect b="b" l="l" r="r" t="t"/>
                <a:pathLst>
                  <a:path extrusionOk="0" h="59408" w="30749">
                    <a:moveTo>
                      <a:pt x="833" y="7536"/>
                    </a:moveTo>
                    <a:cubicBezTo>
                      <a:pt x="1393" y="7350"/>
                      <a:pt x="423" y="6529"/>
                      <a:pt x="124" y="7014"/>
                    </a:cubicBezTo>
                    <a:cubicBezTo>
                      <a:pt x="-211" y="7536"/>
                      <a:pt x="199" y="8170"/>
                      <a:pt x="572" y="8618"/>
                    </a:cubicBezTo>
                    <a:cubicBezTo>
                      <a:pt x="4452" y="13281"/>
                      <a:pt x="6392" y="19512"/>
                      <a:pt x="5795" y="25555"/>
                    </a:cubicBezTo>
                    <a:cubicBezTo>
                      <a:pt x="5310" y="30667"/>
                      <a:pt x="3146" y="35479"/>
                      <a:pt x="1915" y="40478"/>
                    </a:cubicBezTo>
                    <a:cubicBezTo>
                      <a:pt x="684" y="45478"/>
                      <a:pt x="647" y="51260"/>
                      <a:pt x="3892" y="55252"/>
                    </a:cubicBezTo>
                    <a:cubicBezTo>
                      <a:pt x="7474" y="59692"/>
                      <a:pt x="14339" y="60512"/>
                      <a:pt x="19487" y="58013"/>
                    </a:cubicBezTo>
                    <a:cubicBezTo>
                      <a:pt x="24598" y="55513"/>
                      <a:pt x="28030" y="50365"/>
                      <a:pt x="29634" y="44918"/>
                    </a:cubicBezTo>
                    <a:cubicBezTo>
                      <a:pt x="32581" y="34808"/>
                      <a:pt x="29560" y="23205"/>
                      <a:pt x="22098" y="15818"/>
                    </a:cubicBezTo>
                    <a:cubicBezTo>
                      <a:pt x="15868" y="9663"/>
                      <a:pt x="7101" y="6491"/>
                      <a:pt x="1206" y="0"/>
                    </a:cubicBezTo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03" name="Google Shape;2003;p25"/>
              <p:cNvSpPr/>
              <p:nvPr/>
            </p:nvSpPr>
            <p:spPr>
              <a:xfrm>
                <a:off x="6872878" y="415497"/>
                <a:ext cx="41820" cy="70691"/>
              </a:xfrm>
              <a:custGeom>
                <a:rect b="b" l="l" r="r" t="t"/>
                <a:pathLst>
                  <a:path extrusionOk="0" h="70691" w="41820">
                    <a:moveTo>
                      <a:pt x="11124" y="16054"/>
                    </a:moveTo>
                    <a:cubicBezTo>
                      <a:pt x="11199" y="15979"/>
                      <a:pt x="11237" y="15904"/>
                      <a:pt x="11311" y="15830"/>
                    </a:cubicBezTo>
                    <a:cubicBezTo>
                      <a:pt x="12393" y="14375"/>
                      <a:pt x="12319" y="11651"/>
                      <a:pt x="11311" y="10196"/>
                    </a:cubicBezTo>
                    <a:cubicBezTo>
                      <a:pt x="9222" y="7174"/>
                      <a:pt x="6088" y="6316"/>
                      <a:pt x="2768" y="7883"/>
                    </a:cubicBezTo>
                    <a:cubicBezTo>
                      <a:pt x="977" y="8741"/>
                      <a:pt x="82" y="10868"/>
                      <a:pt x="7" y="12733"/>
                    </a:cubicBezTo>
                    <a:cubicBezTo>
                      <a:pt x="-142" y="16091"/>
                      <a:pt x="2134" y="17994"/>
                      <a:pt x="3663" y="20717"/>
                    </a:cubicBezTo>
                    <a:cubicBezTo>
                      <a:pt x="4782" y="22769"/>
                      <a:pt x="5528" y="25119"/>
                      <a:pt x="5752" y="27432"/>
                    </a:cubicBezTo>
                    <a:cubicBezTo>
                      <a:pt x="6312" y="33252"/>
                      <a:pt x="3551" y="38699"/>
                      <a:pt x="2171" y="44183"/>
                    </a:cubicBezTo>
                    <a:cubicBezTo>
                      <a:pt x="-478" y="54741"/>
                      <a:pt x="2320" y="67426"/>
                      <a:pt x="14370" y="70186"/>
                    </a:cubicBezTo>
                    <a:cubicBezTo>
                      <a:pt x="25264" y="72686"/>
                      <a:pt x="34964" y="65598"/>
                      <a:pt x="39142" y="55860"/>
                    </a:cubicBezTo>
                    <a:cubicBezTo>
                      <a:pt x="43395" y="45937"/>
                      <a:pt x="42463" y="34297"/>
                      <a:pt x="37202" y="24933"/>
                    </a:cubicBezTo>
                    <a:cubicBezTo>
                      <a:pt x="34181" y="19598"/>
                      <a:pt x="29778" y="15569"/>
                      <a:pt x="24816" y="12136"/>
                    </a:cubicBezTo>
                    <a:cubicBezTo>
                      <a:pt x="19966" y="8779"/>
                      <a:pt x="14743" y="6055"/>
                      <a:pt x="10677" y="1728"/>
                    </a:cubicBezTo>
                    <a:cubicBezTo>
                      <a:pt x="5715" y="-3533"/>
                      <a:pt x="-2194" y="4414"/>
                      <a:pt x="2768" y="9637"/>
                    </a:cubicBezTo>
                    <a:cubicBezTo>
                      <a:pt x="8737" y="15979"/>
                      <a:pt x="17131" y="19150"/>
                      <a:pt x="23361" y="25157"/>
                    </a:cubicBezTo>
                    <a:cubicBezTo>
                      <a:pt x="28771" y="30380"/>
                      <a:pt x="31531" y="38251"/>
                      <a:pt x="30562" y="45713"/>
                    </a:cubicBezTo>
                    <a:cubicBezTo>
                      <a:pt x="29703" y="52092"/>
                      <a:pt x="25115" y="60748"/>
                      <a:pt x="17430" y="59442"/>
                    </a:cubicBezTo>
                    <a:cubicBezTo>
                      <a:pt x="9371" y="58061"/>
                      <a:pt x="12915" y="47205"/>
                      <a:pt x="14482" y="42206"/>
                    </a:cubicBezTo>
                    <a:cubicBezTo>
                      <a:pt x="16161" y="36834"/>
                      <a:pt x="17541" y="31387"/>
                      <a:pt x="16795" y="25716"/>
                    </a:cubicBezTo>
                    <a:cubicBezTo>
                      <a:pt x="16460" y="22955"/>
                      <a:pt x="15788" y="20419"/>
                      <a:pt x="14706" y="17844"/>
                    </a:cubicBezTo>
                    <a:cubicBezTo>
                      <a:pt x="13587" y="15195"/>
                      <a:pt x="11982" y="13106"/>
                      <a:pt x="10453" y="10681"/>
                    </a:cubicBezTo>
                    <a:cubicBezTo>
                      <a:pt x="10714" y="11614"/>
                      <a:pt x="10976" y="12547"/>
                      <a:pt x="11199" y="13517"/>
                    </a:cubicBezTo>
                    <a:cubicBezTo>
                      <a:pt x="11199" y="13256"/>
                      <a:pt x="11237" y="12957"/>
                      <a:pt x="11237" y="12696"/>
                    </a:cubicBezTo>
                    <a:cubicBezTo>
                      <a:pt x="10304" y="14300"/>
                      <a:pt x="9371" y="15904"/>
                      <a:pt x="8476" y="17546"/>
                    </a:cubicBezTo>
                    <a:cubicBezTo>
                      <a:pt x="8588" y="17509"/>
                      <a:pt x="8699" y="17434"/>
                      <a:pt x="8811" y="17397"/>
                    </a:cubicBezTo>
                    <a:cubicBezTo>
                      <a:pt x="6946" y="17397"/>
                      <a:pt x="5043" y="17397"/>
                      <a:pt x="3178" y="17397"/>
                    </a:cubicBezTo>
                    <a:cubicBezTo>
                      <a:pt x="3290" y="17434"/>
                      <a:pt x="3439" y="17509"/>
                      <a:pt x="3551" y="17546"/>
                    </a:cubicBezTo>
                    <a:cubicBezTo>
                      <a:pt x="2880" y="16874"/>
                      <a:pt x="2208" y="16203"/>
                      <a:pt x="1537" y="15531"/>
                    </a:cubicBezTo>
                    <a:cubicBezTo>
                      <a:pt x="1611" y="15643"/>
                      <a:pt x="1686" y="15718"/>
                      <a:pt x="1723" y="15830"/>
                    </a:cubicBezTo>
                    <a:cubicBezTo>
                      <a:pt x="1723" y="13964"/>
                      <a:pt x="1723" y="12062"/>
                      <a:pt x="1723" y="10196"/>
                    </a:cubicBezTo>
                    <a:cubicBezTo>
                      <a:pt x="1649" y="10271"/>
                      <a:pt x="1611" y="10346"/>
                      <a:pt x="1537" y="10420"/>
                    </a:cubicBezTo>
                    <a:cubicBezTo>
                      <a:pt x="-291" y="12845"/>
                      <a:pt x="1126" y="16688"/>
                      <a:pt x="3551" y="18068"/>
                    </a:cubicBezTo>
                    <a:cubicBezTo>
                      <a:pt x="6349" y="19747"/>
                      <a:pt x="9334" y="18479"/>
                      <a:pt x="11124" y="16054"/>
                    </a:cubicBezTo>
                    <a:lnTo>
                      <a:pt x="11124" y="16054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004" name="Google Shape;2004;p25"/>
            <p:cNvGrpSpPr/>
            <p:nvPr/>
          </p:nvGrpSpPr>
          <p:grpSpPr>
            <a:xfrm>
              <a:off x="6931327" y="362363"/>
              <a:ext cx="74205" cy="60793"/>
              <a:chOff x="6931327" y="362363"/>
              <a:chExt cx="74205" cy="60793"/>
            </a:xfrm>
          </p:grpSpPr>
          <p:sp>
            <p:nvSpPr>
              <p:cNvPr id="2005" name="Google Shape;2005;p25"/>
              <p:cNvSpPr/>
              <p:nvPr/>
            </p:nvSpPr>
            <p:spPr>
              <a:xfrm>
                <a:off x="6936979" y="367923"/>
                <a:ext cx="63144" cy="49600"/>
              </a:xfrm>
              <a:custGeom>
                <a:rect b="b" l="l" r="r" t="t"/>
                <a:pathLst>
                  <a:path extrusionOk="0" h="49600" w="63144">
                    <a:moveTo>
                      <a:pt x="3619" y="48817"/>
                    </a:moveTo>
                    <a:cubicBezTo>
                      <a:pt x="12460" y="37587"/>
                      <a:pt x="21302" y="26358"/>
                      <a:pt x="30181" y="15128"/>
                    </a:cubicBezTo>
                    <a:cubicBezTo>
                      <a:pt x="35591" y="8264"/>
                      <a:pt x="42008" y="840"/>
                      <a:pt x="50700" y="56"/>
                    </a:cubicBezTo>
                    <a:cubicBezTo>
                      <a:pt x="54431" y="-279"/>
                      <a:pt x="58460" y="877"/>
                      <a:pt x="60885" y="3750"/>
                    </a:cubicBezTo>
                    <a:cubicBezTo>
                      <a:pt x="63497" y="6884"/>
                      <a:pt x="63683" y="11472"/>
                      <a:pt x="62266" y="15278"/>
                    </a:cubicBezTo>
                    <a:cubicBezTo>
                      <a:pt x="60810" y="19083"/>
                      <a:pt x="57938" y="22142"/>
                      <a:pt x="54841" y="24754"/>
                    </a:cubicBezTo>
                    <a:cubicBezTo>
                      <a:pt x="45888" y="32252"/>
                      <a:pt x="34770" y="36506"/>
                      <a:pt x="23839" y="40609"/>
                    </a:cubicBezTo>
                    <a:cubicBezTo>
                      <a:pt x="15893" y="43594"/>
                      <a:pt x="7946" y="46578"/>
                      <a:pt x="0" y="49600"/>
                    </a:cubicBezTo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06" name="Google Shape;2006;p25"/>
              <p:cNvSpPr/>
              <p:nvPr/>
            </p:nvSpPr>
            <p:spPr>
              <a:xfrm>
                <a:off x="6931327" y="362363"/>
                <a:ext cx="74205" cy="60793"/>
              </a:xfrm>
              <a:custGeom>
                <a:rect b="b" l="l" r="r" t="t"/>
                <a:pathLst>
                  <a:path extrusionOk="0" h="60793" w="74205">
                    <a:moveTo>
                      <a:pt x="13225" y="58331"/>
                    </a:moveTo>
                    <a:cubicBezTo>
                      <a:pt x="20165" y="49489"/>
                      <a:pt x="27141" y="40685"/>
                      <a:pt x="34080" y="31843"/>
                    </a:cubicBezTo>
                    <a:cubicBezTo>
                      <a:pt x="39303" y="25202"/>
                      <a:pt x="44712" y="16099"/>
                      <a:pt x="52622" y="12331"/>
                    </a:cubicBezTo>
                    <a:cubicBezTo>
                      <a:pt x="55308" y="11063"/>
                      <a:pt x="59486" y="10205"/>
                      <a:pt x="61911" y="12555"/>
                    </a:cubicBezTo>
                    <a:cubicBezTo>
                      <a:pt x="64560" y="15129"/>
                      <a:pt x="62694" y="19606"/>
                      <a:pt x="60829" y="22031"/>
                    </a:cubicBezTo>
                    <a:cubicBezTo>
                      <a:pt x="55382" y="29157"/>
                      <a:pt x="45943" y="33522"/>
                      <a:pt x="37885" y="36879"/>
                    </a:cubicBezTo>
                    <a:cubicBezTo>
                      <a:pt x="26805" y="41505"/>
                      <a:pt x="15389" y="45460"/>
                      <a:pt x="4122" y="49713"/>
                    </a:cubicBezTo>
                    <a:cubicBezTo>
                      <a:pt x="1287" y="50795"/>
                      <a:pt x="-653" y="53481"/>
                      <a:pt x="205" y="56615"/>
                    </a:cubicBezTo>
                    <a:cubicBezTo>
                      <a:pt x="951" y="59338"/>
                      <a:pt x="4234" y="61577"/>
                      <a:pt x="7107" y="60532"/>
                    </a:cubicBezTo>
                    <a:cubicBezTo>
                      <a:pt x="19157" y="55981"/>
                      <a:pt x="31357" y="51765"/>
                      <a:pt x="43183" y="46728"/>
                    </a:cubicBezTo>
                    <a:cubicBezTo>
                      <a:pt x="53480" y="42363"/>
                      <a:pt x="64896" y="36506"/>
                      <a:pt x="71126" y="26806"/>
                    </a:cubicBezTo>
                    <a:cubicBezTo>
                      <a:pt x="77692" y="16510"/>
                      <a:pt x="73551" y="2258"/>
                      <a:pt x="60680" y="244"/>
                    </a:cubicBezTo>
                    <a:cubicBezTo>
                      <a:pt x="49040" y="-1547"/>
                      <a:pt x="39825" y="6847"/>
                      <a:pt x="33073" y="15241"/>
                    </a:cubicBezTo>
                    <a:cubicBezTo>
                      <a:pt x="23709" y="26881"/>
                      <a:pt x="14605" y="38707"/>
                      <a:pt x="5353" y="50422"/>
                    </a:cubicBezTo>
                    <a:cubicBezTo>
                      <a:pt x="3488" y="52809"/>
                      <a:pt x="3040" y="56018"/>
                      <a:pt x="5353" y="58331"/>
                    </a:cubicBezTo>
                    <a:cubicBezTo>
                      <a:pt x="7256" y="60271"/>
                      <a:pt x="11322" y="60719"/>
                      <a:pt x="13225" y="58331"/>
                    </a:cubicBezTo>
                    <a:lnTo>
                      <a:pt x="13225" y="58331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007" name="Google Shape;2007;p25"/>
            <p:cNvGrpSpPr/>
            <p:nvPr/>
          </p:nvGrpSpPr>
          <p:grpSpPr>
            <a:xfrm>
              <a:off x="6999461" y="411652"/>
              <a:ext cx="45631" cy="68782"/>
              <a:chOff x="6999461" y="411652"/>
              <a:chExt cx="45631" cy="68782"/>
            </a:xfrm>
          </p:grpSpPr>
          <p:sp>
            <p:nvSpPr>
              <p:cNvPr id="2008" name="Google Shape;2008;p25"/>
              <p:cNvSpPr/>
              <p:nvPr/>
            </p:nvSpPr>
            <p:spPr>
              <a:xfrm>
                <a:off x="7005065" y="417038"/>
                <a:ext cx="34387" cy="57796"/>
              </a:xfrm>
              <a:custGeom>
                <a:rect b="b" l="l" r="r" t="t"/>
                <a:pathLst>
                  <a:path extrusionOk="0" h="57796" w="34387">
                    <a:moveTo>
                      <a:pt x="4924" y="8805"/>
                    </a:moveTo>
                    <a:cubicBezTo>
                      <a:pt x="7984" y="16452"/>
                      <a:pt x="9550" y="24697"/>
                      <a:pt x="9438" y="32942"/>
                    </a:cubicBezTo>
                    <a:cubicBezTo>
                      <a:pt x="9364" y="37233"/>
                      <a:pt x="8879" y="41560"/>
                      <a:pt x="9513" y="45776"/>
                    </a:cubicBezTo>
                    <a:cubicBezTo>
                      <a:pt x="10147" y="50029"/>
                      <a:pt x="12125" y="54319"/>
                      <a:pt x="15818" y="56483"/>
                    </a:cubicBezTo>
                    <a:cubicBezTo>
                      <a:pt x="21862" y="60027"/>
                      <a:pt x="30293" y="55961"/>
                      <a:pt x="33054" y="49507"/>
                    </a:cubicBezTo>
                    <a:cubicBezTo>
                      <a:pt x="35815" y="43053"/>
                      <a:pt x="33987" y="35442"/>
                      <a:pt x="30331" y="29435"/>
                    </a:cubicBezTo>
                    <a:cubicBezTo>
                      <a:pt x="26674" y="23466"/>
                      <a:pt x="21414" y="18654"/>
                      <a:pt x="16602" y="13580"/>
                    </a:cubicBezTo>
                    <a:cubicBezTo>
                      <a:pt x="12013" y="8693"/>
                      <a:pt x="6864" y="3022"/>
                      <a:pt x="149" y="3171"/>
                    </a:cubicBezTo>
                    <a:cubicBezTo>
                      <a:pt x="112" y="2127"/>
                      <a:pt x="37" y="1045"/>
                      <a:pt x="0" y="0"/>
                    </a:cubicBezTo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09" name="Google Shape;2009;p25"/>
              <p:cNvSpPr/>
              <p:nvPr/>
            </p:nvSpPr>
            <p:spPr>
              <a:xfrm>
                <a:off x="6999461" y="411652"/>
                <a:ext cx="45631" cy="68782"/>
              </a:xfrm>
              <a:custGeom>
                <a:rect b="b" l="l" r="r" t="t"/>
                <a:pathLst>
                  <a:path extrusionOk="0" h="68782" w="45631">
                    <a:moveTo>
                      <a:pt x="5118" y="15683"/>
                    </a:moveTo>
                    <a:cubicBezTo>
                      <a:pt x="7133" y="20794"/>
                      <a:pt x="8625" y="26166"/>
                      <a:pt x="9148" y="31651"/>
                    </a:cubicBezTo>
                    <a:cubicBezTo>
                      <a:pt x="9670" y="37284"/>
                      <a:pt x="8924" y="42880"/>
                      <a:pt x="9260" y="48513"/>
                    </a:cubicBezTo>
                    <a:cubicBezTo>
                      <a:pt x="9819" y="58325"/>
                      <a:pt x="15564" y="69182"/>
                      <a:pt x="26831" y="68771"/>
                    </a:cubicBezTo>
                    <a:cubicBezTo>
                      <a:pt x="37091" y="68398"/>
                      <a:pt x="44589" y="59967"/>
                      <a:pt x="45522" y="50118"/>
                    </a:cubicBezTo>
                    <a:cubicBezTo>
                      <a:pt x="46567" y="39149"/>
                      <a:pt x="40001" y="29524"/>
                      <a:pt x="32838" y="21913"/>
                    </a:cubicBezTo>
                    <a:cubicBezTo>
                      <a:pt x="25563" y="14116"/>
                      <a:pt x="17430" y="3148"/>
                      <a:pt x="5752" y="2961"/>
                    </a:cubicBezTo>
                    <a:cubicBezTo>
                      <a:pt x="7618" y="4827"/>
                      <a:pt x="9483" y="6692"/>
                      <a:pt x="11349" y="8557"/>
                    </a:cubicBezTo>
                    <a:cubicBezTo>
                      <a:pt x="11311" y="7513"/>
                      <a:pt x="11237" y="6431"/>
                      <a:pt x="11200" y="5386"/>
                    </a:cubicBezTo>
                    <a:cubicBezTo>
                      <a:pt x="10863" y="-1777"/>
                      <a:pt x="-329" y="-1814"/>
                      <a:pt x="7" y="5386"/>
                    </a:cubicBezTo>
                    <a:cubicBezTo>
                      <a:pt x="45" y="6431"/>
                      <a:pt x="119" y="7513"/>
                      <a:pt x="156" y="8557"/>
                    </a:cubicBezTo>
                    <a:cubicBezTo>
                      <a:pt x="306" y="11617"/>
                      <a:pt x="2619" y="14116"/>
                      <a:pt x="5752" y="14153"/>
                    </a:cubicBezTo>
                    <a:cubicBezTo>
                      <a:pt x="8812" y="14191"/>
                      <a:pt x="11274" y="16056"/>
                      <a:pt x="13438" y="18033"/>
                    </a:cubicBezTo>
                    <a:cubicBezTo>
                      <a:pt x="16311" y="20645"/>
                      <a:pt x="18885" y="23592"/>
                      <a:pt x="21608" y="26390"/>
                    </a:cubicBezTo>
                    <a:cubicBezTo>
                      <a:pt x="26943" y="31874"/>
                      <a:pt x="33024" y="37806"/>
                      <a:pt x="34255" y="45753"/>
                    </a:cubicBezTo>
                    <a:cubicBezTo>
                      <a:pt x="35076" y="50976"/>
                      <a:pt x="32614" y="56945"/>
                      <a:pt x="27167" y="57579"/>
                    </a:cubicBezTo>
                    <a:cubicBezTo>
                      <a:pt x="20340" y="58400"/>
                      <a:pt x="20302" y="47991"/>
                      <a:pt x="20452" y="43178"/>
                    </a:cubicBezTo>
                    <a:cubicBezTo>
                      <a:pt x="20825" y="32695"/>
                      <a:pt x="19780" y="22548"/>
                      <a:pt x="15900" y="12736"/>
                    </a:cubicBezTo>
                    <a:cubicBezTo>
                      <a:pt x="14781" y="9938"/>
                      <a:pt x="12132" y="7960"/>
                      <a:pt x="8998" y="8819"/>
                    </a:cubicBezTo>
                    <a:cubicBezTo>
                      <a:pt x="6349" y="9527"/>
                      <a:pt x="3999" y="12848"/>
                      <a:pt x="5118" y="15683"/>
                    </a:cubicBezTo>
                    <a:lnTo>
                      <a:pt x="5118" y="15683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010" name="Google Shape;2010;p25"/>
            <p:cNvGrpSpPr/>
            <p:nvPr/>
          </p:nvGrpSpPr>
          <p:grpSpPr>
            <a:xfrm>
              <a:off x="7046882" y="379639"/>
              <a:ext cx="69765" cy="54430"/>
              <a:chOff x="7046882" y="379639"/>
              <a:chExt cx="69765" cy="54430"/>
            </a:xfrm>
          </p:grpSpPr>
          <p:sp>
            <p:nvSpPr>
              <p:cNvPr id="2011" name="Google Shape;2011;p25"/>
              <p:cNvSpPr/>
              <p:nvPr/>
            </p:nvSpPr>
            <p:spPr>
              <a:xfrm>
                <a:off x="7052370" y="385229"/>
                <a:ext cx="58725" cy="43261"/>
              </a:xfrm>
              <a:custGeom>
                <a:rect b="b" l="l" r="r" t="t"/>
                <a:pathLst>
                  <a:path extrusionOk="0" h="43261" w="58725">
                    <a:moveTo>
                      <a:pt x="0" y="43262"/>
                    </a:moveTo>
                    <a:cubicBezTo>
                      <a:pt x="6380" y="35092"/>
                      <a:pt x="12722" y="26921"/>
                      <a:pt x="19101" y="18751"/>
                    </a:cubicBezTo>
                    <a:cubicBezTo>
                      <a:pt x="23354" y="13267"/>
                      <a:pt x="27757" y="7708"/>
                      <a:pt x="33577" y="3940"/>
                    </a:cubicBezTo>
                    <a:cubicBezTo>
                      <a:pt x="39397" y="172"/>
                      <a:pt x="47082" y="-1432"/>
                      <a:pt x="53350" y="1552"/>
                    </a:cubicBezTo>
                    <a:cubicBezTo>
                      <a:pt x="55812" y="2746"/>
                      <a:pt x="58088" y="4798"/>
                      <a:pt x="58610" y="7484"/>
                    </a:cubicBezTo>
                    <a:cubicBezTo>
                      <a:pt x="59020" y="9573"/>
                      <a:pt x="58274" y="11700"/>
                      <a:pt x="57416" y="13677"/>
                    </a:cubicBezTo>
                    <a:cubicBezTo>
                      <a:pt x="53722" y="21885"/>
                      <a:pt x="46895" y="28637"/>
                      <a:pt x="38688" y="32256"/>
                    </a:cubicBezTo>
                    <a:cubicBezTo>
                      <a:pt x="34397" y="34159"/>
                      <a:pt x="29771" y="35203"/>
                      <a:pt x="25182" y="36211"/>
                    </a:cubicBezTo>
                    <a:cubicBezTo>
                      <a:pt x="17311" y="38002"/>
                      <a:pt x="9439" y="39755"/>
                      <a:pt x="1567" y="41546"/>
                    </a:cubicBezTo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12" name="Google Shape;2012;p25"/>
              <p:cNvSpPr/>
              <p:nvPr/>
            </p:nvSpPr>
            <p:spPr>
              <a:xfrm>
                <a:off x="7046882" y="379639"/>
                <a:ext cx="69765" cy="54430"/>
              </a:xfrm>
              <a:custGeom>
                <a:rect b="b" l="l" r="r" t="t"/>
                <a:pathLst>
                  <a:path extrusionOk="0" h="54430" w="69765">
                    <a:moveTo>
                      <a:pt x="9480" y="52807"/>
                    </a:moveTo>
                    <a:cubicBezTo>
                      <a:pt x="15710" y="44786"/>
                      <a:pt x="21978" y="36765"/>
                      <a:pt x="28208" y="28781"/>
                    </a:cubicBezTo>
                    <a:cubicBezTo>
                      <a:pt x="33133" y="22476"/>
                      <a:pt x="38580" y="14679"/>
                      <a:pt x="46601" y="12105"/>
                    </a:cubicBezTo>
                    <a:cubicBezTo>
                      <a:pt x="49847" y="11060"/>
                      <a:pt x="53689" y="10650"/>
                      <a:pt x="56786" y="12366"/>
                    </a:cubicBezTo>
                    <a:cubicBezTo>
                      <a:pt x="60144" y="14231"/>
                      <a:pt x="57756" y="17440"/>
                      <a:pt x="56226" y="20014"/>
                    </a:cubicBezTo>
                    <a:cubicBezTo>
                      <a:pt x="52272" y="26654"/>
                      <a:pt x="45967" y="31579"/>
                      <a:pt x="38655" y="33967"/>
                    </a:cubicBezTo>
                    <a:cubicBezTo>
                      <a:pt x="27947" y="37436"/>
                      <a:pt x="16532" y="39264"/>
                      <a:pt x="5600" y="41727"/>
                    </a:cubicBezTo>
                    <a:cubicBezTo>
                      <a:pt x="-1413" y="43293"/>
                      <a:pt x="1534" y="54113"/>
                      <a:pt x="8585" y="52508"/>
                    </a:cubicBezTo>
                    <a:cubicBezTo>
                      <a:pt x="14592" y="51165"/>
                      <a:pt x="20561" y="49822"/>
                      <a:pt x="26567" y="48442"/>
                    </a:cubicBezTo>
                    <a:cubicBezTo>
                      <a:pt x="32312" y="47136"/>
                      <a:pt x="38170" y="46092"/>
                      <a:pt x="43691" y="44002"/>
                    </a:cubicBezTo>
                    <a:cubicBezTo>
                      <a:pt x="53354" y="40346"/>
                      <a:pt x="61599" y="33556"/>
                      <a:pt x="66598" y="24453"/>
                    </a:cubicBezTo>
                    <a:cubicBezTo>
                      <a:pt x="69396" y="19305"/>
                      <a:pt x="71298" y="13373"/>
                      <a:pt x="68090" y="7964"/>
                    </a:cubicBezTo>
                    <a:cubicBezTo>
                      <a:pt x="65292" y="3226"/>
                      <a:pt x="59696" y="801"/>
                      <a:pt x="54435" y="166"/>
                    </a:cubicBezTo>
                    <a:cubicBezTo>
                      <a:pt x="43281" y="-1139"/>
                      <a:pt x="33394" y="5427"/>
                      <a:pt x="26306" y="13410"/>
                    </a:cubicBezTo>
                    <a:cubicBezTo>
                      <a:pt x="17501" y="23334"/>
                      <a:pt x="9741" y="34377"/>
                      <a:pt x="1571" y="44860"/>
                    </a:cubicBezTo>
                    <a:cubicBezTo>
                      <a:pt x="-294" y="47248"/>
                      <a:pt x="-742" y="50456"/>
                      <a:pt x="1571" y="52770"/>
                    </a:cubicBezTo>
                    <a:cubicBezTo>
                      <a:pt x="3474" y="54747"/>
                      <a:pt x="7578" y="55194"/>
                      <a:pt x="9480" y="52807"/>
                    </a:cubicBezTo>
                    <a:lnTo>
                      <a:pt x="9480" y="52807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013" name="Google Shape;2013;p25"/>
            <p:cNvGrpSpPr/>
            <p:nvPr/>
          </p:nvGrpSpPr>
          <p:grpSpPr>
            <a:xfrm>
              <a:off x="7120252" y="399250"/>
              <a:ext cx="77615" cy="46687"/>
              <a:chOff x="7120252" y="399250"/>
              <a:chExt cx="77615" cy="46687"/>
            </a:xfrm>
          </p:grpSpPr>
          <p:sp>
            <p:nvSpPr>
              <p:cNvPr id="2014" name="Google Shape;2014;p25"/>
              <p:cNvSpPr/>
              <p:nvPr/>
            </p:nvSpPr>
            <p:spPr>
              <a:xfrm>
                <a:off x="7125529" y="404744"/>
                <a:ext cx="66942" cy="35387"/>
              </a:xfrm>
              <a:custGeom>
                <a:rect b="b" l="l" r="r" t="t"/>
                <a:pathLst>
                  <a:path extrusionOk="0" h="35387" w="66942">
                    <a:moveTo>
                      <a:pt x="4962" y="34753"/>
                    </a:moveTo>
                    <a:cubicBezTo>
                      <a:pt x="12461" y="26545"/>
                      <a:pt x="20519" y="18786"/>
                      <a:pt x="28988" y="11585"/>
                    </a:cubicBezTo>
                    <a:cubicBezTo>
                      <a:pt x="36860" y="4907"/>
                      <a:pt x="46597" y="-1696"/>
                      <a:pt x="56707" y="393"/>
                    </a:cubicBezTo>
                    <a:cubicBezTo>
                      <a:pt x="60811" y="1251"/>
                      <a:pt x="64765" y="3788"/>
                      <a:pt x="66295" y="7668"/>
                    </a:cubicBezTo>
                    <a:cubicBezTo>
                      <a:pt x="68981" y="14644"/>
                      <a:pt x="62863" y="22031"/>
                      <a:pt x="56185" y="25464"/>
                    </a:cubicBezTo>
                    <a:cubicBezTo>
                      <a:pt x="39135" y="34156"/>
                      <a:pt x="18057" y="29045"/>
                      <a:pt x="0" y="35387"/>
                    </a:cubicBezTo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15" name="Google Shape;2015;p25"/>
              <p:cNvSpPr/>
              <p:nvPr/>
            </p:nvSpPr>
            <p:spPr>
              <a:xfrm>
                <a:off x="7120252" y="399250"/>
                <a:ext cx="77615" cy="46687"/>
              </a:xfrm>
              <a:custGeom>
                <a:rect b="b" l="l" r="r" t="t"/>
                <a:pathLst>
                  <a:path extrusionOk="0" h="46687" w="77615">
                    <a:moveTo>
                      <a:pt x="14231" y="44238"/>
                    </a:moveTo>
                    <a:cubicBezTo>
                      <a:pt x="21208" y="36628"/>
                      <a:pt x="28594" y="29427"/>
                      <a:pt x="36392" y="22675"/>
                    </a:cubicBezTo>
                    <a:cubicBezTo>
                      <a:pt x="42622" y="17265"/>
                      <a:pt x="50979" y="10065"/>
                      <a:pt x="59895" y="11222"/>
                    </a:cubicBezTo>
                    <a:cubicBezTo>
                      <a:pt x="62731" y="11595"/>
                      <a:pt x="66424" y="13199"/>
                      <a:pt x="66685" y="16445"/>
                    </a:cubicBezTo>
                    <a:cubicBezTo>
                      <a:pt x="66984" y="19914"/>
                      <a:pt x="63477" y="23197"/>
                      <a:pt x="60865" y="24951"/>
                    </a:cubicBezTo>
                    <a:cubicBezTo>
                      <a:pt x="53591" y="29801"/>
                      <a:pt x="44002" y="30584"/>
                      <a:pt x="35497" y="31181"/>
                    </a:cubicBezTo>
                    <a:cubicBezTo>
                      <a:pt x="24864" y="31890"/>
                      <a:pt x="14045" y="32114"/>
                      <a:pt x="3860" y="35583"/>
                    </a:cubicBezTo>
                    <a:cubicBezTo>
                      <a:pt x="-2930" y="37859"/>
                      <a:pt x="-20" y="48678"/>
                      <a:pt x="6844" y="46365"/>
                    </a:cubicBezTo>
                    <a:cubicBezTo>
                      <a:pt x="27251" y="39463"/>
                      <a:pt x="54374" y="47298"/>
                      <a:pt x="71199" y="30920"/>
                    </a:cubicBezTo>
                    <a:cubicBezTo>
                      <a:pt x="79594" y="22750"/>
                      <a:pt x="80489" y="9207"/>
                      <a:pt x="69446" y="2865"/>
                    </a:cubicBezTo>
                    <a:cubicBezTo>
                      <a:pt x="59112" y="-3104"/>
                      <a:pt x="46800" y="1149"/>
                      <a:pt x="37772" y="7454"/>
                    </a:cubicBezTo>
                    <a:cubicBezTo>
                      <a:pt x="26170" y="15549"/>
                      <a:pt x="15910" y="25958"/>
                      <a:pt x="6359" y="36367"/>
                    </a:cubicBezTo>
                    <a:cubicBezTo>
                      <a:pt x="1435" y="41590"/>
                      <a:pt x="9344" y="49536"/>
                      <a:pt x="14231" y="44238"/>
                    </a:cubicBezTo>
                    <a:lnTo>
                      <a:pt x="14231" y="44238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016" name="Google Shape;2016;p25"/>
            <p:cNvGrpSpPr/>
            <p:nvPr/>
          </p:nvGrpSpPr>
          <p:grpSpPr>
            <a:xfrm>
              <a:off x="7100896" y="431104"/>
              <a:ext cx="49019" cy="73456"/>
              <a:chOff x="7100896" y="431104"/>
              <a:chExt cx="49019" cy="73456"/>
            </a:xfrm>
          </p:grpSpPr>
          <p:sp>
            <p:nvSpPr>
              <p:cNvPr id="2017" name="Google Shape;2017;p25"/>
              <p:cNvSpPr/>
              <p:nvPr/>
            </p:nvSpPr>
            <p:spPr>
              <a:xfrm>
                <a:off x="7106353" y="436773"/>
                <a:ext cx="37976" cy="62244"/>
              </a:xfrm>
              <a:custGeom>
                <a:rect b="b" l="l" r="r" t="t"/>
                <a:pathLst>
                  <a:path extrusionOk="0" h="62244" w="37976">
                    <a:moveTo>
                      <a:pt x="0" y="6491"/>
                    </a:moveTo>
                    <a:cubicBezTo>
                      <a:pt x="3694" y="13543"/>
                      <a:pt x="3955" y="21787"/>
                      <a:pt x="4253" y="29734"/>
                    </a:cubicBezTo>
                    <a:cubicBezTo>
                      <a:pt x="4552" y="37680"/>
                      <a:pt x="5074" y="45962"/>
                      <a:pt x="9103" y="52790"/>
                    </a:cubicBezTo>
                    <a:cubicBezTo>
                      <a:pt x="13132" y="59617"/>
                      <a:pt x="21899" y="64355"/>
                      <a:pt x="29212" y="61296"/>
                    </a:cubicBezTo>
                    <a:cubicBezTo>
                      <a:pt x="35517" y="58647"/>
                      <a:pt x="38613" y="51036"/>
                      <a:pt x="37867" y="44246"/>
                    </a:cubicBezTo>
                    <a:cubicBezTo>
                      <a:pt x="37158" y="37456"/>
                      <a:pt x="33390" y="31375"/>
                      <a:pt x="29212" y="26003"/>
                    </a:cubicBezTo>
                    <a:cubicBezTo>
                      <a:pt x="21191" y="15669"/>
                      <a:pt x="11267" y="6790"/>
                      <a:pt x="112" y="0"/>
                    </a:cubicBezTo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18" name="Google Shape;2018;p25"/>
              <p:cNvSpPr/>
              <p:nvPr/>
            </p:nvSpPr>
            <p:spPr>
              <a:xfrm>
                <a:off x="7100896" y="431104"/>
                <a:ext cx="49019" cy="73456"/>
              </a:xfrm>
              <a:custGeom>
                <a:rect b="b" l="l" r="r" t="t"/>
                <a:pathLst>
                  <a:path extrusionOk="0" h="73456" w="49019">
                    <a:moveTo>
                      <a:pt x="646" y="14996"/>
                    </a:moveTo>
                    <a:cubicBezTo>
                      <a:pt x="5757" y="25255"/>
                      <a:pt x="3481" y="37828"/>
                      <a:pt x="5346" y="48834"/>
                    </a:cubicBezTo>
                    <a:cubicBezTo>
                      <a:pt x="7212" y="59615"/>
                      <a:pt x="13778" y="70248"/>
                      <a:pt x="25082" y="72934"/>
                    </a:cubicBezTo>
                    <a:cubicBezTo>
                      <a:pt x="35901" y="75471"/>
                      <a:pt x="45675" y="68494"/>
                      <a:pt x="48287" y="57974"/>
                    </a:cubicBezTo>
                    <a:cubicBezTo>
                      <a:pt x="51197" y="46371"/>
                      <a:pt x="44967" y="35664"/>
                      <a:pt x="37990" y="26897"/>
                    </a:cubicBezTo>
                    <a:cubicBezTo>
                      <a:pt x="29782" y="16525"/>
                      <a:pt x="19635" y="7758"/>
                      <a:pt x="8368" y="856"/>
                    </a:cubicBezTo>
                    <a:cubicBezTo>
                      <a:pt x="2212" y="-2912"/>
                      <a:pt x="-3421" y="6751"/>
                      <a:pt x="2735" y="10519"/>
                    </a:cubicBezTo>
                    <a:cubicBezTo>
                      <a:pt x="10868" y="15518"/>
                      <a:pt x="18217" y="21525"/>
                      <a:pt x="24709" y="28538"/>
                    </a:cubicBezTo>
                    <a:cubicBezTo>
                      <a:pt x="30267" y="34545"/>
                      <a:pt x="37505" y="42529"/>
                      <a:pt x="37841" y="51147"/>
                    </a:cubicBezTo>
                    <a:cubicBezTo>
                      <a:pt x="38102" y="57451"/>
                      <a:pt x="33886" y="64129"/>
                      <a:pt x="26873" y="61779"/>
                    </a:cubicBezTo>
                    <a:cubicBezTo>
                      <a:pt x="18740" y="59056"/>
                      <a:pt x="16389" y="49766"/>
                      <a:pt x="15717" y="42156"/>
                    </a:cubicBezTo>
                    <a:cubicBezTo>
                      <a:pt x="14748" y="30926"/>
                      <a:pt x="15494" y="19697"/>
                      <a:pt x="10308" y="9325"/>
                    </a:cubicBezTo>
                    <a:cubicBezTo>
                      <a:pt x="7062" y="2871"/>
                      <a:pt x="-2563" y="8542"/>
                      <a:pt x="646" y="14996"/>
                    </a:cubicBezTo>
                    <a:lnTo>
                      <a:pt x="646" y="14996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019" name="Google Shape;2019;p25"/>
            <p:cNvGrpSpPr/>
            <p:nvPr/>
          </p:nvGrpSpPr>
          <p:grpSpPr>
            <a:xfrm>
              <a:off x="7195750" y="429212"/>
              <a:ext cx="88417" cy="41323"/>
              <a:chOff x="7195750" y="429212"/>
              <a:chExt cx="88417" cy="41323"/>
            </a:xfrm>
          </p:grpSpPr>
          <p:sp>
            <p:nvSpPr>
              <p:cNvPr id="2020" name="Google Shape;2020;p25"/>
              <p:cNvSpPr/>
              <p:nvPr/>
            </p:nvSpPr>
            <p:spPr>
              <a:xfrm>
                <a:off x="7201189" y="435030"/>
                <a:ext cx="77408" cy="30024"/>
              </a:xfrm>
              <a:custGeom>
                <a:rect b="b" l="l" r="r" t="t"/>
                <a:pathLst>
                  <a:path extrusionOk="0" h="30024" w="77408">
                    <a:moveTo>
                      <a:pt x="9401" y="20732"/>
                    </a:moveTo>
                    <a:cubicBezTo>
                      <a:pt x="24026" y="6294"/>
                      <a:pt x="45067" y="-2995"/>
                      <a:pt x="65250" y="885"/>
                    </a:cubicBezTo>
                    <a:cubicBezTo>
                      <a:pt x="68235" y="1444"/>
                      <a:pt x="71294" y="2377"/>
                      <a:pt x="73607" y="4354"/>
                    </a:cubicBezTo>
                    <a:cubicBezTo>
                      <a:pt x="79688" y="9503"/>
                      <a:pt x="78010" y="20173"/>
                      <a:pt x="71854" y="25246"/>
                    </a:cubicBezTo>
                    <a:cubicBezTo>
                      <a:pt x="65698" y="30320"/>
                      <a:pt x="56894" y="30768"/>
                      <a:pt x="49059" y="29276"/>
                    </a:cubicBezTo>
                    <a:cubicBezTo>
                      <a:pt x="41225" y="27783"/>
                      <a:pt x="33838" y="24500"/>
                      <a:pt x="26003" y="22933"/>
                    </a:cubicBezTo>
                    <a:cubicBezTo>
                      <a:pt x="17423" y="21180"/>
                      <a:pt x="8431" y="21478"/>
                      <a:pt x="0" y="23792"/>
                    </a:cubicBezTo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21" name="Google Shape;2021;p25"/>
              <p:cNvSpPr/>
              <p:nvPr/>
            </p:nvSpPr>
            <p:spPr>
              <a:xfrm>
                <a:off x="7195750" y="429212"/>
                <a:ext cx="88417" cy="41323"/>
              </a:xfrm>
              <a:custGeom>
                <a:rect b="b" l="l" r="r" t="t"/>
                <a:pathLst>
                  <a:path extrusionOk="0" h="41323" w="88417">
                    <a:moveTo>
                      <a:pt x="18794" y="30505"/>
                    </a:moveTo>
                    <a:cubicBezTo>
                      <a:pt x="32188" y="17485"/>
                      <a:pt x="52968" y="7188"/>
                      <a:pt x="71994" y="12784"/>
                    </a:cubicBezTo>
                    <a:cubicBezTo>
                      <a:pt x="80015" y="15134"/>
                      <a:pt x="77814" y="24760"/>
                      <a:pt x="71696" y="28117"/>
                    </a:cubicBezTo>
                    <a:cubicBezTo>
                      <a:pt x="62929" y="32967"/>
                      <a:pt x="51960" y="28863"/>
                      <a:pt x="43230" y="26103"/>
                    </a:cubicBezTo>
                    <a:cubicBezTo>
                      <a:pt x="30210" y="22036"/>
                      <a:pt x="17339" y="20693"/>
                      <a:pt x="3983" y="24163"/>
                    </a:cubicBezTo>
                    <a:cubicBezTo>
                      <a:pt x="-2993" y="25991"/>
                      <a:pt x="-46" y="36773"/>
                      <a:pt x="6968" y="34945"/>
                    </a:cubicBezTo>
                    <a:cubicBezTo>
                      <a:pt x="13795" y="33154"/>
                      <a:pt x="20958" y="32594"/>
                      <a:pt x="27972" y="33713"/>
                    </a:cubicBezTo>
                    <a:cubicBezTo>
                      <a:pt x="34799" y="34795"/>
                      <a:pt x="41253" y="37370"/>
                      <a:pt x="47894" y="39198"/>
                    </a:cubicBezTo>
                    <a:cubicBezTo>
                      <a:pt x="59161" y="42294"/>
                      <a:pt x="73375" y="43078"/>
                      <a:pt x="82291" y="34049"/>
                    </a:cubicBezTo>
                    <a:cubicBezTo>
                      <a:pt x="89641" y="26588"/>
                      <a:pt x="91170" y="12821"/>
                      <a:pt x="82478" y="5733"/>
                    </a:cubicBezTo>
                    <a:cubicBezTo>
                      <a:pt x="73337" y="-1691"/>
                      <a:pt x="57855" y="-647"/>
                      <a:pt x="47111" y="1890"/>
                    </a:cubicBezTo>
                    <a:cubicBezTo>
                      <a:pt x="33381" y="5136"/>
                      <a:pt x="20958" y="12784"/>
                      <a:pt x="10922" y="22559"/>
                    </a:cubicBezTo>
                    <a:cubicBezTo>
                      <a:pt x="5700" y="27595"/>
                      <a:pt x="13609" y="35504"/>
                      <a:pt x="18794" y="30505"/>
                    </a:cubicBezTo>
                    <a:lnTo>
                      <a:pt x="18794" y="30505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022" name="Google Shape;2022;p25"/>
            <p:cNvGrpSpPr/>
            <p:nvPr/>
          </p:nvGrpSpPr>
          <p:grpSpPr>
            <a:xfrm>
              <a:off x="7204133" y="455996"/>
              <a:ext cx="37922" cy="82489"/>
              <a:chOff x="7204133" y="455996"/>
              <a:chExt cx="37922" cy="82489"/>
            </a:xfrm>
          </p:grpSpPr>
          <p:sp>
            <p:nvSpPr>
              <p:cNvPr id="2023" name="Google Shape;2023;p25"/>
              <p:cNvSpPr/>
              <p:nvPr/>
            </p:nvSpPr>
            <p:spPr>
              <a:xfrm>
                <a:off x="7209541" y="461359"/>
                <a:ext cx="26843" cy="71557"/>
              </a:xfrm>
              <a:custGeom>
                <a:rect b="b" l="l" r="r" t="t"/>
                <a:pathLst>
                  <a:path extrusionOk="0" h="71557" w="26843">
                    <a:moveTo>
                      <a:pt x="1422" y="7126"/>
                    </a:moveTo>
                    <a:cubicBezTo>
                      <a:pt x="7242" y="12423"/>
                      <a:pt x="7280" y="21564"/>
                      <a:pt x="5340" y="29174"/>
                    </a:cubicBezTo>
                    <a:cubicBezTo>
                      <a:pt x="3400" y="36785"/>
                      <a:pt x="-145" y="44172"/>
                      <a:pt x="5" y="52044"/>
                    </a:cubicBezTo>
                    <a:cubicBezTo>
                      <a:pt x="79" y="56073"/>
                      <a:pt x="1199" y="60102"/>
                      <a:pt x="3176" y="63646"/>
                    </a:cubicBezTo>
                    <a:cubicBezTo>
                      <a:pt x="5974" y="68645"/>
                      <a:pt x="11644" y="72861"/>
                      <a:pt x="17128" y="71182"/>
                    </a:cubicBezTo>
                    <a:cubicBezTo>
                      <a:pt x="21755" y="69765"/>
                      <a:pt x="24292" y="64765"/>
                      <a:pt x="25486" y="60065"/>
                    </a:cubicBezTo>
                    <a:cubicBezTo>
                      <a:pt x="28022" y="50216"/>
                      <a:pt x="26978" y="39471"/>
                      <a:pt x="22576" y="30293"/>
                    </a:cubicBezTo>
                    <a:cubicBezTo>
                      <a:pt x="17763" y="20183"/>
                      <a:pt x="8884" y="11192"/>
                      <a:pt x="9182" y="0"/>
                    </a:cubicBezTo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24" name="Google Shape;2024;p25"/>
              <p:cNvSpPr/>
              <p:nvPr/>
            </p:nvSpPr>
            <p:spPr>
              <a:xfrm>
                <a:off x="7204133" y="455996"/>
                <a:ext cx="37922" cy="82489"/>
              </a:xfrm>
              <a:custGeom>
                <a:rect b="b" l="l" r="r" t="t"/>
                <a:pathLst>
                  <a:path extrusionOk="0" h="82489" w="37922">
                    <a:moveTo>
                      <a:pt x="2876" y="16443"/>
                    </a:moveTo>
                    <a:cubicBezTo>
                      <a:pt x="10486" y="23867"/>
                      <a:pt x="4070" y="36701"/>
                      <a:pt x="1719" y="44983"/>
                    </a:cubicBezTo>
                    <a:cubicBezTo>
                      <a:pt x="-1414" y="56063"/>
                      <a:pt x="-855" y="69457"/>
                      <a:pt x="8397" y="77627"/>
                    </a:cubicBezTo>
                    <a:cubicBezTo>
                      <a:pt x="12688" y="81395"/>
                      <a:pt x="18358" y="83559"/>
                      <a:pt x="23992" y="81955"/>
                    </a:cubicBezTo>
                    <a:cubicBezTo>
                      <a:pt x="29140" y="80500"/>
                      <a:pt x="32684" y="76097"/>
                      <a:pt x="34736" y="71359"/>
                    </a:cubicBezTo>
                    <a:cubicBezTo>
                      <a:pt x="39176" y="60951"/>
                      <a:pt x="38766" y="48042"/>
                      <a:pt x="34811" y="37559"/>
                    </a:cubicBezTo>
                    <a:cubicBezTo>
                      <a:pt x="32572" y="31590"/>
                      <a:pt x="29140" y="26367"/>
                      <a:pt x="25857" y="20957"/>
                    </a:cubicBezTo>
                    <a:cubicBezTo>
                      <a:pt x="22910" y="16145"/>
                      <a:pt x="20149" y="11183"/>
                      <a:pt x="20149" y="5400"/>
                    </a:cubicBezTo>
                    <a:cubicBezTo>
                      <a:pt x="20149" y="-1800"/>
                      <a:pt x="8957" y="-1800"/>
                      <a:pt x="8957" y="5400"/>
                    </a:cubicBezTo>
                    <a:cubicBezTo>
                      <a:pt x="8957" y="15212"/>
                      <a:pt x="14142" y="23270"/>
                      <a:pt x="19105" y="31329"/>
                    </a:cubicBezTo>
                    <a:cubicBezTo>
                      <a:pt x="24328" y="39835"/>
                      <a:pt x="27461" y="48714"/>
                      <a:pt x="26417" y="58861"/>
                    </a:cubicBezTo>
                    <a:cubicBezTo>
                      <a:pt x="26044" y="62480"/>
                      <a:pt x="25260" y="67479"/>
                      <a:pt x="22500" y="70166"/>
                    </a:cubicBezTo>
                    <a:cubicBezTo>
                      <a:pt x="19552" y="73038"/>
                      <a:pt x="15747" y="69830"/>
                      <a:pt x="13919" y="67144"/>
                    </a:cubicBezTo>
                    <a:cubicBezTo>
                      <a:pt x="7875" y="58115"/>
                      <a:pt x="12725" y="47669"/>
                      <a:pt x="15449" y="38454"/>
                    </a:cubicBezTo>
                    <a:cubicBezTo>
                      <a:pt x="18395" y="28381"/>
                      <a:pt x="18806" y="16443"/>
                      <a:pt x="10748" y="8534"/>
                    </a:cubicBezTo>
                    <a:cubicBezTo>
                      <a:pt x="5637" y="3498"/>
                      <a:pt x="-2272" y="11407"/>
                      <a:pt x="2876" y="16443"/>
                    </a:cubicBezTo>
                    <a:lnTo>
                      <a:pt x="2876" y="16443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025" name="Google Shape;2025;p25"/>
            <p:cNvGrpSpPr/>
            <p:nvPr/>
          </p:nvGrpSpPr>
          <p:grpSpPr>
            <a:xfrm>
              <a:off x="7288348" y="500883"/>
              <a:ext cx="76553" cy="40347"/>
              <a:chOff x="7288348" y="500883"/>
              <a:chExt cx="76553" cy="40347"/>
            </a:xfrm>
          </p:grpSpPr>
          <p:sp>
            <p:nvSpPr>
              <p:cNvPr id="2026" name="Google Shape;2026;p25"/>
              <p:cNvSpPr/>
              <p:nvPr/>
            </p:nvSpPr>
            <p:spPr>
              <a:xfrm>
                <a:off x="7293785" y="506463"/>
                <a:ext cx="65550" cy="29161"/>
              </a:xfrm>
              <a:custGeom>
                <a:rect b="b" l="l" r="r" t="t"/>
                <a:pathLst>
                  <a:path extrusionOk="0" h="29161" w="65550">
                    <a:moveTo>
                      <a:pt x="9177" y="8543"/>
                    </a:moveTo>
                    <a:cubicBezTo>
                      <a:pt x="19027" y="3880"/>
                      <a:pt x="29510" y="-448"/>
                      <a:pt x="40404" y="37"/>
                    </a:cubicBezTo>
                    <a:cubicBezTo>
                      <a:pt x="51297" y="522"/>
                      <a:pt x="62639" y="7200"/>
                      <a:pt x="65176" y="17795"/>
                    </a:cubicBezTo>
                    <a:cubicBezTo>
                      <a:pt x="65586" y="19586"/>
                      <a:pt x="65772" y="21489"/>
                      <a:pt x="65138" y="23205"/>
                    </a:cubicBezTo>
                    <a:cubicBezTo>
                      <a:pt x="64056" y="26190"/>
                      <a:pt x="60810" y="27906"/>
                      <a:pt x="57714" y="28615"/>
                    </a:cubicBezTo>
                    <a:cubicBezTo>
                      <a:pt x="47604" y="30890"/>
                      <a:pt x="37419" y="25667"/>
                      <a:pt x="28577" y="20258"/>
                    </a:cubicBezTo>
                    <a:cubicBezTo>
                      <a:pt x="19735" y="14848"/>
                      <a:pt x="10371" y="8804"/>
                      <a:pt x="0" y="9252"/>
                    </a:cubicBezTo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27" name="Google Shape;2027;p25"/>
              <p:cNvSpPr/>
              <p:nvPr/>
            </p:nvSpPr>
            <p:spPr>
              <a:xfrm>
                <a:off x="7288348" y="500883"/>
                <a:ext cx="76553" cy="40347"/>
              </a:xfrm>
              <a:custGeom>
                <a:rect b="b" l="l" r="r" t="t"/>
                <a:pathLst>
                  <a:path extrusionOk="0" h="40347" w="76553">
                    <a:moveTo>
                      <a:pt x="17451" y="18973"/>
                    </a:moveTo>
                    <a:cubicBezTo>
                      <a:pt x="26964" y="14496"/>
                      <a:pt x="38118" y="9535"/>
                      <a:pt x="48900" y="11586"/>
                    </a:cubicBezTo>
                    <a:cubicBezTo>
                      <a:pt x="53041" y="12370"/>
                      <a:pt x="57071" y="14086"/>
                      <a:pt x="60242" y="16884"/>
                    </a:cubicBezTo>
                    <a:cubicBezTo>
                      <a:pt x="62368" y="18749"/>
                      <a:pt x="66547" y="23637"/>
                      <a:pt x="65316" y="26845"/>
                    </a:cubicBezTo>
                    <a:cubicBezTo>
                      <a:pt x="64756" y="28300"/>
                      <a:pt x="61772" y="28785"/>
                      <a:pt x="60503" y="28972"/>
                    </a:cubicBezTo>
                    <a:cubicBezTo>
                      <a:pt x="57966" y="29345"/>
                      <a:pt x="55354" y="29046"/>
                      <a:pt x="52855" y="28449"/>
                    </a:cubicBezTo>
                    <a:cubicBezTo>
                      <a:pt x="47259" y="27069"/>
                      <a:pt x="42185" y="24234"/>
                      <a:pt x="37298" y="21249"/>
                    </a:cubicBezTo>
                    <a:cubicBezTo>
                      <a:pt x="27449" y="15280"/>
                      <a:pt x="17339" y="8900"/>
                      <a:pt x="5400" y="9199"/>
                    </a:cubicBezTo>
                    <a:cubicBezTo>
                      <a:pt x="-1800" y="9385"/>
                      <a:pt x="-1800" y="20578"/>
                      <a:pt x="5400" y="20391"/>
                    </a:cubicBezTo>
                    <a:cubicBezTo>
                      <a:pt x="16256" y="20130"/>
                      <a:pt x="25210" y="27218"/>
                      <a:pt x="34164" y="32404"/>
                    </a:cubicBezTo>
                    <a:cubicBezTo>
                      <a:pt x="43566" y="37851"/>
                      <a:pt x="55354" y="42775"/>
                      <a:pt x="66323" y="39045"/>
                    </a:cubicBezTo>
                    <a:cubicBezTo>
                      <a:pt x="71285" y="37366"/>
                      <a:pt x="75463" y="33784"/>
                      <a:pt x="76358" y="28449"/>
                    </a:cubicBezTo>
                    <a:cubicBezTo>
                      <a:pt x="77179" y="23525"/>
                      <a:pt x="75314" y="18153"/>
                      <a:pt x="72553" y="14086"/>
                    </a:cubicBezTo>
                    <a:cubicBezTo>
                      <a:pt x="67144" y="6065"/>
                      <a:pt x="58003" y="1439"/>
                      <a:pt x="48565" y="282"/>
                    </a:cubicBezTo>
                    <a:cubicBezTo>
                      <a:pt x="35656" y="-1285"/>
                      <a:pt x="23196" y="3938"/>
                      <a:pt x="11780" y="9311"/>
                    </a:cubicBezTo>
                    <a:cubicBezTo>
                      <a:pt x="9056" y="10616"/>
                      <a:pt x="8347" y="14534"/>
                      <a:pt x="9765" y="16959"/>
                    </a:cubicBezTo>
                    <a:cubicBezTo>
                      <a:pt x="11444" y="19757"/>
                      <a:pt x="14727" y="20279"/>
                      <a:pt x="17451" y="18973"/>
                    </a:cubicBezTo>
                    <a:lnTo>
                      <a:pt x="17451" y="18973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028" name="Google Shape;2028;p25"/>
            <p:cNvGrpSpPr/>
            <p:nvPr/>
          </p:nvGrpSpPr>
          <p:grpSpPr>
            <a:xfrm>
              <a:off x="7264887" y="508543"/>
              <a:ext cx="38561" cy="64439"/>
              <a:chOff x="7264887" y="508543"/>
              <a:chExt cx="38561" cy="64439"/>
            </a:xfrm>
          </p:grpSpPr>
          <p:sp>
            <p:nvSpPr>
              <p:cNvPr id="2029" name="Google Shape;2029;p25"/>
              <p:cNvSpPr/>
              <p:nvPr/>
            </p:nvSpPr>
            <p:spPr>
              <a:xfrm>
                <a:off x="7270358" y="514111"/>
                <a:ext cx="27493" cy="53310"/>
              </a:xfrm>
              <a:custGeom>
                <a:rect b="b" l="l" r="r" t="t"/>
                <a:pathLst>
                  <a:path extrusionOk="0" h="53310" w="27493">
                    <a:moveTo>
                      <a:pt x="27046" y="0"/>
                    </a:moveTo>
                    <a:cubicBezTo>
                      <a:pt x="18689" y="8133"/>
                      <a:pt x="11265" y="17273"/>
                      <a:pt x="4997" y="27122"/>
                    </a:cubicBezTo>
                    <a:cubicBezTo>
                      <a:pt x="2274" y="31413"/>
                      <a:pt x="-338" y="36188"/>
                      <a:pt x="36" y="41262"/>
                    </a:cubicBezTo>
                    <a:cubicBezTo>
                      <a:pt x="409" y="46261"/>
                      <a:pt x="3953" y="50924"/>
                      <a:pt x="8691" y="52603"/>
                    </a:cubicBezTo>
                    <a:cubicBezTo>
                      <a:pt x="13429" y="54282"/>
                      <a:pt x="19100" y="52902"/>
                      <a:pt x="22532" y="49208"/>
                    </a:cubicBezTo>
                    <a:cubicBezTo>
                      <a:pt x="28874" y="42381"/>
                      <a:pt x="26300" y="31674"/>
                      <a:pt x="25479" y="22384"/>
                    </a:cubicBezTo>
                    <a:cubicBezTo>
                      <a:pt x="24808" y="15109"/>
                      <a:pt x="25516" y="7685"/>
                      <a:pt x="27494" y="634"/>
                    </a:cubicBezTo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30" name="Google Shape;2030;p25"/>
              <p:cNvSpPr/>
              <p:nvPr/>
            </p:nvSpPr>
            <p:spPr>
              <a:xfrm>
                <a:off x="7264887" y="508543"/>
                <a:ext cx="38561" cy="64439"/>
              </a:xfrm>
              <a:custGeom>
                <a:rect b="b" l="l" r="r" t="t"/>
                <a:pathLst>
                  <a:path extrusionOk="0" h="64439" w="38561">
                    <a:moveTo>
                      <a:pt x="28563" y="1614"/>
                    </a:moveTo>
                    <a:cubicBezTo>
                      <a:pt x="21139" y="8889"/>
                      <a:pt x="14424" y="16910"/>
                      <a:pt x="8529" y="25528"/>
                    </a:cubicBezTo>
                    <a:cubicBezTo>
                      <a:pt x="2746" y="33922"/>
                      <a:pt x="-3036" y="43771"/>
                      <a:pt x="1814" y="54030"/>
                    </a:cubicBezTo>
                    <a:cubicBezTo>
                      <a:pt x="5917" y="62686"/>
                      <a:pt x="16363" y="66677"/>
                      <a:pt x="25205" y="63171"/>
                    </a:cubicBezTo>
                    <a:cubicBezTo>
                      <a:pt x="34681" y="59440"/>
                      <a:pt x="38076" y="49852"/>
                      <a:pt x="37741" y="40339"/>
                    </a:cubicBezTo>
                    <a:cubicBezTo>
                      <a:pt x="37554" y="35377"/>
                      <a:pt x="36621" y="30452"/>
                      <a:pt x="36360" y="25490"/>
                    </a:cubicBezTo>
                    <a:cubicBezTo>
                      <a:pt x="36062" y="19447"/>
                      <a:pt x="36733" y="13552"/>
                      <a:pt x="38337" y="7695"/>
                    </a:cubicBezTo>
                    <a:cubicBezTo>
                      <a:pt x="40240" y="756"/>
                      <a:pt x="29458" y="-2229"/>
                      <a:pt x="27555" y="4710"/>
                    </a:cubicBezTo>
                    <a:cubicBezTo>
                      <a:pt x="25205" y="13365"/>
                      <a:pt x="24646" y="22207"/>
                      <a:pt x="25653" y="31086"/>
                    </a:cubicBezTo>
                    <a:cubicBezTo>
                      <a:pt x="26324" y="36869"/>
                      <a:pt x="28227" y="45039"/>
                      <a:pt x="24534" y="50150"/>
                    </a:cubicBezTo>
                    <a:cubicBezTo>
                      <a:pt x="21512" y="54329"/>
                      <a:pt x="15207" y="54217"/>
                      <a:pt x="12334" y="50001"/>
                    </a:cubicBezTo>
                    <a:cubicBezTo>
                      <a:pt x="8231" y="43957"/>
                      <a:pt x="14797" y="36011"/>
                      <a:pt x="18117" y="31161"/>
                    </a:cubicBezTo>
                    <a:cubicBezTo>
                      <a:pt x="23489" y="23364"/>
                      <a:pt x="29645" y="16164"/>
                      <a:pt x="36397" y="9523"/>
                    </a:cubicBezTo>
                    <a:cubicBezTo>
                      <a:pt x="41620" y="4486"/>
                      <a:pt x="33711" y="-3423"/>
                      <a:pt x="28563" y="1614"/>
                    </a:cubicBezTo>
                    <a:lnTo>
                      <a:pt x="28563" y="1614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031" name="Google Shape;2031;p25"/>
            <p:cNvGrpSpPr/>
            <p:nvPr/>
          </p:nvGrpSpPr>
          <p:grpSpPr>
            <a:xfrm>
              <a:off x="7309366" y="534155"/>
              <a:ext cx="47765" cy="84980"/>
              <a:chOff x="7309366" y="534155"/>
              <a:chExt cx="47765" cy="84980"/>
            </a:xfrm>
          </p:grpSpPr>
          <p:sp>
            <p:nvSpPr>
              <p:cNvPr id="2032" name="Google Shape;2032;p25"/>
              <p:cNvSpPr/>
              <p:nvPr/>
            </p:nvSpPr>
            <p:spPr>
              <a:xfrm>
                <a:off x="7315050" y="539704"/>
                <a:ext cx="36531" cy="74015"/>
              </a:xfrm>
              <a:custGeom>
                <a:rect b="b" l="l" r="r" t="t"/>
                <a:pathLst>
                  <a:path extrusionOk="0" h="74015" w="36531">
                    <a:moveTo>
                      <a:pt x="3022" y="6193"/>
                    </a:moveTo>
                    <a:cubicBezTo>
                      <a:pt x="2798" y="13207"/>
                      <a:pt x="2537" y="20258"/>
                      <a:pt x="2313" y="27272"/>
                    </a:cubicBezTo>
                    <a:cubicBezTo>
                      <a:pt x="1828" y="41896"/>
                      <a:pt x="1903" y="58087"/>
                      <a:pt x="11677" y="68944"/>
                    </a:cubicBezTo>
                    <a:cubicBezTo>
                      <a:pt x="13431" y="70884"/>
                      <a:pt x="15520" y="72600"/>
                      <a:pt x="17982" y="73458"/>
                    </a:cubicBezTo>
                    <a:cubicBezTo>
                      <a:pt x="22459" y="74988"/>
                      <a:pt x="27607" y="73234"/>
                      <a:pt x="30928" y="69876"/>
                    </a:cubicBezTo>
                    <a:cubicBezTo>
                      <a:pt x="34248" y="66519"/>
                      <a:pt x="35890" y="61818"/>
                      <a:pt x="36375" y="57117"/>
                    </a:cubicBezTo>
                    <a:cubicBezTo>
                      <a:pt x="37307" y="47902"/>
                      <a:pt x="33987" y="38688"/>
                      <a:pt x="28950" y="30928"/>
                    </a:cubicBezTo>
                    <a:cubicBezTo>
                      <a:pt x="23914" y="23168"/>
                      <a:pt x="17199" y="16639"/>
                      <a:pt x="10558" y="10222"/>
                    </a:cubicBezTo>
                    <a:cubicBezTo>
                      <a:pt x="7051" y="6827"/>
                      <a:pt x="3507" y="3395"/>
                      <a:pt x="0" y="0"/>
                    </a:cubicBezTo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33" name="Google Shape;2033;p25"/>
              <p:cNvSpPr/>
              <p:nvPr/>
            </p:nvSpPr>
            <p:spPr>
              <a:xfrm>
                <a:off x="7309366" y="534155"/>
                <a:ext cx="47765" cy="84980"/>
              </a:xfrm>
              <a:custGeom>
                <a:rect b="b" l="l" r="r" t="t"/>
                <a:pathLst>
                  <a:path extrusionOk="0" h="84980" w="47765">
                    <a:moveTo>
                      <a:pt x="3110" y="11742"/>
                    </a:moveTo>
                    <a:cubicBezTo>
                      <a:pt x="2700" y="24426"/>
                      <a:pt x="1506" y="37335"/>
                      <a:pt x="2588" y="50019"/>
                    </a:cubicBezTo>
                    <a:cubicBezTo>
                      <a:pt x="3558" y="61211"/>
                      <a:pt x="6841" y="73299"/>
                      <a:pt x="15832" y="80797"/>
                    </a:cubicBezTo>
                    <a:cubicBezTo>
                      <a:pt x="26091" y="89341"/>
                      <a:pt x="40156" y="83931"/>
                      <a:pt x="45193" y="72403"/>
                    </a:cubicBezTo>
                    <a:cubicBezTo>
                      <a:pt x="50416" y="60502"/>
                      <a:pt x="47058" y="46587"/>
                      <a:pt x="40753" y="35805"/>
                    </a:cubicBezTo>
                    <a:cubicBezTo>
                      <a:pt x="32956" y="22524"/>
                      <a:pt x="20533" y="12189"/>
                      <a:pt x="9602" y="1594"/>
                    </a:cubicBezTo>
                    <a:cubicBezTo>
                      <a:pt x="4416" y="-3405"/>
                      <a:pt x="-3493" y="4504"/>
                      <a:pt x="1692" y="9503"/>
                    </a:cubicBezTo>
                    <a:cubicBezTo>
                      <a:pt x="11653" y="19129"/>
                      <a:pt x="23107" y="28455"/>
                      <a:pt x="30456" y="40356"/>
                    </a:cubicBezTo>
                    <a:cubicBezTo>
                      <a:pt x="33888" y="45915"/>
                      <a:pt x="36463" y="52295"/>
                      <a:pt x="36575" y="58898"/>
                    </a:cubicBezTo>
                    <a:cubicBezTo>
                      <a:pt x="36686" y="64046"/>
                      <a:pt x="35418" y="70724"/>
                      <a:pt x="30270" y="73187"/>
                    </a:cubicBezTo>
                    <a:cubicBezTo>
                      <a:pt x="25196" y="75574"/>
                      <a:pt x="21353" y="71247"/>
                      <a:pt x="18891" y="67255"/>
                    </a:cubicBezTo>
                    <a:cubicBezTo>
                      <a:pt x="15907" y="62405"/>
                      <a:pt x="14489" y="56734"/>
                      <a:pt x="13892" y="51138"/>
                    </a:cubicBezTo>
                    <a:cubicBezTo>
                      <a:pt x="12511" y="38155"/>
                      <a:pt x="13854" y="24762"/>
                      <a:pt x="14302" y="11742"/>
                    </a:cubicBezTo>
                    <a:cubicBezTo>
                      <a:pt x="14526" y="4541"/>
                      <a:pt x="3334" y="4541"/>
                      <a:pt x="3110" y="11742"/>
                    </a:cubicBezTo>
                    <a:lnTo>
                      <a:pt x="3110" y="11742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2034" name="Google Shape;2034;p25"/>
          <p:cNvGrpSpPr/>
          <p:nvPr/>
        </p:nvGrpSpPr>
        <p:grpSpPr>
          <a:xfrm>
            <a:off x="1836255" y="2503047"/>
            <a:ext cx="1399004" cy="498807"/>
            <a:chOff x="6648226" y="1043673"/>
            <a:chExt cx="689301" cy="245766"/>
          </a:xfrm>
        </p:grpSpPr>
        <p:sp>
          <p:nvSpPr>
            <p:cNvPr id="2035" name="Google Shape;2035;p25"/>
            <p:cNvSpPr/>
            <p:nvPr/>
          </p:nvSpPr>
          <p:spPr>
            <a:xfrm>
              <a:off x="6687245" y="1082981"/>
              <a:ext cx="650281" cy="157601"/>
            </a:xfrm>
            <a:custGeom>
              <a:rect b="b" l="l" r="r" t="t"/>
              <a:pathLst>
                <a:path extrusionOk="0" h="157601" w="650281">
                  <a:moveTo>
                    <a:pt x="639856" y="2751"/>
                  </a:moveTo>
                  <a:cubicBezTo>
                    <a:pt x="599639" y="75724"/>
                    <a:pt x="523532" y="121164"/>
                    <a:pt x="443545" y="138102"/>
                  </a:cubicBezTo>
                  <a:cubicBezTo>
                    <a:pt x="393778" y="148622"/>
                    <a:pt x="342144" y="148324"/>
                    <a:pt x="291779" y="142802"/>
                  </a:cubicBezTo>
                  <a:cubicBezTo>
                    <a:pt x="239997" y="137132"/>
                    <a:pt x="188289" y="126425"/>
                    <a:pt x="137924" y="113143"/>
                  </a:cubicBezTo>
                  <a:cubicBezTo>
                    <a:pt x="88194" y="100048"/>
                    <a:pt x="37046" y="78037"/>
                    <a:pt x="10446" y="31291"/>
                  </a:cubicBezTo>
                  <a:cubicBezTo>
                    <a:pt x="6864" y="25024"/>
                    <a:pt x="-2798" y="30657"/>
                    <a:pt x="783" y="36925"/>
                  </a:cubicBezTo>
                  <a:cubicBezTo>
                    <a:pt x="24622" y="78746"/>
                    <a:pt x="67862" y="103182"/>
                    <a:pt x="112481" y="117396"/>
                  </a:cubicBezTo>
                  <a:cubicBezTo>
                    <a:pt x="137551" y="125417"/>
                    <a:pt x="163406" y="131051"/>
                    <a:pt x="189110" y="136609"/>
                  </a:cubicBezTo>
                  <a:cubicBezTo>
                    <a:pt x="216121" y="142467"/>
                    <a:pt x="243317" y="147615"/>
                    <a:pt x="270701" y="151346"/>
                  </a:cubicBezTo>
                  <a:cubicBezTo>
                    <a:pt x="323565" y="158546"/>
                    <a:pt x="377288" y="160523"/>
                    <a:pt x="430115" y="151943"/>
                  </a:cubicBezTo>
                  <a:cubicBezTo>
                    <a:pt x="472085" y="145115"/>
                    <a:pt x="513123" y="130790"/>
                    <a:pt x="549759" y="109077"/>
                  </a:cubicBezTo>
                  <a:cubicBezTo>
                    <a:pt x="590984" y="84678"/>
                    <a:pt x="626351" y="50467"/>
                    <a:pt x="649556" y="8347"/>
                  </a:cubicBezTo>
                  <a:cubicBezTo>
                    <a:pt x="652988" y="2117"/>
                    <a:pt x="643326" y="-3554"/>
                    <a:pt x="639856" y="2751"/>
                  </a:cubicBezTo>
                  <a:lnTo>
                    <a:pt x="639856" y="2751"/>
                  </a:lnTo>
                  <a:close/>
                </a:path>
              </a:pathLst>
            </a:custGeom>
            <a:solidFill>
              <a:srgbClr val="3A393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036" name="Google Shape;2036;p25"/>
            <p:cNvGrpSpPr/>
            <p:nvPr/>
          </p:nvGrpSpPr>
          <p:grpSpPr>
            <a:xfrm>
              <a:off x="7294154" y="1116032"/>
              <a:ext cx="36062" cy="83610"/>
              <a:chOff x="7294154" y="1116032"/>
              <a:chExt cx="36062" cy="83610"/>
            </a:xfrm>
          </p:grpSpPr>
          <p:sp>
            <p:nvSpPr>
              <p:cNvPr id="2037" name="Google Shape;2037;p25"/>
              <p:cNvSpPr/>
              <p:nvPr/>
            </p:nvSpPr>
            <p:spPr>
              <a:xfrm>
                <a:off x="7299704" y="1121473"/>
                <a:ext cx="24985" cy="72697"/>
              </a:xfrm>
              <a:custGeom>
                <a:rect b="b" l="l" r="r" t="t"/>
                <a:pathLst>
                  <a:path extrusionOk="0" h="72697" w="24985">
                    <a:moveTo>
                      <a:pt x="12548" y="0"/>
                    </a:moveTo>
                    <a:cubicBezTo>
                      <a:pt x="15495" y="10894"/>
                      <a:pt x="18480" y="21750"/>
                      <a:pt x="21427" y="32644"/>
                    </a:cubicBezTo>
                    <a:cubicBezTo>
                      <a:pt x="23553" y="40441"/>
                      <a:pt x="25717" y="48537"/>
                      <a:pt x="24747" y="56595"/>
                    </a:cubicBezTo>
                    <a:cubicBezTo>
                      <a:pt x="24150" y="61520"/>
                      <a:pt x="22285" y="66444"/>
                      <a:pt x="18629" y="69615"/>
                    </a:cubicBezTo>
                    <a:cubicBezTo>
                      <a:pt x="14973" y="72786"/>
                      <a:pt x="9452" y="73831"/>
                      <a:pt x="5422" y="71220"/>
                    </a:cubicBezTo>
                    <a:cubicBezTo>
                      <a:pt x="1878" y="68944"/>
                      <a:pt x="162" y="64430"/>
                      <a:pt x="13" y="60102"/>
                    </a:cubicBezTo>
                    <a:cubicBezTo>
                      <a:pt x="-137" y="55774"/>
                      <a:pt x="1057" y="51559"/>
                      <a:pt x="2251" y="47418"/>
                    </a:cubicBezTo>
                    <a:cubicBezTo>
                      <a:pt x="6690" y="32084"/>
                      <a:pt x="11130" y="16751"/>
                      <a:pt x="15533" y="1418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38" name="Google Shape;2038;p25"/>
              <p:cNvSpPr/>
              <p:nvPr/>
            </p:nvSpPr>
            <p:spPr>
              <a:xfrm>
                <a:off x="7294154" y="1116032"/>
                <a:ext cx="36062" cy="83610"/>
              </a:xfrm>
              <a:custGeom>
                <a:rect b="b" l="l" r="r" t="t"/>
                <a:pathLst>
                  <a:path extrusionOk="0" h="83610" w="36062">
                    <a:moveTo>
                      <a:pt x="12689" y="6933"/>
                    </a:moveTo>
                    <a:cubicBezTo>
                      <a:pt x="16121" y="19543"/>
                      <a:pt x="19814" y="32115"/>
                      <a:pt x="22985" y="44837"/>
                    </a:cubicBezTo>
                    <a:cubicBezTo>
                      <a:pt x="24440" y="50657"/>
                      <a:pt x="25709" y="56850"/>
                      <a:pt x="24552" y="62819"/>
                    </a:cubicBezTo>
                    <a:cubicBezTo>
                      <a:pt x="23769" y="66886"/>
                      <a:pt x="21493" y="72146"/>
                      <a:pt x="16755" y="72556"/>
                    </a:cubicBezTo>
                    <a:cubicBezTo>
                      <a:pt x="12316" y="72929"/>
                      <a:pt x="11085" y="67781"/>
                      <a:pt x="11159" y="64311"/>
                    </a:cubicBezTo>
                    <a:cubicBezTo>
                      <a:pt x="11308" y="58268"/>
                      <a:pt x="13883" y="52075"/>
                      <a:pt x="15561" y="46292"/>
                    </a:cubicBezTo>
                    <a:cubicBezTo>
                      <a:pt x="19218" y="33682"/>
                      <a:pt x="22874" y="21035"/>
                      <a:pt x="26493" y="8425"/>
                    </a:cubicBezTo>
                    <a:cubicBezTo>
                      <a:pt x="28507" y="1486"/>
                      <a:pt x="17688" y="-1461"/>
                      <a:pt x="15711" y="5441"/>
                    </a:cubicBezTo>
                    <a:cubicBezTo>
                      <a:pt x="12129" y="17827"/>
                      <a:pt x="8548" y="30250"/>
                      <a:pt x="4966" y="42636"/>
                    </a:cubicBezTo>
                    <a:cubicBezTo>
                      <a:pt x="1945" y="53082"/>
                      <a:pt x="-3130" y="65207"/>
                      <a:pt x="2616" y="75615"/>
                    </a:cubicBezTo>
                    <a:cubicBezTo>
                      <a:pt x="8100" y="85502"/>
                      <a:pt x="21381" y="86024"/>
                      <a:pt x="28955" y="78264"/>
                    </a:cubicBezTo>
                    <a:cubicBezTo>
                      <a:pt x="37274" y="69758"/>
                      <a:pt x="36939" y="56663"/>
                      <a:pt x="34700" y="45844"/>
                    </a:cubicBezTo>
                    <a:cubicBezTo>
                      <a:pt x="31753" y="31742"/>
                      <a:pt x="27276" y="17864"/>
                      <a:pt x="23508" y="3986"/>
                    </a:cubicBezTo>
                    <a:cubicBezTo>
                      <a:pt x="21605" y="-2991"/>
                      <a:pt x="10786" y="-44"/>
                      <a:pt x="12689" y="6933"/>
                    </a:cubicBezTo>
                    <a:lnTo>
                      <a:pt x="12689" y="6933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039" name="Google Shape;2039;p25"/>
            <p:cNvGrpSpPr/>
            <p:nvPr/>
          </p:nvGrpSpPr>
          <p:grpSpPr>
            <a:xfrm>
              <a:off x="7235253" y="1114622"/>
              <a:ext cx="80669" cy="45269"/>
              <a:chOff x="7235253" y="1114622"/>
              <a:chExt cx="80669" cy="45269"/>
            </a:xfrm>
          </p:grpSpPr>
          <p:sp>
            <p:nvSpPr>
              <p:cNvPr id="2040" name="Google Shape;2040;p25"/>
              <p:cNvSpPr/>
              <p:nvPr/>
            </p:nvSpPr>
            <p:spPr>
              <a:xfrm>
                <a:off x="7240816" y="1119927"/>
                <a:ext cx="69757" cy="34420"/>
              </a:xfrm>
              <a:custGeom>
                <a:rect b="b" l="l" r="r" t="t"/>
                <a:pathLst>
                  <a:path extrusionOk="0" h="34420" w="69757">
                    <a:moveTo>
                      <a:pt x="64572" y="8373"/>
                    </a:moveTo>
                    <a:cubicBezTo>
                      <a:pt x="54536" y="18558"/>
                      <a:pt x="42485" y="26579"/>
                      <a:pt x="29391" y="31802"/>
                    </a:cubicBezTo>
                    <a:cubicBezTo>
                      <a:pt x="26294" y="33033"/>
                      <a:pt x="23086" y="34115"/>
                      <a:pt x="19766" y="34376"/>
                    </a:cubicBezTo>
                    <a:cubicBezTo>
                      <a:pt x="12005" y="34936"/>
                      <a:pt x="3985" y="30160"/>
                      <a:pt x="1075" y="22624"/>
                    </a:cubicBezTo>
                    <a:cubicBezTo>
                      <a:pt x="-1798" y="15088"/>
                      <a:pt x="1261" y="5388"/>
                      <a:pt x="8200" y="1770"/>
                    </a:cubicBezTo>
                    <a:cubicBezTo>
                      <a:pt x="16408" y="-2521"/>
                      <a:pt x="26070" y="1956"/>
                      <a:pt x="34763" y="5015"/>
                    </a:cubicBezTo>
                    <a:cubicBezTo>
                      <a:pt x="45992" y="8970"/>
                      <a:pt x="57931" y="10574"/>
                      <a:pt x="69757" y="9679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41" name="Google Shape;2041;p25"/>
              <p:cNvSpPr/>
              <p:nvPr/>
            </p:nvSpPr>
            <p:spPr>
              <a:xfrm>
                <a:off x="7235253" y="1114622"/>
                <a:ext cx="80669" cy="45269"/>
              </a:xfrm>
              <a:custGeom>
                <a:rect b="b" l="l" r="r" t="t"/>
                <a:pathLst>
                  <a:path extrusionOk="0" h="45269" w="80669">
                    <a:moveTo>
                      <a:pt x="66180" y="9723"/>
                    </a:moveTo>
                    <a:cubicBezTo>
                      <a:pt x="59166" y="16774"/>
                      <a:pt x="51257" y="22743"/>
                      <a:pt x="42490" y="27444"/>
                    </a:cubicBezTo>
                    <a:cubicBezTo>
                      <a:pt x="35252" y="31324"/>
                      <a:pt x="25403" y="36920"/>
                      <a:pt x="17382" y="32219"/>
                    </a:cubicBezTo>
                    <a:cubicBezTo>
                      <a:pt x="11226" y="28600"/>
                      <a:pt x="9063" y="20356"/>
                      <a:pt x="13502" y="14498"/>
                    </a:cubicBezTo>
                    <a:cubicBezTo>
                      <a:pt x="19285" y="6850"/>
                      <a:pt x="31372" y="13081"/>
                      <a:pt x="38274" y="15543"/>
                    </a:cubicBezTo>
                    <a:cubicBezTo>
                      <a:pt x="50101" y="19759"/>
                      <a:pt x="62785" y="21475"/>
                      <a:pt x="75283" y="20617"/>
                    </a:cubicBezTo>
                    <a:cubicBezTo>
                      <a:pt x="82446" y="20132"/>
                      <a:pt x="82483" y="8940"/>
                      <a:pt x="75283" y="9425"/>
                    </a:cubicBezTo>
                    <a:cubicBezTo>
                      <a:pt x="61516" y="10357"/>
                      <a:pt x="49131" y="7522"/>
                      <a:pt x="36259" y="2933"/>
                    </a:cubicBezTo>
                    <a:cubicBezTo>
                      <a:pt x="24844" y="-1133"/>
                      <a:pt x="11525" y="-2439"/>
                      <a:pt x="3840" y="8865"/>
                    </a:cubicBezTo>
                    <a:cubicBezTo>
                      <a:pt x="-2316" y="17893"/>
                      <a:pt x="-898" y="30578"/>
                      <a:pt x="6861" y="38188"/>
                    </a:cubicBezTo>
                    <a:cubicBezTo>
                      <a:pt x="10853" y="42106"/>
                      <a:pt x="16077" y="44531"/>
                      <a:pt x="21598" y="45128"/>
                    </a:cubicBezTo>
                    <a:cubicBezTo>
                      <a:pt x="28015" y="45874"/>
                      <a:pt x="34096" y="43561"/>
                      <a:pt x="39879" y="41061"/>
                    </a:cubicBezTo>
                    <a:cubicBezTo>
                      <a:pt x="52675" y="35577"/>
                      <a:pt x="64277" y="27481"/>
                      <a:pt x="74089" y="17632"/>
                    </a:cubicBezTo>
                    <a:cubicBezTo>
                      <a:pt x="79200" y="12521"/>
                      <a:pt x="71291" y="4612"/>
                      <a:pt x="66180" y="9723"/>
                    </a:cubicBezTo>
                    <a:lnTo>
                      <a:pt x="66180" y="9723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042" name="Google Shape;2042;p25"/>
            <p:cNvGrpSpPr/>
            <p:nvPr/>
          </p:nvGrpSpPr>
          <p:grpSpPr>
            <a:xfrm>
              <a:off x="7207138" y="1176557"/>
              <a:ext cx="42133" cy="74458"/>
              <a:chOff x="7207138" y="1176557"/>
              <a:chExt cx="42133" cy="74458"/>
            </a:xfrm>
          </p:grpSpPr>
          <p:sp>
            <p:nvSpPr>
              <p:cNvPr id="2043" name="Google Shape;2043;p25"/>
              <p:cNvSpPr/>
              <p:nvPr/>
            </p:nvSpPr>
            <p:spPr>
              <a:xfrm>
                <a:off x="7212686" y="1182134"/>
                <a:ext cx="30995" cy="63286"/>
              </a:xfrm>
              <a:custGeom>
                <a:rect b="b" l="l" r="r" t="t"/>
                <a:pathLst>
                  <a:path extrusionOk="0" h="63286" w="30995">
                    <a:moveTo>
                      <a:pt x="30996" y="5521"/>
                    </a:moveTo>
                    <a:cubicBezTo>
                      <a:pt x="29988" y="4626"/>
                      <a:pt x="28720" y="6230"/>
                      <a:pt x="28347" y="7573"/>
                    </a:cubicBezTo>
                    <a:cubicBezTo>
                      <a:pt x="26519" y="14550"/>
                      <a:pt x="26817" y="21937"/>
                      <a:pt x="26892" y="29174"/>
                    </a:cubicBezTo>
                    <a:cubicBezTo>
                      <a:pt x="26967" y="36412"/>
                      <a:pt x="26780" y="43911"/>
                      <a:pt x="24057" y="50551"/>
                    </a:cubicBezTo>
                    <a:cubicBezTo>
                      <a:pt x="21333" y="57192"/>
                      <a:pt x="15476" y="62937"/>
                      <a:pt x="8537" y="63273"/>
                    </a:cubicBezTo>
                    <a:cubicBezTo>
                      <a:pt x="6933" y="63348"/>
                      <a:pt x="5254" y="63124"/>
                      <a:pt x="3836" y="62303"/>
                    </a:cubicBezTo>
                    <a:cubicBezTo>
                      <a:pt x="-342" y="59878"/>
                      <a:pt x="-566" y="53685"/>
                      <a:pt x="628" y="48835"/>
                    </a:cubicBezTo>
                    <a:cubicBezTo>
                      <a:pt x="5067" y="30592"/>
                      <a:pt x="20624" y="17534"/>
                      <a:pt x="27190" y="0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44" name="Google Shape;2044;p25"/>
              <p:cNvSpPr/>
              <p:nvPr/>
            </p:nvSpPr>
            <p:spPr>
              <a:xfrm>
                <a:off x="7207138" y="1176557"/>
                <a:ext cx="42133" cy="74458"/>
              </a:xfrm>
              <a:custGeom>
                <a:rect b="b" l="l" r="r" t="t"/>
                <a:pathLst>
                  <a:path extrusionOk="0" h="74458" w="42133">
                    <a:moveTo>
                      <a:pt x="38036" y="5726"/>
                    </a:moveTo>
                    <a:cubicBezTo>
                      <a:pt x="32178" y="3339"/>
                      <a:pt x="28783" y="9793"/>
                      <a:pt x="27888" y="14456"/>
                    </a:cubicBezTo>
                    <a:cubicBezTo>
                      <a:pt x="26881" y="19828"/>
                      <a:pt x="26731" y="25313"/>
                      <a:pt x="26806" y="30759"/>
                    </a:cubicBezTo>
                    <a:cubicBezTo>
                      <a:pt x="26918" y="39825"/>
                      <a:pt x="27888" y="50868"/>
                      <a:pt x="21919" y="58441"/>
                    </a:cubicBezTo>
                    <a:cubicBezTo>
                      <a:pt x="20053" y="60792"/>
                      <a:pt x="16472" y="63888"/>
                      <a:pt x="13151" y="63291"/>
                    </a:cubicBezTo>
                    <a:cubicBezTo>
                      <a:pt x="10503" y="62806"/>
                      <a:pt x="11025" y="58777"/>
                      <a:pt x="11398" y="56763"/>
                    </a:cubicBezTo>
                    <a:cubicBezTo>
                      <a:pt x="12965" y="48331"/>
                      <a:pt x="17964" y="40795"/>
                      <a:pt x="22665" y="33819"/>
                    </a:cubicBezTo>
                    <a:cubicBezTo>
                      <a:pt x="28485" y="25201"/>
                      <a:pt x="34380" y="16844"/>
                      <a:pt x="38148" y="7107"/>
                    </a:cubicBezTo>
                    <a:cubicBezTo>
                      <a:pt x="39229" y="4271"/>
                      <a:pt x="36954" y="951"/>
                      <a:pt x="34230" y="205"/>
                    </a:cubicBezTo>
                    <a:cubicBezTo>
                      <a:pt x="31059" y="-653"/>
                      <a:pt x="28447" y="1287"/>
                      <a:pt x="27328" y="4122"/>
                    </a:cubicBezTo>
                    <a:cubicBezTo>
                      <a:pt x="20389" y="22179"/>
                      <a:pt x="3228" y="35684"/>
                      <a:pt x="318" y="55494"/>
                    </a:cubicBezTo>
                    <a:cubicBezTo>
                      <a:pt x="-391" y="60195"/>
                      <a:pt x="-55" y="65269"/>
                      <a:pt x="2780" y="69260"/>
                    </a:cubicBezTo>
                    <a:cubicBezTo>
                      <a:pt x="6138" y="73961"/>
                      <a:pt x="11921" y="75192"/>
                      <a:pt x="17367" y="74073"/>
                    </a:cubicBezTo>
                    <a:cubicBezTo>
                      <a:pt x="27739" y="71947"/>
                      <a:pt x="34491" y="61986"/>
                      <a:pt x="36655" y="52248"/>
                    </a:cubicBezTo>
                    <a:cubicBezTo>
                      <a:pt x="38110" y="45757"/>
                      <a:pt x="38073" y="39116"/>
                      <a:pt x="37998" y="32513"/>
                    </a:cubicBezTo>
                    <a:cubicBezTo>
                      <a:pt x="37961" y="29454"/>
                      <a:pt x="37924" y="26394"/>
                      <a:pt x="38036" y="23335"/>
                    </a:cubicBezTo>
                    <a:cubicBezTo>
                      <a:pt x="38110" y="21694"/>
                      <a:pt x="38222" y="20015"/>
                      <a:pt x="38483" y="18411"/>
                    </a:cubicBezTo>
                    <a:cubicBezTo>
                      <a:pt x="38558" y="17926"/>
                      <a:pt x="38669" y="17403"/>
                      <a:pt x="38744" y="16918"/>
                    </a:cubicBezTo>
                    <a:cubicBezTo>
                      <a:pt x="38856" y="16359"/>
                      <a:pt x="38968" y="15799"/>
                      <a:pt x="39117" y="15240"/>
                    </a:cubicBezTo>
                    <a:cubicBezTo>
                      <a:pt x="39267" y="14568"/>
                      <a:pt x="39304" y="14493"/>
                      <a:pt x="39192" y="15053"/>
                    </a:cubicBezTo>
                    <a:cubicBezTo>
                      <a:pt x="38371" y="15538"/>
                      <a:pt x="37551" y="16023"/>
                      <a:pt x="36730" y="16508"/>
                    </a:cubicBezTo>
                    <a:cubicBezTo>
                      <a:pt x="36954" y="16433"/>
                      <a:pt x="37140" y="16359"/>
                      <a:pt x="37364" y="16284"/>
                    </a:cubicBezTo>
                    <a:cubicBezTo>
                      <a:pt x="36356" y="16284"/>
                      <a:pt x="35386" y="16284"/>
                      <a:pt x="34380" y="16284"/>
                    </a:cubicBezTo>
                    <a:cubicBezTo>
                      <a:pt x="34603" y="16359"/>
                      <a:pt x="34790" y="16471"/>
                      <a:pt x="35013" y="16545"/>
                    </a:cubicBezTo>
                    <a:cubicBezTo>
                      <a:pt x="37812" y="17665"/>
                      <a:pt x="41169" y="15314"/>
                      <a:pt x="41915" y="12628"/>
                    </a:cubicBezTo>
                    <a:cubicBezTo>
                      <a:pt x="42811" y="9420"/>
                      <a:pt x="40834" y="6845"/>
                      <a:pt x="38036" y="5726"/>
                    </a:cubicBezTo>
                    <a:lnTo>
                      <a:pt x="38036" y="5726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045" name="Google Shape;2045;p25"/>
            <p:cNvGrpSpPr/>
            <p:nvPr/>
          </p:nvGrpSpPr>
          <p:grpSpPr>
            <a:xfrm>
              <a:off x="7140923" y="1167033"/>
              <a:ext cx="67615" cy="44977"/>
              <a:chOff x="7140923" y="1167033"/>
              <a:chExt cx="67615" cy="44977"/>
            </a:xfrm>
          </p:grpSpPr>
          <p:sp>
            <p:nvSpPr>
              <p:cNvPr id="2046" name="Google Shape;2046;p25"/>
              <p:cNvSpPr/>
              <p:nvPr/>
            </p:nvSpPr>
            <p:spPr>
              <a:xfrm>
                <a:off x="7146419" y="1172724"/>
                <a:ext cx="56635" cy="33712"/>
              </a:xfrm>
              <a:custGeom>
                <a:rect b="b" l="l" r="r" t="t"/>
                <a:pathLst>
                  <a:path extrusionOk="0" h="33712" w="56635">
                    <a:moveTo>
                      <a:pt x="51934" y="31496"/>
                    </a:moveTo>
                    <a:cubicBezTo>
                      <a:pt x="36937" y="36271"/>
                      <a:pt x="19850" y="33212"/>
                      <a:pt x="7240" y="23475"/>
                    </a:cubicBezTo>
                    <a:cubicBezTo>
                      <a:pt x="3883" y="20901"/>
                      <a:pt x="637" y="17506"/>
                      <a:pt x="77" y="13178"/>
                    </a:cubicBezTo>
                    <a:cubicBezTo>
                      <a:pt x="-706" y="7022"/>
                      <a:pt x="4592" y="1426"/>
                      <a:pt x="10411" y="307"/>
                    </a:cubicBezTo>
                    <a:cubicBezTo>
                      <a:pt x="16232" y="-849"/>
                      <a:pt x="22201" y="1426"/>
                      <a:pt x="27424" y="4374"/>
                    </a:cubicBezTo>
                    <a:cubicBezTo>
                      <a:pt x="33094" y="7582"/>
                      <a:pt x="38317" y="11686"/>
                      <a:pt x="42906" y="16461"/>
                    </a:cubicBezTo>
                    <a:cubicBezTo>
                      <a:pt x="47308" y="21050"/>
                      <a:pt x="51188" y="26422"/>
                      <a:pt x="56635" y="29556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47" name="Google Shape;2047;p25"/>
              <p:cNvSpPr/>
              <p:nvPr/>
            </p:nvSpPr>
            <p:spPr>
              <a:xfrm>
                <a:off x="7140923" y="1167033"/>
                <a:ext cx="67615" cy="44977"/>
              </a:xfrm>
              <a:custGeom>
                <a:rect b="b" l="l" r="r" t="t"/>
                <a:pathLst>
                  <a:path extrusionOk="0" h="44977" w="67615">
                    <a:moveTo>
                      <a:pt x="55938" y="31815"/>
                    </a:moveTo>
                    <a:cubicBezTo>
                      <a:pt x="42097" y="36068"/>
                      <a:pt x="25160" y="33456"/>
                      <a:pt x="14378" y="23271"/>
                    </a:cubicBezTo>
                    <a:cubicBezTo>
                      <a:pt x="12438" y="21443"/>
                      <a:pt x="10312" y="18944"/>
                      <a:pt x="11356" y="16108"/>
                    </a:cubicBezTo>
                    <a:cubicBezTo>
                      <a:pt x="12289" y="13609"/>
                      <a:pt x="14789" y="11818"/>
                      <a:pt x="17363" y="11370"/>
                    </a:cubicBezTo>
                    <a:cubicBezTo>
                      <a:pt x="24787" y="10139"/>
                      <a:pt x="33218" y="16220"/>
                      <a:pt x="38628" y="20660"/>
                    </a:cubicBezTo>
                    <a:cubicBezTo>
                      <a:pt x="45903" y="26704"/>
                      <a:pt x="51089" y="35060"/>
                      <a:pt x="59296" y="40022"/>
                    </a:cubicBezTo>
                    <a:cubicBezTo>
                      <a:pt x="65489" y="43753"/>
                      <a:pt x="71123" y="34053"/>
                      <a:pt x="64929" y="30360"/>
                    </a:cubicBezTo>
                    <a:cubicBezTo>
                      <a:pt x="60900" y="27935"/>
                      <a:pt x="57878" y="24316"/>
                      <a:pt x="54782" y="20846"/>
                    </a:cubicBezTo>
                    <a:cubicBezTo>
                      <a:pt x="51201" y="16854"/>
                      <a:pt x="47358" y="13273"/>
                      <a:pt x="43067" y="10065"/>
                    </a:cubicBezTo>
                    <a:cubicBezTo>
                      <a:pt x="34823" y="3871"/>
                      <a:pt x="23108" y="-2657"/>
                      <a:pt x="12513" y="1111"/>
                    </a:cubicBezTo>
                    <a:cubicBezTo>
                      <a:pt x="2552" y="4655"/>
                      <a:pt x="-3156" y="15511"/>
                      <a:pt x="1843" y="25323"/>
                    </a:cubicBezTo>
                    <a:cubicBezTo>
                      <a:pt x="6208" y="33904"/>
                      <a:pt x="17027" y="39388"/>
                      <a:pt x="25757" y="42261"/>
                    </a:cubicBezTo>
                    <a:cubicBezTo>
                      <a:pt x="36389" y="45768"/>
                      <a:pt x="48141" y="45879"/>
                      <a:pt x="58848" y="42596"/>
                    </a:cubicBezTo>
                    <a:cubicBezTo>
                      <a:pt x="65750" y="40470"/>
                      <a:pt x="62840" y="29688"/>
                      <a:pt x="55938" y="31815"/>
                    </a:cubicBezTo>
                    <a:lnTo>
                      <a:pt x="55938" y="31815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048" name="Google Shape;2048;p25"/>
            <p:cNvGrpSpPr/>
            <p:nvPr/>
          </p:nvGrpSpPr>
          <p:grpSpPr>
            <a:xfrm>
              <a:off x="7100051" y="1217033"/>
              <a:ext cx="52497" cy="68346"/>
              <a:chOff x="7100051" y="1217033"/>
              <a:chExt cx="52497" cy="68346"/>
            </a:xfrm>
          </p:grpSpPr>
          <p:sp>
            <p:nvSpPr>
              <p:cNvPr id="2049" name="Google Shape;2049;p25"/>
              <p:cNvSpPr/>
              <p:nvPr/>
            </p:nvSpPr>
            <p:spPr>
              <a:xfrm>
                <a:off x="7105578" y="1222725"/>
                <a:ext cx="41366" cy="57143"/>
              </a:xfrm>
              <a:custGeom>
                <a:rect b="b" l="l" r="r" t="t"/>
                <a:pathLst>
                  <a:path extrusionOk="0" h="57143" w="41366">
                    <a:moveTo>
                      <a:pt x="41366" y="4663"/>
                    </a:moveTo>
                    <a:cubicBezTo>
                      <a:pt x="39352" y="11938"/>
                      <a:pt x="37337" y="19176"/>
                      <a:pt x="35322" y="26451"/>
                    </a:cubicBezTo>
                    <a:cubicBezTo>
                      <a:pt x="32524" y="36524"/>
                      <a:pt x="29241" y="47306"/>
                      <a:pt x="21146" y="53461"/>
                    </a:cubicBezTo>
                    <a:cubicBezTo>
                      <a:pt x="17825" y="55998"/>
                      <a:pt x="13647" y="57565"/>
                      <a:pt x="9543" y="57043"/>
                    </a:cubicBezTo>
                    <a:cubicBezTo>
                      <a:pt x="5439" y="56520"/>
                      <a:pt x="1522" y="53573"/>
                      <a:pt x="365" y="49432"/>
                    </a:cubicBezTo>
                    <a:cubicBezTo>
                      <a:pt x="-1052" y="44284"/>
                      <a:pt x="1895" y="39023"/>
                      <a:pt x="5066" y="34845"/>
                    </a:cubicBezTo>
                    <a:cubicBezTo>
                      <a:pt x="10513" y="27607"/>
                      <a:pt x="16967" y="21265"/>
                      <a:pt x="24205" y="16042"/>
                    </a:cubicBezTo>
                    <a:cubicBezTo>
                      <a:pt x="30361" y="11603"/>
                      <a:pt x="37561" y="7387"/>
                      <a:pt x="40023" y="0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50" name="Google Shape;2050;p25"/>
              <p:cNvSpPr/>
              <p:nvPr/>
            </p:nvSpPr>
            <p:spPr>
              <a:xfrm>
                <a:off x="7100051" y="1217033"/>
                <a:ext cx="52497" cy="68346"/>
              </a:xfrm>
              <a:custGeom>
                <a:rect b="b" l="l" r="r" t="t"/>
                <a:pathLst>
                  <a:path extrusionOk="0" h="68346" w="52497">
                    <a:moveTo>
                      <a:pt x="41483" y="8863"/>
                    </a:moveTo>
                    <a:cubicBezTo>
                      <a:pt x="38835" y="18376"/>
                      <a:pt x="36447" y="28001"/>
                      <a:pt x="33462" y="37403"/>
                    </a:cubicBezTo>
                    <a:cubicBezTo>
                      <a:pt x="31224" y="44379"/>
                      <a:pt x="27978" y="52661"/>
                      <a:pt x="21002" y="56131"/>
                    </a:cubicBezTo>
                    <a:cubicBezTo>
                      <a:pt x="18278" y="57474"/>
                      <a:pt x="14771" y="57884"/>
                      <a:pt x="12458" y="55534"/>
                    </a:cubicBezTo>
                    <a:cubicBezTo>
                      <a:pt x="9996" y="53034"/>
                      <a:pt x="11526" y="49490"/>
                      <a:pt x="13055" y="46879"/>
                    </a:cubicBezTo>
                    <a:cubicBezTo>
                      <a:pt x="17532" y="39231"/>
                      <a:pt x="24695" y="32366"/>
                      <a:pt x="31746" y="27106"/>
                    </a:cubicBezTo>
                    <a:cubicBezTo>
                      <a:pt x="39431" y="21398"/>
                      <a:pt x="47490" y="16585"/>
                      <a:pt x="50960" y="7109"/>
                    </a:cubicBezTo>
                    <a:cubicBezTo>
                      <a:pt x="52004" y="4274"/>
                      <a:pt x="49803" y="991"/>
                      <a:pt x="47042" y="207"/>
                    </a:cubicBezTo>
                    <a:cubicBezTo>
                      <a:pt x="43908" y="-651"/>
                      <a:pt x="41185" y="1252"/>
                      <a:pt x="40140" y="4125"/>
                    </a:cubicBezTo>
                    <a:cubicBezTo>
                      <a:pt x="38797" y="7743"/>
                      <a:pt x="35626" y="10504"/>
                      <a:pt x="32604" y="12743"/>
                    </a:cubicBezTo>
                    <a:cubicBezTo>
                      <a:pt x="28463" y="15839"/>
                      <a:pt x="24210" y="18637"/>
                      <a:pt x="20256" y="21995"/>
                    </a:cubicBezTo>
                    <a:cubicBezTo>
                      <a:pt x="16077" y="25539"/>
                      <a:pt x="12235" y="29493"/>
                      <a:pt x="8765" y="33747"/>
                    </a:cubicBezTo>
                    <a:cubicBezTo>
                      <a:pt x="5296" y="38037"/>
                      <a:pt x="1714" y="42663"/>
                      <a:pt x="445" y="48147"/>
                    </a:cubicBezTo>
                    <a:cubicBezTo>
                      <a:pt x="-2203" y="59600"/>
                      <a:pt x="7347" y="69599"/>
                      <a:pt x="18838" y="68218"/>
                    </a:cubicBezTo>
                    <a:cubicBezTo>
                      <a:pt x="29694" y="66913"/>
                      <a:pt x="37193" y="57772"/>
                      <a:pt x="41259" y="48296"/>
                    </a:cubicBezTo>
                    <a:cubicBezTo>
                      <a:pt x="46259" y="36694"/>
                      <a:pt x="48907" y="23935"/>
                      <a:pt x="52265" y="11810"/>
                    </a:cubicBezTo>
                    <a:cubicBezTo>
                      <a:pt x="54205" y="4871"/>
                      <a:pt x="43423" y="1923"/>
                      <a:pt x="41483" y="8863"/>
                    </a:cubicBezTo>
                    <a:lnTo>
                      <a:pt x="41483" y="8863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051" name="Google Shape;2051;p25"/>
            <p:cNvGrpSpPr/>
            <p:nvPr/>
          </p:nvGrpSpPr>
          <p:grpSpPr>
            <a:xfrm>
              <a:off x="7067516" y="1167778"/>
              <a:ext cx="40073" cy="68856"/>
              <a:chOff x="7067516" y="1167778"/>
              <a:chExt cx="40073" cy="68856"/>
            </a:xfrm>
          </p:grpSpPr>
          <p:sp>
            <p:nvSpPr>
              <p:cNvPr id="2052" name="Google Shape;2052;p25"/>
              <p:cNvSpPr/>
              <p:nvPr/>
            </p:nvSpPr>
            <p:spPr>
              <a:xfrm>
                <a:off x="7073106" y="1173459"/>
                <a:ext cx="28954" cy="57548"/>
              </a:xfrm>
              <a:custGeom>
                <a:rect b="b" l="l" r="r" t="t"/>
                <a:pathLst>
                  <a:path extrusionOk="0" h="57548" w="28954">
                    <a:moveTo>
                      <a:pt x="28174" y="50236"/>
                    </a:moveTo>
                    <a:cubicBezTo>
                      <a:pt x="27652" y="50422"/>
                      <a:pt x="28548" y="51243"/>
                      <a:pt x="28846" y="50721"/>
                    </a:cubicBezTo>
                    <a:cubicBezTo>
                      <a:pt x="29144" y="50236"/>
                      <a:pt x="28771" y="49602"/>
                      <a:pt x="28398" y="49154"/>
                    </a:cubicBezTo>
                    <a:cubicBezTo>
                      <a:pt x="24742" y="44677"/>
                      <a:pt x="22877" y="38633"/>
                      <a:pt x="23324" y="32776"/>
                    </a:cubicBezTo>
                    <a:cubicBezTo>
                      <a:pt x="23697" y="27814"/>
                      <a:pt x="25675" y="23114"/>
                      <a:pt x="26719" y="18264"/>
                    </a:cubicBezTo>
                    <a:cubicBezTo>
                      <a:pt x="27764" y="13414"/>
                      <a:pt x="27764" y="7818"/>
                      <a:pt x="24705" y="3938"/>
                    </a:cubicBezTo>
                    <a:cubicBezTo>
                      <a:pt x="21310" y="-315"/>
                      <a:pt x="14930" y="-1061"/>
                      <a:pt x="10192" y="1401"/>
                    </a:cubicBezTo>
                    <a:cubicBezTo>
                      <a:pt x="5454" y="3863"/>
                      <a:pt x="2320" y="8900"/>
                      <a:pt x="940" y="14234"/>
                    </a:cubicBezTo>
                    <a:cubicBezTo>
                      <a:pt x="-1672" y="24084"/>
                      <a:pt x="1276" y="35313"/>
                      <a:pt x="8327" y="42401"/>
                    </a:cubicBezTo>
                    <a:cubicBezTo>
                      <a:pt x="14184" y="48296"/>
                      <a:pt x="22392" y="51318"/>
                      <a:pt x="27950" y="57548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53" name="Google Shape;2053;p25"/>
              <p:cNvSpPr/>
              <p:nvPr/>
            </p:nvSpPr>
            <p:spPr>
              <a:xfrm>
                <a:off x="7067516" y="1167778"/>
                <a:ext cx="40073" cy="68856"/>
              </a:xfrm>
              <a:custGeom>
                <a:rect b="b" l="l" r="r" t="t"/>
                <a:pathLst>
                  <a:path extrusionOk="0" h="68856" w="40073">
                    <a:moveTo>
                      <a:pt x="28951" y="53081"/>
                    </a:moveTo>
                    <a:cubicBezTo>
                      <a:pt x="28914" y="53156"/>
                      <a:pt x="28839" y="53230"/>
                      <a:pt x="28802" y="53305"/>
                    </a:cubicBezTo>
                    <a:cubicBezTo>
                      <a:pt x="27757" y="54834"/>
                      <a:pt x="27757" y="57409"/>
                      <a:pt x="28802" y="58938"/>
                    </a:cubicBezTo>
                    <a:cubicBezTo>
                      <a:pt x="30816" y="61923"/>
                      <a:pt x="34062" y="62893"/>
                      <a:pt x="37308" y="61214"/>
                    </a:cubicBezTo>
                    <a:cubicBezTo>
                      <a:pt x="39061" y="60319"/>
                      <a:pt x="40031" y="58267"/>
                      <a:pt x="40068" y="56364"/>
                    </a:cubicBezTo>
                    <a:cubicBezTo>
                      <a:pt x="40180" y="53230"/>
                      <a:pt x="38240" y="51477"/>
                      <a:pt x="36785" y="48940"/>
                    </a:cubicBezTo>
                    <a:cubicBezTo>
                      <a:pt x="35591" y="46851"/>
                      <a:pt x="34808" y="44500"/>
                      <a:pt x="34547" y="42113"/>
                    </a:cubicBezTo>
                    <a:cubicBezTo>
                      <a:pt x="33950" y="36666"/>
                      <a:pt x="36263" y="31517"/>
                      <a:pt x="37494" y="26332"/>
                    </a:cubicBezTo>
                    <a:cubicBezTo>
                      <a:pt x="39882" y="16184"/>
                      <a:pt x="37793" y="3612"/>
                      <a:pt x="26153" y="590"/>
                    </a:cubicBezTo>
                    <a:cubicBezTo>
                      <a:pt x="15184" y="-2246"/>
                      <a:pt x="6044" y="5552"/>
                      <a:pt x="2202" y="15214"/>
                    </a:cubicBezTo>
                    <a:cubicBezTo>
                      <a:pt x="-1529" y="24578"/>
                      <a:pt x="-336" y="35659"/>
                      <a:pt x="4403" y="44463"/>
                    </a:cubicBezTo>
                    <a:cubicBezTo>
                      <a:pt x="7238" y="49686"/>
                      <a:pt x="11416" y="53678"/>
                      <a:pt x="16229" y="57110"/>
                    </a:cubicBezTo>
                    <a:cubicBezTo>
                      <a:pt x="20818" y="60356"/>
                      <a:pt x="25743" y="62967"/>
                      <a:pt x="29622" y="67109"/>
                    </a:cubicBezTo>
                    <a:cubicBezTo>
                      <a:pt x="34510" y="72406"/>
                      <a:pt x="42419" y="64460"/>
                      <a:pt x="37531" y="59199"/>
                    </a:cubicBezTo>
                    <a:cubicBezTo>
                      <a:pt x="31823" y="53044"/>
                      <a:pt x="23765" y="49985"/>
                      <a:pt x="17908" y="44053"/>
                    </a:cubicBezTo>
                    <a:cubicBezTo>
                      <a:pt x="12797" y="38904"/>
                      <a:pt x="10409" y="31070"/>
                      <a:pt x="11416" y="23907"/>
                    </a:cubicBezTo>
                    <a:cubicBezTo>
                      <a:pt x="12163" y="18497"/>
                      <a:pt x="15819" y="10402"/>
                      <a:pt x="22496" y="11222"/>
                    </a:cubicBezTo>
                    <a:cubicBezTo>
                      <a:pt x="30406" y="12192"/>
                      <a:pt x="26750" y="23534"/>
                      <a:pt x="25444" y="28160"/>
                    </a:cubicBezTo>
                    <a:cubicBezTo>
                      <a:pt x="23989" y="33271"/>
                      <a:pt x="22907" y="38419"/>
                      <a:pt x="23616" y="43754"/>
                    </a:cubicBezTo>
                    <a:cubicBezTo>
                      <a:pt x="24362" y="49425"/>
                      <a:pt x="26787" y="53603"/>
                      <a:pt x="29734" y="58341"/>
                    </a:cubicBezTo>
                    <a:cubicBezTo>
                      <a:pt x="29473" y="57409"/>
                      <a:pt x="29212" y="56476"/>
                      <a:pt x="28988" y="55506"/>
                    </a:cubicBezTo>
                    <a:cubicBezTo>
                      <a:pt x="28988" y="55767"/>
                      <a:pt x="28988" y="56028"/>
                      <a:pt x="28951" y="56289"/>
                    </a:cubicBezTo>
                    <a:cubicBezTo>
                      <a:pt x="29884" y="54685"/>
                      <a:pt x="30816" y="53081"/>
                      <a:pt x="31712" y="51439"/>
                    </a:cubicBezTo>
                    <a:cubicBezTo>
                      <a:pt x="31600" y="51477"/>
                      <a:pt x="31525" y="51551"/>
                      <a:pt x="31413" y="51589"/>
                    </a:cubicBezTo>
                    <a:cubicBezTo>
                      <a:pt x="33278" y="51589"/>
                      <a:pt x="35181" y="51589"/>
                      <a:pt x="37046" y="51589"/>
                    </a:cubicBezTo>
                    <a:cubicBezTo>
                      <a:pt x="36935" y="51551"/>
                      <a:pt x="36823" y="51477"/>
                      <a:pt x="36711" y="51439"/>
                    </a:cubicBezTo>
                    <a:cubicBezTo>
                      <a:pt x="37382" y="52111"/>
                      <a:pt x="38054" y="52783"/>
                      <a:pt x="38725" y="53454"/>
                    </a:cubicBezTo>
                    <a:cubicBezTo>
                      <a:pt x="38651" y="53379"/>
                      <a:pt x="38613" y="53268"/>
                      <a:pt x="38539" y="53193"/>
                    </a:cubicBezTo>
                    <a:cubicBezTo>
                      <a:pt x="38539" y="55058"/>
                      <a:pt x="38539" y="56961"/>
                      <a:pt x="38539" y="58826"/>
                    </a:cubicBezTo>
                    <a:cubicBezTo>
                      <a:pt x="38576" y="58752"/>
                      <a:pt x="38651" y="58677"/>
                      <a:pt x="38688" y="58603"/>
                    </a:cubicBezTo>
                    <a:cubicBezTo>
                      <a:pt x="40404" y="56140"/>
                      <a:pt x="39136" y="52372"/>
                      <a:pt x="36673" y="50955"/>
                    </a:cubicBezTo>
                    <a:cubicBezTo>
                      <a:pt x="33801" y="49462"/>
                      <a:pt x="30667" y="50619"/>
                      <a:pt x="28951" y="53081"/>
                    </a:cubicBezTo>
                    <a:lnTo>
                      <a:pt x="28951" y="53081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054" name="Google Shape;2054;p25"/>
            <p:cNvGrpSpPr/>
            <p:nvPr/>
          </p:nvGrpSpPr>
          <p:grpSpPr>
            <a:xfrm>
              <a:off x="6984209" y="1229493"/>
              <a:ext cx="69184" cy="59946"/>
              <a:chOff x="6984209" y="1229493"/>
              <a:chExt cx="69184" cy="59946"/>
            </a:xfrm>
          </p:grpSpPr>
          <p:sp>
            <p:nvSpPr>
              <p:cNvPr id="2055" name="Google Shape;2055;p25"/>
              <p:cNvSpPr/>
              <p:nvPr/>
            </p:nvSpPr>
            <p:spPr>
              <a:xfrm>
                <a:off x="6989553" y="1235223"/>
                <a:ext cx="58228" cy="48682"/>
              </a:xfrm>
              <a:custGeom>
                <a:rect b="b" l="l" r="r" t="t"/>
                <a:pathLst>
                  <a:path extrusionOk="0" h="48682" w="58228">
                    <a:moveTo>
                      <a:pt x="54833" y="783"/>
                    </a:moveTo>
                    <a:cubicBezTo>
                      <a:pt x="46738" y="11789"/>
                      <a:pt x="38679" y="22795"/>
                      <a:pt x="30584" y="33763"/>
                    </a:cubicBezTo>
                    <a:cubicBezTo>
                      <a:pt x="25659" y="40478"/>
                      <a:pt x="19802" y="47753"/>
                      <a:pt x="11706" y="48611"/>
                    </a:cubicBezTo>
                    <a:cubicBezTo>
                      <a:pt x="8237" y="48984"/>
                      <a:pt x="4469" y="47902"/>
                      <a:pt x="2193" y="45142"/>
                    </a:cubicBezTo>
                    <a:cubicBezTo>
                      <a:pt x="-270" y="42157"/>
                      <a:pt x="-530" y="37643"/>
                      <a:pt x="775" y="33950"/>
                    </a:cubicBezTo>
                    <a:cubicBezTo>
                      <a:pt x="2081" y="30256"/>
                      <a:pt x="4693" y="27234"/>
                      <a:pt x="7565" y="24660"/>
                    </a:cubicBezTo>
                    <a:cubicBezTo>
                      <a:pt x="15773" y="17311"/>
                      <a:pt x="26070" y="13058"/>
                      <a:pt x="36180" y="8954"/>
                    </a:cubicBezTo>
                    <a:cubicBezTo>
                      <a:pt x="43530" y="5969"/>
                      <a:pt x="50879" y="2985"/>
                      <a:pt x="58228" y="0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56" name="Google Shape;2056;p25"/>
              <p:cNvSpPr/>
              <p:nvPr/>
            </p:nvSpPr>
            <p:spPr>
              <a:xfrm>
                <a:off x="6984209" y="1229493"/>
                <a:ext cx="69184" cy="59946"/>
              </a:xfrm>
              <a:custGeom>
                <a:rect b="b" l="l" r="r" t="t"/>
                <a:pathLst>
                  <a:path extrusionOk="0" h="59946" w="69184">
                    <a:moveTo>
                      <a:pt x="55328" y="3678"/>
                    </a:moveTo>
                    <a:cubicBezTo>
                      <a:pt x="49060" y="12221"/>
                      <a:pt x="42755" y="20802"/>
                      <a:pt x="36488" y="29345"/>
                    </a:cubicBezTo>
                    <a:cubicBezTo>
                      <a:pt x="33690" y="33151"/>
                      <a:pt x="31004" y="37105"/>
                      <a:pt x="27944" y="40761"/>
                    </a:cubicBezTo>
                    <a:cubicBezTo>
                      <a:pt x="25631" y="43522"/>
                      <a:pt x="22982" y="46432"/>
                      <a:pt x="19625" y="47924"/>
                    </a:cubicBezTo>
                    <a:cubicBezTo>
                      <a:pt x="17386" y="48931"/>
                      <a:pt x="13805" y="49566"/>
                      <a:pt x="11977" y="47439"/>
                    </a:cubicBezTo>
                    <a:cubicBezTo>
                      <a:pt x="9850" y="45014"/>
                      <a:pt x="11231" y="41246"/>
                      <a:pt x="12760" y="38896"/>
                    </a:cubicBezTo>
                    <a:cubicBezTo>
                      <a:pt x="17274" y="31807"/>
                      <a:pt x="26340" y="27442"/>
                      <a:pt x="33690" y="24048"/>
                    </a:cubicBezTo>
                    <a:cubicBezTo>
                      <a:pt x="43949" y="19347"/>
                      <a:pt x="54582" y="15355"/>
                      <a:pt x="65065" y="11102"/>
                    </a:cubicBezTo>
                    <a:cubicBezTo>
                      <a:pt x="67863" y="9945"/>
                      <a:pt x="69841" y="7371"/>
                      <a:pt x="68982" y="4200"/>
                    </a:cubicBezTo>
                    <a:cubicBezTo>
                      <a:pt x="68236" y="1551"/>
                      <a:pt x="64916" y="-836"/>
                      <a:pt x="62080" y="283"/>
                    </a:cubicBezTo>
                    <a:cubicBezTo>
                      <a:pt x="50739" y="4909"/>
                      <a:pt x="39174" y="9237"/>
                      <a:pt x="28056" y="14348"/>
                    </a:cubicBezTo>
                    <a:cubicBezTo>
                      <a:pt x="18580" y="18713"/>
                      <a:pt x="7575" y="24831"/>
                      <a:pt x="2426" y="34382"/>
                    </a:cubicBezTo>
                    <a:cubicBezTo>
                      <a:pt x="-3207" y="44790"/>
                      <a:pt x="1120" y="58407"/>
                      <a:pt x="13842" y="59825"/>
                    </a:cubicBezTo>
                    <a:cubicBezTo>
                      <a:pt x="25072" y="61094"/>
                      <a:pt x="33317" y="52177"/>
                      <a:pt x="39472" y="44044"/>
                    </a:cubicBezTo>
                    <a:cubicBezTo>
                      <a:pt x="48127" y="32591"/>
                      <a:pt x="56522" y="20876"/>
                      <a:pt x="65028" y="9311"/>
                    </a:cubicBezTo>
                    <a:cubicBezTo>
                      <a:pt x="66818" y="6886"/>
                      <a:pt x="65438" y="3081"/>
                      <a:pt x="63013" y="1663"/>
                    </a:cubicBezTo>
                    <a:cubicBezTo>
                      <a:pt x="60178" y="22"/>
                      <a:pt x="57156" y="1253"/>
                      <a:pt x="55328" y="3678"/>
                    </a:cubicBezTo>
                    <a:lnTo>
                      <a:pt x="55328" y="3678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057" name="Google Shape;2057;p25"/>
            <p:cNvGrpSpPr/>
            <p:nvPr/>
          </p:nvGrpSpPr>
          <p:grpSpPr>
            <a:xfrm>
              <a:off x="6946331" y="1174929"/>
              <a:ext cx="43710" cy="66835"/>
              <a:chOff x="6946331" y="1174929"/>
              <a:chExt cx="43710" cy="66835"/>
            </a:xfrm>
          </p:grpSpPr>
          <p:sp>
            <p:nvSpPr>
              <p:cNvPr id="2058" name="Google Shape;2058;p25"/>
              <p:cNvSpPr/>
              <p:nvPr/>
            </p:nvSpPr>
            <p:spPr>
              <a:xfrm>
                <a:off x="6951954" y="1180511"/>
                <a:ext cx="32554" cy="55905"/>
              </a:xfrm>
              <a:custGeom>
                <a:rect b="b" l="l" r="r" t="t"/>
                <a:pathLst>
                  <a:path extrusionOk="0" h="55905" w="32554">
                    <a:moveTo>
                      <a:pt x="27816" y="47399"/>
                    </a:moveTo>
                    <a:cubicBezTo>
                      <a:pt x="24869" y="40013"/>
                      <a:pt x="23302" y="32029"/>
                      <a:pt x="23302" y="24008"/>
                    </a:cubicBezTo>
                    <a:cubicBezTo>
                      <a:pt x="23302" y="19829"/>
                      <a:pt x="23713" y="15651"/>
                      <a:pt x="23078" y="11547"/>
                    </a:cubicBezTo>
                    <a:cubicBezTo>
                      <a:pt x="22444" y="7443"/>
                      <a:pt x="20541" y="3265"/>
                      <a:pt x="17072" y="1213"/>
                    </a:cubicBezTo>
                    <a:cubicBezTo>
                      <a:pt x="11401" y="-2145"/>
                      <a:pt x="3604" y="1885"/>
                      <a:pt x="1142" y="8190"/>
                    </a:cubicBezTo>
                    <a:cubicBezTo>
                      <a:pt x="-1321" y="14494"/>
                      <a:pt x="470" y="21844"/>
                      <a:pt x="3940" y="27627"/>
                    </a:cubicBezTo>
                    <a:cubicBezTo>
                      <a:pt x="7409" y="33409"/>
                      <a:pt x="12371" y="37961"/>
                      <a:pt x="16922" y="42885"/>
                    </a:cubicBezTo>
                    <a:cubicBezTo>
                      <a:pt x="21250" y="47586"/>
                      <a:pt x="26137" y="53033"/>
                      <a:pt x="32368" y="52846"/>
                    </a:cubicBezTo>
                    <a:cubicBezTo>
                      <a:pt x="32442" y="53854"/>
                      <a:pt x="32480" y="54898"/>
                      <a:pt x="32554" y="55905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59" name="Google Shape;2059;p25"/>
              <p:cNvSpPr/>
              <p:nvPr/>
            </p:nvSpPr>
            <p:spPr>
              <a:xfrm>
                <a:off x="6946331" y="1174929"/>
                <a:ext cx="43710" cy="66835"/>
              </a:xfrm>
              <a:custGeom>
                <a:rect b="b" l="l" r="r" t="t"/>
                <a:pathLst>
                  <a:path extrusionOk="0" h="66835" w="43710">
                    <a:moveTo>
                      <a:pt x="38849" y="51489"/>
                    </a:moveTo>
                    <a:cubicBezTo>
                      <a:pt x="36984" y="46713"/>
                      <a:pt x="35566" y="41677"/>
                      <a:pt x="34932" y="36566"/>
                    </a:cubicBezTo>
                    <a:cubicBezTo>
                      <a:pt x="34260" y="31119"/>
                      <a:pt x="34895" y="25672"/>
                      <a:pt x="34596" y="20225"/>
                    </a:cubicBezTo>
                    <a:cubicBezTo>
                      <a:pt x="34111" y="10674"/>
                      <a:pt x="28888" y="-257"/>
                      <a:pt x="17808" y="5"/>
                    </a:cubicBezTo>
                    <a:cubicBezTo>
                      <a:pt x="7959" y="266"/>
                      <a:pt x="1057" y="8734"/>
                      <a:pt x="124" y="17987"/>
                    </a:cubicBezTo>
                    <a:cubicBezTo>
                      <a:pt x="-957" y="28582"/>
                      <a:pt x="5198" y="37983"/>
                      <a:pt x="11988" y="45482"/>
                    </a:cubicBezTo>
                    <a:cubicBezTo>
                      <a:pt x="15644" y="49474"/>
                      <a:pt x="19337" y="53652"/>
                      <a:pt x="23292" y="57308"/>
                    </a:cubicBezTo>
                    <a:cubicBezTo>
                      <a:pt x="27433" y="61114"/>
                      <a:pt x="32171" y="63949"/>
                      <a:pt x="37916" y="63987"/>
                    </a:cubicBezTo>
                    <a:cubicBezTo>
                      <a:pt x="36051" y="62121"/>
                      <a:pt x="34186" y="60256"/>
                      <a:pt x="32320" y="58390"/>
                    </a:cubicBezTo>
                    <a:cubicBezTo>
                      <a:pt x="32395" y="59398"/>
                      <a:pt x="32432" y="60442"/>
                      <a:pt x="32507" y="61450"/>
                    </a:cubicBezTo>
                    <a:cubicBezTo>
                      <a:pt x="32917" y="68613"/>
                      <a:pt x="44110" y="68650"/>
                      <a:pt x="43699" y="61450"/>
                    </a:cubicBezTo>
                    <a:cubicBezTo>
                      <a:pt x="43624" y="60442"/>
                      <a:pt x="43587" y="59398"/>
                      <a:pt x="43512" y="58390"/>
                    </a:cubicBezTo>
                    <a:cubicBezTo>
                      <a:pt x="43326" y="55368"/>
                      <a:pt x="41087" y="52832"/>
                      <a:pt x="37916" y="52794"/>
                    </a:cubicBezTo>
                    <a:cubicBezTo>
                      <a:pt x="35081" y="52757"/>
                      <a:pt x="32843" y="50966"/>
                      <a:pt x="30903" y="49101"/>
                    </a:cubicBezTo>
                    <a:cubicBezTo>
                      <a:pt x="28179" y="46564"/>
                      <a:pt x="25754" y="43729"/>
                      <a:pt x="23180" y="41043"/>
                    </a:cubicBezTo>
                    <a:cubicBezTo>
                      <a:pt x="18144" y="35782"/>
                      <a:pt x="12659" y="30112"/>
                      <a:pt x="11391" y="22650"/>
                    </a:cubicBezTo>
                    <a:cubicBezTo>
                      <a:pt x="10943" y="19927"/>
                      <a:pt x="11093" y="16681"/>
                      <a:pt x="12771" y="14368"/>
                    </a:cubicBezTo>
                    <a:cubicBezTo>
                      <a:pt x="14040" y="12577"/>
                      <a:pt x="16241" y="11346"/>
                      <a:pt x="17845" y="11197"/>
                    </a:cubicBezTo>
                    <a:cubicBezTo>
                      <a:pt x="18778" y="11122"/>
                      <a:pt x="19188" y="11159"/>
                      <a:pt x="19972" y="11644"/>
                    </a:cubicBezTo>
                    <a:cubicBezTo>
                      <a:pt x="20979" y="12279"/>
                      <a:pt x="21763" y="13472"/>
                      <a:pt x="22248" y="14554"/>
                    </a:cubicBezTo>
                    <a:cubicBezTo>
                      <a:pt x="23815" y="18061"/>
                      <a:pt x="23516" y="22202"/>
                      <a:pt x="23441" y="25933"/>
                    </a:cubicBezTo>
                    <a:cubicBezTo>
                      <a:pt x="23180" y="35708"/>
                      <a:pt x="24486" y="45333"/>
                      <a:pt x="28067" y="54436"/>
                    </a:cubicBezTo>
                    <a:cubicBezTo>
                      <a:pt x="29149" y="57234"/>
                      <a:pt x="31835" y="59211"/>
                      <a:pt x="34969" y="58353"/>
                    </a:cubicBezTo>
                    <a:cubicBezTo>
                      <a:pt x="37618" y="57644"/>
                      <a:pt x="39931" y="54324"/>
                      <a:pt x="38849" y="51489"/>
                    </a:cubicBezTo>
                    <a:lnTo>
                      <a:pt x="38849" y="51489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060" name="Google Shape;2060;p25"/>
            <p:cNvGrpSpPr/>
            <p:nvPr/>
          </p:nvGrpSpPr>
          <p:grpSpPr>
            <a:xfrm>
              <a:off x="6880644" y="1220210"/>
              <a:ext cx="65282" cy="53690"/>
              <a:chOff x="6880644" y="1220210"/>
              <a:chExt cx="65282" cy="53690"/>
            </a:xfrm>
          </p:grpSpPr>
          <p:sp>
            <p:nvSpPr>
              <p:cNvPr id="2061" name="Google Shape;2061;p25"/>
              <p:cNvSpPr/>
              <p:nvPr/>
            </p:nvSpPr>
            <p:spPr>
              <a:xfrm>
                <a:off x="6886191" y="1225784"/>
                <a:ext cx="54145" cy="42463"/>
              </a:xfrm>
              <a:custGeom>
                <a:rect b="b" l="l" r="r" t="t"/>
                <a:pathLst>
                  <a:path extrusionOk="0" h="42463" w="54145">
                    <a:moveTo>
                      <a:pt x="54145" y="0"/>
                    </a:moveTo>
                    <a:cubicBezTo>
                      <a:pt x="48325" y="7984"/>
                      <a:pt x="42543" y="16005"/>
                      <a:pt x="36723" y="23989"/>
                    </a:cubicBezTo>
                    <a:cubicBezTo>
                      <a:pt x="32843" y="29361"/>
                      <a:pt x="28814" y="34808"/>
                      <a:pt x="23441" y="38501"/>
                    </a:cubicBezTo>
                    <a:cubicBezTo>
                      <a:pt x="18069" y="42194"/>
                      <a:pt x="10944" y="43873"/>
                      <a:pt x="5086" y="41038"/>
                    </a:cubicBezTo>
                    <a:cubicBezTo>
                      <a:pt x="2773" y="39919"/>
                      <a:pt x="647" y="37941"/>
                      <a:pt x="124" y="35330"/>
                    </a:cubicBezTo>
                    <a:cubicBezTo>
                      <a:pt x="-286" y="33315"/>
                      <a:pt x="386" y="31226"/>
                      <a:pt x="1169" y="29323"/>
                    </a:cubicBezTo>
                    <a:cubicBezTo>
                      <a:pt x="4489" y="21302"/>
                      <a:pt x="10757" y="14699"/>
                      <a:pt x="18368" y="11080"/>
                    </a:cubicBezTo>
                    <a:cubicBezTo>
                      <a:pt x="22360" y="9215"/>
                      <a:pt x="26612" y="8133"/>
                      <a:pt x="30865" y="7088"/>
                    </a:cubicBezTo>
                    <a:cubicBezTo>
                      <a:pt x="38141" y="5298"/>
                      <a:pt x="45453" y="3470"/>
                      <a:pt x="52727" y="1679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62" name="Google Shape;2062;p25"/>
              <p:cNvSpPr/>
              <p:nvPr/>
            </p:nvSpPr>
            <p:spPr>
              <a:xfrm>
                <a:off x="6880644" y="1220210"/>
                <a:ext cx="65282" cy="53690"/>
              </a:xfrm>
              <a:custGeom>
                <a:rect b="b" l="l" r="r" t="t"/>
                <a:pathLst>
                  <a:path extrusionOk="0" h="53690" w="65282">
                    <a:moveTo>
                      <a:pt x="54843" y="2776"/>
                    </a:moveTo>
                    <a:cubicBezTo>
                      <a:pt x="49135" y="10610"/>
                      <a:pt x="43426" y="18482"/>
                      <a:pt x="37719" y="26316"/>
                    </a:cubicBezTo>
                    <a:cubicBezTo>
                      <a:pt x="33503" y="32099"/>
                      <a:pt x="28840" y="39076"/>
                      <a:pt x="21751" y="41575"/>
                    </a:cubicBezTo>
                    <a:cubicBezTo>
                      <a:pt x="18916" y="42582"/>
                      <a:pt x="15483" y="42993"/>
                      <a:pt x="12723" y="41426"/>
                    </a:cubicBezTo>
                    <a:cubicBezTo>
                      <a:pt x="11939" y="40978"/>
                      <a:pt x="11230" y="40493"/>
                      <a:pt x="11119" y="39598"/>
                    </a:cubicBezTo>
                    <a:cubicBezTo>
                      <a:pt x="10932" y="38106"/>
                      <a:pt x="12238" y="35942"/>
                      <a:pt x="12909" y="34711"/>
                    </a:cubicBezTo>
                    <a:cubicBezTo>
                      <a:pt x="16192" y="28518"/>
                      <a:pt x="21527" y="23444"/>
                      <a:pt x="28131" y="20907"/>
                    </a:cubicBezTo>
                    <a:cubicBezTo>
                      <a:pt x="32943" y="19042"/>
                      <a:pt x="38054" y="18034"/>
                      <a:pt x="43054" y="16803"/>
                    </a:cubicBezTo>
                    <a:cubicBezTo>
                      <a:pt x="48612" y="15423"/>
                      <a:pt x="54171" y="14042"/>
                      <a:pt x="59730" y="12662"/>
                    </a:cubicBezTo>
                    <a:cubicBezTo>
                      <a:pt x="66706" y="10946"/>
                      <a:pt x="63759" y="127"/>
                      <a:pt x="56745" y="1880"/>
                    </a:cubicBezTo>
                    <a:cubicBezTo>
                      <a:pt x="50851" y="3335"/>
                      <a:pt x="44956" y="4790"/>
                      <a:pt x="39024" y="6283"/>
                    </a:cubicBezTo>
                    <a:cubicBezTo>
                      <a:pt x="33689" y="7588"/>
                      <a:pt x="28355" y="8782"/>
                      <a:pt x="23281" y="10909"/>
                    </a:cubicBezTo>
                    <a:cubicBezTo>
                      <a:pt x="14290" y="14639"/>
                      <a:pt x="6679" y="21765"/>
                      <a:pt x="2501" y="30607"/>
                    </a:cubicBezTo>
                    <a:cubicBezTo>
                      <a:pt x="76" y="35755"/>
                      <a:pt x="-1454" y="41538"/>
                      <a:pt x="2090" y="46612"/>
                    </a:cubicBezTo>
                    <a:cubicBezTo>
                      <a:pt x="5224" y="51088"/>
                      <a:pt x="10484" y="53215"/>
                      <a:pt x="15782" y="53625"/>
                    </a:cubicBezTo>
                    <a:cubicBezTo>
                      <a:pt x="26265" y="54446"/>
                      <a:pt x="35331" y="47395"/>
                      <a:pt x="41524" y="39710"/>
                    </a:cubicBezTo>
                    <a:cubicBezTo>
                      <a:pt x="49620" y="29674"/>
                      <a:pt x="56894" y="18892"/>
                      <a:pt x="64468" y="8446"/>
                    </a:cubicBezTo>
                    <a:cubicBezTo>
                      <a:pt x="66258" y="5984"/>
                      <a:pt x="64878" y="2216"/>
                      <a:pt x="62454" y="798"/>
                    </a:cubicBezTo>
                    <a:cubicBezTo>
                      <a:pt x="59692" y="-918"/>
                      <a:pt x="56633" y="313"/>
                      <a:pt x="54843" y="2776"/>
                    </a:cubicBezTo>
                    <a:lnTo>
                      <a:pt x="54843" y="2776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063" name="Google Shape;2063;p25"/>
            <p:cNvGrpSpPr/>
            <p:nvPr/>
          </p:nvGrpSpPr>
          <p:grpSpPr>
            <a:xfrm>
              <a:off x="6805004" y="1209554"/>
              <a:ext cx="72811" cy="46198"/>
              <a:chOff x="6805004" y="1209554"/>
              <a:chExt cx="72811" cy="46198"/>
            </a:xfrm>
          </p:grpSpPr>
          <p:sp>
            <p:nvSpPr>
              <p:cNvPr id="2064" name="Google Shape;2064;p25"/>
              <p:cNvSpPr/>
              <p:nvPr/>
            </p:nvSpPr>
            <p:spPr>
              <a:xfrm>
                <a:off x="6810276" y="1215226"/>
                <a:ext cx="61900" cy="34920"/>
              </a:xfrm>
              <a:custGeom>
                <a:rect b="b" l="l" r="r" t="t"/>
                <a:pathLst>
                  <a:path extrusionOk="0" h="34920" w="61900">
                    <a:moveTo>
                      <a:pt x="57311" y="709"/>
                    </a:moveTo>
                    <a:cubicBezTo>
                      <a:pt x="50447" y="8767"/>
                      <a:pt x="43060" y="16378"/>
                      <a:pt x="35263" y="23429"/>
                    </a:cubicBezTo>
                    <a:cubicBezTo>
                      <a:pt x="28025" y="29995"/>
                      <a:pt x="19072" y="36486"/>
                      <a:pt x="9633" y="34584"/>
                    </a:cubicBezTo>
                    <a:cubicBezTo>
                      <a:pt x="5828" y="33800"/>
                      <a:pt x="2097" y="31375"/>
                      <a:pt x="642" y="27607"/>
                    </a:cubicBezTo>
                    <a:cubicBezTo>
                      <a:pt x="-1932" y="20855"/>
                      <a:pt x="3664" y="13617"/>
                      <a:pt x="9819" y="10222"/>
                    </a:cubicBezTo>
                    <a:cubicBezTo>
                      <a:pt x="25563" y="1604"/>
                      <a:pt x="45224" y="6342"/>
                      <a:pt x="61901" y="0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65" name="Google Shape;2065;p25"/>
              <p:cNvSpPr/>
              <p:nvPr/>
            </p:nvSpPr>
            <p:spPr>
              <a:xfrm>
                <a:off x="6805004" y="1209554"/>
                <a:ext cx="72811" cy="46198"/>
              </a:xfrm>
              <a:custGeom>
                <a:rect b="b" l="l" r="r" t="t"/>
                <a:pathLst>
                  <a:path extrusionOk="0" h="46198" w="72811">
                    <a:moveTo>
                      <a:pt x="58629" y="2426"/>
                    </a:moveTo>
                    <a:cubicBezTo>
                      <a:pt x="52250" y="9887"/>
                      <a:pt x="45460" y="16975"/>
                      <a:pt x="38260" y="23653"/>
                    </a:cubicBezTo>
                    <a:cubicBezTo>
                      <a:pt x="32738" y="28765"/>
                      <a:pt x="25090" y="36039"/>
                      <a:pt x="16882" y="34958"/>
                    </a:cubicBezTo>
                    <a:cubicBezTo>
                      <a:pt x="14308" y="34622"/>
                      <a:pt x="11100" y="33055"/>
                      <a:pt x="10876" y="30108"/>
                    </a:cubicBezTo>
                    <a:cubicBezTo>
                      <a:pt x="10615" y="27123"/>
                      <a:pt x="13264" y="24176"/>
                      <a:pt x="15390" y="22460"/>
                    </a:cubicBezTo>
                    <a:cubicBezTo>
                      <a:pt x="21658" y="17311"/>
                      <a:pt x="31022" y="16379"/>
                      <a:pt x="38782" y="15707"/>
                    </a:cubicBezTo>
                    <a:cubicBezTo>
                      <a:pt x="48855" y="14849"/>
                      <a:pt x="59114" y="14588"/>
                      <a:pt x="68702" y="11081"/>
                    </a:cubicBezTo>
                    <a:cubicBezTo>
                      <a:pt x="71537" y="10036"/>
                      <a:pt x="73440" y="7276"/>
                      <a:pt x="72619" y="4179"/>
                    </a:cubicBezTo>
                    <a:cubicBezTo>
                      <a:pt x="71873" y="1456"/>
                      <a:pt x="68590" y="-783"/>
                      <a:pt x="65718" y="262"/>
                    </a:cubicBezTo>
                    <a:cubicBezTo>
                      <a:pt x="55719" y="3918"/>
                      <a:pt x="45161" y="3731"/>
                      <a:pt x="34753" y="4888"/>
                    </a:cubicBezTo>
                    <a:cubicBezTo>
                      <a:pt x="24456" y="6007"/>
                      <a:pt x="12741" y="8358"/>
                      <a:pt x="5504" y="16453"/>
                    </a:cubicBezTo>
                    <a:cubicBezTo>
                      <a:pt x="-1883" y="24661"/>
                      <a:pt x="-2517" y="37271"/>
                      <a:pt x="7817" y="43426"/>
                    </a:cubicBezTo>
                    <a:cubicBezTo>
                      <a:pt x="17703" y="49321"/>
                      <a:pt x="29455" y="44919"/>
                      <a:pt x="37886" y="38576"/>
                    </a:cubicBezTo>
                    <a:cubicBezTo>
                      <a:pt x="48556" y="30555"/>
                      <a:pt x="57920" y="20445"/>
                      <a:pt x="66576" y="10335"/>
                    </a:cubicBezTo>
                    <a:cubicBezTo>
                      <a:pt x="68553" y="8059"/>
                      <a:pt x="68814" y="4664"/>
                      <a:pt x="66576" y="2426"/>
                    </a:cubicBezTo>
                    <a:cubicBezTo>
                      <a:pt x="64524" y="411"/>
                      <a:pt x="60607" y="113"/>
                      <a:pt x="58629" y="2426"/>
                    </a:cubicBezTo>
                    <a:lnTo>
                      <a:pt x="58629" y="2426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066" name="Google Shape;2066;p25"/>
            <p:cNvGrpSpPr/>
            <p:nvPr/>
          </p:nvGrpSpPr>
          <p:grpSpPr>
            <a:xfrm>
              <a:off x="6848675" y="1152650"/>
              <a:ext cx="46834" cy="71443"/>
              <a:chOff x="6848675" y="1152650"/>
              <a:chExt cx="46834" cy="71443"/>
            </a:xfrm>
          </p:grpSpPr>
          <p:sp>
            <p:nvSpPr>
              <p:cNvPr id="2067" name="Google Shape;2067;p25"/>
              <p:cNvSpPr/>
              <p:nvPr/>
            </p:nvSpPr>
            <p:spPr>
              <a:xfrm>
                <a:off x="6854149" y="1158156"/>
                <a:ext cx="35822" cy="60203"/>
              </a:xfrm>
              <a:custGeom>
                <a:rect b="b" l="l" r="r" t="t"/>
                <a:pathLst>
                  <a:path extrusionOk="0" h="60203" w="35822">
                    <a:moveTo>
                      <a:pt x="35822" y="53862"/>
                    </a:moveTo>
                    <a:cubicBezTo>
                      <a:pt x="32316" y="47072"/>
                      <a:pt x="31943" y="39051"/>
                      <a:pt x="31570" y="31366"/>
                    </a:cubicBezTo>
                    <a:cubicBezTo>
                      <a:pt x="31196" y="23680"/>
                      <a:pt x="30600" y="15622"/>
                      <a:pt x="26757" y="9018"/>
                    </a:cubicBezTo>
                    <a:cubicBezTo>
                      <a:pt x="22914" y="2415"/>
                      <a:pt x="14744" y="-2099"/>
                      <a:pt x="7954" y="997"/>
                    </a:cubicBezTo>
                    <a:cubicBezTo>
                      <a:pt x="2134" y="3646"/>
                      <a:pt x="-626" y="11033"/>
                      <a:pt x="120" y="17636"/>
                    </a:cubicBezTo>
                    <a:cubicBezTo>
                      <a:pt x="866" y="24203"/>
                      <a:pt x="4447" y="30060"/>
                      <a:pt x="8402" y="35283"/>
                    </a:cubicBezTo>
                    <a:cubicBezTo>
                      <a:pt x="15975" y="45244"/>
                      <a:pt x="25302" y="53713"/>
                      <a:pt x="35785" y="60204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68" name="Google Shape;2068;p25"/>
              <p:cNvSpPr/>
              <p:nvPr/>
            </p:nvSpPr>
            <p:spPr>
              <a:xfrm>
                <a:off x="6848675" y="1152650"/>
                <a:ext cx="46834" cy="71443"/>
              </a:xfrm>
              <a:custGeom>
                <a:rect b="b" l="l" r="r" t="t"/>
                <a:pathLst>
                  <a:path extrusionOk="0" h="71443" w="46834">
                    <a:moveTo>
                      <a:pt x="46147" y="56569"/>
                    </a:moveTo>
                    <a:cubicBezTo>
                      <a:pt x="41334" y="46795"/>
                      <a:pt x="43199" y="34819"/>
                      <a:pt x="41446" y="24336"/>
                    </a:cubicBezTo>
                    <a:cubicBezTo>
                      <a:pt x="39730" y="13964"/>
                      <a:pt x="33835" y="3705"/>
                      <a:pt x="23165" y="683"/>
                    </a:cubicBezTo>
                    <a:cubicBezTo>
                      <a:pt x="12682" y="-2302"/>
                      <a:pt x="3057" y="4861"/>
                      <a:pt x="669" y="15046"/>
                    </a:cubicBezTo>
                    <a:cubicBezTo>
                      <a:pt x="-2017" y="26462"/>
                      <a:pt x="3803" y="36871"/>
                      <a:pt x="10630" y="45564"/>
                    </a:cubicBezTo>
                    <a:cubicBezTo>
                      <a:pt x="18353" y="55487"/>
                      <a:pt x="27866" y="63881"/>
                      <a:pt x="38536" y="70559"/>
                    </a:cubicBezTo>
                    <a:cubicBezTo>
                      <a:pt x="44654" y="74402"/>
                      <a:pt x="50288" y="64702"/>
                      <a:pt x="44169" y="60897"/>
                    </a:cubicBezTo>
                    <a:cubicBezTo>
                      <a:pt x="36447" y="56084"/>
                      <a:pt x="29508" y="50227"/>
                      <a:pt x="23389" y="43474"/>
                    </a:cubicBezTo>
                    <a:cubicBezTo>
                      <a:pt x="18129" y="37654"/>
                      <a:pt x="11638" y="30156"/>
                      <a:pt x="11153" y="21948"/>
                    </a:cubicBezTo>
                    <a:cubicBezTo>
                      <a:pt x="10817" y="16054"/>
                      <a:pt x="14548" y="9002"/>
                      <a:pt x="21337" y="11875"/>
                    </a:cubicBezTo>
                    <a:cubicBezTo>
                      <a:pt x="28575" y="14934"/>
                      <a:pt x="30441" y="23888"/>
                      <a:pt x="31074" y="30865"/>
                    </a:cubicBezTo>
                    <a:cubicBezTo>
                      <a:pt x="32044" y="41609"/>
                      <a:pt x="31597" y="52316"/>
                      <a:pt x="36484" y="62240"/>
                    </a:cubicBezTo>
                    <a:cubicBezTo>
                      <a:pt x="37827" y="64963"/>
                      <a:pt x="41670" y="65709"/>
                      <a:pt x="44132" y="64254"/>
                    </a:cubicBezTo>
                    <a:cubicBezTo>
                      <a:pt x="46893" y="62576"/>
                      <a:pt x="47490" y="59255"/>
                      <a:pt x="46147" y="56569"/>
                    </a:cubicBezTo>
                    <a:lnTo>
                      <a:pt x="46147" y="56569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069" name="Google Shape;2069;p25"/>
            <p:cNvGrpSpPr/>
            <p:nvPr/>
          </p:nvGrpSpPr>
          <p:grpSpPr>
            <a:xfrm>
              <a:off x="6724267" y="1186993"/>
              <a:ext cx="82831" cy="40394"/>
              <a:chOff x="6724267" y="1186993"/>
              <a:chExt cx="82831" cy="40394"/>
            </a:xfrm>
          </p:grpSpPr>
          <p:sp>
            <p:nvSpPr>
              <p:cNvPr id="2070" name="Google Shape;2070;p25"/>
              <p:cNvSpPr/>
              <p:nvPr/>
            </p:nvSpPr>
            <p:spPr>
              <a:xfrm>
                <a:off x="6729861" y="1192488"/>
                <a:ext cx="71766" cy="29143"/>
              </a:xfrm>
              <a:custGeom>
                <a:rect b="b" l="l" r="r" t="t"/>
                <a:pathLst>
                  <a:path extrusionOk="0" h="29143" w="71766">
                    <a:moveTo>
                      <a:pt x="63111" y="8524"/>
                    </a:moveTo>
                    <a:cubicBezTo>
                      <a:pt x="49718" y="22701"/>
                      <a:pt x="30281" y="31953"/>
                      <a:pt x="11478" y="28371"/>
                    </a:cubicBezTo>
                    <a:cubicBezTo>
                      <a:pt x="8680" y="27849"/>
                      <a:pt x="5845" y="26991"/>
                      <a:pt x="3644" y="25088"/>
                    </a:cubicBezTo>
                    <a:cubicBezTo>
                      <a:pt x="-2064" y="20164"/>
                      <a:pt x="-646" y="9792"/>
                      <a:pt x="4987" y="4793"/>
                    </a:cubicBezTo>
                    <a:cubicBezTo>
                      <a:pt x="10658" y="-169"/>
                      <a:pt x="18828" y="-728"/>
                      <a:pt x="26103" y="652"/>
                    </a:cubicBezTo>
                    <a:cubicBezTo>
                      <a:pt x="33378" y="2032"/>
                      <a:pt x="40317" y="5129"/>
                      <a:pt x="47592" y="6584"/>
                    </a:cubicBezTo>
                    <a:cubicBezTo>
                      <a:pt x="55576" y="8188"/>
                      <a:pt x="63933" y="7815"/>
                      <a:pt x="71767" y="5465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71" name="Google Shape;2071;p25"/>
              <p:cNvSpPr/>
              <p:nvPr/>
            </p:nvSpPr>
            <p:spPr>
              <a:xfrm>
                <a:off x="6724267" y="1186993"/>
                <a:ext cx="82831" cy="40394"/>
              </a:xfrm>
              <a:custGeom>
                <a:rect b="b" l="l" r="r" t="t"/>
                <a:pathLst>
                  <a:path extrusionOk="0" h="40394" w="82831">
                    <a:moveTo>
                      <a:pt x="64751" y="10065"/>
                    </a:moveTo>
                    <a:cubicBezTo>
                      <a:pt x="58335" y="16743"/>
                      <a:pt x="50649" y="22488"/>
                      <a:pt x="41919" y="25808"/>
                    </a:cubicBezTo>
                    <a:cubicBezTo>
                      <a:pt x="33861" y="28868"/>
                      <a:pt x="23826" y="30658"/>
                      <a:pt x="15431" y="27711"/>
                    </a:cubicBezTo>
                    <a:cubicBezTo>
                      <a:pt x="8679" y="25361"/>
                      <a:pt x="10843" y="16444"/>
                      <a:pt x="15879" y="13348"/>
                    </a:cubicBezTo>
                    <a:cubicBezTo>
                      <a:pt x="24012" y="8311"/>
                      <a:pt x="34570" y="12490"/>
                      <a:pt x="42777" y="15064"/>
                    </a:cubicBezTo>
                    <a:cubicBezTo>
                      <a:pt x="54753" y="18795"/>
                      <a:pt x="66691" y="19839"/>
                      <a:pt x="78891" y="16370"/>
                    </a:cubicBezTo>
                    <a:cubicBezTo>
                      <a:pt x="85793" y="14392"/>
                      <a:pt x="82883" y="3573"/>
                      <a:pt x="75906" y="5588"/>
                    </a:cubicBezTo>
                    <a:cubicBezTo>
                      <a:pt x="69788" y="7341"/>
                      <a:pt x="63446" y="7975"/>
                      <a:pt x="57141" y="7117"/>
                    </a:cubicBezTo>
                    <a:cubicBezTo>
                      <a:pt x="50799" y="6297"/>
                      <a:pt x="44792" y="3797"/>
                      <a:pt x="38636" y="2081"/>
                    </a:cubicBezTo>
                    <a:cubicBezTo>
                      <a:pt x="27892" y="-941"/>
                      <a:pt x="14610" y="-1687"/>
                      <a:pt x="6030" y="6931"/>
                    </a:cubicBezTo>
                    <a:cubicBezTo>
                      <a:pt x="-872" y="13870"/>
                      <a:pt x="-2663" y="27151"/>
                      <a:pt x="4985" y="34277"/>
                    </a:cubicBezTo>
                    <a:cubicBezTo>
                      <a:pt x="13342" y="42074"/>
                      <a:pt x="28452" y="41104"/>
                      <a:pt x="38711" y="38530"/>
                    </a:cubicBezTo>
                    <a:cubicBezTo>
                      <a:pt x="51731" y="35247"/>
                      <a:pt x="63446" y="27599"/>
                      <a:pt x="72661" y="17974"/>
                    </a:cubicBezTo>
                    <a:cubicBezTo>
                      <a:pt x="77660" y="12788"/>
                      <a:pt x="69750" y="4879"/>
                      <a:pt x="64751" y="10065"/>
                    </a:cubicBezTo>
                    <a:lnTo>
                      <a:pt x="64751" y="10065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072" name="Google Shape;2072;p25"/>
            <p:cNvGrpSpPr/>
            <p:nvPr/>
          </p:nvGrpSpPr>
          <p:grpSpPr>
            <a:xfrm>
              <a:off x="6762585" y="1120951"/>
              <a:ext cx="36029" cy="80088"/>
              <a:chOff x="6762585" y="1120951"/>
              <a:chExt cx="36029" cy="80088"/>
            </a:xfrm>
          </p:grpSpPr>
          <p:sp>
            <p:nvSpPr>
              <p:cNvPr id="2073" name="Google Shape;2073;p25"/>
              <p:cNvSpPr/>
              <p:nvPr/>
            </p:nvSpPr>
            <p:spPr>
              <a:xfrm>
                <a:off x="6768264" y="1126258"/>
                <a:ext cx="24943" cy="69381"/>
              </a:xfrm>
              <a:custGeom>
                <a:rect b="b" l="l" r="r" t="t"/>
                <a:pathLst>
                  <a:path extrusionOk="0" h="69381" w="24943">
                    <a:moveTo>
                      <a:pt x="24187" y="62405"/>
                    </a:moveTo>
                    <a:cubicBezTo>
                      <a:pt x="18702" y="57331"/>
                      <a:pt x="18553" y="48452"/>
                      <a:pt x="20269" y="41028"/>
                    </a:cubicBezTo>
                    <a:cubicBezTo>
                      <a:pt x="21985" y="33604"/>
                      <a:pt x="25156" y="26403"/>
                      <a:pt x="24933" y="18793"/>
                    </a:cubicBezTo>
                    <a:cubicBezTo>
                      <a:pt x="24821" y="14875"/>
                      <a:pt x="23739" y="10958"/>
                      <a:pt x="21836" y="7563"/>
                    </a:cubicBezTo>
                    <a:cubicBezTo>
                      <a:pt x="19187" y="2751"/>
                      <a:pt x="13852" y="-1316"/>
                      <a:pt x="8779" y="400"/>
                    </a:cubicBezTo>
                    <a:cubicBezTo>
                      <a:pt x="4488" y="1818"/>
                      <a:pt x="2213" y="6705"/>
                      <a:pt x="1131" y="11257"/>
                    </a:cubicBezTo>
                    <a:cubicBezTo>
                      <a:pt x="-1108" y="20845"/>
                      <a:pt x="11" y="31253"/>
                      <a:pt x="4190" y="40132"/>
                    </a:cubicBezTo>
                    <a:cubicBezTo>
                      <a:pt x="8816" y="49870"/>
                      <a:pt x="17173" y="58525"/>
                      <a:pt x="17023" y="69381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74" name="Google Shape;2074;p25"/>
              <p:cNvSpPr/>
              <p:nvPr/>
            </p:nvSpPr>
            <p:spPr>
              <a:xfrm>
                <a:off x="6762585" y="1120951"/>
                <a:ext cx="36029" cy="80088"/>
              </a:xfrm>
              <a:custGeom>
                <a:rect b="b" l="l" r="r" t="t"/>
                <a:pathLst>
                  <a:path extrusionOk="0" h="80088" w="36029">
                    <a:moveTo>
                      <a:pt x="33820" y="63758"/>
                    </a:moveTo>
                    <a:cubicBezTo>
                      <a:pt x="26694" y="56669"/>
                      <a:pt x="32514" y="44134"/>
                      <a:pt x="34566" y="36187"/>
                    </a:cubicBezTo>
                    <a:cubicBezTo>
                      <a:pt x="37364" y="25256"/>
                      <a:pt x="36730" y="11975"/>
                      <a:pt x="27515" y="4103"/>
                    </a:cubicBezTo>
                    <a:cubicBezTo>
                      <a:pt x="18785" y="-3358"/>
                      <a:pt x="7593" y="-224"/>
                      <a:pt x="3116" y="10110"/>
                    </a:cubicBezTo>
                    <a:cubicBezTo>
                      <a:pt x="-1249" y="20220"/>
                      <a:pt x="-764" y="32904"/>
                      <a:pt x="2930" y="43127"/>
                    </a:cubicBezTo>
                    <a:cubicBezTo>
                      <a:pt x="4982" y="48872"/>
                      <a:pt x="8190" y="53983"/>
                      <a:pt x="11324" y="59169"/>
                    </a:cubicBezTo>
                    <a:cubicBezTo>
                      <a:pt x="14234" y="63981"/>
                      <a:pt x="17069" y="68906"/>
                      <a:pt x="17144" y="74689"/>
                    </a:cubicBezTo>
                    <a:cubicBezTo>
                      <a:pt x="17256" y="81889"/>
                      <a:pt x="28448" y="81889"/>
                      <a:pt x="28336" y="74689"/>
                    </a:cubicBezTo>
                    <a:cubicBezTo>
                      <a:pt x="28187" y="62153"/>
                      <a:pt x="19681" y="53386"/>
                      <a:pt x="14719" y="42604"/>
                    </a:cubicBezTo>
                    <a:cubicBezTo>
                      <a:pt x="12145" y="37046"/>
                      <a:pt x="11063" y="30853"/>
                      <a:pt x="11324" y="24771"/>
                    </a:cubicBezTo>
                    <a:cubicBezTo>
                      <a:pt x="11473" y="21153"/>
                      <a:pt x="11883" y="13355"/>
                      <a:pt x="15651" y="11304"/>
                    </a:cubicBezTo>
                    <a:cubicBezTo>
                      <a:pt x="19867" y="8953"/>
                      <a:pt x="23523" y="16937"/>
                      <a:pt x="24307" y="19810"/>
                    </a:cubicBezTo>
                    <a:cubicBezTo>
                      <a:pt x="26060" y="26226"/>
                      <a:pt x="24008" y="32569"/>
                      <a:pt x="22218" y="38762"/>
                    </a:cubicBezTo>
                    <a:cubicBezTo>
                      <a:pt x="19047" y="49693"/>
                      <a:pt x="16957" y="62788"/>
                      <a:pt x="25911" y="71704"/>
                    </a:cubicBezTo>
                    <a:cubicBezTo>
                      <a:pt x="31022" y="76778"/>
                      <a:pt x="38931" y="68869"/>
                      <a:pt x="33820" y="63758"/>
                    </a:cubicBezTo>
                    <a:lnTo>
                      <a:pt x="33820" y="63758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075" name="Google Shape;2075;p25"/>
            <p:cNvGrpSpPr/>
            <p:nvPr/>
          </p:nvGrpSpPr>
          <p:grpSpPr>
            <a:xfrm>
              <a:off x="6648226" y="1119335"/>
              <a:ext cx="72012" cy="39380"/>
              <a:chOff x="6648226" y="1119335"/>
              <a:chExt cx="72012" cy="39380"/>
            </a:xfrm>
          </p:grpSpPr>
          <p:sp>
            <p:nvSpPr>
              <p:cNvPr id="2076" name="Google Shape;2076;p25"/>
              <p:cNvSpPr/>
              <p:nvPr/>
            </p:nvSpPr>
            <p:spPr>
              <a:xfrm>
                <a:off x="6653803" y="1124993"/>
                <a:ext cx="61086" cy="28101"/>
              </a:xfrm>
              <a:custGeom>
                <a:rect b="b" l="l" r="r" t="t"/>
                <a:pathLst>
                  <a:path extrusionOk="0" h="28101" w="61086">
                    <a:moveTo>
                      <a:pt x="52543" y="19499"/>
                    </a:moveTo>
                    <a:cubicBezTo>
                      <a:pt x="43440" y="24125"/>
                      <a:pt x="33740" y="28452"/>
                      <a:pt x="23630" y="28079"/>
                    </a:cubicBezTo>
                    <a:cubicBezTo>
                      <a:pt x="13519" y="27706"/>
                      <a:pt x="2887" y="21364"/>
                      <a:pt x="387" y="11105"/>
                    </a:cubicBezTo>
                    <a:cubicBezTo>
                      <a:pt x="-23" y="9388"/>
                      <a:pt x="-210" y="7523"/>
                      <a:pt x="350" y="5882"/>
                    </a:cubicBezTo>
                    <a:cubicBezTo>
                      <a:pt x="1320" y="2972"/>
                      <a:pt x="4305" y="1293"/>
                      <a:pt x="7177" y="584"/>
                    </a:cubicBezTo>
                    <a:cubicBezTo>
                      <a:pt x="16541" y="-1729"/>
                      <a:pt x="26092" y="3233"/>
                      <a:pt x="34374" y="8381"/>
                    </a:cubicBezTo>
                    <a:cubicBezTo>
                      <a:pt x="42656" y="13567"/>
                      <a:pt x="51461" y="19312"/>
                      <a:pt x="61086" y="18753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77" name="Google Shape;2077;p25"/>
              <p:cNvSpPr/>
              <p:nvPr/>
            </p:nvSpPr>
            <p:spPr>
              <a:xfrm>
                <a:off x="6648226" y="1119335"/>
                <a:ext cx="72012" cy="39380"/>
              </a:xfrm>
              <a:custGeom>
                <a:rect b="b" l="l" r="r" t="t"/>
                <a:pathLst>
                  <a:path extrusionOk="0" h="39380" w="72012">
                    <a:moveTo>
                      <a:pt x="55284" y="20306"/>
                    </a:moveTo>
                    <a:cubicBezTo>
                      <a:pt x="46517" y="24746"/>
                      <a:pt x="35885" y="29969"/>
                      <a:pt x="25737" y="27693"/>
                    </a:cubicBezTo>
                    <a:cubicBezTo>
                      <a:pt x="22044" y="26872"/>
                      <a:pt x="18499" y="25268"/>
                      <a:pt x="15739" y="22657"/>
                    </a:cubicBezTo>
                    <a:cubicBezTo>
                      <a:pt x="14470" y="21463"/>
                      <a:pt x="13426" y="20157"/>
                      <a:pt x="12568" y="18627"/>
                    </a:cubicBezTo>
                    <a:cubicBezTo>
                      <a:pt x="11896" y="17359"/>
                      <a:pt x="10404" y="14449"/>
                      <a:pt x="11299" y="13031"/>
                    </a:cubicBezTo>
                    <a:cubicBezTo>
                      <a:pt x="12941" y="10383"/>
                      <a:pt x="19320" y="11166"/>
                      <a:pt x="21670" y="11688"/>
                    </a:cubicBezTo>
                    <a:cubicBezTo>
                      <a:pt x="26931" y="12882"/>
                      <a:pt x="31631" y="15531"/>
                      <a:pt x="36183" y="18292"/>
                    </a:cubicBezTo>
                    <a:cubicBezTo>
                      <a:pt x="45547" y="24037"/>
                      <a:pt x="55173" y="30417"/>
                      <a:pt x="66626" y="30006"/>
                    </a:cubicBezTo>
                    <a:cubicBezTo>
                      <a:pt x="73789" y="29745"/>
                      <a:pt x="73826" y="18553"/>
                      <a:pt x="66626" y="18814"/>
                    </a:cubicBezTo>
                    <a:cubicBezTo>
                      <a:pt x="56516" y="19187"/>
                      <a:pt x="48196" y="12360"/>
                      <a:pt x="39951" y="7510"/>
                    </a:cubicBezTo>
                    <a:cubicBezTo>
                      <a:pt x="31034" y="2250"/>
                      <a:pt x="19656" y="-2526"/>
                      <a:pt x="9322" y="1503"/>
                    </a:cubicBezTo>
                    <a:cubicBezTo>
                      <a:pt x="4434" y="3406"/>
                      <a:pt x="592" y="7174"/>
                      <a:pt x="70" y="12584"/>
                    </a:cubicBezTo>
                    <a:cubicBezTo>
                      <a:pt x="-378" y="17210"/>
                      <a:pt x="1375" y="22246"/>
                      <a:pt x="4024" y="26052"/>
                    </a:cubicBezTo>
                    <a:cubicBezTo>
                      <a:pt x="9247" y="33625"/>
                      <a:pt x="17679" y="38102"/>
                      <a:pt x="26707" y="39146"/>
                    </a:cubicBezTo>
                    <a:cubicBezTo>
                      <a:pt x="38757" y="40564"/>
                      <a:pt x="50434" y="35304"/>
                      <a:pt x="60918" y="30006"/>
                    </a:cubicBezTo>
                    <a:cubicBezTo>
                      <a:pt x="67372" y="26723"/>
                      <a:pt x="61701" y="17061"/>
                      <a:pt x="55284" y="20306"/>
                    </a:cubicBezTo>
                    <a:lnTo>
                      <a:pt x="55284" y="20306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078" name="Google Shape;2078;p25"/>
            <p:cNvGrpSpPr/>
            <p:nvPr/>
          </p:nvGrpSpPr>
          <p:grpSpPr>
            <a:xfrm>
              <a:off x="6705564" y="1087849"/>
              <a:ext cx="36158" cy="63124"/>
              <a:chOff x="6705564" y="1087849"/>
              <a:chExt cx="36158" cy="63124"/>
            </a:xfrm>
          </p:grpSpPr>
          <p:sp>
            <p:nvSpPr>
              <p:cNvPr id="2079" name="Google Shape;2079;p25"/>
              <p:cNvSpPr/>
              <p:nvPr/>
            </p:nvSpPr>
            <p:spPr>
              <a:xfrm>
                <a:off x="6711121" y="1093419"/>
                <a:ext cx="25042" cy="51892"/>
              </a:xfrm>
              <a:custGeom>
                <a:rect b="b" l="l" r="r" t="t"/>
                <a:pathLst>
                  <a:path extrusionOk="0" h="51892" w="25042">
                    <a:moveTo>
                      <a:pt x="410" y="51893"/>
                    </a:moveTo>
                    <a:cubicBezTo>
                      <a:pt x="8096" y="43909"/>
                      <a:pt x="14848" y="34955"/>
                      <a:pt x="20556" y="25330"/>
                    </a:cubicBezTo>
                    <a:cubicBezTo>
                      <a:pt x="23056" y="21114"/>
                      <a:pt x="25406" y="16451"/>
                      <a:pt x="24996" y="11526"/>
                    </a:cubicBezTo>
                    <a:cubicBezTo>
                      <a:pt x="24585" y="6676"/>
                      <a:pt x="21228" y="2200"/>
                      <a:pt x="16826" y="633"/>
                    </a:cubicBezTo>
                    <a:cubicBezTo>
                      <a:pt x="12423" y="-934"/>
                      <a:pt x="7126" y="483"/>
                      <a:pt x="3992" y="4065"/>
                    </a:cubicBezTo>
                    <a:cubicBezTo>
                      <a:pt x="-1828" y="10743"/>
                      <a:pt x="709" y="21152"/>
                      <a:pt x="1604" y="30143"/>
                    </a:cubicBezTo>
                    <a:cubicBezTo>
                      <a:pt x="2313" y="37231"/>
                      <a:pt x="1753" y="44431"/>
                      <a:pt x="0" y="51296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80" name="Google Shape;2080;p25"/>
              <p:cNvSpPr/>
              <p:nvPr/>
            </p:nvSpPr>
            <p:spPr>
              <a:xfrm>
                <a:off x="6705564" y="1087849"/>
                <a:ext cx="36158" cy="63124"/>
              </a:xfrm>
              <a:custGeom>
                <a:rect b="b" l="l" r="r" t="t"/>
                <a:pathLst>
                  <a:path extrusionOk="0" h="63124" w="36158">
                    <a:moveTo>
                      <a:pt x="9922" y="61417"/>
                    </a:moveTo>
                    <a:cubicBezTo>
                      <a:pt x="16674" y="54329"/>
                      <a:pt x="22793" y="46606"/>
                      <a:pt x="28091" y="38361"/>
                    </a:cubicBezTo>
                    <a:cubicBezTo>
                      <a:pt x="33164" y="30452"/>
                      <a:pt x="38760" y="20976"/>
                      <a:pt x="34843" y="11426"/>
                    </a:cubicBezTo>
                    <a:cubicBezTo>
                      <a:pt x="31224" y="2584"/>
                      <a:pt x="21412" y="-2453"/>
                      <a:pt x="12235" y="1203"/>
                    </a:cubicBezTo>
                    <a:cubicBezTo>
                      <a:pt x="2946" y="4897"/>
                      <a:pt x="-151" y="14485"/>
                      <a:pt x="296" y="23774"/>
                    </a:cubicBezTo>
                    <a:cubicBezTo>
                      <a:pt x="520" y="28587"/>
                      <a:pt x="1453" y="33325"/>
                      <a:pt x="1751" y="38100"/>
                    </a:cubicBezTo>
                    <a:cubicBezTo>
                      <a:pt x="2087" y="43920"/>
                      <a:pt x="1565" y="49665"/>
                      <a:pt x="184" y="55336"/>
                    </a:cubicBezTo>
                    <a:cubicBezTo>
                      <a:pt x="-1532" y="62313"/>
                      <a:pt x="9250" y="65297"/>
                      <a:pt x="10966" y="58321"/>
                    </a:cubicBezTo>
                    <a:cubicBezTo>
                      <a:pt x="13018" y="49964"/>
                      <a:pt x="13503" y="41495"/>
                      <a:pt x="12459" y="32952"/>
                    </a:cubicBezTo>
                    <a:cubicBezTo>
                      <a:pt x="11787" y="27281"/>
                      <a:pt x="9773" y="19409"/>
                      <a:pt x="13093" y="14261"/>
                    </a:cubicBezTo>
                    <a:cubicBezTo>
                      <a:pt x="15891" y="9859"/>
                      <a:pt x="21785" y="10344"/>
                      <a:pt x="24136" y="14746"/>
                    </a:cubicBezTo>
                    <a:cubicBezTo>
                      <a:pt x="27232" y="20529"/>
                      <a:pt x="21524" y="27915"/>
                      <a:pt x="18465" y="32691"/>
                    </a:cubicBezTo>
                    <a:cubicBezTo>
                      <a:pt x="13690" y="40152"/>
                      <a:pt x="8168" y="47054"/>
                      <a:pt x="2050" y="53471"/>
                    </a:cubicBezTo>
                    <a:cubicBezTo>
                      <a:pt x="-2949" y="58694"/>
                      <a:pt x="4960" y="66640"/>
                      <a:pt x="9922" y="61417"/>
                    </a:cubicBezTo>
                    <a:lnTo>
                      <a:pt x="9922" y="61417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081" name="Google Shape;2081;p25"/>
            <p:cNvGrpSpPr/>
            <p:nvPr/>
          </p:nvGrpSpPr>
          <p:grpSpPr>
            <a:xfrm>
              <a:off x="6654528" y="1043673"/>
              <a:ext cx="45879" cy="82566"/>
              <a:chOff x="6654528" y="1043673"/>
              <a:chExt cx="45879" cy="82566"/>
            </a:xfrm>
          </p:grpSpPr>
          <p:sp>
            <p:nvSpPr>
              <p:cNvPr id="2082" name="Google Shape;2082;p25"/>
              <p:cNvSpPr/>
              <p:nvPr/>
            </p:nvSpPr>
            <p:spPr>
              <a:xfrm>
                <a:off x="6660164" y="1049081"/>
                <a:ext cx="34654" cy="71645"/>
              </a:xfrm>
              <a:custGeom>
                <a:rect b="b" l="l" r="r" t="t"/>
                <a:pathLst>
                  <a:path extrusionOk="0" h="71645" w="34654">
                    <a:moveTo>
                      <a:pt x="31744" y="65601"/>
                    </a:moveTo>
                    <a:cubicBezTo>
                      <a:pt x="31856" y="58774"/>
                      <a:pt x="32005" y="51947"/>
                      <a:pt x="32117" y="45120"/>
                    </a:cubicBezTo>
                    <a:cubicBezTo>
                      <a:pt x="32378" y="30943"/>
                      <a:pt x="32117" y="15199"/>
                      <a:pt x="22865" y="4791"/>
                    </a:cubicBezTo>
                    <a:cubicBezTo>
                      <a:pt x="21224" y="2925"/>
                      <a:pt x="19246" y="1284"/>
                      <a:pt x="16971" y="500"/>
                    </a:cubicBezTo>
                    <a:cubicBezTo>
                      <a:pt x="12792" y="-917"/>
                      <a:pt x="8017" y="799"/>
                      <a:pt x="4995" y="4119"/>
                    </a:cubicBezTo>
                    <a:cubicBezTo>
                      <a:pt x="1973" y="7402"/>
                      <a:pt x="481" y="12028"/>
                      <a:pt x="108" y="16580"/>
                    </a:cubicBezTo>
                    <a:cubicBezTo>
                      <a:pt x="-638" y="25533"/>
                      <a:pt x="2570" y="34450"/>
                      <a:pt x="7345" y="41949"/>
                    </a:cubicBezTo>
                    <a:cubicBezTo>
                      <a:pt x="12120" y="49447"/>
                      <a:pt x="18463" y="55678"/>
                      <a:pt x="24730" y="61833"/>
                    </a:cubicBezTo>
                    <a:cubicBezTo>
                      <a:pt x="28051" y="65116"/>
                      <a:pt x="31371" y="68362"/>
                      <a:pt x="34654" y="71645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83" name="Google Shape;2083;p25"/>
              <p:cNvSpPr/>
              <p:nvPr/>
            </p:nvSpPr>
            <p:spPr>
              <a:xfrm>
                <a:off x="6654528" y="1043673"/>
                <a:ext cx="45879" cy="82566"/>
              </a:xfrm>
              <a:custGeom>
                <a:rect b="b" l="l" r="r" t="t"/>
                <a:pathLst>
                  <a:path extrusionOk="0" h="82566" w="45879">
                    <a:moveTo>
                      <a:pt x="42976" y="71010"/>
                    </a:moveTo>
                    <a:cubicBezTo>
                      <a:pt x="43200" y="58698"/>
                      <a:pt x="44170" y="46126"/>
                      <a:pt x="42938" y="33852"/>
                    </a:cubicBezTo>
                    <a:cubicBezTo>
                      <a:pt x="41894" y="23145"/>
                      <a:pt x="38835" y="11206"/>
                      <a:pt x="30179" y="4006"/>
                    </a:cubicBezTo>
                    <a:cubicBezTo>
                      <a:pt x="20069" y="-4388"/>
                      <a:pt x="6825" y="1320"/>
                      <a:pt x="2199" y="12699"/>
                    </a:cubicBezTo>
                    <a:cubicBezTo>
                      <a:pt x="-2464" y="24227"/>
                      <a:pt x="856" y="37657"/>
                      <a:pt x="6862" y="48029"/>
                    </a:cubicBezTo>
                    <a:cubicBezTo>
                      <a:pt x="14249" y="60750"/>
                      <a:pt x="25964" y="70711"/>
                      <a:pt x="36297" y="80934"/>
                    </a:cubicBezTo>
                    <a:cubicBezTo>
                      <a:pt x="41446" y="86007"/>
                      <a:pt x="49355" y="78098"/>
                      <a:pt x="44207" y="73024"/>
                    </a:cubicBezTo>
                    <a:cubicBezTo>
                      <a:pt x="34806" y="63772"/>
                      <a:pt x="24061" y="54781"/>
                      <a:pt x="17122" y="43402"/>
                    </a:cubicBezTo>
                    <a:cubicBezTo>
                      <a:pt x="13839" y="38030"/>
                      <a:pt x="11414" y="31912"/>
                      <a:pt x="11190" y="25570"/>
                    </a:cubicBezTo>
                    <a:cubicBezTo>
                      <a:pt x="11041" y="20757"/>
                      <a:pt x="11899" y="14266"/>
                      <a:pt x="16637" y="11729"/>
                    </a:cubicBezTo>
                    <a:cubicBezTo>
                      <a:pt x="21151" y="9304"/>
                      <a:pt x="24621" y="13669"/>
                      <a:pt x="26784" y="17213"/>
                    </a:cubicBezTo>
                    <a:cubicBezTo>
                      <a:pt x="29620" y="21876"/>
                      <a:pt x="30963" y="27323"/>
                      <a:pt x="31597" y="32695"/>
                    </a:cubicBezTo>
                    <a:cubicBezTo>
                      <a:pt x="33089" y="45305"/>
                      <a:pt x="31970" y="58288"/>
                      <a:pt x="31746" y="70935"/>
                    </a:cubicBezTo>
                    <a:cubicBezTo>
                      <a:pt x="31634" y="78210"/>
                      <a:pt x="42826" y="78210"/>
                      <a:pt x="42976" y="71010"/>
                    </a:cubicBezTo>
                    <a:lnTo>
                      <a:pt x="42976" y="71010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87" name="Shape 20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88" name="Google Shape;2088;p26"/>
          <p:cNvGraphicFramePr/>
          <p:nvPr/>
        </p:nvGraphicFramePr>
        <p:xfrm>
          <a:off x="1473738" y="933038"/>
          <a:ext cx="3000000" cy="3000000"/>
        </p:xfrm>
        <a:graphic>
          <a:graphicData uri="http://schemas.openxmlformats.org/drawingml/2006/table">
            <a:tbl>
              <a:tblPr>
                <a:noFill/>
                <a:tableStyleId>{824B9716-2654-4D3A-BFF6-FDA8A9BB03AC}</a:tableStyleId>
              </a:tblPr>
              <a:tblGrid>
                <a:gridCol w="382850"/>
                <a:gridCol w="382850"/>
                <a:gridCol w="382850"/>
                <a:gridCol w="382850"/>
                <a:gridCol w="382850"/>
                <a:gridCol w="382850"/>
                <a:gridCol w="382850"/>
              </a:tblGrid>
              <a:tr h="22927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latin typeface="Dekko"/>
                          <a:ea typeface="Dekko"/>
                          <a:cs typeface="Dekko"/>
                          <a:sym typeface="Dekko"/>
                        </a:rPr>
                        <a:t>M</a:t>
                      </a:r>
                      <a:endParaRPr b="1" sz="1200">
                        <a:solidFill>
                          <a:srgbClr val="000000"/>
                        </a:solidFill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rgbClr val="000000"/>
                          </a:solidFill>
                          <a:latin typeface="Dekko"/>
                          <a:ea typeface="Dekko"/>
                          <a:cs typeface="Dekko"/>
                          <a:sym typeface="Dekko"/>
                        </a:rPr>
                        <a:t>T</a:t>
                      </a:r>
                      <a:endParaRPr b="1" sz="1200">
                        <a:solidFill>
                          <a:srgbClr val="000000"/>
                        </a:solidFill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rgbClr val="000000"/>
                          </a:solidFill>
                          <a:latin typeface="Dekko"/>
                          <a:ea typeface="Dekko"/>
                          <a:cs typeface="Dekko"/>
                          <a:sym typeface="Dekko"/>
                        </a:rPr>
                        <a:t>W</a:t>
                      </a:r>
                      <a:endParaRPr b="1" sz="1200">
                        <a:solidFill>
                          <a:srgbClr val="000000"/>
                        </a:solidFill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rgbClr val="000000"/>
                          </a:solidFill>
                          <a:latin typeface="Dekko"/>
                          <a:ea typeface="Dekko"/>
                          <a:cs typeface="Dekko"/>
                          <a:sym typeface="Dekko"/>
                        </a:rPr>
                        <a:t>T</a:t>
                      </a:r>
                      <a:endParaRPr b="1" sz="1200">
                        <a:solidFill>
                          <a:srgbClr val="000000"/>
                        </a:solidFill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rgbClr val="000000"/>
                          </a:solidFill>
                          <a:latin typeface="Dekko"/>
                          <a:ea typeface="Dekko"/>
                          <a:cs typeface="Dekko"/>
                          <a:sym typeface="Dekko"/>
                        </a:rPr>
                        <a:t>F</a:t>
                      </a:r>
                      <a:endParaRPr b="1" sz="1200">
                        <a:solidFill>
                          <a:srgbClr val="000000"/>
                        </a:solidFill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rgbClr val="000000"/>
                          </a:solidFill>
                          <a:latin typeface="Dekko"/>
                          <a:ea typeface="Dekko"/>
                          <a:cs typeface="Dekko"/>
                          <a:sym typeface="Dekko"/>
                        </a:rPr>
                        <a:t>S</a:t>
                      </a:r>
                      <a:endParaRPr b="1" sz="1200">
                        <a:solidFill>
                          <a:srgbClr val="000000"/>
                        </a:solidFill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rgbClr val="000000"/>
                          </a:solidFill>
                          <a:latin typeface="Dekko"/>
                          <a:ea typeface="Dekko"/>
                          <a:cs typeface="Dekko"/>
                          <a:sym typeface="Dekko"/>
                        </a:rPr>
                        <a:t>S</a:t>
                      </a:r>
                      <a:endParaRPr b="1" sz="1200">
                        <a:solidFill>
                          <a:srgbClr val="000000"/>
                        </a:solidFill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095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1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095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2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3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4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5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6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7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8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</a:tr>
              <a:tr h="3095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9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10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11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12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13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14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15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095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16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17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18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19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20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21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22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095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23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24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25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26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27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28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29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095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30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31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2089" name="Google Shape;2089;p26"/>
          <p:cNvSpPr txBox="1"/>
          <p:nvPr>
            <p:ph idx="3" type="body"/>
          </p:nvPr>
        </p:nvSpPr>
        <p:spPr>
          <a:xfrm>
            <a:off x="6331525" y="2790951"/>
            <a:ext cx="1487700" cy="1612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90" name="Google Shape;2090;p26"/>
          <p:cNvSpPr txBox="1"/>
          <p:nvPr>
            <p:ph idx="5" type="body"/>
          </p:nvPr>
        </p:nvSpPr>
        <p:spPr>
          <a:xfrm>
            <a:off x="6331525" y="757900"/>
            <a:ext cx="1487700" cy="16134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91" name="Google Shape;2091;p26"/>
          <p:cNvSpPr txBox="1"/>
          <p:nvPr>
            <p:ph idx="6" type="body"/>
          </p:nvPr>
        </p:nvSpPr>
        <p:spPr>
          <a:xfrm>
            <a:off x="7819250" y="4785900"/>
            <a:ext cx="1487700" cy="16503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92" name="Google Shape;2092;p26"/>
          <p:cNvSpPr txBox="1"/>
          <p:nvPr>
            <p:ph idx="7" type="body"/>
          </p:nvPr>
        </p:nvSpPr>
        <p:spPr>
          <a:xfrm>
            <a:off x="9307000" y="4786275"/>
            <a:ext cx="1487700" cy="16503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93" name="Google Shape;2093;p26"/>
          <p:cNvSpPr txBox="1"/>
          <p:nvPr>
            <p:ph idx="2" type="body"/>
          </p:nvPr>
        </p:nvSpPr>
        <p:spPr>
          <a:xfrm>
            <a:off x="7819250" y="2790700"/>
            <a:ext cx="1487700" cy="1612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94" name="Google Shape;2094;p26"/>
          <p:cNvSpPr txBox="1"/>
          <p:nvPr>
            <p:ph idx="1" type="body"/>
          </p:nvPr>
        </p:nvSpPr>
        <p:spPr>
          <a:xfrm>
            <a:off x="9307000" y="2791224"/>
            <a:ext cx="1487700" cy="1612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95" name="Google Shape;2095;p26"/>
          <p:cNvSpPr txBox="1"/>
          <p:nvPr>
            <p:ph idx="4" type="body"/>
          </p:nvPr>
        </p:nvSpPr>
        <p:spPr>
          <a:xfrm>
            <a:off x="7819250" y="757699"/>
            <a:ext cx="1487700" cy="16134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96" name="Google Shape;2096;p26"/>
          <p:cNvSpPr/>
          <p:nvPr/>
        </p:nvSpPr>
        <p:spPr>
          <a:xfrm rot="226196">
            <a:off x="9247818" y="657764"/>
            <a:ext cx="1606075" cy="1699568"/>
          </a:xfrm>
          <a:prstGeom prst="rect">
            <a:avLst/>
          </a:prstGeom>
          <a:solidFill>
            <a:schemeClr val="accent3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600">
                <a:latin typeface="Glass Antiqua"/>
                <a:ea typeface="Glass Antiqua"/>
                <a:cs typeface="Glass Antiqua"/>
                <a:sym typeface="Glass Antiqua"/>
              </a:rPr>
              <a:t>You Can Do It!</a:t>
            </a:r>
            <a:endParaRPr b="1" sz="2600">
              <a:latin typeface="Glass Antiqua"/>
              <a:ea typeface="Glass Antiqua"/>
              <a:cs typeface="Glass Antiqua"/>
              <a:sym typeface="Glass Antiqua"/>
            </a:endParaRPr>
          </a:p>
        </p:txBody>
      </p:sp>
      <p:sp>
        <p:nvSpPr>
          <p:cNvPr id="2097" name="Google Shape;2097;p26"/>
          <p:cNvSpPr/>
          <p:nvPr/>
        </p:nvSpPr>
        <p:spPr>
          <a:xfrm rot="-240181">
            <a:off x="6334054" y="4589460"/>
            <a:ext cx="1482617" cy="179718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098" name="Google Shape;2098;p26"/>
          <p:cNvPicPr preferRelativeResize="0"/>
          <p:nvPr/>
        </p:nvPicPr>
        <p:blipFill rotWithShape="1">
          <a:blip r:embed="rId3">
            <a:alphaModFix/>
          </a:blip>
          <a:srcRect b="0" l="19067" r="21714" t="0"/>
          <a:stretch/>
        </p:blipFill>
        <p:spPr>
          <a:xfrm rot="-239996">
            <a:off x="6432237" y="4697176"/>
            <a:ext cx="1265000" cy="1263576"/>
          </a:xfrm>
          <a:prstGeom prst="rect">
            <a:avLst/>
          </a:prstGeom>
          <a:noFill/>
          <a:ln>
            <a:noFill/>
          </a:ln>
        </p:spPr>
      </p:pic>
      <p:sp>
        <p:nvSpPr>
          <p:cNvPr id="2099" name="Google Shape;2099;p26"/>
          <p:cNvSpPr/>
          <p:nvPr/>
        </p:nvSpPr>
        <p:spPr>
          <a:xfrm rot="10405083">
            <a:off x="6470336" y="4460726"/>
            <a:ext cx="1002326" cy="290145"/>
          </a:xfrm>
          <a:custGeom>
            <a:rect b="b" l="l" r="r" t="t"/>
            <a:pathLst>
              <a:path extrusionOk="0" h="1673412" w="7659384">
                <a:moveTo>
                  <a:pt x="197437" y="0"/>
                </a:moveTo>
                <a:lnTo>
                  <a:pt x="7604587" y="0"/>
                </a:lnTo>
                <a:lnTo>
                  <a:pt x="7349060" y="196414"/>
                </a:lnTo>
                <a:lnTo>
                  <a:pt x="7659384" y="434947"/>
                </a:lnTo>
                <a:lnTo>
                  <a:pt x="7659384" y="462083"/>
                </a:lnTo>
                <a:lnTo>
                  <a:pt x="7349061" y="700616"/>
                </a:lnTo>
                <a:lnTo>
                  <a:pt x="7658358" y="938359"/>
                </a:lnTo>
                <a:lnTo>
                  <a:pt x="7349060" y="1176104"/>
                </a:lnTo>
                <a:lnTo>
                  <a:pt x="7659384" y="1414637"/>
                </a:lnTo>
                <a:lnTo>
                  <a:pt x="7659384" y="1441774"/>
                </a:lnTo>
                <a:lnTo>
                  <a:pt x="7358029" y="1673412"/>
                </a:lnTo>
                <a:lnTo>
                  <a:pt x="211955" y="1673412"/>
                </a:lnTo>
                <a:lnTo>
                  <a:pt x="327976" y="1584232"/>
                </a:lnTo>
                <a:lnTo>
                  <a:pt x="0" y="1332130"/>
                </a:lnTo>
                <a:lnTo>
                  <a:pt x="327975" y="1080030"/>
                </a:lnTo>
                <a:lnTo>
                  <a:pt x="18678" y="842286"/>
                </a:lnTo>
                <a:lnTo>
                  <a:pt x="327976" y="604542"/>
                </a:lnTo>
                <a:lnTo>
                  <a:pt x="0" y="352440"/>
                </a:lnTo>
                <a:lnTo>
                  <a:pt x="327975" y="100340"/>
                </a:lnTo>
                <a:close/>
              </a:path>
            </a:pathLst>
          </a:custGeom>
          <a:solidFill>
            <a:srgbClr val="FFFFFF">
              <a:alpha val="50980"/>
            </a:srgbClr>
          </a:solidFill>
          <a:ln>
            <a:noFill/>
          </a:ln>
        </p:spPr>
        <p:txBody>
          <a:bodyPr anchorCtr="0" anchor="ctr" bIns="122825" lIns="245700" spcFirstLastPara="1" rIns="245700" wrap="square" tIns="1228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2100" name="Google Shape;2100;p26"/>
          <p:cNvSpPr/>
          <p:nvPr/>
        </p:nvSpPr>
        <p:spPr>
          <a:xfrm rot="-10405083">
            <a:off x="9631741" y="535047"/>
            <a:ext cx="1002326" cy="291109"/>
          </a:xfrm>
          <a:custGeom>
            <a:rect b="b" l="l" r="r" t="t"/>
            <a:pathLst>
              <a:path extrusionOk="0" h="1673412" w="7659384">
                <a:moveTo>
                  <a:pt x="197437" y="0"/>
                </a:moveTo>
                <a:lnTo>
                  <a:pt x="7604587" y="0"/>
                </a:lnTo>
                <a:lnTo>
                  <a:pt x="7349060" y="196414"/>
                </a:lnTo>
                <a:lnTo>
                  <a:pt x="7659384" y="434947"/>
                </a:lnTo>
                <a:lnTo>
                  <a:pt x="7659384" y="462083"/>
                </a:lnTo>
                <a:lnTo>
                  <a:pt x="7349061" y="700616"/>
                </a:lnTo>
                <a:lnTo>
                  <a:pt x="7658358" y="938359"/>
                </a:lnTo>
                <a:lnTo>
                  <a:pt x="7349060" y="1176104"/>
                </a:lnTo>
                <a:lnTo>
                  <a:pt x="7659384" y="1414637"/>
                </a:lnTo>
                <a:lnTo>
                  <a:pt x="7659384" y="1441774"/>
                </a:lnTo>
                <a:lnTo>
                  <a:pt x="7358029" y="1673412"/>
                </a:lnTo>
                <a:lnTo>
                  <a:pt x="211955" y="1673412"/>
                </a:lnTo>
                <a:lnTo>
                  <a:pt x="327976" y="1584232"/>
                </a:lnTo>
                <a:lnTo>
                  <a:pt x="0" y="1332130"/>
                </a:lnTo>
                <a:lnTo>
                  <a:pt x="327975" y="1080030"/>
                </a:lnTo>
                <a:lnTo>
                  <a:pt x="18678" y="842286"/>
                </a:lnTo>
                <a:lnTo>
                  <a:pt x="327976" y="604542"/>
                </a:lnTo>
                <a:lnTo>
                  <a:pt x="0" y="352440"/>
                </a:lnTo>
                <a:lnTo>
                  <a:pt x="327975" y="100340"/>
                </a:lnTo>
                <a:close/>
              </a:path>
            </a:pathLst>
          </a:custGeom>
          <a:solidFill>
            <a:srgbClr val="FFFFFF">
              <a:alpha val="50980"/>
            </a:srgbClr>
          </a:solidFill>
          <a:ln>
            <a:noFill/>
          </a:ln>
        </p:spPr>
        <p:txBody>
          <a:bodyPr anchorCtr="0" anchor="ctr" bIns="122825" lIns="245700" spcFirstLastPara="1" rIns="245700" wrap="square" tIns="1228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2101" name="Google Shape;2101;p26"/>
          <p:cNvSpPr txBox="1"/>
          <p:nvPr>
            <p:ph idx="8" type="body"/>
          </p:nvPr>
        </p:nvSpPr>
        <p:spPr>
          <a:xfrm>
            <a:off x="4187952" y="1140400"/>
            <a:ext cx="1857600" cy="5239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❏"/>
            </a:pPr>
            <a:r>
              <a:rPr lang="en"/>
              <a:t>I have to do this.</a:t>
            </a:r>
            <a:endParaRPr/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❏"/>
            </a:pPr>
            <a:r>
              <a:rPr lang="en" strike="sngStrike"/>
              <a:t>I have to do that.</a:t>
            </a:r>
            <a:endParaRPr strike="sngStrike"/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❏"/>
            </a:pPr>
            <a:r>
              <a:rPr lang="en"/>
              <a:t>And that too.</a:t>
            </a:r>
            <a:endParaRPr/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❏"/>
            </a:pPr>
            <a:r>
              <a:rPr lang="en"/>
              <a:t>And this too.</a:t>
            </a:r>
            <a:endParaRPr/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❏"/>
            </a:pPr>
            <a:r>
              <a:rPr lang="en"/>
              <a:t>Oh! And don’t forget about that!</a:t>
            </a:r>
            <a:endParaRPr/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❏"/>
            </a:pPr>
            <a:r>
              <a:rPr lang="en"/>
              <a:t>Remember to pick up this.</a:t>
            </a:r>
            <a:endParaRPr/>
          </a:p>
        </p:txBody>
      </p:sp>
      <p:sp>
        <p:nvSpPr>
          <p:cNvPr id="2102" name="Google Shape;2102;p26"/>
          <p:cNvSpPr/>
          <p:nvPr/>
        </p:nvSpPr>
        <p:spPr>
          <a:xfrm rot="-222257">
            <a:off x="1481057" y="3565853"/>
            <a:ext cx="2530687" cy="2678020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latin typeface="Dekko"/>
                <a:ea typeface="Dekko"/>
                <a:cs typeface="Dekko"/>
                <a:sym typeface="Dekko"/>
              </a:rPr>
              <a:t>“Do the best you can until you know better. Then when you know better, do better.”</a:t>
            </a:r>
            <a:endParaRPr sz="1700">
              <a:latin typeface="Dekko"/>
              <a:ea typeface="Dekko"/>
              <a:cs typeface="Dekko"/>
              <a:sym typeface="Dekk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00">
              <a:latin typeface="Dekko"/>
              <a:ea typeface="Dekko"/>
              <a:cs typeface="Dekko"/>
              <a:sym typeface="Dekk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00">
              <a:latin typeface="Dekko"/>
              <a:ea typeface="Dekko"/>
              <a:cs typeface="Dekko"/>
              <a:sym typeface="Dekk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700">
                <a:highlight>
                  <a:schemeClr val="accent1"/>
                </a:highlight>
                <a:latin typeface="Dekko"/>
                <a:ea typeface="Dekko"/>
                <a:cs typeface="Dekko"/>
                <a:sym typeface="Dekko"/>
              </a:rPr>
              <a:t>-Maya Angelou</a:t>
            </a:r>
            <a:endParaRPr b="1" sz="1700">
              <a:highlight>
                <a:schemeClr val="accent1"/>
              </a:highlight>
              <a:latin typeface="Dekko"/>
              <a:ea typeface="Dekko"/>
              <a:cs typeface="Dekko"/>
              <a:sym typeface="Dekko"/>
            </a:endParaRPr>
          </a:p>
        </p:txBody>
      </p:sp>
      <p:sp>
        <p:nvSpPr>
          <p:cNvPr id="2103" name="Google Shape;2103;p26"/>
          <p:cNvSpPr/>
          <p:nvPr/>
        </p:nvSpPr>
        <p:spPr>
          <a:xfrm rot="10733898">
            <a:off x="2172022" y="3391834"/>
            <a:ext cx="995904" cy="292847"/>
          </a:xfrm>
          <a:custGeom>
            <a:rect b="b" l="l" r="r" t="t"/>
            <a:pathLst>
              <a:path extrusionOk="0" h="1673412" w="7659384">
                <a:moveTo>
                  <a:pt x="197437" y="0"/>
                </a:moveTo>
                <a:lnTo>
                  <a:pt x="7604587" y="0"/>
                </a:lnTo>
                <a:lnTo>
                  <a:pt x="7349060" y="196414"/>
                </a:lnTo>
                <a:lnTo>
                  <a:pt x="7659384" y="434947"/>
                </a:lnTo>
                <a:lnTo>
                  <a:pt x="7659384" y="462083"/>
                </a:lnTo>
                <a:lnTo>
                  <a:pt x="7349061" y="700616"/>
                </a:lnTo>
                <a:lnTo>
                  <a:pt x="7658358" y="938359"/>
                </a:lnTo>
                <a:lnTo>
                  <a:pt x="7349060" y="1176104"/>
                </a:lnTo>
                <a:lnTo>
                  <a:pt x="7659384" y="1414637"/>
                </a:lnTo>
                <a:lnTo>
                  <a:pt x="7659384" y="1441774"/>
                </a:lnTo>
                <a:lnTo>
                  <a:pt x="7358029" y="1673412"/>
                </a:lnTo>
                <a:lnTo>
                  <a:pt x="211955" y="1673412"/>
                </a:lnTo>
                <a:lnTo>
                  <a:pt x="327976" y="1584232"/>
                </a:lnTo>
                <a:lnTo>
                  <a:pt x="0" y="1332130"/>
                </a:lnTo>
                <a:lnTo>
                  <a:pt x="327975" y="1080030"/>
                </a:lnTo>
                <a:lnTo>
                  <a:pt x="18678" y="842286"/>
                </a:lnTo>
                <a:lnTo>
                  <a:pt x="327976" y="604542"/>
                </a:lnTo>
                <a:lnTo>
                  <a:pt x="0" y="352440"/>
                </a:lnTo>
                <a:lnTo>
                  <a:pt x="327975" y="100340"/>
                </a:lnTo>
                <a:close/>
              </a:path>
            </a:pathLst>
          </a:custGeom>
          <a:solidFill>
            <a:srgbClr val="FFFFFF">
              <a:alpha val="50980"/>
            </a:srgbClr>
          </a:solidFill>
          <a:ln>
            <a:noFill/>
          </a:ln>
        </p:spPr>
        <p:txBody>
          <a:bodyPr anchorCtr="0" anchor="ctr" bIns="122825" lIns="245700" spcFirstLastPara="1" rIns="245700" wrap="square" tIns="1228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/>
          </a:p>
        </p:txBody>
      </p:sp>
      <p:grpSp>
        <p:nvGrpSpPr>
          <p:cNvPr id="2104" name="Google Shape;2104;p26"/>
          <p:cNvGrpSpPr/>
          <p:nvPr/>
        </p:nvGrpSpPr>
        <p:grpSpPr>
          <a:xfrm rot="-233258">
            <a:off x="34827" y="537846"/>
            <a:ext cx="874750" cy="5782312"/>
            <a:chOff x="1043273" y="578498"/>
            <a:chExt cx="874749" cy="5782306"/>
          </a:xfrm>
        </p:grpSpPr>
        <p:grpSp>
          <p:nvGrpSpPr>
            <p:cNvPr id="2105" name="Google Shape;2105;p26"/>
            <p:cNvGrpSpPr/>
            <p:nvPr/>
          </p:nvGrpSpPr>
          <p:grpSpPr>
            <a:xfrm rot="286361">
              <a:off x="1282600" y="584974"/>
              <a:ext cx="396096" cy="5769354"/>
              <a:chOff x="9448800" y="476250"/>
              <a:chExt cx="396109" cy="5769543"/>
            </a:xfrm>
          </p:grpSpPr>
          <p:sp>
            <p:nvSpPr>
              <p:cNvPr id="2106" name="Google Shape;2106;p26"/>
              <p:cNvSpPr/>
              <p:nvPr/>
            </p:nvSpPr>
            <p:spPr>
              <a:xfrm>
                <a:off x="9508546" y="6169267"/>
                <a:ext cx="276759" cy="76526"/>
              </a:xfrm>
              <a:custGeom>
                <a:rect b="b" l="l" r="r" t="t"/>
                <a:pathLst>
                  <a:path extrusionOk="0" h="64579" w="233552">
                    <a:moveTo>
                      <a:pt x="206026" y="64579"/>
                    </a:moveTo>
                    <a:lnTo>
                      <a:pt x="27527" y="64579"/>
                    </a:lnTo>
                    <a:cubicBezTo>
                      <a:pt x="12382" y="64579"/>
                      <a:pt x="0" y="52197"/>
                      <a:pt x="0" y="37052"/>
                    </a:cubicBezTo>
                    <a:lnTo>
                      <a:pt x="0" y="27527"/>
                    </a:lnTo>
                    <a:cubicBezTo>
                      <a:pt x="0" y="12383"/>
                      <a:pt x="12382" y="0"/>
                      <a:pt x="27527" y="0"/>
                    </a:cubicBezTo>
                    <a:lnTo>
                      <a:pt x="206026" y="0"/>
                    </a:lnTo>
                    <a:cubicBezTo>
                      <a:pt x="221171" y="0"/>
                      <a:pt x="233553" y="12383"/>
                      <a:pt x="233553" y="27527"/>
                    </a:cubicBezTo>
                    <a:lnTo>
                      <a:pt x="233553" y="37052"/>
                    </a:lnTo>
                    <a:cubicBezTo>
                      <a:pt x="233553" y="52197"/>
                      <a:pt x="221171" y="64579"/>
                      <a:pt x="206026" y="64579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  <a:effectLst>
                <a:outerShdw blurRad="57150" rotWithShape="0" algn="bl" dir="1560000" dist="114300">
                  <a:srgbClr val="000000">
                    <a:alpha val="24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07" name="Google Shape;2107;p26"/>
              <p:cNvSpPr/>
              <p:nvPr/>
            </p:nvSpPr>
            <p:spPr>
              <a:xfrm>
                <a:off x="9508546" y="6159742"/>
                <a:ext cx="276759" cy="76526"/>
              </a:xfrm>
              <a:custGeom>
                <a:rect b="b" l="l" r="r" t="t"/>
                <a:pathLst>
                  <a:path extrusionOk="0" h="64579" w="233552">
                    <a:moveTo>
                      <a:pt x="206026" y="64579"/>
                    </a:moveTo>
                    <a:lnTo>
                      <a:pt x="27527" y="64579"/>
                    </a:lnTo>
                    <a:cubicBezTo>
                      <a:pt x="12382" y="64579"/>
                      <a:pt x="0" y="52197"/>
                      <a:pt x="0" y="37052"/>
                    </a:cubicBezTo>
                    <a:lnTo>
                      <a:pt x="0" y="27527"/>
                    </a:lnTo>
                    <a:cubicBezTo>
                      <a:pt x="0" y="12383"/>
                      <a:pt x="12382" y="0"/>
                      <a:pt x="27527" y="0"/>
                    </a:cubicBezTo>
                    <a:lnTo>
                      <a:pt x="206026" y="0"/>
                    </a:lnTo>
                    <a:cubicBezTo>
                      <a:pt x="221171" y="0"/>
                      <a:pt x="233553" y="12383"/>
                      <a:pt x="233553" y="27527"/>
                    </a:cubicBezTo>
                    <a:lnTo>
                      <a:pt x="233553" y="37052"/>
                    </a:lnTo>
                    <a:cubicBezTo>
                      <a:pt x="233553" y="52197"/>
                      <a:pt x="221171" y="64579"/>
                      <a:pt x="206026" y="64579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  <a:effectLst>
                <a:outerShdw blurRad="57150" rotWithShape="0" algn="bl" dir="1560000" dist="114300">
                  <a:srgbClr val="000000">
                    <a:alpha val="24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08" name="Google Shape;2108;p26"/>
              <p:cNvSpPr/>
              <p:nvPr/>
            </p:nvSpPr>
            <p:spPr>
              <a:xfrm>
                <a:off x="9470400" y="2556607"/>
                <a:ext cx="352568" cy="3647434"/>
              </a:xfrm>
              <a:custGeom>
                <a:rect b="b" l="l" r="r" t="t"/>
                <a:pathLst>
                  <a:path extrusionOk="0" h="3078003" w="256413">
                    <a:moveTo>
                      <a:pt x="95" y="0"/>
                    </a:moveTo>
                    <a:lnTo>
                      <a:pt x="256413" y="0"/>
                    </a:lnTo>
                    <a:lnTo>
                      <a:pt x="256413" y="3044000"/>
                    </a:lnTo>
                    <a:cubicBezTo>
                      <a:pt x="256413" y="3062764"/>
                      <a:pt x="241173" y="3078004"/>
                      <a:pt x="222409" y="3078004"/>
                    </a:cubicBezTo>
                    <a:lnTo>
                      <a:pt x="34004" y="3078004"/>
                    </a:lnTo>
                    <a:cubicBezTo>
                      <a:pt x="15240" y="3078004"/>
                      <a:pt x="0" y="3062764"/>
                      <a:pt x="0" y="3044000"/>
                    </a:cubicBezTo>
                    <a:lnTo>
                      <a:pt x="0" y="0"/>
                    </a:lnTo>
                    <a:lnTo>
                      <a:pt x="95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  <a:effectLst>
                <a:outerShdw blurRad="57150" rotWithShape="0" algn="bl" dir="1560000" dist="114300">
                  <a:srgbClr val="000000">
                    <a:alpha val="24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09" name="Google Shape;2109;p26"/>
              <p:cNvSpPr/>
              <p:nvPr/>
            </p:nvSpPr>
            <p:spPr>
              <a:xfrm>
                <a:off x="9470261" y="476250"/>
                <a:ext cx="353399" cy="2082248"/>
              </a:xfrm>
              <a:custGeom>
                <a:rect b="b" l="l" r="r" t="t"/>
                <a:pathLst>
                  <a:path extrusionOk="0" h="1757171" w="298227">
                    <a:moveTo>
                      <a:pt x="298228" y="1757172"/>
                    </a:moveTo>
                    <a:lnTo>
                      <a:pt x="0" y="1757172"/>
                    </a:lnTo>
                    <a:lnTo>
                      <a:pt x="0" y="39910"/>
                    </a:lnTo>
                    <a:cubicBezTo>
                      <a:pt x="0" y="17812"/>
                      <a:pt x="17812" y="0"/>
                      <a:pt x="39815" y="0"/>
                    </a:cubicBezTo>
                    <a:lnTo>
                      <a:pt x="258413" y="0"/>
                    </a:lnTo>
                    <a:cubicBezTo>
                      <a:pt x="280416" y="0"/>
                      <a:pt x="298228" y="17812"/>
                      <a:pt x="298228" y="39815"/>
                    </a:cubicBezTo>
                    <a:lnTo>
                      <a:pt x="298228" y="1757172"/>
                    </a:lnTo>
                    <a:lnTo>
                      <a:pt x="298228" y="1757172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  <a:effectLst>
                <a:outerShdw blurRad="57150" rotWithShape="0" algn="bl" dir="1560000" dist="114300">
                  <a:srgbClr val="000000">
                    <a:alpha val="24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10" name="Google Shape;2110;p26"/>
              <p:cNvSpPr/>
              <p:nvPr/>
            </p:nvSpPr>
            <p:spPr>
              <a:xfrm>
                <a:off x="9448800" y="2485789"/>
                <a:ext cx="396109" cy="152940"/>
              </a:xfrm>
              <a:custGeom>
                <a:rect b="b" l="l" r="r" t="t"/>
                <a:pathLst>
                  <a:path extrusionOk="0" h="129063" w="345947">
                    <a:moveTo>
                      <a:pt x="318421" y="129064"/>
                    </a:moveTo>
                    <a:lnTo>
                      <a:pt x="27527" y="129064"/>
                    </a:lnTo>
                    <a:cubicBezTo>
                      <a:pt x="12383" y="129064"/>
                      <a:pt x="0" y="116681"/>
                      <a:pt x="0" y="101537"/>
                    </a:cubicBezTo>
                    <a:lnTo>
                      <a:pt x="0" y="27527"/>
                    </a:lnTo>
                    <a:cubicBezTo>
                      <a:pt x="0" y="12383"/>
                      <a:pt x="12383" y="0"/>
                      <a:pt x="27527" y="0"/>
                    </a:cubicBezTo>
                    <a:lnTo>
                      <a:pt x="318421" y="0"/>
                    </a:lnTo>
                    <a:cubicBezTo>
                      <a:pt x="333566" y="0"/>
                      <a:pt x="345948" y="12383"/>
                      <a:pt x="345948" y="27527"/>
                    </a:cubicBezTo>
                    <a:lnTo>
                      <a:pt x="345948" y="101537"/>
                    </a:lnTo>
                    <a:cubicBezTo>
                      <a:pt x="345948" y="116681"/>
                      <a:pt x="333566" y="129064"/>
                      <a:pt x="318421" y="129064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  <a:effectLst>
                <a:outerShdw blurRad="57150" rotWithShape="0" algn="bl" dir="1560000" dist="114300">
                  <a:srgbClr val="000000">
                    <a:alpha val="24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11" name="Google Shape;2111;p26"/>
              <p:cNvSpPr/>
              <p:nvPr/>
            </p:nvSpPr>
            <p:spPr>
              <a:xfrm>
                <a:off x="9448800" y="2485789"/>
                <a:ext cx="396109" cy="152940"/>
              </a:xfrm>
              <a:custGeom>
                <a:rect b="b" l="l" r="r" t="t"/>
                <a:pathLst>
                  <a:path extrusionOk="0" h="129063" w="345947">
                    <a:moveTo>
                      <a:pt x="318421" y="129064"/>
                    </a:moveTo>
                    <a:lnTo>
                      <a:pt x="27527" y="129064"/>
                    </a:lnTo>
                    <a:cubicBezTo>
                      <a:pt x="12383" y="129064"/>
                      <a:pt x="0" y="116681"/>
                      <a:pt x="0" y="101537"/>
                    </a:cubicBezTo>
                    <a:lnTo>
                      <a:pt x="0" y="27527"/>
                    </a:lnTo>
                    <a:cubicBezTo>
                      <a:pt x="0" y="12383"/>
                      <a:pt x="12383" y="0"/>
                      <a:pt x="27527" y="0"/>
                    </a:cubicBezTo>
                    <a:lnTo>
                      <a:pt x="318421" y="0"/>
                    </a:lnTo>
                    <a:cubicBezTo>
                      <a:pt x="333566" y="0"/>
                      <a:pt x="345948" y="12383"/>
                      <a:pt x="345948" y="27527"/>
                    </a:cubicBezTo>
                    <a:lnTo>
                      <a:pt x="345948" y="101537"/>
                    </a:lnTo>
                    <a:cubicBezTo>
                      <a:pt x="345948" y="116681"/>
                      <a:pt x="333566" y="129064"/>
                      <a:pt x="318421" y="129064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  <a:effectLst>
                <a:outerShdw blurRad="57150" rotWithShape="0" algn="bl" dir="1560000" dist="114300">
                  <a:srgbClr val="000000">
                    <a:alpha val="24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112" name="Google Shape;2112;p26"/>
            <p:cNvGrpSpPr/>
            <p:nvPr/>
          </p:nvGrpSpPr>
          <p:grpSpPr>
            <a:xfrm rot="286361">
              <a:off x="1282600" y="584974"/>
              <a:ext cx="396096" cy="5769354"/>
              <a:chOff x="9448800" y="476250"/>
              <a:chExt cx="396109" cy="5769543"/>
            </a:xfrm>
          </p:grpSpPr>
          <p:sp>
            <p:nvSpPr>
              <p:cNvPr id="2113" name="Google Shape;2113;p26"/>
              <p:cNvSpPr/>
              <p:nvPr/>
            </p:nvSpPr>
            <p:spPr>
              <a:xfrm>
                <a:off x="9508546" y="6169267"/>
                <a:ext cx="276759" cy="76526"/>
              </a:xfrm>
              <a:custGeom>
                <a:rect b="b" l="l" r="r" t="t"/>
                <a:pathLst>
                  <a:path extrusionOk="0" h="64579" w="233552">
                    <a:moveTo>
                      <a:pt x="206026" y="64579"/>
                    </a:moveTo>
                    <a:lnTo>
                      <a:pt x="27527" y="64579"/>
                    </a:lnTo>
                    <a:cubicBezTo>
                      <a:pt x="12382" y="64579"/>
                      <a:pt x="0" y="52197"/>
                      <a:pt x="0" y="37052"/>
                    </a:cubicBezTo>
                    <a:lnTo>
                      <a:pt x="0" y="27527"/>
                    </a:lnTo>
                    <a:cubicBezTo>
                      <a:pt x="0" y="12383"/>
                      <a:pt x="12382" y="0"/>
                      <a:pt x="27527" y="0"/>
                    </a:cubicBezTo>
                    <a:lnTo>
                      <a:pt x="206026" y="0"/>
                    </a:lnTo>
                    <a:cubicBezTo>
                      <a:pt x="221171" y="0"/>
                      <a:pt x="233553" y="12383"/>
                      <a:pt x="233553" y="27527"/>
                    </a:cubicBezTo>
                    <a:lnTo>
                      <a:pt x="233553" y="37052"/>
                    </a:lnTo>
                    <a:cubicBezTo>
                      <a:pt x="233553" y="52197"/>
                      <a:pt x="221171" y="64579"/>
                      <a:pt x="206026" y="64579"/>
                    </a:cubicBezTo>
                    <a:close/>
                  </a:path>
                </a:pathLst>
              </a:custGeom>
              <a:gradFill>
                <a:gsLst>
                  <a:gs pos="0">
                    <a:srgbClr val="000000"/>
                  </a:gs>
                  <a:gs pos="66000">
                    <a:srgbClr val="434343"/>
                  </a:gs>
                  <a:gs pos="100000">
                    <a:srgbClr val="000000"/>
                  </a:gs>
                </a:gsLst>
                <a:lin ang="0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14" name="Google Shape;2114;p26"/>
              <p:cNvSpPr/>
              <p:nvPr/>
            </p:nvSpPr>
            <p:spPr>
              <a:xfrm>
                <a:off x="9508546" y="6159742"/>
                <a:ext cx="276759" cy="76526"/>
              </a:xfrm>
              <a:custGeom>
                <a:rect b="b" l="l" r="r" t="t"/>
                <a:pathLst>
                  <a:path extrusionOk="0" h="64579" w="233552">
                    <a:moveTo>
                      <a:pt x="206026" y="64579"/>
                    </a:moveTo>
                    <a:lnTo>
                      <a:pt x="27527" y="64579"/>
                    </a:lnTo>
                    <a:cubicBezTo>
                      <a:pt x="12382" y="64579"/>
                      <a:pt x="0" y="52197"/>
                      <a:pt x="0" y="37052"/>
                    </a:cubicBezTo>
                    <a:lnTo>
                      <a:pt x="0" y="27527"/>
                    </a:lnTo>
                    <a:cubicBezTo>
                      <a:pt x="0" y="12383"/>
                      <a:pt x="12382" y="0"/>
                      <a:pt x="27527" y="0"/>
                    </a:cubicBezTo>
                    <a:lnTo>
                      <a:pt x="206026" y="0"/>
                    </a:lnTo>
                    <a:cubicBezTo>
                      <a:pt x="221171" y="0"/>
                      <a:pt x="233553" y="12383"/>
                      <a:pt x="233553" y="27527"/>
                    </a:cubicBezTo>
                    <a:lnTo>
                      <a:pt x="233553" y="37052"/>
                    </a:lnTo>
                    <a:cubicBezTo>
                      <a:pt x="233553" y="52197"/>
                      <a:pt x="221171" y="64579"/>
                      <a:pt x="206026" y="64579"/>
                    </a:cubicBezTo>
                    <a:close/>
                  </a:path>
                </a:pathLst>
              </a:custGeom>
              <a:solidFill>
                <a:srgbClr val="000000">
                  <a:alpha val="2000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15" name="Google Shape;2115;p26"/>
              <p:cNvSpPr/>
              <p:nvPr/>
            </p:nvSpPr>
            <p:spPr>
              <a:xfrm>
                <a:off x="9470400" y="2556607"/>
                <a:ext cx="352568" cy="3647434"/>
              </a:xfrm>
              <a:custGeom>
                <a:rect b="b" l="l" r="r" t="t"/>
                <a:pathLst>
                  <a:path extrusionOk="0" h="3078003" w="256413">
                    <a:moveTo>
                      <a:pt x="95" y="0"/>
                    </a:moveTo>
                    <a:lnTo>
                      <a:pt x="256413" y="0"/>
                    </a:lnTo>
                    <a:lnTo>
                      <a:pt x="256413" y="3044000"/>
                    </a:lnTo>
                    <a:cubicBezTo>
                      <a:pt x="256413" y="3062764"/>
                      <a:pt x="241173" y="3078004"/>
                      <a:pt x="222409" y="3078004"/>
                    </a:cubicBezTo>
                    <a:lnTo>
                      <a:pt x="34004" y="3078004"/>
                    </a:lnTo>
                    <a:cubicBezTo>
                      <a:pt x="15240" y="3078004"/>
                      <a:pt x="0" y="3062764"/>
                      <a:pt x="0" y="3044000"/>
                    </a:cubicBezTo>
                    <a:lnTo>
                      <a:pt x="0" y="0"/>
                    </a:lnTo>
                    <a:lnTo>
                      <a:pt x="95" y="0"/>
                    </a:lnTo>
                    <a:close/>
                  </a:path>
                </a:pathLst>
              </a:custGeom>
              <a:gradFill>
                <a:gsLst>
                  <a:gs pos="0">
                    <a:srgbClr val="D8D8D8"/>
                  </a:gs>
                  <a:gs pos="66000">
                    <a:srgbClr val="FFFFFF"/>
                  </a:gs>
                  <a:gs pos="100000">
                    <a:srgbClr val="F2F2F2"/>
                  </a:gs>
                </a:gsLst>
                <a:lin ang="0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16" name="Google Shape;2116;p26"/>
              <p:cNvSpPr/>
              <p:nvPr/>
            </p:nvSpPr>
            <p:spPr>
              <a:xfrm>
                <a:off x="9470261" y="476250"/>
                <a:ext cx="353399" cy="2082248"/>
              </a:xfrm>
              <a:custGeom>
                <a:rect b="b" l="l" r="r" t="t"/>
                <a:pathLst>
                  <a:path extrusionOk="0" h="1757171" w="298227">
                    <a:moveTo>
                      <a:pt x="298228" y="1757172"/>
                    </a:moveTo>
                    <a:lnTo>
                      <a:pt x="0" y="1757172"/>
                    </a:lnTo>
                    <a:lnTo>
                      <a:pt x="0" y="39910"/>
                    </a:lnTo>
                    <a:cubicBezTo>
                      <a:pt x="0" y="17812"/>
                      <a:pt x="17812" y="0"/>
                      <a:pt x="39815" y="0"/>
                    </a:cubicBezTo>
                    <a:lnTo>
                      <a:pt x="258413" y="0"/>
                    </a:lnTo>
                    <a:cubicBezTo>
                      <a:pt x="280416" y="0"/>
                      <a:pt x="298228" y="17812"/>
                      <a:pt x="298228" y="39815"/>
                    </a:cubicBezTo>
                    <a:lnTo>
                      <a:pt x="298228" y="1757172"/>
                    </a:lnTo>
                    <a:lnTo>
                      <a:pt x="298228" y="1757172"/>
                    </a:lnTo>
                    <a:close/>
                  </a:path>
                </a:pathLst>
              </a:custGeom>
              <a:gradFill>
                <a:gsLst>
                  <a:gs pos="0">
                    <a:srgbClr val="000000"/>
                  </a:gs>
                  <a:gs pos="66000">
                    <a:srgbClr val="434343"/>
                  </a:gs>
                  <a:gs pos="100000">
                    <a:srgbClr val="000000"/>
                  </a:gs>
                </a:gsLst>
                <a:lin ang="0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17" name="Google Shape;2117;p26"/>
              <p:cNvSpPr/>
              <p:nvPr/>
            </p:nvSpPr>
            <p:spPr>
              <a:xfrm>
                <a:off x="9448800" y="2485789"/>
                <a:ext cx="396109" cy="152940"/>
              </a:xfrm>
              <a:custGeom>
                <a:rect b="b" l="l" r="r" t="t"/>
                <a:pathLst>
                  <a:path extrusionOk="0" h="129063" w="345947">
                    <a:moveTo>
                      <a:pt x="318421" y="129064"/>
                    </a:moveTo>
                    <a:lnTo>
                      <a:pt x="27527" y="129064"/>
                    </a:lnTo>
                    <a:cubicBezTo>
                      <a:pt x="12383" y="129064"/>
                      <a:pt x="0" y="116681"/>
                      <a:pt x="0" y="101537"/>
                    </a:cubicBezTo>
                    <a:lnTo>
                      <a:pt x="0" y="27527"/>
                    </a:lnTo>
                    <a:cubicBezTo>
                      <a:pt x="0" y="12383"/>
                      <a:pt x="12383" y="0"/>
                      <a:pt x="27527" y="0"/>
                    </a:cubicBezTo>
                    <a:lnTo>
                      <a:pt x="318421" y="0"/>
                    </a:lnTo>
                    <a:cubicBezTo>
                      <a:pt x="333566" y="0"/>
                      <a:pt x="345948" y="12383"/>
                      <a:pt x="345948" y="27527"/>
                    </a:cubicBezTo>
                    <a:lnTo>
                      <a:pt x="345948" y="101537"/>
                    </a:lnTo>
                    <a:cubicBezTo>
                      <a:pt x="345948" y="116681"/>
                      <a:pt x="333566" y="129064"/>
                      <a:pt x="318421" y="129064"/>
                    </a:cubicBezTo>
                    <a:close/>
                  </a:path>
                </a:pathLst>
              </a:custGeom>
              <a:gradFill>
                <a:gsLst>
                  <a:gs pos="0">
                    <a:srgbClr val="000000"/>
                  </a:gs>
                  <a:gs pos="66000">
                    <a:srgbClr val="434343"/>
                  </a:gs>
                  <a:gs pos="100000">
                    <a:srgbClr val="000000"/>
                  </a:gs>
                </a:gsLst>
                <a:lin ang="0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18" name="Google Shape;2118;p26"/>
              <p:cNvSpPr/>
              <p:nvPr/>
            </p:nvSpPr>
            <p:spPr>
              <a:xfrm>
                <a:off x="9448800" y="2485789"/>
                <a:ext cx="396109" cy="152940"/>
              </a:xfrm>
              <a:custGeom>
                <a:rect b="b" l="l" r="r" t="t"/>
                <a:pathLst>
                  <a:path extrusionOk="0" h="129063" w="345947">
                    <a:moveTo>
                      <a:pt x="318421" y="129064"/>
                    </a:moveTo>
                    <a:lnTo>
                      <a:pt x="27527" y="129064"/>
                    </a:lnTo>
                    <a:cubicBezTo>
                      <a:pt x="12383" y="129064"/>
                      <a:pt x="0" y="116681"/>
                      <a:pt x="0" y="101537"/>
                    </a:cubicBezTo>
                    <a:lnTo>
                      <a:pt x="0" y="27527"/>
                    </a:lnTo>
                    <a:cubicBezTo>
                      <a:pt x="0" y="12383"/>
                      <a:pt x="12383" y="0"/>
                      <a:pt x="27527" y="0"/>
                    </a:cubicBezTo>
                    <a:lnTo>
                      <a:pt x="318421" y="0"/>
                    </a:lnTo>
                    <a:cubicBezTo>
                      <a:pt x="333566" y="0"/>
                      <a:pt x="345948" y="12383"/>
                      <a:pt x="345948" y="27527"/>
                    </a:cubicBezTo>
                    <a:lnTo>
                      <a:pt x="345948" y="101537"/>
                    </a:lnTo>
                    <a:cubicBezTo>
                      <a:pt x="345948" y="116681"/>
                      <a:pt x="333566" y="129064"/>
                      <a:pt x="318421" y="129064"/>
                    </a:cubicBezTo>
                    <a:close/>
                  </a:path>
                </a:pathLst>
              </a:custGeom>
              <a:solidFill>
                <a:srgbClr val="000000">
                  <a:alpha val="2000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2119" name="Google Shape;2119;p26"/>
          <p:cNvSpPr/>
          <p:nvPr/>
        </p:nvSpPr>
        <p:spPr>
          <a:xfrm>
            <a:off x="3421683" y="696017"/>
            <a:ext cx="263762" cy="121430"/>
          </a:xfrm>
          <a:custGeom>
            <a:rect b="b" l="l" r="r" t="t"/>
            <a:pathLst>
              <a:path extrusionOk="0" h="66355" w="144132">
                <a:moveTo>
                  <a:pt x="11851" y="49273"/>
                </a:moveTo>
                <a:cubicBezTo>
                  <a:pt x="9949" y="49012"/>
                  <a:pt x="11627" y="49945"/>
                  <a:pt x="11254" y="48975"/>
                </a:cubicBezTo>
                <a:cubicBezTo>
                  <a:pt x="11031" y="48415"/>
                  <a:pt x="11031" y="47856"/>
                  <a:pt x="10993" y="47259"/>
                </a:cubicBezTo>
                <a:cubicBezTo>
                  <a:pt x="10844" y="45244"/>
                  <a:pt x="11515" y="43192"/>
                  <a:pt x="12113" y="41327"/>
                </a:cubicBezTo>
                <a:cubicBezTo>
                  <a:pt x="13530" y="36738"/>
                  <a:pt x="15880" y="32336"/>
                  <a:pt x="19238" y="28866"/>
                </a:cubicBezTo>
                <a:cubicBezTo>
                  <a:pt x="25393" y="22524"/>
                  <a:pt x="35280" y="19465"/>
                  <a:pt x="43413" y="23792"/>
                </a:cubicBezTo>
                <a:cubicBezTo>
                  <a:pt x="50241" y="27411"/>
                  <a:pt x="54419" y="34574"/>
                  <a:pt x="58597" y="40805"/>
                </a:cubicBezTo>
                <a:cubicBezTo>
                  <a:pt x="63037" y="47483"/>
                  <a:pt x="67625" y="54048"/>
                  <a:pt x="74154" y="58824"/>
                </a:cubicBezTo>
                <a:cubicBezTo>
                  <a:pt x="89264" y="69830"/>
                  <a:pt x="113140" y="68188"/>
                  <a:pt x="128100" y="57705"/>
                </a:cubicBezTo>
                <a:cubicBezTo>
                  <a:pt x="143210" y="47109"/>
                  <a:pt x="150447" y="24539"/>
                  <a:pt x="137203" y="9392"/>
                </a:cubicBezTo>
                <a:cubicBezTo>
                  <a:pt x="122616" y="-7247"/>
                  <a:pt x="96315" y="-495"/>
                  <a:pt x="89264" y="19577"/>
                </a:cubicBezTo>
                <a:cubicBezTo>
                  <a:pt x="86876" y="26404"/>
                  <a:pt x="97695" y="29314"/>
                  <a:pt x="100045" y="22561"/>
                </a:cubicBezTo>
                <a:cubicBezTo>
                  <a:pt x="106387" y="4467"/>
                  <a:pt x="132950" y="9616"/>
                  <a:pt x="132913" y="28493"/>
                </a:cubicBezTo>
                <a:cubicBezTo>
                  <a:pt x="132876" y="48005"/>
                  <a:pt x="110566" y="56921"/>
                  <a:pt x="93890" y="54720"/>
                </a:cubicBezTo>
                <a:cubicBezTo>
                  <a:pt x="76430" y="52407"/>
                  <a:pt x="70498" y="36887"/>
                  <a:pt x="60798" y="24613"/>
                </a:cubicBezTo>
                <a:cubicBezTo>
                  <a:pt x="50278" y="11294"/>
                  <a:pt x="33191" y="6109"/>
                  <a:pt x="18044" y="15548"/>
                </a:cubicBezTo>
                <a:cubicBezTo>
                  <a:pt x="9389" y="20920"/>
                  <a:pt x="3532" y="30060"/>
                  <a:pt x="921" y="39797"/>
                </a:cubicBezTo>
                <a:cubicBezTo>
                  <a:pt x="-982" y="46960"/>
                  <a:pt x="-647" y="58786"/>
                  <a:pt x="8904" y="60093"/>
                </a:cubicBezTo>
                <a:cubicBezTo>
                  <a:pt x="11926" y="60503"/>
                  <a:pt x="14873" y="59346"/>
                  <a:pt x="15806" y="56175"/>
                </a:cubicBezTo>
                <a:cubicBezTo>
                  <a:pt x="16515" y="53564"/>
                  <a:pt x="14873" y="49684"/>
                  <a:pt x="11851" y="49273"/>
                </a:cubicBezTo>
                <a:lnTo>
                  <a:pt x="11851" y="49273"/>
                </a:lnTo>
                <a:close/>
              </a:path>
            </a:pathLst>
          </a:custGeom>
          <a:solidFill>
            <a:srgbClr val="3A393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20" name="Google Shape;2120;p26"/>
          <p:cNvSpPr/>
          <p:nvPr/>
        </p:nvSpPr>
        <p:spPr>
          <a:xfrm>
            <a:off x="9479090" y="2022764"/>
            <a:ext cx="1146312" cy="157895"/>
          </a:xfrm>
          <a:custGeom>
            <a:rect b="b" l="l" r="r" t="t"/>
            <a:pathLst>
              <a:path extrusionOk="0" h="65927" w="478627">
                <a:moveTo>
                  <a:pt x="9205" y="30276"/>
                </a:moveTo>
                <a:cubicBezTo>
                  <a:pt x="15137" y="22666"/>
                  <a:pt x="22860" y="14645"/>
                  <a:pt x="32447" y="11959"/>
                </a:cubicBezTo>
                <a:cubicBezTo>
                  <a:pt x="42073" y="9235"/>
                  <a:pt x="47818" y="15503"/>
                  <a:pt x="52556" y="22964"/>
                </a:cubicBezTo>
                <a:cubicBezTo>
                  <a:pt x="57481" y="30724"/>
                  <a:pt x="62592" y="37962"/>
                  <a:pt x="71657" y="41095"/>
                </a:cubicBezTo>
                <a:cubicBezTo>
                  <a:pt x="81096" y="44341"/>
                  <a:pt x="91467" y="41767"/>
                  <a:pt x="100310" y="37887"/>
                </a:cubicBezTo>
                <a:cubicBezTo>
                  <a:pt x="109636" y="33783"/>
                  <a:pt x="117470" y="27404"/>
                  <a:pt x="126089" y="22106"/>
                </a:cubicBezTo>
                <a:cubicBezTo>
                  <a:pt x="134520" y="16958"/>
                  <a:pt x="145563" y="11287"/>
                  <a:pt x="155524" y="15465"/>
                </a:cubicBezTo>
                <a:cubicBezTo>
                  <a:pt x="163172" y="18674"/>
                  <a:pt x="168134" y="26471"/>
                  <a:pt x="173730" y="32216"/>
                </a:cubicBezTo>
                <a:cubicBezTo>
                  <a:pt x="179438" y="38036"/>
                  <a:pt x="186265" y="42662"/>
                  <a:pt x="194659" y="42998"/>
                </a:cubicBezTo>
                <a:cubicBezTo>
                  <a:pt x="214432" y="43819"/>
                  <a:pt x="225661" y="21882"/>
                  <a:pt x="245173" y="21397"/>
                </a:cubicBezTo>
                <a:cubicBezTo>
                  <a:pt x="255209" y="21136"/>
                  <a:pt x="263454" y="25427"/>
                  <a:pt x="270393" y="32403"/>
                </a:cubicBezTo>
                <a:cubicBezTo>
                  <a:pt x="277071" y="39155"/>
                  <a:pt x="283227" y="46692"/>
                  <a:pt x="292554" y="49788"/>
                </a:cubicBezTo>
                <a:cubicBezTo>
                  <a:pt x="308111" y="54937"/>
                  <a:pt x="323146" y="44901"/>
                  <a:pt x="336240" y="37850"/>
                </a:cubicBezTo>
                <a:cubicBezTo>
                  <a:pt x="342433" y="34529"/>
                  <a:pt x="349298" y="30911"/>
                  <a:pt x="356535" y="31172"/>
                </a:cubicBezTo>
                <a:cubicBezTo>
                  <a:pt x="364370" y="31470"/>
                  <a:pt x="369780" y="37365"/>
                  <a:pt x="374890" y="42625"/>
                </a:cubicBezTo>
                <a:cubicBezTo>
                  <a:pt x="381121" y="49042"/>
                  <a:pt x="387836" y="55683"/>
                  <a:pt x="397237" y="56503"/>
                </a:cubicBezTo>
                <a:cubicBezTo>
                  <a:pt x="408019" y="57436"/>
                  <a:pt x="415668" y="49937"/>
                  <a:pt x="425031" y="46281"/>
                </a:cubicBezTo>
                <a:cubicBezTo>
                  <a:pt x="434172" y="42737"/>
                  <a:pt x="441559" y="48520"/>
                  <a:pt x="448535" y="53855"/>
                </a:cubicBezTo>
                <a:cubicBezTo>
                  <a:pt x="456071" y="59674"/>
                  <a:pt x="463457" y="65122"/>
                  <a:pt x="473270" y="65905"/>
                </a:cubicBezTo>
                <a:cubicBezTo>
                  <a:pt x="480432" y="66502"/>
                  <a:pt x="480395" y="55310"/>
                  <a:pt x="473270" y="54713"/>
                </a:cubicBezTo>
                <a:cubicBezTo>
                  <a:pt x="465435" y="54078"/>
                  <a:pt x="458906" y="47774"/>
                  <a:pt x="452938" y="43260"/>
                </a:cubicBezTo>
                <a:cubicBezTo>
                  <a:pt x="446520" y="38372"/>
                  <a:pt x="439320" y="33821"/>
                  <a:pt x="430926" y="33821"/>
                </a:cubicBezTo>
                <a:cubicBezTo>
                  <a:pt x="421114" y="33821"/>
                  <a:pt x="413951" y="40312"/>
                  <a:pt x="405408" y="43931"/>
                </a:cubicBezTo>
                <a:cubicBezTo>
                  <a:pt x="397014" y="47475"/>
                  <a:pt x="391082" y="43110"/>
                  <a:pt x="385262" y="37253"/>
                </a:cubicBezTo>
                <a:cubicBezTo>
                  <a:pt x="379367" y="31284"/>
                  <a:pt x="373733" y="24792"/>
                  <a:pt x="365675" y="21733"/>
                </a:cubicBezTo>
                <a:cubicBezTo>
                  <a:pt x="358401" y="18973"/>
                  <a:pt x="350416" y="19756"/>
                  <a:pt x="343216" y="22330"/>
                </a:cubicBezTo>
                <a:cubicBezTo>
                  <a:pt x="335494" y="25128"/>
                  <a:pt x="328480" y="29381"/>
                  <a:pt x="321280" y="33224"/>
                </a:cubicBezTo>
                <a:cubicBezTo>
                  <a:pt x="314901" y="36619"/>
                  <a:pt x="307700" y="40387"/>
                  <a:pt x="300238" y="39902"/>
                </a:cubicBezTo>
                <a:cubicBezTo>
                  <a:pt x="291322" y="39342"/>
                  <a:pt x="285428" y="31881"/>
                  <a:pt x="279682" y="25912"/>
                </a:cubicBezTo>
                <a:cubicBezTo>
                  <a:pt x="272968" y="18935"/>
                  <a:pt x="265357" y="13302"/>
                  <a:pt x="255694" y="11175"/>
                </a:cubicBezTo>
                <a:cubicBezTo>
                  <a:pt x="245882" y="9049"/>
                  <a:pt x="235734" y="10242"/>
                  <a:pt x="226781" y="14757"/>
                </a:cubicBezTo>
                <a:cubicBezTo>
                  <a:pt x="218275" y="19047"/>
                  <a:pt x="211447" y="26210"/>
                  <a:pt x="202718" y="30053"/>
                </a:cubicBezTo>
                <a:cubicBezTo>
                  <a:pt x="185221" y="37775"/>
                  <a:pt x="175969" y="14122"/>
                  <a:pt x="163246" y="6810"/>
                </a:cubicBezTo>
                <a:cubicBezTo>
                  <a:pt x="143064" y="-4830"/>
                  <a:pt x="122842" y="11101"/>
                  <a:pt x="106390" y="21696"/>
                </a:cubicBezTo>
                <a:cubicBezTo>
                  <a:pt x="97921" y="27143"/>
                  <a:pt x="86245" y="33597"/>
                  <a:pt x="75836" y="30575"/>
                </a:cubicBezTo>
                <a:cubicBezTo>
                  <a:pt x="65651" y="27628"/>
                  <a:pt x="62293" y="15577"/>
                  <a:pt x="55764" y="8377"/>
                </a:cubicBezTo>
                <a:cubicBezTo>
                  <a:pt x="38417" y="-10650"/>
                  <a:pt x="13533" y="6549"/>
                  <a:pt x="1259" y="22218"/>
                </a:cubicBezTo>
                <a:cubicBezTo>
                  <a:pt x="-3070" y="27963"/>
                  <a:pt x="4803" y="35947"/>
                  <a:pt x="9205" y="30276"/>
                </a:cubicBezTo>
                <a:lnTo>
                  <a:pt x="9205" y="30276"/>
                </a:lnTo>
                <a:close/>
              </a:path>
            </a:pathLst>
          </a:custGeom>
          <a:solidFill>
            <a:srgbClr val="3A393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121" name="Google Shape;2121;p26"/>
          <p:cNvGrpSpPr/>
          <p:nvPr/>
        </p:nvGrpSpPr>
        <p:grpSpPr>
          <a:xfrm>
            <a:off x="4401548" y="1834507"/>
            <a:ext cx="120764" cy="130913"/>
            <a:chOff x="4981287" y="328204"/>
            <a:chExt cx="120764" cy="130913"/>
          </a:xfrm>
        </p:grpSpPr>
        <p:sp>
          <p:nvSpPr>
            <p:cNvPr id="2122" name="Google Shape;2122;p26"/>
            <p:cNvSpPr/>
            <p:nvPr/>
          </p:nvSpPr>
          <p:spPr>
            <a:xfrm>
              <a:off x="4982694" y="331774"/>
              <a:ext cx="118553" cy="115825"/>
            </a:xfrm>
            <a:custGeom>
              <a:rect b="b" l="l" r="r" t="t"/>
              <a:pathLst>
                <a:path extrusionOk="0" h="45377" w="46446">
                  <a:moveTo>
                    <a:pt x="1595" y="9532"/>
                  </a:moveTo>
                  <a:cubicBezTo>
                    <a:pt x="12862" y="21470"/>
                    <a:pt x="24651" y="32886"/>
                    <a:pt x="36925" y="43780"/>
                  </a:cubicBezTo>
                  <a:cubicBezTo>
                    <a:pt x="39126" y="45720"/>
                    <a:pt x="42708" y="46093"/>
                    <a:pt x="44835" y="43780"/>
                  </a:cubicBezTo>
                  <a:cubicBezTo>
                    <a:pt x="46775" y="41653"/>
                    <a:pt x="47185" y="37960"/>
                    <a:pt x="44835" y="35871"/>
                  </a:cubicBezTo>
                  <a:cubicBezTo>
                    <a:pt x="32560" y="24977"/>
                    <a:pt x="20772" y="13524"/>
                    <a:pt x="9505" y="1623"/>
                  </a:cubicBezTo>
                  <a:cubicBezTo>
                    <a:pt x="7490" y="-503"/>
                    <a:pt x="3610" y="-578"/>
                    <a:pt x="1595" y="1623"/>
                  </a:cubicBezTo>
                  <a:cubicBezTo>
                    <a:pt x="-494" y="3899"/>
                    <a:pt x="-569" y="7256"/>
                    <a:pt x="1595" y="9532"/>
                  </a:cubicBezTo>
                  <a:lnTo>
                    <a:pt x="1595" y="9532"/>
                  </a:lnTo>
                  <a:close/>
                </a:path>
              </a:pathLst>
            </a:custGeom>
            <a:solidFill>
              <a:srgbClr val="3A393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3" name="Google Shape;2123;p26"/>
            <p:cNvSpPr/>
            <p:nvPr/>
          </p:nvSpPr>
          <p:spPr>
            <a:xfrm>
              <a:off x="4981287" y="328204"/>
              <a:ext cx="120764" cy="130913"/>
            </a:xfrm>
            <a:custGeom>
              <a:rect b="b" l="l" r="r" t="t"/>
              <a:pathLst>
                <a:path extrusionOk="0" h="51288" w="47312">
                  <a:moveTo>
                    <a:pt x="37735" y="1649"/>
                  </a:moveTo>
                  <a:cubicBezTo>
                    <a:pt x="24977" y="14333"/>
                    <a:pt x="12889" y="27726"/>
                    <a:pt x="1585" y="41754"/>
                  </a:cubicBezTo>
                  <a:cubicBezTo>
                    <a:pt x="-318" y="44104"/>
                    <a:pt x="-729" y="47387"/>
                    <a:pt x="1585" y="49663"/>
                  </a:cubicBezTo>
                  <a:cubicBezTo>
                    <a:pt x="3562" y="51640"/>
                    <a:pt x="7591" y="52013"/>
                    <a:pt x="9493" y="49663"/>
                  </a:cubicBezTo>
                  <a:cubicBezTo>
                    <a:pt x="20798" y="35635"/>
                    <a:pt x="32885" y="22279"/>
                    <a:pt x="45644" y="9558"/>
                  </a:cubicBezTo>
                  <a:cubicBezTo>
                    <a:pt x="50793" y="4483"/>
                    <a:pt x="42846" y="-3463"/>
                    <a:pt x="37735" y="1649"/>
                  </a:cubicBezTo>
                  <a:lnTo>
                    <a:pt x="37735" y="1649"/>
                  </a:lnTo>
                  <a:close/>
                </a:path>
              </a:pathLst>
            </a:custGeom>
            <a:solidFill>
              <a:srgbClr val="3A393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124" name="Google Shape;2124;p26"/>
          <p:cNvGrpSpPr/>
          <p:nvPr/>
        </p:nvGrpSpPr>
        <p:grpSpPr>
          <a:xfrm>
            <a:off x="9969559" y="3749922"/>
            <a:ext cx="3012529" cy="3041786"/>
            <a:chOff x="9969559" y="3749922"/>
            <a:chExt cx="3012529" cy="3041786"/>
          </a:xfrm>
        </p:grpSpPr>
        <p:grpSp>
          <p:nvGrpSpPr>
            <p:cNvPr id="2125" name="Google Shape;2125;p26"/>
            <p:cNvGrpSpPr/>
            <p:nvPr/>
          </p:nvGrpSpPr>
          <p:grpSpPr>
            <a:xfrm>
              <a:off x="9969559" y="3749922"/>
              <a:ext cx="3012529" cy="3041786"/>
              <a:chOff x="7943659" y="3498134"/>
              <a:chExt cx="3012529" cy="3041786"/>
            </a:xfrm>
          </p:grpSpPr>
          <p:grpSp>
            <p:nvGrpSpPr>
              <p:cNvPr id="2126" name="Google Shape;2126;p26"/>
              <p:cNvGrpSpPr/>
              <p:nvPr/>
            </p:nvGrpSpPr>
            <p:grpSpPr>
              <a:xfrm rot="-4134073">
                <a:off x="8266521" y="3861127"/>
                <a:ext cx="2366805" cy="2315781"/>
                <a:chOff x="-791626" y="5425125"/>
                <a:chExt cx="2937916" cy="2874579"/>
              </a:xfrm>
            </p:grpSpPr>
            <p:sp>
              <p:nvSpPr>
                <p:cNvPr id="2127" name="Google Shape;2127;p26"/>
                <p:cNvSpPr/>
                <p:nvPr/>
              </p:nvSpPr>
              <p:spPr>
                <a:xfrm>
                  <a:off x="1862553" y="5425125"/>
                  <a:ext cx="283737" cy="362996"/>
                </a:xfrm>
                <a:custGeom>
                  <a:rect b="b" l="l" r="r" t="t"/>
                  <a:pathLst>
                    <a:path extrusionOk="0" h="399996" w="312658">
                      <a:moveTo>
                        <a:pt x="177360" y="11814"/>
                      </a:moveTo>
                      <a:cubicBezTo>
                        <a:pt x="187113" y="5160"/>
                        <a:pt x="198067" y="-2239"/>
                        <a:pt x="207987" y="640"/>
                      </a:cubicBezTo>
                      <a:cubicBezTo>
                        <a:pt x="222343" y="3434"/>
                        <a:pt x="230723" y="17014"/>
                        <a:pt x="236881" y="29086"/>
                      </a:cubicBezTo>
                      <a:cubicBezTo>
                        <a:pt x="253704" y="65137"/>
                        <a:pt x="259617" y="105042"/>
                        <a:pt x="275217" y="141582"/>
                      </a:cubicBezTo>
                      <a:cubicBezTo>
                        <a:pt x="291080" y="181141"/>
                        <a:pt x="312450" y="220393"/>
                        <a:pt x="312634" y="264091"/>
                      </a:cubicBezTo>
                      <a:cubicBezTo>
                        <a:pt x="313266" y="290110"/>
                        <a:pt x="301582" y="315272"/>
                        <a:pt x="283434" y="333522"/>
                      </a:cubicBezTo>
                      <a:cubicBezTo>
                        <a:pt x="261840" y="356645"/>
                        <a:pt x="233578" y="371898"/>
                        <a:pt x="210720" y="393573"/>
                      </a:cubicBezTo>
                      <a:cubicBezTo>
                        <a:pt x="208640" y="395164"/>
                        <a:pt x="207906" y="397631"/>
                        <a:pt x="207111" y="399996"/>
                      </a:cubicBezTo>
                      <a:cubicBezTo>
                        <a:pt x="200586" y="387191"/>
                        <a:pt x="189004" y="378239"/>
                        <a:pt x="179359" y="367962"/>
                      </a:cubicBezTo>
                      <a:cubicBezTo>
                        <a:pt x="118818" y="306259"/>
                        <a:pt x="61826" y="241172"/>
                        <a:pt x="0" y="180733"/>
                      </a:cubicBezTo>
                      <a:lnTo>
                        <a:pt x="2468" y="182079"/>
                      </a:lnTo>
                      <a:cubicBezTo>
                        <a:pt x="12948" y="164400"/>
                        <a:pt x="32197" y="155468"/>
                        <a:pt x="46023" y="140950"/>
                      </a:cubicBezTo>
                      <a:cubicBezTo>
                        <a:pt x="56707" y="131856"/>
                        <a:pt x="63742" y="119152"/>
                        <a:pt x="75365" y="111139"/>
                      </a:cubicBezTo>
                      <a:cubicBezTo>
                        <a:pt x="83216" y="104858"/>
                        <a:pt x="88701" y="96070"/>
                        <a:pt x="96877" y="90136"/>
                      </a:cubicBezTo>
                      <a:cubicBezTo>
                        <a:pt x="111702" y="80104"/>
                        <a:pt x="124303" y="67196"/>
                        <a:pt x="136456" y="54146"/>
                      </a:cubicBezTo>
                      <a:cubicBezTo>
                        <a:pt x="140840" y="49680"/>
                        <a:pt x="144062" y="43950"/>
                        <a:pt x="149466" y="40566"/>
                      </a:cubicBezTo>
                      <a:cubicBezTo>
                        <a:pt x="161150" y="33633"/>
                        <a:pt x="168654" y="21867"/>
                        <a:pt x="177360" y="11814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  <a:effectLst>
                  <a:outerShdw blurRad="57150" rotWithShape="0" algn="bl" dir="1560000" dist="123825">
                    <a:srgbClr val="000000">
                      <a:alpha val="24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2128" name="Google Shape;2128;p26"/>
                <p:cNvGrpSpPr/>
                <p:nvPr/>
              </p:nvGrpSpPr>
              <p:grpSpPr>
                <a:xfrm>
                  <a:off x="-791626" y="5556610"/>
                  <a:ext cx="2882348" cy="2743094"/>
                  <a:chOff x="6071039" y="4021724"/>
                  <a:chExt cx="2882348" cy="2743094"/>
                </a:xfrm>
              </p:grpSpPr>
              <p:sp>
                <p:nvSpPr>
                  <p:cNvPr id="2129" name="Google Shape;2129;p26"/>
                  <p:cNvSpPr/>
                  <p:nvPr/>
                </p:nvSpPr>
                <p:spPr>
                  <a:xfrm>
                    <a:off x="6071039" y="4430249"/>
                    <a:ext cx="2434817" cy="2334569"/>
                  </a:xfrm>
                  <a:custGeom>
                    <a:rect b="b" l="l" r="r" t="t"/>
                    <a:pathLst>
                      <a:path extrusionOk="0" h="2334569" w="2434817">
                        <a:moveTo>
                          <a:pt x="1716207" y="12160"/>
                        </a:moveTo>
                        <a:cubicBezTo>
                          <a:pt x="1731725" y="-3337"/>
                          <a:pt x="1757866" y="-3541"/>
                          <a:pt x="1775362" y="8816"/>
                        </a:cubicBezTo>
                        <a:cubicBezTo>
                          <a:pt x="1822526" y="57468"/>
                          <a:pt x="1869241" y="106549"/>
                          <a:pt x="1915753" y="155834"/>
                        </a:cubicBezTo>
                        <a:cubicBezTo>
                          <a:pt x="2017463" y="262520"/>
                          <a:pt x="2118520" y="369796"/>
                          <a:pt x="2220271" y="476441"/>
                        </a:cubicBezTo>
                        <a:cubicBezTo>
                          <a:pt x="2233076" y="491041"/>
                          <a:pt x="2247493" y="504152"/>
                          <a:pt x="2260237" y="518833"/>
                        </a:cubicBezTo>
                        <a:cubicBezTo>
                          <a:pt x="2284706" y="543975"/>
                          <a:pt x="2308380" y="569851"/>
                          <a:pt x="2332870" y="594973"/>
                        </a:cubicBezTo>
                        <a:cubicBezTo>
                          <a:pt x="2345859" y="609838"/>
                          <a:pt x="2360438" y="623215"/>
                          <a:pt x="2373447" y="638059"/>
                        </a:cubicBezTo>
                        <a:cubicBezTo>
                          <a:pt x="2386824" y="652516"/>
                          <a:pt x="2401016" y="666199"/>
                          <a:pt x="2414087" y="680962"/>
                        </a:cubicBezTo>
                        <a:cubicBezTo>
                          <a:pt x="2419286" y="687181"/>
                          <a:pt x="2426403" y="691952"/>
                          <a:pt x="2430236" y="699252"/>
                        </a:cubicBezTo>
                        <a:cubicBezTo>
                          <a:pt x="2428585" y="706287"/>
                          <a:pt x="2434559" y="711935"/>
                          <a:pt x="2434579" y="718848"/>
                        </a:cubicBezTo>
                        <a:cubicBezTo>
                          <a:pt x="2436455" y="733550"/>
                          <a:pt x="2426933" y="746233"/>
                          <a:pt x="2417533" y="756408"/>
                        </a:cubicBezTo>
                        <a:cubicBezTo>
                          <a:pt x="2407256" y="766563"/>
                          <a:pt x="2395796" y="775453"/>
                          <a:pt x="2384193" y="784038"/>
                        </a:cubicBezTo>
                        <a:cubicBezTo>
                          <a:pt x="2352751" y="806570"/>
                          <a:pt x="2325447" y="834159"/>
                          <a:pt x="2296146" y="859280"/>
                        </a:cubicBezTo>
                        <a:cubicBezTo>
                          <a:pt x="1881945" y="1226765"/>
                          <a:pt x="1458181" y="1583301"/>
                          <a:pt x="1040412" y="1946728"/>
                        </a:cubicBezTo>
                        <a:cubicBezTo>
                          <a:pt x="984031" y="1996237"/>
                          <a:pt x="926936" y="2044951"/>
                          <a:pt x="871412" y="2095439"/>
                        </a:cubicBezTo>
                        <a:cubicBezTo>
                          <a:pt x="812237" y="2149883"/>
                          <a:pt x="754837" y="2206406"/>
                          <a:pt x="692237" y="2256996"/>
                        </a:cubicBezTo>
                        <a:cubicBezTo>
                          <a:pt x="662935" y="2280099"/>
                          <a:pt x="633083" y="2303671"/>
                          <a:pt x="598092" y="2317618"/>
                        </a:cubicBezTo>
                        <a:cubicBezTo>
                          <a:pt x="560267" y="2333238"/>
                          <a:pt x="518159" y="2338254"/>
                          <a:pt x="477724" y="2331872"/>
                        </a:cubicBezTo>
                        <a:cubicBezTo>
                          <a:pt x="430519" y="2324898"/>
                          <a:pt x="386210" y="2304915"/>
                          <a:pt x="345979" y="2279814"/>
                        </a:cubicBezTo>
                        <a:cubicBezTo>
                          <a:pt x="284459" y="2241275"/>
                          <a:pt x="231443" y="2190828"/>
                          <a:pt x="182321" y="2137750"/>
                        </a:cubicBezTo>
                        <a:cubicBezTo>
                          <a:pt x="132282" y="2082552"/>
                          <a:pt x="80917" y="2027313"/>
                          <a:pt x="43867" y="1962184"/>
                        </a:cubicBezTo>
                        <a:cubicBezTo>
                          <a:pt x="23802" y="1926847"/>
                          <a:pt x="8488" y="1888573"/>
                          <a:pt x="414" y="1848688"/>
                        </a:cubicBezTo>
                        <a:cubicBezTo>
                          <a:pt x="-361" y="1835088"/>
                          <a:pt x="210" y="1821426"/>
                          <a:pt x="108" y="1807825"/>
                        </a:cubicBezTo>
                        <a:cubicBezTo>
                          <a:pt x="4023" y="1766227"/>
                          <a:pt x="18704" y="1726119"/>
                          <a:pt x="39870" y="1690251"/>
                        </a:cubicBezTo>
                        <a:cubicBezTo>
                          <a:pt x="43989" y="1683563"/>
                          <a:pt x="47292" y="1676140"/>
                          <a:pt x="53267" y="1670859"/>
                        </a:cubicBezTo>
                        <a:cubicBezTo>
                          <a:pt x="79510" y="1646839"/>
                          <a:pt x="105264" y="1622268"/>
                          <a:pt x="129325" y="1596065"/>
                        </a:cubicBezTo>
                        <a:cubicBezTo>
                          <a:pt x="138114" y="1587195"/>
                          <a:pt x="145781" y="1577224"/>
                          <a:pt x="155527" y="1569374"/>
                        </a:cubicBezTo>
                        <a:cubicBezTo>
                          <a:pt x="167028" y="1559871"/>
                          <a:pt x="177713" y="1549390"/>
                          <a:pt x="187296" y="1537951"/>
                        </a:cubicBezTo>
                        <a:cubicBezTo>
                          <a:pt x="196962" y="1525859"/>
                          <a:pt x="209747" y="1516908"/>
                          <a:pt x="220574" y="1505938"/>
                        </a:cubicBezTo>
                        <a:cubicBezTo>
                          <a:pt x="233849" y="1493356"/>
                          <a:pt x="244717" y="1478491"/>
                          <a:pt x="258094" y="1465992"/>
                        </a:cubicBezTo>
                        <a:cubicBezTo>
                          <a:pt x="482638" y="1244648"/>
                          <a:pt x="705205" y="1021286"/>
                          <a:pt x="927793" y="797965"/>
                        </a:cubicBezTo>
                        <a:cubicBezTo>
                          <a:pt x="1041982" y="683755"/>
                          <a:pt x="1156212" y="569607"/>
                          <a:pt x="1271013" y="456029"/>
                        </a:cubicBezTo>
                        <a:cubicBezTo>
                          <a:pt x="1321664" y="405358"/>
                          <a:pt x="1373028" y="355461"/>
                          <a:pt x="1424210" y="305340"/>
                        </a:cubicBezTo>
                        <a:cubicBezTo>
                          <a:pt x="1522922" y="209014"/>
                          <a:pt x="1620023" y="111015"/>
                          <a:pt x="1716207" y="12160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  <a:effectLst>
                    <a:outerShdw blurRad="57150" rotWithShape="0" algn="bl" dir="1560000" dist="123825">
                      <a:srgbClr val="000000">
                        <a:alpha val="24000"/>
                      </a:srgbClr>
                    </a:outerShdw>
                  </a:effectLst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130" name="Google Shape;2130;p26"/>
                  <p:cNvSpPr/>
                  <p:nvPr/>
                </p:nvSpPr>
                <p:spPr>
                  <a:xfrm>
                    <a:off x="7842737" y="4021724"/>
                    <a:ext cx="1110650" cy="1111462"/>
                  </a:xfrm>
                  <a:custGeom>
                    <a:rect b="b" l="l" r="r" t="t"/>
                    <a:pathLst>
                      <a:path extrusionOk="0" h="1111462" w="1110650">
                        <a:moveTo>
                          <a:pt x="845135" y="16231"/>
                        </a:moveTo>
                        <a:cubicBezTo>
                          <a:pt x="861550" y="7911"/>
                          <a:pt x="879270" y="-1346"/>
                          <a:pt x="898192" y="163"/>
                        </a:cubicBezTo>
                        <a:cubicBezTo>
                          <a:pt x="960017" y="60602"/>
                          <a:pt x="1017010" y="125689"/>
                          <a:pt x="1077551" y="187392"/>
                        </a:cubicBezTo>
                        <a:cubicBezTo>
                          <a:pt x="1087196" y="197669"/>
                          <a:pt x="1098778" y="206621"/>
                          <a:pt x="1105303" y="219426"/>
                        </a:cubicBezTo>
                        <a:cubicBezTo>
                          <a:pt x="1110849" y="227297"/>
                          <a:pt x="1112399" y="237982"/>
                          <a:pt x="1108443" y="246873"/>
                        </a:cubicBezTo>
                        <a:cubicBezTo>
                          <a:pt x="1102774" y="259515"/>
                          <a:pt x="1092069" y="268772"/>
                          <a:pt x="1082139" y="278010"/>
                        </a:cubicBezTo>
                        <a:cubicBezTo>
                          <a:pt x="1051348" y="304864"/>
                          <a:pt x="1021537" y="333269"/>
                          <a:pt x="997088" y="366139"/>
                        </a:cubicBezTo>
                        <a:cubicBezTo>
                          <a:pt x="903983" y="494643"/>
                          <a:pt x="836183" y="643619"/>
                          <a:pt x="813814" y="801465"/>
                        </a:cubicBezTo>
                        <a:cubicBezTo>
                          <a:pt x="811796" y="814882"/>
                          <a:pt x="810450" y="828401"/>
                          <a:pt x="808941" y="841880"/>
                        </a:cubicBezTo>
                        <a:cubicBezTo>
                          <a:pt x="806678" y="859436"/>
                          <a:pt x="800928" y="876932"/>
                          <a:pt x="803476" y="894794"/>
                        </a:cubicBezTo>
                        <a:cubicBezTo>
                          <a:pt x="806963" y="916531"/>
                          <a:pt x="811225" y="938227"/>
                          <a:pt x="812530" y="960249"/>
                        </a:cubicBezTo>
                        <a:cubicBezTo>
                          <a:pt x="813182" y="973585"/>
                          <a:pt x="811021" y="987410"/>
                          <a:pt x="804312" y="999134"/>
                        </a:cubicBezTo>
                        <a:cubicBezTo>
                          <a:pt x="795707" y="1014407"/>
                          <a:pt x="782290" y="1026071"/>
                          <a:pt x="770443" y="1038713"/>
                        </a:cubicBezTo>
                        <a:cubicBezTo>
                          <a:pt x="751765" y="1058024"/>
                          <a:pt x="736125" y="1080535"/>
                          <a:pt x="714266" y="1096562"/>
                        </a:cubicBezTo>
                        <a:cubicBezTo>
                          <a:pt x="698810" y="1108063"/>
                          <a:pt x="677155" y="1116688"/>
                          <a:pt x="658538" y="1107777"/>
                        </a:cubicBezTo>
                        <a:cubicBezTo>
                          <a:pt x="654704" y="1100477"/>
                          <a:pt x="647588" y="1095706"/>
                          <a:pt x="642388" y="1089487"/>
                        </a:cubicBezTo>
                        <a:cubicBezTo>
                          <a:pt x="629317" y="1074724"/>
                          <a:pt x="615125" y="1061041"/>
                          <a:pt x="601749" y="1046584"/>
                        </a:cubicBezTo>
                        <a:cubicBezTo>
                          <a:pt x="588740" y="1031740"/>
                          <a:pt x="574160" y="1018363"/>
                          <a:pt x="561171" y="1003498"/>
                        </a:cubicBezTo>
                        <a:cubicBezTo>
                          <a:pt x="536682" y="978376"/>
                          <a:pt x="513008" y="952500"/>
                          <a:pt x="488539" y="927358"/>
                        </a:cubicBezTo>
                        <a:cubicBezTo>
                          <a:pt x="475794" y="912677"/>
                          <a:pt x="461378" y="899566"/>
                          <a:pt x="448572" y="884966"/>
                        </a:cubicBezTo>
                        <a:cubicBezTo>
                          <a:pt x="346822" y="778321"/>
                          <a:pt x="245764" y="671045"/>
                          <a:pt x="144054" y="564359"/>
                        </a:cubicBezTo>
                        <a:cubicBezTo>
                          <a:pt x="97543" y="515074"/>
                          <a:pt x="50827" y="465993"/>
                          <a:pt x="3663" y="417341"/>
                        </a:cubicBezTo>
                        <a:cubicBezTo>
                          <a:pt x="-1557" y="406941"/>
                          <a:pt x="-904" y="394462"/>
                          <a:pt x="3765" y="384022"/>
                        </a:cubicBezTo>
                        <a:cubicBezTo>
                          <a:pt x="11065" y="367424"/>
                          <a:pt x="24176" y="354353"/>
                          <a:pt x="37410" y="342322"/>
                        </a:cubicBezTo>
                        <a:cubicBezTo>
                          <a:pt x="55109" y="325949"/>
                          <a:pt x="75480" y="312695"/>
                          <a:pt x="92690" y="295750"/>
                        </a:cubicBezTo>
                        <a:cubicBezTo>
                          <a:pt x="106107" y="283107"/>
                          <a:pt x="123582" y="275318"/>
                          <a:pt x="141608" y="272035"/>
                        </a:cubicBezTo>
                        <a:cubicBezTo>
                          <a:pt x="165016" y="267631"/>
                          <a:pt x="188935" y="269364"/>
                          <a:pt x="212547" y="270587"/>
                        </a:cubicBezTo>
                        <a:cubicBezTo>
                          <a:pt x="256307" y="273993"/>
                          <a:pt x="300208" y="269629"/>
                          <a:pt x="343620" y="264266"/>
                        </a:cubicBezTo>
                        <a:cubicBezTo>
                          <a:pt x="434360" y="252093"/>
                          <a:pt x="523529" y="225972"/>
                          <a:pt x="605154" y="184252"/>
                        </a:cubicBezTo>
                        <a:cubicBezTo>
                          <a:pt x="643815" y="164595"/>
                          <a:pt x="680723" y="141329"/>
                          <a:pt x="714490" y="114046"/>
                        </a:cubicBezTo>
                        <a:cubicBezTo>
                          <a:pt x="755721" y="78566"/>
                          <a:pt x="797359" y="42760"/>
                          <a:pt x="845135" y="16231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  <a:effectLst>
                    <a:outerShdw blurRad="57150" rotWithShape="0" algn="bl" dir="1560000" dist="123825">
                      <a:srgbClr val="000000">
                        <a:alpha val="24000"/>
                      </a:srgbClr>
                    </a:outerShdw>
                  </a:effectLst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  <p:grpSp>
            <p:nvGrpSpPr>
              <p:cNvPr id="2131" name="Google Shape;2131;p26"/>
              <p:cNvGrpSpPr/>
              <p:nvPr/>
            </p:nvGrpSpPr>
            <p:grpSpPr>
              <a:xfrm rot="-4134073">
                <a:off x="8266521" y="3861147"/>
                <a:ext cx="2366805" cy="2315781"/>
                <a:chOff x="-791626" y="5425125"/>
                <a:chExt cx="2937916" cy="2874579"/>
              </a:xfrm>
            </p:grpSpPr>
            <p:sp>
              <p:nvSpPr>
                <p:cNvPr id="2132" name="Google Shape;2132;p26"/>
                <p:cNvSpPr/>
                <p:nvPr/>
              </p:nvSpPr>
              <p:spPr>
                <a:xfrm>
                  <a:off x="1862553" y="5425125"/>
                  <a:ext cx="283737" cy="362996"/>
                </a:xfrm>
                <a:custGeom>
                  <a:rect b="b" l="l" r="r" t="t"/>
                  <a:pathLst>
                    <a:path extrusionOk="0" h="399996" w="312658">
                      <a:moveTo>
                        <a:pt x="177360" y="11814"/>
                      </a:moveTo>
                      <a:cubicBezTo>
                        <a:pt x="187113" y="5160"/>
                        <a:pt x="198067" y="-2239"/>
                        <a:pt x="207987" y="640"/>
                      </a:cubicBezTo>
                      <a:cubicBezTo>
                        <a:pt x="222343" y="3434"/>
                        <a:pt x="230723" y="17014"/>
                        <a:pt x="236881" y="29086"/>
                      </a:cubicBezTo>
                      <a:cubicBezTo>
                        <a:pt x="253704" y="65137"/>
                        <a:pt x="259617" y="105042"/>
                        <a:pt x="275217" y="141582"/>
                      </a:cubicBezTo>
                      <a:cubicBezTo>
                        <a:pt x="291080" y="181141"/>
                        <a:pt x="312450" y="220393"/>
                        <a:pt x="312634" y="264091"/>
                      </a:cubicBezTo>
                      <a:cubicBezTo>
                        <a:pt x="313266" y="290110"/>
                        <a:pt x="301582" y="315272"/>
                        <a:pt x="283434" y="333522"/>
                      </a:cubicBezTo>
                      <a:cubicBezTo>
                        <a:pt x="261840" y="356645"/>
                        <a:pt x="233578" y="371898"/>
                        <a:pt x="210720" y="393573"/>
                      </a:cubicBezTo>
                      <a:cubicBezTo>
                        <a:pt x="208640" y="395164"/>
                        <a:pt x="207906" y="397631"/>
                        <a:pt x="207111" y="399996"/>
                      </a:cubicBezTo>
                      <a:cubicBezTo>
                        <a:pt x="200586" y="387191"/>
                        <a:pt x="189004" y="378239"/>
                        <a:pt x="179359" y="367962"/>
                      </a:cubicBezTo>
                      <a:cubicBezTo>
                        <a:pt x="118818" y="306259"/>
                        <a:pt x="61826" y="241172"/>
                        <a:pt x="0" y="180733"/>
                      </a:cubicBezTo>
                      <a:lnTo>
                        <a:pt x="2468" y="182079"/>
                      </a:lnTo>
                      <a:cubicBezTo>
                        <a:pt x="12948" y="164400"/>
                        <a:pt x="32197" y="155468"/>
                        <a:pt x="46023" y="140950"/>
                      </a:cubicBezTo>
                      <a:cubicBezTo>
                        <a:pt x="56707" y="131856"/>
                        <a:pt x="63742" y="119152"/>
                        <a:pt x="75365" y="111139"/>
                      </a:cubicBezTo>
                      <a:cubicBezTo>
                        <a:pt x="83216" y="104858"/>
                        <a:pt x="88701" y="96070"/>
                        <a:pt x="96877" y="90136"/>
                      </a:cubicBezTo>
                      <a:cubicBezTo>
                        <a:pt x="111702" y="80104"/>
                        <a:pt x="124303" y="67196"/>
                        <a:pt x="136456" y="54146"/>
                      </a:cubicBezTo>
                      <a:cubicBezTo>
                        <a:pt x="140840" y="49680"/>
                        <a:pt x="144062" y="43950"/>
                        <a:pt x="149466" y="40566"/>
                      </a:cubicBezTo>
                      <a:cubicBezTo>
                        <a:pt x="161150" y="33633"/>
                        <a:pt x="168654" y="21867"/>
                        <a:pt x="177360" y="11814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2133" name="Google Shape;2133;p26"/>
                <p:cNvGrpSpPr/>
                <p:nvPr/>
              </p:nvGrpSpPr>
              <p:grpSpPr>
                <a:xfrm>
                  <a:off x="-791626" y="5556610"/>
                  <a:ext cx="2882348" cy="2743094"/>
                  <a:chOff x="6071039" y="4021724"/>
                  <a:chExt cx="2882348" cy="2743094"/>
                </a:xfrm>
              </p:grpSpPr>
              <p:sp>
                <p:nvSpPr>
                  <p:cNvPr id="2134" name="Google Shape;2134;p26"/>
                  <p:cNvSpPr/>
                  <p:nvPr/>
                </p:nvSpPr>
                <p:spPr>
                  <a:xfrm>
                    <a:off x="6071039" y="4430249"/>
                    <a:ext cx="2434817" cy="2334569"/>
                  </a:xfrm>
                  <a:custGeom>
                    <a:rect b="b" l="l" r="r" t="t"/>
                    <a:pathLst>
                      <a:path extrusionOk="0" h="2334569" w="2434817">
                        <a:moveTo>
                          <a:pt x="1716207" y="12160"/>
                        </a:moveTo>
                        <a:cubicBezTo>
                          <a:pt x="1731725" y="-3337"/>
                          <a:pt x="1757866" y="-3541"/>
                          <a:pt x="1775362" y="8816"/>
                        </a:cubicBezTo>
                        <a:cubicBezTo>
                          <a:pt x="1822526" y="57468"/>
                          <a:pt x="1869241" y="106549"/>
                          <a:pt x="1915753" y="155834"/>
                        </a:cubicBezTo>
                        <a:cubicBezTo>
                          <a:pt x="2017463" y="262520"/>
                          <a:pt x="2118520" y="369796"/>
                          <a:pt x="2220271" y="476441"/>
                        </a:cubicBezTo>
                        <a:cubicBezTo>
                          <a:pt x="2233076" y="491041"/>
                          <a:pt x="2247493" y="504152"/>
                          <a:pt x="2260237" y="518833"/>
                        </a:cubicBezTo>
                        <a:cubicBezTo>
                          <a:pt x="2284706" y="543975"/>
                          <a:pt x="2308380" y="569851"/>
                          <a:pt x="2332870" y="594973"/>
                        </a:cubicBezTo>
                        <a:cubicBezTo>
                          <a:pt x="2345859" y="609838"/>
                          <a:pt x="2360438" y="623215"/>
                          <a:pt x="2373447" y="638059"/>
                        </a:cubicBezTo>
                        <a:cubicBezTo>
                          <a:pt x="2386824" y="652516"/>
                          <a:pt x="2401016" y="666199"/>
                          <a:pt x="2414087" y="680962"/>
                        </a:cubicBezTo>
                        <a:cubicBezTo>
                          <a:pt x="2419286" y="687181"/>
                          <a:pt x="2426403" y="691952"/>
                          <a:pt x="2430236" y="699252"/>
                        </a:cubicBezTo>
                        <a:cubicBezTo>
                          <a:pt x="2428585" y="706287"/>
                          <a:pt x="2434559" y="711935"/>
                          <a:pt x="2434579" y="718848"/>
                        </a:cubicBezTo>
                        <a:cubicBezTo>
                          <a:pt x="2436455" y="733550"/>
                          <a:pt x="2426933" y="746233"/>
                          <a:pt x="2417533" y="756408"/>
                        </a:cubicBezTo>
                        <a:cubicBezTo>
                          <a:pt x="2407256" y="766563"/>
                          <a:pt x="2395796" y="775453"/>
                          <a:pt x="2384193" y="784038"/>
                        </a:cubicBezTo>
                        <a:cubicBezTo>
                          <a:pt x="2352751" y="806570"/>
                          <a:pt x="2325447" y="834159"/>
                          <a:pt x="2296146" y="859280"/>
                        </a:cubicBezTo>
                        <a:cubicBezTo>
                          <a:pt x="1881945" y="1226765"/>
                          <a:pt x="1458181" y="1583301"/>
                          <a:pt x="1040412" y="1946728"/>
                        </a:cubicBezTo>
                        <a:cubicBezTo>
                          <a:pt x="984031" y="1996237"/>
                          <a:pt x="926936" y="2044951"/>
                          <a:pt x="871412" y="2095439"/>
                        </a:cubicBezTo>
                        <a:cubicBezTo>
                          <a:pt x="812237" y="2149883"/>
                          <a:pt x="754837" y="2206406"/>
                          <a:pt x="692237" y="2256996"/>
                        </a:cubicBezTo>
                        <a:cubicBezTo>
                          <a:pt x="662935" y="2280099"/>
                          <a:pt x="633083" y="2303671"/>
                          <a:pt x="598092" y="2317618"/>
                        </a:cubicBezTo>
                        <a:cubicBezTo>
                          <a:pt x="560267" y="2333238"/>
                          <a:pt x="518159" y="2338254"/>
                          <a:pt x="477724" y="2331872"/>
                        </a:cubicBezTo>
                        <a:cubicBezTo>
                          <a:pt x="430519" y="2324898"/>
                          <a:pt x="386210" y="2304915"/>
                          <a:pt x="345979" y="2279814"/>
                        </a:cubicBezTo>
                        <a:cubicBezTo>
                          <a:pt x="284459" y="2241275"/>
                          <a:pt x="231443" y="2190828"/>
                          <a:pt x="182321" y="2137750"/>
                        </a:cubicBezTo>
                        <a:cubicBezTo>
                          <a:pt x="132282" y="2082552"/>
                          <a:pt x="80917" y="2027313"/>
                          <a:pt x="43867" y="1962184"/>
                        </a:cubicBezTo>
                        <a:cubicBezTo>
                          <a:pt x="23802" y="1926847"/>
                          <a:pt x="8488" y="1888573"/>
                          <a:pt x="414" y="1848688"/>
                        </a:cubicBezTo>
                        <a:cubicBezTo>
                          <a:pt x="-361" y="1835088"/>
                          <a:pt x="210" y="1821426"/>
                          <a:pt x="108" y="1807825"/>
                        </a:cubicBezTo>
                        <a:cubicBezTo>
                          <a:pt x="4023" y="1766227"/>
                          <a:pt x="18704" y="1726119"/>
                          <a:pt x="39870" y="1690251"/>
                        </a:cubicBezTo>
                        <a:cubicBezTo>
                          <a:pt x="43989" y="1683563"/>
                          <a:pt x="47292" y="1676140"/>
                          <a:pt x="53267" y="1670859"/>
                        </a:cubicBezTo>
                        <a:cubicBezTo>
                          <a:pt x="79510" y="1646839"/>
                          <a:pt x="105264" y="1622268"/>
                          <a:pt x="129325" y="1596065"/>
                        </a:cubicBezTo>
                        <a:cubicBezTo>
                          <a:pt x="138114" y="1587195"/>
                          <a:pt x="145781" y="1577224"/>
                          <a:pt x="155527" y="1569374"/>
                        </a:cubicBezTo>
                        <a:cubicBezTo>
                          <a:pt x="167028" y="1559871"/>
                          <a:pt x="177713" y="1549390"/>
                          <a:pt x="187296" y="1537951"/>
                        </a:cubicBezTo>
                        <a:cubicBezTo>
                          <a:pt x="196962" y="1525859"/>
                          <a:pt x="209747" y="1516908"/>
                          <a:pt x="220574" y="1505938"/>
                        </a:cubicBezTo>
                        <a:cubicBezTo>
                          <a:pt x="233849" y="1493356"/>
                          <a:pt x="244717" y="1478491"/>
                          <a:pt x="258094" y="1465992"/>
                        </a:cubicBezTo>
                        <a:cubicBezTo>
                          <a:pt x="482638" y="1244648"/>
                          <a:pt x="705205" y="1021286"/>
                          <a:pt x="927793" y="797965"/>
                        </a:cubicBezTo>
                        <a:cubicBezTo>
                          <a:pt x="1041982" y="683755"/>
                          <a:pt x="1156212" y="569607"/>
                          <a:pt x="1271013" y="456029"/>
                        </a:cubicBezTo>
                        <a:cubicBezTo>
                          <a:pt x="1321664" y="405358"/>
                          <a:pt x="1373028" y="355461"/>
                          <a:pt x="1424210" y="305340"/>
                        </a:cubicBezTo>
                        <a:cubicBezTo>
                          <a:pt x="1522922" y="209014"/>
                          <a:pt x="1620023" y="111015"/>
                          <a:pt x="1716207" y="12160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135" name="Google Shape;2135;p26"/>
                  <p:cNvSpPr/>
                  <p:nvPr/>
                </p:nvSpPr>
                <p:spPr>
                  <a:xfrm>
                    <a:off x="7842737" y="4021724"/>
                    <a:ext cx="1110650" cy="1111462"/>
                  </a:xfrm>
                  <a:custGeom>
                    <a:rect b="b" l="l" r="r" t="t"/>
                    <a:pathLst>
                      <a:path extrusionOk="0" h="1111462" w="1110650">
                        <a:moveTo>
                          <a:pt x="845135" y="16231"/>
                        </a:moveTo>
                        <a:cubicBezTo>
                          <a:pt x="861550" y="7911"/>
                          <a:pt x="879270" y="-1346"/>
                          <a:pt x="898192" y="163"/>
                        </a:cubicBezTo>
                        <a:cubicBezTo>
                          <a:pt x="960017" y="60602"/>
                          <a:pt x="1017010" y="125689"/>
                          <a:pt x="1077551" y="187392"/>
                        </a:cubicBezTo>
                        <a:cubicBezTo>
                          <a:pt x="1087196" y="197669"/>
                          <a:pt x="1098778" y="206621"/>
                          <a:pt x="1105303" y="219426"/>
                        </a:cubicBezTo>
                        <a:cubicBezTo>
                          <a:pt x="1110849" y="227297"/>
                          <a:pt x="1112399" y="237982"/>
                          <a:pt x="1108443" y="246873"/>
                        </a:cubicBezTo>
                        <a:cubicBezTo>
                          <a:pt x="1102774" y="259515"/>
                          <a:pt x="1092069" y="268772"/>
                          <a:pt x="1082139" y="278010"/>
                        </a:cubicBezTo>
                        <a:cubicBezTo>
                          <a:pt x="1051348" y="304864"/>
                          <a:pt x="1021537" y="333269"/>
                          <a:pt x="997088" y="366139"/>
                        </a:cubicBezTo>
                        <a:cubicBezTo>
                          <a:pt x="903983" y="494643"/>
                          <a:pt x="836183" y="643619"/>
                          <a:pt x="813814" y="801465"/>
                        </a:cubicBezTo>
                        <a:cubicBezTo>
                          <a:pt x="811796" y="814882"/>
                          <a:pt x="810450" y="828401"/>
                          <a:pt x="808941" y="841880"/>
                        </a:cubicBezTo>
                        <a:cubicBezTo>
                          <a:pt x="806678" y="859436"/>
                          <a:pt x="800928" y="876932"/>
                          <a:pt x="803476" y="894794"/>
                        </a:cubicBezTo>
                        <a:cubicBezTo>
                          <a:pt x="806963" y="916531"/>
                          <a:pt x="811225" y="938227"/>
                          <a:pt x="812530" y="960249"/>
                        </a:cubicBezTo>
                        <a:cubicBezTo>
                          <a:pt x="813182" y="973585"/>
                          <a:pt x="811021" y="987410"/>
                          <a:pt x="804312" y="999134"/>
                        </a:cubicBezTo>
                        <a:cubicBezTo>
                          <a:pt x="795707" y="1014407"/>
                          <a:pt x="782290" y="1026071"/>
                          <a:pt x="770443" y="1038713"/>
                        </a:cubicBezTo>
                        <a:cubicBezTo>
                          <a:pt x="751765" y="1058024"/>
                          <a:pt x="736125" y="1080535"/>
                          <a:pt x="714266" y="1096562"/>
                        </a:cubicBezTo>
                        <a:cubicBezTo>
                          <a:pt x="698810" y="1108063"/>
                          <a:pt x="677155" y="1116688"/>
                          <a:pt x="658538" y="1107777"/>
                        </a:cubicBezTo>
                        <a:cubicBezTo>
                          <a:pt x="654704" y="1100477"/>
                          <a:pt x="647588" y="1095706"/>
                          <a:pt x="642388" y="1089487"/>
                        </a:cubicBezTo>
                        <a:cubicBezTo>
                          <a:pt x="629317" y="1074724"/>
                          <a:pt x="615125" y="1061041"/>
                          <a:pt x="601749" y="1046584"/>
                        </a:cubicBezTo>
                        <a:cubicBezTo>
                          <a:pt x="588740" y="1031740"/>
                          <a:pt x="574160" y="1018363"/>
                          <a:pt x="561171" y="1003498"/>
                        </a:cubicBezTo>
                        <a:cubicBezTo>
                          <a:pt x="536682" y="978376"/>
                          <a:pt x="513008" y="952500"/>
                          <a:pt x="488539" y="927358"/>
                        </a:cubicBezTo>
                        <a:cubicBezTo>
                          <a:pt x="475794" y="912677"/>
                          <a:pt x="461378" y="899566"/>
                          <a:pt x="448572" y="884966"/>
                        </a:cubicBezTo>
                        <a:cubicBezTo>
                          <a:pt x="346822" y="778321"/>
                          <a:pt x="245764" y="671045"/>
                          <a:pt x="144054" y="564359"/>
                        </a:cubicBezTo>
                        <a:cubicBezTo>
                          <a:pt x="97543" y="515074"/>
                          <a:pt x="50827" y="465993"/>
                          <a:pt x="3663" y="417341"/>
                        </a:cubicBezTo>
                        <a:cubicBezTo>
                          <a:pt x="-1557" y="406941"/>
                          <a:pt x="-904" y="394462"/>
                          <a:pt x="3765" y="384022"/>
                        </a:cubicBezTo>
                        <a:cubicBezTo>
                          <a:pt x="11065" y="367424"/>
                          <a:pt x="24176" y="354353"/>
                          <a:pt x="37410" y="342322"/>
                        </a:cubicBezTo>
                        <a:cubicBezTo>
                          <a:pt x="55109" y="325949"/>
                          <a:pt x="75480" y="312695"/>
                          <a:pt x="92690" y="295750"/>
                        </a:cubicBezTo>
                        <a:cubicBezTo>
                          <a:pt x="106107" y="283107"/>
                          <a:pt x="123582" y="275318"/>
                          <a:pt x="141608" y="272035"/>
                        </a:cubicBezTo>
                        <a:cubicBezTo>
                          <a:pt x="165016" y="267631"/>
                          <a:pt x="188935" y="269364"/>
                          <a:pt x="212547" y="270587"/>
                        </a:cubicBezTo>
                        <a:cubicBezTo>
                          <a:pt x="256307" y="273993"/>
                          <a:pt x="300208" y="269629"/>
                          <a:pt x="343620" y="264266"/>
                        </a:cubicBezTo>
                        <a:cubicBezTo>
                          <a:pt x="434360" y="252093"/>
                          <a:pt x="523529" y="225972"/>
                          <a:pt x="605154" y="184252"/>
                        </a:cubicBezTo>
                        <a:cubicBezTo>
                          <a:pt x="643815" y="164595"/>
                          <a:pt x="680723" y="141329"/>
                          <a:pt x="714490" y="114046"/>
                        </a:cubicBezTo>
                        <a:cubicBezTo>
                          <a:pt x="755721" y="78566"/>
                          <a:pt x="797359" y="42760"/>
                          <a:pt x="845135" y="16231"/>
                        </a:cubicBezTo>
                        <a:close/>
                      </a:path>
                    </a:pathLst>
                  </a:custGeom>
                  <a:solidFill>
                    <a:srgbClr val="262626"/>
                  </a:solidFill>
                  <a:ln cap="flat" cmpd="sng" w="9525">
                    <a:solidFill>
                      <a:srgbClr val="262626"/>
                    </a:solidFill>
                    <a:prstDash val="solid"/>
                    <a:miter lim="8000"/>
                    <a:headEnd len="sm" w="sm" type="none"/>
                    <a:tailEnd len="sm" w="sm" type="none"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</p:grpSp>
        <p:pic>
          <p:nvPicPr>
            <p:cNvPr descr="A picture containing text&#10;&#10;Description automatically generated" id="2136" name="Google Shape;2136;p26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 rot="910395">
              <a:off x="11039360" y="4784988"/>
              <a:ext cx="1188823" cy="144487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137" name="Google Shape;2137;p26"/>
          <p:cNvSpPr txBox="1"/>
          <p:nvPr/>
        </p:nvSpPr>
        <p:spPr>
          <a:xfrm>
            <a:off x="6552375" y="501250"/>
            <a:ext cx="1138200" cy="241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dk1"/>
                </a:solidFill>
                <a:latin typeface="Glass Antiqua"/>
                <a:ea typeface="Glass Antiqua"/>
                <a:cs typeface="Glass Antiqua"/>
                <a:sym typeface="Glass Antiqua"/>
              </a:rPr>
              <a:t>Monday</a:t>
            </a:r>
            <a:endParaRPr b="1" sz="1800">
              <a:solidFill>
                <a:schemeClr val="dk1"/>
              </a:solidFill>
              <a:latin typeface="Glass Antiqua"/>
              <a:ea typeface="Glass Antiqua"/>
              <a:cs typeface="Glass Antiqua"/>
              <a:sym typeface="Glass Antiqua"/>
            </a:endParaRPr>
          </a:p>
        </p:txBody>
      </p:sp>
      <p:sp>
        <p:nvSpPr>
          <p:cNvPr id="2138" name="Google Shape;2138;p26"/>
          <p:cNvSpPr txBox="1"/>
          <p:nvPr/>
        </p:nvSpPr>
        <p:spPr>
          <a:xfrm>
            <a:off x="8022700" y="485650"/>
            <a:ext cx="1089900" cy="255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dk1"/>
                </a:solidFill>
                <a:latin typeface="Glass Antiqua"/>
                <a:ea typeface="Glass Antiqua"/>
                <a:cs typeface="Glass Antiqua"/>
                <a:sym typeface="Glass Antiqua"/>
              </a:rPr>
              <a:t>Tuesday</a:t>
            </a:r>
            <a:endParaRPr b="1" sz="1800">
              <a:solidFill>
                <a:schemeClr val="dk1"/>
              </a:solidFill>
              <a:latin typeface="Glass Antiqua"/>
              <a:ea typeface="Glass Antiqua"/>
              <a:cs typeface="Glass Antiqua"/>
              <a:sym typeface="Glass Antiqua"/>
            </a:endParaRPr>
          </a:p>
        </p:txBody>
      </p:sp>
      <p:sp>
        <p:nvSpPr>
          <p:cNvPr id="2139" name="Google Shape;2139;p26"/>
          <p:cNvSpPr txBox="1"/>
          <p:nvPr/>
        </p:nvSpPr>
        <p:spPr>
          <a:xfrm>
            <a:off x="8022700" y="2520025"/>
            <a:ext cx="1138200" cy="272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dk1"/>
                </a:solidFill>
                <a:latin typeface="Glass Antiqua"/>
                <a:ea typeface="Glass Antiqua"/>
                <a:cs typeface="Glass Antiqua"/>
                <a:sym typeface="Glass Antiqua"/>
              </a:rPr>
              <a:t>Thursday</a:t>
            </a:r>
            <a:endParaRPr b="1" sz="1800">
              <a:solidFill>
                <a:schemeClr val="dk1"/>
              </a:solidFill>
              <a:latin typeface="Glass Antiqua"/>
              <a:ea typeface="Glass Antiqua"/>
              <a:cs typeface="Glass Antiqua"/>
              <a:sym typeface="Glass Antiqua"/>
            </a:endParaRPr>
          </a:p>
        </p:txBody>
      </p:sp>
      <p:sp>
        <p:nvSpPr>
          <p:cNvPr id="2140" name="Google Shape;2140;p26"/>
          <p:cNvSpPr txBox="1"/>
          <p:nvPr/>
        </p:nvSpPr>
        <p:spPr>
          <a:xfrm>
            <a:off x="9527500" y="2546125"/>
            <a:ext cx="1089900" cy="188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dk1"/>
                </a:solidFill>
                <a:latin typeface="Glass Antiqua"/>
                <a:ea typeface="Glass Antiqua"/>
                <a:cs typeface="Glass Antiqua"/>
                <a:sym typeface="Glass Antiqua"/>
              </a:rPr>
              <a:t>Friday</a:t>
            </a:r>
            <a:endParaRPr b="1" sz="1800">
              <a:solidFill>
                <a:schemeClr val="dk1"/>
              </a:solidFill>
              <a:latin typeface="Glass Antiqua"/>
              <a:ea typeface="Glass Antiqua"/>
              <a:cs typeface="Glass Antiqua"/>
              <a:sym typeface="Glass Antiqua"/>
            </a:endParaRPr>
          </a:p>
        </p:txBody>
      </p:sp>
      <p:sp>
        <p:nvSpPr>
          <p:cNvPr id="2141" name="Google Shape;2141;p26"/>
          <p:cNvSpPr txBox="1"/>
          <p:nvPr/>
        </p:nvSpPr>
        <p:spPr>
          <a:xfrm>
            <a:off x="8022700" y="4539900"/>
            <a:ext cx="1090200" cy="255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dk1"/>
                </a:solidFill>
                <a:latin typeface="Glass Antiqua"/>
                <a:ea typeface="Glass Antiqua"/>
                <a:cs typeface="Glass Antiqua"/>
                <a:sym typeface="Glass Antiqua"/>
              </a:rPr>
              <a:t>Saturday</a:t>
            </a:r>
            <a:endParaRPr b="1" sz="1800">
              <a:solidFill>
                <a:schemeClr val="dk1"/>
              </a:solidFill>
              <a:latin typeface="Glass Antiqua"/>
              <a:ea typeface="Glass Antiqua"/>
              <a:cs typeface="Glass Antiqua"/>
              <a:sym typeface="Glass Antiqua"/>
            </a:endParaRPr>
          </a:p>
        </p:txBody>
      </p:sp>
      <p:sp>
        <p:nvSpPr>
          <p:cNvPr id="2142" name="Google Shape;2142;p26"/>
          <p:cNvSpPr txBox="1"/>
          <p:nvPr/>
        </p:nvSpPr>
        <p:spPr>
          <a:xfrm>
            <a:off x="9505756" y="4543792"/>
            <a:ext cx="1090200" cy="24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dk1"/>
                </a:solidFill>
                <a:latin typeface="Glass Antiqua"/>
                <a:ea typeface="Glass Antiqua"/>
                <a:cs typeface="Glass Antiqua"/>
                <a:sym typeface="Glass Antiqua"/>
              </a:rPr>
              <a:t>Sunday</a:t>
            </a:r>
            <a:endParaRPr b="1" sz="1800">
              <a:solidFill>
                <a:schemeClr val="dk1"/>
              </a:solidFill>
              <a:latin typeface="Glass Antiqua"/>
              <a:ea typeface="Glass Antiqua"/>
              <a:cs typeface="Glass Antiqua"/>
              <a:sym typeface="Glass Antiqua"/>
            </a:endParaRPr>
          </a:p>
        </p:txBody>
      </p:sp>
      <p:sp>
        <p:nvSpPr>
          <p:cNvPr id="2143" name="Google Shape;2143;p26"/>
          <p:cNvSpPr txBox="1"/>
          <p:nvPr/>
        </p:nvSpPr>
        <p:spPr>
          <a:xfrm>
            <a:off x="4580075" y="865175"/>
            <a:ext cx="1138200" cy="241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dk1"/>
                </a:solidFill>
                <a:latin typeface="Glass Antiqua"/>
                <a:ea typeface="Glass Antiqua"/>
                <a:cs typeface="Glass Antiqua"/>
                <a:sym typeface="Glass Antiqua"/>
              </a:rPr>
              <a:t>To Do List</a:t>
            </a:r>
            <a:endParaRPr b="1" sz="1800">
              <a:solidFill>
                <a:schemeClr val="dk1"/>
              </a:solidFill>
              <a:latin typeface="Glass Antiqua"/>
              <a:ea typeface="Glass Antiqua"/>
              <a:cs typeface="Glass Antiqua"/>
              <a:sym typeface="Glass Antiqua"/>
            </a:endParaRPr>
          </a:p>
        </p:txBody>
      </p:sp>
      <p:sp>
        <p:nvSpPr>
          <p:cNvPr id="2144" name="Google Shape;2144;p26"/>
          <p:cNvSpPr txBox="1"/>
          <p:nvPr/>
        </p:nvSpPr>
        <p:spPr>
          <a:xfrm>
            <a:off x="2018303" y="636150"/>
            <a:ext cx="1403400" cy="241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200">
                <a:solidFill>
                  <a:schemeClr val="dk1"/>
                </a:solidFill>
                <a:latin typeface="Glass Antiqua"/>
                <a:ea typeface="Glass Antiqua"/>
                <a:cs typeface="Glass Antiqua"/>
                <a:sym typeface="Glass Antiqua"/>
              </a:rPr>
              <a:t>· August ·</a:t>
            </a:r>
            <a:endParaRPr b="1" sz="2200">
              <a:solidFill>
                <a:schemeClr val="dk1"/>
              </a:solidFill>
              <a:latin typeface="Glass Antiqua"/>
              <a:ea typeface="Glass Antiqua"/>
              <a:cs typeface="Glass Antiqua"/>
              <a:sym typeface="Glass Antiqua"/>
            </a:endParaRPr>
          </a:p>
        </p:txBody>
      </p:sp>
      <p:sp>
        <p:nvSpPr>
          <p:cNvPr id="2145" name="Google Shape;2145;p26"/>
          <p:cNvSpPr txBox="1"/>
          <p:nvPr/>
        </p:nvSpPr>
        <p:spPr>
          <a:xfrm>
            <a:off x="6459000" y="2520025"/>
            <a:ext cx="1264800" cy="272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dk1"/>
                </a:solidFill>
                <a:latin typeface="Glass Antiqua"/>
                <a:ea typeface="Glass Antiqua"/>
                <a:cs typeface="Glass Antiqua"/>
                <a:sym typeface="Glass Antiqua"/>
              </a:rPr>
              <a:t>Wednesday</a:t>
            </a:r>
            <a:endParaRPr b="1" sz="1800">
              <a:solidFill>
                <a:schemeClr val="dk1"/>
              </a:solidFill>
              <a:latin typeface="Glass Antiqua"/>
              <a:ea typeface="Glass Antiqua"/>
              <a:cs typeface="Glass Antiqua"/>
              <a:sym typeface="Glass Antiqua"/>
            </a:endParaRPr>
          </a:p>
        </p:txBody>
      </p:sp>
      <p:sp>
        <p:nvSpPr>
          <p:cNvPr id="2146" name="Google Shape;2146;p26"/>
          <p:cNvSpPr/>
          <p:nvPr/>
        </p:nvSpPr>
        <p:spPr>
          <a:xfrm>
            <a:off x="4401920" y="1231924"/>
            <a:ext cx="120008" cy="163948"/>
          </a:xfrm>
          <a:custGeom>
            <a:rect b="b" l="l" r="r" t="t"/>
            <a:pathLst>
              <a:path extrusionOk="0" h="830115" w="607635">
                <a:moveTo>
                  <a:pt x="519502" y="23947"/>
                </a:moveTo>
                <a:cubicBezTo>
                  <a:pt x="416632" y="232545"/>
                  <a:pt x="333765" y="449715"/>
                  <a:pt x="273757" y="674505"/>
                </a:cubicBezTo>
                <a:cubicBezTo>
                  <a:pt x="208035" y="581160"/>
                  <a:pt x="147075" y="485910"/>
                  <a:pt x="88972" y="387803"/>
                </a:cubicBezTo>
                <a:cubicBezTo>
                  <a:pt x="57540" y="335415"/>
                  <a:pt x="-24375" y="383040"/>
                  <a:pt x="7057" y="435428"/>
                </a:cubicBezTo>
                <a:cubicBezTo>
                  <a:pt x="83257" y="564015"/>
                  <a:pt x="165172" y="687840"/>
                  <a:pt x="253755" y="807855"/>
                </a:cubicBezTo>
                <a:cubicBezTo>
                  <a:pt x="276615" y="838335"/>
                  <a:pt x="330907" y="840240"/>
                  <a:pt x="340432" y="796425"/>
                </a:cubicBezTo>
                <a:cubicBezTo>
                  <a:pt x="400440" y="545918"/>
                  <a:pt x="487117" y="303030"/>
                  <a:pt x="602370" y="71572"/>
                </a:cubicBezTo>
                <a:cubicBezTo>
                  <a:pt x="629040" y="17280"/>
                  <a:pt x="547125" y="-30345"/>
                  <a:pt x="519502" y="23947"/>
                </a:cubicBezTo>
                <a:close/>
              </a:path>
            </a:pathLst>
          </a:custGeom>
          <a:solidFill>
            <a:schemeClr val="dk1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147" name="Google Shape;2147;p26"/>
          <p:cNvGrpSpPr/>
          <p:nvPr/>
        </p:nvGrpSpPr>
        <p:grpSpPr>
          <a:xfrm>
            <a:off x="1695054" y="603939"/>
            <a:ext cx="323253" cy="255208"/>
            <a:chOff x="8876042" y="5693015"/>
            <a:chExt cx="207840" cy="164089"/>
          </a:xfrm>
        </p:grpSpPr>
        <p:grpSp>
          <p:nvGrpSpPr>
            <p:cNvPr id="2148" name="Google Shape;2148;p26"/>
            <p:cNvGrpSpPr/>
            <p:nvPr/>
          </p:nvGrpSpPr>
          <p:grpSpPr>
            <a:xfrm>
              <a:off x="8948174" y="5781423"/>
              <a:ext cx="96950" cy="50854"/>
              <a:chOff x="8948174" y="5781423"/>
              <a:chExt cx="96950" cy="50854"/>
            </a:xfrm>
          </p:grpSpPr>
          <p:sp>
            <p:nvSpPr>
              <p:cNvPr id="2149" name="Google Shape;2149;p26"/>
              <p:cNvSpPr/>
              <p:nvPr/>
            </p:nvSpPr>
            <p:spPr>
              <a:xfrm>
                <a:off x="8953597" y="5787112"/>
                <a:ext cx="86017" cy="39543"/>
              </a:xfrm>
              <a:custGeom>
                <a:rect b="b" l="l" r="r" t="t"/>
                <a:pathLst>
                  <a:path extrusionOk="0" h="39543" w="86017">
                    <a:moveTo>
                      <a:pt x="86017" y="29102"/>
                    </a:moveTo>
                    <a:cubicBezTo>
                      <a:pt x="74079" y="31601"/>
                      <a:pt x="62177" y="34138"/>
                      <a:pt x="50239" y="36638"/>
                    </a:cubicBezTo>
                    <a:cubicBezTo>
                      <a:pt x="38376" y="39137"/>
                      <a:pt x="25654" y="41562"/>
                      <a:pt x="14462" y="36899"/>
                    </a:cubicBezTo>
                    <a:cubicBezTo>
                      <a:pt x="3270" y="32235"/>
                      <a:pt x="-4378" y="17350"/>
                      <a:pt x="2784" y="7575"/>
                    </a:cubicBezTo>
                    <a:cubicBezTo>
                      <a:pt x="7821" y="674"/>
                      <a:pt x="17633" y="-669"/>
                      <a:pt x="26139" y="263"/>
                    </a:cubicBezTo>
                    <a:cubicBezTo>
                      <a:pt x="48374" y="2726"/>
                      <a:pt x="67513" y="16417"/>
                      <a:pt x="85569" y="29624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50" name="Google Shape;2150;p26"/>
              <p:cNvSpPr/>
              <p:nvPr/>
            </p:nvSpPr>
            <p:spPr>
              <a:xfrm>
                <a:off x="8948174" y="5781423"/>
                <a:ext cx="96950" cy="50854"/>
              </a:xfrm>
              <a:custGeom>
                <a:rect b="b" l="l" r="r" t="t"/>
                <a:pathLst>
                  <a:path extrusionOk="0" h="50854" w="96950">
                    <a:moveTo>
                      <a:pt x="89949" y="29418"/>
                    </a:moveTo>
                    <a:cubicBezTo>
                      <a:pt x="75884" y="32365"/>
                      <a:pt x="61856" y="35648"/>
                      <a:pt x="47716" y="38260"/>
                    </a:cubicBezTo>
                    <a:cubicBezTo>
                      <a:pt x="36972" y="40237"/>
                      <a:pt x="23019" y="41617"/>
                      <a:pt x="15185" y="32290"/>
                    </a:cubicBezTo>
                    <a:cubicBezTo>
                      <a:pt x="9215" y="25165"/>
                      <a:pt x="9589" y="15092"/>
                      <a:pt x="19549" y="12257"/>
                    </a:cubicBezTo>
                    <a:cubicBezTo>
                      <a:pt x="30220" y="9198"/>
                      <a:pt x="42866" y="13301"/>
                      <a:pt x="52567" y="17704"/>
                    </a:cubicBezTo>
                    <a:cubicBezTo>
                      <a:pt x="65400" y="23523"/>
                      <a:pt x="76854" y="31880"/>
                      <a:pt x="88194" y="40162"/>
                    </a:cubicBezTo>
                    <a:cubicBezTo>
                      <a:pt x="94014" y="44415"/>
                      <a:pt x="99610" y="34716"/>
                      <a:pt x="93828" y="30500"/>
                    </a:cubicBezTo>
                    <a:cubicBezTo>
                      <a:pt x="81554" y="21509"/>
                      <a:pt x="69093" y="12593"/>
                      <a:pt x="54991" y="6623"/>
                    </a:cubicBezTo>
                    <a:cubicBezTo>
                      <a:pt x="42605" y="1400"/>
                      <a:pt x="26899" y="-2853"/>
                      <a:pt x="13804" y="2407"/>
                    </a:cubicBezTo>
                    <a:cubicBezTo>
                      <a:pt x="1269" y="7444"/>
                      <a:pt x="-3171" y="20688"/>
                      <a:pt x="2313" y="32701"/>
                    </a:cubicBezTo>
                    <a:cubicBezTo>
                      <a:pt x="8357" y="45945"/>
                      <a:pt x="22198" y="51243"/>
                      <a:pt x="36039" y="50833"/>
                    </a:cubicBezTo>
                    <a:cubicBezTo>
                      <a:pt x="45068" y="50571"/>
                      <a:pt x="53984" y="48407"/>
                      <a:pt x="62826" y="46542"/>
                    </a:cubicBezTo>
                    <a:cubicBezTo>
                      <a:pt x="72862" y="44415"/>
                      <a:pt x="82860" y="42326"/>
                      <a:pt x="92895" y="40200"/>
                    </a:cubicBezTo>
                    <a:cubicBezTo>
                      <a:pt x="99984" y="38708"/>
                      <a:pt x="96999" y="27926"/>
                      <a:pt x="89949" y="29418"/>
                    </a:cubicBezTo>
                    <a:lnTo>
                      <a:pt x="89949" y="29418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151" name="Google Shape;2151;p26"/>
            <p:cNvGrpSpPr/>
            <p:nvPr/>
          </p:nvGrpSpPr>
          <p:grpSpPr>
            <a:xfrm>
              <a:off x="9018259" y="5718098"/>
              <a:ext cx="44734" cy="104932"/>
              <a:chOff x="9018259" y="5718098"/>
              <a:chExt cx="44734" cy="104932"/>
            </a:xfrm>
          </p:grpSpPr>
          <p:sp>
            <p:nvSpPr>
              <p:cNvPr id="2152" name="Google Shape;2152;p26"/>
              <p:cNvSpPr/>
              <p:nvPr/>
            </p:nvSpPr>
            <p:spPr>
              <a:xfrm>
                <a:off x="9023893" y="5723387"/>
                <a:ext cx="33565" cy="94318"/>
              </a:xfrm>
              <a:custGeom>
                <a:rect b="b" l="l" r="r" t="t"/>
                <a:pathLst>
                  <a:path extrusionOk="0" h="94318" w="33565">
                    <a:moveTo>
                      <a:pt x="18221" y="87491"/>
                    </a:moveTo>
                    <a:cubicBezTo>
                      <a:pt x="12475" y="78799"/>
                      <a:pt x="7849" y="69397"/>
                      <a:pt x="4529" y="59548"/>
                    </a:cubicBezTo>
                    <a:cubicBezTo>
                      <a:pt x="-1030" y="43133"/>
                      <a:pt x="-2671" y="23957"/>
                      <a:pt x="6581" y="9333"/>
                    </a:cubicBezTo>
                    <a:cubicBezTo>
                      <a:pt x="10871" y="2543"/>
                      <a:pt x="20198" y="-3016"/>
                      <a:pt x="26577" y="1834"/>
                    </a:cubicBezTo>
                    <a:cubicBezTo>
                      <a:pt x="28853" y="3550"/>
                      <a:pt x="30159" y="6236"/>
                      <a:pt x="31091" y="8960"/>
                    </a:cubicBezTo>
                    <a:cubicBezTo>
                      <a:pt x="39150" y="32015"/>
                      <a:pt x="25197" y="56377"/>
                      <a:pt x="22250" y="80627"/>
                    </a:cubicBezTo>
                    <a:cubicBezTo>
                      <a:pt x="21691" y="85178"/>
                      <a:pt x="21541" y="89767"/>
                      <a:pt x="21355" y="94318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53" name="Google Shape;2153;p26"/>
              <p:cNvSpPr/>
              <p:nvPr/>
            </p:nvSpPr>
            <p:spPr>
              <a:xfrm>
                <a:off x="9018259" y="5718098"/>
                <a:ext cx="44734" cy="104932"/>
              </a:xfrm>
              <a:custGeom>
                <a:rect b="b" l="l" r="r" t="t"/>
                <a:pathLst>
                  <a:path extrusionOk="0" h="104932" w="44734">
                    <a:moveTo>
                      <a:pt x="28667" y="89945"/>
                    </a:moveTo>
                    <a:cubicBezTo>
                      <a:pt x="20086" y="76776"/>
                      <a:pt x="13073" y="61554"/>
                      <a:pt x="11505" y="45773"/>
                    </a:cubicBezTo>
                    <a:cubicBezTo>
                      <a:pt x="10759" y="38461"/>
                      <a:pt x="11170" y="30925"/>
                      <a:pt x="13744" y="23986"/>
                    </a:cubicBezTo>
                    <a:cubicBezTo>
                      <a:pt x="15609" y="18875"/>
                      <a:pt x="19899" y="11003"/>
                      <a:pt x="26242" y="10891"/>
                    </a:cubicBezTo>
                    <a:cubicBezTo>
                      <a:pt x="32622" y="10779"/>
                      <a:pt x="33405" y="23277"/>
                      <a:pt x="33554" y="27866"/>
                    </a:cubicBezTo>
                    <a:cubicBezTo>
                      <a:pt x="33816" y="35812"/>
                      <a:pt x="32173" y="43572"/>
                      <a:pt x="30233" y="51220"/>
                    </a:cubicBezTo>
                    <a:cubicBezTo>
                      <a:pt x="28220" y="59129"/>
                      <a:pt x="25831" y="66926"/>
                      <a:pt x="24078" y="74873"/>
                    </a:cubicBezTo>
                    <a:cubicBezTo>
                      <a:pt x="22325" y="83006"/>
                      <a:pt x="21653" y="91214"/>
                      <a:pt x="21355" y="99533"/>
                    </a:cubicBezTo>
                    <a:cubicBezTo>
                      <a:pt x="21093" y="106733"/>
                      <a:pt x="32285" y="106733"/>
                      <a:pt x="32547" y="99533"/>
                    </a:cubicBezTo>
                    <a:cubicBezTo>
                      <a:pt x="32846" y="91362"/>
                      <a:pt x="33554" y="83453"/>
                      <a:pt x="35420" y="75470"/>
                    </a:cubicBezTo>
                    <a:cubicBezTo>
                      <a:pt x="37136" y="68045"/>
                      <a:pt x="39374" y="60771"/>
                      <a:pt x="41202" y="53384"/>
                    </a:cubicBezTo>
                    <a:cubicBezTo>
                      <a:pt x="44709" y="39319"/>
                      <a:pt x="47059" y="23724"/>
                      <a:pt x="41016" y="9996"/>
                    </a:cubicBezTo>
                    <a:cubicBezTo>
                      <a:pt x="34786" y="-4181"/>
                      <a:pt x="18482" y="-1980"/>
                      <a:pt x="9714" y="8503"/>
                    </a:cubicBezTo>
                    <a:cubicBezTo>
                      <a:pt x="761" y="19210"/>
                      <a:pt x="-1104" y="34544"/>
                      <a:pt x="537" y="47974"/>
                    </a:cubicBezTo>
                    <a:cubicBezTo>
                      <a:pt x="2626" y="64986"/>
                      <a:pt x="9640" y="81290"/>
                      <a:pt x="18966" y="95578"/>
                    </a:cubicBezTo>
                    <a:cubicBezTo>
                      <a:pt x="22921" y="101622"/>
                      <a:pt x="32622" y="96026"/>
                      <a:pt x="28667" y="89945"/>
                    </a:cubicBezTo>
                    <a:lnTo>
                      <a:pt x="28667" y="89945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154" name="Google Shape;2154;p26"/>
            <p:cNvSpPr/>
            <p:nvPr/>
          </p:nvSpPr>
          <p:spPr>
            <a:xfrm>
              <a:off x="8949618" y="5748825"/>
              <a:ext cx="134264" cy="108279"/>
            </a:xfrm>
            <a:custGeom>
              <a:rect b="b" l="l" r="r" t="t"/>
              <a:pathLst>
                <a:path extrusionOk="0" h="108279" w="134264">
                  <a:moveTo>
                    <a:pt x="132862" y="98502"/>
                  </a:moveTo>
                  <a:cubicBezTo>
                    <a:pt x="98502" y="57949"/>
                    <a:pt x="55971" y="24485"/>
                    <a:pt x="8479" y="646"/>
                  </a:cubicBezTo>
                  <a:cubicBezTo>
                    <a:pt x="2062" y="-2563"/>
                    <a:pt x="-3608" y="7062"/>
                    <a:pt x="2846" y="10308"/>
                  </a:cubicBezTo>
                  <a:cubicBezTo>
                    <a:pt x="49592" y="33812"/>
                    <a:pt x="91153" y="66493"/>
                    <a:pt x="124952" y="106412"/>
                  </a:cubicBezTo>
                  <a:cubicBezTo>
                    <a:pt x="129578" y="111933"/>
                    <a:pt x="137488" y="103986"/>
                    <a:pt x="132862" y="98502"/>
                  </a:cubicBezTo>
                  <a:lnTo>
                    <a:pt x="132862" y="98502"/>
                  </a:lnTo>
                  <a:close/>
                </a:path>
              </a:pathLst>
            </a:custGeom>
            <a:solidFill>
              <a:srgbClr val="3A393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155" name="Google Shape;2155;p26"/>
            <p:cNvGrpSpPr/>
            <p:nvPr/>
          </p:nvGrpSpPr>
          <p:grpSpPr>
            <a:xfrm>
              <a:off x="8876042" y="5693015"/>
              <a:ext cx="100993" cy="74665"/>
              <a:chOff x="8876042" y="5693015"/>
              <a:chExt cx="100993" cy="74665"/>
            </a:xfrm>
          </p:grpSpPr>
          <p:sp>
            <p:nvSpPr>
              <p:cNvPr id="2156" name="Google Shape;2156;p26"/>
              <p:cNvSpPr/>
              <p:nvPr/>
            </p:nvSpPr>
            <p:spPr>
              <a:xfrm>
                <a:off x="8881608" y="5698546"/>
                <a:ext cx="89882" cy="63422"/>
              </a:xfrm>
              <a:custGeom>
                <a:rect b="b" l="l" r="r" t="t"/>
                <a:pathLst>
                  <a:path extrusionOk="0" h="63422" w="89882">
                    <a:moveTo>
                      <a:pt x="73057" y="53723"/>
                    </a:moveTo>
                    <a:cubicBezTo>
                      <a:pt x="74065" y="54618"/>
                      <a:pt x="74251" y="56260"/>
                      <a:pt x="73468" y="57342"/>
                    </a:cubicBezTo>
                    <a:cubicBezTo>
                      <a:pt x="58918" y="61632"/>
                      <a:pt x="42987" y="61185"/>
                      <a:pt x="28699" y="56036"/>
                    </a:cubicBezTo>
                    <a:cubicBezTo>
                      <a:pt x="15977" y="51485"/>
                      <a:pt x="3889" y="42195"/>
                      <a:pt x="644" y="29100"/>
                    </a:cubicBezTo>
                    <a:cubicBezTo>
                      <a:pt x="-2602" y="16006"/>
                      <a:pt x="6800" y="-111"/>
                      <a:pt x="20305" y="1"/>
                    </a:cubicBezTo>
                    <a:cubicBezTo>
                      <a:pt x="34071" y="113"/>
                      <a:pt x="42391" y="14513"/>
                      <a:pt x="50039" y="25929"/>
                    </a:cubicBezTo>
                    <a:cubicBezTo>
                      <a:pt x="60261" y="41225"/>
                      <a:pt x="73990" y="54133"/>
                      <a:pt x="89883" y="63423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57" name="Google Shape;2157;p26"/>
              <p:cNvSpPr/>
              <p:nvPr/>
            </p:nvSpPr>
            <p:spPr>
              <a:xfrm>
                <a:off x="8876042" y="5693015"/>
                <a:ext cx="100993" cy="74665"/>
              </a:xfrm>
              <a:custGeom>
                <a:rect b="b" l="l" r="r" t="t"/>
                <a:pathLst>
                  <a:path extrusionOk="0" h="74665" w="100993">
                    <a:moveTo>
                      <a:pt x="73810" y="62089"/>
                    </a:moveTo>
                    <a:cubicBezTo>
                      <a:pt x="73960" y="61418"/>
                      <a:pt x="74072" y="60746"/>
                      <a:pt x="74221" y="60075"/>
                    </a:cubicBezTo>
                    <a:cubicBezTo>
                      <a:pt x="75341" y="59217"/>
                      <a:pt x="76459" y="58359"/>
                      <a:pt x="77578" y="57501"/>
                    </a:cubicBezTo>
                    <a:cubicBezTo>
                      <a:pt x="62805" y="61679"/>
                      <a:pt x="46315" y="61231"/>
                      <a:pt x="32251" y="54777"/>
                    </a:cubicBezTo>
                    <a:cubicBezTo>
                      <a:pt x="21804" y="49965"/>
                      <a:pt x="10016" y="40190"/>
                      <a:pt x="11283" y="27394"/>
                    </a:cubicBezTo>
                    <a:cubicBezTo>
                      <a:pt x="12328" y="16948"/>
                      <a:pt x="21842" y="7322"/>
                      <a:pt x="32437" y="12918"/>
                    </a:cubicBezTo>
                    <a:cubicBezTo>
                      <a:pt x="43144" y="18552"/>
                      <a:pt x="48777" y="32206"/>
                      <a:pt x="55903" y="41421"/>
                    </a:cubicBezTo>
                    <a:cubicBezTo>
                      <a:pt x="65976" y="54479"/>
                      <a:pt x="78474" y="65447"/>
                      <a:pt x="92651" y="73841"/>
                    </a:cubicBezTo>
                    <a:cubicBezTo>
                      <a:pt x="98881" y="77535"/>
                      <a:pt x="104514" y="67835"/>
                      <a:pt x="98284" y="64179"/>
                    </a:cubicBezTo>
                    <a:cubicBezTo>
                      <a:pt x="82391" y="54777"/>
                      <a:pt x="69259" y="42018"/>
                      <a:pt x="59074" y="26648"/>
                    </a:cubicBezTo>
                    <a:cubicBezTo>
                      <a:pt x="50979" y="14411"/>
                      <a:pt x="40570" y="-1557"/>
                      <a:pt x="23670" y="122"/>
                    </a:cubicBezTo>
                    <a:cubicBezTo>
                      <a:pt x="8597" y="1577"/>
                      <a:pt x="-1251" y="17619"/>
                      <a:pt x="129" y="31908"/>
                    </a:cubicBezTo>
                    <a:cubicBezTo>
                      <a:pt x="1807" y="48883"/>
                      <a:pt x="16618" y="60821"/>
                      <a:pt x="31541" y="66566"/>
                    </a:cubicBezTo>
                    <a:cubicBezTo>
                      <a:pt x="41615" y="70446"/>
                      <a:pt x="52844" y="72013"/>
                      <a:pt x="63626" y="71267"/>
                    </a:cubicBezTo>
                    <a:cubicBezTo>
                      <a:pt x="69072" y="70894"/>
                      <a:pt x="75414" y="70372"/>
                      <a:pt x="80526" y="68320"/>
                    </a:cubicBezTo>
                    <a:cubicBezTo>
                      <a:pt x="85189" y="66455"/>
                      <a:pt x="86421" y="60411"/>
                      <a:pt x="83473" y="56456"/>
                    </a:cubicBezTo>
                    <a:cubicBezTo>
                      <a:pt x="79182" y="50748"/>
                      <a:pt x="69483" y="56307"/>
                      <a:pt x="73810" y="62089"/>
                    </a:cubicBezTo>
                    <a:lnTo>
                      <a:pt x="73810" y="62089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158" name="Google Shape;2158;p26"/>
            <p:cNvGrpSpPr/>
            <p:nvPr/>
          </p:nvGrpSpPr>
          <p:grpSpPr>
            <a:xfrm>
              <a:off x="8953909" y="5693681"/>
              <a:ext cx="45025" cy="86517"/>
              <a:chOff x="8953909" y="5693681"/>
              <a:chExt cx="45025" cy="86517"/>
            </a:xfrm>
          </p:grpSpPr>
          <p:sp>
            <p:nvSpPr>
              <p:cNvPr id="2159" name="Google Shape;2159;p26"/>
              <p:cNvSpPr/>
              <p:nvPr/>
            </p:nvSpPr>
            <p:spPr>
              <a:xfrm>
                <a:off x="8959559" y="5699290"/>
                <a:ext cx="33690" cy="75362"/>
              </a:xfrm>
              <a:custGeom>
                <a:rect b="b" l="l" r="r" t="t"/>
                <a:pathLst>
                  <a:path extrusionOk="0" h="75362" w="33690">
                    <a:moveTo>
                      <a:pt x="24691" y="64917"/>
                    </a:moveTo>
                    <a:cubicBezTo>
                      <a:pt x="6709" y="54546"/>
                      <a:pt x="-3327" y="32012"/>
                      <a:pt x="1001" y="11717"/>
                    </a:cubicBezTo>
                    <a:cubicBezTo>
                      <a:pt x="1897" y="7464"/>
                      <a:pt x="3725" y="2950"/>
                      <a:pt x="7567" y="973"/>
                    </a:cubicBezTo>
                    <a:cubicBezTo>
                      <a:pt x="13573" y="-2124"/>
                      <a:pt x="20737" y="2689"/>
                      <a:pt x="24691" y="8173"/>
                    </a:cubicBezTo>
                    <a:cubicBezTo>
                      <a:pt x="35062" y="22611"/>
                      <a:pt x="35174" y="42085"/>
                      <a:pt x="31481" y="59470"/>
                    </a:cubicBezTo>
                    <a:cubicBezTo>
                      <a:pt x="30324" y="64880"/>
                      <a:pt x="29094" y="71259"/>
                      <a:pt x="32824" y="75363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60" name="Google Shape;2160;p26"/>
              <p:cNvSpPr/>
              <p:nvPr/>
            </p:nvSpPr>
            <p:spPr>
              <a:xfrm>
                <a:off x="8953909" y="5693681"/>
                <a:ext cx="45025" cy="86517"/>
              </a:xfrm>
              <a:custGeom>
                <a:rect b="b" l="l" r="r" t="t"/>
                <a:pathLst>
                  <a:path extrusionOk="0" h="86517" w="45025">
                    <a:moveTo>
                      <a:pt x="33176" y="65677"/>
                    </a:moveTo>
                    <a:cubicBezTo>
                      <a:pt x="17694" y="56499"/>
                      <a:pt x="8330" y="37174"/>
                      <a:pt x="11986" y="19303"/>
                    </a:cubicBezTo>
                    <a:cubicBezTo>
                      <a:pt x="12657" y="16058"/>
                      <a:pt x="13889" y="10611"/>
                      <a:pt x="18179" y="11283"/>
                    </a:cubicBezTo>
                    <a:cubicBezTo>
                      <a:pt x="22730" y="11991"/>
                      <a:pt x="26013" y="16879"/>
                      <a:pt x="28103" y="20535"/>
                    </a:cubicBezTo>
                    <a:cubicBezTo>
                      <a:pt x="33176" y="29526"/>
                      <a:pt x="34258" y="40084"/>
                      <a:pt x="33662" y="50231"/>
                    </a:cubicBezTo>
                    <a:cubicBezTo>
                      <a:pt x="32989" y="61648"/>
                      <a:pt x="26573" y="74854"/>
                      <a:pt x="34594" y="84890"/>
                    </a:cubicBezTo>
                    <a:cubicBezTo>
                      <a:pt x="36497" y="87278"/>
                      <a:pt x="40526" y="86830"/>
                      <a:pt x="42503" y="84890"/>
                    </a:cubicBezTo>
                    <a:cubicBezTo>
                      <a:pt x="44854" y="82577"/>
                      <a:pt x="44368" y="79331"/>
                      <a:pt x="42503" y="76981"/>
                    </a:cubicBezTo>
                    <a:cubicBezTo>
                      <a:pt x="39593" y="73324"/>
                      <a:pt x="43063" y="64669"/>
                      <a:pt x="43697" y="60678"/>
                    </a:cubicBezTo>
                    <a:cubicBezTo>
                      <a:pt x="44704" y="54260"/>
                      <a:pt x="45264" y="47769"/>
                      <a:pt x="44928" y="41240"/>
                    </a:cubicBezTo>
                    <a:cubicBezTo>
                      <a:pt x="44294" y="29115"/>
                      <a:pt x="40750" y="15685"/>
                      <a:pt x="31908" y="6843"/>
                    </a:cubicBezTo>
                    <a:cubicBezTo>
                      <a:pt x="27617" y="2553"/>
                      <a:pt x="21686" y="-693"/>
                      <a:pt x="15493" y="128"/>
                    </a:cubicBezTo>
                    <a:cubicBezTo>
                      <a:pt x="9076" y="949"/>
                      <a:pt x="4823" y="5761"/>
                      <a:pt x="2584" y="11544"/>
                    </a:cubicBezTo>
                    <a:cubicBezTo>
                      <a:pt x="-1482" y="22139"/>
                      <a:pt x="-400" y="35196"/>
                      <a:pt x="3405" y="45680"/>
                    </a:cubicBezTo>
                    <a:cubicBezTo>
                      <a:pt x="7882" y="58028"/>
                      <a:pt x="16238" y="68624"/>
                      <a:pt x="27580" y="75339"/>
                    </a:cubicBezTo>
                    <a:cubicBezTo>
                      <a:pt x="33736" y="79032"/>
                      <a:pt x="39370" y="69370"/>
                      <a:pt x="33176" y="65677"/>
                    </a:cubicBezTo>
                    <a:lnTo>
                      <a:pt x="33176" y="65677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2161" name="Google Shape;2161;p26"/>
          <p:cNvGrpSpPr/>
          <p:nvPr/>
        </p:nvGrpSpPr>
        <p:grpSpPr>
          <a:xfrm flipH="1">
            <a:off x="3795846" y="580848"/>
            <a:ext cx="323253" cy="255208"/>
            <a:chOff x="8876042" y="5693015"/>
            <a:chExt cx="207840" cy="164089"/>
          </a:xfrm>
        </p:grpSpPr>
        <p:grpSp>
          <p:nvGrpSpPr>
            <p:cNvPr id="2162" name="Google Shape;2162;p26"/>
            <p:cNvGrpSpPr/>
            <p:nvPr/>
          </p:nvGrpSpPr>
          <p:grpSpPr>
            <a:xfrm>
              <a:off x="8948174" y="5781423"/>
              <a:ext cx="96950" cy="50854"/>
              <a:chOff x="8948174" y="5781423"/>
              <a:chExt cx="96950" cy="50854"/>
            </a:xfrm>
          </p:grpSpPr>
          <p:sp>
            <p:nvSpPr>
              <p:cNvPr id="2163" name="Google Shape;2163;p26"/>
              <p:cNvSpPr/>
              <p:nvPr/>
            </p:nvSpPr>
            <p:spPr>
              <a:xfrm>
                <a:off x="8953597" y="5787112"/>
                <a:ext cx="86017" cy="39543"/>
              </a:xfrm>
              <a:custGeom>
                <a:rect b="b" l="l" r="r" t="t"/>
                <a:pathLst>
                  <a:path extrusionOk="0" h="39543" w="86017">
                    <a:moveTo>
                      <a:pt x="86017" y="29102"/>
                    </a:moveTo>
                    <a:cubicBezTo>
                      <a:pt x="74079" y="31601"/>
                      <a:pt x="62177" y="34138"/>
                      <a:pt x="50239" y="36638"/>
                    </a:cubicBezTo>
                    <a:cubicBezTo>
                      <a:pt x="38376" y="39137"/>
                      <a:pt x="25654" y="41562"/>
                      <a:pt x="14462" y="36899"/>
                    </a:cubicBezTo>
                    <a:cubicBezTo>
                      <a:pt x="3270" y="32235"/>
                      <a:pt x="-4378" y="17350"/>
                      <a:pt x="2784" y="7575"/>
                    </a:cubicBezTo>
                    <a:cubicBezTo>
                      <a:pt x="7821" y="674"/>
                      <a:pt x="17633" y="-669"/>
                      <a:pt x="26139" y="263"/>
                    </a:cubicBezTo>
                    <a:cubicBezTo>
                      <a:pt x="48374" y="2726"/>
                      <a:pt x="67513" y="16417"/>
                      <a:pt x="85569" y="29624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64" name="Google Shape;2164;p26"/>
              <p:cNvSpPr/>
              <p:nvPr/>
            </p:nvSpPr>
            <p:spPr>
              <a:xfrm>
                <a:off x="8948174" y="5781423"/>
                <a:ext cx="96950" cy="50854"/>
              </a:xfrm>
              <a:custGeom>
                <a:rect b="b" l="l" r="r" t="t"/>
                <a:pathLst>
                  <a:path extrusionOk="0" h="50854" w="96950">
                    <a:moveTo>
                      <a:pt x="89949" y="29418"/>
                    </a:moveTo>
                    <a:cubicBezTo>
                      <a:pt x="75884" y="32365"/>
                      <a:pt x="61856" y="35648"/>
                      <a:pt x="47716" y="38260"/>
                    </a:cubicBezTo>
                    <a:cubicBezTo>
                      <a:pt x="36972" y="40237"/>
                      <a:pt x="23019" y="41617"/>
                      <a:pt x="15185" y="32290"/>
                    </a:cubicBezTo>
                    <a:cubicBezTo>
                      <a:pt x="9215" y="25165"/>
                      <a:pt x="9589" y="15092"/>
                      <a:pt x="19549" y="12257"/>
                    </a:cubicBezTo>
                    <a:cubicBezTo>
                      <a:pt x="30220" y="9198"/>
                      <a:pt x="42866" y="13301"/>
                      <a:pt x="52567" y="17704"/>
                    </a:cubicBezTo>
                    <a:cubicBezTo>
                      <a:pt x="65400" y="23523"/>
                      <a:pt x="76854" y="31880"/>
                      <a:pt x="88194" y="40162"/>
                    </a:cubicBezTo>
                    <a:cubicBezTo>
                      <a:pt x="94014" y="44415"/>
                      <a:pt x="99610" y="34716"/>
                      <a:pt x="93828" y="30500"/>
                    </a:cubicBezTo>
                    <a:cubicBezTo>
                      <a:pt x="81554" y="21509"/>
                      <a:pt x="69093" y="12593"/>
                      <a:pt x="54991" y="6623"/>
                    </a:cubicBezTo>
                    <a:cubicBezTo>
                      <a:pt x="42605" y="1400"/>
                      <a:pt x="26899" y="-2853"/>
                      <a:pt x="13804" y="2407"/>
                    </a:cubicBezTo>
                    <a:cubicBezTo>
                      <a:pt x="1269" y="7444"/>
                      <a:pt x="-3171" y="20688"/>
                      <a:pt x="2313" y="32701"/>
                    </a:cubicBezTo>
                    <a:cubicBezTo>
                      <a:pt x="8357" y="45945"/>
                      <a:pt x="22198" y="51243"/>
                      <a:pt x="36039" y="50833"/>
                    </a:cubicBezTo>
                    <a:cubicBezTo>
                      <a:pt x="45068" y="50571"/>
                      <a:pt x="53984" y="48407"/>
                      <a:pt x="62826" y="46542"/>
                    </a:cubicBezTo>
                    <a:cubicBezTo>
                      <a:pt x="72862" y="44415"/>
                      <a:pt x="82860" y="42326"/>
                      <a:pt x="92895" y="40200"/>
                    </a:cubicBezTo>
                    <a:cubicBezTo>
                      <a:pt x="99984" y="38708"/>
                      <a:pt x="96999" y="27926"/>
                      <a:pt x="89949" y="29418"/>
                    </a:cubicBezTo>
                    <a:lnTo>
                      <a:pt x="89949" y="29418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165" name="Google Shape;2165;p26"/>
            <p:cNvGrpSpPr/>
            <p:nvPr/>
          </p:nvGrpSpPr>
          <p:grpSpPr>
            <a:xfrm>
              <a:off x="9018259" y="5718098"/>
              <a:ext cx="44734" cy="104932"/>
              <a:chOff x="9018259" y="5718098"/>
              <a:chExt cx="44734" cy="104932"/>
            </a:xfrm>
          </p:grpSpPr>
          <p:sp>
            <p:nvSpPr>
              <p:cNvPr id="2166" name="Google Shape;2166;p26"/>
              <p:cNvSpPr/>
              <p:nvPr/>
            </p:nvSpPr>
            <p:spPr>
              <a:xfrm>
                <a:off x="9023893" y="5723387"/>
                <a:ext cx="33565" cy="94318"/>
              </a:xfrm>
              <a:custGeom>
                <a:rect b="b" l="l" r="r" t="t"/>
                <a:pathLst>
                  <a:path extrusionOk="0" h="94318" w="33565">
                    <a:moveTo>
                      <a:pt x="18221" y="87491"/>
                    </a:moveTo>
                    <a:cubicBezTo>
                      <a:pt x="12475" y="78799"/>
                      <a:pt x="7849" y="69397"/>
                      <a:pt x="4529" y="59548"/>
                    </a:cubicBezTo>
                    <a:cubicBezTo>
                      <a:pt x="-1030" y="43133"/>
                      <a:pt x="-2671" y="23957"/>
                      <a:pt x="6581" y="9333"/>
                    </a:cubicBezTo>
                    <a:cubicBezTo>
                      <a:pt x="10871" y="2543"/>
                      <a:pt x="20198" y="-3016"/>
                      <a:pt x="26577" y="1834"/>
                    </a:cubicBezTo>
                    <a:cubicBezTo>
                      <a:pt x="28853" y="3550"/>
                      <a:pt x="30159" y="6236"/>
                      <a:pt x="31091" y="8960"/>
                    </a:cubicBezTo>
                    <a:cubicBezTo>
                      <a:pt x="39150" y="32015"/>
                      <a:pt x="25197" y="56377"/>
                      <a:pt x="22250" y="80627"/>
                    </a:cubicBezTo>
                    <a:cubicBezTo>
                      <a:pt x="21691" y="85178"/>
                      <a:pt x="21541" y="89767"/>
                      <a:pt x="21355" y="94318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67" name="Google Shape;2167;p26"/>
              <p:cNvSpPr/>
              <p:nvPr/>
            </p:nvSpPr>
            <p:spPr>
              <a:xfrm>
                <a:off x="9018259" y="5718098"/>
                <a:ext cx="44734" cy="104932"/>
              </a:xfrm>
              <a:custGeom>
                <a:rect b="b" l="l" r="r" t="t"/>
                <a:pathLst>
                  <a:path extrusionOk="0" h="104932" w="44734">
                    <a:moveTo>
                      <a:pt x="28667" y="89945"/>
                    </a:moveTo>
                    <a:cubicBezTo>
                      <a:pt x="20086" y="76776"/>
                      <a:pt x="13073" y="61554"/>
                      <a:pt x="11505" y="45773"/>
                    </a:cubicBezTo>
                    <a:cubicBezTo>
                      <a:pt x="10759" y="38461"/>
                      <a:pt x="11170" y="30925"/>
                      <a:pt x="13744" y="23986"/>
                    </a:cubicBezTo>
                    <a:cubicBezTo>
                      <a:pt x="15609" y="18875"/>
                      <a:pt x="19899" y="11003"/>
                      <a:pt x="26242" y="10891"/>
                    </a:cubicBezTo>
                    <a:cubicBezTo>
                      <a:pt x="32622" y="10779"/>
                      <a:pt x="33405" y="23277"/>
                      <a:pt x="33554" y="27866"/>
                    </a:cubicBezTo>
                    <a:cubicBezTo>
                      <a:pt x="33816" y="35812"/>
                      <a:pt x="32173" y="43572"/>
                      <a:pt x="30233" y="51220"/>
                    </a:cubicBezTo>
                    <a:cubicBezTo>
                      <a:pt x="28220" y="59129"/>
                      <a:pt x="25831" y="66926"/>
                      <a:pt x="24078" y="74873"/>
                    </a:cubicBezTo>
                    <a:cubicBezTo>
                      <a:pt x="22325" y="83006"/>
                      <a:pt x="21653" y="91214"/>
                      <a:pt x="21355" y="99533"/>
                    </a:cubicBezTo>
                    <a:cubicBezTo>
                      <a:pt x="21093" y="106733"/>
                      <a:pt x="32285" y="106733"/>
                      <a:pt x="32547" y="99533"/>
                    </a:cubicBezTo>
                    <a:cubicBezTo>
                      <a:pt x="32846" y="91362"/>
                      <a:pt x="33554" y="83453"/>
                      <a:pt x="35420" y="75470"/>
                    </a:cubicBezTo>
                    <a:cubicBezTo>
                      <a:pt x="37136" y="68045"/>
                      <a:pt x="39374" y="60771"/>
                      <a:pt x="41202" y="53384"/>
                    </a:cubicBezTo>
                    <a:cubicBezTo>
                      <a:pt x="44709" y="39319"/>
                      <a:pt x="47059" y="23724"/>
                      <a:pt x="41016" y="9996"/>
                    </a:cubicBezTo>
                    <a:cubicBezTo>
                      <a:pt x="34786" y="-4181"/>
                      <a:pt x="18482" y="-1980"/>
                      <a:pt x="9714" y="8503"/>
                    </a:cubicBezTo>
                    <a:cubicBezTo>
                      <a:pt x="761" y="19210"/>
                      <a:pt x="-1104" y="34544"/>
                      <a:pt x="537" y="47974"/>
                    </a:cubicBezTo>
                    <a:cubicBezTo>
                      <a:pt x="2626" y="64986"/>
                      <a:pt x="9640" y="81290"/>
                      <a:pt x="18966" y="95578"/>
                    </a:cubicBezTo>
                    <a:cubicBezTo>
                      <a:pt x="22921" y="101622"/>
                      <a:pt x="32622" y="96026"/>
                      <a:pt x="28667" y="89945"/>
                    </a:cubicBezTo>
                    <a:lnTo>
                      <a:pt x="28667" y="89945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168" name="Google Shape;2168;p26"/>
            <p:cNvSpPr/>
            <p:nvPr/>
          </p:nvSpPr>
          <p:spPr>
            <a:xfrm>
              <a:off x="8949618" y="5748825"/>
              <a:ext cx="134264" cy="108279"/>
            </a:xfrm>
            <a:custGeom>
              <a:rect b="b" l="l" r="r" t="t"/>
              <a:pathLst>
                <a:path extrusionOk="0" h="108279" w="134264">
                  <a:moveTo>
                    <a:pt x="132862" y="98502"/>
                  </a:moveTo>
                  <a:cubicBezTo>
                    <a:pt x="98502" y="57949"/>
                    <a:pt x="55971" y="24485"/>
                    <a:pt x="8479" y="646"/>
                  </a:cubicBezTo>
                  <a:cubicBezTo>
                    <a:pt x="2062" y="-2563"/>
                    <a:pt x="-3608" y="7062"/>
                    <a:pt x="2846" y="10308"/>
                  </a:cubicBezTo>
                  <a:cubicBezTo>
                    <a:pt x="49592" y="33812"/>
                    <a:pt x="91153" y="66493"/>
                    <a:pt x="124952" y="106412"/>
                  </a:cubicBezTo>
                  <a:cubicBezTo>
                    <a:pt x="129578" y="111933"/>
                    <a:pt x="137488" y="103986"/>
                    <a:pt x="132862" y="98502"/>
                  </a:cubicBezTo>
                  <a:lnTo>
                    <a:pt x="132862" y="98502"/>
                  </a:lnTo>
                  <a:close/>
                </a:path>
              </a:pathLst>
            </a:custGeom>
            <a:solidFill>
              <a:srgbClr val="3A393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169" name="Google Shape;2169;p26"/>
            <p:cNvGrpSpPr/>
            <p:nvPr/>
          </p:nvGrpSpPr>
          <p:grpSpPr>
            <a:xfrm>
              <a:off x="8876042" y="5693015"/>
              <a:ext cx="100993" cy="74665"/>
              <a:chOff x="8876042" y="5693015"/>
              <a:chExt cx="100993" cy="74665"/>
            </a:xfrm>
          </p:grpSpPr>
          <p:sp>
            <p:nvSpPr>
              <p:cNvPr id="2170" name="Google Shape;2170;p26"/>
              <p:cNvSpPr/>
              <p:nvPr/>
            </p:nvSpPr>
            <p:spPr>
              <a:xfrm>
                <a:off x="8881608" y="5698546"/>
                <a:ext cx="89882" cy="63422"/>
              </a:xfrm>
              <a:custGeom>
                <a:rect b="b" l="l" r="r" t="t"/>
                <a:pathLst>
                  <a:path extrusionOk="0" h="63422" w="89882">
                    <a:moveTo>
                      <a:pt x="73057" y="53723"/>
                    </a:moveTo>
                    <a:cubicBezTo>
                      <a:pt x="74065" y="54618"/>
                      <a:pt x="74251" y="56260"/>
                      <a:pt x="73468" y="57342"/>
                    </a:cubicBezTo>
                    <a:cubicBezTo>
                      <a:pt x="58918" y="61632"/>
                      <a:pt x="42987" y="61185"/>
                      <a:pt x="28699" y="56036"/>
                    </a:cubicBezTo>
                    <a:cubicBezTo>
                      <a:pt x="15977" y="51485"/>
                      <a:pt x="3889" y="42195"/>
                      <a:pt x="644" y="29100"/>
                    </a:cubicBezTo>
                    <a:cubicBezTo>
                      <a:pt x="-2602" y="16006"/>
                      <a:pt x="6800" y="-111"/>
                      <a:pt x="20305" y="1"/>
                    </a:cubicBezTo>
                    <a:cubicBezTo>
                      <a:pt x="34071" y="113"/>
                      <a:pt x="42391" y="14513"/>
                      <a:pt x="50039" y="25929"/>
                    </a:cubicBezTo>
                    <a:cubicBezTo>
                      <a:pt x="60261" y="41225"/>
                      <a:pt x="73990" y="54133"/>
                      <a:pt x="89883" y="63423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71" name="Google Shape;2171;p26"/>
              <p:cNvSpPr/>
              <p:nvPr/>
            </p:nvSpPr>
            <p:spPr>
              <a:xfrm>
                <a:off x="8876042" y="5693015"/>
                <a:ext cx="100993" cy="74665"/>
              </a:xfrm>
              <a:custGeom>
                <a:rect b="b" l="l" r="r" t="t"/>
                <a:pathLst>
                  <a:path extrusionOk="0" h="74665" w="100993">
                    <a:moveTo>
                      <a:pt x="73810" y="62089"/>
                    </a:moveTo>
                    <a:cubicBezTo>
                      <a:pt x="73960" y="61418"/>
                      <a:pt x="74072" y="60746"/>
                      <a:pt x="74221" y="60075"/>
                    </a:cubicBezTo>
                    <a:cubicBezTo>
                      <a:pt x="75341" y="59217"/>
                      <a:pt x="76459" y="58359"/>
                      <a:pt x="77578" y="57501"/>
                    </a:cubicBezTo>
                    <a:cubicBezTo>
                      <a:pt x="62805" y="61679"/>
                      <a:pt x="46315" y="61231"/>
                      <a:pt x="32251" y="54777"/>
                    </a:cubicBezTo>
                    <a:cubicBezTo>
                      <a:pt x="21804" y="49965"/>
                      <a:pt x="10016" y="40190"/>
                      <a:pt x="11283" y="27394"/>
                    </a:cubicBezTo>
                    <a:cubicBezTo>
                      <a:pt x="12328" y="16948"/>
                      <a:pt x="21842" y="7322"/>
                      <a:pt x="32437" y="12918"/>
                    </a:cubicBezTo>
                    <a:cubicBezTo>
                      <a:pt x="43144" y="18552"/>
                      <a:pt x="48777" y="32206"/>
                      <a:pt x="55903" y="41421"/>
                    </a:cubicBezTo>
                    <a:cubicBezTo>
                      <a:pt x="65976" y="54479"/>
                      <a:pt x="78474" y="65447"/>
                      <a:pt x="92651" y="73841"/>
                    </a:cubicBezTo>
                    <a:cubicBezTo>
                      <a:pt x="98881" y="77535"/>
                      <a:pt x="104514" y="67835"/>
                      <a:pt x="98284" y="64179"/>
                    </a:cubicBezTo>
                    <a:cubicBezTo>
                      <a:pt x="82391" y="54777"/>
                      <a:pt x="69259" y="42018"/>
                      <a:pt x="59074" y="26648"/>
                    </a:cubicBezTo>
                    <a:cubicBezTo>
                      <a:pt x="50979" y="14411"/>
                      <a:pt x="40570" y="-1557"/>
                      <a:pt x="23670" y="122"/>
                    </a:cubicBezTo>
                    <a:cubicBezTo>
                      <a:pt x="8597" y="1577"/>
                      <a:pt x="-1251" y="17619"/>
                      <a:pt x="129" y="31908"/>
                    </a:cubicBezTo>
                    <a:cubicBezTo>
                      <a:pt x="1807" y="48883"/>
                      <a:pt x="16618" y="60821"/>
                      <a:pt x="31541" y="66566"/>
                    </a:cubicBezTo>
                    <a:cubicBezTo>
                      <a:pt x="41615" y="70446"/>
                      <a:pt x="52844" y="72013"/>
                      <a:pt x="63626" y="71267"/>
                    </a:cubicBezTo>
                    <a:cubicBezTo>
                      <a:pt x="69072" y="70894"/>
                      <a:pt x="75414" y="70372"/>
                      <a:pt x="80526" y="68320"/>
                    </a:cubicBezTo>
                    <a:cubicBezTo>
                      <a:pt x="85189" y="66455"/>
                      <a:pt x="86421" y="60411"/>
                      <a:pt x="83473" y="56456"/>
                    </a:cubicBezTo>
                    <a:cubicBezTo>
                      <a:pt x="79182" y="50748"/>
                      <a:pt x="69483" y="56307"/>
                      <a:pt x="73810" y="62089"/>
                    </a:cubicBezTo>
                    <a:lnTo>
                      <a:pt x="73810" y="62089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172" name="Google Shape;2172;p26"/>
            <p:cNvGrpSpPr/>
            <p:nvPr/>
          </p:nvGrpSpPr>
          <p:grpSpPr>
            <a:xfrm>
              <a:off x="8953909" y="5693681"/>
              <a:ext cx="45025" cy="86517"/>
              <a:chOff x="8953909" y="5693681"/>
              <a:chExt cx="45025" cy="86517"/>
            </a:xfrm>
          </p:grpSpPr>
          <p:sp>
            <p:nvSpPr>
              <p:cNvPr id="2173" name="Google Shape;2173;p26"/>
              <p:cNvSpPr/>
              <p:nvPr/>
            </p:nvSpPr>
            <p:spPr>
              <a:xfrm>
                <a:off x="8959559" y="5699290"/>
                <a:ext cx="33690" cy="75362"/>
              </a:xfrm>
              <a:custGeom>
                <a:rect b="b" l="l" r="r" t="t"/>
                <a:pathLst>
                  <a:path extrusionOk="0" h="75362" w="33690">
                    <a:moveTo>
                      <a:pt x="24691" y="64917"/>
                    </a:moveTo>
                    <a:cubicBezTo>
                      <a:pt x="6709" y="54546"/>
                      <a:pt x="-3327" y="32012"/>
                      <a:pt x="1001" y="11717"/>
                    </a:cubicBezTo>
                    <a:cubicBezTo>
                      <a:pt x="1897" y="7464"/>
                      <a:pt x="3725" y="2950"/>
                      <a:pt x="7567" y="973"/>
                    </a:cubicBezTo>
                    <a:cubicBezTo>
                      <a:pt x="13573" y="-2124"/>
                      <a:pt x="20737" y="2689"/>
                      <a:pt x="24691" y="8173"/>
                    </a:cubicBezTo>
                    <a:cubicBezTo>
                      <a:pt x="35062" y="22611"/>
                      <a:pt x="35174" y="42085"/>
                      <a:pt x="31481" y="59470"/>
                    </a:cubicBezTo>
                    <a:cubicBezTo>
                      <a:pt x="30324" y="64880"/>
                      <a:pt x="29094" y="71259"/>
                      <a:pt x="32824" y="75363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74" name="Google Shape;2174;p26"/>
              <p:cNvSpPr/>
              <p:nvPr/>
            </p:nvSpPr>
            <p:spPr>
              <a:xfrm>
                <a:off x="8953909" y="5693681"/>
                <a:ext cx="45025" cy="86517"/>
              </a:xfrm>
              <a:custGeom>
                <a:rect b="b" l="l" r="r" t="t"/>
                <a:pathLst>
                  <a:path extrusionOk="0" h="86517" w="45025">
                    <a:moveTo>
                      <a:pt x="33176" y="65677"/>
                    </a:moveTo>
                    <a:cubicBezTo>
                      <a:pt x="17694" y="56499"/>
                      <a:pt x="8330" y="37174"/>
                      <a:pt x="11986" y="19303"/>
                    </a:cubicBezTo>
                    <a:cubicBezTo>
                      <a:pt x="12657" y="16058"/>
                      <a:pt x="13889" y="10611"/>
                      <a:pt x="18179" y="11283"/>
                    </a:cubicBezTo>
                    <a:cubicBezTo>
                      <a:pt x="22730" y="11991"/>
                      <a:pt x="26013" y="16879"/>
                      <a:pt x="28103" y="20535"/>
                    </a:cubicBezTo>
                    <a:cubicBezTo>
                      <a:pt x="33176" y="29526"/>
                      <a:pt x="34258" y="40084"/>
                      <a:pt x="33662" y="50231"/>
                    </a:cubicBezTo>
                    <a:cubicBezTo>
                      <a:pt x="32989" y="61648"/>
                      <a:pt x="26573" y="74854"/>
                      <a:pt x="34594" y="84890"/>
                    </a:cubicBezTo>
                    <a:cubicBezTo>
                      <a:pt x="36497" y="87278"/>
                      <a:pt x="40526" y="86830"/>
                      <a:pt x="42503" y="84890"/>
                    </a:cubicBezTo>
                    <a:cubicBezTo>
                      <a:pt x="44854" y="82577"/>
                      <a:pt x="44368" y="79331"/>
                      <a:pt x="42503" y="76981"/>
                    </a:cubicBezTo>
                    <a:cubicBezTo>
                      <a:pt x="39593" y="73324"/>
                      <a:pt x="43063" y="64669"/>
                      <a:pt x="43697" y="60678"/>
                    </a:cubicBezTo>
                    <a:cubicBezTo>
                      <a:pt x="44704" y="54260"/>
                      <a:pt x="45264" y="47769"/>
                      <a:pt x="44928" y="41240"/>
                    </a:cubicBezTo>
                    <a:cubicBezTo>
                      <a:pt x="44294" y="29115"/>
                      <a:pt x="40750" y="15685"/>
                      <a:pt x="31908" y="6843"/>
                    </a:cubicBezTo>
                    <a:cubicBezTo>
                      <a:pt x="27617" y="2553"/>
                      <a:pt x="21686" y="-693"/>
                      <a:pt x="15493" y="128"/>
                    </a:cubicBezTo>
                    <a:cubicBezTo>
                      <a:pt x="9076" y="949"/>
                      <a:pt x="4823" y="5761"/>
                      <a:pt x="2584" y="11544"/>
                    </a:cubicBezTo>
                    <a:cubicBezTo>
                      <a:pt x="-1482" y="22139"/>
                      <a:pt x="-400" y="35196"/>
                      <a:pt x="3405" y="45680"/>
                    </a:cubicBezTo>
                    <a:cubicBezTo>
                      <a:pt x="7882" y="58028"/>
                      <a:pt x="16238" y="68624"/>
                      <a:pt x="27580" y="75339"/>
                    </a:cubicBezTo>
                    <a:cubicBezTo>
                      <a:pt x="33736" y="79032"/>
                      <a:pt x="39370" y="69370"/>
                      <a:pt x="33176" y="65677"/>
                    </a:cubicBezTo>
                    <a:lnTo>
                      <a:pt x="33176" y="65677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78" name="Shape 2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9" name="Google Shape;2179;p27"/>
          <p:cNvSpPr/>
          <p:nvPr/>
        </p:nvSpPr>
        <p:spPr>
          <a:xfrm>
            <a:off x="6676875" y="2492725"/>
            <a:ext cx="3885900" cy="363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2180" name="Google Shape;2180;p27"/>
          <p:cNvSpPr txBox="1"/>
          <p:nvPr>
            <p:ph type="title"/>
          </p:nvPr>
        </p:nvSpPr>
        <p:spPr>
          <a:xfrm>
            <a:off x="6252525" y="1792675"/>
            <a:ext cx="4712700" cy="18294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8500"/>
              <a:t>September</a:t>
            </a:r>
            <a:endParaRPr b="1" sz="8500"/>
          </a:p>
        </p:txBody>
      </p:sp>
      <p:sp>
        <p:nvSpPr>
          <p:cNvPr id="2181" name="Google Shape;2181;p27"/>
          <p:cNvSpPr txBox="1"/>
          <p:nvPr>
            <p:ph idx="1" type="subTitle"/>
          </p:nvPr>
        </p:nvSpPr>
        <p:spPr>
          <a:xfrm>
            <a:off x="6514975" y="1546875"/>
            <a:ext cx="4162200" cy="7179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2100"/>
              </a:spcAft>
              <a:buNone/>
            </a:pPr>
            <a:r>
              <a:rPr lang="en"/>
              <a:t>HELLO</a:t>
            </a:r>
            <a:endParaRPr/>
          </a:p>
        </p:txBody>
      </p:sp>
      <p:graphicFrame>
        <p:nvGraphicFramePr>
          <p:cNvPr id="2182" name="Google Shape;2182;p27"/>
          <p:cNvGraphicFramePr/>
          <p:nvPr/>
        </p:nvGraphicFramePr>
        <p:xfrm>
          <a:off x="7256088" y="34885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{824B9716-2654-4D3A-BFF6-FDA8A9BB03AC}</a:tableStyleId>
              </a:tblPr>
              <a:tblGrid>
                <a:gridCol w="382850"/>
                <a:gridCol w="382850"/>
                <a:gridCol w="382850"/>
                <a:gridCol w="382850"/>
                <a:gridCol w="382850"/>
                <a:gridCol w="382850"/>
                <a:gridCol w="382850"/>
              </a:tblGrid>
              <a:tr h="22927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latin typeface="Dekko"/>
                          <a:ea typeface="Dekko"/>
                          <a:cs typeface="Dekko"/>
                          <a:sym typeface="Dekko"/>
                        </a:rPr>
                        <a:t>M</a:t>
                      </a:r>
                      <a:endParaRPr b="1" sz="1200">
                        <a:solidFill>
                          <a:srgbClr val="000000"/>
                        </a:solidFill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rgbClr val="000000"/>
                          </a:solidFill>
                          <a:latin typeface="Dekko"/>
                          <a:ea typeface="Dekko"/>
                          <a:cs typeface="Dekko"/>
                          <a:sym typeface="Dekko"/>
                        </a:rPr>
                        <a:t>T</a:t>
                      </a:r>
                      <a:endParaRPr b="1" sz="1200">
                        <a:solidFill>
                          <a:srgbClr val="000000"/>
                        </a:solidFill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rgbClr val="000000"/>
                          </a:solidFill>
                          <a:latin typeface="Dekko"/>
                          <a:ea typeface="Dekko"/>
                          <a:cs typeface="Dekko"/>
                          <a:sym typeface="Dekko"/>
                        </a:rPr>
                        <a:t>W</a:t>
                      </a:r>
                      <a:endParaRPr b="1" sz="1200">
                        <a:solidFill>
                          <a:srgbClr val="000000"/>
                        </a:solidFill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rgbClr val="000000"/>
                          </a:solidFill>
                          <a:latin typeface="Dekko"/>
                          <a:ea typeface="Dekko"/>
                          <a:cs typeface="Dekko"/>
                          <a:sym typeface="Dekko"/>
                        </a:rPr>
                        <a:t>T</a:t>
                      </a:r>
                      <a:endParaRPr b="1" sz="1200">
                        <a:solidFill>
                          <a:srgbClr val="000000"/>
                        </a:solidFill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rgbClr val="000000"/>
                          </a:solidFill>
                          <a:latin typeface="Dekko"/>
                          <a:ea typeface="Dekko"/>
                          <a:cs typeface="Dekko"/>
                          <a:sym typeface="Dekko"/>
                        </a:rPr>
                        <a:t>F</a:t>
                      </a:r>
                      <a:endParaRPr b="1" sz="1200">
                        <a:solidFill>
                          <a:srgbClr val="000000"/>
                        </a:solidFill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rgbClr val="000000"/>
                          </a:solidFill>
                          <a:latin typeface="Dekko"/>
                          <a:ea typeface="Dekko"/>
                          <a:cs typeface="Dekko"/>
                          <a:sym typeface="Dekko"/>
                        </a:rPr>
                        <a:t>S</a:t>
                      </a:r>
                      <a:endParaRPr b="1" sz="1200">
                        <a:solidFill>
                          <a:srgbClr val="000000"/>
                        </a:solidFill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rgbClr val="000000"/>
                          </a:solidFill>
                          <a:latin typeface="Dekko"/>
                          <a:ea typeface="Dekko"/>
                          <a:cs typeface="Dekko"/>
                          <a:sym typeface="Dekko"/>
                        </a:rPr>
                        <a:t>S</a:t>
                      </a:r>
                      <a:endParaRPr b="1" sz="1200">
                        <a:solidFill>
                          <a:srgbClr val="000000"/>
                        </a:solidFill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095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1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2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3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4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5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095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6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7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8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9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10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11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12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095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13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14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15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16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17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18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19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095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20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21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22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23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24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25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26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095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27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28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29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30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095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grpSp>
        <p:nvGrpSpPr>
          <p:cNvPr id="2183" name="Google Shape;2183;p27"/>
          <p:cNvGrpSpPr/>
          <p:nvPr/>
        </p:nvGrpSpPr>
        <p:grpSpPr>
          <a:xfrm>
            <a:off x="1681050" y="1285463"/>
            <a:ext cx="3826445" cy="4007630"/>
            <a:chOff x="4459802" y="426478"/>
            <a:chExt cx="1546413" cy="1619637"/>
          </a:xfrm>
        </p:grpSpPr>
        <p:grpSp>
          <p:nvGrpSpPr>
            <p:cNvPr id="2184" name="Google Shape;2184;p27"/>
            <p:cNvGrpSpPr/>
            <p:nvPr/>
          </p:nvGrpSpPr>
          <p:grpSpPr>
            <a:xfrm>
              <a:off x="5224733" y="426478"/>
              <a:ext cx="305486" cy="735464"/>
              <a:chOff x="5224733" y="426478"/>
              <a:chExt cx="305486" cy="735464"/>
            </a:xfrm>
          </p:grpSpPr>
          <p:sp>
            <p:nvSpPr>
              <p:cNvPr id="2185" name="Google Shape;2185;p27"/>
              <p:cNvSpPr/>
              <p:nvPr/>
            </p:nvSpPr>
            <p:spPr>
              <a:xfrm>
                <a:off x="5229865" y="431998"/>
                <a:ext cx="294682" cy="724207"/>
              </a:xfrm>
              <a:custGeom>
                <a:rect b="b" l="l" r="r" t="t"/>
                <a:pathLst>
                  <a:path extrusionOk="0" h="724207" w="294682">
                    <a:moveTo>
                      <a:pt x="111968" y="708725"/>
                    </a:moveTo>
                    <a:cubicBezTo>
                      <a:pt x="34780" y="643102"/>
                      <a:pt x="-2005" y="538119"/>
                      <a:pt x="84" y="436830"/>
                    </a:cubicBezTo>
                    <a:cubicBezTo>
                      <a:pt x="2174" y="335541"/>
                      <a:pt x="39592" y="237722"/>
                      <a:pt x="90368" y="150050"/>
                    </a:cubicBezTo>
                    <a:cubicBezTo>
                      <a:pt x="118908" y="100767"/>
                      <a:pt x="152036" y="53536"/>
                      <a:pt x="171585" y="0"/>
                    </a:cubicBezTo>
                    <a:cubicBezTo>
                      <a:pt x="175950" y="54133"/>
                      <a:pt x="219749" y="95245"/>
                      <a:pt x="247954" y="141656"/>
                    </a:cubicBezTo>
                    <a:cubicBezTo>
                      <a:pt x="306302" y="237684"/>
                      <a:pt x="297908" y="358522"/>
                      <a:pt x="286417" y="470332"/>
                    </a:cubicBezTo>
                    <a:cubicBezTo>
                      <a:pt x="282463" y="508721"/>
                      <a:pt x="278060" y="548192"/>
                      <a:pt x="259929" y="582254"/>
                    </a:cubicBezTo>
                    <a:cubicBezTo>
                      <a:pt x="250528" y="599863"/>
                      <a:pt x="237768" y="615420"/>
                      <a:pt x="225122" y="630865"/>
                    </a:cubicBezTo>
                    <a:cubicBezTo>
                      <a:pt x="194417" y="668247"/>
                      <a:pt x="161625" y="707158"/>
                      <a:pt x="116371" y="724208"/>
                    </a:cubicBezTo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86" name="Google Shape;2186;p27"/>
              <p:cNvSpPr/>
              <p:nvPr/>
            </p:nvSpPr>
            <p:spPr>
              <a:xfrm>
                <a:off x="5224733" y="426478"/>
                <a:ext cx="305486" cy="735464"/>
              </a:xfrm>
              <a:custGeom>
                <a:rect b="b" l="l" r="r" t="t"/>
                <a:pathLst>
                  <a:path extrusionOk="0" h="735464" w="305486">
                    <a:moveTo>
                      <a:pt x="121055" y="710291"/>
                    </a:moveTo>
                    <a:cubicBezTo>
                      <a:pt x="49948" y="649517"/>
                      <a:pt x="14095" y="556174"/>
                      <a:pt x="10962" y="464100"/>
                    </a:cubicBezTo>
                    <a:cubicBezTo>
                      <a:pt x="7380" y="358745"/>
                      <a:pt x="44874" y="256075"/>
                      <a:pt x="96209" y="165605"/>
                    </a:cubicBezTo>
                    <a:cubicBezTo>
                      <a:pt x="125905" y="113300"/>
                      <a:pt x="161198" y="63831"/>
                      <a:pt x="182127" y="7012"/>
                    </a:cubicBezTo>
                    <a:cubicBezTo>
                      <a:pt x="178471" y="6527"/>
                      <a:pt x="174815" y="6005"/>
                      <a:pt x="171121" y="5520"/>
                    </a:cubicBezTo>
                    <a:cubicBezTo>
                      <a:pt x="175561" y="56370"/>
                      <a:pt x="211301" y="94908"/>
                      <a:pt x="238722" y="135237"/>
                    </a:cubicBezTo>
                    <a:cubicBezTo>
                      <a:pt x="268494" y="179036"/>
                      <a:pt x="284685" y="229139"/>
                      <a:pt x="290729" y="281556"/>
                    </a:cubicBezTo>
                    <a:cubicBezTo>
                      <a:pt x="296884" y="334905"/>
                      <a:pt x="294049" y="388889"/>
                      <a:pt x="289236" y="442238"/>
                    </a:cubicBezTo>
                    <a:cubicBezTo>
                      <a:pt x="286736" y="469995"/>
                      <a:pt x="284498" y="498012"/>
                      <a:pt x="279499" y="525433"/>
                    </a:cubicBezTo>
                    <a:cubicBezTo>
                      <a:pt x="274351" y="553712"/>
                      <a:pt x="265099" y="580126"/>
                      <a:pt x="248571" y="603816"/>
                    </a:cubicBezTo>
                    <a:cubicBezTo>
                      <a:pt x="233052" y="626051"/>
                      <a:pt x="214920" y="647167"/>
                      <a:pt x="196603" y="667163"/>
                    </a:cubicBezTo>
                    <a:cubicBezTo>
                      <a:pt x="179329" y="686041"/>
                      <a:pt x="160303" y="703687"/>
                      <a:pt x="137732" y="716073"/>
                    </a:cubicBezTo>
                    <a:cubicBezTo>
                      <a:pt x="132024" y="719207"/>
                      <a:pt x="126129" y="721968"/>
                      <a:pt x="120048" y="724281"/>
                    </a:cubicBezTo>
                    <a:cubicBezTo>
                      <a:pt x="113407" y="726818"/>
                      <a:pt x="116280" y="737674"/>
                      <a:pt x="123032" y="735063"/>
                    </a:cubicBezTo>
                    <a:cubicBezTo>
                      <a:pt x="173136" y="715849"/>
                      <a:pt x="207944" y="672797"/>
                      <a:pt x="240774" y="632318"/>
                    </a:cubicBezTo>
                    <a:cubicBezTo>
                      <a:pt x="250213" y="620679"/>
                      <a:pt x="259502" y="608740"/>
                      <a:pt x="267039" y="595757"/>
                    </a:cubicBezTo>
                    <a:cubicBezTo>
                      <a:pt x="274201" y="583446"/>
                      <a:pt x="279648" y="570127"/>
                      <a:pt x="283715" y="556473"/>
                    </a:cubicBezTo>
                    <a:cubicBezTo>
                      <a:pt x="291885" y="529015"/>
                      <a:pt x="294683" y="500288"/>
                      <a:pt x="297593" y="471897"/>
                    </a:cubicBezTo>
                    <a:cubicBezTo>
                      <a:pt x="303114" y="417466"/>
                      <a:pt x="307740" y="362587"/>
                      <a:pt x="304308" y="307895"/>
                    </a:cubicBezTo>
                    <a:cubicBezTo>
                      <a:pt x="300951" y="254434"/>
                      <a:pt x="289609" y="200898"/>
                      <a:pt x="263457" y="153704"/>
                    </a:cubicBezTo>
                    <a:cubicBezTo>
                      <a:pt x="250922" y="131096"/>
                      <a:pt x="234880" y="110801"/>
                      <a:pt x="220031" y="89722"/>
                    </a:cubicBezTo>
                    <a:cubicBezTo>
                      <a:pt x="205705" y="69427"/>
                      <a:pt x="191939" y="47975"/>
                      <a:pt x="185597" y="23688"/>
                    </a:cubicBezTo>
                    <a:cubicBezTo>
                      <a:pt x="184030" y="17682"/>
                      <a:pt x="182948" y="11638"/>
                      <a:pt x="182426" y="5445"/>
                    </a:cubicBezTo>
                    <a:cubicBezTo>
                      <a:pt x="181866" y="-897"/>
                      <a:pt x="173659" y="-2091"/>
                      <a:pt x="171420" y="3953"/>
                    </a:cubicBezTo>
                    <a:cubicBezTo>
                      <a:pt x="152394" y="55586"/>
                      <a:pt x="120943" y="101138"/>
                      <a:pt x="93299" y="148295"/>
                    </a:cubicBezTo>
                    <a:cubicBezTo>
                      <a:pt x="66139" y="194667"/>
                      <a:pt x="42785" y="243503"/>
                      <a:pt x="26034" y="294613"/>
                    </a:cubicBezTo>
                    <a:cubicBezTo>
                      <a:pt x="-5267" y="390269"/>
                      <a:pt x="-11572" y="495214"/>
                      <a:pt x="25064" y="590348"/>
                    </a:cubicBezTo>
                    <a:cubicBezTo>
                      <a:pt x="43904" y="639183"/>
                      <a:pt x="73265" y="683952"/>
                      <a:pt x="113221" y="718088"/>
                    </a:cubicBezTo>
                    <a:cubicBezTo>
                      <a:pt x="118593" y="722863"/>
                      <a:pt x="126539" y="714991"/>
                      <a:pt x="121055" y="710291"/>
                    </a:cubicBezTo>
                    <a:lnTo>
                      <a:pt x="121055" y="710291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187" name="Google Shape;2187;p27"/>
            <p:cNvGrpSpPr/>
            <p:nvPr/>
          </p:nvGrpSpPr>
          <p:grpSpPr>
            <a:xfrm>
              <a:off x="4830598" y="678970"/>
              <a:ext cx="509981" cy="570227"/>
              <a:chOff x="4830598" y="678970"/>
              <a:chExt cx="509981" cy="570227"/>
            </a:xfrm>
          </p:grpSpPr>
          <p:sp>
            <p:nvSpPr>
              <p:cNvPr id="2188" name="Google Shape;2188;p27"/>
              <p:cNvSpPr/>
              <p:nvPr/>
            </p:nvSpPr>
            <p:spPr>
              <a:xfrm>
                <a:off x="4836321" y="684456"/>
                <a:ext cx="498909" cy="559132"/>
              </a:xfrm>
              <a:custGeom>
                <a:rect b="b" l="l" r="r" t="t"/>
                <a:pathLst>
                  <a:path extrusionOk="0" h="559132" w="498909">
                    <a:moveTo>
                      <a:pt x="498909" y="554572"/>
                    </a:moveTo>
                    <a:cubicBezTo>
                      <a:pt x="423064" y="560690"/>
                      <a:pt x="344010" y="565242"/>
                      <a:pt x="273574" y="536478"/>
                    </a:cubicBezTo>
                    <a:cubicBezTo>
                      <a:pt x="177918" y="497380"/>
                      <a:pt x="115727" y="403776"/>
                      <a:pt x="75025" y="308755"/>
                    </a:cubicBezTo>
                    <a:cubicBezTo>
                      <a:pt x="33129" y="210935"/>
                      <a:pt x="7648" y="106139"/>
                      <a:pt x="0" y="0"/>
                    </a:cubicBezTo>
                    <a:cubicBezTo>
                      <a:pt x="16714" y="28988"/>
                      <a:pt x="45701" y="48984"/>
                      <a:pt x="76069" y="62975"/>
                    </a:cubicBezTo>
                    <a:cubicBezTo>
                      <a:pt x="106475" y="76965"/>
                      <a:pt x="138932" y="85844"/>
                      <a:pt x="169897" y="98566"/>
                    </a:cubicBezTo>
                    <a:cubicBezTo>
                      <a:pt x="259584" y="135425"/>
                      <a:pt x="334161" y="204070"/>
                      <a:pt x="387249" y="285214"/>
                    </a:cubicBezTo>
                    <a:cubicBezTo>
                      <a:pt x="440337" y="366357"/>
                      <a:pt x="472906" y="459588"/>
                      <a:pt x="492455" y="554535"/>
                    </a:cubicBezTo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89" name="Google Shape;2189;p27"/>
              <p:cNvSpPr/>
              <p:nvPr/>
            </p:nvSpPr>
            <p:spPr>
              <a:xfrm>
                <a:off x="4830598" y="678970"/>
                <a:ext cx="509981" cy="570227"/>
              </a:xfrm>
              <a:custGeom>
                <a:rect b="b" l="l" r="r" t="t"/>
                <a:pathLst>
                  <a:path extrusionOk="0" h="570227" w="509981">
                    <a:moveTo>
                      <a:pt x="504632" y="554461"/>
                    </a:moveTo>
                    <a:cubicBezTo>
                      <a:pt x="447030" y="559088"/>
                      <a:pt x="388047" y="563229"/>
                      <a:pt x="330968" y="551589"/>
                    </a:cubicBezTo>
                    <a:cubicBezTo>
                      <a:pt x="279968" y="541180"/>
                      <a:pt x="234342" y="516744"/>
                      <a:pt x="196587" y="481078"/>
                    </a:cubicBezTo>
                    <a:cubicBezTo>
                      <a:pt x="160324" y="446830"/>
                      <a:pt x="132045" y="404934"/>
                      <a:pt x="108990" y="360912"/>
                    </a:cubicBezTo>
                    <a:cubicBezTo>
                      <a:pt x="82949" y="311144"/>
                      <a:pt x="62952" y="258056"/>
                      <a:pt x="47209" y="204221"/>
                    </a:cubicBezTo>
                    <a:cubicBezTo>
                      <a:pt x="30383" y="146694"/>
                      <a:pt x="18930" y="87599"/>
                      <a:pt x="13184" y="27945"/>
                    </a:cubicBezTo>
                    <a:cubicBezTo>
                      <a:pt x="12476" y="20446"/>
                      <a:pt x="11841" y="12984"/>
                      <a:pt x="11282" y="5486"/>
                    </a:cubicBezTo>
                    <a:cubicBezTo>
                      <a:pt x="7812" y="6418"/>
                      <a:pt x="4343" y="7351"/>
                      <a:pt x="836" y="8321"/>
                    </a:cubicBezTo>
                    <a:cubicBezTo>
                      <a:pt x="26951" y="52940"/>
                      <a:pt x="76234" y="74131"/>
                      <a:pt x="122793" y="90658"/>
                    </a:cubicBezTo>
                    <a:cubicBezTo>
                      <a:pt x="147938" y="99574"/>
                      <a:pt x="173158" y="108118"/>
                      <a:pt x="197184" y="119870"/>
                    </a:cubicBezTo>
                    <a:cubicBezTo>
                      <a:pt x="218561" y="130353"/>
                      <a:pt x="239005" y="142664"/>
                      <a:pt x="258367" y="156468"/>
                    </a:cubicBezTo>
                    <a:cubicBezTo>
                      <a:pt x="340070" y="214742"/>
                      <a:pt x="400023" y="298571"/>
                      <a:pt x="439792" y="389899"/>
                    </a:cubicBezTo>
                    <a:cubicBezTo>
                      <a:pt x="463744" y="444890"/>
                      <a:pt x="480607" y="502828"/>
                      <a:pt x="492694" y="561475"/>
                    </a:cubicBezTo>
                    <a:cubicBezTo>
                      <a:pt x="494149" y="568526"/>
                      <a:pt x="504931" y="565542"/>
                      <a:pt x="503476" y="558491"/>
                    </a:cubicBezTo>
                    <a:cubicBezTo>
                      <a:pt x="482025" y="454665"/>
                      <a:pt x="445090" y="352107"/>
                      <a:pt x="382489" y="265704"/>
                    </a:cubicBezTo>
                    <a:cubicBezTo>
                      <a:pt x="354173" y="226606"/>
                      <a:pt x="320932" y="190977"/>
                      <a:pt x="282991" y="161057"/>
                    </a:cubicBezTo>
                    <a:cubicBezTo>
                      <a:pt x="244415" y="130651"/>
                      <a:pt x="201810" y="107185"/>
                      <a:pt x="155661" y="90397"/>
                    </a:cubicBezTo>
                    <a:cubicBezTo>
                      <a:pt x="102946" y="71221"/>
                      <a:pt x="40829" y="54470"/>
                      <a:pt x="10461" y="2613"/>
                    </a:cubicBezTo>
                    <a:cubicBezTo>
                      <a:pt x="7775" y="-1938"/>
                      <a:pt x="-395" y="-260"/>
                      <a:pt x="15" y="5448"/>
                    </a:cubicBezTo>
                    <a:cubicBezTo>
                      <a:pt x="4492" y="66520"/>
                      <a:pt x="14640" y="127145"/>
                      <a:pt x="30495" y="186276"/>
                    </a:cubicBezTo>
                    <a:cubicBezTo>
                      <a:pt x="45642" y="242797"/>
                      <a:pt x="65639" y="298459"/>
                      <a:pt x="91418" y="351025"/>
                    </a:cubicBezTo>
                    <a:cubicBezTo>
                      <a:pt x="113765" y="396615"/>
                      <a:pt x="141297" y="440301"/>
                      <a:pt x="176553" y="477012"/>
                    </a:cubicBezTo>
                    <a:cubicBezTo>
                      <a:pt x="212330" y="514244"/>
                      <a:pt x="256204" y="542971"/>
                      <a:pt x="306121" y="557073"/>
                    </a:cubicBezTo>
                    <a:cubicBezTo>
                      <a:pt x="363425" y="573264"/>
                      <a:pt x="423937" y="571585"/>
                      <a:pt x="482733" y="567332"/>
                    </a:cubicBezTo>
                    <a:cubicBezTo>
                      <a:pt x="490008" y="566810"/>
                      <a:pt x="497283" y="566251"/>
                      <a:pt x="504558" y="565654"/>
                    </a:cubicBezTo>
                    <a:cubicBezTo>
                      <a:pt x="511758" y="565057"/>
                      <a:pt x="511796" y="553865"/>
                      <a:pt x="504632" y="554461"/>
                    </a:cubicBezTo>
                    <a:lnTo>
                      <a:pt x="504632" y="554461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190" name="Google Shape;2190;p27"/>
            <p:cNvGrpSpPr/>
            <p:nvPr/>
          </p:nvGrpSpPr>
          <p:grpSpPr>
            <a:xfrm>
              <a:off x="5274915" y="1204814"/>
              <a:ext cx="279955" cy="572245"/>
              <a:chOff x="5274915" y="1204814"/>
              <a:chExt cx="279955" cy="572245"/>
            </a:xfrm>
          </p:grpSpPr>
          <p:sp>
            <p:nvSpPr>
              <p:cNvPr id="2191" name="Google Shape;2191;p27"/>
              <p:cNvSpPr/>
              <p:nvPr/>
            </p:nvSpPr>
            <p:spPr>
              <a:xfrm>
                <a:off x="5280499" y="1210637"/>
                <a:ext cx="268788" cy="561212"/>
              </a:xfrm>
              <a:custGeom>
                <a:rect b="b" l="l" r="r" t="t"/>
                <a:pathLst>
                  <a:path extrusionOk="0" h="561212" w="268788">
                    <a:moveTo>
                      <a:pt x="62678" y="0"/>
                    </a:moveTo>
                    <a:cubicBezTo>
                      <a:pt x="-5557" y="81554"/>
                      <a:pt x="-19697" y="204406"/>
                      <a:pt x="28243" y="299353"/>
                    </a:cubicBezTo>
                    <a:cubicBezTo>
                      <a:pt x="81816" y="405418"/>
                      <a:pt x="197170" y="465557"/>
                      <a:pt x="267718" y="561213"/>
                    </a:cubicBezTo>
                    <a:cubicBezTo>
                      <a:pt x="242387" y="495925"/>
                      <a:pt x="270665" y="422989"/>
                      <a:pt x="268688" y="352964"/>
                    </a:cubicBezTo>
                    <a:cubicBezTo>
                      <a:pt x="267606" y="314015"/>
                      <a:pt x="256974" y="275850"/>
                      <a:pt x="242163" y="239811"/>
                    </a:cubicBezTo>
                    <a:cubicBezTo>
                      <a:pt x="202953" y="144528"/>
                      <a:pt x="133039" y="62154"/>
                      <a:pt x="45367" y="7946"/>
                    </a:cubicBezTo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92" name="Google Shape;2192;p27"/>
              <p:cNvSpPr/>
              <p:nvPr/>
            </p:nvSpPr>
            <p:spPr>
              <a:xfrm>
                <a:off x="5274915" y="1204814"/>
                <a:ext cx="279955" cy="572245"/>
              </a:xfrm>
              <a:custGeom>
                <a:rect b="b" l="l" r="r" t="t"/>
                <a:pathLst>
                  <a:path extrusionOk="0" h="572245" w="279955">
                    <a:moveTo>
                      <a:pt x="64307" y="1868"/>
                    </a:moveTo>
                    <a:cubicBezTo>
                      <a:pt x="7152" y="70551"/>
                      <a:pt x="-13217" y="166431"/>
                      <a:pt x="8495" y="252909"/>
                    </a:cubicBezTo>
                    <a:cubicBezTo>
                      <a:pt x="19277" y="295812"/>
                      <a:pt x="41139" y="334276"/>
                      <a:pt x="68971" y="368337"/>
                    </a:cubicBezTo>
                    <a:cubicBezTo>
                      <a:pt x="97212" y="402958"/>
                      <a:pt x="130714" y="432767"/>
                      <a:pt x="163880" y="462538"/>
                    </a:cubicBezTo>
                    <a:cubicBezTo>
                      <a:pt x="201038" y="495891"/>
                      <a:pt x="238644" y="529579"/>
                      <a:pt x="268490" y="569871"/>
                    </a:cubicBezTo>
                    <a:cubicBezTo>
                      <a:pt x="271922" y="574497"/>
                      <a:pt x="281174" y="571997"/>
                      <a:pt x="278712" y="565543"/>
                    </a:cubicBezTo>
                    <a:cubicBezTo>
                      <a:pt x="262781" y="523685"/>
                      <a:pt x="268676" y="478580"/>
                      <a:pt x="274123" y="435266"/>
                    </a:cubicBezTo>
                    <a:cubicBezTo>
                      <a:pt x="276921" y="413218"/>
                      <a:pt x="279719" y="391057"/>
                      <a:pt x="279943" y="368785"/>
                    </a:cubicBezTo>
                    <a:cubicBezTo>
                      <a:pt x="280167" y="346326"/>
                      <a:pt x="277331" y="323942"/>
                      <a:pt x="272146" y="302117"/>
                    </a:cubicBezTo>
                    <a:cubicBezTo>
                      <a:pt x="262483" y="261340"/>
                      <a:pt x="245396" y="222018"/>
                      <a:pt x="224579" y="185756"/>
                    </a:cubicBezTo>
                    <a:cubicBezTo>
                      <a:pt x="205217" y="152030"/>
                      <a:pt x="181825" y="120505"/>
                      <a:pt x="155225" y="92115"/>
                    </a:cubicBezTo>
                    <a:cubicBezTo>
                      <a:pt x="125230" y="60105"/>
                      <a:pt x="91056" y="32050"/>
                      <a:pt x="53786" y="8957"/>
                    </a:cubicBezTo>
                    <a:cubicBezTo>
                      <a:pt x="47631" y="5151"/>
                      <a:pt x="42035" y="14814"/>
                      <a:pt x="48153" y="18619"/>
                    </a:cubicBezTo>
                    <a:cubicBezTo>
                      <a:pt x="113590" y="59210"/>
                      <a:pt x="168991" y="115394"/>
                      <a:pt x="208910" y="181242"/>
                    </a:cubicBezTo>
                    <a:cubicBezTo>
                      <a:pt x="229989" y="215975"/>
                      <a:pt x="247262" y="253468"/>
                      <a:pt x="258155" y="292641"/>
                    </a:cubicBezTo>
                    <a:cubicBezTo>
                      <a:pt x="264162" y="314205"/>
                      <a:pt x="268042" y="336402"/>
                      <a:pt x="268676" y="358787"/>
                    </a:cubicBezTo>
                    <a:cubicBezTo>
                      <a:pt x="269310" y="380723"/>
                      <a:pt x="266960" y="402585"/>
                      <a:pt x="264311" y="424335"/>
                    </a:cubicBezTo>
                    <a:cubicBezTo>
                      <a:pt x="258417" y="472126"/>
                      <a:pt x="250246" y="522155"/>
                      <a:pt x="267930" y="568528"/>
                    </a:cubicBezTo>
                    <a:cubicBezTo>
                      <a:pt x="271325" y="567073"/>
                      <a:pt x="274757" y="565655"/>
                      <a:pt x="278152" y="564200"/>
                    </a:cubicBezTo>
                    <a:cubicBezTo>
                      <a:pt x="225586" y="493205"/>
                      <a:pt x="151270" y="443399"/>
                      <a:pt x="92325" y="378373"/>
                    </a:cubicBezTo>
                    <a:cubicBezTo>
                      <a:pt x="63635" y="346699"/>
                      <a:pt x="38938" y="310847"/>
                      <a:pt x="25209" y="270070"/>
                    </a:cubicBezTo>
                    <a:cubicBezTo>
                      <a:pt x="11368" y="228958"/>
                      <a:pt x="7749" y="184413"/>
                      <a:pt x="14278" y="141547"/>
                    </a:cubicBezTo>
                    <a:cubicBezTo>
                      <a:pt x="21590" y="93495"/>
                      <a:pt x="41065" y="47234"/>
                      <a:pt x="72216" y="9778"/>
                    </a:cubicBezTo>
                    <a:cubicBezTo>
                      <a:pt x="76768" y="4293"/>
                      <a:pt x="68896" y="-3653"/>
                      <a:pt x="64307" y="1868"/>
                    </a:cubicBezTo>
                    <a:lnTo>
                      <a:pt x="64307" y="1868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193" name="Google Shape;2193;p27"/>
            <p:cNvGrpSpPr/>
            <p:nvPr/>
          </p:nvGrpSpPr>
          <p:grpSpPr>
            <a:xfrm>
              <a:off x="5373652" y="962340"/>
              <a:ext cx="517591" cy="357373"/>
              <a:chOff x="5373652" y="962340"/>
              <a:chExt cx="517591" cy="357373"/>
            </a:xfrm>
          </p:grpSpPr>
          <p:sp>
            <p:nvSpPr>
              <p:cNvPr id="2194" name="Google Shape;2194;p27"/>
              <p:cNvSpPr/>
              <p:nvPr/>
            </p:nvSpPr>
            <p:spPr>
              <a:xfrm>
                <a:off x="5379291" y="968028"/>
                <a:ext cx="506482" cy="346101"/>
              </a:xfrm>
              <a:custGeom>
                <a:rect b="b" l="l" r="r" t="t"/>
                <a:pathLst>
                  <a:path extrusionOk="0" h="346101" w="506482">
                    <a:moveTo>
                      <a:pt x="0" y="291108"/>
                    </a:moveTo>
                    <a:cubicBezTo>
                      <a:pt x="14065" y="246116"/>
                      <a:pt x="47529" y="209480"/>
                      <a:pt x="83344" y="177955"/>
                    </a:cubicBezTo>
                    <a:cubicBezTo>
                      <a:pt x="199407" y="75771"/>
                      <a:pt x="350576" y="12162"/>
                      <a:pt x="506483" y="0"/>
                    </a:cubicBezTo>
                    <a:cubicBezTo>
                      <a:pt x="394710" y="63161"/>
                      <a:pt x="376803" y="221157"/>
                      <a:pt x="272828" y="295921"/>
                    </a:cubicBezTo>
                    <a:cubicBezTo>
                      <a:pt x="199183" y="348897"/>
                      <a:pt x="99872" y="348039"/>
                      <a:pt x="8394" y="344905"/>
                    </a:cubicBezTo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95" name="Google Shape;2195;p27"/>
              <p:cNvSpPr/>
              <p:nvPr/>
            </p:nvSpPr>
            <p:spPr>
              <a:xfrm>
                <a:off x="5373652" y="962340"/>
                <a:ext cx="517591" cy="357373"/>
              </a:xfrm>
              <a:custGeom>
                <a:rect b="b" l="l" r="r" t="t"/>
                <a:pathLst>
                  <a:path extrusionOk="0" h="357373" w="517591">
                    <a:moveTo>
                      <a:pt x="11048" y="298289"/>
                    </a:moveTo>
                    <a:cubicBezTo>
                      <a:pt x="22874" y="261019"/>
                      <a:pt x="48057" y="230016"/>
                      <a:pt x="75888" y="203267"/>
                    </a:cubicBezTo>
                    <a:cubicBezTo>
                      <a:pt x="103980" y="176294"/>
                      <a:pt x="134945" y="152156"/>
                      <a:pt x="167365" y="130593"/>
                    </a:cubicBezTo>
                    <a:cubicBezTo>
                      <a:pt x="232914" y="87055"/>
                      <a:pt x="305476" y="54374"/>
                      <a:pt x="381434" y="33892"/>
                    </a:cubicBezTo>
                    <a:cubicBezTo>
                      <a:pt x="424225" y="22365"/>
                      <a:pt x="467986" y="14754"/>
                      <a:pt x="512121" y="11247"/>
                    </a:cubicBezTo>
                    <a:cubicBezTo>
                      <a:pt x="511189" y="7777"/>
                      <a:pt x="510256" y="4308"/>
                      <a:pt x="509286" y="801"/>
                    </a:cubicBezTo>
                    <a:cubicBezTo>
                      <a:pt x="439409" y="40570"/>
                      <a:pt x="405012" y="116528"/>
                      <a:pt x="366884" y="183494"/>
                    </a:cubicBezTo>
                    <a:cubicBezTo>
                      <a:pt x="347559" y="217444"/>
                      <a:pt x="326406" y="251020"/>
                      <a:pt x="297940" y="278143"/>
                    </a:cubicBezTo>
                    <a:cubicBezTo>
                      <a:pt x="264737" y="309779"/>
                      <a:pt x="222729" y="328209"/>
                      <a:pt x="178147" y="337275"/>
                    </a:cubicBezTo>
                    <a:cubicBezTo>
                      <a:pt x="124275" y="348243"/>
                      <a:pt x="68688" y="346825"/>
                      <a:pt x="14032" y="344960"/>
                    </a:cubicBezTo>
                    <a:cubicBezTo>
                      <a:pt x="6832" y="344699"/>
                      <a:pt x="6832" y="355891"/>
                      <a:pt x="14032" y="356152"/>
                    </a:cubicBezTo>
                    <a:cubicBezTo>
                      <a:pt x="108158" y="359323"/>
                      <a:pt x="213738" y="360965"/>
                      <a:pt x="291225" y="298848"/>
                    </a:cubicBezTo>
                    <a:cubicBezTo>
                      <a:pt x="354013" y="248521"/>
                      <a:pt x="383598" y="170250"/>
                      <a:pt x="425195" y="103843"/>
                    </a:cubicBezTo>
                    <a:cubicBezTo>
                      <a:pt x="448400" y="66835"/>
                      <a:pt x="476493" y="32363"/>
                      <a:pt x="514957" y="10464"/>
                    </a:cubicBezTo>
                    <a:cubicBezTo>
                      <a:pt x="519583" y="7852"/>
                      <a:pt x="517792" y="-430"/>
                      <a:pt x="512121" y="17"/>
                    </a:cubicBezTo>
                    <a:cubicBezTo>
                      <a:pt x="431388" y="6434"/>
                      <a:pt x="352148" y="26207"/>
                      <a:pt x="277794" y="58142"/>
                    </a:cubicBezTo>
                    <a:cubicBezTo>
                      <a:pt x="204299" y="89704"/>
                      <a:pt x="135467" y="133242"/>
                      <a:pt x="76447" y="187337"/>
                    </a:cubicBezTo>
                    <a:cubicBezTo>
                      <a:pt x="43766" y="217295"/>
                      <a:pt x="13920" y="252326"/>
                      <a:pt x="303" y="295230"/>
                    </a:cubicBezTo>
                    <a:cubicBezTo>
                      <a:pt x="-1935" y="302206"/>
                      <a:pt x="8884" y="305153"/>
                      <a:pt x="11048" y="298289"/>
                    </a:cubicBezTo>
                    <a:lnTo>
                      <a:pt x="11048" y="298289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196" name="Google Shape;2196;p27"/>
            <p:cNvGrpSpPr/>
            <p:nvPr/>
          </p:nvGrpSpPr>
          <p:grpSpPr>
            <a:xfrm>
              <a:off x="4761026" y="1174924"/>
              <a:ext cx="583056" cy="209938"/>
              <a:chOff x="4761026" y="1174924"/>
              <a:chExt cx="583056" cy="209938"/>
            </a:xfrm>
          </p:grpSpPr>
          <p:sp>
            <p:nvSpPr>
              <p:cNvPr id="2197" name="Google Shape;2197;p27"/>
              <p:cNvSpPr/>
              <p:nvPr/>
            </p:nvSpPr>
            <p:spPr>
              <a:xfrm>
                <a:off x="4766557" y="1180565"/>
                <a:ext cx="571733" cy="198717"/>
              </a:xfrm>
              <a:custGeom>
                <a:rect b="b" l="l" r="r" t="t"/>
                <a:pathLst>
                  <a:path extrusionOk="0" h="198717" w="571733">
                    <a:moveTo>
                      <a:pt x="565950" y="49882"/>
                    </a:moveTo>
                    <a:cubicBezTo>
                      <a:pt x="504207" y="17537"/>
                      <a:pt x="434069" y="3845"/>
                      <a:pt x="364454" y="637"/>
                    </a:cubicBezTo>
                    <a:cubicBezTo>
                      <a:pt x="333452" y="-781"/>
                      <a:pt x="302151" y="-184"/>
                      <a:pt x="271783" y="6084"/>
                    </a:cubicBezTo>
                    <a:cubicBezTo>
                      <a:pt x="174784" y="26155"/>
                      <a:pt x="96588" y="101553"/>
                      <a:pt x="0" y="123564"/>
                    </a:cubicBezTo>
                    <a:cubicBezTo>
                      <a:pt x="50290" y="133786"/>
                      <a:pt x="99461" y="149269"/>
                      <a:pt x="146506" y="169750"/>
                    </a:cubicBezTo>
                    <a:cubicBezTo>
                      <a:pt x="166950" y="178630"/>
                      <a:pt x="187170" y="188516"/>
                      <a:pt x="208846" y="193813"/>
                    </a:cubicBezTo>
                    <a:cubicBezTo>
                      <a:pt x="244810" y="202543"/>
                      <a:pt x="282565" y="198067"/>
                      <a:pt x="319126" y="192359"/>
                    </a:cubicBezTo>
                    <a:cubicBezTo>
                      <a:pt x="370013" y="184375"/>
                      <a:pt x="421273" y="173780"/>
                      <a:pt x="467236" y="150574"/>
                    </a:cubicBezTo>
                    <a:cubicBezTo>
                      <a:pt x="513235" y="127369"/>
                      <a:pt x="553938" y="90025"/>
                      <a:pt x="571733" y="41712"/>
                    </a:cubicBezTo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98" name="Google Shape;2198;p27"/>
              <p:cNvSpPr/>
              <p:nvPr/>
            </p:nvSpPr>
            <p:spPr>
              <a:xfrm>
                <a:off x="4761026" y="1174924"/>
                <a:ext cx="583056" cy="209938"/>
              </a:xfrm>
              <a:custGeom>
                <a:rect b="b" l="l" r="r" t="t"/>
                <a:pathLst>
                  <a:path extrusionOk="0" h="209938" w="583056">
                    <a:moveTo>
                      <a:pt x="574280" y="50673"/>
                    </a:moveTo>
                    <a:cubicBezTo>
                      <a:pt x="537756" y="31646"/>
                      <a:pt x="498359" y="18775"/>
                      <a:pt x="457956" y="10903"/>
                    </a:cubicBezTo>
                    <a:cubicBezTo>
                      <a:pt x="417067" y="2957"/>
                      <a:pt x="374873" y="-848"/>
                      <a:pt x="333238" y="159"/>
                    </a:cubicBezTo>
                    <a:cubicBezTo>
                      <a:pt x="293020" y="1129"/>
                      <a:pt x="254669" y="9374"/>
                      <a:pt x="217623" y="24968"/>
                    </a:cubicBezTo>
                    <a:cubicBezTo>
                      <a:pt x="183337" y="39406"/>
                      <a:pt x="151141" y="58097"/>
                      <a:pt x="118497" y="75855"/>
                    </a:cubicBezTo>
                    <a:cubicBezTo>
                      <a:pt x="82048" y="95703"/>
                      <a:pt x="44666" y="114431"/>
                      <a:pt x="4001" y="123832"/>
                    </a:cubicBezTo>
                    <a:cubicBezTo>
                      <a:pt x="-1259" y="125026"/>
                      <a:pt x="-1408" y="133532"/>
                      <a:pt x="4001" y="134614"/>
                    </a:cubicBezTo>
                    <a:cubicBezTo>
                      <a:pt x="47987" y="143605"/>
                      <a:pt x="91151" y="156513"/>
                      <a:pt x="132786" y="173339"/>
                    </a:cubicBezTo>
                    <a:cubicBezTo>
                      <a:pt x="153566" y="181733"/>
                      <a:pt x="173675" y="191918"/>
                      <a:pt x="194828" y="199379"/>
                    </a:cubicBezTo>
                    <a:cubicBezTo>
                      <a:pt x="215683" y="206766"/>
                      <a:pt x="237470" y="210012"/>
                      <a:pt x="259593" y="209937"/>
                    </a:cubicBezTo>
                    <a:cubicBezTo>
                      <a:pt x="282500" y="209863"/>
                      <a:pt x="305257" y="206654"/>
                      <a:pt x="327828" y="203110"/>
                    </a:cubicBezTo>
                    <a:cubicBezTo>
                      <a:pt x="349131" y="199753"/>
                      <a:pt x="370358" y="195910"/>
                      <a:pt x="391325" y="190873"/>
                    </a:cubicBezTo>
                    <a:cubicBezTo>
                      <a:pt x="431393" y="181248"/>
                      <a:pt x="471088" y="166922"/>
                      <a:pt x="505261" y="143493"/>
                    </a:cubicBezTo>
                    <a:cubicBezTo>
                      <a:pt x="539509" y="119990"/>
                      <a:pt x="568012" y="88055"/>
                      <a:pt x="582674" y="48807"/>
                    </a:cubicBezTo>
                    <a:cubicBezTo>
                      <a:pt x="585211" y="42055"/>
                      <a:pt x="574392" y="39145"/>
                      <a:pt x="571892" y="45823"/>
                    </a:cubicBezTo>
                    <a:cubicBezTo>
                      <a:pt x="544620" y="118833"/>
                      <a:pt x="470416" y="158640"/>
                      <a:pt x="399085" y="177405"/>
                    </a:cubicBezTo>
                    <a:cubicBezTo>
                      <a:pt x="378491" y="182815"/>
                      <a:pt x="357599" y="186919"/>
                      <a:pt x="336633" y="190426"/>
                    </a:cubicBezTo>
                    <a:cubicBezTo>
                      <a:pt x="315218" y="194007"/>
                      <a:pt x="293692" y="197365"/>
                      <a:pt x="271979" y="198447"/>
                    </a:cubicBezTo>
                    <a:cubicBezTo>
                      <a:pt x="249968" y="199529"/>
                      <a:pt x="227994" y="197999"/>
                      <a:pt x="206803" y="191582"/>
                    </a:cubicBezTo>
                    <a:cubicBezTo>
                      <a:pt x="186098" y="185315"/>
                      <a:pt x="166698" y="175540"/>
                      <a:pt x="146851" y="167146"/>
                    </a:cubicBezTo>
                    <a:cubicBezTo>
                      <a:pt x="101783" y="148119"/>
                      <a:pt x="54926" y="133644"/>
                      <a:pt x="7023" y="123832"/>
                    </a:cubicBezTo>
                    <a:cubicBezTo>
                      <a:pt x="7023" y="127414"/>
                      <a:pt x="7023" y="131033"/>
                      <a:pt x="7023" y="134614"/>
                    </a:cubicBezTo>
                    <a:cubicBezTo>
                      <a:pt x="78541" y="118124"/>
                      <a:pt x="138718" y="73990"/>
                      <a:pt x="204229" y="43137"/>
                    </a:cubicBezTo>
                    <a:cubicBezTo>
                      <a:pt x="239224" y="26647"/>
                      <a:pt x="275784" y="15119"/>
                      <a:pt x="314509" y="12246"/>
                    </a:cubicBezTo>
                    <a:cubicBezTo>
                      <a:pt x="355659" y="9187"/>
                      <a:pt x="397891" y="12172"/>
                      <a:pt x="438556" y="18738"/>
                    </a:cubicBezTo>
                    <a:cubicBezTo>
                      <a:pt x="483697" y="26050"/>
                      <a:pt x="528056" y="39145"/>
                      <a:pt x="568683" y="60335"/>
                    </a:cubicBezTo>
                    <a:cubicBezTo>
                      <a:pt x="575026" y="63656"/>
                      <a:pt x="580696" y="54030"/>
                      <a:pt x="574280" y="50673"/>
                    </a:cubicBezTo>
                    <a:lnTo>
                      <a:pt x="574280" y="50673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199" name="Google Shape;2199;p27"/>
            <p:cNvSpPr/>
            <p:nvPr/>
          </p:nvSpPr>
          <p:spPr>
            <a:xfrm>
              <a:off x="4999170" y="1381066"/>
              <a:ext cx="261383" cy="446489"/>
            </a:xfrm>
            <a:custGeom>
              <a:rect b="b" l="l" r="r" t="t"/>
              <a:pathLst>
                <a:path extrusionOk="0" h="446489" w="261383">
                  <a:moveTo>
                    <a:pt x="8168" y="445514"/>
                  </a:moveTo>
                  <a:cubicBezTo>
                    <a:pt x="34731" y="427382"/>
                    <a:pt x="58122" y="405222"/>
                    <a:pt x="77522" y="379554"/>
                  </a:cubicBezTo>
                  <a:cubicBezTo>
                    <a:pt x="98712" y="351574"/>
                    <a:pt x="115837" y="320460"/>
                    <a:pt x="133931" y="290427"/>
                  </a:cubicBezTo>
                  <a:cubicBezTo>
                    <a:pt x="152770" y="259239"/>
                    <a:pt x="171573" y="228012"/>
                    <a:pt x="190414" y="196824"/>
                  </a:cubicBezTo>
                  <a:cubicBezTo>
                    <a:pt x="207500" y="168507"/>
                    <a:pt x="224662" y="140079"/>
                    <a:pt x="238018" y="109749"/>
                  </a:cubicBezTo>
                  <a:cubicBezTo>
                    <a:pt x="252530" y="76806"/>
                    <a:pt x="262416" y="41663"/>
                    <a:pt x="261298" y="5400"/>
                  </a:cubicBezTo>
                  <a:cubicBezTo>
                    <a:pt x="261073" y="-1800"/>
                    <a:pt x="249881" y="-1800"/>
                    <a:pt x="250105" y="5400"/>
                  </a:cubicBezTo>
                  <a:cubicBezTo>
                    <a:pt x="252045" y="69569"/>
                    <a:pt x="219028" y="127507"/>
                    <a:pt x="187019" y="180744"/>
                  </a:cubicBezTo>
                  <a:cubicBezTo>
                    <a:pt x="168887" y="210963"/>
                    <a:pt x="150607" y="241107"/>
                    <a:pt x="132438" y="271289"/>
                  </a:cubicBezTo>
                  <a:cubicBezTo>
                    <a:pt x="114605" y="300873"/>
                    <a:pt x="97556" y="331167"/>
                    <a:pt x="78082" y="359707"/>
                  </a:cubicBezTo>
                  <a:cubicBezTo>
                    <a:pt x="57712" y="389553"/>
                    <a:pt x="32417" y="415481"/>
                    <a:pt x="2535" y="435851"/>
                  </a:cubicBezTo>
                  <a:cubicBezTo>
                    <a:pt x="-3398" y="439880"/>
                    <a:pt x="2161" y="449580"/>
                    <a:pt x="8168" y="445514"/>
                  </a:cubicBezTo>
                  <a:lnTo>
                    <a:pt x="8168" y="445514"/>
                  </a:lnTo>
                  <a:close/>
                </a:path>
              </a:pathLst>
            </a:custGeom>
            <a:solidFill>
              <a:srgbClr val="3A393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0" name="Google Shape;2200;p27"/>
            <p:cNvSpPr/>
            <p:nvPr/>
          </p:nvSpPr>
          <p:spPr>
            <a:xfrm>
              <a:off x="5415468" y="1338762"/>
              <a:ext cx="414763" cy="387059"/>
            </a:xfrm>
            <a:custGeom>
              <a:rect b="b" l="l" r="r" t="t"/>
              <a:pathLst>
                <a:path extrusionOk="0" h="387059" w="414763">
                  <a:moveTo>
                    <a:pt x="414009" y="378656"/>
                  </a:moveTo>
                  <a:cubicBezTo>
                    <a:pt x="378380" y="314487"/>
                    <a:pt x="341185" y="250655"/>
                    <a:pt x="288768" y="198537"/>
                  </a:cubicBezTo>
                  <a:cubicBezTo>
                    <a:pt x="262504" y="172422"/>
                    <a:pt x="233964" y="148545"/>
                    <a:pt x="204790" y="125750"/>
                  </a:cubicBezTo>
                  <a:cubicBezTo>
                    <a:pt x="176063" y="103329"/>
                    <a:pt x="146404" y="82138"/>
                    <a:pt x="115812" y="62365"/>
                  </a:cubicBezTo>
                  <a:cubicBezTo>
                    <a:pt x="81116" y="39981"/>
                    <a:pt x="45264" y="19387"/>
                    <a:pt x="8479" y="659"/>
                  </a:cubicBezTo>
                  <a:cubicBezTo>
                    <a:pt x="2062" y="-2587"/>
                    <a:pt x="-3608" y="7039"/>
                    <a:pt x="2846" y="10322"/>
                  </a:cubicBezTo>
                  <a:cubicBezTo>
                    <a:pt x="67462" y="43189"/>
                    <a:pt x="129056" y="81840"/>
                    <a:pt x="186696" y="125788"/>
                  </a:cubicBezTo>
                  <a:cubicBezTo>
                    <a:pt x="215646" y="147836"/>
                    <a:pt x="243850" y="171153"/>
                    <a:pt x="270264" y="196186"/>
                  </a:cubicBezTo>
                  <a:cubicBezTo>
                    <a:pt x="296976" y="221481"/>
                    <a:pt x="320629" y="249386"/>
                    <a:pt x="341484" y="279680"/>
                  </a:cubicBezTo>
                  <a:cubicBezTo>
                    <a:pt x="364577" y="313219"/>
                    <a:pt x="384611" y="348736"/>
                    <a:pt x="404346" y="384327"/>
                  </a:cubicBezTo>
                  <a:cubicBezTo>
                    <a:pt x="407853" y="390594"/>
                    <a:pt x="417516" y="384961"/>
                    <a:pt x="414009" y="378656"/>
                  </a:cubicBezTo>
                  <a:lnTo>
                    <a:pt x="414009" y="378656"/>
                  </a:lnTo>
                  <a:close/>
                </a:path>
              </a:pathLst>
            </a:custGeom>
            <a:solidFill>
              <a:srgbClr val="3A393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1" name="Google Shape;2201;p27"/>
            <p:cNvSpPr/>
            <p:nvPr/>
          </p:nvSpPr>
          <p:spPr>
            <a:xfrm>
              <a:off x="5475691" y="743341"/>
              <a:ext cx="375033" cy="418580"/>
            </a:xfrm>
            <a:custGeom>
              <a:rect b="b" l="l" r="r" t="t"/>
              <a:pathLst>
                <a:path extrusionOk="0" h="418580" w="375033">
                  <a:moveTo>
                    <a:pt x="364493" y="2597"/>
                  </a:moveTo>
                  <a:cubicBezTo>
                    <a:pt x="326179" y="62662"/>
                    <a:pt x="284171" y="120301"/>
                    <a:pt x="238656" y="175068"/>
                  </a:cubicBezTo>
                  <a:cubicBezTo>
                    <a:pt x="193179" y="229798"/>
                    <a:pt x="144306" y="281692"/>
                    <a:pt x="92374" y="330341"/>
                  </a:cubicBezTo>
                  <a:cubicBezTo>
                    <a:pt x="63163" y="357725"/>
                    <a:pt x="32944" y="384064"/>
                    <a:pt x="1904" y="409320"/>
                  </a:cubicBezTo>
                  <a:cubicBezTo>
                    <a:pt x="-3692" y="413872"/>
                    <a:pt x="4292" y="421744"/>
                    <a:pt x="9813" y="417230"/>
                  </a:cubicBezTo>
                  <a:cubicBezTo>
                    <a:pt x="65215" y="372163"/>
                    <a:pt x="117818" y="323663"/>
                    <a:pt x="167176" y="272030"/>
                  </a:cubicBezTo>
                  <a:cubicBezTo>
                    <a:pt x="216682" y="220247"/>
                    <a:pt x="262906" y="165369"/>
                    <a:pt x="305585" y="107841"/>
                  </a:cubicBezTo>
                  <a:cubicBezTo>
                    <a:pt x="329611" y="75458"/>
                    <a:pt x="352443" y="42255"/>
                    <a:pt x="374119" y="8268"/>
                  </a:cubicBezTo>
                  <a:cubicBezTo>
                    <a:pt x="378036" y="2149"/>
                    <a:pt x="368336" y="-3447"/>
                    <a:pt x="364493" y="2597"/>
                  </a:cubicBezTo>
                  <a:lnTo>
                    <a:pt x="364493" y="2597"/>
                  </a:lnTo>
                  <a:close/>
                </a:path>
              </a:pathLst>
            </a:custGeom>
            <a:solidFill>
              <a:srgbClr val="3A393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2" name="Google Shape;2202;p27"/>
            <p:cNvSpPr/>
            <p:nvPr/>
          </p:nvSpPr>
          <p:spPr>
            <a:xfrm>
              <a:off x="4714670" y="1072981"/>
              <a:ext cx="565582" cy="115281"/>
            </a:xfrm>
            <a:custGeom>
              <a:rect b="b" l="l" r="r" t="t"/>
              <a:pathLst>
                <a:path extrusionOk="0" h="115281" w="565582">
                  <a:moveTo>
                    <a:pt x="17377" y="12602"/>
                  </a:moveTo>
                  <a:cubicBezTo>
                    <a:pt x="15101" y="9282"/>
                    <a:pt x="12826" y="5999"/>
                    <a:pt x="10550" y="2679"/>
                  </a:cubicBezTo>
                  <a:cubicBezTo>
                    <a:pt x="8013" y="5216"/>
                    <a:pt x="5439" y="7790"/>
                    <a:pt x="2902" y="10327"/>
                  </a:cubicBezTo>
                  <a:cubicBezTo>
                    <a:pt x="34240" y="27749"/>
                    <a:pt x="69682" y="36143"/>
                    <a:pt x="103930" y="45918"/>
                  </a:cubicBezTo>
                  <a:cubicBezTo>
                    <a:pt x="140603" y="56364"/>
                    <a:pt x="177313" y="66810"/>
                    <a:pt x="213986" y="77293"/>
                  </a:cubicBezTo>
                  <a:cubicBezTo>
                    <a:pt x="250062" y="87590"/>
                    <a:pt x="286064" y="98558"/>
                    <a:pt x="322811" y="106057"/>
                  </a:cubicBezTo>
                  <a:cubicBezTo>
                    <a:pt x="359634" y="113593"/>
                    <a:pt x="396941" y="116317"/>
                    <a:pt x="434509" y="114936"/>
                  </a:cubicBezTo>
                  <a:cubicBezTo>
                    <a:pt x="477114" y="113369"/>
                    <a:pt x="519383" y="107400"/>
                    <a:pt x="561540" y="101468"/>
                  </a:cubicBezTo>
                  <a:cubicBezTo>
                    <a:pt x="568629" y="100461"/>
                    <a:pt x="565607" y="89679"/>
                    <a:pt x="558556" y="90686"/>
                  </a:cubicBezTo>
                  <a:cubicBezTo>
                    <a:pt x="484948" y="101058"/>
                    <a:pt x="410297" y="110832"/>
                    <a:pt x="336391" y="97327"/>
                  </a:cubicBezTo>
                  <a:cubicBezTo>
                    <a:pt x="300427" y="90761"/>
                    <a:pt x="265358" y="80278"/>
                    <a:pt x="230252" y="70279"/>
                  </a:cubicBezTo>
                  <a:cubicBezTo>
                    <a:pt x="194176" y="59983"/>
                    <a:pt x="158063" y="49723"/>
                    <a:pt x="121986" y="39426"/>
                  </a:cubicBezTo>
                  <a:cubicBezTo>
                    <a:pt x="102437" y="33868"/>
                    <a:pt x="82777" y="28458"/>
                    <a:pt x="63302" y="22563"/>
                  </a:cubicBezTo>
                  <a:cubicBezTo>
                    <a:pt x="44425" y="16855"/>
                    <a:pt x="25846" y="10252"/>
                    <a:pt x="8573" y="664"/>
                  </a:cubicBezTo>
                  <a:cubicBezTo>
                    <a:pt x="3947" y="-1910"/>
                    <a:pt x="-2396" y="3499"/>
                    <a:pt x="925" y="8312"/>
                  </a:cubicBezTo>
                  <a:cubicBezTo>
                    <a:pt x="3200" y="11632"/>
                    <a:pt x="5476" y="14915"/>
                    <a:pt x="7752" y="18236"/>
                  </a:cubicBezTo>
                  <a:cubicBezTo>
                    <a:pt x="11781" y="24130"/>
                    <a:pt x="21481" y="18534"/>
                    <a:pt x="17377" y="12602"/>
                  </a:cubicBezTo>
                  <a:lnTo>
                    <a:pt x="17377" y="12602"/>
                  </a:lnTo>
                  <a:close/>
                </a:path>
              </a:pathLst>
            </a:custGeom>
            <a:solidFill>
              <a:srgbClr val="3A393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3" name="Google Shape;2203;p27"/>
            <p:cNvSpPr/>
            <p:nvPr/>
          </p:nvSpPr>
          <p:spPr>
            <a:xfrm>
              <a:off x="5248454" y="1372634"/>
              <a:ext cx="55123" cy="248966"/>
            </a:xfrm>
            <a:custGeom>
              <a:rect b="b" l="l" r="r" t="t"/>
              <a:pathLst>
                <a:path extrusionOk="0" h="248966" w="55123">
                  <a:moveTo>
                    <a:pt x="54730" y="242226"/>
                  </a:moveTo>
                  <a:cubicBezTo>
                    <a:pt x="32346" y="183430"/>
                    <a:pt x="18206" y="121538"/>
                    <a:pt x="13244" y="58824"/>
                  </a:cubicBezTo>
                  <a:cubicBezTo>
                    <a:pt x="11827" y="41066"/>
                    <a:pt x="11192" y="23233"/>
                    <a:pt x="11192" y="5400"/>
                  </a:cubicBezTo>
                  <a:cubicBezTo>
                    <a:pt x="11192" y="-1800"/>
                    <a:pt x="0" y="-1800"/>
                    <a:pt x="0" y="5400"/>
                  </a:cubicBezTo>
                  <a:cubicBezTo>
                    <a:pt x="-37" y="69009"/>
                    <a:pt x="8917" y="132618"/>
                    <a:pt x="26675" y="193690"/>
                  </a:cubicBezTo>
                  <a:cubicBezTo>
                    <a:pt x="31749" y="211075"/>
                    <a:pt x="37531" y="228274"/>
                    <a:pt x="43985" y="245174"/>
                  </a:cubicBezTo>
                  <a:cubicBezTo>
                    <a:pt x="46485" y="251852"/>
                    <a:pt x="57304" y="248979"/>
                    <a:pt x="54730" y="242226"/>
                  </a:cubicBezTo>
                  <a:lnTo>
                    <a:pt x="54730" y="242226"/>
                  </a:lnTo>
                  <a:close/>
                </a:path>
              </a:pathLst>
            </a:custGeom>
            <a:solidFill>
              <a:srgbClr val="3A393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204" name="Google Shape;2204;p27"/>
            <p:cNvGrpSpPr/>
            <p:nvPr/>
          </p:nvGrpSpPr>
          <p:grpSpPr>
            <a:xfrm>
              <a:off x="5239911" y="1603780"/>
              <a:ext cx="143076" cy="309338"/>
              <a:chOff x="5239911" y="1603780"/>
              <a:chExt cx="143076" cy="309338"/>
            </a:xfrm>
          </p:grpSpPr>
          <p:sp>
            <p:nvSpPr>
              <p:cNvPr id="2205" name="Google Shape;2205;p27"/>
              <p:cNvSpPr/>
              <p:nvPr/>
            </p:nvSpPr>
            <p:spPr>
              <a:xfrm>
                <a:off x="5245489" y="1609563"/>
                <a:ext cx="131798" cy="297972"/>
              </a:xfrm>
              <a:custGeom>
                <a:rect b="b" l="l" r="r" t="t"/>
                <a:pathLst>
                  <a:path extrusionOk="0" h="297972" w="131798">
                    <a:moveTo>
                      <a:pt x="58292" y="5447"/>
                    </a:moveTo>
                    <a:cubicBezTo>
                      <a:pt x="47435" y="2425"/>
                      <a:pt x="37176" y="10371"/>
                      <a:pt x="30647" y="18281"/>
                    </a:cubicBezTo>
                    <a:cubicBezTo>
                      <a:pt x="-1997" y="57826"/>
                      <a:pt x="-6063" y="111810"/>
                      <a:pt x="6770" y="160458"/>
                    </a:cubicBezTo>
                    <a:cubicBezTo>
                      <a:pt x="19604" y="209144"/>
                      <a:pt x="47585" y="253913"/>
                      <a:pt x="75229" y="297973"/>
                    </a:cubicBezTo>
                    <a:cubicBezTo>
                      <a:pt x="78251" y="263053"/>
                      <a:pt x="117797" y="239811"/>
                      <a:pt x="128466" y="206272"/>
                    </a:cubicBezTo>
                    <a:cubicBezTo>
                      <a:pt x="132459" y="193662"/>
                      <a:pt x="132160" y="180231"/>
                      <a:pt x="131153" y="167062"/>
                    </a:cubicBezTo>
                    <a:cubicBezTo>
                      <a:pt x="126228" y="104908"/>
                      <a:pt x="102128" y="39285"/>
                      <a:pt x="45757" y="0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06" name="Google Shape;2206;p27"/>
              <p:cNvSpPr/>
              <p:nvPr/>
            </p:nvSpPr>
            <p:spPr>
              <a:xfrm>
                <a:off x="5239911" y="1603780"/>
                <a:ext cx="143076" cy="309338"/>
              </a:xfrm>
              <a:custGeom>
                <a:rect b="b" l="l" r="r" t="t"/>
                <a:pathLst>
                  <a:path extrusionOk="0" h="309338" w="143076">
                    <a:moveTo>
                      <a:pt x="65362" y="5857"/>
                    </a:moveTo>
                    <a:cubicBezTo>
                      <a:pt x="42716" y="560"/>
                      <a:pt x="26562" y="25071"/>
                      <a:pt x="17422" y="42120"/>
                    </a:cubicBezTo>
                    <a:cubicBezTo>
                      <a:pt x="7424" y="60811"/>
                      <a:pt x="2051" y="81554"/>
                      <a:pt x="485" y="102632"/>
                    </a:cubicBezTo>
                    <a:cubicBezTo>
                      <a:pt x="-2985" y="148893"/>
                      <a:pt x="12609" y="193699"/>
                      <a:pt x="33501" y="234327"/>
                    </a:cubicBezTo>
                    <a:cubicBezTo>
                      <a:pt x="46297" y="259211"/>
                      <a:pt x="61183" y="282938"/>
                      <a:pt x="76032" y="306628"/>
                    </a:cubicBezTo>
                    <a:cubicBezTo>
                      <a:pt x="79165" y="311590"/>
                      <a:pt x="85918" y="309202"/>
                      <a:pt x="86477" y="303793"/>
                    </a:cubicBezTo>
                    <a:cubicBezTo>
                      <a:pt x="88530" y="283087"/>
                      <a:pt x="104422" y="266672"/>
                      <a:pt x="116846" y="251227"/>
                    </a:cubicBezTo>
                    <a:cubicBezTo>
                      <a:pt x="123412" y="243057"/>
                      <a:pt x="129903" y="234625"/>
                      <a:pt x="134679" y="225261"/>
                    </a:cubicBezTo>
                    <a:cubicBezTo>
                      <a:pt x="140536" y="213733"/>
                      <a:pt x="142961" y="201310"/>
                      <a:pt x="143073" y="188402"/>
                    </a:cubicBezTo>
                    <a:cubicBezTo>
                      <a:pt x="143222" y="165308"/>
                      <a:pt x="139342" y="141544"/>
                      <a:pt x="133336" y="119271"/>
                    </a:cubicBezTo>
                    <a:cubicBezTo>
                      <a:pt x="127515" y="97596"/>
                      <a:pt x="118898" y="76443"/>
                      <a:pt x="107108" y="57304"/>
                    </a:cubicBezTo>
                    <a:cubicBezTo>
                      <a:pt x="93454" y="35106"/>
                      <a:pt x="75584" y="15968"/>
                      <a:pt x="54244" y="1007"/>
                    </a:cubicBezTo>
                    <a:cubicBezTo>
                      <a:pt x="48350" y="-3134"/>
                      <a:pt x="42753" y="6566"/>
                      <a:pt x="48611" y="10670"/>
                    </a:cubicBezTo>
                    <a:cubicBezTo>
                      <a:pt x="85284" y="36449"/>
                      <a:pt x="109235" y="75659"/>
                      <a:pt x="121472" y="118301"/>
                    </a:cubicBezTo>
                    <a:cubicBezTo>
                      <a:pt x="127627" y="139865"/>
                      <a:pt x="131470" y="162548"/>
                      <a:pt x="131880" y="184969"/>
                    </a:cubicBezTo>
                    <a:cubicBezTo>
                      <a:pt x="132104" y="197467"/>
                      <a:pt x="130351" y="209592"/>
                      <a:pt x="124456" y="220710"/>
                    </a:cubicBezTo>
                    <a:cubicBezTo>
                      <a:pt x="119868" y="229402"/>
                      <a:pt x="113861" y="237237"/>
                      <a:pt x="107705" y="244847"/>
                    </a:cubicBezTo>
                    <a:cubicBezTo>
                      <a:pt x="93454" y="262494"/>
                      <a:pt x="77636" y="280252"/>
                      <a:pt x="75323" y="303793"/>
                    </a:cubicBezTo>
                    <a:cubicBezTo>
                      <a:pt x="78792" y="302860"/>
                      <a:pt x="82262" y="301927"/>
                      <a:pt x="85769" y="300957"/>
                    </a:cubicBezTo>
                    <a:cubicBezTo>
                      <a:pt x="42418" y="231827"/>
                      <a:pt x="-11193" y="146841"/>
                      <a:pt x="20556" y="62341"/>
                    </a:cubicBezTo>
                    <a:cubicBezTo>
                      <a:pt x="24324" y="52305"/>
                      <a:pt x="29509" y="42754"/>
                      <a:pt x="35702" y="34024"/>
                    </a:cubicBezTo>
                    <a:cubicBezTo>
                      <a:pt x="41597" y="25742"/>
                      <a:pt x="50887" y="13953"/>
                      <a:pt x="62489" y="16639"/>
                    </a:cubicBezTo>
                    <a:cubicBezTo>
                      <a:pt x="69391" y="18281"/>
                      <a:pt x="72376" y="7499"/>
                      <a:pt x="65362" y="5857"/>
                    </a:cubicBezTo>
                    <a:lnTo>
                      <a:pt x="65362" y="5857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207" name="Google Shape;2207;p27"/>
            <p:cNvGrpSpPr/>
            <p:nvPr/>
          </p:nvGrpSpPr>
          <p:grpSpPr>
            <a:xfrm>
              <a:off x="5681114" y="1489874"/>
              <a:ext cx="294816" cy="127668"/>
              <a:chOff x="5681114" y="1489874"/>
              <a:chExt cx="294816" cy="127668"/>
            </a:xfrm>
          </p:grpSpPr>
          <p:sp>
            <p:nvSpPr>
              <p:cNvPr id="2208" name="Google Shape;2208;p27"/>
              <p:cNvSpPr/>
              <p:nvPr/>
            </p:nvSpPr>
            <p:spPr>
              <a:xfrm>
                <a:off x="5686702" y="1495454"/>
                <a:ext cx="283683" cy="116496"/>
              </a:xfrm>
              <a:custGeom>
                <a:rect b="b" l="l" r="r" t="t"/>
                <a:pathLst>
                  <a:path extrusionOk="0" h="116496" w="283683">
                    <a:moveTo>
                      <a:pt x="3768" y="38898"/>
                    </a:moveTo>
                    <a:cubicBezTo>
                      <a:pt x="21601" y="21103"/>
                      <a:pt x="44657" y="8567"/>
                      <a:pt x="69317" y="3307"/>
                    </a:cubicBezTo>
                    <a:cubicBezTo>
                      <a:pt x="89724" y="-1058"/>
                      <a:pt x="110877" y="-535"/>
                      <a:pt x="131657" y="1628"/>
                    </a:cubicBezTo>
                    <a:cubicBezTo>
                      <a:pt x="188774" y="7560"/>
                      <a:pt x="247683" y="27743"/>
                      <a:pt x="283684" y="72438"/>
                    </a:cubicBezTo>
                    <a:cubicBezTo>
                      <a:pt x="246936" y="91390"/>
                      <a:pt x="207391" y="104932"/>
                      <a:pt x="166688" y="112394"/>
                    </a:cubicBezTo>
                    <a:cubicBezTo>
                      <a:pt x="143259" y="116721"/>
                      <a:pt x="118749" y="118960"/>
                      <a:pt x="95917" y="112244"/>
                    </a:cubicBezTo>
                    <a:cubicBezTo>
                      <a:pt x="74763" y="106014"/>
                      <a:pt x="56557" y="92546"/>
                      <a:pt x="39695" y="78369"/>
                    </a:cubicBezTo>
                    <a:cubicBezTo>
                      <a:pt x="25891" y="66729"/>
                      <a:pt x="12647" y="54455"/>
                      <a:pt x="0" y="41547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09" name="Google Shape;2209;p27"/>
              <p:cNvSpPr/>
              <p:nvPr/>
            </p:nvSpPr>
            <p:spPr>
              <a:xfrm>
                <a:off x="5681114" y="1489874"/>
                <a:ext cx="294816" cy="127668"/>
              </a:xfrm>
              <a:custGeom>
                <a:rect b="b" l="l" r="r" t="t"/>
                <a:pathLst>
                  <a:path extrusionOk="0" h="127668" w="294816">
                    <a:moveTo>
                      <a:pt x="13310" y="48432"/>
                    </a:moveTo>
                    <a:cubicBezTo>
                      <a:pt x="27487" y="34442"/>
                      <a:pt x="44723" y="23772"/>
                      <a:pt x="63713" y="17654"/>
                    </a:cubicBezTo>
                    <a:cubicBezTo>
                      <a:pt x="85164" y="10752"/>
                      <a:pt x="107809" y="10267"/>
                      <a:pt x="130082" y="12132"/>
                    </a:cubicBezTo>
                    <a:cubicBezTo>
                      <a:pt x="167277" y="15229"/>
                      <a:pt x="204958" y="24108"/>
                      <a:pt x="237713" y="42463"/>
                    </a:cubicBezTo>
                    <a:cubicBezTo>
                      <a:pt x="255919" y="52648"/>
                      <a:pt x="272111" y="65780"/>
                      <a:pt x="285318" y="82009"/>
                    </a:cubicBezTo>
                    <a:cubicBezTo>
                      <a:pt x="285691" y="79062"/>
                      <a:pt x="286063" y="76152"/>
                      <a:pt x="286436" y="73204"/>
                    </a:cubicBezTo>
                    <a:cubicBezTo>
                      <a:pt x="250808" y="91485"/>
                      <a:pt x="212643" y="104654"/>
                      <a:pt x="173284" y="112153"/>
                    </a:cubicBezTo>
                    <a:cubicBezTo>
                      <a:pt x="153063" y="115996"/>
                      <a:pt x="131798" y="118607"/>
                      <a:pt x="111391" y="114541"/>
                    </a:cubicBezTo>
                    <a:cubicBezTo>
                      <a:pt x="92476" y="110773"/>
                      <a:pt x="75800" y="100924"/>
                      <a:pt x="60691" y="89321"/>
                    </a:cubicBezTo>
                    <a:cubicBezTo>
                      <a:pt x="42485" y="75368"/>
                      <a:pt x="25585" y="59550"/>
                      <a:pt x="9542" y="43247"/>
                    </a:cubicBezTo>
                    <a:cubicBezTo>
                      <a:pt x="4469" y="38098"/>
                      <a:pt x="-3440" y="46007"/>
                      <a:pt x="1633" y="51156"/>
                    </a:cubicBezTo>
                    <a:cubicBezTo>
                      <a:pt x="16743" y="66526"/>
                      <a:pt x="32598" y="81225"/>
                      <a:pt x="49461" y="94619"/>
                    </a:cubicBezTo>
                    <a:cubicBezTo>
                      <a:pt x="64906" y="106930"/>
                      <a:pt x="81694" y="118048"/>
                      <a:pt x="100870" y="123494"/>
                    </a:cubicBezTo>
                    <a:cubicBezTo>
                      <a:pt x="121837" y="129464"/>
                      <a:pt x="143886" y="128195"/>
                      <a:pt x="165188" y="124875"/>
                    </a:cubicBezTo>
                    <a:cubicBezTo>
                      <a:pt x="185968" y="121629"/>
                      <a:pt x="206487" y="116555"/>
                      <a:pt x="226521" y="110138"/>
                    </a:cubicBezTo>
                    <a:cubicBezTo>
                      <a:pt x="249092" y="102863"/>
                      <a:pt x="271066" y="93723"/>
                      <a:pt x="292145" y="82867"/>
                    </a:cubicBezTo>
                    <a:cubicBezTo>
                      <a:pt x="295614" y="81076"/>
                      <a:pt x="295390" y="76711"/>
                      <a:pt x="293264" y="74062"/>
                    </a:cubicBezTo>
                    <a:cubicBezTo>
                      <a:pt x="268194" y="43247"/>
                      <a:pt x="232304" y="23660"/>
                      <a:pt x="194623" y="12580"/>
                    </a:cubicBezTo>
                    <a:cubicBezTo>
                      <a:pt x="175932" y="7059"/>
                      <a:pt x="156645" y="3626"/>
                      <a:pt x="137282" y="1612"/>
                    </a:cubicBezTo>
                    <a:cubicBezTo>
                      <a:pt x="113555" y="-851"/>
                      <a:pt x="89119" y="-1112"/>
                      <a:pt x="65951" y="5305"/>
                    </a:cubicBezTo>
                    <a:cubicBezTo>
                      <a:pt x="43156" y="11647"/>
                      <a:pt x="22264" y="23921"/>
                      <a:pt x="5439" y="40523"/>
                    </a:cubicBezTo>
                    <a:cubicBezTo>
                      <a:pt x="253" y="45560"/>
                      <a:pt x="8199" y="53469"/>
                      <a:pt x="13310" y="48432"/>
                    </a:cubicBezTo>
                    <a:lnTo>
                      <a:pt x="13310" y="48432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210" name="Google Shape;2210;p27"/>
            <p:cNvGrpSpPr/>
            <p:nvPr/>
          </p:nvGrpSpPr>
          <p:grpSpPr>
            <a:xfrm>
              <a:off x="5789388" y="1684028"/>
              <a:ext cx="213187" cy="270219"/>
              <a:chOff x="5789388" y="1684028"/>
              <a:chExt cx="213187" cy="270219"/>
            </a:xfrm>
          </p:grpSpPr>
          <p:sp>
            <p:nvSpPr>
              <p:cNvPr id="2211" name="Google Shape;2211;p27"/>
              <p:cNvSpPr/>
              <p:nvPr/>
            </p:nvSpPr>
            <p:spPr>
              <a:xfrm>
                <a:off x="5794909" y="1689438"/>
                <a:ext cx="202039" cy="259247"/>
              </a:xfrm>
              <a:custGeom>
                <a:rect b="b" l="l" r="r" t="t"/>
                <a:pathLst>
                  <a:path extrusionOk="0" h="259247" w="202039">
                    <a:moveTo>
                      <a:pt x="19160" y="0"/>
                    </a:moveTo>
                    <a:cubicBezTo>
                      <a:pt x="-3523" y="34435"/>
                      <a:pt x="-5202" y="80211"/>
                      <a:pt x="9572" y="118674"/>
                    </a:cubicBezTo>
                    <a:cubicBezTo>
                      <a:pt x="24345" y="157138"/>
                      <a:pt x="54042" y="188663"/>
                      <a:pt x="88589" y="211196"/>
                    </a:cubicBezTo>
                    <a:cubicBezTo>
                      <a:pt x="123098" y="233730"/>
                      <a:pt x="162382" y="247981"/>
                      <a:pt x="202040" y="259248"/>
                    </a:cubicBezTo>
                    <a:cubicBezTo>
                      <a:pt x="175925" y="221456"/>
                      <a:pt x="186930" y="169711"/>
                      <a:pt x="173574" y="125763"/>
                    </a:cubicBezTo>
                    <a:cubicBezTo>
                      <a:pt x="163240" y="91813"/>
                      <a:pt x="138319" y="63572"/>
                      <a:pt x="108623" y="44097"/>
                    </a:cubicBezTo>
                    <a:cubicBezTo>
                      <a:pt x="78926" y="24623"/>
                      <a:pt x="44678" y="13244"/>
                      <a:pt x="10094" y="5148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12" name="Google Shape;2212;p27"/>
              <p:cNvSpPr/>
              <p:nvPr/>
            </p:nvSpPr>
            <p:spPr>
              <a:xfrm>
                <a:off x="5789388" y="1684028"/>
                <a:ext cx="213187" cy="270219"/>
              </a:xfrm>
              <a:custGeom>
                <a:rect b="b" l="l" r="r" t="t"/>
                <a:pathLst>
                  <a:path extrusionOk="0" h="270219" w="213187">
                    <a:moveTo>
                      <a:pt x="19831" y="2574"/>
                    </a:moveTo>
                    <a:cubicBezTo>
                      <a:pt x="-6881" y="43687"/>
                      <a:pt x="-5090" y="97372"/>
                      <a:pt x="16138" y="140350"/>
                    </a:cubicBezTo>
                    <a:cubicBezTo>
                      <a:pt x="37739" y="184074"/>
                      <a:pt x="77247" y="216457"/>
                      <a:pt x="120188" y="237983"/>
                    </a:cubicBezTo>
                    <a:cubicBezTo>
                      <a:pt x="147571" y="251712"/>
                      <a:pt x="176634" y="261636"/>
                      <a:pt x="206032" y="270030"/>
                    </a:cubicBezTo>
                    <a:cubicBezTo>
                      <a:pt x="210508" y="271298"/>
                      <a:pt x="215135" y="265926"/>
                      <a:pt x="212337" y="261822"/>
                    </a:cubicBezTo>
                    <a:cubicBezTo>
                      <a:pt x="186557" y="223769"/>
                      <a:pt x="197115" y="174150"/>
                      <a:pt x="185028" y="131769"/>
                    </a:cubicBezTo>
                    <a:cubicBezTo>
                      <a:pt x="172455" y="87710"/>
                      <a:pt x="137312" y="53947"/>
                      <a:pt x="97542" y="33353"/>
                    </a:cubicBezTo>
                    <a:cubicBezTo>
                      <a:pt x="72173" y="20221"/>
                      <a:pt x="44753" y="11677"/>
                      <a:pt x="17071" y="5111"/>
                    </a:cubicBezTo>
                    <a:cubicBezTo>
                      <a:pt x="10057" y="3470"/>
                      <a:pt x="7072" y="14252"/>
                      <a:pt x="14086" y="15893"/>
                    </a:cubicBezTo>
                    <a:cubicBezTo>
                      <a:pt x="60198" y="26787"/>
                      <a:pt x="106869" y="43762"/>
                      <a:pt x="140632" y="78457"/>
                    </a:cubicBezTo>
                    <a:cubicBezTo>
                      <a:pt x="155667" y="93940"/>
                      <a:pt x="167680" y="112556"/>
                      <a:pt x="173873" y="133299"/>
                    </a:cubicBezTo>
                    <a:cubicBezTo>
                      <a:pt x="180178" y="154527"/>
                      <a:pt x="180775" y="176799"/>
                      <a:pt x="182789" y="198661"/>
                    </a:cubicBezTo>
                    <a:cubicBezTo>
                      <a:pt x="184990" y="222650"/>
                      <a:pt x="188907" y="247049"/>
                      <a:pt x="202711" y="267419"/>
                    </a:cubicBezTo>
                    <a:cubicBezTo>
                      <a:pt x="204800" y="264695"/>
                      <a:pt x="206927" y="261934"/>
                      <a:pt x="209016" y="259211"/>
                    </a:cubicBezTo>
                    <a:cubicBezTo>
                      <a:pt x="161375" y="245631"/>
                      <a:pt x="113360" y="227686"/>
                      <a:pt x="74897" y="195490"/>
                    </a:cubicBezTo>
                    <a:cubicBezTo>
                      <a:pt x="40574" y="166726"/>
                      <a:pt x="14123" y="126770"/>
                      <a:pt x="11363" y="81106"/>
                    </a:cubicBezTo>
                    <a:cubicBezTo>
                      <a:pt x="9795" y="55476"/>
                      <a:pt x="15466" y="29846"/>
                      <a:pt x="29494" y="8208"/>
                    </a:cubicBezTo>
                    <a:cubicBezTo>
                      <a:pt x="33449" y="2164"/>
                      <a:pt x="23749" y="-3432"/>
                      <a:pt x="19831" y="2574"/>
                    </a:cubicBezTo>
                    <a:lnTo>
                      <a:pt x="19831" y="2574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213" name="Google Shape;2213;p27"/>
            <p:cNvGrpSpPr/>
            <p:nvPr/>
          </p:nvGrpSpPr>
          <p:grpSpPr>
            <a:xfrm>
              <a:off x="5080526" y="1624116"/>
              <a:ext cx="136623" cy="318947"/>
              <a:chOff x="5080526" y="1624116"/>
              <a:chExt cx="136623" cy="318947"/>
            </a:xfrm>
          </p:grpSpPr>
          <p:sp>
            <p:nvSpPr>
              <p:cNvPr id="2214" name="Google Shape;2214;p27"/>
              <p:cNvSpPr/>
              <p:nvPr/>
            </p:nvSpPr>
            <p:spPr>
              <a:xfrm>
                <a:off x="5086144" y="1629597"/>
                <a:ext cx="125403" cy="308083"/>
              </a:xfrm>
              <a:custGeom>
                <a:rect b="b" l="l" r="r" t="t"/>
                <a:pathLst>
                  <a:path extrusionOk="0" h="308083" w="125403">
                    <a:moveTo>
                      <a:pt x="50948" y="0"/>
                    </a:moveTo>
                    <a:cubicBezTo>
                      <a:pt x="18378" y="28652"/>
                      <a:pt x="-760" y="72003"/>
                      <a:pt x="23" y="115391"/>
                    </a:cubicBezTo>
                    <a:cubicBezTo>
                      <a:pt x="583" y="147550"/>
                      <a:pt x="11439" y="178702"/>
                      <a:pt x="24833" y="207951"/>
                    </a:cubicBezTo>
                    <a:cubicBezTo>
                      <a:pt x="41098" y="243430"/>
                      <a:pt x="61319" y="277081"/>
                      <a:pt x="84972" y="308083"/>
                    </a:cubicBezTo>
                    <a:cubicBezTo>
                      <a:pt x="86464" y="279058"/>
                      <a:pt x="103402" y="253465"/>
                      <a:pt x="113810" y="226306"/>
                    </a:cubicBezTo>
                    <a:cubicBezTo>
                      <a:pt x="144552" y="146282"/>
                      <a:pt x="112169" y="46821"/>
                      <a:pt x="40203" y="299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15" name="Google Shape;2215;p27"/>
              <p:cNvSpPr/>
              <p:nvPr/>
            </p:nvSpPr>
            <p:spPr>
              <a:xfrm>
                <a:off x="5080526" y="1624116"/>
                <a:ext cx="136623" cy="318947"/>
              </a:xfrm>
              <a:custGeom>
                <a:rect b="b" l="l" r="r" t="t"/>
                <a:pathLst>
                  <a:path extrusionOk="0" h="318947" w="136623">
                    <a:moveTo>
                      <a:pt x="52612" y="1527"/>
                    </a:moveTo>
                    <a:cubicBezTo>
                      <a:pt x="21049" y="29582"/>
                      <a:pt x="1799" y="70545"/>
                      <a:pt x="120" y="112739"/>
                    </a:cubicBezTo>
                    <a:cubicBezTo>
                      <a:pt x="-1783" y="160530"/>
                      <a:pt x="19221" y="207015"/>
                      <a:pt x="41531" y="248090"/>
                    </a:cubicBezTo>
                    <a:cubicBezTo>
                      <a:pt x="54477" y="271967"/>
                      <a:pt x="69288" y="294761"/>
                      <a:pt x="85740" y="316362"/>
                    </a:cubicBezTo>
                    <a:cubicBezTo>
                      <a:pt x="89061" y="320727"/>
                      <a:pt x="95813" y="319421"/>
                      <a:pt x="96186" y="313527"/>
                    </a:cubicBezTo>
                    <a:cubicBezTo>
                      <a:pt x="97828" y="286815"/>
                      <a:pt x="112415" y="263274"/>
                      <a:pt x="122451" y="239136"/>
                    </a:cubicBezTo>
                    <a:cubicBezTo>
                      <a:pt x="130957" y="218767"/>
                      <a:pt x="135620" y="197091"/>
                      <a:pt x="136478" y="175042"/>
                    </a:cubicBezTo>
                    <a:cubicBezTo>
                      <a:pt x="138157" y="131692"/>
                      <a:pt x="125211" y="87557"/>
                      <a:pt x="100589" y="51891"/>
                    </a:cubicBezTo>
                    <a:cubicBezTo>
                      <a:pt x="86673" y="31708"/>
                      <a:pt x="69176" y="14323"/>
                      <a:pt x="48620" y="930"/>
                    </a:cubicBezTo>
                    <a:cubicBezTo>
                      <a:pt x="42576" y="-3025"/>
                      <a:pt x="36942" y="6675"/>
                      <a:pt x="42986" y="10592"/>
                    </a:cubicBezTo>
                    <a:cubicBezTo>
                      <a:pt x="113459" y="56555"/>
                      <a:pt x="144201" y="153516"/>
                      <a:pt x="113459" y="231787"/>
                    </a:cubicBezTo>
                    <a:cubicBezTo>
                      <a:pt x="102827" y="258797"/>
                      <a:pt x="86822" y="283868"/>
                      <a:pt x="84994" y="313564"/>
                    </a:cubicBezTo>
                    <a:cubicBezTo>
                      <a:pt x="88464" y="312632"/>
                      <a:pt x="91933" y="311699"/>
                      <a:pt x="95440" y="310729"/>
                    </a:cubicBezTo>
                    <a:cubicBezTo>
                      <a:pt x="67460" y="273944"/>
                      <a:pt x="43322" y="233204"/>
                      <a:pt x="26571" y="190040"/>
                    </a:cubicBezTo>
                    <a:cubicBezTo>
                      <a:pt x="18401" y="168999"/>
                      <a:pt x="12245" y="146875"/>
                      <a:pt x="11350" y="124230"/>
                    </a:cubicBezTo>
                    <a:cubicBezTo>
                      <a:pt x="10529" y="103860"/>
                      <a:pt x="14222" y="83528"/>
                      <a:pt x="21759" y="64576"/>
                    </a:cubicBezTo>
                    <a:cubicBezTo>
                      <a:pt x="30153" y="43423"/>
                      <a:pt x="43583" y="24508"/>
                      <a:pt x="60558" y="9436"/>
                    </a:cubicBezTo>
                    <a:cubicBezTo>
                      <a:pt x="65930" y="4660"/>
                      <a:pt x="57984" y="-3249"/>
                      <a:pt x="52612" y="1527"/>
                    </a:cubicBezTo>
                    <a:lnTo>
                      <a:pt x="52612" y="1527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216" name="Google Shape;2216;p27"/>
            <p:cNvGrpSpPr/>
            <p:nvPr/>
          </p:nvGrpSpPr>
          <p:grpSpPr>
            <a:xfrm>
              <a:off x="4803071" y="1790690"/>
              <a:ext cx="212202" cy="255425"/>
              <a:chOff x="4803071" y="1790690"/>
              <a:chExt cx="212202" cy="255425"/>
            </a:xfrm>
          </p:grpSpPr>
          <p:sp>
            <p:nvSpPr>
              <p:cNvPr id="2217" name="Google Shape;2217;p27"/>
              <p:cNvSpPr/>
              <p:nvPr/>
            </p:nvSpPr>
            <p:spPr>
              <a:xfrm>
                <a:off x="4808639" y="1796025"/>
                <a:ext cx="201039" cy="244511"/>
              </a:xfrm>
              <a:custGeom>
                <a:rect b="b" l="l" r="r" t="t"/>
                <a:pathLst>
                  <a:path extrusionOk="0" h="244511" w="201039">
                    <a:moveTo>
                      <a:pt x="200750" y="15930"/>
                    </a:moveTo>
                    <a:cubicBezTo>
                      <a:pt x="167546" y="26152"/>
                      <a:pt x="135350" y="39620"/>
                      <a:pt x="104721" y="56110"/>
                    </a:cubicBezTo>
                    <a:cubicBezTo>
                      <a:pt x="78382" y="70287"/>
                      <a:pt x="52678" y="87224"/>
                      <a:pt x="34957" y="111325"/>
                    </a:cubicBezTo>
                    <a:cubicBezTo>
                      <a:pt x="7387" y="148856"/>
                      <a:pt x="2872" y="198027"/>
                      <a:pt x="0" y="244511"/>
                    </a:cubicBezTo>
                    <a:cubicBezTo>
                      <a:pt x="18654" y="222836"/>
                      <a:pt x="52640" y="226231"/>
                      <a:pt x="79241" y="215673"/>
                    </a:cubicBezTo>
                    <a:cubicBezTo>
                      <a:pt x="95693" y="209144"/>
                      <a:pt x="109273" y="197169"/>
                      <a:pt x="122517" y="185417"/>
                    </a:cubicBezTo>
                    <a:cubicBezTo>
                      <a:pt x="145871" y="164637"/>
                      <a:pt x="169748" y="143222"/>
                      <a:pt x="184074" y="115429"/>
                    </a:cubicBezTo>
                    <a:cubicBezTo>
                      <a:pt x="202093" y="80434"/>
                      <a:pt x="202914" y="39210"/>
                      <a:pt x="199370" y="0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18" name="Google Shape;2218;p27"/>
              <p:cNvSpPr/>
              <p:nvPr/>
            </p:nvSpPr>
            <p:spPr>
              <a:xfrm>
                <a:off x="4803071" y="1790690"/>
                <a:ext cx="212202" cy="255425"/>
              </a:xfrm>
              <a:custGeom>
                <a:rect b="b" l="l" r="r" t="t"/>
                <a:pathLst>
                  <a:path extrusionOk="0" h="255425" w="212202">
                    <a:moveTo>
                      <a:pt x="204864" y="15856"/>
                    </a:moveTo>
                    <a:cubicBezTo>
                      <a:pt x="181696" y="23019"/>
                      <a:pt x="159050" y="31711"/>
                      <a:pt x="137039" y="41859"/>
                    </a:cubicBezTo>
                    <a:cubicBezTo>
                      <a:pt x="116296" y="51409"/>
                      <a:pt x="95740" y="62042"/>
                      <a:pt x="76938" y="75062"/>
                    </a:cubicBezTo>
                    <a:cubicBezTo>
                      <a:pt x="59627" y="87038"/>
                      <a:pt x="43920" y="101252"/>
                      <a:pt x="32243" y="118861"/>
                    </a:cubicBezTo>
                    <a:cubicBezTo>
                      <a:pt x="20454" y="136544"/>
                      <a:pt x="13142" y="156989"/>
                      <a:pt x="8591" y="177657"/>
                    </a:cubicBezTo>
                    <a:cubicBezTo>
                      <a:pt x="3405" y="201384"/>
                      <a:pt x="1502" y="225671"/>
                      <a:pt x="10" y="249846"/>
                    </a:cubicBezTo>
                    <a:cubicBezTo>
                      <a:pt x="-289" y="254585"/>
                      <a:pt x="6390" y="257383"/>
                      <a:pt x="9561" y="253801"/>
                    </a:cubicBezTo>
                    <a:cubicBezTo>
                      <a:pt x="23290" y="238319"/>
                      <a:pt x="45263" y="236453"/>
                      <a:pt x="64365" y="232536"/>
                    </a:cubicBezTo>
                    <a:cubicBezTo>
                      <a:pt x="74438" y="230484"/>
                      <a:pt x="84287" y="227798"/>
                      <a:pt x="93539" y="223284"/>
                    </a:cubicBezTo>
                    <a:cubicBezTo>
                      <a:pt x="104545" y="217874"/>
                      <a:pt x="114319" y="210189"/>
                      <a:pt x="123572" y="202205"/>
                    </a:cubicBezTo>
                    <a:cubicBezTo>
                      <a:pt x="141666" y="186685"/>
                      <a:pt x="159909" y="170681"/>
                      <a:pt x="175167" y="152251"/>
                    </a:cubicBezTo>
                    <a:cubicBezTo>
                      <a:pt x="190874" y="133261"/>
                      <a:pt x="202028" y="111698"/>
                      <a:pt x="207364" y="87597"/>
                    </a:cubicBezTo>
                    <a:cubicBezTo>
                      <a:pt x="213333" y="60624"/>
                      <a:pt x="212997" y="32756"/>
                      <a:pt x="210535" y="5372"/>
                    </a:cubicBezTo>
                    <a:cubicBezTo>
                      <a:pt x="209900" y="-1753"/>
                      <a:pt x="198708" y="-1828"/>
                      <a:pt x="199342" y="5372"/>
                    </a:cubicBezTo>
                    <a:cubicBezTo>
                      <a:pt x="201469" y="29324"/>
                      <a:pt x="202215" y="53760"/>
                      <a:pt x="197962" y="77524"/>
                    </a:cubicBezTo>
                    <a:cubicBezTo>
                      <a:pt x="193746" y="101214"/>
                      <a:pt x="184270" y="123039"/>
                      <a:pt x="169236" y="141879"/>
                    </a:cubicBezTo>
                    <a:cubicBezTo>
                      <a:pt x="154648" y="160160"/>
                      <a:pt x="136853" y="175717"/>
                      <a:pt x="119319" y="191088"/>
                    </a:cubicBezTo>
                    <a:cubicBezTo>
                      <a:pt x="110402" y="198922"/>
                      <a:pt x="101224" y="206495"/>
                      <a:pt x="90741" y="212129"/>
                    </a:cubicBezTo>
                    <a:cubicBezTo>
                      <a:pt x="81564" y="217053"/>
                      <a:pt x="71565" y="219665"/>
                      <a:pt x="61418" y="221717"/>
                    </a:cubicBezTo>
                    <a:cubicBezTo>
                      <a:pt x="40302" y="226045"/>
                      <a:pt x="16873" y="228768"/>
                      <a:pt x="1689" y="245855"/>
                    </a:cubicBezTo>
                    <a:cubicBezTo>
                      <a:pt x="4860" y="247160"/>
                      <a:pt x="8068" y="248503"/>
                      <a:pt x="11239" y="249809"/>
                    </a:cubicBezTo>
                    <a:cubicBezTo>
                      <a:pt x="13776" y="209443"/>
                      <a:pt x="17022" y="166614"/>
                      <a:pt x="37914" y="130911"/>
                    </a:cubicBezTo>
                    <a:cubicBezTo>
                      <a:pt x="59254" y="94499"/>
                      <a:pt x="97978" y="72973"/>
                      <a:pt x="134875" y="55215"/>
                    </a:cubicBezTo>
                    <a:cubicBezTo>
                      <a:pt x="158454" y="43873"/>
                      <a:pt x="182890" y="34397"/>
                      <a:pt x="207886" y="26637"/>
                    </a:cubicBezTo>
                    <a:cubicBezTo>
                      <a:pt x="214676" y="24511"/>
                      <a:pt x="211766" y="13729"/>
                      <a:pt x="204864" y="15856"/>
                    </a:cubicBezTo>
                    <a:lnTo>
                      <a:pt x="204864" y="15856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219" name="Google Shape;2219;p27"/>
            <p:cNvGrpSpPr/>
            <p:nvPr/>
          </p:nvGrpSpPr>
          <p:grpSpPr>
            <a:xfrm>
              <a:off x="5567597" y="718317"/>
              <a:ext cx="127643" cy="315278"/>
              <a:chOff x="5567597" y="718317"/>
              <a:chExt cx="127643" cy="315278"/>
            </a:xfrm>
          </p:grpSpPr>
          <p:sp>
            <p:nvSpPr>
              <p:cNvPr id="2220" name="Google Shape;2220;p27"/>
              <p:cNvSpPr/>
              <p:nvPr/>
            </p:nvSpPr>
            <p:spPr>
              <a:xfrm>
                <a:off x="5572677" y="723927"/>
                <a:ext cx="117018" cy="304154"/>
              </a:xfrm>
              <a:custGeom>
                <a:rect b="b" l="l" r="r" t="t"/>
                <a:pathLst>
                  <a:path extrusionOk="0" h="304154" w="117018">
                    <a:moveTo>
                      <a:pt x="62988" y="293645"/>
                    </a:moveTo>
                    <a:cubicBezTo>
                      <a:pt x="39783" y="278200"/>
                      <a:pt x="26763" y="251675"/>
                      <a:pt x="16578" y="225783"/>
                    </a:cubicBezTo>
                    <a:cubicBezTo>
                      <a:pt x="6617" y="200452"/>
                      <a:pt x="-1740" y="173628"/>
                      <a:pt x="312" y="146505"/>
                    </a:cubicBezTo>
                    <a:cubicBezTo>
                      <a:pt x="1655" y="128896"/>
                      <a:pt x="7326" y="111922"/>
                      <a:pt x="13333" y="95320"/>
                    </a:cubicBezTo>
                    <a:cubicBezTo>
                      <a:pt x="25047" y="62975"/>
                      <a:pt x="38179" y="31152"/>
                      <a:pt x="52766" y="0"/>
                    </a:cubicBezTo>
                    <a:cubicBezTo>
                      <a:pt x="82463" y="45179"/>
                      <a:pt x="113129" y="93044"/>
                      <a:pt x="116673" y="147028"/>
                    </a:cubicBezTo>
                    <a:cubicBezTo>
                      <a:pt x="120143" y="200041"/>
                      <a:pt x="96863" y="250705"/>
                      <a:pt x="74106" y="298682"/>
                    </a:cubicBezTo>
                    <a:cubicBezTo>
                      <a:pt x="72502" y="302114"/>
                      <a:pt x="68249" y="306031"/>
                      <a:pt x="65749" y="303158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21" name="Google Shape;2221;p27"/>
              <p:cNvSpPr/>
              <p:nvPr/>
            </p:nvSpPr>
            <p:spPr>
              <a:xfrm>
                <a:off x="5567597" y="718317"/>
                <a:ext cx="127643" cy="315278"/>
              </a:xfrm>
              <a:custGeom>
                <a:rect b="b" l="l" r="r" t="t"/>
                <a:pathLst>
                  <a:path extrusionOk="0" h="315278" w="127643">
                    <a:moveTo>
                      <a:pt x="70904" y="294405"/>
                    </a:moveTo>
                    <a:cubicBezTo>
                      <a:pt x="56019" y="284295"/>
                      <a:pt x="45647" y="269372"/>
                      <a:pt x="37552" y="253554"/>
                    </a:cubicBezTo>
                    <a:cubicBezTo>
                      <a:pt x="28784" y="236393"/>
                      <a:pt x="21733" y="217888"/>
                      <a:pt x="16585" y="199347"/>
                    </a:cubicBezTo>
                    <a:cubicBezTo>
                      <a:pt x="10802" y="178566"/>
                      <a:pt x="8750" y="157376"/>
                      <a:pt x="13414" y="136148"/>
                    </a:cubicBezTo>
                    <a:cubicBezTo>
                      <a:pt x="17966" y="115443"/>
                      <a:pt x="26136" y="95409"/>
                      <a:pt x="33821" y="75710"/>
                    </a:cubicBezTo>
                    <a:cubicBezTo>
                      <a:pt x="42700" y="52953"/>
                      <a:pt x="52325" y="30494"/>
                      <a:pt x="62660" y="8371"/>
                    </a:cubicBezTo>
                    <a:cubicBezTo>
                      <a:pt x="59451" y="8371"/>
                      <a:pt x="56205" y="8371"/>
                      <a:pt x="52997" y="8371"/>
                    </a:cubicBezTo>
                    <a:cubicBezTo>
                      <a:pt x="75530" y="42656"/>
                      <a:pt x="98661" y="77874"/>
                      <a:pt x="109927" y="117756"/>
                    </a:cubicBezTo>
                    <a:cubicBezTo>
                      <a:pt x="115524" y="137603"/>
                      <a:pt x="117576" y="158047"/>
                      <a:pt x="115785" y="178604"/>
                    </a:cubicBezTo>
                    <a:cubicBezTo>
                      <a:pt x="113920" y="199645"/>
                      <a:pt x="108212" y="220239"/>
                      <a:pt x="101011" y="240049"/>
                    </a:cubicBezTo>
                    <a:cubicBezTo>
                      <a:pt x="96870" y="251390"/>
                      <a:pt x="92207" y="262545"/>
                      <a:pt x="87282" y="273551"/>
                    </a:cubicBezTo>
                    <a:cubicBezTo>
                      <a:pt x="84708" y="279259"/>
                      <a:pt x="82096" y="284967"/>
                      <a:pt x="79448" y="290637"/>
                    </a:cubicBezTo>
                    <a:cubicBezTo>
                      <a:pt x="78254" y="293212"/>
                      <a:pt x="77023" y="295786"/>
                      <a:pt x="75829" y="298323"/>
                    </a:cubicBezTo>
                    <a:cubicBezTo>
                      <a:pt x="75269" y="299516"/>
                      <a:pt x="74784" y="300785"/>
                      <a:pt x="74113" y="301904"/>
                    </a:cubicBezTo>
                    <a:cubicBezTo>
                      <a:pt x="73889" y="302389"/>
                      <a:pt x="73590" y="302837"/>
                      <a:pt x="73217" y="303285"/>
                    </a:cubicBezTo>
                    <a:cubicBezTo>
                      <a:pt x="71613" y="304366"/>
                      <a:pt x="72173" y="304851"/>
                      <a:pt x="74822" y="304777"/>
                    </a:cubicBezTo>
                    <a:cubicBezTo>
                      <a:pt x="69300" y="300225"/>
                      <a:pt x="61354" y="308097"/>
                      <a:pt x="66913" y="312686"/>
                    </a:cubicBezTo>
                    <a:cubicBezTo>
                      <a:pt x="76538" y="320632"/>
                      <a:pt x="83402" y="308470"/>
                      <a:pt x="86984" y="300934"/>
                    </a:cubicBezTo>
                    <a:cubicBezTo>
                      <a:pt x="92095" y="290115"/>
                      <a:pt x="97131" y="279221"/>
                      <a:pt x="101832" y="268216"/>
                    </a:cubicBezTo>
                    <a:cubicBezTo>
                      <a:pt x="111122" y="246466"/>
                      <a:pt x="119366" y="224081"/>
                      <a:pt x="123918" y="200802"/>
                    </a:cubicBezTo>
                    <a:cubicBezTo>
                      <a:pt x="128357" y="178007"/>
                      <a:pt x="129029" y="154802"/>
                      <a:pt x="124850" y="131932"/>
                    </a:cubicBezTo>
                    <a:cubicBezTo>
                      <a:pt x="120784" y="109809"/>
                      <a:pt x="112465" y="88619"/>
                      <a:pt x="102392" y="68585"/>
                    </a:cubicBezTo>
                    <a:cubicBezTo>
                      <a:pt x="90864" y="45678"/>
                      <a:pt x="76873" y="24152"/>
                      <a:pt x="62771" y="2738"/>
                    </a:cubicBezTo>
                    <a:cubicBezTo>
                      <a:pt x="60682" y="-471"/>
                      <a:pt x="55011" y="-1329"/>
                      <a:pt x="53109" y="2738"/>
                    </a:cubicBezTo>
                    <a:cubicBezTo>
                      <a:pt x="43372" y="23592"/>
                      <a:pt x="34231" y="44745"/>
                      <a:pt x="25725" y="66122"/>
                    </a:cubicBezTo>
                    <a:cubicBezTo>
                      <a:pt x="17481" y="86865"/>
                      <a:pt x="8788" y="107981"/>
                      <a:pt x="3528" y="129731"/>
                    </a:cubicBezTo>
                    <a:cubicBezTo>
                      <a:pt x="-6844" y="172560"/>
                      <a:pt x="7184" y="215948"/>
                      <a:pt x="25725" y="254561"/>
                    </a:cubicBezTo>
                    <a:cubicBezTo>
                      <a:pt x="35015" y="273924"/>
                      <a:pt x="47401" y="291868"/>
                      <a:pt x="65383" y="304068"/>
                    </a:cubicBezTo>
                    <a:cubicBezTo>
                      <a:pt x="71240" y="308134"/>
                      <a:pt x="76836" y="298435"/>
                      <a:pt x="70904" y="294405"/>
                    </a:cubicBezTo>
                    <a:lnTo>
                      <a:pt x="70904" y="294405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222" name="Google Shape;2222;p27"/>
            <p:cNvGrpSpPr/>
            <p:nvPr/>
          </p:nvGrpSpPr>
          <p:grpSpPr>
            <a:xfrm>
              <a:off x="5680306" y="837785"/>
              <a:ext cx="306199" cy="144307"/>
              <a:chOff x="5680306" y="837785"/>
              <a:chExt cx="306199" cy="144307"/>
            </a:xfrm>
          </p:grpSpPr>
          <p:sp>
            <p:nvSpPr>
              <p:cNvPr id="2223" name="Google Shape;2223;p27"/>
              <p:cNvSpPr/>
              <p:nvPr/>
            </p:nvSpPr>
            <p:spPr>
              <a:xfrm>
                <a:off x="5686105" y="843356"/>
                <a:ext cx="294950" cy="133081"/>
              </a:xfrm>
              <a:custGeom>
                <a:rect b="b" l="l" r="r" t="t"/>
                <a:pathLst>
                  <a:path extrusionOk="0" h="133081" w="294950">
                    <a:moveTo>
                      <a:pt x="10073" y="98296"/>
                    </a:moveTo>
                    <a:cubicBezTo>
                      <a:pt x="9849" y="90536"/>
                      <a:pt x="14587" y="83523"/>
                      <a:pt x="19437" y="77442"/>
                    </a:cubicBezTo>
                    <a:cubicBezTo>
                      <a:pt x="51297" y="37560"/>
                      <a:pt x="98416" y="10214"/>
                      <a:pt x="148856" y="2379"/>
                    </a:cubicBezTo>
                    <a:cubicBezTo>
                      <a:pt x="199295" y="-5455"/>
                      <a:pt x="252495" y="6259"/>
                      <a:pt x="294951" y="34538"/>
                    </a:cubicBezTo>
                    <a:cubicBezTo>
                      <a:pt x="266001" y="55915"/>
                      <a:pt x="242982" y="84791"/>
                      <a:pt x="213099" y="104862"/>
                    </a:cubicBezTo>
                    <a:cubicBezTo>
                      <a:pt x="149453" y="147616"/>
                      <a:pt x="57043" y="141125"/>
                      <a:pt x="0" y="89902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24" name="Google Shape;2224;p27"/>
              <p:cNvSpPr/>
              <p:nvPr/>
            </p:nvSpPr>
            <p:spPr>
              <a:xfrm>
                <a:off x="5680306" y="837785"/>
                <a:ext cx="306199" cy="144307"/>
              </a:xfrm>
              <a:custGeom>
                <a:rect b="b" l="l" r="r" t="t"/>
                <a:pathLst>
                  <a:path extrusionOk="0" h="144307" w="306199">
                    <a:moveTo>
                      <a:pt x="21468" y="103867"/>
                    </a:moveTo>
                    <a:cubicBezTo>
                      <a:pt x="21618" y="93533"/>
                      <a:pt x="30758" y="84654"/>
                      <a:pt x="37287" y="77454"/>
                    </a:cubicBezTo>
                    <a:cubicBezTo>
                      <a:pt x="44039" y="69992"/>
                      <a:pt x="51352" y="63053"/>
                      <a:pt x="59112" y="56711"/>
                    </a:cubicBezTo>
                    <a:cubicBezTo>
                      <a:pt x="74258" y="44288"/>
                      <a:pt x="91419" y="34028"/>
                      <a:pt x="109476" y="26492"/>
                    </a:cubicBezTo>
                    <a:cubicBezTo>
                      <a:pt x="147977" y="10413"/>
                      <a:pt x="190881" y="6980"/>
                      <a:pt x="231471" y="16419"/>
                    </a:cubicBezTo>
                    <a:cubicBezTo>
                      <a:pt x="255161" y="21903"/>
                      <a:pt x="277620" y="31566"/>
                      <a:pt x="297878" y="44959"/>
                    </a:cubicBezTo>
                    <a:cubicBezTo>
                      <a:pt x="297878" y="41751"/>
                      <a:pt x="297878" y="38505"/>
                      <a:pt x="297878" y="35297"/>
                    </a:cubicBezTo>
                    <a:cubicBezTo>
                      <a:pt x="260496" y="63128"/>
                      <a:pt x="231956" y="102935"/>
                      <a:pt x="187635" y="120730"/>
                    </a:cubicBezTo>
                    <a:cubicBezTo>
                      <a:pt x="150067" y="135802"/>
                      <a:pt x="107536" y="136921"/>
                      <a:pt x="68961" y="124834"/>
                    </a:cubicBezTo>
                    <a:cubicBezTo>
                      <a:pt x="47173" y="117969"/>
                      <a:pt x="26804" y="106740"/>
                      <a:pt x="9717" y="91556"/>
                    </a:cubicBezTo>
                    <a:cubicBezTo>
                      <a:pt x="4345" y="86781"/>
                      <a:pt x="-3602" y="94652"/>
                      <a:pt x="1808" y="99465"/>
                    </a:cubicBezTo>
                    <a:cubicBezTo>
                      <a:pt x="34004" y="128117"/>
                      <a:pt x="76385" y="143450"/>
                      <a:pt x="119288" y="144271"/>
                    </a:cubicBezTo>
                    <a:cubicBezTo>
                      <a:pt x="140404" y="144681"/>
                      <a:pt x="161744" y="141585"/>
                      <a:pt x="181778" y="134832"/>
                    </a:cubicBezTo>
                    <a:cubicBezTo>
                      <a:pt x="203155" y="127632"/>
                      <a:pt x="222181" y="116216"/>
                      <a:pt x="239529" y="101890"/>
                    </a:cubicBezTo>
                    <a:cubicBezTo>
                      <a:pt x="261541" y="83721"/>
                      <a:pt x="280567" y="62083"/>
                      <a:pt x="303511" y="44997"/>
                    </a:cubicBezTo>
                    <a:cubicBezTo>
                      <a:pt x="306906" y="42460"/>
                      <a:pt x="307279" y="37796"/>
                      <a:pt x="303511" y="35334"/>
                    </a:cubicBezTo>
                    <a:cubicBezTo>
                      <a:pt x="265159" y="10002"/>
                      <a:pt x="218488" y="-2496"/>
                      <a:pt x="172600" y="414"/>
                    </a:cubicBezTo>
                    <a:cubicBezTo>
                      <a:pt x="129137" y="3175"/>
                      <a:pt x="87465" y="19851"/>
                      <a:pt x="53441" y="46974"/>
                    </a:cubicBezTo>
                    <a:cubicBezTo>
                      <a:pt x="44226" y="54323"/>
                      <a:pt x="35645" y="62419"/>
                      <a:pt x="27848" y="71223"/>
                    </a:cubicBezTo>
                    <a:cubicBezTo>
                      <a:pt x="19603" y="80513"/>
                      <a:pt x="10388" y="90810"/>
                      <a:pt x="10239" y="103905"/>
                    </a:cubicBezTo>
                    <a:cubicBezTo>
                      <a:pt x="10202" y="111068"/>
                      <a:pt x="21394" y="111068"/>
                      <a:pt x="21468" y="103867"/>
                    </a:cubicBezTo>
                    <a:lnTo>
                      <a:pt x="21468" y="103867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225" name="Google Shape;2225;p27"/>
            <p:cNvGrpSpPr/>
            <p:nvPr/>
          </p:nvGrpSpPr>
          <p:grpSpPr>
            <a:xfrm>
              <a:off x="5816619" y="519790"/>
              <a:ext cx="189596" cy="253768"/>
              <a:chOff x="5816619" y="519790"/>
              <a:chExt cx="189596" cy="253768"/>
            </a:xfrm>
          </p:grpSpPr>
          <p:sp>
            <p:nvSpPr>
              <p:cNvPr id="2226" name="Google Shape;2226;p27"/>
              <p:cNvSpPr/>
              <p:nvPr/>
            </p:nvSpPr>
            <p:spPr>
              <a:xfrm>
                <a:off x="5822164" y="525229"/>
                <a:ext cx="178552" cy="242687"/>
              </a:xfrm>
              <a:custGeom>
                <a:rect b="b" l="l" r="r" t="t"/>
                <a:pathLst>
                  <a:path extrusionOk="0" h="242687" w="178552">
                    <a:moveTo>
                      <a:pt x="7946" y="242683"/>
                    </a:moveTo>
                    <a:cubicBezTo>
                      <a:pt x="3395" y="242870"/>
                      <a:pt x="1492" y="237013"/>
                      <a:pt x="1194" y="232461"/>
                    </a:cubicBezTo>
                    <a:cubicBezTo>
                      <a:pt x="-2947" y="173143"/>
                      <a:pt x="20221" y="112481"/>
                      <a:pt x="62825" y="70996"/>
                    </a:cubicBezTo>
                    <a:cubicBezTo>
                      <a:pt x="95432" y="39285"/>
                      <a:pt x="137403" y="19362"/>
                      <a:pt x="178552" y="0"/>
                    </a:cubicBezTo>
                    <a:cubicBezTo>
                      <a:pt x="151579" y="51335"/>
                      <a:pt x="165383" y="116212"/>
                      <a:pt x="141059" y="168890"/>
                    </a:cubicBezTo>
                    <a:cubicBezTo>
                      <a:pt x="117294" y="220411"/>
                      <a:pt x="55401" y="251115"/>
                      <a:pt x="0" y="238915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27" name="Google Shape;2227;p27"/>
              <p:cNvSpPr/>
              <p:nvPr/>
            </p:nvSpPr>
            <p:spPr>
              <a:xfrm>
                <a:off x="5816619" y="519790"/>
                <a:ext cx="189596" cy="253768"/>
              </a:xfrm>
              <a:custGeom>
                <a:rect b="b" l="l" r="r" t="t"/>
                <a:pathLst>
                  <a:path extrusionOk="0" h="253768" w="189596">
                    <a:moveTo>
                      <a:pt x="13492" y="242526"/>
                    </a:moveTo>
                    <a:cubicBezTo>
                      <a:pt x="10955" y="242340"/>
                      <a:pt x="11888" y="219284"/>
                      <a:pt x="11999" y="216374"/>
                    </a:cubicBezTo>
                    <a:cubicBezTo>
                      <a:pt x="12409" y="206487"/>
                      <a:pt x="13529" y="196638"/>
                      <a:pt x="15394" y="186938"/>
                    </a:cubicBezTo>
                    <a:cubicBezTo>
                      <a:pt x="19237" y="167240"/>
                      <a:pt x="25878" y="148102"/>
                      <a:pt x="35205" y="130306"/>
                    </a:cubicBezTo>
                    <a:cubicBezTo>
                      <a:pt x="54791" y="93148"/>
                      <a:pt x="85159" y="65317"/>
                      <a:pt x="120936" y="43977"/>
                    </a:cubicBezTo>
                    <a:cubicBezTo>
                      <a:pt x="142164" y="31330"/>
                      <a:pt x="164511" y="20772"/>
                      <a:pt x="186858" y="10289"/>
                    </a:cubicBezTo>
                    <a:cubicBezTo>
                      <a:pt x="184321" y="7752"/>
                      <a:pt x="181747" y="5178"/>
                      <a:pt x="179210" y="2641"/>
                    </a:cubicBezTo>
                    <a:cubicBezTo>
                      <a:pt x="156938" y="45656"/>
                      <a:pt x="161788" y="95125"/>
                      <a:pt x="151566" y="141200"/>
                    </a:cubicBezTo>
                    <a:cubicBezTo>
                      <a:pt x="146790" y="162763"/>
                      <a:pt x="138172" y="183058"/>
                      <a:pt x="123287" y="199623"/>
                    </a:cubicBezTo>
                    <a:cubicBezTo>
                      <a:pt x="110005" y="214434"/>
                      <a:pt x="93068" y="226036"/>
                      <a:pt x="74451" y="233125"/>
                    </a:cubicBezTo>
                    <a:cubicBezTo>
                      <a:pt x="53000" y="241295"/>
                      <a:pt x="29534" y="243832"/>
                      <a:pt x="7000" y="238982"/>
                    </a:cubicBezTo>
                    <a:cubicBezTo>
                      <a:pt x="-14" y="237490"/>
                      <a:pt x="-3035" y="248271"/>
                      <a:pt x="4015" y="249764"/>
                    </a:cubicBezTo>
                    <a:cubicBezTo>
                      <a:pt x="45912" y="258755"/>
                      <a:pt x="90419" y="245287"/>
                      <a:pt x="121981" y="216747"/>
                    </a:cubicBezTo>
                    <a:cubicBezTo>
                      <a:pt x="138545" y="201749"/>
                      <a:pt x="150484" y="182872"/>
                      <a:pt x="157535" y="161719"/>
                    </a:cubicBezTo>
                    <a:cubicBezTo>
                      <a:pt x="165295" y="138439"/>
                      <a:pt x="167421" y="113704"/>
                      <a:pt x="169884" y="89417"/>
                    </a:cubicBezTo>
                    <a:cubicBezTo>
                      <a:pt x="172682" y="61735"/>
                      <a:pt x="175890" y="33345"/>
                      <a:pt x="188873" y="8274"/>
                    </a:cubicBezTo>
                    <a:cubicBezTo>
                      <a:pt x="191559" y="3088"/>
                      <a:pt x="186261" y="-1762"/>
                      <a:pt x="181225" y="626"/>
                    </a:cubicBezTo>
                    <a:cubicBezTo>
                      <a:pt x="138583" y="20697"/>
                      <a:pt x="94672" y="41515"/>
                      <a:pt x="61208" y="75651"/>
                    </a:cubicBezTo>
                    <a:cubicBezTo>
                      <a:pt x="30727" y="106728"/>
                      <a:pt x="10320" y="147617"/>
                      <a:pt x="3419" y="190557"/>
                    </a:cubicBezTo>
                    <a:cubicBezTo>
                      <a:pt x="1441" y="202794"/>
                      <a:pt x="434" y="215143"/>
                      <a:pt x="658" y="227529"/>
                    </a:cubicBezTo>
                    <a:cubicBezTo>
                      <a:pt x="807" y="237191"/>
                      <a:pt x="471" y="252860"/>
                      <a:pt x="13454" y="253756"/>
                    </a:cubicBezTo>
                    <a:cubicBezTo>
                      <a:pt x="20692" y="254203"/>
                      <a:pt x="20655" y="243011"/>
                      <a:pt x="13492" y="242526"/>
                    </a:cubicBezTo>
                    <a:lnTo>
                      <a:pt x="13492" y="242526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228" name="Google Shape;2228;p27"/>
            <p:cNvGrpSpPr/>
            <p:nvPr/>
          </p:nvGrpSpPr>
          <p:grpSpPr>
            <a:xfrm>
              <a:off x="5543781" y="1451084"/>
              <a:ext cx="134313" cy="323497"/>
              <a:chOff x="5543781" y="1451084"/>
              <a:chExt cx="134313" cy="323497"/>
            </a:xfrm>
          </p:grpSpPr>
          <p:sp>
            <p:nvSpPr>
              <p:cNvPr id="2229" name="Google Shape;2229;p27"/>
              <p:cNvSpPr/>
              <p:nvPr/>
            </p:nvSpPr>
            <p:spPr>
              <a:xfrm>
                <a:off x="5549372" y="1456790"/>
                <a:ext cx="123308" cy="312224"/>
              </a:xfrm>
              <a:custGeom>
                <a:rect b="b" l="l" r="r" t="t"/>
                <a:pathLst>
                  <a:path extrusionOk="0" h="312224" w="123308">
                    <a:moveTo>
                      <a:pt x="34063" y="19101"/>
                    </a:moveTo>
                    <a:cubicBezTo>
                      <a:pt x="35816" y="16639"/>
                      <a:pt x="37608" y="14214"/>
                      <a:pt x="39361" y="11752"/>
                    </a:cubicBezTo>
                    <a:cubicBezTo>
                      <a:pt x="12537" y="51223"/>
                      <a:pt x="-1416" y="99275"/>
                      <a:pt x="114" y="146991"/>
                    </a:cubicBezTo>
                    <a:cubicBezTo>
                      <a:pt x="1904" y="204742"/>
                      <a:pt x="25408" y="259285"/>
                      <a:pt x="48501" y="312224"/>
                    </a:cubicBezTo>
                    <a:cubicBezTo>
                      <a:pt x="55589" y="289504"/>
                      <a:pt x="74206" y="272641"/>
                      <a:pt x="88494" y="253577"/>
                    </a:cubicBezTo>
                    <a:cubicBezTo>
                      <a:pt x="117594" y="214815"/>
                      <a:pt x="129421" y="163592"/>
                      <a:pt x="120280" y="115988"/>
                    </a:cubicBezTo>
                    <a:cubicBezTo>
                      <a:pt x="111140" y="68384"/>
                      <a:pt x="81145" y="25182"/>
                      <a:pt x="39734" y="0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30" name="Google Shape;2230;p27"/>
              <p:cNvSpPr/>
              <p:nvPr/>
            </p:nvSpPr>
            <p:spPr>
              <a:xfrm>
                <a:off x="5543781" y="1451084"/>
                <a:ext cx="134313" cy="323497"/>
              </a:xfrm>
              <a:custGeom>
                <a:rect b="b" l="l" r="r" t="t"/>
                <a:pathLst>
                  <a:path extrusionOk="0" h="323497" w="134313">
                    <a:moveTo>
                      <a:pt x="44468" y="27606"/>
                    </a:moveTo>
                    <a:cubicBezTo>
                      <a:pt x="46221" y="25143"/>
                      <a:pt x="48012" y="22719"/>
                      <a:pt x="49765" y="20256"/>
                    </a:cubicBezTo>
                    <a:cubicBezTo>
                      <a:pt x="46557" y="18391"/>
                      <a:pt x="43311" y="16488"/>
                      <a:pt x="40102" y="14623"/>
                    </a:cubicBezTo>
                    <a:cubicBezTo>
                      <a:pt x="17345" y="48423"/>
                      <a:pt x="3728" y="87969"/>
                      <a:pt x="632" y="128559"/>
                    </a:cubicBezTo>
                    <a:cubicBezTo>
                      <a:pt x="-2614" y="170865"/>
                      <a:pt x="7011" y="212799"/>
                      <a:pt x="21225" y="252382"/>
                    </a:cubicBezTo>
                    <a:cubicBezTo>
                      <a:pt x="29545" y="275550"/>
                      <a:pt x="39356" y="298158"/>
                      <a:pt x="49206" y="320729"/>
                    </a:cubicBezTo>
                    <a:cubicBezTo>
                      <a:pt x="51257" y="325467"/>
                      <a:pt x="58085" y="323527"/>
                      <a:pt x="59428" y="319386"/>
                    </a:cubicBezTo>
                    <a:cubicBezTo>
                      <a:pt x="67038" y="295919"/>
                      <a:pt x="86587" y="279131"/>
                      <a:pt x="100689" y="259619"/>
                    </a:cubicBezTo>
                    <a:cubicBezTo>
                      <a:pt x="115277" y="239436"/>
                      <a:pt x="125424" y="215895"/>
                      <a:pt x="130498" y="191534"/>
                    </a:cubicBezTo>
                    <a:cubicBezTo>
                      <a:pt x="140347" y="144340"/>
                      <a:pt x="130983" y="94871"/>
                      <a:pt x="104084" y="54803"/>
                    </a:cubicBezTo>
                    <a:cubicBezTo>
                      <a:pt x="89497" y="33053"/>
                      <a:pt x="70433" y="14548"/>
                      <a:pt x="48124" y="856"/>
                    </a:cubicBezTo>
                    <a:cubicBezTo>
                      <a:pt x="41968" y="-2912"/>
                      <a:pt x="36334" y="6751"/>
                      <a:pt x="42490" y="10519"/>
                    </a:cubicBezTo>
                    <a:cubicBezTo>
                      <a:pt x="80618" y="33948"/>
                      <a:pt x="108636" y="72598"/>
                      <a:pt x="118970" y="116210"/>
                    </a:cubicBezTo>
                    <a:cubicBezTo>
                      <a:pt x="129901" y="162359"/>
                      <a:pt x="119828" y="212612"/>
                      <a:pt x="92818" y="251486"/>
                    </a:cubicBezTo>
                    <a:cubicBezTo>
                      <a:pt x="77820" y="273087"/>
                      <a:pt x="57003" y="290696"/>
                      <a:pt x="48683" y="316401"/>
                    </a:cubicBezTo>
                    <a:cubicBezTo>
                      <a:pt x="52078" y="315953"/>
                      <a:pt x="55510" y="315506"/>
                      <a:pt x="58905" y="315058"/>
                    </a:cubicBezTo>
                    <a:cubicBezTo>
                      <a:pt x="42303" y="276967"/>
                      <a:pt x="25627" y="238429"/>
                      <a:pt x="16935" y="197652"/>
                    </a:cubicBezTo>
                    <a:cubicBezTo>
                      <a:pt x="8541" y="158368"/>
                      <a:pt x="9361" y="118076"/>
                      <a:pt x="21263" y="79612"/>
                    </a:cubicBezTo>
                    <a:cubicBezTo>
                      <a:pt x="27791" y="58496"/>
                      <a:pt x="37454" y="38574"/>
                      <a:pt x="49802" y="20256"/>
                    </a:cubicBezTo>
                    <a:cubicBezTo>
                      <a:pt x="53869" y="14212"/>
                      <a:pt x="44281" y="8840"/>
                      <a:pt x="40140" y="14623"/>
                    </a:cubicBezTo>
                    <a:cubicBezTo>
                      <a:pt x="38386" y="17085"/>
                      <a:pt x="36596" y="19510"/>
                      <a:pt x="34842" y="21972"/>
                    </a:cubicBezTo>
                    <a:cubicBezTo>
                      <a:pt x="30589" y="27830"/>
                      <a:pt x="40289" y="33426"/>
                      <a:pt x="44468" y="27606"/>
                    </a:cubicBezTo>
                    <a:lnTo>
                      <a:pt x="44468" y="27606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231" name="Google Shape;2231;p27"/>
            <p:cNvGrpSpPr/>
            <p:nvPr/>
          </p:nvGrpSpPr>
          <p:grpSpPr>
            <a:xfrm>
              <a:off x="4868089" y="874032"/>
              <a:ext cx="165382" cy="306850"/>
              <a:chOff x="4868089" y="874032"/>
              <a:chExt cx="165382" cy="306850"/>
            </a:xfrm>
          </p:grpSpPr>
          <p:sp>
            <p:nvSpPr>
              <p:cNvPr id="2232" name="Google Shape;2232;p27"/>
              <p:cNvSpPr/>
              <p:nvPr/>
            </p:nvSpPr>
            <p:spPr>
              <a:xfrm>
                <a:off x="4873745" y="879498"/>
                <a:ext cx="154211" cy="296009"/>
              </a:xfrm>
              <a:custGeom>
                <a:rect b="b" l="l" r="r" t="t"/>
                <a:pathLst>
                  <a:path extrusionOk="0" h="296009" w="154211">
                    <a:moveTo>
                      <a:pt x="131429" y="292153"/>
                    </a:moveTo>
                    <a:cubicBezTo>
                      <a:pt x="134525" y="292451"/>
                      <a:pt x="130310" y="296667"/>
                      <a:pt x="127288" y="295921"/>
                    </a:cubicBezTo>
                    <a:cubicBezTo>
                      <a:pt x="70058" y="282192"/>
                      <a:pt x="27043" y="230969"/>
                      <a:pt x="10255" y="174561"/>
                    </a:cubicBezTo>
                    <a:cubicBezTo>
                      <a:pt x="-6496" y="118152"/>
                      <a:pt x="-602" y="57341"/>
                      <a:pt x="12755" y="0"/>
                    </a:cubicBezTo>
                    <a:cubicBezTo>
                      <a:pt x="10889" y="37494"/>
                      <a:pt x="32452" y="72264"/>
                      <a:pt x="57597" y="100170"/>
                    </a:cubicBezTo>
                    <a:cubicBezTo>
                      <a:pt x="82743" y="128076"/>
                      <a:pt x="112402" y="152288"/>
                      <a:pt x="132846" y="183775"/>
                    </a:cubicBezTo>
                    <a:cubicBezTo>
                      <a:pt x="153291" y="215300"/>
                      <a:pt x="162916" y="257681"/>
                      <a:pt x="144151" y="290213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33" name="Google Shape;2233;p27"/>
              <p:cNvSpPr/>
              <p:nvPr/>
            </p:nvSpPr>
            <p:spPr>
              <a:xfrm>
                <a:off x="4868089" y="874032"/>
                <a:ext cx="165382" cy="306850"/>
              </a:xfrm>
              <a:custGeom>
                <a:rect b="b" l="l" r="r" t="t"/>
                <a:pathLst>
                  <a:path extrusionOk="0" h="306850" w="165382">
                    <a:moveTo>
                      <a:pt x="135592" y="303029"/>
                    </a:moveTo>
                    <a:cubicBezTo>
                      <a:pt x="135107" y="302731"/>
                      <a:pt x="134659" y="302469"/>
                      <a:pt x="134174" y="302171"/>
                    </a:cubicBezTo>
                    <a:cubicBezTo>
                      <a:pt x="133615" y="300865"/>
                      <a:pt x="133093" y="299522"/>
                      <a:pt x="132533" y="298216"/>
                    </a:cubicBezTo>
                    <a:cubicBezTo>
                      <a:pt x="132608" y="292061"/>
                      <a:pt x="134025" y="297060"/>
                      <a:pt x="133093" y="295717"/>
                    </a:cubicBezTo>
                    <a:cubicBezTo>
                      <a:pt x="132794" y="295269"/>
                      <a:pt x="129735" y="294821"/>
                      <a:pt x="129175" y="294672"/>
                    </a:cubicBezTo>
                    <a:cubicBezTo>
                      <a:pt x="127012" y="294075"/>
                      <a:pt x="124885" y="293404"/>
                      <a:pt x="122721" y="292658"/>
                    </a:cubicBezTo>
                    <a:cubicBezTo>
                      <a:pt x="117685" y="290942"/>
                      <a:pt x="112760" y="288927"/>
                      <a:pt x="107948" y="286577"/>
                    </a:cubicBezTo>
                    <a:cubicBezTo>
                      <a:pt x="99143" y="282249"/>
                      <a:pt x="90712" y="277063"/>
                      <a:pt x="82952" y="271057"/>
                    </a:cubicBezTo>
                    <a:cubicBezTo>
                      <a:pt x="67245" y="258895"/>
                      <a:pt x="53890" y="243711"/>
                      <a:pt x="43294" y="226922"/>
                    </a:cubicBezTo>
                    <a:cubicBezTo>
                      <a:pt x="18037" y="187078"/>
                      <a:pt x="9755" y="139773"/>
                      <a:pt x="11434" y="93139"/>
                    </a:cubicBezTo>
                    <a:cubicBezTo>
                      <a:pt x="12478" y="64076"/>
                      <a:pt x="17216" y="35312"/>
                      <a:pt x="23782" y="6996"/>
                    </a:cubicBezTo>
                    <a:cubicBezTo>
                      <a:pt x="20126" y="6511"/>
                      <a:pt x="16470" y="5989"/>
                      <a:pt x="12777" y="5504"/>
                    </a:cubicBezTo>
                    <a:cubicBezTo>
                      <a:pt x="10912" y="50646"/>
                      <a:pt x="39377" y="89259"/>
                      <a:pt x="69148" y="120224"/>
                    </a:cubicBezTo>
                    <a:cubicBezTo>
                      <a:pt x="99404" y="151711"/>
                      <a:pt x="135517" y="181557"/>
                      <a:pt x="149097" y="224647"/>
                    </a:cubicBezTo>
                    <a:cubicBezTo>
                      <a:pt x="156148" y="247106"/>
                      <a:pt x="156745" y="271915"/>
                      <a:pt x="144919" y="292881"/>
                    </a:cubicBezTo>
                    <a:cubicBezTo>
                      <a:pt x="141375" y="299149"/>
                      <a:pt x="151037" y="304820"/>
                      <a:pt x="154582" y="298515"/>
                    </a:cubicBezTo>
                    <a:cubicBezTo>
                      <a:pt x="176406" y="259827"/>
                      <a:pt x="162267" y="212298"/>
                      <a:pt x="137831" y="178498"/>
                    </a:cubicBezTo>
                    <a:cubicBezTo>
                      <a:pt x="110932" y="141265"/>
                      <a:pt x="72431" y="114068"/>
                      <a:pt x="46838" y="75828"/>
                    </a:cubicBezTo>
                    <a:cubicBezTo>
                      <a:pt x="32848" y="54899"/>
                      <a:pt x="22924" y="31022"/>
                      <a:pt x="23969" y="5467"/>
                    </a:cubicBezTo>
                    <a:cubicBezTo>
                      <a:pt x="24230" y="-801"/>
                      <a:pt x="14418" y="-2181"/>
                      <a:pt x="12963" y="3974"/>
                    </a:cubicBezTo>
                    <a:cubicBezTo>
                      <a:pt x="-132" y="60495"/>
                      <a:pt x="-6436" y="120634"/>
                      <a:pt x="9270" y="177341"/>
                    </a:cubicBezTo>
                    <a:cubicBezTo>
                      <a:pt x="21507" y="221625"/>
                      <a:pt x="48741" y="262924"/>
                      <a:pt x="87727" y="287957"/>
                    </a:cubicBezTo>
                    <a:cubicBezTo>
                      <a:pt x="98471" y="294859"/>
                      <a:pt x="110111" y="300380"/>
                      <a:pt x="122273" y="304223"/>
                    </a:cubicBezTo>
                    <a:cubicBezTo>
                      <a:pt x="128019" y="306051"/>
                      <a:pt x="134510" y="308774"/>
                      <a:pt x="139920" y="304820"/>
                    </a:cubicBezTo>
                    <a:cubicBezTo>
                      <a:pt x="144770" y="301276"/>
                      <a:pt x="144993" y="293963"/>
                      <a:pt x="138502" y="292173"/>
                    </a:cubicBezTo>
                    <a:cubicBezTo>
                      <a:pt x="131638" y="290345"/>
                      <a:pt x="128653" y="301126"/>
                      <a:pt x="135592" y="303029"/>
                    </a:cubicBezTo>
                    <a:lnTo>
                      <a:pt x="135592" y="303029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234" name="Google Shape;2234;p27"/>
            <p:cNvGrpSpPr/>
            <p:nvPr/>
          </p:nvGrpSpPr>
          <p:grpSpPr>
            <a:xfrm>
              <a:off x="4645591" y="1121519"/>
              <a:ext cx="298468" cy="157246"/>
              <a:chOff x="4645591" y="1121519"/>
              <a:chExt cx="298468" cy="157246"/>
            </a:xfrm>
          </p:grpSpPr>
          <p:sp>
            <p:nvSpPr>
              <p:cNvPr id="2235" name="Google Shape;2235;p27"/>
              <p:cNvSpPr/>
              <p:nvPr/>
            </p:nvSpPr>
            <p:spPr>
              <a:xfrm>
                <a:off x="4650867" y="1126797"/>
                <a:ext cx="287489" cy="146530"/>
              </a:xfrm>
              <a:custGeom>
                <a:rect b="b" l="l" r="r" t="t"/>
                <a:pathLst>
                  <a:path extrusionOk="0" h="146530" w="287489">
                    <a:moveTo>
                      <a:pt x="287489" y="37467"/>
                    </a:moveTo>
                    <a:cubicBezTo>
                      <a:pt x="283162" y="26163"/>
                      <a:pt x="270067" y="21425"/>
                      <a:pt x="258502" y="17955"/>
                    </a:cubicBezTo>
                    <a:cubicBezTo>
                      <a:pt x="245929" y="14224"/>
                      <a:pt x="233394" y="10456"/>
                      <a:pt x="220821" y="6726"/>
                    </a:cubicBezTo>
                    <a:cubicBezTo>
                      <a:pt x="209256" y="3256"/>
                      <a:pt x="197430" y="-214"/>
                      <a:pt x="185379" y="10"/>
                    </a:cubicBezTo>
                    <a:cubicBezTo>
                      <a:pt x="166614" y="346"/>
                      <a:pt x="149229" y="9524"/>
                      <a:pt x="133261" y="19335"/>
                    </a:cubicBezTo>
                    <a:cubicBezTo>
                      <a:pt x="82188" y="50748"/>
                      <a:pt x="36822" y="91413"/>
                      <a:pt x="0" y="138719"/>
                    </a:cubicBezTo>
                    <a:cubicBezTo>
                      <a:pt x="28615" y="135547"/>
                      <a:pt x="56968" y="147411"/>
                      <a:pt x="85732" y="146478"/>
                    </a:cubicBezTo>
                    <a:cubicBezTo>
                      <a:pt x="108601" y="145732"/>
                      <a:pt x="130463" y="136965"/>
                      <a:pt x="150796" y="126407"/>
                    </a:cubicBezTo>
                    <a:cubicBezTo>
                      <a:pt x="199929" y="100926"/>
                      <a:pt x="243280" y="64365"/>
                      <a:pt x="276633" y="20193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36" name="Google Shape;2236;p27"/>
              <p:cNvSpPr/>
              <p:nvPr/>
            </p:nvSpPr>
            <p:spPr>
              <a:xfrm>
                <a:off x="4645591" y="1121519"/>
                <a:ext cx="298468" cy="157246"/>
              </a:xfrm>
              <a:custGeom>
                <a:rect b="b" l="l" r="r" t="t"/>
                <a:pathLst>
                  <a:path extrusionOk="0" h="157246" w="298468">
                    <a:moveTo>
                      <a:pt x="298175" y="41253"/>
                    </a:moveTo>
                    <a:cubicBezTo>
                      <a:pt x="289632" y="20921"/>
                      <a:pt x="263479" y="17302"/>
                      <a:pt x="244714" y="11706"/>
                    </a:cubicBezTo>
                    <a:cubicBezTo>
                      <a:pt x="220837" y="4580"/>
                      <a:pt x="196886" y="-4523"/>
                      <a:pt x="171890" y="2565"/>
                    </a:cubicBezTo>
                    <a:cubicBezTo>
                      <a:pt x="149431" y="8908"/>
                      <a:pt x="129098" y="23308"/>
                      <a:pt x="110221" y="36552"/>
                    </a:cubicBezTo>
                    <a:cubicBezTo>
                      <a:pt x="91008" y="50057"/>
                      <a:pt x="72690" y="64868"/>
                      <a:pt x="55491" y="80873"/>
                    </a:cubicBezTo>
                    <a:cubicBezTo>
                      <a:pt x="35905" y="99116"/>
                      <a:pt x="17811" y="118927"/>
                      <a:pt x="1321" y="140042"/>
                    </a:cubicBezTo>
                    <a:cubicBezTo>
                      <a:pt x="-1253" y="143363"/>
                      <a:pt x="-134" y="150153"/>
                      <a:pt x="5276" y="149593"/>
                    </a:cubicBezTo>
                    <a:cubicBezTo>
                      <a:pt x="27996" y="147317"/>
                      <a:pt x="50082" y="153883"/>
                      <a:pt x="72466" y="156458"/>
                    </a:cubicBezTo>
                    <a:cubicBezTo>
                      <a:pt x="94478" y="158995"/>
                      <a:pt x="115743" y="155301"/>
                      <a:pt x="136262" y="147019"/>
                    </a:cubicBezTo>
                    <a:cubicBezTo>
                      <a:pt x="174427" y="131611"/>
                      <a:pt x="209682" y="107511"/>
                      <a:pt x="239976" y="79829"/>
                    </a:cubicBezTo>
                    <a:cubicBezTo>
                      <a:pt x="257137" y="64122"/>
                      <a:pt x="272731" y="46849"/>
                      <a:pt x="286796" y="28307"/>
                    </a:cubicBezTo>
                    <a:cubicBezTo>
                      <a:pt x="291161" y="22562"/>
                      <a:pt x="281424" y="17003"/>
                      <a:pt x="277134" y="22674"/>
                    </a:cubicBezTo>
                    <a:cubicBezTo>
                      <a:pt x="253332" y="54012"/>
                      <a:pt x="224381" y="81582"/>
                      <a:pt x="191887" y="103780"/>
                    </a:cubicBezTo>
                    <a:cubicBezTo>
                      <a:pt x="158646" y="126500"/>
                      <a:pt x="119175" y="149220"/>
                      <a:pt x="77540" y="145750"/>
                    </a:cubicBezTo>
                    <a:cubicBezTo>
                      <a:pt x="53365" y="143736"/>
                      <a:pt x="29787" y="135939"/>
                      <a:pt x="5313" y="138401"/>
                    </a:cubicBezTo>
                    <a:cubicBezTo>
                      <a:pt x="6619" y="141572"/>
                      <a:pt x="7962" y="144781"/>
                      <a:pt x="9268" y="147952"/>
                    </a:cubicBezTo>
                    <a:cubicBezTo>
                      <a:pt x="36315" y="113330"/>
                      <a:pt x="67766" y="82067"/>
                      <a:pt x="102909" y="55654"/>
                    </a:cubicBezTo>
                    <a:cubicBezTo>
                      <a:pt x="120369" y="42559"/>
                      <a:pt x="138724" y="29613"/>
                      <a:pt x="158310" y="19876"/>
                    </a:cubicBezTo>
                    <a:cubicBezTo>
                      <a:pt x="167898" y="15138"/>
                      <a:pt x="178307" y="11370"/>
                      <a:pt x="189089" y="10922"/>
                    </a:cubicBezTo>
                    <a:cubicBezTo>
                      <a:pt x="201288" y="10400"/>
                      <a:pt x="213077" y="13944"/>
                      <a:pt x="224642" y="17414"/>
                    </a:cubicBezTo>
                    <a:cubicBezTo>
                      <a:pt x="237626" y="21294"/>
                      <a:pt x="250608" y="25062"/>
                      <a:pt x="263554" y="29016"/>
                    </a:cubicBezTo>
                    <a:cubicBezTo>
                      <a:pt x="272097" y="31628"/>
                      <a:pt x="283588" y="35172"/>
                      <a:pt x="287393" y="44238"/>
                    </a:cubicBezTo>
                    <a:cubicBezTo>
                      <a:pt x="288587" y="47036"/>
                      <a:pt x="291087" y="48976"/>
                      <a:pt x="294295" y="48155"/>
                    </a:cubicBezTo>
                    <a:cubicBezTo>
                      <a:pt x="296869" y="47446"/>
                      <a:pt x="299331" y="44051"/>
                      <a:pt x="298175" y="41253"/>
                    </a:cubicBezTo>
                    <a:lnTo>
                      <a:pt x="298175" y="41253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237" name="Google Shape;2237;p27"/>
            <p:cNvGrpSpPr/>
            <p:nvPr/>
          </p:nvGrpSpPr>
          <p:grpSpPr>
            <a:xfrm>
              <a:off x="4459802" y="926301"/>
              <a:ext cx="310009" cy="171394"/>
              <a:chOff x="4459802" y="926301"/>
              <a:chExt cx="310009" cy="171394"/>
            </a:xfrm>
          </p:grpSpPr>
          <p:sp>
            <p:nvSpPr>
              <p:cNvPr id="2238" name="Google Shape;2238;p27"/>
              <p:cNvSpPr/>
              <p:nvPr/>
            </p:nvSpPr>
            <p:spPr>
              <a:xfrm>
                <a:off x="4465152" y="931915"/>
                <a:ext cx="299241" cy="159973"/>
              </a:xfrm>
              <a:custGeom>
                <a:rect b="b" l="l" r="r" t="t"/>
                <a:pathLst>
                  <a:path extrusionOk="0" h="159973" w="299241">
                    <a:moveTo>
                      <a:pt x="299241" y="153780"/>
                    </a:moveTo>
                    <a:cubicBezTo>
                      <a:pt x="277342" y="154004"/>
                      <a:pt x="255405" y="154228"/>
                      <a:pt x="233506" y="154452"/>
                    </a:cubicBezTo>
                    <a:cubicBezTo>
                      <a:pt x="189111" y="154900"/>
                      <a:pt x="142103" y="154676"/>
                      <a:pt x="104162" y="131657"/>
                    </a:cubicBezTo>
                    <a:cubicBezTo>
                      <a:pt x="55923" y="102371"/>
                      <a:pt x="34807" y="44433"/>
                      <a:pt x="0" y="0"/>
                    </a:cubicBezTo>
                    <a:cubicBezTo>
                      <a:pt x="9177" y="9252"/>
                      <a:pt x="22272" y="13356"/>
                      <a:pt x="34994" y="16117"/>
                    </a:cubicBezTo>
                    <a:cubicBezTo>
                      <a:pt x="96663" y="29510"/>
                      <a:pt x="166726" y="21265"/>
                      <a:pt x="217091" y="59319"/>
                    </a:cubicBezTo>
                    <a:cubicBezTo>
                      <a:pt x="249436" y="83755"/>
                      <a:pt x="266709" y="122741"/>
                      <a:pt x="282677" y="159973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39" name="Google Shape;2239;p27"/>
              <p:cNvSpPr/>
              <p:nvPr/>
            </p:nvSpPr>
            <p:spPr>
              <a:xfrm>
                <a:off x="4459802" y="926301"/>
                <a:ext cx="310009" cy="171394"/>
              </a:xfrm>
              <a:custGeom>
                <a:rect b="b" l="l" r="r" t="t"/>
                <a:pathLst>
                  <a:path extrusionOk="0" h="171394" w="310009">
                    <a:moveTo>
                      <a:pt x="304591" y="153798"/>
                    </a:moveTo>
                    <a:cubicBezTo>
                      <a:pt x="276909" y="154097"/>
                      <a:pt x="249189" y="154619"/>
                      <a:pt x="221508" y="154582"/>
                    </a:cubicBezTo>
                    <a:cubicBezTo>
                      <a:pt x="196885" y="154545"/>
                      <a:pt x="171964" y="153537"/>
                      <a:pt x="148012" y="147270"/>
                    </a:cubicBezTo>
                    <a:cubicBezTo>
                      <a:pt x="125740" y="141413"/>
                      <a:pt x="105818" y="130519"/>
                      <a:pt x="89253" y="114477"/>
                    </a:cubicBezTo>
                    <a:cubicBezTo>
                      <a:pt x="73883" y="99554"/>
                      <a:pt x="61758" y="81758"/>
                      <a:pt x="50342" y="63739"/>
                    </a:cubicBezTo>
                    <a:cubicBezTo>
                      <a:pt x="37061" y="42772"/>
                      <a:pt x="24563" y="21321"/>
                      <a:pt x="9267" y="1697"/>
                    </a:cubicBezTo>
                    <a:cubicBezTo>
                      <a:pt x="6618" y="4346"/>
                      <a:pt x="4006" y="6957"/>
                      <a:pt x="1358" y="9606"/>
                    </a:cubicBezTo>
                    <a:cubicBezTo>
                      <a:pt x="17847" y="25686"/>
                      <a:pt x="43254" y="28707"/>
                      <a:pt x="65078" y="31692"/>
                    </a:cubicBezTo>
                    <a:cubicBezTo>
                      <a:pt x="87798" y="34826"/>
                      <a:pt x="110705" y="36318"/>
                      <a:pt x="133388" y="39415"/>
                    </a:cubicBezTo>
                    <a:cubicBezTo>
                      <a:pt x="155213" y="42362"/>
                      <a:pt x="177410" y="46801"/>
                      <a:pt x="197444" y="56389"/>
                    </a:cubicBezTo>
                    <a:cubicBezTo>
                      <a:pt x="217889" y="66164"/>
                      <a:pt x="234677" y="81161"/>
                      <a:pt x="247697" y="99666"/>
                    </a:cubicBezTo>
                    <a:cubicBezTo>
                      <a:pt x="262620" y="120856"/>
                      <a:pt x="273029" y="144770"/>
                      <a:pt x="283176" y="168460"/>
                    </a:cubicBezTo>
                    <a:cubicBezTo>
                      <a:pt x="286012" y="175064"/>
                      <a:pt x="295637" y="169356"/>
                      <a:pt x="292839" y="162827"/>
                    </a:cubicBezTo>
                    <a:cubicBezTo>
                      <a:pt x="274932" y="121117"/>
                      <a:pt x="254860" y="77207"/>
                      <a:pt x="214419" y="52845"/>
                    </a:cubicBezTo>
                    <a:cubicBezTo>
                      <a:pt x="175060" y="29118"/>
                      <a:pt x="127307" y="27663"/>
                      <a:pt x="82874" y="22738"/>
                    </a:cubicBezTo>
                    <a:cubicBezTo>
                      <a:pt x="70077" y="21321"/>
                      <a:pt x="57319" y="19604"/>
                      <a:pt x="44671" y="17030"/>
                    </a:cubicBezTo>
                    <a:cubicBezTo>
                      <a:pt x="31987" y="14419"/>
                      <a:pt x="18817" y="11024"/>
                      <a:pt x="9267" y="1734"/>
                    </a:cubicBezTo>
                    <a:cubicBezTo>
                      <a:pt x="3969" y="-3451"/>
                      <a:pt x="-2970" y="4122"/>
                      <a:pt x="1358" y="9643"/>
                    </a:cubicBezTo>
                    <a:cubicBezTo>
                      <a:pt x="28741" y="44787"/>
                      <a:pt x="46649" y="86907"/>
                      <a:pt x="77987" y="119065"/>
                    </a:cubicBezTo>
                    <a:cubicBezTo>
                      <a:pt x="94252" y="135779"/>
                      <a:pt x="113913" y="148240"/>
                      <a:pt x="136149" y="155477"/>
                    </a:cubicBezTo>
                    <a:cubicBezTo>
                      <a:pt x="160025" y="163237"/>
                      <a:pt x="185469" y="165252"/>
                      <a:pt x="210427" y="165700"/>
                    </a:cubicBezTo>
                    <a:cubicBezTo>
                      <a:pt x="241803" y="166259"/>
                      <a:pt x="273253" y="165364"/>
                      <a:pt x="304628" y="165028"/>
                    </a:cubicBezTo>
                    <a:cubicBezTo>
                      <a:pt x="311791" y="164916"/>
                      <a:pt x="311828" y="153724"/>
                      <a:pt x="304591" y="153798"/>
                    </a:cubicBezTo>
                    <a:lnTo>
                      <a:pt x="304591" y="153798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240" name="Google Shape;2240;p27"/>
            <p:cNvGrpSpPr/>
            <p:nvPr/>
          </p:nvGrpSpPr>
          <p:grpSpPr>
            <a:xfrm>
              <a:off x="4888187" y="1472899"/>
              <a:ext cx="322263" cy="183082"/>
              <a:chOff x="4888187" y="1472899"/>
              <a:chExt cx="322263" cy="183082"/>
            </a:xfrm>
          </p:grpSpPr>
          <p:sp>
            <p:nvSpPr>
              <p:cNvPr id="2241" name="Google Shape;2241;p27"/>
              <p:cNvSpPr/>
              <p:nvPr/>
            </p:nvSpPr>
            <p:spPr>
              <a:xfrm>
                <a:off x="4893439" y="1478540"/>
                <a:ext cx="311589" cy="171911"/>
              </a:xfrm>
              <a:custGeom>
                <a:rect b="b" l="l" r="r" t="t"/>
                <a:pathLst>
                  <a:path extrusionOk="0" h="171911" w="311589">
                    <a:moveTo>
                      <a:pt x="311590" y="0"/>
                    </a:moveTo>
                    <a:cubicBezTo>
                      <a:pt x="244549" y="18728"/>
                      <a:pt x="171762" y="21899"/>
                      <a:pt x="111511" y="56782"/>
                    </a:cubicBezTo>
                    <a:cubicBezTo>
                      <a:pt x="66407" y="82934"/>
                      <a:pt x="32681" y="124494"/>
                      <a:pt x="0" y="165122"/>
                    </a:cubicBezTo>
                    <a:cubicBezTo>
                      <a:pt x="21340" y="156243"/>
                      <a:pt x="45589" y="160570"/>
                      <a:pt x="68384" y="164376"/>
                    </a:cubicBezTo>
                    <a:cubicBezTo>
                      <a:pt x="102558" y="170046"/>
                      <a:pt x="137365" y="174150"/>
                      <a:pt x="171837" y="170569"/>
                    </a:cubicBezTo>
                    <a:cubicBezTo>
                      <a:pt x="206309" y="166987"/>
                      <a:pt x="240706" y="155123"/>
                      <a:pt x="266597" y="132142"/>
                    </a:cubicBezTo>
                    <a:cubicBezTo>
                      <a:pt x="301629" y="101028"/>
                      <a:pt x="317634" y="50029"/>
                      <a:pt x="306665" y="4477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42" name="Google Shape;2242;p27"/>
              <p:cNvSpPr/>
              <p:nvPr/>
            </p:nvSpPr>
            <p:spPr>
              <a:xfrm>
                <a:off x="4888187" y="1472899"/>
                <a:ext cx="322263" cy="183082"/>
              </a:xfrm>
              <a:custGeom>
                <a:rect b="b" l="l" r="r" t="t"/>
                <a:pathLst>
                  <a:path extrusionOk="0" h="183082" w="322263">
                    <a:moveTo>
                      <a:pt x="315349" y="232"/>
                    </a:moveTo>
                    <a:cubicBezTo>
                      <a:pt x="268715" y="13177"/>
                      <a:pt x="220291" y="18550"/>
                      <a:pt x="173918" y="32428"/>
                    </a:cubicBezTo>
                    <a:cubicBezTo>
                      <a:pt x="151123" y="39255"/>
                      <a:pt x="128813" y="48246"/>
                      <a:pt x="108518" y="60819"/>
                    </a:cubicBezTo>
                    <a:cubicBezTo>
                      <a:pt x="88484" y="73205"/>
                      <a:pt x="70465" y="88687"/>
                      <a:pt x="54012" y="105476"/>
                    </a:cubicBezTo>
                    <a:cubicBezTo>
                      <a:pt x="35135" y="124763"/>
                      <a:pt x="18160" y="145767"/>
                      <a:pt x="1260" y="166809"/>
                    </a:cubicBezTo>
                    <a:cubicBezTo>
                      <a:pt x="-1762" y="170577"/>
                      <a:pt x="887" y="178486"/>
                      <a:pt x="6707" y="176173"/>
                    </a:cubicBezTo>
                    <a:cubicBezTo>
                      <a:pt x="34873" y="164906"/>
                      <a:pt x="66883" y="175091"/>
                      <a:pt x="95610" y="178971"/>
                    </a:cubicBezTo>
                    <a:cubicBezTo>
                      <a:pt x="126687" y="183186"/>
                      <a:pt x="158211" y="185052"/>
                      <a:pt x="189325" y="180202"/>
                    </a:cubicBezTo>
                    <a:cubicBezTo>
                      <a:pt x="216224" y="176023"/>
                      <a:pt x="242936" y="166547"/>
                      <a:pt x="265022" y="150356"/>
                    </a:cubicBezTo>
                    <a:cubicBezTo>
                      <a:pt x="285578" y="135284"/>
                      <a:pt x="301098" y="114989"/>
                      <a:pt x="310686" y="91411"/>
                    </a:cubicBezTo>
                    <a:cubicBezTo>
                      <a:pt x="321318" y="65296"/>
                      <a:pt x="323706" y="36084"/>
                      <a:pt x="317289" y="8626"/>
                    </a:cubicBezTo>
                    <a:cubicBezTo>
                      <a:pt x="315648" y="1612"/>
                      <a:pt x="304866" y="4597"/>
                      <a:pt x="306508" y="11611"/>
                    </a:cubicBezTo>
                    <a:cubicBezTo>
                      <a:pt x="317476" y="58319"/>
                      <a:pt x="299419" y="109990"/>
                      <a:pt x="261291" y="139276"/>
                    </a:cubicBezTo>
                    <a:cubicBezTo>
                      <a:pt x="215590" y="174382"/>
                      <a:pt x="154518" y="175501"/>
                      <a:pt x="99825" y="168338"/>
                    </a:cubicBezTo>
                    <a:cubicBezTo>
                      <a:pt x="68749" y="164272"/>
                      <a:pt x="34276" y="153191"/>
                      <a:pt x="3759" y="165391"/>
                    </a:cubicBezTo>
                    <a:cubicBezTo>
                      <a:pt x="5587" y="168525"/>
                      <a:pt x="7378" y="171621"/>
                      <a:pt x="9206" y="174755"/>
                    </a:cubicBezTo>
                    <a:cubicBezTo>
                      <a:pt x="38418" y="138418"/>
                      <a:pt x="68375" y="100924"/>
                      <a:pt x="107548" y="74772"/>
                    </a:cubicBezTo>
                    <a:cubicBezTo>
                      <a:pt x="147057" y="48395"/>
                      <a:pt x="193541" y="37651"/>
                      <a:pt x="239466" y="28436"/>
                    </a:cubicBezTo>
                    <a:cubicBezTo>
                      <a:pt x="265880" y="23138"/>
                      <a:pt x="292368" y="18251"/>
                      <a:pt x="318334" y="11051"/>
                    </a:cubicBezTo>
                    <a:cubicBezTo>
                      <a:pt x="325236" y="9111"/>
                      <a:pt x="322288" y="-1708"/>
                      <a:pt x="315349" y="232"/>
                    </a:cubicBezTo>
                    <a:lnTo>
                      <a:pt x="315349" y="232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243" name="Google Shape;2243;p27"/>
            <p:cNvSpPr/>
            <p:nvPr/>
          </p:nvSpPr>
          <p:spPr>
            <a:xfrm>
              <a:off x="5559148" y="1449403"/>
              <a:ext cx="412580" cy="477047"/>
            </a:xfrm>
            <a:custGeom>
              <a:rect b="b" l="l" r="r" t="t"/>
              <a:pathLst>
                <a:path extrusionOk="0" h="477047" w="412580">
                  <a:moveTo>
                    <a:pt x="409409" y="477047"/>
                  </a:moveTo>
                  <a:cubicBezTo>
                    <a:pt x="398665" y="455670"/>
                    <a:pt x="384115" y="429928"/>
                    <a:pt x="366768" y="402023"/>
                  </a:cubicBezTo>
                  <a:cubicBezTo>
                    <a:pt x="371095" y="404373"/>
                    <a:pt x="375908" y="406574"/>
                    <a:pt x="381093" y="408477"/>
                  </a:cubicBezTo>
                  <a:cubicBezTo>
                    <a:pt x="392621" y="412767"/>
                    <a:pt x="403776" y="414894"/>
                    <a:pt x="412580" y="414856"/>
                  </a:cubicBezTo>
                  <a:cubicBezTo>
                    <a:pt x="405940" y="409074"/>
                    <a:pt x="396128" y="403403"/>
                    <a:pt x="384563" y="399113"/>
                  </a:cubicBezTo>
                  <a:cubicBezTo>
                    <a:pt x="376355" y="396053"/>
                    <a:pt x="368371" y="394113"/>
                    <a:pt x="361283" y="393255"/>
                  </a:cubicBezTo>
                  <a:cubicBezTo>
                    <a:pt x="354605" y="382697"/>
                    <a:pt x="347592" y="371841"/>
                    <a:pt x="340205" y="360835"/>
                  </a:cubicBezTo>
                  <a:cubicBezTo>
                    <a:pt x="338041" y="357590"/>
                    <a:pt x="335840" y="354344"/>
                    <a:pt x="333676" y="351173"/>
                  </a:cubicBezTo>
                  <a:cubicBezTo>
                    <a:pt x="339757" y="354605"/>
                    <a:pt x="346659" y="357814"/>
                    <a:pt x="354083" y="360574"/>
                  </a:cubicBezTo>
                  <a:cubicBezTo>
                    <a:pt x="368969" y="366096"/>
                    <a:pt x="383294" y="368819"/>
                    <a:pt x="394636" y="368782"/>
                  </a:cubicBezTo>
                  <a:cubicBezTo>
                    <a:pt x="386092" y="361358"/>
                    <a:pt x="373445" y="354046"/>
                    <a:pt x="358560" y="348524"/>
                  </a:cubicBezTo>
                  <a:cubicBezTo>
                    <a:pt x="347219" y="344308"/>
                    <a:pt x="336175" y="341734"/>
                    <a:pt x="326550" y="340764"/>
                  </a:cubicBezTo>
                  <a:cubicBezTo>
                    <a:pt x="316403" y="326102"/>
                    <a:pt x="306442" y="312261"/>
                    <a:pt x="296854" y="299465"/>
                  </a:cubicBezTo>
                  <a:cubicBezTo>
                    <a:pt x="301741" y="302300"/>
                    <a:pt x="307300" y="304912"/>
                    <a:pt x="313343" y="307150"/>
                  </a:cubicBezTo>
                  <a:cubicBezTo>
                    <a:pt x="324872" y="311441"/>
                    <a:pt x="336026" y="313567"/>
                    <a:pt x="344831" y="313530"/>
                  </a:cubicBezTo>
                  <a:cubicBezTo>
                    <a:pt x="338190" y="307747"/>
                    <a:pt x="328378" y="302077"/>
                    <a:pt x="316813" y="297786"/>
                  </a:cubicBezTo>
                  <a:cubicBezTo>
                    <a:pt x="307598" y="294354"/>
                    <a:pt x="298645" y="292339"/>
                    <a:pt x="290922" y="291668"/>
                  </a:cubicBezTo>
                  <a:cubicBezTo>
                    <a:pt x="279655" y="276894"/>
                    <a:pt x="268985" y="263687"/>
                    <a:pt x="259285" y="252495"/>
                  </a:cubicBezTo>
                  <a:cubicBezTo>
                    <a:pt x="265926" y="265739"/>
                    <a:pt x="274059" y="280625"/>
                    <a:pt x="283386" y="296704"/>
                  </a:cubicBezTo>
                  <a:cubicBezTo>
                    <a:pt x="281036" y="304091"/>
                    <a:pt x="279506" y="313157"/>
                    <a:pt x="279133" y="322969"/>
                  </a:cubicBezTo>
                  <a:cubicBezTo>
                    <a:pt x="278685" y="335280"/>
                    <a:pt x="280177" y="346509"/>
                    <a:pt x="282975" y="354866"/>
                  </a:cubicBezTo>
                  <a:cubicBezTo>
                    <a:pt x="286370" y="346733"/>
                    <a:pt x="288683" y="335653"/>
                    <a:pt x="289131" y="323342"/>
                  </a:cubicBezTo>
                  <a:cubicBezTo>
                    <a:pt x="289355" y="316888"/>
                    <a:pt x="289056" y="310732"/>
                    <a:pt x="288348" y="305136"/>
                  </a:cubicBezTo>
                  <a:cubicBezTo>
                    <a:pt x="296518" y="318902"/>
                    <a:pt x="305509" y="333415"/>
                    <a:pt x="315134" y="348375"/>
                  </a:cubicBezTo>
                  <a:cubicBezTo>
                    <a:pt x="312336" y="357664"/>
                    <a:pt x="310508" y="368819"/>
                    <a:pt x="310060" y="380944"/>
                  </a:cubicBezTo>
                  <a:cubicBezTo>
                    <a:pt x="309464" y="396800"/>
                    <a:pt x="311403" y="411275"/>
                    <a:pt x="314985" y="422019"/>
                  </a:cubicBezTo>
                  <a:cubicBezTo>
                    <a:pt x="319350" y="411573"/>
                    <a:pt x="322335" y="397285"/>
                    <a:pt x="322894" y="381429"/>
                  </a:cubicBezTo>
                  <a:cubicBezTo>
                    <a:pt x="323192" y="373520"/>
                    <a:pt x="322857" y="365909"/>
                    <a:pt x="321999" y="358970"/>
                  </a:cubicBezTo>
                  <a:cubicBezTo>
                    <a:pt x="324125" y="362178"/>
                    <a:pt x="326252" y="365424"/>
                    <a:pt x="328453" y="368707"/>
                  </a:cubicBezTo>
                  <a:cubicBezTo>
                    <a:pt x="335802" y="379713"/>
                    <a:pt x="343114" y="390345"/>
                    <a:pt x="350352" y="400568"/>
                  </a:cubicBezTo>
                  <a:cubicBezTo>
                    <a:pt x="348450" y="407432"/>
                    <a:pt x="347181" y="415565"/>
                    <a:pt x="346845" y="424332"/>
                  </a:cubicBezTo>
                  <a:cubicBezTo>
                    <a:pt x="346397" y="436644"/>
                    <a:pt x="347890" y="447873"/>
                    <a:pt x="350688" y="456230"/>
                  </a:cubicBezTo>
                  <a:cubicBezTo>
                    <a:pt x="354083" y="448134"/>
                    <a:pt x="356396" y="437017"/>
                    <a:pt x="356844" y="424705"/>
                  </a:cubicBezTo>
                  <a:cubicBezTo>
                    <a:pt x="357030" y="419184"/>
                    <a:pt x="356844" y="413924"/>
                    <a:pt x="356359" y="408999"/>
                  </a:cubicBezTo>
                  <a:cubicBezTo>
                    <a:pt x="375572" y="435636"/>
                    <a:pt x="393778" y="458953"/>
                    <a:pt x="409409" y="477047"/>
                  </a:cubicBezTo>
                  <a:lnTo>
                    <a:pt x="409409" y="477047"/>
                  </a:lnTo>
                  <a:close/>
                  <a:moveTo>
                    <a:pt x="87001" y="99163"/>
                  </a:moveTo>
                  <a:cubicBezTo>
                    <a:pt x="79800" y="94126"/>
                    <a:pt x="71928" y="85956"/>
                    <a:pt x="64989" y="75771"/>
                  </a:cubicBezTo>
                  <a:cubicBezTo>
                    <a:pt x="61333" y="70436"/>
                    <a:pt x="58311" y="65064"/>
                    <a:pt x="55961" y="59953"/>
                  </a:cubicBezTo>
                  <a:cubicBezTo>
                    <a:pt x="56409" y="75957"/>
                    <a:pt x="56558" y="93007"/>
                    <a:pt x="56371" y="110840"/>
                  </a:cubicBezTo>
                  <a:cubicBezTo>
                    <a:pt x="63684" y="117182"/>
                    <a:pt x="71182" y="125688"/>
                    <a:pt x="78010" y="135686"/>
                  </a:cubicBezTo>
                  <a:cubicBezTo>
                    <a:pt x="86963" y="148781"/>
                    <a:pt x="93044" y="162063"/>
                    <a:pt x="95730" y="173068"/>
                  </a:cubicBezTo>
                  <a:cubicBezTo>
                    <a:pt x="86478" y="166577"/>
                    <a:pt x="76331" y="156056"/>
                    <a:pt x="67377" y="142961"/>
                  </a:cubicBezTo>
                  <a:cubicBezTo>
                    <a:pt x="62900" y="136433"/>
                    <a:pt x="59132" y="129829"/>
                    <a:pt x="56148" y="123487"/>
                  </a:cubicBezTo>
                  <a:cubicBezTo>
                    <a:pt x="56073" y="127330"/>
                    <a:pt x="55998" y="131247"/>
                    <a:pt x="55886" y="135164"/>
                  </a:cubicBezTo>
                  <a:cubicBezTo>
                    <a:pt x="55551" y="148408"/>
                    <a:pt x="55028" y="161316"/>
                    <a:pt x="54357" y="173777"/>
                  </a:cubicBezTo>
                  <a:cubicBezTo>
                    <a:pt x="59654" y="178590"/>
                    <a:pt x="65064" y="184783"/>
                    <a:pt x="69988" y="191983"/>
                  </a:cubicBezTo>
                  <a:cubicBezTo>
                    <a:pt x="76927" y="202168"/>
                    <a:pt x="81666" y="212465"/>
                    <a:pt x="83755" y="221008"/>
                  </a:cubicBezTo>
                  <a:cubicBezTo>
                    <a:pt x="76554" y="215934"/>
                    <a:pt x="68683" y="207801"/>
                    <a:pt x="61744" y="197616"/>
                  </a:cubicBezTo>
                  <a:cubicBezTo>
                    <a:pt x="58647" y="193065"/>
                    <a:pt x="55961" y="188513"/>
                    <a:pt x="53797" y="184074"/>
                  </a:cubicBezTo>
                  <a:cubicBezTo>
                    <a:pt x="51820" y="216867"/>
                    <a:pt x="48872" y="246302"/>
                    <a:pt x="45291" y="269955"/>
                  </a:cubicBezTo>
                  <a:cubicBezTo>
                    <a:pt x="42978" y="246153"/>
                    <a:pt x="41560" y="216606"/>
                    <a:pt x="41337" y="183775"/>
                  </a:cubicBezTo>
                  <a:cubicBezTo>
                    <a:pt x="38912" y="188066"/>
                    <a:pt x="36039" y="192505"/>
                    <a:pt x="32681" y="196870"/>
                  </a:cubicBezTo>
                  <a:cubicBezTo>
                    <a:pt x="25220" y="206682"/>
                    <a:pt x="16900" y="214405"/>
                    <a:pt x="9439" y="219068"/>
                  </a:cubicBezTo>
                  <a:cubicBezTo>
                    <a:pt x="11976" y="210637"/>
                    <a:pt x="17236" y="200601"/>
                    <a:pt x="24735" y="190826"/>
                  </a:cubicBezTo>
                  <a:cubicBezTo>
                    <a:pt x="30032" y="183887"/>
                    <a:pt x="35777" y="177993"/>
                    <a:pt x="41299" y="173441"/>
                  </a:cubicBezTo>
                  <a:cubicBezTo>
                    <a:pt x="41299" y="160943"/>
                    <a:pt x="41486" y="148035"/>
                    <a:pt x="41822" y="134791"/>
                  </a:cubicBezTo>
                  <a:cubicBezTo>
                    <a:pt x="41933" y="130874"/>
                    <a:pt x="42045" y="126994"/>
                    <a:pt x="42157" y="123151"/>
                  </a:cubicBezTo>
                  <a:cubicBezTo>
                    <a:pt x="38837" y="129307"/>
                    <a:pt x="34733" y="135686"/>
                    <a:pt x="29920" y="141991"/>
                  </a:cubicBezTo>
                  <a:cubicBezTo>
                    <a:pt x="20295" y="154601"/>
                    <a:pt x="9626" y="164562"/>
                    <a:pt x="0" y="170569"/>
                  </a:cubicBezTo>
                  <a:cubicBezTo>
                    <a:pt x="3283" y="159712"/>
                    <a:pt x="10073" y="146804"/>
                    <a:pt x="19698" y="134194"/>
                  </a:cubicBezTo>
                  <a:cubicBezTo>
                    <a:pt x="27048" y="124569"/>
                    <a:pt x="34994" y="116510"/>
                    <a:pt x="42642" y="110541"/>
                  </a:cubicBezTo>
                  <a:cubicBezTo>
                    <a:pt x="43388" y="92746"/>
                    <a:pt x="44433" y="75734"/>
                    <a:pt x="45739" y="59766"/>
                  </a:cubicBezTo>
                  <a:cubicBezTo>
                    <a:pt x="43090" y="64765"/>
                    <a:pt x="39807" y="69951"/>
                    <a:pt x="35890" y="75062"/>
                  </a:cubicBezTo>
                  <a:cubicBezTo>
                    <a:pt x="28428" y="84837"/>
                    <a:pt x="20109" y="92597"/>
                    <a:pt x="12647" y="97260"/>
                  </a:cubicBezTo>
                  <a:cubicBezTo>
                    <a:pt x="15184" y="88828"/>
                    <a:pt x="20444" y="78793"/>
                    <a:pt x="27943" y="69018"/>
                  </a:cubicBezTo>
                  <a:cubicBezTo>
                    <a:pt x="33912" y="61221"/>
                    <a:pt x="40404" y="54692"/>
                    <a:pt x="46559" y="50029"/>
                  </a:cubicBezTo>
                  <a:cubicBezTo>
                    <a:pt x="48201" y="31525"/>
                    <a:pt x="50216" y="14662"/>
                    <a:pt x="52417" y="0"/>
                  </a:cubicBezTo>
                  <a:cubicBezTo>
                    <a:pt x="53872" y="14736"/>
                    <a:pt x="54953" y="31674"/>
                    <a:pt x="55625" y="50253"/>
                  </a:cubicBezTo>
                  <a:cubicBezTo>
                    <a:pt x="61520" y="55252"/>
                    <a:pt x="67675" y="62079"/>
                    <a:pt x="73234" y="70212"/>
                  </a:cubicBezTo>
                  <a:cubicBezTo>
                    <a:pt x="80173" y="80322"/>
                    <a:pt x="84911" y="90619"/>
                    <a:pt x="87001" y="99163"/>
                  </a:cubicBezTo>
                  <a:lnTo>
                    <a:pt x="87001" y="99163"/>
                  </a:lnTo>
                  <a:close/>
                  <a:moveTo>
                    <a:pt x="202243" y="127031"/>
                  </a:moveTo>
                  <a:cubicBezTo>
                    <a:pt x="198586" y="119010"/>
                    <a:pt x="192020" y="109795"/>
                    <a:pt x="183290" y="101065"/>
                  </a:cubicBezTo>
                  <a:cubicBezTo>
                    <a:pt x="178739" y="96514"/>
                    <a:pt x="174001" y="92559"/>
                    <a:pt x="169412" y="89276"/>
                  </a:cubicBezTo>
                  <a:cubicBezTo>
                    <a:pt x="185044" y="92634"/>
                    <a:pt x="201795" y="95917"/>
                    <a:pt x="219329" y="99013"/>
                  </a:cubicBezTo>
                  <a:cubicBezTo>
                    <a:pt x="224216" y="107370"/>
                    <a:pt x="231193" y="116324"/>
                    <a:pt x="239774" y="124867"/>
                  </a:cubicBezTo>
                  <a:cubicBezTo>
                    <a:pt x="251003" y="136059"/>
                    <a:pt x="262941" y="144491"/>
                    <a:pt x="273238" y="149154"/>
                  </a:cubicBezTo>
                  <a:cubicBezTo>
                    <a:pt x="268537" y="138857"/>
                    <a:pt x="260069" y="126956"/>
                    <a:pt x="248839" y="115727"/>
                  </a:cubicBezTo>
                  <a:cubicBezTo>
                    <a:pt x="243206" y="110131"/>
                    <a:pt x="237423" y="105206"/>
                    <a:pt x="231752" y="101103"/>
                  </a:cubicBezTo>
                  <a:cubicBezTo>
                    <a:pt x="235558" y="101737"/>
                    <a:pt x="239401" y="102371"/>
                    <a:pt x="243243" y="103005"/>
                  </a:cubicBezTo>
                  <a:cubicBezTo>
                    <a:pt x="256301" y="105094"/>
                    <a:pt x="269097" y="106960"/>
                    <a:pt x="281483" y="108601"/>
                  </a:cubicBezTo>
                  <a:cubicBezTo>
                    <a:pt x="285214" y="114682"/>
                    <a:pt x="290325" y="121137"/>
                    <a:pt x="296518" y="127292"/>
                  </a:cubicBezTo>
                  <a:cubicBezTo>
                    <a:pt x="305248" y="135985"/>
                    <a:pt x="314500" y="142551"/>
                    <a:pt x="322521" y="146170"/>
                  </a:cubicBezTo>
                  <a:cubicBezTo>
                    <a:pt x="318865" y="138149"/>
                    <a:pt x="312299" y="128934"/>
                    <a:pt x="303569" y="120204"/>
                  </a:cubicBezTo>
                  <a:cubicBezTo>
                    <a:pt x="299689" y="116324"/>
                    <a:pt x="295660" y="112854"/>
                    <a:pt x="291705" y="109907"/>
                  </a:cubicBezTo>
                  <a:cubicBezTo>
                    <a:pt x="324312" y="114011"/>
                    <a:pt x="353785" y="116510"/>
                    <a:pt x="377661" y="117331"/>
                  </a:cubicBezTo>
                  <a:cubicBezTo>
                    <a:pt x="354680" y="110653"/>
                    <a:pt x="325916" y="103863"/>
                    <a:pt x="293645" y="97596"/>
                  </a:cubicBezTo>
                  <a:cubicBezTo>
                    <a:pt x="298309" y="96029"/>
                    <a:pt x="303196" y="93977"/>
                    <a:pt x="308120" y="91515"/>
                  </a:cubicBezTo>
                  <a:cubicBezTo>
                    <a:pt x="319126" y="85956"/>
                    <a:pt x="328229" y="79241"/>
                    <a:pt x="334198" y="72749"/>
                  </a:cubicBezTo>
                  <a:cubicBezTo>
                    <a:pt x="325468" y="73682"/>
                    <a:pt x="314612" y="77039"/>
                    <a:pt x="303606" y="82598"/>
                  </a:cubicBezTo>
                  <a:cubicBezTo>
                    <a:pt x="295809" y="86553"/>
                    <a:pt x="288945" y="91067"/>
                    <a:pt x="283498" y="95693"/>
                  </a:cubicBezTo>
                  <a:cubicBezTo>
                    <a:pt x="271224" y="93380"/>
                    <a:pt x="258465" y="91179"/>
                    <a:pt x="245407" y="89090"/>
                  </a:cubicBezTo>
                  <a:cubicBezTo>
                    <a:pt x="241527" y="88455"/>
                    <a:pt x="237685" y="87858"/>
                    <a:pt x="233879" y="87299"/>
                  </a:cubicBezTo>
                  <a:cubicBezTo>
                    <a:pt x="240557" y="85172"/>
                    <a:pt x="247571" y="82300"/>
                    <a:pt x="254659" y="78755"/>
                  </a:cubicBezTo>
                  <a:cubicBezTo>
                    <a:pt x="268836" y="71593"/>
                    <a:pt x="280588" y="62937"/>
                    <a:pt x="288236" y="54618"/>
                  </a:cubicBezTo>
                  <a:cubicBezTo>
                    <a:pt x="276969" y="55849"/>
                    <a:pt x="263016" y="60139"/>
                    <a:pt x="248839" y="67302"/>
                  </a:cubicBezTo>
                  <a:cubicBezTo>
                    <a:pt x="238020" y="72749"/>
                    <a:pt x="228619" y="79091"/>
                    <a:pt x="221381" y="85508"/>
                  </a:cubicBezTo>
                  <a:cubicBezTo>
                    <a:pt x="203735" y="82971"/>
                    <a:pt x="186798" y="80882"/>
                    <a:pt x="170905" y="79203"/>
                  </a:cubicBezTo>
                  <a:cubicBezTo>
                    <a:pt x="176277" y="77524"/>
                    <a:pt x="182022" y="75249"/>
                    <a:pt x="187768" y="72339"/>
                  </a:cubicBezTo>
                  <a:cubicBezTo>
                    <a:pt x="198773" y="66780"/>
                    <a:pt x="207913" y="60065"/>
                    <a:pt x="213845" y="53573"/>
                  </a:cubicBezTo>
                  <a:cubicBezTo>
                    <a:pt x="205115" y="54506"/>
                    <a:pt x="194259" y="57864"/>
                    <a:pt x="183253" y="63422"/>
                  </a:cubicBezTo>
                  <a:cubicBezTo>
                    <a:pt x="174486" y="67862"/>
                    <a:pt x="166875" y="73047"/>
                    <a:pt x="161167" y="78233"/>
                  </a:cubicBezTo>
                  <a:cubicBezTo>
                    <a:pt x="142663" y="76442"/>
                    <a:pt x="125726" y="75286"/>
                    <a:pt x="110914" y="74801"/>
                  </a:cubicBezTo>
                  <a:cubicBezTo>
                    <a:pt x="125129" y="78942"/>
                    <a:pt x="141581" y="83120"/>
                    <a:pt x="159712" y="87187"/>
                  </a:cubicBezTo>
                  <a:cubicBezTo>
                    <a:pt x="163555" y="93902"/>
                    <a:pt x="169114" y="101215"/>
                    <a:pt x="176090" y="108154"/>
                  </a:cubicBezTo>
                  <a:cubicBezTo>
                    <a:pt x="184970" y="116846"/>
                    <a:pt x="194222" y="123412"/>
                    <a:pt x="202243" y="12703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4" name="Google Shape;2244;p27"/>
            <p:cNvSpPr/>
            <p:nvPr/>
          </p:nvSpPr>
          <p:spPr>
            <a:xfrm>
              <a:off x="4821249" y="1542037"/>
              <a:ext cx="381130" cy="475965"/>
            </a:xfrm>
            <a:custGeom>
              <a:rect b="b" l="l" r="r" t="t"/>
              <a:pathLst>
                <a:path extrusionOk="0" h="475965" w="381130">
                  <a:moveTo>
                    <a:pt x="0" y="475966"/>
                  </a:moveTo>
                  <a:cubicBezTo>
                    <a:pt x="18169" y="460446"/>
                    <a:pt x="39694" y="440113"/>
                    <a:pt x="62639" y="416610"/>
                  </a:cubicBezTo>
                  <a:cubicBezTo>
                    <a:pt x="61408" y="421385"/>
                    <a:pt x="60400" y="426571"/>
                    <a:pt x="59766" y="432055"/>
                  </a:cubicBezTo>
                  <a:cubicBezTo>
                    <a:pt x="58348" y="444292"/>
                    <a:pt x="58982" y="455633"/>
                    <a:pt x="61109" y="464176"/>
                  </a:cubicBezTo>
                  <a:cubicBezTo>
                    <a:pt x="65138" y="456342"/>
                    <a:pt x="68272" y="445448"/>
                    <a:pt x="69690" y="433211"/>
                  </a:cubicBezTo>
                  <a:cubicBezTo>
                    <a:pt x="70697" y="424519"/>
                    <a:pt x="70660" y="416311"/>
                    <a:pt x="69802" y="409223"/>
                  </a:cubicBezTo>
                  <a:cubicBezTo>
                    <a:pt x="78457" y="400232"/>
                    <a:pt x="87299" y="390793"/>
                    <a:pt x="96215" y="381019"/>
                  </a:cubicBezTo>
                  <a:cubicBezTo>
                    <a:pt x="98864" y="378146"/>
                    <a:pt x="101475" y="375236"/>
                    <a:pt x="104049" y="372363"/>
                  </a:cubicBezTo>
                  <a:cubicBezTo>
                    <a:pt x="102147" y="379116"/>
                    <a:pt x="100692" y="386540"/>
                    <a:pt x="99797" y="394412"/>
                  </a:cubicBezTo>
                  <a:cubicBezTo>
                    <a:pt x="97968" y="410156"/>
                    <a:pt x="98789" y="424743"/>
                    <a:pt x="101513" y="435748"/>
                  </a:cubicBezTo>
                  <a:cubicBezTo>
                    <a:pt x="106661" y="425675"/>
                    <a:pt x="110765" y="411648"/>
                    <a:pt x="112556" y="395904"/>
                  </a:cubicBezTo>
                  <a:cubicBezTo>
                    <a:pt x="113936" y="383891"/>
                    <a:pt x="113787" y="372550"/>
                    <a:pt x="112444" y="362962"/>
                  </a:cubicBezTo>
                  <a:cubicBezTo>
                    <a:pt x="124233" y="349606"/>
                    <a:pt x="135313" y="336623"/>
                    <a:pt x="145461" y="324237"/>
                  </a:cubicBezTo>
                  <a:cubicBezTo>
                    <a:pt x="143894" y="329647"/>
                    <a:pt x="142663" y="335690"/>
                    <a:pt x="141954" y="342107"/>
                  </a:cubicBezTo>
                  <a:cubicBezTo>
                    <a:pt x="140536" y="354344"/>
                    <a:pt x="141170" y="365685"/>
                    <a:pt x="143297" y="374192"/>
                  </a:cubicBezTo>
                  <a:cubicBezTo>
                    <a:pt x="147326" y="366357"/>
                    <a:pt x="150497" y="355463"/>
                    <a:pt x="151878" y="343226"/>
                  </a:cubicBezTo>
                  <a:cubicBezTo>
                    <a:pt x="152997" y="333452"/>
                    <a:pt x="152848" y="324274"/>
                    <a:pt x="151653" y="316626"/>
                  </a:cubicBezTo>
                  <a:cubicBezTo>
                    <a:pt x="163293" y="302151"/>
                    <a:pt x="173553" y="288646"/>
                    <a:pt x="182134" y="276558"/>
                  </a:cubicBezTo>
                  <a:cubicBezTo>
                    <a:pt x="170867" y="286184"/>
                    <a:pt x="158332" y="297637"/>
                    <a:pt x="144976" y="310545"/>
                  </a:cubicBezTo>
                  <a:cubicBezTo>
                    <a:pt x="137253" y="310060"/>
                    <a:pt x="128076" y="310695"/>
                    <a:pt x="118450" y="312709"/>
                  </a:cubicBezTo>
                  <a:cubicBezTo>
                    <a:pt x="106400" y="315209"/>
                    <a:pt x="95842" y="319350"/>
                    <a:pt x="88381" y="324051"/>
                  </a:cubicBezTo>
                  <a:cubicBezTo>
                    <a:pt x="97073" y="325394"/>
                    <a:pt x="108415" y="324983"/>
                    <a:pt x="120465" y="322484"/>
                  </a:cubicBezTo>
                  <a:cubicBezTo>
                    <a:pt x="126770" y="321178"/>
                    <a:pt x="132664" y="319424"/>
                    <a:pt x="137925" y="317373"/>
                  </a:cubicBezTo>
                  <a:cubicBezTo>
                    <a:pt x="126508" y="328602"/>
                    <a:pt x="114570" y="340764"/>
                    <a:pt x="102333" y="353747"/>
                  </a:cubicBezTo>
                  <a:cubicBezTo>
                    <a:pt x="92671" y="353262"/>
                    <a:pt x="81367" y="354158"/>
                    <a:pt x="69503" y="356620"/>
                  </a:cubicBezTo>
                  <a:cubicBezTo>
                    <a:pt x="53983" y="359866"/>
                    <a:pt x="40366" y="365163"/>
                    <a:pt x="30815" y="371244"/>
                  </a:cubicBezTo>
                  <a:cubicBezTo>
                    <a:pt x="42008" y="372998"/>
                    <a:pt x="56595" y="372438"/>
                    <a:pt x="72115" y="369230"/>
                  </a:cubicBezTo>
                  <a:cubicBezTo>
                    <a:pt x="79874" y="367625"/>
                    <a:pt x="87150" y="365499"/>
                    <a:pt x="93716" y="362999"/>
                  </a:cubicBezTo>
                  <a:cubicBezTo>
                    <a:pt x="91104" y="365835"/>
                    <a:pt x="88455" y="368707"/>
                    <a:pt x="85807" y="371580"/>
                  </a:cubicBezTo>
                  <a:cubicBezTo>
                    <a:pt x="76890" y="381354"/>
                    <a:pt x="68309" y="391017"/>
                    <a:pt x="60102" y="400456"/>
                  </a:cubicBezTo>
                  <a:cubicBezTo>
                    <a:pt x="52976" y="400232"/>
                    <a:pt x="44769" y="400978"/>
                    <a:pt x="36225" y="402769"/>
                  </a:cubicBezTo>
                  <a:cubicBezTo>
                    <a:pt x="24175" y="405268"/>
                    <a:pt x="13579" y="409410"/>
                    <a:pt x="6155" y="414110"/>
                  </a:cubicBezTo>
                  <a:cubicBezTo>
                    <a:pt x="14848" y="415453"/>
                    <a:pt x="26189" y="415043"/>
                    <a:pt x="38240" y="412543"/>
                  </a:cubicBezTo>
                  <a:cubicBezTo>
                    <a:pt x="43612" y="411424"/>
                    <a:pt x="48723" y="409969"/>
                    <a:pt x="53349" y="408290"/>
                  </a:cubicBezTo>
                  <a:cubicBezTo>
                    <a:pt x="32084" y="433211"/>
                    <a:pt x="13841" y="456454"/>
                    <a:pt x="0" y="475966"/>
                  </a:cubicBezTo>
                  <a:lnTo>
                    <a:pt x="0" y="475966"/>
                  </a:lnTo>
                  <a:close/>
                  <a:moveTo>
                    <a:pt x="289802" y="72525"/>
                  </a:moveTo>
                  <a:cubicBezTo>
                    <a:pt x="292973" y="64318"/>
                    <a:pt x="299017" y="54730"/>
                    <a:pt x="307262" y="45552"/>
                  </a:cubicBezTo>
                  <a:cubicBezTo>
                    <a:pt x="311552" y="40740"/>
                    <a:pt x="316029" y="36524"/>
                    <a:pt x="320469" y="33017"/>
                  </a:cubicBezTo>
                  <a:cubicBezTo>
                    <a:pt x="305023" y="37270"/>
                    <a:pt x="288497" y="41486"/>
                    <a:pt x="271186" y="45589"/>
                  </a:cubicBezTo>
                  <a:cubicBezTo>
                    <a:pt x="266784" y="54207"/>
                    <a:pt x="260329" y="63534"/>
                    <a:pt x="252271" y="72563"/>
                  </a:cubicBezTo>
                  <a:cubicBezTo>
                    <a:pt x="241676" y="84389"/>
                    <a:pt x="230260" y="93492"/>
                    <a:pt x="220224" y="98715"/>
                  </a:cubicBezTo>
                  <a:cubicBezTo>
                    <a:pt x="224328" y="88157"/>
                    <a:pt x="232088" y="75808"/>
                    <a:pt x="242683" y="63982"/>
                  </a:cubicBezTo>
                  <a:cubicBezTo>
                    <a:pt x="247981" y="58087"/>
                    <a:pt x="253465" y="52827"/>
                    <a:pt x="258912" y="48425"/>
                  </a:cubicBezTo>
                  <a:cubicBezTo>
                    <a:pt x="255144" y="49283"/>
                    <a:pt x="251339" y="50104"/>
                    <a:pt x="247533" y="50962"/>
                  </a:cubicBezTo>
                  <a:cubicBezTo>
                    <a:pt x="234625" y="53797"/>
                    <a:pt x="221941" y="56371"/>
                    <a:pt x="209666" y="58722"/>
                  </a:cubicBezTo>
                  <a:cubicBezTo>
                    <a:pt x="206271" y="64989"/>
                    <a:pt x="201533" y="71742"/>
                    <a:pt x="195714" y="78233"/>
                  </a:cubicBezTo>
                  <a:cubicBezTo>
                    <a:pt x="187506" y="87411"/>
                    <a:pt x="178627" y="94462"/>
                    <a:pt x="170829" y="98566"/>
                  </a:cubicBezTo>
                  <a:cubicBezTo>
                    <a:pt x="174000" y="90358"/>
                    <a:pt x="180044" y="80770"/>
                    <a:pt x="188289" y="71593"/>
                  </a:cubicBezTo>
                  <a:cubicBezTo>
                    <a:pt x="191945" y="67489"/>
                    <a:pt x="195751" y="63795"/>
                    <a:pt x="199556" y="60624"/>
                  </a:cubicBezTo>
                  <a:cubicBezTo>
                    <a:pt x="167248" y="66556"/>
                    <a:pt x="137962" y="70735"/>
                    <a:pt x="114160" y="72898"/>
                  </a:cubicBezTo>
                  <a:cubicBezTo>
                    <a:pt x="136731" y="64952"/>
                    <a:pt x="165047" y="56520"/>
                    <a:pt x="196907" y="48462"/>
                  </a:cubicBezTo>
                  <a:cubicBezTo>
                    <a:pt x="192132" y="47156"/>
                    <a:pt x="187170" y="45403"/>
                    <a:pt x="182134" y="43202"/>
                  </a:cubicBezTo>
                  <a:cubicBezTo>
                    <a:pt x="170829" y="38277"/>
                    <a:pt x="161354" y="32084"/>
                    <a:pt x="155011" y="25966"/>
                  </a:cubicBezTo>
                  <a:cubicBezTo>
                    <a:pt x="163778" y="26414"/>
                    <a:pt x="174822" y="29137"/>
                    <a:pt x="186088" y="34062"/>
                  </a:cubicBezTo>
                  <a:cubicBezTo>
                    <a:pt x="194109" y="37568"/>
                    <a:pt x="201198" y="41710"/>
                    <a:pt x="206906" y="46000"/>
                  </a:cubicBezTo>
                  <a:cubicBezTo>
                    <a:pt x="219031" y="43015"/>
                    <a:pt x="231640" y="40105"/>
                    <a:pt x="244549" y="37270"/>
                  </a:cubicBezTo>
                  <a:cubicBezTo>
                    <a:pt x="248391" y="36449"/>
                    <a:pt x="252159" y="35628"/>
                    <a:pt x="255965" y="34808"/>
                  </a:cubicBezTo>
                  <a:cubicBezTo>
                    <a:pt x="249175" y="33054"/>
                    <a:pt x="242012" y="30592"/>
                    <a:pt x="234737" y="27458"/>
                  </a:cubicBezTo>
                  <a:cubicBezTo>
                    <a:pt x="220187" y="21116"/>
                    <a:pt x="207950" y="13132"/>
                    <a:pt x="199855" y="5260"/>
                  </a:cubicBezTo>
                  <a:cubicBezTo>
                    <a:pt x="211159" y="5857"/>
                    <a:pt x="225335" y="9327"/>
                    <a:pt x="239885" y="15669"/>
                  </a:cubicBezTo>
                  <a:cubicBezTo>
                    <a:pt x="250965" y="20482"/>
                    <a:pt x="260740" y="26302"/>
                    <a:pt x="268351" y="32271"/>
                  </a:cubicBezTo>
                  <a:cubicBezTo>
                    <a:pt x="285811" y="28764"/>
                    <a:pt x="302599" y="25705"/>
                    <a:pt x="318380" y="23131"/>
                  </a:cubicBezTo>
                  <a:cubicBezTo>
                    <a:pt x="312896" y="21787"/>
                    <a:pt x="307076" y="19810"/>
                    <a:pt x="301144" y="17236"/>
                  </a:cubicBezTo>
                  <a:cubicBezTo>
                    <a:pt x="289840" y="12311"/>
                    <a:pt x="280363" y="6118"/>
                    <a:pt x="274059" y="0"/>
                  </a:cubicBezTo>
                  <a:cubicBezTo>
                    <a:pt x="282863" y="448"/>
                    <a:pt x="293831" y="3171"/>
                    <a:pt x="305135" y="8096"/>
                  </a:cubicBezTo>
                  <a:cubicBezTo>
                    <a:pt x="314127" y="12013"/>
                    <a:pt x="321998" y="16751"/>
                    <a:pt x="328042" y="21638"/>
                  </a:cubicBezTo>
                  <a:cubicBezTo>
                    <a:pt x="346397" y="18803"/>
                    <a:pt x="363260" y="16714"/>
                    <a:pt x="377997" y="15371"/>
                  </a:cubicBezTo>
                  <a:cubicBezTo>
                    <a:pt x="364044" y="20295"/>
                    <a:pt x="347853" y="25406"/>
                    <a:pt x="329982" y="30480"/>
                  </a:cubicBezTo>
                  <a:cubicBezTo>
                    <a:pt x="326550" y="37419"/>
                    <a:pt x="321364" y="44993"/>
                    <a:pt x="314798" y="52342"/>
                  </a:cubicBezTo>
                  <a:cubicBezTo>
                    <a:pt x="306478" y="61370"/>
                    <a:pt x="297599" y="68459"/>
                    <a:pt x="289802" y="72525"/>
                  </a:cubicBezTo>
                  <a:lnTo>
                    <a:pt x="289802" y="72525"/>
                  </a:lnTo>
                  <a:close/>
                  <a:moveTo>
                    <a:pt x="290287" y="191050"/>
                  </a:moveTo>
                  <a:cubicBezTo>
                    <a:pt x="297189" y="185603"/>
                    <a:pt x="304576" y="176985"/>
                    <a:pt x="310956" y="166465"/>
                  </a:cubicBezTo>
                  <a:cubicBezTo>
                    <a:pt x="314276" y="160943"/>
                    <a:pt x="316999" y="155422"/>
                    <a:pt x="319088" y="150162"/>
                  </a:cubicBezTo>
                  <a:cubicBezTo>
                    <a:pt x="319536" y="166166"/>
                    <a:pt x="320357" y="183216"/>
                    <a:pt x="321551" y="200974"/>
                  </a:cubicBezTo>
                  <a:cubicBezTo>
                    <a:pt x="314612" y="207727"/>
                    <a:pt x="307598" y="216643"/>
                    <a:pt x="301330" y="226977"/>
                  </a:cubicBezTo>
                  <a:cubicBezTo>
                    <a:pt x="293123" y="240557"/>
                    <a:pt x="287788" y="254137"/>
                    <a:pt x="285736" y="265292"/>
                  </a:cubicBezTo>
                  <a:cubicBezTo>
                    <a:pt x="294615" y="258278"/>
                    <a:pt x="304165" y="247198"/>
                    <a:pt x="312336" y="233618"/>
                  </a:cubicBezTo>
                  <a:cubicBezTo>
                    <a:pt x="316440" y="226828"/>
                    <a:pt x="319835" y="220038"/>
                    <a:pt x="322446" y="213547"/>
                  </a:cubicBezTo>
                  <a:cubicBezTo>
                    <a:pt x="322744" y="217389"/>
                    <a:pt x="323043" y="221269"/>
                    <a:pt x="323379" y="225186"/>
                  </a:cubicBezTo>
                  <a:cubicBezTo>
                    <a:pt x="324461" y="238356"/>
                    <a:pt x="325729" y="251227"/>
                    <a:pt x="327072" y="263650"/>
                  </a:cubicBezTo>
                  <a:cubicBezTo>
                    <a:pt x="322073" y="268724"/>
                    <a:pt x="317037" y="275253"/>
                    <a:pt x="312522" y="282714"/>
                  </a:cubicBezTo>
                  <a:cubicBezTo>
                    <a:pt x="306143" y="293272"/>
                    <a:pt x="302002" y="303830"/>
                    <a:pt x="300397" y="312448"/>
                  </a:cubicBezTo>
                  <a:cubicBezTo>
                    <a:pt x="307300" y="307001"/>
                    <a:pt x="314686" y="298421"/>
                    <a:pt x="321066" y="287863"/>
                  </a:cubicBezTo>
                  <a:cubicBezTo>
                    <a:pt x="323901" y="283162"/>
                    <a:pt x="326326" y="278424"/>
                    <a:pt x="328229" y="273872"/>
                  </a:cubicBezTo>
                  <a:cubicBezTo>
                    <a:pt x="332034" y="306516"/>
                    <a:pt x="336660" y="335728"/>
                    <a:pt x="341585" y="359119"/>
                  </a:cubicBezTo>
                  <a:cubicBezTo>
                    <a:pt x="342555" y="335205"/>
                    <a:pt x="342294" y="305658"/>
                    <a:pt x="340652" y="272828"/>
                  </a:cubicBezTo>
                  <a:cubicBezTo>
                    <a:pt x="343301" y="277006"/>
                    <a:pt x="346472" y="281222"/>
                    <a:pt x="350054" y="285400"/>
                  </a:cubicBezTo>
                  <a:cubicBezTo>
                    <a:pt x="358075" y="294764"/>
                    <a:pt x="366804" y="302002"/>
                    <a:pt x="374489" y="306255"/>
                  </a:cubicBezTo>
                  <a:cubicBezTo>
                    <a:pt x="371468" y="297973"/>
                    <a:pt x="365648" y="288273"/>
                    <a:pt x="357627" y="278909"/>
                  </a:cubicBezTo>
                  <a:cubicBezTo>
                    <a:pt x="351919" y="272268"/>
                    <a:pt x="345875" y="266709"/>
                    <a:pt x="340092" y="262494"/>
                  </a:cubicBezTo>
                  <a:cubicBezTo>
                    <a:pt x="339384" y="250033"/>
                    <a:pt x="338488" y="237125"/>
                    <a:pt x="337369" y="223918"/>
                  </a:cubicBezTo>
                  <a:cubicBezTo>
                    <a:pt x="337033" y="220001"/>
                    <a:pt x="336698" y="216158"/>
                    <a:pt x="336362" y="212315"/>
                  </a:cubicBezTo>
                  <a:cubicBezTo>
                    <a:pt x="340018" y="218285"/>
                    <a:pt x="344457" y="224403"/>
                    <a:pt x="349643" y="230447"/>
                  </a:cubicBezTo>
                  <a:cubicBezTo>
                    <a:pt x="359977" y="242497"/>
                    <a:pt x="371207" y="251824"/>
                    <a:pt x="381130" y="257271"/>
                  </a:cubicBezTo>
                  <a:cubicBezTo>
                    <a:pt x="377251" y="246638"/>
                    <a:pt x="369752" y="234103"/>
                    <a:pt x="359418" y="222053"/>
                  </a:cubicBezTo>
                  <a:cubicBezTo>
                    <a:pt x="351546" y="212875"/>
                    <a:pt x="343152" y="205264"/>
                    <a:pt x="335168" y="199743"/>
                  </a:cubicBezTo>
                  <a:cubicBezTo>
                    <a:pt x="333415" y="182022"/>
                    <a:pt x="331400" y="165084"/>
                    <a:pt x="329199" y="149229"/>
                  </a:cubicBezTo>
                  <a:cubicBezTo>
                    <a:pt x="332109" y="154042"/>
                    <a:pt x="335690" y="159078"/>
                    <a:pt x="339906" y="163965"/>
                  </a:cubicBezTo>
                  <a:cubicBezTo>
                    <a:pt x="347927" y="173329"/>
                    <a:pt x="356657" y="180567"/>
                    <a:pt x="364342" y="184820"/>
                  </a:cubicBezTo>
                  <a:cubicBezTo>
                    <a:pt x="361320" y="176538"/>
                    <a:pt x="355500" y="166838"/>
                    <a:pt x="347479" y="157474"/>
                  </a:cubicBezTo>
                  <a:cubicBezTo>
                    <a:pt x="341062" y="150012"/>
                    <a:pt x="334235" y="143894"/>
                    <a:pt x="327819" y="139566"/>
                  </a:cubicBezTo>
                  <a:cubicBezTo>
                    <a:pt x="325132" y="121174"/>
                    <a:pt x="322185" y="104460"/>
                    <a:pt x="319163" y="89985"/>
                  </a:cubicBezTo>
                  <a:cubicBezTo>
                    <a:pt x="318566" y="104796"/>
                    <a:pt x="318417" y="121771"/>
                    <a:pt x="318827" y="140350"/>
                  </a:cubicBezTo>
                  <a:cubicBezTo>
                    <a:pt x="313194" y="145685"/>
                    <a:pt x="307486" y="152848"/>
                    <a:pt x="302412" y="161279"/>
                  </a:cubicBezTo>
                  <a:cubicBezTo>
                    <a:pt x="296033" y="171874"/>
                    <a:pt x="291892" y="182432"/>
                    <a:pt x="290287" y="19105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5" name="Google Shape;2245;p27"/>
            <p:cNvSpPr/>
            <p:nvPr/>
          </p:nvSpPr>
          <p:spPr>
            <a:xfrm>
              <a:off x="5318666" y="584100"/>
              <a:ext cx="108974" cy="629260"/>
            </a:xfrm>
            <a:custGeom>
              <a:rect b="b" l="l" r="r" t="t"/>
              <a:pathLst>
                <a:path extrusionOk="0" h="629260" w="108974">
                  <a:moveTo>
                    <a:pt x="108974" y="0"/>
                  </a:moveTo>
                  <a:cubicBezTo>
                    <a:pt x="104983" y="83382"/>
                    <a:pt x="92037" y="195341"/>
                    <a:pt x="70884" y="317484"/>
                  </a:cubicBezTo>
                  <a:cubicBezTo>
                    <a:pt x="49730" y="439628"/>
                    <a:pt x="24287" y="549386"/>
                    <a:pt x="0" y="629261"/>
                  </a:cubicBezTo>
                  <a:cubicBezTo>
                    <a:pt x="3992" y="545879"/>
                    <a:pt x="16938" y="433920"/>
                    <a:pt x="38091" y="311776"/>
                  </a:cubicBezTo>
                  <a:cubicBezTo>
                    <a:pt x="59207" y="189670"/>
                    <a:pt x="84650" y="79912"/>
                    <a:pt x="10897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6" name="Google Shape;2246;p27"/>
            <p:cNvSpPr/>
            <p:nvPr/>
          </p:nvSpPr>
          <p:spPr>
            <a:xfrm>
              <a:off x="5320867" y="685463"/>
              <a:ext cx="173217" cy="134902"/>
            </a:xfrm>
            <a:custGeom>
              <a:rect b="b" l="l" r="r" t="t"/>
              <a:pathLst>
                <a:path extrusionOk="0" h="134902" w="173217">
                  <a:moveTo>
                    <a:pt x="0" y="0"/>
                  </a:moveTo>
                  <a:cubicBezTo>
                    <a:pt x="15110" y="14289"/>
                    <a:pt x="30741" y="36076"/>
                    <a:pt x="43538" y="62266"/>
                  </a:cubicBezTo>
                  <a:cubicBezTo>
                    <a:pt x="56334" y="88455"/>
                    <a:pt x="63870" y="114197"/>
                    <a:pt x="65847" y="134903"/>
                  </a:cubicBezTo>
                  <a:cubicBezTo>
                    <a:pt x="50738" y="120614"/>
                    <a:pt x="35106" y="98827"/>
                    <a:pt x="22310" y="72637"/>
                  </a:cubicBezTo>
                  <a:cubicBezTo>
                    <a:pt x="9514" y="46447"/>
                    <a:pt x="1940" y="20706"/>
                    <a:pt x="0" y="0"/>
                  </a:cubicBezTo>
                  <a:lnTo>
                    <a:pt x="0" y="0"/>
                  </a:lnTo>
                  <a:close/>
                  <a:moveTo>
                    <a:pt x="173218" y="29995"/>
                  </a:moveTo>
                  <a:cubicBezTo>
                    <a:pt x="154191" y="38352"/>
                    <a:pt x="132105" y="53610"/>
                    <a:pt x="111288" y="73980"/>
                  </a:cubicBezTo>
                  <a:cubicBezTo>
                    <a:pt x="90433" y="94313"/>
                    <a:pt x="74652" y="116025"/>
                    <a:pt x="65847" y="134866"/>
                  </a:cubicBezTo>
                  <a:cubicBezTo>
                    <a:pt x="84874" y="126509"/>
                    <a:pt x="106960" y="111250"/>
                    <a:pt x="127777" y="90880"/>
                  </a:cubicBezTo>
                  <a:cubicBezTo>
                    <a:pt x="148632" y="70548"/>
                    <a:pt x="164413" y="48835"/>
                    <a:pt x="173218" y="2999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7" name="Google Shape;2247;p27"/>
            <p:cNvSpPr/>
            <p:nvPr/>
          </p:nvSpPr>
          <p:spPr>
            <a:xfrm>
              <a:off x="5276472" y="793542"/>
              <a:ext cx="223060" cy="173665"/>
            </a:xfrm>
            <a:custGeom>
              <a:rect b="b" l="l" r="r" t="t"/>
              <a:pathLst>
                <a:path extrusionOk="0" h="173665" w="223060">
                  <a:moveTo>
                    <a:pt x="0" y="0"/>
                  </a:moveTo>
                  <a:cubicBezTo>
                    <a:pt x="19475" y="18392"/>
                    <a:pt x="39620" y="46447"/>
                    <a:pt x="56073" y="80173"/>
                  </a:cubicBezTo>
                  <a:cubicBezTo>
                    <a:pt x="72525" y="113862"/>
                    <a:pt x="82263" y="147028"/>
                    <a:pt x="84800" y="173665"/>
                  </a:cubicBezTo>
                  <a:cubicBezTo>
                    <a:pt x="65325" y="155273"/>
                    <a:pt x="45179" y="127218"/>
                    <a:pt x="28727" y="93529"/>
                  </a:cubicBezTo>
                  <a:cubicBezTo>
                    <a:pt x="12274" y="59803"/>
                    <a:pt x="2537" y="26675"/>
                    <a:pt x="0" y="0"/>
                  </a:cubicBezTo>
                  <a:lnTo>
                    <a:pt x="0" y="0"/>
                  </a:lnTo>
                  <a:close/>
                  <a:moveTo>
                    <a:pt x="223060" y="38650"/>
                  </a:moveTo>
                  <a:cubicBezTo>
                    <a:pt x="198549" y="49432"/>
                    <a:pt x="170158" y="69093"/>
                    <a:pt x="143297" y="95283"/>
                  </a:cubicBezTo>
                  <a:cubicBezTo>
                    <a:pt x="116473" y="121472"/>
                    <a:pt x="96141" y="149415"/>
                    <a:pt x="84800" y="173665"/>
                  </a:cubicBezTo>
                  <a:cubicBezTo>
                    <a:pt x="109310" y="162883"/>
                    <a:pt x="137738" y="143222"/>
                    <a:pt x="164562" y="117033"/>
                  </a:cubicBezTo>
                  <a:cubicBezTo>
                    <a:pt x="191386" y="90806"/>
                    <a:pt x="211718" y="62900"/>
                    <a:pt x="223060" y="3865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8" name="Google Shape;2248;p27"/>
            <p:cNvSpPr/>
            <p:nvPr/>
          </p:nvSpPr>
          <p:spPr>
            <a:xfrm>
              <a:off x="5271659" y="969409"/>
              <a:ext cx="173254" cy="134902"/>
            </a:xfrm>
            <a:custGeom>
              <a:rect b="b" l="l" r="r" t="t"/>
              <a:pathLst>
                <a:path extrusionOk="0" h="134902" w="173254">
                  <a:moveTo>
                    <a:pt x="0" y="0"/>
                  </a:moveTo>
                  <a:cubicBezTo>
                    <a:pt x="15109" y="14289"/>
                    <a:pt x="30741" y="36076"/>
                    <a:pt x="43537" y="62266"/>
                  </a:cubicBezTo>
                  <a:cubicBezTo>
                    <a:pt x="56334" y="88455"/>
                    <a:pt x="63870" y="114197"/>
                    <a:pt x="65847" y="134903"/>
                  </a:cubicBezTo>
                  <a:cubicBezTo>
                    <a:pt x="50738" y="120614"/>
                    <a:pt x="35106" y="98827"/>
                    <a:pt x="22310" y="72637"/>
                  </a:cubicBezTo>
                  <a:cubicBezTo>
                    <a:pt x="9550" y="46447"/>
                    <a:pt x="1977" y="20706"/>
                    <a:pt x="0" y="0"/>
                  </a:cubicBezTo>
                  <a:lnTo>
                    <a:pt x="0" y="0"/>
                  </a:lnTo>
                  <a:close/>
                  <a:moveTo>
                    <a:pt x="173255" y="29995"/>
                  </a:moveTo>
                  <a:cubicBezTo>
                    <a:pt x="154191" y="38352"/>
                    <a:pt x="132142" y="53648"/>
                    <a:pt x="111325" y="73980"/>
                  </a:cubicBezTo>
                  <a:cubicBezTo>
                    <a:pt x="90470" y="94313"/>
                    <a:pt x="74689" y="116025"/>
                    <a:pt x="65884" y="134866"/>
                  </a:cubicBezTo>
                  <a:cubicBezTo>
                    <a:pt x="84911" y="126509"/>
                    <a:pt x="106997" y="111250"/>
                    <a:pt x="127815" y="90880"/>
                  </a:cubicBezTo>
                  <a:cubicBezTo>
                    <a:pt x="148669" y="70511"/>
                    <a:pt x="164450" y="48835"/>
                    <a:pt x="173255" y="2999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9" name="Google Shape;2249;p27"/>
            <p:cNvSpPr/>
            <p:nvPr/>
          </p:nvSpPr>
          <p:spPr>
            <a:xfrm>
              <a:off x="5273525" y="1614040"/>
              <a:ext cx="92036" cy="253502"/>
            </a:xfrm>
            <a:custGeom>
              <a:rect b="b" l="l" r="r" t="t"/>
              <a:pathLst>
                <a:path extrusionOk="0" h="253502" w="92036">
                  <a:moveTo>
                    <a:pt x="63385" y="253503"/>
                  </a:moveTo>
                  <a:cubicBezTo>
                    <a:pt x="62228" y="230745"/>
                    <a:pt x="59393" y="202690"/>
                    <a:pt x="54953" y="171688"/>
                  </a:cubicBezTo>
                  <a:cubicBezTo>
                    <a:pt x="57826" y="175419"/>
                    <a:pt x="61183" y="179187"/>
                    <a:pt x="64952" y="182843"/>
                  </a:cubicBezTo>
                  <a:cubicBezTo>
                    <a:pt x="73383" y="191013"/>
                    <a:pt x="82299" y="197131"/>
                    <a:pt x="89985" y="200489"/>
                  </a:cubicBezTo>
                  <a:cubicBezTo>
                    <a:pt x="86403" y="192916"/>
                    <a:pt x="80024" y="184186"/>
                    <a:pt x="71592" y="176015"/>
                  </a:cubicBezTo>
                  <a:cubicBezTo>
                    <a:pt x="65623" y="170233"/>
                    <a:pt x="59393" y="165457"/>
                    <a:pt x="53536" y="161988"/>
                  </a:cubicBezTo>
                  <a:cubicBezTo>
                    <a:pt x="51782" y="150199"/>
                    <a:pt x="49768" y="138037"/>
                    <a:pt x="47604" y="125613"/>
                  </a:cubicBezTo>
                  <a:cubicBezTo>
                    <a:pt x="46970" y="121957"/>
                    <a:pt x="46298" y="118301"/>
                    <a:pt x="45627" y="114682"/>
                  </a:cubicBezTo>
                  <a:cubicBezTo>
                    <a:pt x="49618" y="120017"/>
                    <a:pt x="54394" y="125464"/>
                    <a:pt x="59803" y="130724"/>
                  </a:cubicBezTo>
                  <a:cubicBezTo>
                    <a:pt x="70660" y="141245"/>
                    <a:pt x="82151" y="149117"/>
                    <a:pt x="92037" y="153445"/>
                  </a:cubicBezTo>
                  <a:cubicBezTo>
                    <a:pt x="87411" y="143670"/>
                    <a:pt x="79203" y="132441"/>
                    <a:pt x="68347" y="121920"/>
                  </a:cubicBezTo>
                  <a:cubicBezTo>
                    <a:pt x="60065" y="113899"/>
                    <a:pt x="51409" y="107407"/>
                    <a:pt x="43388" y="102856"/>
                  </a:cubicBezTo>
                  <a:cubicBezTo>
                    <a:pt x="40180" y="86180"/>
                    <a:pt x="36785" y="70287"/>
                    <a:pt x="33315" y="55401"/>
                  </a:cubicBezTo>
                  <a:cubicBezTo>
                    <a:pt x="36486" y="59729"/>
                    <a:pt x="40366" y="64168"/>
                    <a:pt x="44769" y="68459"/>
                  </a:cubicBezTo>
                  <a:cubicBezTo>
                    <a:pt x="53200" y="76629"/>
                    <a:pt x="62116" y="82747"/>
                    <a:pt x="69802" y="86105"/>
                  </a:cubicBezTo>
                  <a:cubicBezTo>
                    <a:pt x="66220" y="78532"/>
                    <a:pt x="59840" y="69802"/>
                    <a:pt x="51409" y="61631"/>
                  </a:cubicBezTo>
                  <a:cubicBezTo>
                    <a:pt x="44694" y="55103"/>
                    <a:pt x="37643" y="49880"/>
                    <a:pt x="31189" y="46336"/>
                  </a:cubicBezTo>
                  <a:cubicBezTo>
                    <a:pt x="27010" y="29137"/>
                    <a:pt x="22795" y="13505"/>
                    <a:pt x="18616" y="0"/>
                  </a:cubicBezTo>
                  <a:cubicBezTo>
                    <a:pt x="19325" y="14102"/>
                    <a:pt x="20705" y="30219"/>
                    <a:pt x="22683" y="47828"/>
                  </a:cubicBezTo>
                  <a:cubicBezTo>
                    <a:pt x="17833" y="53387"/>
                    <a:pt x="12983" y="60699"/>
                    <a:pt x="8916" y="69130"/>
                  </a:cubicBezTo>
                  <a:cubicBezTo>
                    <a:pt x="3805" y="79726"/>
                    <a:pt x="783" y="90097"/>
                    <a:pt x="0" y="98454"/>
                  </a:cubicBezTo>
                  <a:cubicBezTo>
                    <a:pt x="6081" y="92671"/>
                    <a:pt x="12348" y="83867"/>
                    <a:pt x="17460" y="73309"/>
                  </a:cubicBezTo>
                  <a:cubicBezTo>
                    <a:pt x="20146" y="67787"/>
                    <a:pt x="22235" y="62303"/>
                    <a:pt x="23727" y="57117"/>
                  </a:cubicBezTo>
                  <a:cubicBezTo>
                    <a:pt x="25555" y="72264"/>
                    <a:pt x="27831" y="88381"/>
                    <a:pt x="30517" y="105132"/>
                  </a:cubicBezTo>
                  <a:cubicBezTo>
                    <a:pt x="24511" y="112145"/>
                    <a:pt x="18616" y="121211"/>
                    <a:pt x="13617" y="131583"/>
                  </a:cubicBezTo>
                  <a:cubicBezTo>
                    <a:pt x="7014" y="145200"/>
                    <a:pt x="3134" y="158556"/>
                    <a:pt x="2164" y="169300"/>
                  </a:cubicBezTo>
                  <a:cubicBezTo>
                    <a:pt x="9998" y="161876"/>
                    <a:pt x="18057" y="150535"/>
                    <a:pt x="24660" y="136917"/>
                  </a:cubicBezTo>
                  <a:cubicBezTo>
                    <a:pt x="27943" y="130128"/>
                    <a:pt x="30554" y="123375"/>
                    <a:pt x="32494" y="116958"/>
                  </a:cubicBezTo>
                  <a:cubicBezTo>
                    <a:pt x="33091" y="120577"/>
                    <a:pt x="33725" y="124233"/>
                    <a:pt x="34397" y="127926"/>
                  </a:cubicBezTo>
                  <a:cubicBezTo>
                    <a:pt x="36598" y="140350"/>
                    <a:pt x="38911" y="152437"/>
                    <a:pt x="41262" y="164114"/>
                  </a:cubicBezTo>
                  <a:cubicBezTo>
                    <a:pt x="36934" y="169375"/>
                    <a:pt x="32755" y="175978"/>
                    <a:pt x="29099" y="183477"/>
                  </a:cubicBezTo>
                  <a:cubicBezTo>
                    <a:pt x="23988" y="194035"/>
                    <a:pt x="20967" y="204444"/>
                    <a:pt x="20183" y="212763"/>
                  </a:cubicBezTo>
                  <a:cubicBezTo>
                    <a:pt x="26264" y="206980"/>
                    <a:pt x="32532" y="198176"/>
                    <a:pt x="37643" y="187618"/>
                  </a:cubicBezTo>
                  <a:cubicBezTo>
                    <a:pt x="39919" y="182880"/>
                    <a:pt x="41784" y="178217"/>
                    <a:pt x="43239" y="173740"/>
                  </a:cubicBezTo>
                  <a:cubicBezTo>
                    <a:pt x="49730" y="204369"/>
                    <a:pt x="56669" y="231715"/>
                    <a:pt x="63385" y="253503"/>
                  </a:cubicBezTo>
                  <a:lnTo>
                    <a:pt x="63385" y="253503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0" name="Google Shape;2250;p27"/>
            <p:cNvSpPr/>
            <p:nvPr/>
          </p:nvSpPr>
          <p:spPr>
            <a:xfrm>
              <a:off x="4519247" y="967879"/>
              <a:ext cx="475853" cy="295249"/>
            </a:xfrm>
            <a:custGeom>
              <a:rect b="b" l="l" r="r" t="t"/>
              <a:pathLst>
                <a:path extrusionOk="0" h="295249" w="475853">
                  <a:moveTo>
                    <a:pt x="0" y="9998"/>
                  </a:moveTo>
                  <a:cubicBezTo>
                    <a:pt x="16826" y="20594"/>
                    <a:pt x="38315" y="32644"/>
                    <a:pt x="62676" y="45067"/>
                  </a:cubicBezTo>
                  <a:cubicBezTo>
                    <a:pt x="58573" y="45254"/>
                    <a:pt x="54170" y="45739"/>
                    <a:pt x="49656" y="46559"/>
                  </a:cubicBezTo>
                  <a:cubicBezTo>
                    <a:pt x="39546" y="48425"/>
                    <a:pt x="30666" y="51633"/>
                    <a:pt x="24362" y="55401"/>
                  </a:cubicBezTo>
                  <a:cubicBezTo>
                    <a:pt x="31599" y="56670"/>
                    <a:pt x="41038" y="56520"/>
                    <a:pt x="51185" y="54692"/>
                  </a:cubicBezTo>
                  <a:cubicBezTo>
                    <a:pt x="58349" y="53387"/>
                    <a:pt x="64915" y="51372"/>
                    <a:pt x="70361" y="48984"/>
                  </a:cubicBezTo>
                  <a:cubicBezTo>
                    <a:pt x="79651" y="53648"/>
                    <a:pt x="89351" y="58348"/>
                    <a:pt x="99349" y="63012"/>
                  </a:cubicBezTo>
                  <a:cubicBezTo>
                    <a:pt x="102297" y="64392"/>
                    <a:pt x="105244" y="65773"/>
                    <a:pt x="108154" y="67078"/>
                  </a:cubicBezTo>
                  <a:cubicBezTo>
                    <a:pt x="102297" y="67228"/>
                    <a:pt x="96029" y="67862"/>
                    <a:pt x="89500" y="69056"/>
                  </a:cubicBezTo>
                  <a:cubicBezTo>
                    <a:pt x="76480" y="71443"/>
                    <a:pt x="65027" y="75584"/>
                    <a:pt x="56931" y="80397"/>
                  </a:cubicBezTo>
                  <a:cubicBezTo>
                    <a:pt x="66220" y="82039"/>
                    <a:pt x="78420" y="81852"/>
                    <a:pt x="91440" y="79464"/>
                  </a:cubicBezTo>
                  <a:cubicBezTo>
                    <a:pt x="101364" y="77636"/>
                    <a:pt x="110392" y="74801"/>
                    <a:pt x="117704" y="71406"/>
                  </a:cubicBezTo>
                  <a:cubicBezTo>
                    <a:pt x="131247" y="77487"/>
                    <a:pt x="144305" y="83083"/>
                    <a:pt x="156690" y="88082"/>
                  </a:cubicBezTo>
                  <a:cubicBezTo>
                    <a:pt x="151990" y="88157"/>
                    <a:pt x="146879" y="88642"/>
                    <a:pt x="141581" y="89612"/>
                  </a:cubicBezTo>
                  <a:cubicBezTo>
                    <a:pt x="131471" y="91477"/>
                    <a:pt x="122591" y="94686"/>
                    <a:pt x="116287" y="98416"/>
                  </a:cubicBezTo>
                  <a:cubicBezTo>
                    <a:pt x="123524" y="99685"/>
                    <a:pt x="133000" y="99536"/>
                    <a:pt x="143073" y="97708"/>
                  </a:cubicBezTo>
                  <a:cubicBezTo>
                    <a:pt x="151132" y="96215"/>
                    <a:pt x="158444" y="93865"/>
                    <a:pt x="164226" y="91067"/>
                  </a:cubicBezTo>
                  <a:cubicBezTo>
                    <a:pt x="178627" y="96738"/>
                    <a:pt x="191946" y="101588"/>
                    <a:pt x="203660" y="105430"/>
                  </a:cubicBezTo>
                  <a:cubicBezTo>
                    <a:pt x="193214" y="98864"/>
                    <a:pt x="181015" y="91738"/>
                    <a:pt x="167435" y="84352"/>
                  </a:cubicBezTo>
                  <a:cubicBezTo>
                    <a:pt x="165942" y="78159"/>
                    <a:pt x="163182" y="71070"/>
                    <a:pt x="159227" y="63982"/>
                  </a:cubicBezTo>
                  <a:cubicBezTo>
                    <a:pt x="154265" y="55065"/>
                    <a:pt x="148371" y="47753"/>
                    <a:pt x="142812" y="43015"/>
                  </a:cubicBezTo>
                  <a:cubicBezTo>
                    <a:pt x="143857" y="50216"/>
                    <a:pt x="146953" y="59020"/>
                    <a:pt x="151915" y="67936"/>
                  </a:cubicBezTo>
                  <a:cubicBezTo>
                    <a:pt x="154489" y="72600"/>
                    <a:pt x="157362" y="76816"/>
                    <a:pt x="160272" y="80472"/>
                  </a:cubicBezTo>
                  <a:cubicBezTo>
                    <a:pt x="148520" y="74167"/>
                    <a:pt x="135873" y="67713"/>
                    <a:pt x="122554" y="61221"/>
                  </a:cubicBezTo>
                  <a:cubicBezTo>
                    <a:pt x="120577" y="53461"/>
                    <a:pt x="117107" y="44769"/>
                    <a:pt x="112220" y="36039"/>
                  </a:cubicBezTo>
                  <a:cubicBezTo>
                    <a:pt x="105841" y="24585"/>
                    <a:pt x="98267" y="15147"/>
                    <a:pt x="91104" y="9066"/>
                  </a:cubicBezTo>
                  <a:cubicBezTo>
                    <a:pt x="92447" y="18318"/>
                    <a:pt x="96439" y="29697"/>
                    <a:pt x="102819" y="41150"/>
                  </a:cubicBezTo>
                  <a:cubicBezTo>
                    <a:pt x="105990" y="46895"/>
                    <a:pt x="109497" y="52118"/>
                    <a:pt x="113078" y="56670"/>
                  </a:cubicBezTo>
                  <a:cubicBezTo>
                    <a:pt x="110168" y="55289"/>
                    <a:pt x="107258" y="53909"/>
                    <a:pt x="104311" y="52529"/>
                  </a:cubicBezTo>
                  <a:cubicBezTo>
                    <a:pt x="94313" y="47865"/>
                    <a:pt x="84538" y="43426"/>
                    <a:pt x="74987" y="39247"/>
                  </a:cubicBezTo>
                  <a:cubicBezTo>
                    <a:pt x="73421" y="33577"/>
                    <a:pt x="70846" y="27272"/>
                    <a:pt x="67302" y="20967"/>
                  </a:cubicBezTo>
                  <a:cubicBezTo>
                    <a:pt x="62340" y="12050"/>
                    <a:pt x="56446" y="4738"/>
                    <a:pt x="50887" y="0"/>
                  </a:cubicBezTo>
                  <a:cubicBezTo>
                    <a:pt x="51932" y="7200"/>
                    <a:pt x="55028" y="16005"/>
                    <a:pt x="59990" y="24921"/>
                  </a:cubicBezTo>
                  <a:cubicBezTo>
                    <a:pt x="62191" y="28913"/>
                    <a:pt x="64616" y="32569"/>
                    <a:pt x="67078" y="35815"/>
                  </a:cubicBezTo>
                  <a:cubicBezTo>
                    <a:pt x="41971" y="24959"/>
                    <a:pt x="18952" y="16154"/>
                    <a:pt x="0" y="9998"/>
                  </a:cubicBezTo>
                  <a:lnTo>
                    <a:pt x="0" y="9998"/>
                  </a:lnTo>
                  <a:close/>
                  <a:moveTo>
                    <a:pt x="410678" y="140238"/>
                  </a:moveTo>
                  <a:cubicBezTo>
                    <a:pt x="417766" y="140760"/>
                    <a:pt x="426645" y="143148"/>
                    <a:pt x="435674" y="147326"/>
                  </a:cubicBezTo>
                  <a:cubicBezTo>
                    <a:pt x="440412" y="149527"/>
                    <a:pt x="444739" y="151990"/>
                    <a:pt x="448507" y="154564"/>
                  </a:cubicBezTo>
                  <a:cubicBezTo>
                    <a:pt x="441568" y="143633"/>
                    <a:pt x="434368" y="131844"/>
                    <a:pt x="427093" y="119420"/>
                  </a:cubicBezTo>
                  <a:cubicBezTo>
                    <a:pt x="419371" y="118040"/>
                    <a:pt x="410641" y="115279"/>
                    <a:pt x="401762" y="111176"/>
                  </a:cubicBezTo>
                  <a:cubicBezTo>
                    <a:pt x="390122" y="105803"/>
                    <a:pt x="380384" y="99125"/>
                    <a:pt x="373930" y="92597"/>
                  </a:cubicBezTo>
                  <a:cubicBezTo>
                    <a:pt x="383071" y="93268"/>
                    <a:pt x="394487" y="96327"/>
                    <a:pt x="406126" y="101737"/>
                  </a:cubicBezTo>
                  <a:cubicBezTo>
                    <a:pt x="411947" y="104423"/>
                    <a:pt x="417319" y="107445"/>
                    <a:pt x="421982" y="110579"/>
                  </a:cubicBezTo>
                  <a:cubicBezTo>
                    <a:pt x="420415" y="107855"/>
                    <a:pt x="418886" y="105132"/>
                    <a:pt x="417319" y="102371"/>
                  </a:cubicBezTo>
                  <a:cubicBezTo>
                    <a:pt x="412059" y="93044"/>
                    <a:pt x="407059" y="83867"/>
                    <a:pt x="402358" y="74950"/>
                  </a:cubicBezTo>
                  <a:cubicBezTo>
                    <a:pt x="396688" y="73831"/>
                    <a:pt x="390345" y="71742"/>
                    <a:pt x="383966" y="68795"/>
                  </a:cubicBezTo>
                  <a:cubicBezTo>
                    <a:pt x="374900" y="64616"/>
                    <a:pt x="367364" y="59430"/>
                    <a:pt x="362365" y="54357"/>
                  </a:cubicBezTo>
                  <a:cubicBezTo>
                    <a:pt x="369454" y="54879"/>
                    <a:pt x="378333" y="57267"/>
                    <a:pt x="387361" y="61445"/>
                  </a:cubicBezTo>
                  <a:cubicBezTo>
                    <a:pt x="391390" y="63310"/>
                    <a:pt x="395158" y="65362"/>
                    <a:pt x="398516" y="67563"/>
                  </a:cubicBezTo>
                  <a:cubicBezTo>
                    <a:pt x="386279" y="43985"/>
                    <a:pt x="376094" y="22310"/>
                    <a:pt x="368782" y="4440"/>
                  </a:cubicBezTo>
                  <a:cubicBezTo>
                    <a:pt x="380273" y="19997"/>
                    <a:pt x="393517" y="39919"/>
                    <a:pt x="407320" y="62639"/>
                  </a:cubicBezTo>
                  <a:cubicBezTo>
                    <a:pt x="407208" y="58647"/>
                    <a:pt x="407395" y="54357"/>
                    <a:pt x="407880" y="49954"/>
                  </a:cubicBezTo>
                  <a:cubicBezTo>
                    <a:pt x="408999" y="40068"/>
                    <a:pt x="411536" y="31226"/>
                    <a:pt x="414782" y="24921"/>
                  </a:cubicBezTo>
                  <a:cubicBezTo>
                    <a:pt x="416498" y="31823"/>
                    <a:pt x="417020" y="40963"/>
                    <a:pt x="415901" y="50887"/>
                  </a:cubicBezTo>
                  <a:cubicBezTo>
                    <a:pt x="415118" y="57901"/>
                    <a:pt x="413588" y="64392"/>
                    <a:pt x="411610" y="69802"/>
                  </a:cubicBezTo>
                  <a:cubicBezTo>
                    <a:pt x="416796" y="78494"/>
                    <a:pt x="422057" y="87523"/>
                    <a:pt x="427280" y="96850"/>
                  </a:cubicBezTo>
                  <a:cubicBezTo>
                    <a:pt x="428847" y="99610"/>
                    <a:pt x="430376" y="102371"/>
                    <a:pt x="431868" y="105094"/>
                  </a:cubicBezTo>
                  <a:cubicBezTo>
                    <a:pt x="431607" y="99424"/>
                    <a:pt x="431794" y="93305"/>
                    <a:pt x="432540" y="86926"/>
                  </a:cubicBezTo>
                  <a:cubicBezTo>
                    <a:pt x="433995" y="74167"/>
                    <a:pt x="437278" y="62825"/>
                    <a:pt x="441419" y="54655"/>
                  </a:cubicBezTo>
                  <a:cubicBezTo>
                    <a:pt x="443658" y="63534"/>
                    <a:pt x="444292" y="75323"/>
                    <a:pt x="442837" y="88082"/>
                  </a:cubicBezTo>
                  <a:cubicBezTo>
                    <a:pt x="441718" y="97820"/>
                    <a:pt x="439554" y="106699"/>
                    <a:pt x="436756" y="114011"/>
                  </a:cubicBezTo>
                  <a:cubicBezTo>
                    <a:pt x="443620" y="126658"/>
                    <a:pt x="449962" y="138932"/>
                    <a:pt x="455670" y="150535"/>
                  </a:cubicBezTo>
                  <a:cubicBezTo>
                    <a:pt x="455410" y="145983"/>
                    <a:pt x="455558" y="140984"/>
                    <a:pt x="456155" y="135836"/>
                  </a:cubicBezTo>
                  <a:cubicBezTo>
                    <a:pt x="457275" y="125949"/>
                    <a:pt x="459812" y="117145"/>
                    <a:pt x="463057" y="110802"/>
                  </a:cubicBezTo>
                  <a:cubicBezTo>
                    <a:pt x="464773" y="117704"/>
                    <a:pt x="465296" y="126845"/>
                    <a:pt x="464177" y="136768"/>
                  </a:cubicBezTo>
                  <a:cubicBezTo>
                    <a:pt x="463281" y="144677"/>
                    <a:pt x="461491" y="151878"/>
                    <a:pt x="459140" y="157698"/>
                  </a:cubicBezTo>
                  <a:cubicBezTo>
                    <a:pt x="465669" y="171240"/>
                    <a:pt x="471302" y="183738"/>
                    <a:pt x="475854" y="194818"/>
                  </a:cubicBezTo>
                  <a:cubicBezTo>
                    <a:pt x="468728" y="185193"/>
                    <a:pt x="460968" y="173889"/>
                    <a:pt x="452760" y="161279"/>
                  </a:cubicBezTo>
                  <a:cubicBezTo>
                    <a:pt x="446568" y="160272"/>
                    <a:pt x="439479" y="158071"/>
                    <a:pt x="432279" y="154750"/>
                  </a:cubicBezTo>
                  <a:cubicBezTo>
                    <a:pt x="423251" y="150460"/>
                    <a:pt x="415677" y="145274"/>
                    <a:pt x="410678" y="140238"/>
                  </a:cubicBezTo>
                  <a:lnTo>
                    <a:pt x="410678" y="140238"/>
                  </a:lnTo>
                  <a:close/>
                  <a:moveTo>
                    <a:pt x="287303" y="202504"/>
                  </a:moveTo>
                  <a:cubicBezTo>
                    <a:pt x="293757" y="205451"/>
                    <a:pt x="302786" y="207727"/>
                    <a:pt x="312970" y="208697"/>
                  </a:cubicBezTo>
                  <a:cubicBezTo>
                    <a:pt x="318305" y="209219"/>
                    <a:pt x="323417" y="209294"/>
                    <a:pt x="328117" y="209070"/>
                  </a:cubicBezTo>
                  <a:cubicBezTo>
                    <a:pt x="316029" y="214405"/>
                    <a:pt x="303233" y="220299"/>
                    <a:pt x="290026" y="226679"/>
                  </a:cubicBezTo>
                  <a:cubicBezTo>
                    <a:pt x="282565" y="224142"/>
                    <a:pt x="273425" y="222202"/>
                    <a:pt x="263426" y="221232"/>
                  </a:cubicBezTo>
                  <a:cubicBezTo>
                    <a:pt x="250331" y="219963"/>
                    <a:pt x="238169" y="220635"/>
                    <a:pt x="228954" y="222724"/>
                  </a:cubicBezTo>
                  <a:cubicBezTo>
                    <a:pt x="237274" y="226492"/>
                    <a:pt x="248876" y="229477"/>
                    <a:pt x="261971" y="230708"/>
                  </a:cubicBezTo>
                  <a:cubicBezTo>
                    <a:pt x="268537" y="231342"/>
                    <a:pt x="274842" y="231491"/>
                    <a:pt x="280662" y="231230"/>
                  </a:cubicBezTo>
                  <a:cubicBezTo>
                    <a:pt x="277827" y="232648"/>
                    <a:pt x="274955" y="234066"/>
                    <a:pt x="272082" y="235483"/>
                  </a:cubicBezTo>
                  <a:cubicBezTo>
                    <a:pt x="262345" y="240370"/>
                    <a:pt x="252906" y="245220"/>
                    <a:pt x="243840" y="250033"/>
                  </a:cubicBezTo>
                  <a:cubicBezTo>
                    <a:pt x="238281" y="248242"/>
                    <a:pt x="231640" y="246899"/>
                    <a:pt x="224440" y="246190"/>
                  </a:cubicBezTo>
                  <a:cubicBezTo>
                    <a:pt x="214256" y="245220"/>
                    <a:pt x="204817" y="245743"/>
                    <a:pt x="197654" y="247347"/>
                  </a:cubicBezTo>
                  <a:cubicBezTo>
                    <a:pt x="204108" y="250294"/>
                    <a:pt x="213136" y="252570"/>
                    <a:pt x="223321" y="253540"/>
                  </a:cubicBezTo>
                  <a:cubicBezTo>
                    <a:pt x="227872" y="253988"/>
                    <a:pt x="232275" y="254099"/>
                    <a:pt x="236379" y="253988"/>
                  </a:cubicBezTo>
                  <a:cubicBezTo>
                    <a:pt x="212651" y="266784"/>
                    <a:pt x="191797" y="279058"/>
                    <a:pt x="175493" y="289691"/>
                  </a:cubicBezTo>
                  <a:cubicBezTo>
                    <a:pt x="194110" y="282863"/>
                    <a:pt x="216643" y="273387"/>
                    <a:pt x="241266" y="262009"/>
                  </a:cubicBezTo>
                  <a:cubicBezTo>
                    <a:pt x="238953" y="265105"/>
                    <a:pt x="236751" y="268537"/>
                    <a:pt x="234700" y="272268"/>
                  </a:cubicBezTo>
                  <a:cubicBezTo>
                    <a:pt x="230186" y="280588"/>
                    <a:pt x="227499" y="288758"/>
                    <a:pt x="226791" y="295249"/>
                  </a:cubicBezTo>
                  <a:cubicBezTo>
                    <a:pt x="232125" y="290623"/>
                    <a:pt x="237647" y="283647"/>
                    <a:pt x="242161" y="275327"/>
                  </a:cubicBezTo>
                  <a:cubicBezTo>
                    <a:pt x="245370" y="269433"/>
                    <a:pt x="247645" y="263613"/>
                    <a:pt x="248951" y="258390"/>
                  </a:cubicBezTo>
                  <a:cubicBezTo>
                    <a:pt x="258278" y="253988"/>
                    <a:pt x="267829" y="249361"/>
                    <a:pt x="277566" y="244474"/>
                  </a:cubicBezTo>
                  <a:cubicBezTo>
                    <a:pt x="280439" y="243019"/>
                    <a:pt x="283311" y="241602"/>
                    <a:pt x="286147" y="240147"/>
                  </a:cubicBezTo>
                  <a:cubicBezTo>
                    <a:pt x="282789" y="244474"/>
                    <a:pt x="279543" y="249399"/>
                    <a:pt x="276633" y="254771"/>
                  </a:cubicBezTo>
                  <a:cubicBezTo>
                    <a:pt x="270813" y="265515"/>
                    <a:pt x="267381" y="275999"/>
                    <a:pt x="266486" y="284393"/>
                  </a:cubicBezTo>
                  <a:cubicBezTo>
                    <a:pt x="273350" y="278424"/>
                    <a:pt x="280476" y="269470"/>
                    <a:pt x="286296" y="258726"/>
                  </a:cubicBezTo>
                  <a:cubicBezTo>
                    <a:pt x="290735" y="250555"/>
                    <a:pt x="293794" y="242497"/>
                    <a:pt x="295399" y="235409"/>
                  </a:cubicBezTo>
                  <a:cubicBezTo>
                    <a:pt x="308382" y="228656"/>
                    <a:pt x="320693" y="222015"/>
                    <a:pt x="332109" y="215561"/>
                  </a:cubicBezTo>
                  <a:cubicBezTo>
                    <a:pt x="329348" y="219031"/>
                    <a:pt x="326736" y="223023"/>
                    <a:pt x="324349" y="227388"/>
                  </a:cubicBezTo>
                  <a:cubicBezTo>
                    <a:pt x="319835" y="235707"/>
                    <a:pt x="317149" y="243877"/>
                    <a:pt x="316440" y="250406"/>
                  </a:cubicBezTo>
                  <a:cubicBezTo>
                    <a:pt x="321775" y="245780"/>
                    <a:pt x="327296" y="238804"/>
                    <a:pt x="331811" y="230484"/>
                  </a:cubicBezTo>
                  <a:cubicBezTo>
                    <a:pt x="335429" y="223843"/>
                    <a:pt x="337854" y="217315"/>
                    <a:pt x="339048" y="211607"/>
                  </a:cubicBezTo>
                  <a:cubicBezTo>
                    <a:pt x="352218" y="204033"/>
                    <a:pt x="364081" y="196796"/>
                    <a:pt x="374154" y="190230"/>
                  </a:cubicBezTo>
                  <a:cubicBezTo>
                    <a:pt x="362626" y="194483"/>
                    <a:pt x="349569" y="199706"/>
                    <a:pt x="335504" y="205787"/>
                  </a:cubicBezTo>
                  <a:cubicBezTo>
                    <a:pt x="329572" y="203660"/>
                    <a:pt x="322185" y="202056"/>
                    <a:pt x="314052" y="201272"/>
                  </a:cubicBezTo>
                  <a:cubicBezTo>
                    <a:pt x="303904" y="200377"/>
                    <a:pt x="294429" y="200899"/>
                    <a:pt x="287303" y="202504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1" name="Google Shape;2251;p27"/>
            <p:cNvSpPr/>
            <p:nvPr/>
          </p:nvSpPr>
          <p:spPr>
            <a:xfrm>
              <a:off x="5585973" y="567349"/>
              <a:ext cx="386540" cy="446940"/>
            </a:xfrm>
            <a:custGeom>
              <a:rect b="b" l="l" r="r" t="t"/>
              <a:pathLst>
                <a:path extrusionOk="0" h="446940" w="386540">
                  <a:moveTo>
                    <a:pt x="381392" y="0"/>
                  </a:moveTo>
                  <a:cubicBezTo>
                    <a:pt x="372475" y="17870"/>
                    <a:pt x="360276" y="39471"/>
                    <a:pt x="345651" y="62937"/>
                  </a:cubicBezTo>
                  <a:cubicBezTo>
                    <a:pt x="349494" y="60848"/>
                    <a:pt x="353747" y="58908"/>
                    <a:pt x="358336" y="57155"/>
                  </a:cubicBezTo>
                  <a:cubicBezTo>
                    <a:pt x="368632" y="53237"/>
                    <a:pt x="378594" y="51148"/>
                    <a:pt x="386540" y="50887"/>
                  </a:cubicBezTo>
                  <a:cubicBezTo>
                    <a:pt x="380757" y="55849"/>
                    <a:pt x="372102" y="60811"/>
                    <a:pt x="361805" y="64728"/>
                  </a:cubicBezTo>
                  <a:cubicBezTo>
                    <a:pt x="354530" y="67489"/>
                    <a:pt x="347368" y="69354"/>
                    <a:pt x="340988" y="70324"/>
                  </a:cubicBezTo>
                  <a:cubicBezTo>
                    <a:pt x="335355" y="79203"/>
                    <a:pt x="329385" y="88343"/>
                    <a:pt x="323155" y="97596"/>
                  </a:cubicBezTo>
                  <a:cubicBezTo>
                    <a:pt x="321290" y="100319"/>
                    <a:pt x="319462" y="103043"/>
                    <a:pt x="317634" y="105729"/>
                  </a:cubicBezTo>
                  <a:cubicBezTo>
                    <a:pt x="323006" y="102707"/>
                    <a:pt x="329087" y="99834"/>
                    <a:pt x="335728" y="97335"/>
                  </a:cubicBezTo>
                  <a:cubicBezTo>
                    <a:pt x="348971" y="92298"/>
                    <a:pt x="361805" y="89575"/>
                    <a:pt x="372065" y="89239"/>
                  </a:cubicBezTo>
                  <a:cubicBezTo>
                    <a:pt x="364603" y="95618"/>
                    <a:pt x="353449" y="102035"/>
                    <a:pt x="340242" y="107072"/>
                  </a:cubicBezTo>
                  <a:cubicBezTo>
                    <a:pt x="330132" y="110914"/>
                    <a:pt x="320245" y="113414"/>
                    <a:pt x="311590" y="114533"/>
                  </a:cubicBezTo>
                  <a:cubicBezTo>
                    <a:pt x="302972" y="126882"/>
                    <a:pt x="294466" y="138559"/>
                    <a:pt x="286296" y="149378"/>
                  </a:cubicBezTo>
                  <a:cubicBezTo>
                    <a:pt x="290586" y="146916"/>
                    <a:pt x="295548" y="144565"/>
                    <a:pt x="300920" y="142514"/>
                  </a:cubicBezTo>
                  <a:cubicBezTo>
                    <a:pt x="311179" y="138596"/>
                    <a:pt x="321178" y="136507"/>
                    <a:pt x="329124" y="136246"/>
                  </a:cubicBezTo>
                  <a:cubicBezTo>
                    <a:pt x="323341" y="141208"/>
                    <a:pt x="314686" y="146170"/>
                    <a:pt x="304390" y="150087"/>
                  </a:cubicBezTo>
                  <a:cubicBezTo>
                    <a:pt x="296182" y="153221"/>
                    <a:pt x="288161" y="155161"/>
                    <a:pt x="281222" y="155982"/>
                  </a:cubicBezTo>
                  <a:cubicBezTo>
                    <a:pt x="271596" y="168479"/>
                    <a:pt x="262419" y="179634"/>
                    <a:pt x="254099" y="189148"/>
                  </a:cubicBezTo>
                  <a:cubicBezTo>
                    <a:pt x="259621" y="178067"/>
                    <a:pt x="266411" y="165569"/>
                    <a:pt x="274245" y="152102"/>
                  </a:cubicBezTo>
                  <a:cubicBezTo>
                    <a:pt x="271858" y="146132"/>
                    <a:pt x="270141" y="138746"/>
                    <a:pt x="269433" y="130724"/>
                  </a:cubicBezTo>
                  <a:cubicBezTo>
                    <a:pt x="268575" y="120652"/>
                    <a:pt x="269507" y="111362"/>
                    <a:pt x="271708" y="104460"/>
                  </a:cubicBezTo>
                  <a:cubicBezTo>
                    <a:pt x="275066" y="110989"/>
                    <a:pt x="277565" y="120017"/>
                    <a:pt x="278424" y="130090"/>
                  </a:cubicBezTo>
                  <a:cubicBezTo>
                    <a:pt x="278871" y="135351"/>
                    <a:pt x="278834" y="140424"/>
                    <a:pt x="278386" y="145013"/>
                  </a:cubicBezTo>
                  <a:cubicBezTo>
                    <a:pt x="285251" y="133448"/>
                    <a:pt x="292824" y="121248"/>
                    <a:pt x="300994" y="108676"/>
                  </a:cubicBezTo>
                  <a:cubicBezTo>
                    <a:pt x="298122" y="101177"/>
                    <a:pt x="296070" y="92074"/>
                    <a:pt x="295212" y="82151"/>
                  </a:cubicBezTo>
                  <a:cubicBezTo>
                    <a:pt x="294093" y="69168"/>
                    <a:pt x="295286" y="57229"/>
                    <a:pt x="298159" y="48313"/>
                  </a:cubicBezTo>
                  <a:cubicBezTo>
                    <a:pt x="302487" y="56744"/>
                    <a:pt x="305695" y="68347"/>
                    <a:pt x="306815" y="81330"/>
                  </a:cubicBezTo>
                  <a:cubicBezTo>
                    <a:pt x="307374" y="87821"/>
                    <a:pt x="307337" y="94052"/>
                    <a:pt x="306852" y="99760"/>
                  </a:cubicBezTo>
                  <a:cubicBezTo>
                    <a:pt x="308643" y="97036"/>
                    <a:pt x="310471" y="94313"/>
                    <a:pt x="312299" y="91589"/>
                  </a:cubicBezTo>
                  <a:cubicBezTo>
                    <a:pt x="318529" y="82337"/>
                    <a:pt x="324759" y="73346"/>
                    <a:pt x="330878" y="64728"/>
                  </a:cubicBezTo>
                  <a:cubicBezTo>
                    <a:pt x="328900" y="59132"/>
                    <a:pt x="327446" y="52529"/>
                    <a:pt x="326849" y="45366"/>
                  </a:cubicBezTo>
                  <a:cubicBezTo>
                    <a:pt x="325991" y="35293"/>
                    <a:pt x="326923" y="26003"/>
                    <a:pt x="329124" y="19101"/>
                  </a:cubicBezTo>
                  <a:cubicBezTo>
                    <a:pt x="332482" y="25630"/>
                    <a:pt x="334981" y="34658"/>
                    <a:pt x="335840" y="44731"/>
                  </a:cubicBezTo>
                  <a:cubicBezTo>
                    <a:pt x="336213" y="49246"/>
                    <a:pt x="336250" y="53573"/>
                    <a:pt x="335951" y="57602"/>
                  </a:cubicBezTo>
                  <a:cubicBezTo>
                    <a:pt x="352329" y="35069"/>
                    <a:pt x="367924" y="15333"/>
                    <a:pt x="381392" y="0"/>
                  </a:cubicBezTo>
                  <a:lnTo>
                    <a:pt x="381392" y="0"/>
                  </a:lnTo>
                  <a:close/>
                  <a:moveTo>
                    <a:pt x="85993" y="350800"/>
                  </a:moveTo>
                  <a:cubicBezTo>
                    <a:pt x="79315" y="355911"/>
                    <a:pt x="72077" y="364044"/>
                    <a:pt x="65847" y="374042"/>
                  </a:cubicBezTo>
                  <a:cubicBezTo>
                    <a:pt x="62564" y="379265"/>
                    <a:pt x="59878" y="384526"/>
                    <a:pt x="57826" y="389525"/>
                  </a:cubicBezTo>
                  <a:cubicBezTo>
                    <a:pt x="57639" y="374191"/>
                    <a:pt x="57080" y="357888"/>
                    <a:pt x="56222" y="340839"/>
                  </a:cubicBezTo>
                  <a:cubicBezTo>
                    <a:pt x="62937" y="334497"/>
                    <a:pt x="69839" y="326065"/>
                    <a:pt x="75957" y="316253"/>
                  </a:cubicBezTo>
                  <a:cubicBezTo>
                    <a:pt x="84016" y="303382"/>
                    <a:pt x="89313" y="290437"/>
                    <a:pt x="91440" y="279804"/>
                  </a:cubicBezTo>
                  <a:cubicBezTo>
                    <a:pt x="82822" y="286408"/>
                    <a:pt x="73532" y="296854"/>
                    <a:pt x="65511" y="309725"/>
                  </a:cubicBezTo>
                  <a:cubicBezTo>
                    <a:pt x="61482" y="316179"/>
                    <a:pt x="58162" y="322633"/>
                    <a:pt x="55551" y="328789"/>
                  </a:cubicBezTo>
                  <a:cubicBezTo>
                    <a:pt x="55326" y="325095"/>
                    <a:pt x="55103" y="321402"/>
                    <a:pt x="54841" y="317634"/>
                  </a:cubicBezTo>
                  <a:cubicBezTo>
                    <a:pt x="53983" y="304987"/>
                    <a:pt x="52976" y="292675"/>
                    <a:pt x="51857" y="280737"/>
                  </a:cubicBezTo>
                  <a:cubicBezTo>
                    <a:pt x="56744" y="275924"/>
                    <a:pt x="61668" y="269806"/>
                    <a:pt x="66071" y="262680"/>
                  </a:cubicBezTo>
                  <a:cubicBezTo>
                    <a:pt x="72301" y="252682"/>
                    <a:pt x="76442" y="242646"/>
                    <a:pt x="78121" y="234364"/>
                  </a:cubicBezTo>
                  <a:cubicBezTo>
                    <a:pt x="71443" y="239475"/>
                    <a:pt x="64206" y="247608"/>
                    <a:pt x="57975" y="257606"/>
                  </a:cubicBezTo>
                  <a:cubicBezTo>
                    <a:pt x="55177" y="262083"/>
                    <a:pt x="52827" y="266560"/>
                    <a:pt x="50887" y="270888"/>
                  </a:cubicBezTo>
                  <a:cubicBezTo>
                    <a:pt x="47716" y="239587"/>
                    <a:pt x="43724" y="211569"/>
                    <a:pt x="39396" y="189073"/>
                  </a:cubicBezTo>
                  <a:cubicBezTo>
                    <a:pt x="38091" y="211942"/>
                    <a:pt x="37941" y="240221"/>
                    <a:pt x="38986" y="271671"/>
                  </a:cubicBezTo>
                  <a:cubicBezTo>
                    <a:pt x="36523" y="267642"/>
                    <a:pt x="33539" y="263538"/>
                    <a:pt x="30181" y="259472"/>
                  </a:cubicBezTo>
                  <a:cubicBezTo>
                    <a:pt x="22645" y="250406"/>
                    <a:pt x="14401" y="243318"/>
                    <a:pt x="7088" y="239139"/>
                  </a:cubicBezTo>
                  <a:cubicBezTo>
                    <a:pt x="9849" y="247086"/>
                    <a:pt x="15296" y="256487"/>
                    <a:pt x="22832" y="265553"/>
                  </a:cubicBezTo>
                  <a:cubicBezTo>
                    <a:pt x="28167" y="272007"/>
                    <a:pt x="33875" y="277416"/>
                    <a:pt x="39359" y="281520"/>
                  </a:cubicBezTo>
                  <a:cubicBezTo>
                    <a:pt x="39844" y="293459"/>
                    <a:pt x="40516" y="305845"/>
                    <a:pt x="41374" y="318454"/>
                  </a:cubicBezTo>
                  <a:cubicBezTo>
                    <a:pt x="41635" y="322185"/>
                    <a:pt x="41896" y="325916"/>
                    <a:pt x="42157" y="329572"/>
                  </a:cubicBezTo>
                  <a:cubicBezTo>
                    <a:pt x="38762" y="323789"/>
                    <a:pt x="34584" y="317858"/>
                    <a:pt x="29734" y="312038"/>
                  </a:cubicBezTo>
                  <a:cubicBezTo>
                    <a:pt x="20034" y="300360"/>
                    <a:pt x="9401" y="291257"/>
                    <a:pt x="0" y="285885"/>
                  </a:cubicBezTo>
                  <a:cubicBezTo>
                    <a:pt x="3544" y="296107"/>
                    <a:pt x="10558" y="308232"/>
                    <a:pt x="20258" y="319909"/>
                  </a:cubicBezTo>
                  <a:cubicBezTo>
                    <a:pt x="27644" y="328826"/>
                    <a:pt x="35591" y="336250"/>
                    <a:pt x="43127" y="341622"/>
                  </a:cubicBezTo>
                  <a:cubicBezTo>
                    <a:pt x="44545" y="358597"/>
                    <a:pt x="46224" y="374863"/>
                    <a:pt x="48089" y="390084"/>
                  </a:cubicBezTo>
                  <a:cubicBezTo>
                    <a:pt x="45365" y="385421"/>
                    <a:pt x="42008" y="380571"/>
                    <a:pt x="38053" y="375833"/>
                  </a:cubicBezTo>
                  <a:cubicBezTo>
                    <a:pt x="30517" y="366767"/>
                    <a:pt x="22272" y="359679"/>
                    <a:pt x="14960" y="355501"/>
                  </a:cubicBezTo>
                  <a:cubicBezTo>
                    <a:pt x="17721" y="363447"/>
                    <a:pt x="23168" y="372848"/>
                    <a:pt x="30704" y="381914"/>
                  </a:cubicBezTo>
                  <a:cubicBezTo>
                    <a:pt x="36710" y="389152"/>
                    <a:pt x="43164" y="395121"/>
                    <a:pt x="49245" y="399337"/>
                  </a:cubicBezTo>
                  <a:cubicBezTo>
                    <a:pt x="51558" y="416983"/>
                    <a:pt x="54095" y="433025"/>
                    <a:pt x="56781" y="446941"/>
                  </a:cubicBezTo>
                  <a:cubicBezTo>
                    <a:pt x="57602" y="432801"/>
                    <a:pt x="57975" y="416535"/>
                    <a:pt x="57864" y="398740"/>
                  </a:cubicBezTo>
                  <a:cubicBezTo>
                    <a:pt x="63310" y="393740"/>
                    <a:pt x="68906" y="386950"/>
                    <a:pt x="73905" y="378967"/>
                  </a:cubicBezTo>
                  <a:cubicBezTo>
                    <a:pt x="80211" y="369118"/>
                    <a:pt x="84352" y="359082"/>
                    <a:pt x="85993" y="350800"/>
                  </a:cubicBezTo>
                  <a:lnTo>
                    <a:pt x="85993" y="350800"/>
                  </a:lnTo>
                  <a:close/>
                  <a:moveTo>
                    <a:pt x="195154" y="319648"/>
                  </a:moveTo>
                  <a:cubicBezTo>
                    <a:pt x="191983" y="327445"/>
                    <a:pt x="186051" y="336548"/>
                    <a:pt x="178030" y="345204"/>
                  </a:cubicBezTo>
                  <a:cubicBezTo>
                    <a:pt x="173852" y="349718"/>
                    <a:pt x="169486" y="353710"/>
                    <a:pt x="165233" y="357030"/>
                  </a:cubicBezTo>
                  <a:cubicBezTo>
                    <a:pt x="180082" y="353187"/>
                    <a:pt x="195974" y="349382"/>
                    <a:pt x="212614" y="345763"/>
                  </a:cubicBezTo>
                  <a:cubicBezTo>
                    <a:pt x="216978" y="337593"/>
                    <a:pt x="223284" y="328751"/>
                    <a:pt x="231155" y="320245"/>
                  </a:cubicBezTo>
                  <a:cubicBezTo>
                    <a:pt x="241452" y="309090"/>
                    <a:pt x="252532" y="300547"/>
                    <a:pt x="262232" y="295697"/>
                  </a:cubicBezTo>
                  <a:cubicBezTo>
                    <a:pt x="258128" y="305733"/>
                    <a:pt x="250518" y="317447"/>
                    <a:pt x="240221" y="328602"/>
                  </a:cubicBezTo>
                  <a:cubicBezTo>
                    <a:pt x="235073" y="334198"/>
                    <a:pt x="229738" y="339123"/>
                    <a:pt x="224477" y="343226"/>
                  </a:cubicBezTo>
                  <a:cubicBezTo>
                    <a:pt x="228096" y="342480"/>
                    <a:pt x="231715" y="341734"/>
                    <a:pt x="235408" y="340988"/>
                  </a:cubicBezTo>
                  <a:cubicBezTo>
                    <a:pt x="247832" y="338488"/>
                    <a:pt x="259994" y="336175"/>
                    <a:pt x="271783" y="334123"/>
                  </a:cubicBezTo>
                  <a:cubicBezTo>
                    <a:pt x="275141" y="328154"/>
                    <a:pt x="279767" y="321775"/>
                    <a:pt x="285438" y="315656"/>
                  </a:cubicBezTo>
                  <a:cubicBezTo>
                    <a:pt x="293458" y="307001"/>
                    <a:pt x="302039" y="300360"/>
                    <a:pt x="309575" y="296592"/>
                  </a:cubicBezTo>
                  <a:cubicBezTo>
                    <a:pt x="306404" y="304390"/>
                    <a:pt x="300472" y="313493"/>
                    <a:pt x="292488" y="322148"/>
                  </a:cubicBezTo>
                  <a:cubicBezTo>
                    <a:pt x="288907" y="326028"/>
                    <a:pt x="285214" y="329497"/>
                    <a:pt x="281558" y="332482"/>
                  </a:cubicBezTo>
                  <a:cubicBezTo>
                    <a:pt x="312597" y="327296"/>
                    <a:pt x="340689" y="323752"/>
                    <a:pt x="363484" y="322036"/>
                  </a:cubicBezTo>
                  <a:cubicBezTo>
                    <a:pt x="341771" y="329311"/>
                    <a:pt x="314500" y="336959"/>
                    <a:pt x="283908" y="344196"/>
                  </a:cubicBezTo>
                  <a:cubicBezTo>
                    <a:pt x="288459" y="345540"/>
                    <a:pt x="293197" y="347293"/>
                    <a:pt x="297973" y="349457"/>
                  </a:cubicBezTo>
                  <a:cubicBezTo>
                    <a:pt x="308717" y="354344"/>
                    <a:pt x="317708" y="360425"/>
                    <a:pt x="323678" y="366394"/>
                  </a:cubicBezTo>
                  <a:cubicBezTo>
                    <a:pt x="315283" y="365835"/>
                    <a:pt x="304762" y="363074"/>
                    <a:pt x="294018" y="358187"/>
                  </a:cubicBezTo>
                  <a:cubicBezTo>
                    <a:pt x="286408" y="354717"/>
                    <a:pt x="279655" y="350651"/>
                    <a:pt x="274283" y="346472"/>
                  </a:cubicBezTo>
                  <a:cubicBezTo>
                    <a:pt x="262606" y="349158"/>
                    <a:pt x="250518" y="351770"/>
                    <a:pt x="238094" y="354269"/>
                  </a:cubicBezTo>
                  <a:cubicBezTo>
                    <a:pt x="234438" y="355016"/>
                    <a:pt x="230782" y="355724"/>
                    <a:pt x="227126" y="356433"/>
                  </a:cubicBezTo>
                  <a:cubicBezTo>
                    <a:pt x="233580" y="358187"/>
                    <a:pt x="240408" y="360649"/>
                    <a:pt x="247347" y="363820"/>
                  </a:cubicBezTo>
                  <a:cubicBezTo>
                    <a:pt x="261188" y="370088"/>
                    <a:pt x="272753" y="377922"/>
                    <a:pt x="280401" y="385607"/>
                  </a:cubicBezTo>
                  <a:cubicBezTo>
                    <a:pt x="269582" y="384861"/>
                    <a:pt x="256077" y="381317"/>
                    <a:pt x="242236" y="375049"/>
                  </a:cubicBezTo>
                  <a:cubicBezTo>
                    <a:pt x="231678" y="370237"/>
                    <a:pt x="222463" y="364566"/>
                    <a:pt x="215262" y="358709"/>
                  </a:cubicBezTo>
                  <a:cubicBezTo>
                    <a:pt x="198512" y="361805"/>
                    <a:pt x="182395" y="364492"/>
                    <a:pt x="167211" y="366693"/>
                  </a:cubicBezTo>
                  <a:cubicBezTo>
                    <a:pt x="172434" y="368073"/>
                    <a:pt x="177993" y="370050"/>
                    <a:pt x="183626" y="372625"/>
                  </a:cubicBezTo>
                  <a:cubicBezTo>
                    <a:pt x="194371" y="377512"/>
                    <a:pt x="203362" y="383593"/>
                    <a:pt x="209331" y="389562"/>
                  </a:cubicBezTo>
                  <a:cubicBezTo>
                    <a:pt x="200937" y="389002"/>
                    <a:pt x="190416" y="386242"/>
                    <a:pt x="179671" y="381354"/>
                  </a:cubicBezTo>
                  <a:cubicBezTo>
                    <a:pt x="171091" y="377474"/>
                    <a:pt x="163667" y="372811"/>
                    <a:pt x="157959" y="368036"/>
                  </a:cubicBezTo>
                  <a:cubicBezTo>
                    <a:pt x="140350" y="370461"/>
                    <a:pt x="124195" y="372214"/>
                    <a:pt x="110056" y="373296"/>
                  </a:cubicBezTo>
                  <a:cubicBezTo>
                    <a:pt x="123487" y="368782"/>
                    <a:pt x="139081" y="364156"/>
                    <a:pt x="156243" y="359530"/>
                  </a:cubicBezTo>
                  <a:cubicBezTo>
                    <a:pt x="159637" y="352926"/>
                    <a:pt x="164711" y="345763"/>
                    <a:pt x="171091" y="338861"/>
                  </a:cubicBezTo>
                  <a:cubicBezTo>
                    <a:pt x="179000" y="330057"/>
                    <a:pt x="187618" y="323416"/>
                    <a:pt x="195154" y="319648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2" name="Google Shape;2252;p27"/>
            <p:cNvSpPr/>
            <p:nvPr/>
          </p:nvSpPr>
          <p:spPr>
            <a:xfrm>
              <a:off x="4867547" y="1270298"/>
              <a:ext cx="475182" cy="25294"/>
            </a:xfrm>
            <a:custGeom>
              <a:rect b="b" l="l" r="r" t="t"/>
              <a:pathLst>
                <a:path extrusionOk="0" h="25294" w="475182">
                  <a:moveTo>
                    <a:pt x="0" y="15961"/>
                  </a:moveTo>
                  <a:cubicBezTo>
                    <a:pt x="61557" y="7417"/>
                    <a:pt x="145200" y="1560"/>
                    <a:pt x="237423" y="254"/>
                  </a:cubicBezTo>
                  <a:cubicBezTo>
                    <a:pt x="329647" y="-1014"/>
                    <a:pt x="413439" y="2530"/>
                    <a:pt x="475182" y="9320"/>
                  </a:cubicBezTo>
                  <a:cubicBezTo>
                    <a:pt x="413625" y="17863"/>
                    <a:pt x="329983" y="23721"/>
                    <a:pt x="237759" y="25026"/>
                  </a:cubicBezTo>
                  <a:cubicBezTo>
                    <a:pt x="145536" y="26332"/>
                    <a:pt x="61744" y="22788"/>
                    <a:pt x="0" y="1596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3" name="Google Shape;2253;p27"/>
            <p:cNvSpPr/>
            <p:nvPr/>
          </p:nvSpPr>
          <p:spPr>
            <a:xfrm>
              <a:off x="4954473" y="1219628"/>
              <a:ext cx="91440" cy="130836"/>
            </a:xfrm>
            <a:custGeom>
              <a:rect b="b" l="l" r="r" t="t"/>
              <a:pathLst>
                <a:path extrusionOk="0" h="130836" w="91440">
                  <a:moveTo>
                    <a:pt x="1828" y="130836"/>
                  </a:moveTo>
                  <a:cubicBezTo>
                    <a:pt x="10185" y="117816"/>
                    <a:pt x="23988" y="103378"/>
                    <a:pt x="41374" y="90433"/>
                  </a:cubicBezTo>
                  <a:cubicBezTo>
                    <a:pt x="58759" y="77487"/>
                    <a:pt x="76554" y="68421"/>
                    <a:pt x="91440" y="64168"/>
                  </a:cubicBezTo>
                  <a:cubicBezTo>
                    <a:pt x="83046" y="77189"/>
                    <a:pt x="69279" y="91627"/>
                    <a:pt x="51894" y="104572"/>
                  </a:cubicBezTo>
                  <a:cubicBezTo>
                    <a:pt x="34509" y="117480"/>
                    <a:pt x="16714" y="126546"/>
                    <a:pt x="1828" y="130836"/>
                  </a:cubicBezTo>
                  <a:lnTo>
                    <a:pt x="1828" y="130836"/>
                  </a:lnTo>
                  <a:close/>
                  <a:moveTo>
                    <a:pt x="0" y="0"/>
                  </a:moveTo>
                  <a:cubicBezTo>
                    <a:pt x="8730" y="12759"/>
                    <a:pt x="22907" y="26824"/>
                    <a:pt x="40665" y="39285"/>
                  </a:cubicBezTo>
                  <a:cubicBezTo>
                    <a:pt x="58423" y="51745"/>
                    <a:pt x="76442" y="60288"/>
                    <a:pt x="91440" y="64168"/>
                  </a:cubicBezTo>
                  <a:cubicBezTo>
                    <a:pt x="82710" y="51372"/>
                    <a:pt x="68533" y="37345"/>
                    <a:pt x="50775" y="24884"/>
                  </a:cubicBezTo>
                  <a:cubicBezTo>
                    <a:pt x="33017" y="12423"/>
                    <a:pt x="14998" y="3880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4" name="Google Shape;2254;p27"/>
            <p:cNvSpPr/>
            <p:nvPr/>
          </p:nvSpPr>
          <p:spPr>
            <a:xfrm>
              <a:off x="5039086" y="1199631"/>
              <a:ext cx="117741" cy="168442"/>
            </a:xfrm>
            <a:custGeom>
              <a:rect b="b" l="l" r="r" t="t"/>
              <a:pathLst>
                <a:path extrusionOk="0" h="168442" w="117741">
                  <a:moveTo>
                    <a:pt x="2350" y="168442"/>
                  </a:moveTo>
                  <a:cubicBezTo>
                    <a:pt x="13132" y="151691"/>
                    <a:pt x="30890" y="133112"/>
                    <a:pt x="53275" y="116436"/>
                  </a:cubicBezTo>
                  <a:cubicBezTo>
                    <a:pt x="75659" y="99760"/>
                    <a:pt x="98566" y="88120"/>
                    <a:pt x="117704" y="82598"/>
                  </a:cubicBezTo>
                  <a:cubicBezTo>
                    <a:pt x="106923" y="99349"/>
                    <a:pt x="89164" y="117928"/>
                    <a:pt x="66780" y="134605"/>
                  </a:cubicBezTo>
                  <a:cubicBezTo>
                    <a:pt x="44433" y="151281"/>
                    <a:pt x="21526" y="162958"/>
                    <a:pt x="2350" y="168442"/>
                  </a:cubicBezTo>
                  <a:lnTo>
                    <a:pt x="2350" y="168442"/>
                  </a:lnTo>
                  <a:close/>
                  <a:moveTo>
                    <a:pt x="0" y="0"/>
                  </a:moveTo>
                  <a:cubicBezTo>
                    <a:pt x="11267" y="16452"/>
                    <a:pt x="29510" y="34547"/>
                    <a:pt x="52379" y="50551"/>
                  </a:cubicBezTo>
                  <a:cubicBezTo>
                    <a:pt x="75211" y="66593"/>
                    <a:pt x="98454" y="77599"/>
                    <a:pt x="117742" y="82598"/>
                  </a:cubicBezTo>
                  <a:cubicBezTo>
                    <a:pt x="106475" y="66146"/>
                    <a:pt x="88232" y="48052"/>
                    <a:pt x="65362" y="32047"/>
                  </a:cubicBezTo>
                  <a:cubicBezTo>
                    <a:pt x="42530" y="16005"/>
                    <a:pt x="19325" y="4999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5" name="Google Shape;2255;p27"/>
            <p:cNvSpPr/>
            <p:nvPr/>
          </p:nvSpPr>
          <p:spPr>
            <a:xfrm>
              <a:off x="5168915" y="1216644"/>
              <a:ext cx="91440" cy="130836"/>
            </a:xfrm>
            <a:custGeom>
              <a:rect b="b" l="l" r="r" t="t"/>
              <a:pathLst>
                <a:path extrusionOk="0" h="130836" w="91440">
                  <a:moveTo>
                    <a:pt x="1828" y="130836"/>
                  </a:moveTo>
                  <a:cubicBezTo>
                    <a:pt x="10185" y="117816"/>
                    <a:pt x="23989" y="103378"/>
                    <a:pt x="41374" y="90433"/>
                  </a:cubicBezTo>
                  <a:cubicBezTo>
                    <a:pt x="58759" y="77487"/>
                    <a:pt x="76554" y="68421"/>
                    <a:pt x="91440" y="64131"/>
                  </a:cubicBezTo>
                  <a:cubicBezTo>
                    <a:pt x="83083" y="77151"/>
                    <a:pt x="69279" y="91589"/>
                    <a:pt x="51894" y="104535"/>
                  </a:cubicBezTo>
                  <a:cubicBezTo>
                    <a:pt x="34472" y="117480"/>
                    <a:pt x="16676" y="126546"/>
                    <a:pt x="1828" y="130836"/>
                  </a:cubicBezTo>
                  <a:lnTo>
                    <a:pt x="1828" y="130836"/>
                  </a:lnTo>
                  <a:close/>
                  <a:moveTo>
                    <a:pt x="0" y="0"/>
                  </a:moveTo>
                  <a:cubicBezTo>
                    <a:pt x="8730" y="12796"/>
                    <a:pt x="22907" y="26824"/>
                    <a:pt x="40665" y="39285"/>
                  </a:cubicBezTo>
                  <a:cubicBezTo>
                    <a:pt x="58423" y="51745"/>
                    <a:pt x="76442" y="60288"/>
                    <a:pt x="91440" y="64168"/>
                  </a:cubicBezTo>
                  <a:cubicBezTo>
                    <a:pt x="82710" y="51372"/>
                    <a:pt x="68533" y="37345"/>
                    <a:pt x="50775" y="24884"/>
                  </a:cubicBezTo>
                  <a:cubicBezTo>
                    <a:pt x="33017" y="12423"/>
                    <a:pt x="14960" y="3880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6" name="Google Shape;2256;p27"/>
            <p:cNvSpPr/>
            <p:nvPr/>
          </p:nvSpPr>
          <p:spPr>
            <a:xfrm>
              <a:off x="5303408" y="1258801"/>
              <a:ext cx="201160" cy="421907"/>
            </a:xfrm>
            <a:custGeom>
              <a:rect b="b" l="l" r="r" t="t"/>
              <a:pathLst>
                <a:path extrusionOk="0" h="421907" w="201160">
                  <a:moveTo>
                    <a:pt x="201160" y="421907"/>
                  </a:moveTo>
                  <a:cubicBezTo>
                    <a:pt x="168255" y="370423"/>
                    <a:pt x="128635" y="298085"/>
                    <a:pt x="89575" y="216195"/>
                  </a:cubicBezTo>
                  <a:cubicBezTo>
                    <a:pt x="50514" y="134306"/>
                    <a:pt x="19288" y="57975"/>
                    <a:pt x="0" y="0"/>
                  </a:cubicBezTo>
                  <a:cubicBezTo>
                    <a:pt x="32905" y="51484"/>
                    <a:pt x="72525" y="123823"/>
                    <a:pt x="111586" y="205712"/>
                  </a:cubicBezTo>
                  <a:cubicBezTo>
                    <a:pt x="150609" y="287601"/>
                    <a:pt x="181873" y="363932"/>
                    <a:pt x="201160" y="42190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7" name="Google Shape;2257;p27"/>
            <p:cNvSpPr/>
            <p:nvPr/>
          </p:nvSpPr>
          <p:spPr>
            <a:xfrm>
              <a:off x="5407490" y="1522339"/>
              <a:ext cx="117969" cy="108079"/>
            </a:xfrm>
            <a:custGeom>
              <a:rect b="b" l="l" r="r" t="t"/>
              <a:pathLst>
                <a:path extrusionOk="0" h="108079" w="117969">
                  <a:moveTo>
                    <a:pt x="117970" y="52678"/>
                  </a:moveTo>
                  <a:cubicBezTo>
                    <a:pt x="102898" y="50551"/>
                    <a:pt x="84356" y="44135"/>
                    <a:pt x="65628" y="33912"/>
                  </a:cubicBezTo>
                  <a:cubicBezTo>
                    <a:pt x="46900" y="23690"/>
                    <a:pt x="31529" y="11528"/>
                    <a:pt x="21568" y="0"/>
                  </a:cubicBezTo>
                  <a:cubicBezTo>
                    <a:pt x="36640" y="2127"/>
                    <a:pt x="55182" y="8543"/>
                    <a:pt x="73910" y="18766"/>
                  </a:cubicBezTo>
                  <a:cubicBezTo>
                    <a:pt x="92601" y="28988"/>
                    <a:pt x="108009" y="41150"/>
                    <a:pt x="117970" y="52678"/>
                  </a:cubicBezTo>
                  <a:lnTo>
                    <a:pt x="117970" y="52678"/>
                  </a:lnTo>
                  <a:close/>
                  <a:moveTo>
                    <a:pt x="1795" y="108079"/>
                  </a:moveTo>
                  <a:cubicBezTo>
                    <a:pt x="9630" y="95021"/>
                    <a:pt x="16345" y="76592"/>
                    <a:pt x="20188" y="55588"/>
                  </a:cubicBezTo>
                  <a:cubicBezTo>
                    <a:pt x="24030" y="34621"/>
                    <a:pt x="24254" y="14998"/>
                    <a:pt x="21568" y="0"/>
                  </a:cubicBezTo>
                  <a:cubicBezTo>
                    <a:pt x="13734" y="13058"/>
                    <a:pt x="7018" y="31487"/>
                    <a:pt x="3176" y="52491"/>
                  </a:cubicBezTo>
                  <a:cubicBezTo>
                    <a:pt x="-667" y="73458"/>
                    <a:pt x="-891" y="93082"/>
                    <a:pt x="1795" y="10807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8" name="Google Shape;2258;p27"/>
            <p:cNvSpPr/>
            <p:nvPr/>
          </p:nvSpPr>
          <p:spPr>
            <a:xfrm>
              <a:off x="5354339" y="1423885"/>
              <a:ext cx="151871" cy="139118"/>
            </a:xfrm>
            <a:custGeom>
              <a:rect b="b" l="l" r="r" t="t"/>
              <a:pathLst>
                <a:path extrusionOk="0" h="139118" w="151871">
                  <a:moveTo>
                    <a:pt x="151871" y="67825"/>
                  </a:moveTo>
                  <a:cubicBezTo>
                    <a:pt x="132471" y="65064"/>
                    <a:pt x="108557" y="56856"/>
                    <a:pt x="84494" y="43687"/>
                  </a:cubicBezTo>
                  <a:cubicBezTo>
                    <a:pt x="60394" y="30517"/>
                    <a:pt x="40583" y="14848"/>
                    <a:pt x="27787" y="0"/>
                  </a:cubicBezTo>
                  <a:cubicBezTo>
                    <a:pt x="47187" y="2761"/>
                    <a:pt x="71101" y="10968"/>
                    <a:pt x="95201" y="24138"/>
                  </a:cubicBezTo>
                  <a:cubicBezTo>
                    <a:pt x="119265" y="37307"/>
                    <a:pt x="139074" y="52976"/>
                    <a:pt x="151871" y="67825"/>
                  </a:cubicBezTo>
                  <a:lnTo>
                    <a:pt x="151871" y="67825"/>
                  </a:lnTo>
                  <a:close/>
                  <a:moveTo>
                    <a:pt x="2306" y="139119"/>
                  </a:moveTo>
                  <a:cubicBezTo>
                    <a:pt x="12379" y="122293"/>
                    <a:pt x="21034" y="98566"/>
                    <a:pt x="25959" y="71555"/>
                  </a:cubicBezTo>
                  <a:cubicBezTo>
                    <a:pt x="30884" y="44545"/>
                    <a:pt x="31219" y="19288"/>
                    <a:pt x="27712" y="0"/>
                  </a:cubicBezTo>
                  <a:cubicBezTo>
                    <a:pt x="17640" y="16825"/>
                    <a:pt x="8984" y="40553"/>
                    <a:pt x="4060" y="67563"/>
                  </a:cubicBezTo>
                  <a:cubicBezTo>
                    <a:pt x="-828" y="94574"/>
                    <a:pt x="-1163" y="119831"/>
                    <a:pt x="2306" y="13911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9" name="Google Shape;2259;p27"/>
            <p:cNvSpPr/>
            <p:nvPr/>
          </p:nvSpPr>
          <p:spPr>
            <a:xfrm>
              <a:off x="5316722" y="1331960"/>
              <a:ext cx="117969" cy="108079"/>
            </a:xfrm>
            <a:custGeom>
              <a:rect b="b" l="l" r="r" t="t"/>
              <a:pathLst>
                <a:path extrusionOk="0" h="108079" w="117969">
                  <a:moveTo>
                    <a:pt x="117970" y="52678"/>
                  </a:moveTo>
                  <a:cubicBezTo>
                    <a:pt x="102898" y="50551"/>
                    <a:pt x="84319" y="44135"/>
                    <a:pt x="65628" y="33912"/>
                  </a:cubicBezTo>
                  <a:cubicBezTo>
                    <a:pt x="46900" y="23690"/>
                    <a:pt x="31529" y="11528"/>
                    <a:pt x="21568" y="0"/>
                  </a:cubicBezTo>
                  <a:cubicBezTo>
                    <a:pt x="36640" y="2127"/>
                    <a:pt x="55219" y="8543"/>
                    <a:pt x="73910" y="18766"/>
                  </a:cubicBezTo>
                  <a:cubicBezTo>
                    <a:pt x="92601" y="28988"/>
                    <a:pt x="108009" y="41150"/>
                    <a:pt x="117970" y="52678"/>
                  </a:cubicBezTo>
                  <a:lnTo>
                    <a:pt x="117970" y="52678"/>
                  </a:lnTo>
                  <a:close/>
                  <a:moveTo>
                    <a:pt x="1795" y="108079"/>
                  </a:moveTo>
                  <a:cubicBezTo>
                    <a:pt x="9630" y="95021"/>
                    <a:pt x="16345" y="76554"/>
                    <a:pt x="20188" y="55588"/>
                  </a:cubicBezTo>
                  <a:cubicBezTo>
                    <a:pt x="24031" y="34621"/>
                    <a:pt x="24254" y="14998"/>
                    <a:pt x="21568" y="0"/>
                  </a:cubicBezTo>
                  <a:cubicBezTo>
                    <a:pt x="13734" y="13058"/>
                    <a:pt x="7018" y="31487"/>
                    <a:pt x="3176" y="52491"/>
                  </a:cubicBezTo>
                  <a:cubicBezTo>
                    <a:pt x="-667" y="73458"/>
                    <a:pt x="-891" y="93082"/>
                    <a:pt x="1795" y="10807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0" name="Google Shape;2260;p27"/>
            <p:cNvSpPr/>
            <p:nvPr/>
          </p:nvSpPr>
          <p:spPr>
            <a:xfrm>
              <a:off x="5440288" y="1029884"/>
              <a:ext cx="332444" cy="265440"/>
            </a:xfrm>
            <a:custGeom>
              <a:rect b="b" l="l" r="r" t="t"/>
              <a:pathLst>
                <a:path extrusionOk="0" h="265440" w="332444">
                  <a:moveTo>
                    <a:pt x="332445" y="0"/>
                  </a:moveTo>
                  <a:cubicBezTo>
                    <a:pt x="293608" y="39807"/>
                    <a:pt x="237647" y="89873"/>
                    <a:pt x="173143" y="141394"/>
                  </a:cubicBezTo>
                  <a:cubicBezTo>
                    <a:pt x="108601" y="192916"/>
                    <a:pt x="47417" y="236379"/>
                    <a:pt x="0" y="265441"/>
                  </a:cubicBezTo>
                  <a:cubicBezTo>
                    <a:pt x="38837" y="225634"/>
                    <a:pt x="94760" y="175568"/>
                    <a:pt x="159302" y="124047"/>
                  </a:cubicBezTo>
                  <a:cubicBezTo>
                    <a:pt x="223806" y="72525"/>
                    <a:pt x="285027" y="29062"/>
                    <a:pt x="33244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1" name="Google Shape;2261;p27"/>
            <p:cNvSpPr/>
            <p:nvPr/>
          </p:nvSpPr>
          <p:spPr>
            <a:xfrm>
              <a:off x="5647574" y="1033204"/>
              <a:ext cx="100199" cy="101990"/>
            </a:xfrm>
            <a:custGeom>
              <a:rect b="b" l="l" r="r" t="t"/>
              <a:pathLst>
                <a:path extrusionOk="0" h="101990" w="100199">
                  <a:moveTo>
                    <a:pt x="27152" y="0"/>
                  </a:moveTo>
                  <a:cubicBezTo>
                    <a:pt x="28383" y="13804"/>
                    <a:pt x="26555" y="31562"/>
                    <a:pt x="21332" y="50253"/>
                  </a:cubicBezTo>
                  <a:cubicBezTo>
                    <a:pt x="16146" y="68944"/>
                    <a:pt x="8536" y="85135"/>
                    <a:pt x="366" y="96327"/>
                  </a:cubicBezTo>
                  <a:cubicBezTo>
                    <a:pt x="-866" y="82524"/>
                    <a:pt x="999" y="64765"/>
                    <a:pt x="6185" y="46074"/>
                  </a:cubicBezTo>
                  <a:cubicBezTo>
                    <a:pt x="11371" y="27346"/>
                    <a:pt x="18982" y="11192"/>
                    <a:pt x="27152" y="0"/>
                  </a:cubicBezTo>
                  <a:lnTo>
                    <a:pt x="27152" y="0"/>
                  </a:lnTo>
                  <a:close/>
                  <a:moveTo>
                    <a:pt x="100200" y="91515"/>
                  </a:moveTo>
                  <a:cubicBezTo>
                    <a:pt x="87030" y="87262"/>
                    <a:pt x="69272" y="85135"/>
                    <a:pt x="49910" y="86068"/>
                  </a:cubicBezTo>
                  <a:cubicBezTo>
                    <a:pt x="30547" y="87000"/>
                    <a:pt x="13087" y="90843"/>
                    <a:pt x="366" y="96327"/>
                  </a:cubicBezTo>
                  <a:cubicBezTo>
                    <a:pt x="13535" y="100580"/>
                    <a:pt x="31293" y="102707"/>
                    <a:pt x="50656" y="101774"/>
                  </a:cubicBezTo>
                  <a:cubicBezTo>
                    <a:pt x="70055" y="100841"/>
                    <a:pt x="87515" y="96999"/>
                    <a:pt x="100200" y="9151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2" name="Google Shape;2262;p27"/>
            <p:cNvSpPr/>
            <p:nvPr/>
          </p:nvSpPr>
          <p:spPr>
            <a:xfrm>
              <a:off x="5569874" y="1067452"/>
              <a:ext cx="129064" cy="131349"/>
            </a:xfrm>
            <a:custGeom>
              <a:rect b="b" l="l" r="r" t="t"/>
              <a:pathLst>
                <a:path extrusionOk="0" h="131349" w="129064">
                  <a:moveTo>
                    <a:pt x="34976" y="0"/>
                  </a:moveTo>
                  <a:cubicBezTo>
                    <a:pt x="36543" y="17758"/>
                    <a:pt x="34192" y="40665"/>
                    <a:pt x="27477" y="64728"/>
                  </a:cubicBezTo>
                  <a:cubicBezTo>
                    <a:pt x="20799" y="88791"/>
                    <a:pt x="10987" y="109609"/>
                    <a:pt x="466" y="124009"/>
                  </a:cubicBezTo>
                  <a:cubicBezTo>
                    <a:pt x="-1100" y="106251"/>
                    <a:pt x="1250" y="83344"/>
                    <a:pt x="7965" y="59281"/>
                  </a:cubicBezTo>
                  <a:cubicBezTo>
                    <a:pt x="14643" y="35218"/>
                    <a:pt x="24455" y="14401"/>
                    <a:pt x="34976" y="0"/>
                  </a:cubicBezTo>
                  <a:lnTo>
                    <a:pt x="34976" y="0"/>
                  </a:lnTo>
                  <a:close/>
                  <a:moveTo>
                    <a:pt x="129064" y="117853"/>
                  </a:moveTo>
                  <a:cubicBezTo>
                    <a:pt x="112090" y="112407"/>
                    <a:pt x="89258" y="109609"/>
                    <a:pt x="64299" y="110840"/>
                  </a:cubicBezTo>
                  <a:cubicBezTo>
                    <a:pt x="39341" y="112034"/>
                    <a:pt x="16882" y="116995"/>
                    <a:pt x="504" y="124047"/>
                  </a:cubicBezTo>
                  <a:cubicBezTo>
                    <a:pt x="17479" y="129531"/>
                    <a:pt x="40311" y="132291"/>
                    <a:pt x="65269" y="131060"/>
                  </a:cubicBezTo>
                  <a:cubicBezTo>
                    <a:pt x="90190" y="129866"/>
                    <a:pt x="112687" y="124905"/>
                    <a:pt x="129064" y="11785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3" name="Google Shape;2263;p27"/>
            <p:cNvSpPr/>
            <p:nvPr/>
          </p:nvSpPr>
          <p:spPr>
            <a:xfrm>
              <a:off x="5497558" y="1152960"/>
              <a:ext cx="100240" cy="101990"/>
            </a:xfrm>
            <a:custGeom>
              <a:rect b="b" l="l" r="r" t="t"/>
              <a:pathLst>
                <a:path extrusionOk="0" h="101990" w="100240">
                  <a:moveTo>
                    <a:pt x="27156" y="0"/>
                  </a:moveTo>
                  <a:cubicBezTo>
                    <a:pt x="28387" y="13804"/>
                    <a:pt x="26559" y="31562"/>
                    <a:pt x="21336" y="50253"/>
                  </a:cubicBezTo>
                  <a:cubicBezTo>
                    <a:pt x="16150" y="68944"/>
                    <a:pt x="8539" y="85135"/>
                    <a:pt x="369" y="96290"/>
                  </a:cubicBezTo>
                  <a:cubicBezTo>
                    <a:pt x="-862" y="82486"/>
                    <a:pt x="966" y="64728"/>
                    <a:pt x="6189" y="46000"/>
                  </a:cubicBezTo>
                  <a:cubicBezTo>
                    <a:pt x="11375" y="27383"/>
                    <a:pt x="18986" y="11192"/>
                    <a:pt x="27156" y="0"/>
                  </a:cubicBezTo>
                  <a:lnTo>
                    <a:pt x="27156" y="0"/>
                  </a:lnTo>
                  <a:close/>
                  <a:moveTo>
                    <a:pt x="100240" y="91515"/>
                  </a:moveTo>
                  <a:cubicBezTo>
                    <a:pt x="87034" y="87262"/>
                    <a:pt x="69313" y="85135"/>
                    <a:pt x="49913" y="86068"/>
                  </a:cubicBezTo>
                  <a:cubicBezTo>
                    <a:pt x="30513" y="87000"/>
                    <a:pt x="13091" y="90843"/>
                    <a:pt x="369" y="96327"/>
                  </a:cubicBezTo>
                  <a:cubicBezTo>
                    <a:pt x="13576" y="100580"/>
                    <a:pt x="31297" y="102707"/>
                    <a:pt x="50697" y="101774"/>
                  </a:cubicBezTo>
                  <a:cubicBezTo>
                    <a:pt x="70059" y="100841"/>
                    <a:pt x="87519" y="96999"/>
                    <a:pt x="100240" y="9151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4" name="Google Shape;2264;p27"/>
            <p:cNvSpPr/>
            <p:nvPr/>
          </p:nvSpPr>
          <p:spPr>
            <a:xfrm>
              <a:off x="4909145" y="814285"/>
              <a:ext cx="399672" cy="441792"/>
            </a:xfrm>
            <a:custGeom>
              <a:rect b="b" l="l" r="r" t="t"/>
              <a:pathLst>
                <a:path extrusionOk="0" h="441792" w="399672">
                  <a:moveTo>
                    <a:pt x="0" y="0"/>
                  </a:moveTo>
                  <a:cubicBezTo>
                    <a:pt x="58983" y="50887"/>
                    <a:pt x="133784" y="124718"/>
                    <a:pt x="211346" y="210487"/>
                  </a:cubicBezTo>
                  <a:cubicBezTo>
                    <a:pt x="288907" y="296219"/>
                    <a:pt x="354941" y="378034"/>
                    <a:pt x="399672" y="441792"/>
                  </a:cubicBezTo>
                  <a:cubicBezTo>
                    <a:pt x="340689" y="390942"/>
                    <a:pt x="265889" y="317074"/>
                    <a:pt x="188327" y="231305"/>
                  </a:cubicBezTo>
                  <a:cubicBezTo>
                    <a:pt x="110765" y="145573"/>
                    <a:pt x="44731" y="63758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5" name="Google Shape;2265;p27"/>
            <p:cNvSpPr/>
            <p:nvPr/>
          </p:nvSpPr>
          <p:spPr>
            <a:xfrm>
              <a:off x="4922240" y="840960"/>
              <a:ext cx="141777" cy="140713"/>
            </a:xfrm>
            <a:custGeom>
              <a:rect b="b" l="l" r="r" t="t"/>
              <a:pathLst>
                <a:path extrusionOk="0" h="140713" w="141777">
                  <a:moveTo>
                    <a:pt x="0" y="110019"/>
                  </a:moveTo>
                  <a:cubicBezTo>
                    <a:pt x="19176" y="107109"/>
                    <a:pt x="44172" y="108154"/>
                    <a:pt x="70772" y="113824"/>
                  </a:cubicBezTo>
                  <a:cubicBezTo>
                    <a:pt x="97334" y="119495"/>
                    <a:pt x="120614" y="128710"/>
                    <a:pt x="136955" y="139156"/>
                  </a:cubicBezTo>
                  <a:cubicBezTo>
                    <a:pt x="117779" y="142029"/>
                    <a:pt x="92746" y="141021"/>
                    <a:pt x="66183" y="135351"/>
                  </a:cubicBezTo>
                  <a:cubicBezTo>
                    <a:pt x="39583" y="129717"/>
                    <a:pt x="16341" y="120502"/>
                    <a:pt x="0" y="110019"/>
                  </a:cubicBezTo>
                  <a:lnTo>
                    <a:pt x="0" y="110019"/>
                  </a:lnTo>
                  <a:close/>
                  <a:moveTo>
                    <a:pt x="121621" y="0"/>
                  </a:moveTo>
                  <a:cubicBezTo>
                    <a:pt x="116846" y="18803"/>
                    <a:pt x="115354" y="43799"/>
                    <a:pt x="118338" y="70772"/>
                  </a:cubicBezTo>
                  <a:cubicBezTo>
                    <a:pt x="121323" y="97782"/>
                    <a:pt x="128188" y="121845"/>
                    <a:pt x="136955" y="139156"/>
                  </a:cubicBezTo>
                  <a:cubicBezTo>
                    <a:pt x="141730" y="120353"/>
                    <a:pt x="143222" y="95357"/>
                    <a:pt x="140238" y="68347"/>
                  </a:cubicBezTo>
                  <a:cubicBezTo>
                    <a:pt x="137253" y="41374"/>
                    <a:pt x="130389" y="17311"/>
                    <a:pt x="12162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6" name="Google Shape;2266;p27"/>
            <p:cNvSpPr/>
            <p:nvPr/>
          </p:nvSpPr>
          <p:spPr>
            <a:xfrm>
              <a:off x="4976148" y="904046"/>
              <a:ext cx="182490" cy="181203"/>
            </a:xfrm>
            <a:custGeom>
              <a:rect b="b" l="l" r="r" t="t"/>
              <a:pathLst>
                <a:path extrusionOk="0" h="181203" w="182490">
                  <a:moveTo>
                    <a:pt x="0" y="141656"/>
                  </a:moveTo>
                  <a:cubicBezTo>
                    <a:pt x="24697" y="137925"/>
                    <a:pt x="56894" y="139268"/>
                    <a:pt x="91104" y="146543"/>
                  </a:cubicBezTo>
                  <a:cubicBezTo>
                    <a:pt x="125315" y="153818"/>
                    <a:pt x="155273" y="165719"/>
                    <a:pt x="176314" y="179187"/>
                  </a:cubicBezTo>
                  <a:cubicBezTo>
                    <a:pt x="151617" y="182917"/>
                    <a:pt x="119420" y="181574"/>
                    <a:pt x="85210" y="174299"/>
                  </a:cubicBezTo>
                  <a:cubicBezTo>
                    <a:pt x="50962" y="167024"/>
                    <a:pt x="21041" y="155123"/>
                    <a:pt x="0" y="141656"/>
                  </a:cubicBezTo>
                  <a:lnTo>
                    <a:pt x="0" y="141656"/>
                  </a:lnTo>
                  <a:close/>
                  <a:moveTo>
                    <a:pt x="156579" y="0"/>
                  </a:moveTo>
                  <a:cubicBezTo>
                    <a:pt x="150423" y="24212"/>
                    <a:pt x="148520" y="56371"/>
                    <a:pt x="152326" y="91142"/>
                  </a:cubicBezTo>
                  <a:cubicBezTo>
                    <a:pt x="156131" y="125912"/>
                    <a:pt x="165010" y="156914"/>
                    <a:pt x="176277" y="179187"/>
                  </a:cubicBezTo>
                  <a:cubicBezTo>
                    <a:pt x="182432" y="154974"/>
                    <a:pt x="184335" y="122815"/>
                    <a:pt x="180530" y="88045"/>
                  </a:cubicBezTo>
                  <a:cubicBezTo>
                    <a:pt x="176724" y="53275"/>
                    <a:pt x="167883" y="22272"/>
                    <a:pt x="15657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7" name="Google Shape;2267;p27"/>
            <p:cNvSpPr/>
            <p:nvPr/>
          </p:nvSpPr>
          <p:spPr>
            <a:xfrm>
              <a:off x="5102583" y="1040292"/>
              <a:ext cx="141777" cy="140767"/>
            </a:xfrm>
            <a:custGeom>
              <a:rect b="b" l="l" r="r" t="t"/>
              <a:pathLst>
                <a:path extrusionOk="0" h="140767" w="141777">
                  <a:moveTo>
                    <a:pt x="0" y="110056"/>
                  </a:moveTo>
                  <a:cubicBezTo>
                    <a:pt x="19176" y="107184"/>
                    <a:pt x="44209" y="108191"/>
                    <a:pt x="70772" y="113862"/>
                  </a:cubicBezTo>
                  <a:cubicBezTo>
                    <a:pt x="97372" y="119532"/>
                    <a:pt x="120615" y="128747"/>
                    <a:pt x="136955" y="139193"/>
                  </a:cubicBezTo>
                  <a:cubicBezTo>
                    <a:pt x="117779" y="142103"/>
                    <a:pt x="92783" y="141059"/>
                    <a:pt x="66183" y="135388"/>
                  </a:cubicBezTo>
                  <a:cubicBezTo>
                    <a:pt x="39583" y="129717"/>
                    <a:pt x="16341" y="120502"/>
                    <a:pt x="0" y="110056"/>
                  </a:cubicBezTo>
                  <a:lnTo>
                    <a:pt x="0" y="110056"/>
                  </a:lnTo>
                  <a:close/>
                  <a:moveTo>
                    <a:pt x="121621" y="0"/>
                  </a:moveTo>
                  <a:cubicBezTo>
                    <a:pt x="116809" y="18803"/>
                    <a:pt x="115354" y="43799"/>
                    <a:pt x="118338" y="70809"/>
                  </a:cubicBezTo>
                  <a:cubicBezTo>
                    <a:pt x="121323" y="97820"/>
                    <a:pt x="128188" y="121883"/>
                    <a:pt x="136955" y="139193"/>
                  </a:cubicBezTo>
                  <a:cubicBezTo>
                    <a:pt x="141730" y="120390"/>
                    <a:pt x="143222" y="95395"/>
                    <a:pt x="140238" y="68384"/>
                  </a:cubicBezTo>
                  <a:cubicBezTo>
                    <a:pt x="137253" y="41374"/>
                    <a:pt x="130389" y="17311"/>
                    <a:pt x="12162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268" name="Google Shape;2268;p27"/>
            <p:cNvGrpSpPr/>
            <p:nvPr/>
          </p:nvGrpSpPr>
          <p:grpSpPr>
            <a:xfrm>
              <a:off x="5126107" y="870414"/>
              <a:ext cx="528901" cy="528848"/>
              <a:chOff x="5126107" y="870414"/>
              <a:chExt cx="528901" cy="528848"/>
            </a:xfrm>
          </p:grpSpPr>
          <p:sp>
            <p:nvSpPr>
              <p:cNvPr id="2269" name="Google Shape;2269;p27"/>
              <p:cNvSpPr/>
              <p:nvPr/>
            </p:nvSpPr>
            <p:spPr>
              <a:xfrm>
                <a:off x="5131705" y="875977"/>
                <a:ext cx="517666" cy="517704"/>
              </a:xfrm>
              <a:custGeom>
                <a:rect b="b" l="l" r="r" t="t"/>
                <a:pathLst>
                  <a:path extrusionOk="0" h="517704" w="517666">
                    <a:moveTo>
                      <a:pt x="81941" y="69667"/>
                    </a:moveTo>
                    <a:cubicBezTo>
                      <a:pt x="102572" y="50379"/>
                      <a:pt x="152340" y="70152"/>
                      <a:pt x="193154" y="113802"/>
                    </a:cubicBezTo>
                    <a:cubicBezTo>
                      <a:pt x="201137" y="122345"/>
                      <a:pt x="208189" y="131149"/>
                      <a:pt x="214195" y="139954"/>
                    </a:cubicBezTo>
                    <a:cubicBezTo>
                      <a:pt x="212927" y="129359"/>
                      <a:pt x="212442" y="118092"/>
                      <a:pt x="212815" y="106415"/>
                    </a:cubicBezTo>
                    <a:cubicBezTo>
                      <a:pt x="214829" y="46686"/>
                      <a:pt x="239303" y="-955"/>
                      <a:pt x="267507" y="15"/>
                    </a:cubicBezTo>
                    <a:cubicBezTo>
                      <a:pt x="295712" y="947"/>
                      <a:pt x="316939" y="50155"/>
                      <a:pt x="314924" y="109847"/>
                    </a:cubicBezTo>
                    <a:cubicBezTo>
                      <a:pt x="314514" y="121524"/>
                      <a:pt x="313283" y="132754"/>
                      <a:pt x="311306" y="143237"/>
                    </a:cubicBezTo>
                    <a:cubicBezTo>
                      <a:pt x="317909" y="134843"/>
                      <a:pt x="325520" y="126523"/>
                      <a:pt x="334063" y="118540"/>
                    </a:cubicBezTo>
                    <a:cubicBezTo>
                      <a:pt x="377713" y="77726"/>
                      <a:pt x="428712" y="61385"/>
                      <a:pt x="448000" y="81979"/>
                    </a:cubicBezTo>
                    <a:cubicBezTo>
                      <a:pt x="467288" y="102609"/>
                      <a:pt x="447514" y="152377"/>
                      <a:pt x="403865" y="193191"/>
                    </a:cubicBezTo>
                    <a:cubicBezTo>
                      <a:pt x="395322" y="201175"/>
                      <a:pt x="386517" y="208226"/>
                      <a:pt x="377713" y="214233"/>
                    </a:cubicBezTo>
                    <a:cubicBezTo>
                      <a:pt x="388308" y="212964"/>
                      <a:pt x="399575" y="212479"/>
                      <a:pt x="411252" y="212852"/>
                    </a:cubicBezTo>
                    <a:cubicBezTo>
                      <a:pt x="470981" y="214867"/>
                      <a:pt x="518622" y="239340"/>
                      <a:pt x="517652" y="267545"/>
                    </a:cubicBezTo>
                    <a:cubicBezTo>
                      <a:pt x="516720" y="295749"/>
                      <a:pt x="467511" y="316977"/>
                      <a:pt x="407820" y="314962"/>
                    </a:cubicBezTo>
                    <a:cubicBezTo>
                      <a:pt x="396142" y="314552"/>
                      <a:pt x="384913" y="313321"/>
                      <a:pt x="374430" y="311343"/>
                    </a:cubicBezTo>
                    <a:cubicBezTo>
                      <a:pt x="382824" y="317947"/>
                      <a:pt x="391143" y="325557"/>
                      <a:pt x="399127" y="334101"/>
                    </a:cubicBezTo>
                    <a:cubicBezTo>
                      <a:pt x="439941" y="377750"/>
                      <a:pt x="456319" y="428749"/>
                      <a:pt x="435688" y="448037"/>
                    </a:cubicBezTo>
                    <a:cubicBezTo>
                      <a:pt x="415057" y="467325"/>
                      <a:pt x="365289" y="447552"/>
                      <a:pt x="324475" y="403903"/>
                    </a:cubicBezTo>
                    <a:cubicBezTo>
                      <a:pt x="316492" y="395359"/>
                      <a:pt x="309440" y="386555"/>
                      <a:pt x="303434" y="377750"/>
                    </a:cubicBezTo>
                    <a:cubicBezTo>
                      <a:pt x="304702" y="388345"/>
                      <a:pt x="305187" y="399612"/>
                      <a:pt x="304814" y="411289"/>
                    </a:cubicBezTo>
                    <a:cubicBezTo>
                      <a:pt x="302800" y="471018"/>
                      <a:pt x="278326" y="518660"/>
                      <a:pt x="250122" y="517690"/>
                    </a:cubicBezTo>
                    <a:cubicBezTo>
                      <a:pt x="221918" y="516757"/>
                      <a:pt x="200690" y="467549"/>
                      <a:pt x="202705" y="407857"/>
                    </a:cubicBezTo>
                    <a:cubicBezTo>
                      <a:pt x="203115" y="396180"/>
                      <a:pt x="204346" y="384950"/>
                      <a:pt x="206323" y="374467"/>
                    </a:cubicBezTo>
                    <a:cubicBezTo>
                      <a:pt x="199720" y="382861"/>
                      <a:pt x="192109" y="391181"/>
                      <a:pt x="183566" y="399165"/>
                    </a:cubicBezTo>
                    <a:cubicBezTo>
                      <a:pt x="139917" y="439979"/>
                      <a:pt x="88917" y="456319"/>
                      <a:pt x="69667" y="435726"/>
                    </a:cubicBezTo>
                    <a:cubicBezTo>
                      <a:pt x="50379" y="415132"/>
                      <a:pt x="70152" y="365327"/>
                      <a:pt x="113802" y="324513"/>
                    </a:cubicBezTo>
                    <a:cubicBezTo>
                      <a:pt x="122345" y="316529"/>
                      <a:pt x="131150" y="309478"/>
                      <a:pt x="139954" y="303472"/>
                    </a:cubicBezTo>
                    <a:cubicBezTo>
                      <a:pt x="129358" y="304740"/>
                      <a:pt x="118092" y="305225"/>
                      <a:pt x="106415" y="304852"/>
                    </a:cubicBezTo>
                    <a:cubicBezTo>
                      <a:pt x="46723" y="302837"/>
                      <a:pt x="-955" y="278364"/>
                      <a:pt x="15" y="250159"/>
                    </a:cubicBezTo>
                    <a:cubicBezTo>
                      <a:pt x="947" y="221955"/>
                      <a:pt x="50155" y="200727"/>
                      <a:pt x="109847" y="202742"/>
                    </a:cubicBezTo>
                    <a:cubicBezTo>
                      <a:pt x="121524" y="203115"/>
                      <a:pt x="132753" y="204384"/>
                      <a:pt x="143237" y="206361"/>
                    </a:cubicBezTo>
                    <a:cubicBezTo>
                      <a:pt x="134843" y="199757"/>
                      <a:pt x="126523" y="192147"/>
                      <a:pt x="118540" y="183603"/>
                    </a:cubicBezTo>
                    <a:cubicBezTo>
                      <a:pt x="77725" y="139917"/>
                      <a:pt x="61347" y="88918"/>
                      <a:pt x="81941" y="69667"/>
                    </a:cubicBezTo>
                    <a:lnTo>
                      <a:pt x="81941" y="69667"/>
                    </a:lnTo>
                    <a:close/>
                    <a:moveTo>
                      <a:pt x="238594" y="204980"/>
                    </a:moveTo>
                    <a:cubicBezTo>
                      <a:pt x="238333" y="214457"/>
                      <a:pt x="235460" y="222328"/>
                      <a:pt x="229715" y="227701"/>
                    </a:cubicBezTo>
                    <a:cubicBezTo>
                      <a:pt x="223970" y="233073"/>
                      <a:pt x="215911" y="235423"/>
                      <a:pt x="206435" y="235050"/>
                    </a:cubicBezTo>
                    <a:cubicBezTo>
                      <a:pt x="212964" y="241952"/>
                      <a:pt x="216471" y="249525"/>
                      <a:pt x="216210" y="257397"/>
                    </a:cubicBezTo>
                    <a:cubicBezTo>
                      <a:pt x="215949" y="265269"/>
                      <a:pt x="211919" y="272618"/>
                      <a:pt x="204943" y="279035"/>
                    </a:cubicBezTo>
                    <a:cubicBezTo>
                      <a:pt x="214419" y="279296"/>
                      <a:pt x="222291" y="282169"/>
                      <a:pt x="227663" y="287914"/>
                    </a:cubicBezTo>
                    <a:cubicBezTo>
                      <a:pt x="233035" y="293660"/>
                      <a:pt x="235386" y="301718"/>
                      <a:pt x="235013" y="311194"/>
                    </a:cubicBezTo>
                    <a:cubicBezTo>
                      <a:pt x="241914" y="304665"/>
                      <a:pt x="249488" y="301121"/>
                      <a:pt x="257360" y="301420"/>
                    </a:cubicBezTo>
                    <a:cubicBezTo>
                      <a:pt x="265231" y="301681"/>
                      <a:pt x="272581" y="305710"/>
                      <a:pt x="278998" y="312686"/>
                    </a:cubicBezTo>
                    <a:cubicBezTo>
                      <a:pt x="279259" y="303210"/>
                      <a:pt x="282132" y="295339"/>
                      <a:pt x="287877" y="289966"/>
                    </a:cubicBezTo>
                    <a:cubicBezTo>
                      <a:pt x="293622" y="284594"/>
                      <a:pt x="301681" y="282244"/>
                      <a:pt x="311157" y="282617"/>
                    </a:cubicBezTo>
                    <a:cubicBezTo>
                      <a:pt x="304628" y="275715"/>
                      <a:pt x="301084" y="268142"/>
                      <a:pt x="301382" y="260270"/>
                    </a:cubicBezTo>
                    <a:cubicBezTo>
                      <a:pt x="301643" y="252398"/>
                      <a:pt x="305672" y="245048"/>
                      <a:pt x="312649" y="238632"/>
                    </a:cubicBezTo>
                    <a:cubicBezTo>
                      <a:pt x="303173" y="238370"/>
                      <a:pt x="295301" y="235498"/>
                      <a:pt x="289929" y="229752"/>
                    </a:cubicBezTo>
                    <a:cubicBezTo>
                      <a:pt x="284557" y="224007"/>
                      <a:pt x="282206" y="215949"/>
                      <a:pt x="282579" y="206473"/>
                    </a:cubicBezTo>
                    <a:cubicBezTo>
                      <a:pt x="275678" y="213002"/>
                      <a:pt x="268104" y="216546"/>
                      <a:pt x="260232" y="216247"/>
                    </a:cubicBezTo>
                    <a:cubicBezTo>
                      <a:pt x="252398" y="215986"/>
                      <a:pt x="245048" y="211957"/>
                      <a:pt x="238594" y="20498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70" name="Google Shape;2270;p27"/>
              <p:cNvSpPr/>
              <p:nvPr/>
            </p:nvSpPr>
            <p:spPr>
              <a:xfrm>
                <a:off x="5126107" y="870414"/>
                <a:ext cx="528901" cy="528848"/>
              </a:xfrm>
              <a:custGeom>
                <a:rect b="b" l="l" r="r" t="t"/>
                <a:pathLst>
                  <a:path extrusionOk="0" h="528848" w="528901">
                    <a:moveTo>
                      <a:pt x="256541" y="528849"/>
                    </a:moveTo>
                    <a:cubicBezTo>
                      <a:pt x="256205" y="528849"/>
                      <a:pt x="255869" y="528849"/>
                      <a:pt x="255496" y="528849"/>
                    </a:cubicBezTo>
                    <a:cubicBezTo>
                      <a:pt x="223710" y="527767"/>
                      <a:pt x="200505" y="476992"/>
                      <a:pt x="202669" y="413234"/>
                    </a:cubicBezTo>
                    <a:cubicBezTo>
                      <a:pt x="202856" y="408160"/>
                      <a:pt x="203154" y="403123"/>
                      <a:pt x="203676" y="398161"/>
                    </a:cubicBezTo>
                    <a:cubicBezTo>
                      <a:pt x="200244" y="401818"/>
                      <a:pt x="196663" y="405362"/>
                      <a:pt x="192969" y="408831"/>
                    </a:cubicBezTo>
                    <a:cubicBezTo>
                      <a:pt x="171257" y="429126"/>
                      <a:pt x="147044" y="444236"/>
                      <a:pt x="124772" y="451399"/>
                    </a:cubicBezTo>
                    <a:cubicBezTo>
                      <a:pt x="101082" y="459010"/>
                      <a:pt x="82055" y="456771"/>
                      <a:pt x="71161" y="445131"/>
                    </a:cubicBezTo>
                    <a:cubicBezTo>
                      <a:pt x="60268" y="433491"/>
                      <a:pt x="59335" y="414353"/>
                      <a:pt x="68513" y="391222"/>
                    </a:cubicBezTo>
                    <a:cubicBezTo>
                      <a:pt x="77130" y="369472"/>
                      <a:pt x="93844" y="346304"/>
                      <a:pt x="115557" y="326009"/>
                    </a:cubicBezTo>
                    <a:cubicBezTo>
                      <a:pt x="119250" y="322540"/>
                      <a:pt x="123056" y="319219"/>
                      <a:pt x="126936" y="316048"/>
                    </a:cubicBezTo>
                    <a:cubicBezTo>
                      <a:pt x="121936" y="316198"/>
                      <a:pt x="116900" y="316198"/>
                      <a:pt x="111826" y="316011"/>
                    </a:cubicBezTo>
                    <a:cubicBezTo>
                      <a:pt x="82130" y="315004"/>
                      <a:pt x="54336" y="308587"/>
                      <a:pt x="33518" y="297880"/>
                    </a:cubicBezTo>
                    <a:cubicBezTo>
                      <a:pt x="11395" y="286501"/>
                      <a:pt x="-506" y="271466"/>
                      <a:pt x="16" y="255536"/>
                    </a:cubicBezTo>
                    <a:cubicBezTo>
                      <a:pt x="1098" y="223750"/>
                      <a:pt x="51836" y="200508"/>
                      <a:pt x="115632" y="202709"/>
                    </a:cubicBezTo>
                    <a:cubicBezTo>
                      <a:pt x="120705" y="202896"/>
                      <a:pt x="125742" y="203194"/>
                      <a:pt x="130741" y="203716"/>
                    </a:cubicBezTo>
                    <a:cubicBezTo>
                      <a:pt x="127085" y="200284"/>
                      <a:pt x="123541" y="196702"/>
                      <a:pt x="120071" y="193009"/>
                    </a:cubicBezTo>
                    <a:cubicBezTo>
                      <a:pt x="76496" y="146412"/>
                      <a:pt x="60566" y="92876"/>
                      <a:pt x="83771" y="71164"/>
                    </a:cubicBezTo>
                    <a:lnTo>
                      <a:pt x="83771" y="71164"/>
                    </a:lnTo>
                    <a:cubicBezTo>
                      <a:pt x="106976" y="49451"/>
                      <a:pt x="159318" y="68963"/>
                      <a:pt x="202893" y="115559"/>
                    </a:cubicBezTo>
                    <a:cubicBezTo>
                      <a:pt x="206363" y="119253"/>
                      <a:pt x="209683" y="123058"/>
                      <a:pt x="212854" y="126938"/>
                    </a:cubicBezTo>
                    <a:cubicBezTo>
                      <a:pt x="212705" y="121939"/>
                      <a:pt x="212705" y="116902"/>
                      <a:pt x="212891" y="111829"/>
                    </a:cubicBezTo>
                    <a:cubicBezTo>
                      <a:pt x="213899" y="82132"/>
                      <a:pt x="220353" y="54338"/>
                      <a:pt x="231023" y="33521"/>
                    </a:cubicBezTo>
                    <a:cubicBezTo>
                      <a:pt x="242401" y="11398"/>
                      <a:pt x="257399" y="-541"/>
                      <a:pt x="273367" y="19"/>
                    </a:cubicBezTo>
                    <a:cubicBezTo>
                      <a:pt x="289296" y="541"/>
                      <a:pt x="303511" y="13412"/>
                      <a:pt x="313360" y="36281"/>
                    </a:cubicBezTo>
                    <a:cubicBezTo>
                      <a:pt x="322649" y="57770"/>
                      <a:pt x="327201" y="85975"/>
                      <a:pt x="326193" y="115634"/>
                    </a:cubicBezTo>
                    <a:cubicBezTo>
                      <a:pt x="326007" y="120708"/>
                      <a:pt x="325708" y="125744"/>
                      <a:pt x="325186" y="130706"/>
                    </a:cubicBezTo>
                    <a:cubicBezTo>
                      <a:pt x="328618" y="127050"/>
                      <a:pt x="332200" y="123506"/>
                      <a:pt x="335894" y="120036"/>
                    </a:cubicBezTo>
                    <a:cubicBezTo>
                      <a:pt x="382490" y="76461"/>
                      <a:pt x="436026" y="60531"/>
                      <a:pt x="457739" y="83736"/>
                    </a:cubicBezTo>
                    <a:cubicBezTo>
                      <a:pt x="468632" y="95376"/>
                      <a:pt x="469565" y="114515"/>
                      <a:pt x="460388" y="137645"/>
                    </a:cubicBezTo>
                    <a:cubicBezTo>
                      <a:pt x="451770" y="159395"/>
                      <a:pt x="435056" y="182563"/>
                      <a:pt x="413343" y="202858"/>
                    </a:cubicBezTo>
                    <a:cubicBezTo>
                      <a:pt x="409612" y="206328"/>
                      <a:pt x="405845" y="209648"/>
                      <a:pt x="401964" y="212819"/>
                    </a:cubicBezTo>
                    <a:cubicBezTo>
                      <a:pt x="406964" y="212670"/>
                      <a:pt x="412000" y="212670"/>
                      <a:pt x="417074" y="212857"/>
                    </a:cubicBezTo>
                    <a:cubicBezTo>
                      <a:pt x="480832" y="215020"/>
                      <a:pt x="529965" y="241583"/>
                      <a:pt x="528884" y="273332"/>
                    </a:cubicBezTo>
                    <a:cubicBezTo>
                      <a:pt x="527802" y="305117"/>
                      <a:pt x="476989" y="328322"/>
                      <a:pt x="413269" y="326159"/>
                    </a:cubicBezTo>
                    <a:cubicBezTo>
                      <a:pt x="408194" y="325972"/>
                      <a:pt x="403158" y="325674"/>
                      <a:pt x="398196" y="325151"/>
                    </a:cubicBezTo>
                    <a:cubicBezTo>
                      <a:pt x="401852" y="328583"/>
                      <a:pt x="405396" y="332165"/>
                      <a:pt x="408866" y="335858"/>
                    </a:cubicBezTo>
                    <a:cubicBezTo>
                      <a:pt x="429162" y="357571"/>
                      <a:pt x="444271" y="381784"/>
                      <a:pt x="451434" y="404056"/>
                    </a:cubicBezTo>
                    <a:cubicBezTo>
                      <a:pt x="459044" y="427746"/>
                      <a:pt x="456806" y="446810"/>
                      <a:pt x="445166" y="457666"/>
                    </a:cubicBezTo>
                    <a:cubicBezTo>
                      <a:pt x="433526" y="468560"/>
                      <a:pt x="414388" y="469493"/>
                      <a:pt x="391257" y="460315"/>
                    </a:cubicBezTo>
                    <a:cubicBezTo>
                      <a:pt x="369507" y="451697"/>
                      <a:pt x="346339" y="434984"/>
                      <a:pt x="326044" y="413271"/>
                    </a:cubicBezTo>
                    <a:cubicBezTo>
                      <a:pt x="322575" y="409577"/>
                      <a:pt x="319254" y="405772"/>
                      <a:pt x="316083" y="401892"/>
                    </a:cubicBezTo>
                    <a:cubicBezTo>
                      <a:pt x="316233" y="406891"/>
                      <a:pt x="316233" y="411928"/>
                      <a:pt x="316046" y="417002"/>
                    </a:cubicBezTo>
                    <a:cubicBezTo>
                      <a:pt x="315038" y="446698"/>
                      <a:pt x="308584" y="474492"/>
                      <a:pt x="297915" y="495310"/>
                    </a:cubicBezTo>
                    <a:cubicBezTo>
                      <a:pt x="286722" y="517022"/>
                      <a:pt x="272098" y="528849"/>
                      <a:pt x="256541" y="528849"/>
                    </a:cubicBezTo>
                    <a:close/>
                    <a:moveTo>
                      <a:pt x="211921" y="374434"/>
                    </a:moveTo>
                    <a:cubicBezTo>
                      <a:pt x="212705" y="374434"/>
                      <a:pt x="213488" y="374583"/>
                      <a:pt x="214234" y="374919"/>
                    </a:cubicBezTo>
                    <a:cubicBezTo>
                      <a:pt x="216585" y="376001"/>
                      <a:pt x="217891" y="378501"/>
                      <a:pt x="217406" y="381037"/>
                    </a:cubicBezTo>
                    <a:cubicBezTo>
                      <a:pt x="215428" y="391483"/>
                      <a:pt x="214234" y="402415"/>
                      <a:pt x="213861" y="413569"/>
                    </a:cubicBezTo>
                    <a:cubicBezTo>
                      <a:pt x="211996" y="469157"/>
                      <a:pt x="231247" y="516798"/>
                      <a:pt x="255869" y="517619"/>
                    </a:cubicBezTo>
                    <a:cubicBezTo>
                      <a:pt x="266949" y="518030"/>
                      <a:pt x="278739" y="507994"/>
                      <a:pt x="287879" y="490198"/>
                    </a:cubicBezTo>
                    <a:cubicBezTo>
                      <a:pt x="297840" y="470836"/>
                      <a:pt x="303846" y="444684"/>
                      <a:pt x="304779" y="416629"/>
                    </a:cubicBezTo>
                    <a:cubicBezTo>
                      <a:pt x="305152" y="405511"/>
                      <a:pt x="304704" y="394505"/>
                      <a:pt x="303436" y="383910"/>
                    </a:cubicBezTo>
                    <a:cubicBezTo>
                      <a:pt x="303138" y="381336"/>
                      <a:pt x="304593" y="378911"/>
                      <a:pt x="307017" y="378016"/>
                    </a:cubicBezTo>
                    <a:cubicBezTo>
                      <a:pt x="309442" y="377120"/>
                      <a:pt x="312166" y="377978"/>
                      <a:pt x="313621" y="380105"/>
                    </a:cubicBezTo>
                    <a:cubicBezTo>
                      <a:pt x="319627" y="388909"/>
                      <a:pt x="326529" y="397490"/>
                      <a:pt x="334140" y="405623"/>
                    </a:cubicBezTo>
                    <a:cubicBezTo>
                      <a:pt x="353316" y="426142"/>
                      <a:pt x="375029" y="441886"/>
                      <a:pt x="395286" y="449907"/>
                    </a:cubicBezTo>
                    <a:cubicBezTo>
                      <a:pt x="413903" y="457293"/>
                      <a:pt x="429236" y="457144"/>
                      <a:pt x="437444" y="449496"/>
                    </a:cubicBezTo>
                    <a:cubicBezTo>
                      <a:pt x="445614" y="441848"/>
                      <a:pt x="446808" y="426515"/>
                      <a:pt x="440689" y="407488"/>
                    </a:cubicBezTo>
                    <a:cubicBezTo>
                      <a:pt x="434049" y="386745"/>
                      <a:pt x="419797" y="364025"/>
                      <a:pt x="400621" y="343506"/>
                    </a:cubicBezTo>
                    <a:cubicBezTo>
                      <a:pt x="393011" y="335373"/>
                      <a:pt x="384915" y="327912"/>
                      <a:pt x="376558" y="321309"/>
                    </a:cubicBezTo>
                    <a:cubicBezTo>
                      <a:pt x="374544" y="319704"/>
                      <a:pt x="373872" y="316944"/>
                      <a:pt x="374917" y="314593"/>
                    </a:cubicBezTo>
                    <a:cubicBezTo>
                      <a:pt x="375961" y="312243"/>
                      <a:pt x="378498" y="310937"/>
                      <a:pt x="381035" y="311422"/>
                    </a:cubicBezTo>
                    <a:cubicBezTo>
                      <a:pt x="391481" y="313399"/>
                      <a:pt x="402412" y="314593"/>
                      <a:pt x="413567" y="314966"/>
                    </a:cubicBezTo>
                    <a:cubicBezTo>
                      <a:pt x="469155" y="316832"/>
                      <a:pt x="516796" y="297581"/>
                      <a:pt x="517617" y="272921"/>
                    </a:cubicBezTo>
                    <a:cubicBezTo>
                      <a:pt x="518438" y="248261"/>
                      <a:pt x="472176" y="225877"/>
                      <a:pt x="416626" y="224011"/>
                    </a:cubicBezTo>
                    <a:cubicBezTo>
                      <a:pt x="405508" y="223638"/>
                      <a:pt x="394503" y="224086"/>
                      <a:pt x="383908" y="225354"/>
                    </a:cubicBezTo>
                    <a:cubicBezTo>
                      <a:pt x="381371" y="225690"/>
                      <a:pt x="378908" y="224161"/>
                      <a:pt x="378013" y="221773"/>
                    </a:cubicBezTo>
                    <a:cubicBezTo>
                      <a:pt x="377118" y="219348"/>
                      <a:pt x="377976" y="216625"/>
                      <a:pt x="380103" y="215170"/>
                    </a:cubicBezTo>
                    <a:cubicBezTo>
                      <a:pt x="388870" y="209200"/>
                      <a:pt x="397450" y="202299"/>
                      <a:pt x="405621" y="194651"/>
                    </a:cubicBezTo>
                    <a:cubicBezTo>
                      <a:pt x="426139" y="175475"/>
                      <a:pt x="441883" y="153762"/>
                      <a:pt x="449904" y="133504"/>
                    </a:cubicBezTo>
                    <a:cubicBezTo>
                      <a:pt x="457291" y="114888"/>
                      <a:pt x="457142" y="99554"/>
                      <a:pt x="449494" y="91347"/>
                    </a:cubicBezTo>
                    <a:cubicBezTo>
                      <a:pt x="432631" y="73327"/>
                      <a:pt x="384094" y="90190"/>
                      <a:pt x="343467" y="128169"/>
                    </a:cubicBezTo>
                    <a:cubicBezTo>
                      <a:pt x="335334" y="135743"/>
                      <a:pt x="327872" y="143838"/>
                      <a:pt x="321306" y="152232"/>
                    </a:cubicBezTo>
                    <a:cubicBezTo>
                      <a:pt x="319702" y="154247"/>
                      <a:pt x="316941" y="154918"/>
                      <a:pt x="314591" y="153874"/>
                    </a:cubicBezTo>
                    <a:cubicBezTo>
                      <a:pt x="312240" y="152792"/>
                      <a:pt x="310935" y="150292"/>
                      <a:pt x="311420" y="147755"/>
                    </a:cubicBezTo>
                    <a:cubicBezTo>
                      <a:pt x="313397" y="137309"/>
                      <a:pt x="314591" y="126341"/>
                      <a:pt x="314964" y="115224"/>
                    </a:cubicBezTo>
                    <a:cubicBezTo>
                      <a:pt x="315896" y="87168"/>
                      <a:pt x="311681" y="60680"/>
                      <a:pt x="303026" y="40684"/>
                    </a:cubicBezTo>
                    <a:cubicBezTo>
                      <a:pt x="295079" y="22291"/>
                      <a:pt x="284111" y="11547"/>
                      <a:pt x="272919" y="11174"/>
                    </a:cubicBezTo>
                    <a:cubicBezTo>
                      <a:pt x="261652" y="10801"/>
                      <a:pt x="250050" y="20799"/>
                      <a:pt x="240909" y="38594"/>
                    </a:cubicBezTo>
                    <a:cubicBezTo>
                      <a:pt x="230948" y="57957"/>
                      <a:pt x="224941" y="84109"/>
                      <a:pt x="224009" y="112164"/>
                    </a:cubicBezTo>
                    <a:cubicBezTo>
                      <a:pt x="223636" y="123319"/>
                      <a:pt x="224083" y="134325"/>
                      <a:pt x="225352" y="144883"/>
                    </a:cubicBezTo>
                    <a:cubicBezTo>
                      <a:pt x="225651" y="147457"/>
                      <a:pt x="224158" y="149882"/>
                      <a:pt x="221770" y="150777"/>
                    </a:cubicBezTo>
                    <a:cubicBezTo>
                      <a:pt x="219345" y="151673"/>
                      <a:pt x="216622" y="150815"/>
                      <a:pt x="215167" y="148688"/>
                    </a:cubicBezTo>
                    <a:cubicBezTo>
                      <a:pt x="209161" y="139921"/>
                      <a:pt x="202259" y="131340"/>
                      <a:pt x="194648" y="123170"/>
                    </a:cubicBezTo>
                    <a:cubicBezTo>
                      <a:pt x="156669" y="82542"/>
                      <a:pt x="109364" y="62471"/>
                      <a:pt x="91345" y="79297"/>
                    </a:cubicBezTo>
                    <a:cubicBezTo>
                      <a:pt x="73325" y="96160"/>
                      <a:pt x="90188" y="144696"/>
                      <a:pt x="128167" y="185324"/>
                    </a:cubicBezTo>
                    <a:cubicBezTo>
                      <a:pt x="135778" y="193457"/>
                      <a:pt x="143873" y="200918"/>
                      <a:pt x="152230" y="207522"/>
                    </a:cubicBezTo>
                    <a:cubicBezTo>
                      <a:pt x="154244" y="209126"/>
                      <a:pt x="154916" y="211887"/>
                      <a:pt x="153871" y="214237"/>
                    </a:cubicBezTo>
                    <a:cubicBezTo>
                      <a:pt x="152789" y="216587"/>
                      <a:pt x="150290" y="217893"/>
                      <a:pt x="147753" y="217408"/>
                    </a:cubicBezTo>
                    <a:cubicBezTo>
                      <a:pt x="137269" y="215431"/>
                      <a:pt x="126339" y="214237"/>
                      <a:pt x="115221" y="213864"/>
                    </a:cubicBezTo>
                    <a:cubicBezTo>
                      <a:pt x="59633" y="212036"/>
                      <a:pt x="11992" y="231249"/>
                      <a:pt x="11171" y="255872"/>
                    </a:cubicBezTo>
                    <a:cubicBezTo>
                      <a:pt x="10798" y="267064"/>
                      <a:pt x="20796" y="278741"/>
                      <a:pt x="38592" y="287881"/>
                    </a:cubicBezTo>
                    <a:cubicBezTo>
                      <a:pt x="57955" y="297842"/>
                      <a:pt x="84107" y="303849"/>
                      <a:pt x="112162" y="304782"/>
                    </a:cubicBezTo>
                    <a:cubicBezTo>
                      <a:pt x="123317" y="305155"/>
                      <a:pt x="134285" y="304707"/>
                      <a:pt x="144880" y="303438"/>
                    </a:cubicBezTo>
                    <a:cubicBezTo>
                      <a:pt x="147455" y="303140"/>
                      <a:pt x="149879" y="304632"/>
                      <a:pt x="150775" y="307020"/>
                    </a:cubicBezTo>
                    <a:cubicBezTo>
                      <a:pt x="151670" y="309445"/>
                      <a:pt x="150812" y="312168"/>
                      <a:pt x="148686" y="313623"/>
                    </a:cubicBezTo>
                    <a:cubicBezTo>
                      <a:pt x="139881" y="319630"/>
                      <a:pt x="131300" y="326532"/>
                      <a:pt x="123168" y="334142"/>
                    </a:cubicBezTo>
                    <a:cubicBezTo>
                      <a:pt x="102649" y="353318"/>
                      <a:pt x="86905" y="375031"/>
                      <a:pt x="78884" y="395289"/>
                    </a:cubicBezTo>
                    <a:cubicBezTo>
                      <a:pt x="71497" y="413905"/>
                      <a:pt x="71646" y="429238"/>
                      <a:pt x="79294" y="437446"/>
                    </a:cubicBezTo>
                    <a:cubicBezTo>
                      <a:pt x="86942" y="445616"/>
                      <a:pt x="102238" y="446810"/>
                      <a:pt x="121302" y="440692"/>
                    </a:cubicBezTo>
                    <a:cubicBezTo>
                      <a:pt x="142045" y="434051"/>
                      <a:pt x="164765" y="419800"/>
                      <a:pt x="185284" y="400624"/>
                    </a:cubicBezTo>
                    <a:cubicBezTo>
                      <a:pt x="193417" y="393013"/>
                      <a:pt x="200878" y="384917"/>
                      <a:pt x="207482" y="376561"/>
                    </a:cubicBezTo>
                    <a:cubicBezTo>
                      <a:pt x="208601" y="375180"/>
                      <a:pt x="210243" y="374434"/>
                      <a:pt x="211921" y="374434"/>
                    </a:cubicBezTo>
                    <a:close/>
                    <a:moveTo>
                      <a:pt x="284633" y="323883"/>
                    </a:moveTo>
                    <a:cubicBezTo>
                      <a:pt x="283104" y="323883"/>
                      <a:pt x="281611" y="323249"/>
                      <a:pt x="280529" y="322092"/>
                    </a:cubicBezTo>
                    <a:cubicBezTo>
                      <a:pt x="274933" y="316011"/>
                      <a:pt x="268964" y="312840"/>
                      <a:pt x="262808" y="312616"/>
                    </a:cubicBezTo>
                    <a:cubicBezTo>
                      <a:pt x="256727" y="312429"/>
                      <a:pt x="250497" y="315190"/>
                      <a:pt x="244491" y="320861"/>
                    </a:cubicBezTo>
                    <a:cubicBezTo>
                      <a:pt x="242849" y="322428"/>
                      <a:pt x="240387" y="322838"/>
                      <a:pt x="238335" y="321906"/>
                    </a:cubicBezTo>
                    <a:cubicBezTo>
                      <a:pt x="236246" y="320973"/>
                      <a:pt x="234977" y="318846"/>
                      <a:pt x="235052" y="316571"/>
                    </a:cubicBezTo>
                    <a:cubicBezTo>
                      <a:pt x="235388" y="308288"/>
                      <a:pt x="233410" y="301834"/>
                      <a:pt x="229232" y="297320"/>
                    </a:cubicBezTo>
                    <a:cubicBezTo>
                      <a:pt x="225053" y="292843"/>
                      <a:pt x="218711" y="290418"/>
                      <a:pt x="210429" y="290194"/>
                    </a:cubicBezTo>
                    <a:cubicBezTo>
                      <a:pt x="208153" y="290120"/>
                      <a:pt x="206139" y="288702"/>
                      <a:pt x="205355" y="286576"/>
                    </a:cubicBezTo>
                    <a:cubicBezTo>
                      <a:pt x="204572" y="284449"/>
                      <a:pt x="205132" y="282024"/>
                      <a:pt x="206810" y="280494"/>
                    </a:cubicBezTo>
                    <a:cubicBezTo>
                      <a:pt x="212891" y="274898"/>
                      <a:pt x="216062" y="268929"/>
                      <a:pt x="216286" y="262774"/>
                    </a:cubicBezTo>
                    <a:cubicBezTo>
                      <a:pt x="216473" y="256618"/>
                      <a:pt x="213712" y="250462"/>
                      <a:pt x="208042" y="244456"/>
                    </a:cubicBezTo>
                    <a:cubicBezTo>
                      <a:pt x="206475" y="242814"/>
                      <a:pt x="206064" y="240352"/>
                      <a:pt x="206997" y="238300"/>
                    </a:cubicBezTo>
                    <a:cubicBezTo>
                      <a:pt x="207930" y="236211"/>
                      <a:pt x="209982" y="234942"/>
                      <a:pt x="212332" y="235017"/>
                    </a:cubicBezTo>
                    <a:cubicBezTo>
                      <a:pt x="220577" y="235353"/>
                      <a:pt x="227068" y="233376"/>
                      <a:pt x="231582" y="229160"/>
                    </a:cubicBezTo>
                    <a:cubicBezTo>
                      <a:pt x="236097" y="224944"/>
                      <a:pt x="238484" y="218639"/>
                      <a:pt x="238708" y="210357"/>
                    </a:cubicBezTo>
                    <a:cubicBezTo>
                      <a:pt x="238783" y="208081"/>
                      <a:pt x="240200" y="206067"/>
                      <a:pt x="242327" y="205283"/>
                    </a:cubicBezTo>
                    <a:cubicBezTo>
                      <a:pt x="244453" y="204462"/>
                      <a:pt x="246878" y="205059"/>
                      <a:pt x="248408" y="206738"/>
                    </a:cubicBezTo>
                    <a:cubicBezTo>
                      <a:pt x="254004" y="212819"/>
                      <a:pt x="259973" y="215990"/>
                      <a:pt x="266129" y="216214"/>
                    </a:cubicBezTo>
                    <a:cubicBezTo>
                      <a:pt x="272285" y="216401"/>
                      <a:pt x="278440" y="213640"/>
                      <a:pt x="284447" y="207969"/>
                    </a:cubicBezTo>
                    <a:cubicBezTo>
                      <a:pt x="286088" y="206402"/>
                      <a:pt x="288550" y="205992"/>
                      <a:pt x="290603" y="206925"/>
                    </a:cubicBezTo>
                    <a:cubicBezTo>
                      <a:pt x="292691" y="207857"/>
                      <a:pt x="293960" y="209984"/>
                      <a:pt x="293886" y="212260"/>
                    </a:cubicBezTo>
                    <a:cubicBezTo>
                      <a:pt x="293549" y="220542"/>
                      <a:pt x="295527" y="226996"/>
                      <a:pt x="299705" y="231510"/>
                    </a:cubicBezTo>
                    <a:cubicBezTo>
                      <a:pt x="303921" y="236024"/>
                      <a:pt x="310226" y="238412"/>
                      <a:pt x="318508" y="238636"/>
                    </a:cubicBezTo>
                    <a:cubicBezTo>
                      <a:pt x="320784" y="238710"/>
                      <a:pt x="322799" y="240128"/>
                      <a:pt x="323582" y="242255"/>
                    </a:cubicBezTo>
                    <a:cubicBezTo>
                      <a:pt x="324365" y="244381"/>
                      <a:pt x="323806" y="246806"/>
                      <a:pt x="322127" y="248336"/>
                    </a:cubicBezTo>
                    <a:cubicBezTo>
                      <a:pt x="316046" y="253932"/>
                      <a:pt x="312875" y="259901"/>
                      <a:pt x="312651" y="266057"/>
                    </a:cubicBezTo>
                    <a:cubicBezTo>
                      <a:pt x="312427" y="272212"/>
                      <a:pt x="315225" y="278368"/>
                      <a:pt x="320896" y="284374"/>
                    </a:cubicBezTo>
                    <a:cubicBezTo>
                      <a:pt x="322463" y="286016"/>
                      <a:pt x="322873" y="288478"/>
                      <a:pt x="321940" y="290530"/>
                    </a:cubicBezTo>
                    <a:cubicBezTo>
                      <a:pt x="321008" y="292619"/>
                      <a:pt x="318956" y="293888"/>
                      <a:pt x="316606" y="293813"/>
                    </a:cubicBezTo>
                    <a:cubicBezTo>
                      <a:pt x="308361" y="293477"/>
                      <a:pt x="301869" y="295455"/>
                      <a:pt x="297355" y="299633"/>
                    </a:cubicBezTo>
                    <a:cubicBezTo>
                      <a:pt x="292841" y="303849"/>
                      <a:pt x="290453" y="310154"/>
                      <a:pt x="290229" y="318436"/>
                    </a:cubicBezTo>
                    <a:cubicBezTo>
                      <a:pt x="290155" y="320712"/>
                      <a:pt x="288737" y="322726"/>
                      <a:pt x="286610" y="323510"/>
                    </a:cubicBezTo>
                    <a:cubicBezTo>
                      <a:pt x="285976" y="323771"/>
                      <a:pt x="285305" y="323883"/>
                      <a:pt x="284633" y="323883"/>
                    </a:cubicBezTo>
                    <a:close/>
                    <a:moveTo>
                      <a:pt x="262174" y="301387"/>
                    </a:moveTo>
                    <a:cubicBezTo>
                      <a:pt x="262510" y="301387"/>
                      <a:pt x="262846" y="301387"/>
                      <a:pt x="263181" y="301387"/>
                    </a:cubicBezTo>
                    <a:cubicBezTo>
                      <a:pt x="269188" y="301573"/>
                      <a:pt x="275045" y="303625"/>
                      <a:pt x="280529" y="307318"/>
                    </a:cubicBezTo>
                    <a:cubicBezTo>
                      <a:pt x="282208" y="300939"/>
                      <a:pt x="285305" y="295529"/>
                      <a:pt x="289707" y="291426"/>
                    </a:cubicBezTo>
                    <a:cubicBezTo>
                      <a:pt x="294072" y="287322"/>
                      <a:pt x="299668" y="284598"/>
                      <a:pt x="306159" y="283330"/>
                    </a:cubicBezTo>
                    <a:cubicBezTo>
                      <a:pt x="302839" y="277622"/>
                      <a:pt x="301198" y="271615"/>
                      <a:pt x="301421" y="265609"/>
                    </a:cubicBezTo>
                    <a:cubicBezTo>
                      <a:pt x="301608" y="259602"/>
                      <a:pt x="303623" y="253745"/>
                      <a:pt x="307353" y="248261"/>
                    </a:cubicBezTo>
                    <a:cubicBezTo>
                      <a:pt x="300974" y="246582"/>
                      <a:pt x="295564" y="243486"/>
                      <a:pt x="291461" y="239084"/>
                    </a:cubicBezTo>
                    <a:cubicBezTo>
                      <a:pt x="287357" y="234719"/>
                      <a:pt x="284633" y="229122"/>
                      <a:pt x="283365" y="222631"/>
                    </a:cubicBezTo>
                    <a:cubicBezTo>
                      <a:pt x="277657" y="225951"/>
                      <a:pt x="271687" y="227593"/>
                      <a:pt x="265644" y="227369"/>
                    </a:cubicBezTo>
                    <a:cubicBezTo>
                      <a:pt x="259637" y="227182"/>
                      <a:pt x="253780" y="225131"/>
                      <a:pt x="248296" y="221437"/>
                    </a:cubicBezTo>
                    <a:cubicBezTo>
                      <a:pt x="246617" y="227854"/>
                      <a:pt x="243521" y="233226"/>
                      <a:pt x="239118" y="237330"/>
                    </a:cubicBezTo>
                    <a:cubicBezTo>
                      <a:pt x="234753" y="241434"/>
                      <a:pt x="229157" y="244157"/>
                      <a:pt x="222666" y="245426"/>
                    </a:cubicBezTo>
                    <a:cubicBezTo>
                      <a:pt x="225986" y="251134"/>
                      <a:pt x="227628" y="257140"/>
                      <a:pt x="227404" y="263147"/>
                    </a:cubicBezTo>
                    <a:cubicBezTo>
                      <a:pt x="227218" y="269153"/>
                      <a:pt x="225165" y="275010"/>
                      <a:pt x="221472" y="280494"/>
                    </a:cubicBezTo>
                    <a:cubicBezTo>
                      <a:pt x="227889" y="282173"/>
                      <a:pt x="233261" y="285270"/>
                      <a:pt x="237365" y="289672"/>
                    </a:cubicBezTo>
                    <a:cubicBezTo>
                      <a:pt x="241469" y="294074"/>
                      <a:pt x="244192" y="299633"/>
                      <a:pt x="245460" y="306125"/>
                    </a:cubicBezTo>
                    <a:cubicBezTo>
                      <a:pt x="250870" y="303028"/>
                      <a:pt x="256504" y="301387"/>
                      <a:pt x="262174" y="301387"/>
                    </a:cubicBez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271" name="Google Shape;2271;p27"/>
            <p:cNvSpPr/>
            <p:nvPr/>
          </p:nvSpPr>
          <p:spPr>
            <a:xfrm>
              <a:off x="5179472" y="923782"/>
              <a:ext cx="422131" cy="422094"/>
            </a:xfrm>
            <a:custGeom>
              <a:rect b="b" l="l" r="r" t="t"/>
              <a:pathLst>
                <a:path extrusionOk="0" h="422094" w="422131">
                  <a:moveTo>
                    <a:pt x="277119" y="149267"/>
                  </a:moveTo>
                  <a:cubicBezTo>
                    <a:pt x="274918" y="146916"/>
                    <a:pt x="292899" y="126546"/>
                    <a:pt x="317261" y="103789"/>
                  </a:cubicBezTo>
                  <a:cubicBezTo>
                    <a:pt x="341623" y="81032"/>
                    <a:pt x="363149" y="64467"/>
                    <a:pt x="365350" y="66818"/>
                  </a:cubicBezTo>
                  <a:cubicBezTo>
                    <a:pt x="367551" y="69168"/>
                    <a:pt x="349569" y="89538"/>
                    <a:pt x="325208" y="112295"/>
                  </a:cubicBezTo>
                  <a:cubicBezTo>
                    <a:pt x="300846" y="135090"/>
                    <a:pt x="279320" y="151617"/>
                    <a:pt x="277119" y="149267"/>
                  </a:cubicBezTo>
                  <a:lnTo>
                    <a:pt x="277119" y="149267"/>
                  </a:lnTo>
                  <a:close/>
                  <a:moveTo>
                    <a:pt x="56782" y="355240"/>
                  </a:moveTo>
                  <a:cubicBezTo>
                    <a:pt x="54581" y="352889"/>
                    <a:pt x="72563" y="332520"/>
                    <a:pt x="96925" y="309762"/>
                  </a:cubicBezTo>
                  <a:cubicBezTo>
                    <a:pt x="121286" y="287005"/>
                    <a:pt x="142813" y="270440"/>
                    <a:pt x="145014" y="272791"/>
                  </a:cubicBezTo>
                  <a:cubicBezTo>
                    <a:pt x="147215" y="275141"/>
                    <a:pt x="129233" y="295511"/>
                    <a:pt x="104871" y="318268"/>
                  </a:cubicBezTo>
                  <a:cubicBezTo>
                    <a:pt x="80510" y="341063"/>
                    <a:pt x="58983" y="357590"/>
                    <a:pt x="56782" y="355240"/>
                  </a:cubicBezTo>
                  <a:lnTo>
                    <a:pt x="56782" y="355240"/>
                  </a:lnTo>
                  <a:close/>
                  <a:moveTo>
                    <a:pt x="272828" y="277118"/>
                  </a:moveTo>
                  <a:cubicBezTo>
                    <a:pt x="275178" y="274917"/>
                    <a:pt x="295549" y="292899"/>
                    <a:pt x="318306" y="317261"/>
                  </a:cubicBezTo>
                  <a:cubicBezTo>
                    <a:pt x="341063" y="341623"/>
                    <a:pt x="357627" y="363149"/>
                    <a:pt x="355277" y="365350"/>
                  </a:cubicBezTo>
                  <a:cubicBezTo>
                    <a:pt x="352927" y="367551"/>
                    <a:pt x="332557" y="349569"/>
                    <a:pt x="309800" y="325207"/>
                  </a:cubicBezTo>
                  <a:cubicBezTo>
                    <a:pt x="287042" y="300808"/>
                    <a:pt x="270478" y="279282"/>
                    <a:pt x="272828" y="277118"/>
                  </a:cubicBezTo>
                  <a:lnTo>
                    <a:pt x="272828" y="277118"/>
                  </a:lnTo>
                  <a:close/>
                  <a:moveTo>
                    <a:pt x="66855" y="56782"/>
                  </a:moveTo>
                  <a:cubicBezTo>
                    <a:pt x="69205" y="54581"/>
                    <a:pt x="89575" y="72563"/>
                    <a:pt x="112332" y="96924"/>
                  </a:cubicBezTo>
                  <a:cubicBezTo>
                    <a:pt x="135090" y="121286"/>
                    <a:pt x="151654" y="142812"/>
                    <a:pt x="149304" y="145014"/>
                  </a:cubicBezTo>
                  <a:cubicBezTo>
                    <a:pt x="146954" y="147215"/>
                    <a:pt x="126584" y="129233"/>
                    <a:pt x="103827" y="104871"/>
                  </a:cubicBezTo>
                  <a:cubicBezTo>
                    <a:pt x="81069" y="80509"/>
                    <a:pt x="64505" y="58983"/>
                    <a:pt x="66855" y="56782"/>
                  </a:cubicBezTo>
                  <a:lnTo>
                    <a:pt x="66855" y="56782"/>
                  </a:lnTo>
                  <a:close/>
                  <a:moveTo>
                    <a:pt x="0" y="203922"/>
                  </a:moveTo>
                  <a:cubicBezTo>
                    <a:pt x="112" y="200713"/>
                    <a:pt x="27197" y="199034"/>
                    <a:pt x="60550" y="200154"/>
                  </a:cubicBezTo>
                  <a:cubicBezTo>
                    <a:pt x="93865" y="201273"/>
                    <a:pt x="120801" y="204780"/>
                    <a:pt x="120690" y="207988"/>
                  </a:cubicBezTo>
                  <a:cubicBezTo>
                    <a:pt x="120578" y="211197"/>
                    <a:pt x="93492" y="212913"/>
                    <a:pt x="60177" y="211756"/>
                  </a:cubicBezTo>
                  <a:cubicBezTo>
                    <a:pt x="26824" y="210674"/>
                    <a:pt x="-111" y="207167"/>
                    <a:pt x="0" y="203922"/>
                  </a:cubicBezTo>
                  <a:lnTo>
                    <a:pt x="0" y="203922"/>
                  </a:lnTo>
                  <a:close/>
                  <a:moveTo>
                    <a:pt x="208025" y="301443"/>
                  </a:moveTo>
                  <a:cubicBezTo>
                    <a:pt x="211234" y="301555"/>
                    <a:pt x="212913" y="328640"/>
                    <a:pt x="211831" y="361955"/>
                  </a:cubicBezTo>
                  <a:cubicBezTo>
                    <a:pt x="210712" y="395270"/>
                    <a:pt x="207205" y="422206"/>
                    <a:pt x="203996" y="422094"/>
                  </a:cubicBezTo>
                  <a:cubicBezTo>
                    <a:pt x="200788" y="421982"/>
                    <a:pt x="199109" y="394897"/>
                    <a:pt x="200191" y="361545"/>
                  </a:cubicBezTo>
                  <a:cubicBezTo>
                    <a:pt x="201310" y="328229"/>
                    <a:pt x="204817" y="301331"/>
                    <a:pt x="208025" y="301443"/>
                  </a:cubicBezTo>
                  <a:lnTo>
                    <a:pt x="208025" y="301443"/>
                  </a:lnTo>
                  <a:close/>
                  <a:moveTo>
                    <a:pt x="218173" y="0"/>
                  </a:moveTo>
                  <a:cubicBezTo>
                    <a:pt x="221382" y="112"/>
                    <a:pt x="223098" y="27197"/>
                    <a:pt x="221941" y="60550"/>
                  </a:cubicBezTo>
                  <a:cubicBezTo>
                    <a:pt x="220822" y="93865"/>
                    <a:pt x="217315" y="120801"/>
                    <a:pt x="214107" y="120689"/>
                  </a:cubicBezTo>
                  <a:cubicBezTo>
                    <a:pt x="210898" y="120577"/>
                    <a:pt x="209220" y="93492"/>
                    <a:pt x="210338" y="60140"/>
                  </a:cubicBezTo>
                  <a:cubicBezTo>
                    <a:pt x="211421" y="26787"/>
                    <a:pt x="214965" y="-112"/>
                    <a:pt x="218173" y="0"/>
                  </a:cubicBezTo>
                  <a:lnTo>
                    <a:pt x="218173" y="0"/>
                  </a:lnTo>
                  <a:close/>
                  <a:moveTo>
                    <a:pt x="301443" y="214069"/>
                  </a:moveTo>
                  <a:cubicBezTo>
                    <a:pt x="301555" y="210861"/>
                    <a:pt x="328640" y="209182"/>
                    <a:pt x="361992" y="210264"/>
                  </a:cubicBezTo>
                  <a:cubicBezTo>
                    <a:pt x="395308" y="211383"/>
                    <a:pt x="422244" y="214890"/>
                    <a:pt x="422132" y="218098"/>
                  </a:cubicBezTo>
                  <a:cubicBezTo>
                    <a:pt x="422020" y="221307"/>
                    <a:pt x="394935" y="222986"/>
                    <a:pt x="361582" y="221904"/>
                  </a:cubicBezTo>
                  <a:cubicBezTo>
                    <a:pt x="328267" y="220822"/>
                    <a:pt x="301331" y="217315"/>
                    <a:pt x="301443" y="214069"/>
                  </a:cubicBezTo>
                  <a:close/>
                </a:path>
              </a:pathLst>
            </a:custGeom>
            <a:solidFill>
              <a:srgbClr val="FCFBF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272" name="Google Shape;2272;p27"/>
            <p:cNvGrpSpPr/>
            <p:nvPr/>
          </p:nvGrpSpPr>
          <p:grpSpPr>
            <a:xfrm>
              <a:off x="5315638" y="1059946"/>
              <a:ext cx="149800" cy="149758"/>
              <a:chOff x="5315638" y="1059946"/>
              <a:chExt cx="149800" cy="149758"/>
            </a:xfrm>
          </p:grpSpPr>
          <p:sp>
            <p:nvSpPr>
              <p:cNvPr id="2273" name="Google Shape;2273;p27"/>
              <p:cNvSpPr/>
              <p:nvPr/>
            </p:nvSpPr>
            <p:spPr>
              <a:xfrm>
                <a:off x="5321237" y="1065510"/>
                <a:ext cx="138601" cy="138599"/>
              </a:xfrm>
              <a:custGeom>
                <a:rect b="b" l="l" r="r" t="t"/>
                <a:pathLst>
                  <a:path extrusionOk="0" h="138599" w="138601">
                    <a:moveTo>
                      <a:pt x="71634" y="39"/>
                    </a:moveTo>
                    <a:cubicBezTo>
                      <a:pt x="109874" y="1345"/>
                      <a:pt x="139832" y="33391"/>
                      <a:pt x="138563" y="71631"/>
                    </a:cubicBezTo>
                    <a:cubicBezTo>
                      <a:pt x="137294" y="109871"/>
                      <a:pt x="105248" y="139829"/>
                      <a:pt x="66970" y="138561"/>
                    </a:cubicBezTo>
                    <a:cubicBezTo>
                      <a:pt x="28731" y="137292"/>
                      <a:pt x="-1265" y="105208"/>
                      <a:pt x="41" y="66968"/>
                    </a:cubicBezTo>
                    <a:cubicBezTo>
                      <a:pt x="1310" y="28728"/>
                      <a:pt x="33394" y="-1230"/>
                      <a:pt x="71634" y="39"/>
                    </a:cubicBezTo>
                    <a:close/>
                  </a:path>
                </a:pathLst>
              </a:custGeom>
              <a:solidFill>
                <a:srgbClr val="FCF2C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74" name="Google Shape;2274;p27"/>
              <p:cNvSpPr/>
              <p:nvPr/>
            </p:nvSpPr>
            <p:spPr>
              <a:xfrm>
                <a:off x="5315638" y="1059946"/>
                <a:ext cx="149800" cy="149758"/>
              </a:xfrm>
              <a:custGeom>
                <a:rect b="b" l="l" r="r" t="t"/>
                <a:pathLst>
                  <a:path extrusionOk="0" h="149758" w="149800">
                    <a:moveTo>
                      <a:pt x="74956" y="149759"/>
                    </a:moveTo>
                    <a:cubicBezTo>
                      <a:pt x="74098" y="149759"/>
                      <a:pt x="73240" y="149759"/>
                      <a:pt x="72382" y="149721"/>
                    </a:cubicBezTo>
                    <a:cubicBezTo>
                      <a:pt x="52385" y="149050"/>
                      <a:pt x="33844" y="140618"/>
                      <a:pt x="20189" y="126031"/>
                    </a:cubicBezTo>
                    <a:cubicBezTo>
                      <a:pt x="6535" y="111407"/>
                      <a:pt x="-628" y="92343"/>
                      <a:pt x="43" y="72383"/>
                    </a:cubicBezTo>
                    <a:cubicBezTo>
                      <a:pt x="1424" y="31122"/>
                      <a:pt x="36157" y="-1373"/>
                      <a:pt x="77418" y="45"/>
                    </a:cubicBezTo>
                    <a:cubicBezTo>
                      <a:pt x="77418" y="45"/>
                      <a:pt x="77418" y="45"/>
                      <a:pt x="77418" y="45"/>
                    </a:cubicBezTo>
                    <a:cubicBezTo>
                      <a:pt x="97415" y="716"/>
                      <a:pt x="115957" y="9148"/>
                      <a:pt x="129611" y="23735"/>
                    </a:cubicBezTo>
                    <a:cubicBezTo>
                      <a:pt x="143266" y="38359"/>
                      <a:pt x="150429" y="57423"/>
                      <a:pt x="149757" y="77383"/>
                    </a:cubicBezTo>
                    <a:cubicBezTo>
                      <a:pt x="149086" y="97379"/>
                      <a:pt x="140654" y="115921"/>
                      <a:pt x="126067" y="129575"/>
                    </a:cubicBezTo>
                    <a:cubicBezTo>
                      <a:pt x="112040" y="142670"/>
                      <a:pt x="94020" y="149759"/>
                      <a:pt x="74956" y="149759"/>
                    </a:cubicBezTo>
                    <a:close/>
                    <a:moveTo>
                      <a:pt x="74882" y="11162"/>
                    </a:moveTo>
                    <a:cubicBezTo>
                      <a:pt x="40746" y="11162"/>
                      <a:pt x="12392" y="38359"/>
                      <a:pt x="11235" y="72719"/>
                    </a:cubicBezTo>
                    <a:cubicBezTo>
                      <a:pt x="10676" y="89731"/>
                      <a:pt x="16757" y="105923"/>
                      <a:pt x="28360" y="118346"/>
                    </a:cubicBezTo>
                    <a:cubicBezTo>
                      <a:pt x="39962" y="130769"/>
                      <a:pt x="55743" y="137932"/>
                      <a:pt x="72755" y="138492"/>
                    </a:cubicBezTo>
                    <a:cubicBezTo>
                      <a:pt x="89767" y="139014"/>
                      <a:pt x="105959" y="132970"/>
                      <a:pt x="118382" y="121368"/>
                    </a:cubicBezTo>
                    <a:cubicBezTo>
                      <a:pt x="130805" y="109765"/>
                      <a:pt x="137968" y="93984"/>
                      <a:pt x="138528" y="76972"/>
                    </a:cubicBezTo>
                    <a:cubicBezTo>
                      <a:pt x="139087" y="59960"/>
                      <a:pt x="133006" y="43769"/>
                      <a:pt x="121404" y="31345"/>
                    </a:cubicBezTo>
                    <a:cubicBezTo>
                      <a:pt x="109801" y="18922"/>
                      <a:pt x="94020" y="11759"/>
                      <a:pt x="77008" y="11200"/>
                    </a:cubicBezTo>
                    <a:lnTo>
                      <a:pt x="77008" y="11200"/>
                    </a:lnTo>
                    <a:cubicBezTo>
                      <a:pt x="76299" y="11200"/>
                      <a:pt x="75590" y="11162"/>
                      <a:pt x="74882" y="11162"/>
                    </a:cubicBez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275" name="Google Shape;2275;p27"/>
            <p:cNvGrpSpPr/>
            <p:nvPr/>
          </p:nvGrpSpPr>
          <p:grpSpPr>
            <a:xfrm>
              <a:off x="4866180" y="1240869"/>
              <a:ext cx="443444" cy="443457"/>
              <a:chOff x="4866180" y="1240869"/>
              <a:chExt cx="443444" cy="443457"/>
            </a:xfrm>
          </p:grpSpPr>
          <p:sp>
            <p:nvSpPr>
              <p:cNvPr id="2276" name="Google Shape;2276;p27"/>
              <p:cNvSpPr/>
              <p:nvPr/>
            </p:nvSpPr>
            <p:spPr>
              <a:xfrm>
                <a:off x="4871804" y="1246493"/>
                <a:ext cx="432196" cy="432196"/>
              </a:xfrm>
              <a:custGeom>
                <a:rect b="b" l="l" r="r" t="t"/>
                <a:pathLst>
                  <a:path extrusionOk="0" h="432196" w="432196">
                    <a:moveTo>
                      <a:pt x="13539" y="114641"/>
                    </a:moveTo>
                    <a:cubicBezTo>
                      <a:pt x="24581" y="92555"/>
                      <a:pt x="71440" y="93637"/>
                      <a:pt x="118186" y="117066"/>
                    </a:cubicBezTo>
                    <a:cubicBezTo>
                      <a:pt x="127326" y="121655"/>
                      <a:pt x="135795" y="126729"/>
                      <a:pt x="143405" y="132138"/>
                    </a:cubicBezTo>
                    <a:cubicBezTo>
                      <a:pt x="139152" y="123819"/>
                      <a:pt x="135310" y="114716"/>
                      <a:pt x="132101" y="105016"/>
                    </a:cubicBezTo>
                    <a:cubicBezTo>
                      <a:pt x="115611" y="55435"/>
                      <a:pt x="121207" y="8913"/>
                      <a:pt x="144636" y="1115"/>
                    </a:cubicBezTo>
                    <a:cubicBezTo>
                      <a:pt x="168065" y="-6682"/>
                      <a:pt x="200410" y="27231"/>
                      <a:pt x="216900" y="76812"/>
                    </a:cubicBezTo>
                    <a:cubicBezTo>
                      <a:pt x="220146" y="86512"/>
                      <a:pt x="222496" y="96100"/>
                      <a:pt x="224064" y="105315"/>
                    </a:cubicBezTo>
                    <a:cubicBezTo>
                      <a:pt x="226936" y="96435"/>
                      <a:pt x="230667" y="87295"/>
                      <a:pt x="235218" y="78155"/>
                    </a:cubicBezTo>
                    <a:cubicBezTo>
                      <a:pt x="258610" y="31409"/>
                      <a:pt x="295507" y="2496"/>
                      <a:pt x="317555" y="13539"/>
                    </a:cubicBezTo>
                    <a:cubicBezTo>
                      <a:pt x="339641" y="24582"/>
                      <a:pt x="338559" y="71440"/>
                      <a:pt x="315130" y="118186"/>
                    </a:cubicBezTo>
                    <a:cubicBezTo>
                      <a:pt x="310541" y="127326"/>
                      <a:pt x="305468" y="135795"/>
                      <a:pt x="300058" y="143405"/>
                    </a:cubicBezTo>
                    <a:cubicBezTo>
                      <a:pt x="308378" y="139152"/>
                      <a:pt x="317443" y="135310"/>
                      <a:pt x="327181" y="132101"/>
                    </a:cubicBezTo>
                    <a:cubicBezTo>
                      <a:pt x="376762" y="115611"/>
                      <a:pt x="423284" y="121207"/>
                      <a:pt x="431081" y="144636"/>
                    </a:cubicBezTo>
                    <a:cubicBezTo>
                      <a:pt x="438878" y="168065"/>
                      <a:pt x="404966" y="200411"/>
                      <a:pt x="355385" y="216900"/>
                    </a:cubicBezTo>
                    <a:cubicBezTo>
                      <a:pt x="345685" y="220109"/>
                      <a:pt x="336097" y="222497"/>
                      <a:pt x="326882" y="224063"/>
                    </a:cubicBezTo>
                    <a:cubicBezTo>
                      <a:pt x="335761" y="226936"/>
                      <a:pt x="344902" y="230667"/>
                      <a:pt x="354042" y="235218"/>
                    </a:cubicBezTo>
                    <a:cubicBezTo>
                      <a:pt x="400788" y="258610"/>
                      <a:pt x="429701" y="295507"/>
                      <a:pt x="418658" y="317555"/>
                    </a:cubicBezTo>
                    <a:cubicBezTo>
                      <a:pt x="407615" y="339641"/>
                      <a:pt x="360757" y="338559"/>
                      <a:pt x="314011" y="315130"/>
                    </a:cubicBezTo>
                    <a:cubicBezTo>
                      <a:pt x="304871" y="310542"/>
                      <a:pt x="296402" y="305468"/>
                      <a:pt x="288791" y="300058"/>
                    </a:cubicBezTo>
                    <a:cubicBezTo>
                      <a:pt x="293045" y="308378"/>
                      <a:pt x="296887" y="317443"/>
                      <a:pt x="300096" y="327181"/>
                    </a:cubicBezTo>
                    <a:cubicBezTo>
                      <a:pt x="316585" y="376762"/>
                      <a:pt x="310989" y="423284"/>
                      <a:pt x="287560" y="431081"/>
                    </a:cubicBezTo>
                    <a:cubicBezTo>
                      <a:pt x="264131" y="438878"/>
                      <a:pt x="231786" y="404966"/>
                      <a:pt x="215296" y="355385"/>
                    </a:cubicBezTo>
                    <a:cubicBezTo>
                      <a:pt x="212088" y="345685"/>
                      <a:pt x="209700" y="336097"/>
                      <a:pt x="208133" y="326882"/>
                    </a:cubicBezTo>
                    <a:cubicBezTo>
                      <a:pt x="205261" y="335761"/>
                      <a:pt x="201530" y="344902"/>
                      <a:pt x="196978" y="354042"/>
                    </a:cubicBezTo>
                    <a:cubicBezTo>
                      <a:pt x="173587" y="400788"/>
                      <a:pt x="136690" y="429701"/>
                      <a:pt x="114641" y="418658"/>
                    </a:cubicBezTo>
                    <a:cubicBezTo>
                      <a:pt x="92556" y="407615"/>
                      <a:pt x="93637" y="360757"/>
                      <a:pt x="117066" y="314011"/>
                    </a:cubicBezTo>
                    <a:cubicBezTo>
                      <a:pt x="121655" y="304871"/>
                      <a:pt x="126729" y="296402"/>
                      <a:pt x="132138" y="288791"/>
                    </a:cubicBezTo>
                    <a:cubicBezTo>
                      <a:pt x="123819" y="293045"/>
                      <a:pt x="114716" y="296887"/>
                      <a:pt x="105016" y="300096"/>
                    </a:cubicBezTo>
                    <a:cubicBezTo>
                      <a:pt x="55435" y="316585"/>
                      <a:pt x="8913" y="310989"/>
                      <a:pt x="1116" y="287560"/>
                    </a:cubicBezTo>
                    <a:cubicBezTo>
                      <a:pt x="-6682" y="264131"/>
                      <a:pt x="27231" y="231786"/>
                      <a:pt x="76812" y="215296"/>
                    </a:cubicBezTo>
                    <a:cubicBezTo>
                      <a:pt x="86512" y="212088"/>
                      <a:pt x="96100" y="209700"/>
                      <a:pt x="105314" y="208133"/>
                    </a:cubicBezTo>
                    <a:cubicBezTo>
                      <a:pt x="96435" y="205261"/>
                      <a:pt x="87295" y="201530"/>
                      <a:pt x="78155" y="196978"/>
                    </a:cubicBezTo>
                    <a:cubicBezTo>
                      <a:pt x="31409" y="173587"/>
                      <a:pt x="2496" y="136727"/>
                      <a:pt x="13539" y="114641"/>
                    </a:cubicBezTo>
                    <a:lnTo>
                      <a:pt x="13539" y="114641"/>
                    </a:lnTo>
                    <a:close/>
                    <a:moveTo>
                      <a:pt x="183175" y="178064"/>
                    </a:moveTo>
                    <a:cubicBezTo>
                      <a:pt x="185861" y="185935"/>
                      <a:pt x="185861" y="193248"/>
                      <a:pt x="182802" y="199403"/>
                    </a:cubicBezTo>
                    <a:cubicBezTo>
                      <a:pt x="179705" y="205559"/>
                      <a:pt x="173848" y="209924"/>
                      <a:pt x="165939" y="212498"/>
                    </a:cubicBezTo>
                    <a:cubicBezTo>
                      <a:pt x="173400" y="216154"/>
                      <a:pt x="178586" y="221340"/>
                      <a:pt x="180750" y="227869"/>
                    </a:cubicBezTo>
                    <a:cubicBezTo>
                      <a:pt x="182914" y="234398"/>
                      <a:pt x="181869" y="241672"/>
                      <a:pt x="178101" y="249059"/>
                    </a:cubicBezTo>
                    <a:cubicBezTo>
                      <a:pt x="185973" y="246373"/>
                      <a:pt x="193285" y="246336"/>
                      <a:pt x="199440" y="249432"/>
                    </a:cubicBezTo>
                    <a:cubicBezTo>
                      <a:pt x="205596" y="252529"/>
                      <a:pt x="209961" y="258386"/>
                      <a:pt x="212535" y="266295"/>
                    </a:cubicBezTo>
                    <a:cubicBezTo>
                      <a:pt x="216192" y="258834"/>
                      <a:pt x="221377" y="253648"/>
                      <a:pt x="227906" y="251484"/>
                    </a:cubicBezTo>
                    <a:cubicBezTo>
                      <a:pt x="234435" y="249320"/>
                      <a:pt x="241710" y="250402"/>
                      <a:pt x="249097" y="254170"/>
                    </a:cubicBezTo>
                    <a:cubicBezTo>
                      <a:pt x="246411" y="246299"/>
                      <a:pt x="246373" y="238986"/>
                      <a:pt x="249470" y="232831"/>
                    </a:cubicBezTo>
                    <a:cubicBezTo>
                      <a:pt x="252566" y="226675"/>
                      <a:pt x="258461" y="222310"/>
                      <a:pt x="266332" y="219736"/>
                    </a:cubicBezTo>
                    <a:cubicBezTo>
                      <a:pt x="258871" y="216080"/>
                      <a:pt x="253685" y="210894"/>
                      <a:pt x="251522" y="204365"/>
                    </a:cubicBezTo>
                    <a:cubicBezTo>
                      <a:pt x="249357" y="197799"/>
                      <a:pt x="250440" y="190562"/>
                      <a:pt x="254208" y="183175"/>
                    </a:cubicBezTo>
                    <a:cubicBezTo>
                      <a:pt x="246336" y="185861"/>
                      <a:pt x="239024" y="185861"/>
                      <a:pt x="232868" y="182802"/>
                    </a:cubicBezTo>
                    <a:cubicBezTo>
                      <a:pt x="226712" y="179705"/>
                      <a:pt x="222347" y="173848"/>
                      <a:pt x="219773" y="165939"/>
                    </a:cubicBezTo>
                    <a:cubicBezTo>
                      <a:pt x="216117" y="173400"/>
                      <a:pt x="210969" y="178586"/>
                      <a:pt x="204403" y="180750"/>
                    </a:cubicBezTo>
                    <a:cubicBezTo>
                      <a:pt x="197799" y="182914"/>
                      <a:pt x="190561" y="181832"/>
                      <a:pt x="183175" y="178064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77" name="Google Shape;2277;p27"/>
              <p:cNvSpPr/>
              <p:nvPr/>
            </p:nvSpPr>
            <p:spPr>
              <a:xfrm>
                <a:off x="4866180" y="1240869"/>
                <a:ext cx="443444" cy="443457"/>
              </a:xfrm>
              <a:custGeom>
                <a:rect b="b" l="l" r="r" t="t"/>
                <a:pathLst>
                  <a:path extrusionOk="0" h="443457" w="443444">
                    <a:moveTo>
                      <a:pt x="286208" y="443458"/>
                    </a:moveTo>
                    <a:cubicBezTo>
                      <a:pt x="274867" y="443458"/>
                      <a:pt x="262481" y="436855"/>
                      <a:pt x="250468" y="424282"/>
                    </a:cubicBezTo>
                    <a:cubicBezTo>
                      <a:pt x="236254" y="409396"/>
                      <a:pt x="223905" y="387572"/>
                      <a:pt x="215660" y="362800"/>
                    </a:cubicBezTo>
                    <a:cubicBezTo>
                      <a:pt x="214466" y="359218"/>
                      <a:pt x="213385" y="355637"/>
                      <a:pt x="212415" y="352018"/>
                    </a:cubicBezTo>
                    <a:cubicBezTo>
                      <a:pt x="210922" y="355450"/>
                      <a:pt x="209355" y="358845"/>
                      <a:pt x="207639" y="362203"/>
                    </a:cubicBezTo>
                    <a:cubicBezTo>
                      <a:pt x="195962" y="385520"/>
                      <a:pt x="180591" y="405367"/>
                      <a:pt x="164400" y="418089"/>
                    </a:cubicBezTo>
                    <a:cubicBezTo>
                      <a:pt x="147052" y="431706"/>
                      <a:pt x="130488" y="435698"/>
                      <a:pt x="117766" y="429319"/>
                    </a:cubicBezTo>
                    <a:cubicBezTo>
                      <a:pt x="105044" y="422939"/>
                      <a:pt x="98329" y="407307"/>
                      <a:pt x="98814" y="385259"/>
                    </a:cubicBezTo>
                    <a:cubicBezTo>
                      <a:pt x="99299" y="364702"/>
                      <a:pt x="105977" y="340527"/>
                      <a:pt x="117654" y="317173"/>
                    </a:cubicBezTo>
                    <a:cubicBezTo>
                      <a:pt x="119333" y="313815"/>
                      <a:pt x="121123" y="310495"/>
                      <a:pt x="122952" y="307249"/>
                    </a:cubicBezTo>
                    <a:cubicBezTo>
                      <a:pt x="119482" y="308630"/>
                      <a:pt x="115975" y="309898"/>
                      <a:pt x="112394" y="311092"/>
                    </a:cubicBezTo>
                    <a:cubicBezTo>
                      <a:pt x="59081" y="328813"/>
                      <a:pt x="10321" y="321762"/>
                      <a:pt x="1405" y="295013"/>
                    </a:cubicBezTo>
                    <a:cubicBezTo>
                      <a:pt x="-3072" y="281507"/>
                      <a:pt x="3233" y="265689"/>
                      <a:pt x="19163" y="250468"/>
                    </a:cubicBezTo>
                    <a:cubicBezTo>
                      <a:pt x="34048" y="236254"/>
                      <a:pt x="55873" y="223905"/>
                      <a:pt x="80645" y="215660"/>
                    </a:cubicBezTo>
                    <a:cubicBezTo>
                      <a:pt x="84227" y="214466"/>
                      <a:pt x="87808" y="213384"/>
                      <a:pt x="91427" y="212414"/>
                    </a:cubicBezTo>
                    <a:cubicBezTo>
                      <a:pt x="87995" y="210922"/>
                      <a:pt x="84600" y="209355"/>
                      <a:pt x="81242" y="207639"/>
                    </a:cubicBezTo>
                    <a:cubicBezTo>
                      <a:pt x="30989" y="182457"/>
                      <a:pt x="1517" y="142986"/>
                      <a:pt x="14127" y="117766"/>
                    </a:cubicBezTo>
                    <a:lnTo>
                      <a:pt x="14127" y="117766"/>
                    </a:lnTo>
                    <a:cubicBezTo>
                      <a:pt x="20506" y="105044"/>
                      <a:pt x="36138" y="98292"/>
                      <a:pt x="58186" y="98814"/>
                    </a:cubicBezTo>
                    <a:cubicBezTo>
                      <a:pt x="78742" y="99299"/>
                      <a:pt x="102917" y="105977"/>
                      <a:pt x="126272" y="117654"/>
                    </a:cubicBezTo>
                    <a:cubicBezTo>
                      <a:pt x="129630" y="119333"/>
                      <a:pt x="132950" y="121124"/>
                      <a:pt x="136196" y="122952"/>
                    </a:cubicBezTo>
                    <a:cubicBezTo>
                      <a:pt x="134815" y="119482"/>
                      <a:pt x="133547" y="115938"/>
                      <a:pt x="132353" y="112394"/>
                    </a:cubicBezTo>
                    <a:cubicBezTo>
                      <a:pt x="124108" y="87622"/>
                      <a:pt x="120937" y="62738"/>
                      <a:pt x="123400" y="42331"/>
                    </a:cubicBezTo>
                    <a:cubicBezTo>
                      <a:pt x="126048" y="20431"/>
                      <a:pt x="134927" y="5919"/>
                      <a:pt x="148433" y="1405"/>
                    </a:cubicBezTo>
                    <a:cubicBezTo>
                      <a:pt x="161938" y="-3072"/>
                      <a:pt x="177756" y="3233"/>
                      <a:pt x="192977" y="19163"/>
                    </a:cubicBezTo>
                    <a:cubicBezTo>
                      <a:pt x="207191" y="34049"/>
                      <a:pt x="219540" y="55873"/>
                      <a:pt x="227785" y="80645"/>
                    </a:cubicBezTo>
                    <a:cubicBezTo>
                      <a:pt x="228979" y="84227"/>
                      <a:pt x="230061" y="87808"/>
                      <a:pt x="231031" y="91390"/>
                    </a:cubicBezTo>
                    <a:cubicBezTo>
                      <a:pt x="232523" y="87957"/>
                      <a:pt x="234090" y="84562"/>
                      <a:pt x="235806" y="81205"/>
                    </a:cubicBezTo>
                    <a:cubicBezTo>
                      <a:pt x="247483" y="57888"/>
                      <a:pt x="262854" y="38040"/>
                      <a:pt x="279045" y="25319"/>
                    </a:cubicBezTo>
                    <a:cubicBezTo>
                      <a:pt x="296393" y="11701"/>
                      <a:pt x="312957" y="7710"/>
                      <a:pt x="325679" y="14089"/>
                    </a:cubicBezTo>
                    <a:cubicBezTo>
                      <a:pt x="338401" y="20469"/>
                      <a:pt x="345116" y="36100"/>
                      <a:pt x="344631" y="58149"/>
                    </a:cubicBezTo>
                    <a:cubicBezTo>
                      <a:pt x="344146" y="78743"/>
                      <a:pt x="337468" y="102918"/>
                      <a:pt x="325791" y="126235"/>
                    </a:cubicBezTo>
                    <a:cubicBezTo>
                      <a:pt x="324112" y="129592"/>
                      <a:pt x="322321" y="132913"/>
                      <a:pt x="320493" y="136158"/>
                    </a:cubicBezTo>
                    <a:cubicBezTo>
                      <a:pt x="323963" y="134778"/>
                      <a:pt x="327470" y="133510"/>
                      <a:pt x="331051" y="132316"/>
                    </a:cubicBezTo>
                    <a:cubicBezTo>
                      <a:pt x="355823" y="124071"/>
                      <a:pt x="380707" y="120900"/>
                      <a:pt x="401114" y="123362"/>
                    </a:cubicBezTo>
                    <a:cubicBezTo>
                      <a:pt x="423014" y="126011"/>
                      <a:pt x="437526" y="134890"/>
                      <a:pt x="442040" y="148395"/>
                    </a:cubicBezTo>
                    <a:cubicBezTo>
                      <a:pt x="446517" y="161900"/>
                      <a:pt x="440212" y="177719"/>
                      <a:pt x="424282" y="192940"/>
                    </a:cubicBezTo>
                    <a:cubicBezTo>
                      <a:pt x="409396" y="207154"/>
                      <a:pt x="387572" y="219503"/>
                      <a:pt x="362800" y="227748"/>
                    </a:cubicBezTo>
                    <a:cubicBezTo>
                      <a:pt x="359218" y="228941"/>
                      <a:pt x="355637" y="230023"/>
                      <a:pt x="352055" y="230993"/>
                    </a:cubicBezTo>
                    <a:cubicBezTo>
                      <a:pt x="355450" y="232486"/>
                      <a:pt x="358883" y="234053"/>
                      <a:pt x="362240" y="235769"/>
                    </a:cubicBezTo>
                    <a:cubicBezTo>
                      <a:pt x="385557" y="247446"/>
                      <a:pt x="405405" y="262816"/>
                      <a:pt x="418127" y="279008"/>
                    </a:cubicBezTo>
                    <a:cubicBezTo>
                      <a:pt x="431743" y="296356"/>
                      <a:pt x="435735" y="312920"/>
                      <a:pt x="429356" y="325642"/>
                    </a:cubicBezTo>
                    <a:cubicBezTo>
                      <a:pt x="422976" y="338363"/>
                      <a:pt x="407270" y="345079"/>
                      <a:pt x="385296" y="344557"/>
                    </a:cubicBezTo>
                    <a:cubicBezTo>
                      <a:pt x="364740" y="344071"/>
                      <a:pt x="340527" y="337394"/>
                      <a:pt x="317210" y="325716"/>
                    </a:cubicBezTo>
                    <a:cubicBezTo>
                      <a:pt x="313853" y="324038"/>
                      <a:pt x="310532" y="322247"/>
                      <a:pt x="307287" y="320419"/>
                    </a:cubicBezTo>
                    <a:cubicBezTo>
                      <a:pt x="308667" y="323888"/>
                      <a:pt x="309936" y="327395"/>
                      <a:pt x="311129" y="330977"/>
                    </a:cubicBezTo>
                    <a:cubicBezTo>
                      <a:pt x="319374" y="355749"/>
                      <a:pt x="322546" y="380633"/>
                      <a:pt x="320083" y="401040"/>
                    </a:cubicBezTo>
                    <a:cubicBezTo>
                      <a:pt x="317434" y="422939"/>
                      <a:pt x="308555" y="437451"/>
                      <a:pt x="295050" y="441966"/>
                    </a:cubicBezTo>
                    <a:cubicBezTo>
                      <a:pt x="292177" y="442973"/>
                      <a:pt x="289230" y="443458"/>
                      <a:pt x="286208" y="443458"/>
                    </a:cubicBezTo>
                    <a:close/>
                    <a:moveTo>
                      <a:pt x="213795" y="326947"/>
                    </a:moveTo>
                    <a:cubicBezTo>
                      <a:pt x="213944" y="326947"/>
                      <a:pt x="214056" y="326947"/>
                      <a:pt x="214205" y="326947"/>
                    </a:cubicBezTo>
                    <a:cubicBezTo>
                      <a:pt x="216779" y="327134"/>
                      <a:pt x="218906" y="329037"/>
                      <a:pt x="219316" y="331574"/>
                    </a:cubicBezTo>
                    <a:cubicBezTo>
                      <a:pt x="220883" y="340714"/>
                      <a:pt x="223233" y="350041"/>
                      <a:pt x="226293" y="359218"/>
                    </a:cubicBezTo>
                    <a:cubicBezTo>
                      <a:pt x="234015" y="382423"/>
                      <a:pt x="245469" y="402793"/>
                      <a:pt x="258564" y="416485"/>
                    </a:cubicBezTo>
                    <a:cubicBezTo>
                      <a:pt x="270464" y="428945"/>
                      <a:pt x="282477" y="434355"/>
                      <a:pt x="291468" y="431370"/>
                    </a:cubicBezTo>
                    <a:cubicBezTo>
                      <a:pt x="300497" y="428386"/>
                      <a:pt x="306876" y="416821"/>
                      <a:pt x="308928" y="399734"/>
                    </a:cubicBezTo>
                    <a:cubicBezTo>
                      <a:pt x="311204" y="380931"/>
                      <a:pt x="308182" y="357763"/>
                      <a:pt x="300497" y="334521"/>
                    </a:cubicBezTo>
                    <a:cubicBezTo>
                      <a:pt x="297437" y="325269"/>
                      <a:pt x="293707" y="316427"/>
                      <a:pt x="289491" y="308182"/>
                    </a:cubicBezTo>
                    <a:cubicBezTo>
                      <a:pt x="288335" y="305906"/>
                      <a:pt x="288857" y="303071"/>
                      <a:pt x="290797" y="301392"/>
                    </a:cubicBezTo>
                    <a:cubicBezTo>
                      <a:pt x="292737" y="299713"/>
                      <a:pt x="295609" y="299564"/>
                      <a:pt x="297699" y="301056"/>
                    </a:cubicBezTo>
                    <a:cubicBezTo>
                      <a:pt x="305272" y="306429"/>
                      <a:pt x="313517" y="311353"/>
                      <a:pt x="322172" y="315681"/>
                    </a:cubicBezTo>
                    <a:cubicBezTo>
                      <a:pt x="344034" y="326649"/>
                      <a:pt x="366530" y="332917"/>
                      <a:pt x="385483" y="333364"/>
                    </a:cubicBezTo>
                    <a:cubicBezTo>
                      <a:pt x="402644" y="333775"/>
                      <a:pt x="415030" y="329111"/>
                      <a:pt x="419283" y="320605"/>
                    </a:cubicBezTo>
                    <a:cubicBezTo>
                      <a:pt x="423536" y="312099"/>
                      <a:pt x="419880" y="299452"/>
                      <a:pt x="409247" y="285910"/>
                    </a:cubicBezTo>
                    <a:cubicBezTo>
                      <a:pt x="397533" y="270987"/>
                      <a:pt x="379066" y="256735"/>
                      <a:pt x="357166" y="245767"/>
                    </a:cubicBezTo>
                    <a:cubicBezTo>
                      <a:pt x="348474" y="241402"/>
                      <a:pt x="339595" y="237746"/>
                      <a:pt x="330790" y="234911"/>
                    </a:cubicBezTo>
                    <a:cubicBezTo>
                      <a:pt x="328328" y="234127"/>
                      <a:pt x="326724" y="231740"/>
                      <a:pt x="326910" y="229165"/>
                    </a:cubicBezTo>
                    <a:cubicBezTo>
                      <a:pt x="327097" y="226591"/>
                      <a:pt x="329000" y="224465"/>
                      <a:pt x="331536" y="224054"/>
                    </a:cubicBezTo>
                    <a:cubicBezTo>
                      <a:pt x="340677" y="222487"/>
                      <a:pt x="349966" y="220174"/>
                      <a:pt x="359181" y="217078"/>
                    </a:cubicBezTo>
                    <a:cubicBezTo>
                      <a:pt x="382386" y="209355"/>
                      <a:pt x="402756" y="197902"/>
                      <a:pt x="416447" y="184807"/>
                    </a:cubicBezTo>
                    <a:cubicBezTo>
                      <a:pt x="428908" y="172906"/>
                      <a:pt x="434318" y="160893"/>
                      <a:pt x="431333" y="151902"/>
                    </a:cubicBezTo>
                    <a:cubicBezTo>
                      <a:pt x="428349" y="142874"/>
                      <a:pt x="416783" y="136494"/>
                      <a:pt x="399697" y="134442"/>
                    </a:cubicBezTo>
                    <a:cubicBezTo>
                      <a:pt x="380856" y="132167"/>
                      <a:pt x="357726" y="135151"/>
                      <a:pt x="334484" y="142874"/>
                    </a:cubicBezTo>
                    <a:cubicBezTo>
                      <a:pt x="325269" y="145933"/>
                      <a:pt x="316427" y="149626"/>
                      <a:pt x="308182" y="153879"/>
                    </a:cubicBezTo>
                    <a:cubicBezTo>
                      <a:pt x="305869" y="155036"/>
                      <a:pt x="303071" y="154514"/>
                      <a:pt x="301392" y="152574"/>
                    </a:cubicBezTo>
                    <a:cubicBezTo>
                      <a:pt x="299713" y="150634"/>
                      <a:pt x="299564" y="147761"/>
                      <a:pt x="301057" y="145672"/>
                    </a:cubicBezTo>
                    <a:cubicBezTo>
                      <a:pt x="306429" y="138098"/>
                      <a:pt x="311353" y="129891"/>
                      <a:pt x="315681" y="121198"/>
                    </a:cubicBezTo>
                    <a:cubicBezTo>
                      <a:pt x="326649" y="99336"/>
                      <a:pt x="332917" y="76840"/>
                      <a:pt x="333364" y="57888"/>
                    </a:cubicBezTo>
                    <a:cubicBezTo>
                      <a:pt x="333775" y="40652"/>
                      <a:pt x="329111" y="28341"/>
                      <a:pt x="320605" y="24087"/>
                    </a:cubicBezTo>
                    <a:cubicBezTo>
                      <a:pt x="312099" y="19834"/>
                      <a:pt x="299452" y="23491"/>
                      <a:pt x="285872" y="34123"/>
                    </a:cubicBezTo>
                    <a:cubicBezTo>
                      <a:pt x="270949" y="45838"/>
                      <a:pt x="256698" y="64305"/>
                      <a:pt x="245767" y="86204"/>
                    </a:cubicBezTo>
                    <a:cubicBezTo>
                      <a:pt x="241402" y="94897"/>
                      <a:pt x="237746" y="103776"/>
                      <a:pt x="234910" y="112580"/>
                    </a:cubicBezTo>
                    <a:cubicBezTo>
                      <a:pt x="234127" y="115043"/>
                      <a:pt x="231739" y="116609"/>
                      <a:pt x="229203" y="116460"/>
                    </a:cubicBezTo>
                    <a:cubicBezTo>
                      <a:pt x="226628" y="116274"/>
                      <a:pt x="224502" y="114371"/>
                      <a:pt x="224092" y="111834"/>
                    </a:cubicBezTo>
                    <a:cubicBezTo>
                      <a:pt x="222525" y="102656"/>
                      <a:pt x="220174" y="93367"/>
                      <a:pt x="217115" y="84189"/>
                    </a:cubicBezTo>
                    <a:cubicBezTo>
                      <a:pt x="209392" y="60984"/>
                      <a:pt x="197939" y="40615"/>
                      <a:pt x="184844" y="26923"/>
                    </a:cubicBezTo>
                    <a:cubicBezTo>
                      <a:pt x="172943" y="14462"/>
                      <a:pt x="160968" y="9053"/>
                      <a:pt x="151902" y="12037"/>
                    </a:cubicBezTo>
                    <a:cubicBezTo>
                      <a:pt x="142874" y="15022"/>
                      <a:pt x="136494" y="26587"/>
                      <a:pt x="134442" y="43674"/>
                    </a:cubicBezTo>
                    <a:cubicBezTo>
                      <a:pt x="132167" y="62514"/>
                      <a:pt x="135151" y="85644"/>
                      <a:pt x="142911" y="108887"/>
                    </a:cubicBezTo>
                    <a:cubicBezTo>
                      <a:pt x="145970" y="118064"/>
                      <a:pt x="149664" y="126944"/>
                      <a:pt x="153917" y="135226"/>
                    </a:cubicBezTo>
                    <a:cubicBezTo>
                      <a:pt x="155073" y="137539"/>
                      <a:pt x="154551" y="140337"/>
                      <a:pt x="152611" y="142016"/>
                    </a:cubicBezTo>
                    <a:cubicBezTo>
                      <a:pt x="150671" y="143694"/>
                      <a:pt x="147798" y="143844"/>
                      <a:pt x="145709" y="142351"/>
                    </a:cubicBezTo>
                    <a:cubicBezTo>
                      <a:pt x="138173" y="137016"/>
                      <a:pt x="129928" y="132092"/>
                      <a:pt x="121235" y="127727"/>
                    </a:cubicBezTo>
                    <a:cubicBezTo>
                      <a:pt x="99373" y="116759"/>
                      <a:pt x="76877" y="110491"/>
                      <a:pt x="57925" y="110043"/>
                    </a:cubicBezTo>
                    <a:cubicBezTo>
                      <a:pt x="40689" y="109633"/>
                      <a:pt x="28378" y="114296"/>
                      <a:pt x="24125" y="122802"/>
                    </a:cubicBezTo>
                    <a:cubicBezTo>
                      <a:pt x="15656" y="139703"/>
                      <a:pt x="38600" y="173801"/>
                      <a:pt x="86241" y="197641"/>
                    </a:cubicBezTo>
                    <a:cubicBezTo>
                      <a:pt x="94934" y="202006"/>
                      <a:pt x="103813" y="205662"/>
                      <a:pt x="112618" y="208497"/>
                    </a:cubicBezTo>
                    <a:cubicBezTo>
                      <a:pt x="115080" y="209280"/>
                      <a:pt x="116684" y="211668"/>
                      <a:pt x="116497" y="214205"/>
                    </a:cubicBezTo>
                    <a:cubicBezTo>
                      <a:pt x="116311" y="216779"/>
                      <a:pt x="114408" y="218906"/>
                      <a:pt x="111871" y="219316"/>
                    </a:cubicBezTo>
                    <a:cubicBezTo>
                      <a:pt x="102731" y="220883"/>
                      <a:pt x="93442" y="223233"/>
                      <a:pt x="84227" y="226293"/>
                    </a:cubicBezTo>
                    <a:cubicBezTo>
                      <a:pt x="61022" y="234015"/>
                      <a:pt x="40652" y="245469"/>
                      <a:pt x="26960" y="258563"/>
                    </a:cubicBezTo>
                    <a:cubicBezTo>
                      <a:pt x="14500" y="270464"/>
                      <a:pt x="9090" y="282477"/>
                      <a:pt x="12074" y="291468"/>
                    </a:cubicBezTo>
                    <a:cubicBezTo>
                      <a:pt x="18044" y="309376"/>
                      <a:pt x="58373" y="317285"/>
                      <a:pt x="108924" y="300459"/>
                    </a:cubicBezTo>
                    <a:cubicBezTo>
                      <a:pt x="118139" y="297400"/>
                      <a:pt x="127018" y="293707"/>
                      <a:pt x="135226" y="289454"/>
                    </a:cubicBezTo>
                    <a:cubicBezTo>
                      <a:pt x="137501" y="288297"/>
                      <a:pt x="140299" y="288820"/>
                      <a:pt x="142016" y="290760"/>
                    </a:cubicBezTo>
                    <a:cubicBezTo>
                      <a:pt x="143694" y="292699"/>
                      <a:pt x="143844" y="295572"/>
                      <a:pt x="142351" y="297661"/>
                    </a:cubicBezTo>
                    <a:cubicBezTo>
                      <a:pt x="136979" y="305235"/>
                      <a:pt x="132055" y="313480"/>
                      <a:pt x="127727" y="322135"/>
                    </a:cubicBezTo>
                    <a:cubicBezTo>
                      <a:pt x="116759" y="343997"/>
                      <a:pt x="110491" y="366493"/>
                      <a:pt x="110043" y="385445"/>
                    </a:cubicBezTo>
                    <a:cubicBezTo>
                      <a:pt x="109633" y="402681"/>
                      <a:pt x="114296" y="414993"/>
                      <a:pt x="122802" y="419246"/>
                    </a:cubicBezTo>
                    <a:cubicBezTo>
                      <a:pt x="131309" y="423499"/>
                      <a:pt x="143955" y="419842"/>
                      <a:pt x="157498" y="409210"/>
                    </a:cubicBezTo>
                    <a:cubicBezTo>
                      <a:pt x="172421" y="397495"/>
                      <a:pt x="186672" y="379028"/>
                      <a:pt x="197603" y="357129"/>
                    </a:cubicBezTo>
                    <a:cubicBezTo>
                      <a:pt x="201968" y="348436"/>
                      <a:pt x="205587" y="339557"/>
                      <a:pt x="208460" y="330753"/>
                    </a:cubicBezTo>
                    <a:cubicBezTo>
                      <a:pt x="209206" y="328477"/>
                      <a:pt x="211370" y="326947"/>
                      <a:pt x="213795" y="326947"/>
                    </a:cubicBezTo>
                    <a:close/>
                    <a:moveTo>
                      <a:pt x="218122" y="277553"/>
                    </a:moveTo>
                    <a:cubicBezTo>
                      <a:pt x="217973" y="277553"/>
                      <a:pt x="217861" y="277553"/>
                      <a:pt x="217712" y="277553"/>
                    </a:cubicBezTo>
                    <a:cubicBezTo>
                      <a:pt x="215436" y="277404"/>
                      <a:pt x="213496" y="275874"/>
                      <a:pt x="212787" y="273710"/>
                    </a:cubicBezTo>
                    <a:cubicBezTo>
                      <a:pt x="210624" y="267032"/>
                      <a:pt x="207154" y="262443"/>
                      <a:pt x="202528" y="260130"/>
                    </a:cubicBezTo>
                    <a:cubicBezTo>
                      <a:pt x="197865" y="257817"/>
                      <a:pt x="192156" y="257780"/>
                      <a:pt x="185478" y="260056"/>
                    </a:cubicBezTo>
                    <a:cubicBezTo>
                      <a:pt x="183315" y="260802"/>
                      <a:pt x="180927" y="260130"/>
                      <a:pt x="179435" y="258414"/>
                    </a:cubicBezTo>
                    <a:cubicBezTo>
                      <a:pt x="177943" y="256698"/>
                      <a:pt x="177644" y="254236"/>
                      <a:pt x="178689" y="252221"/>
                    </a:cubicBezTo>
                    <a:cubicBezTo>
                      <a:pt x="181897" y="245954"/>
                      <a:pt x="182680" y="240246"/>
                      <a:pt x="181039" y="235321"/>
                    </a:cubicBezTo>
                    <a:cubicBezTo>
                      <a:pt x="179397" y="230396"/>
                      <a:pt x="175368" y="226330"/>
                      <a:pt x="169064" y="223196"/>
                    </a:cubicBezTo>
                    <a:cubicBezTo>
                      <a:pt x="167011" y="222189"/>
                      <a:pt x="165780" y="220062"/>
                      <a:pt x="165967" y="217787"/>
                    </a:cubicBezTo>
                    <a:cubicBezTo>
                      <a:pt x="166116" y="215511"/>
                      <a:pt x="167646" y="213571"/>
                      <a:pt x="169809" y="212862"/>
                    </a:cubicBezTo>
                    <a:cubicBezTo>
                      <a:pt x="176525" y="210698"/>
                      <a:pt x="181076" y="207229"/>
                      <a:pt x="183427" y="202565"/>
                    </a:cubicBezTo>
                    <a:cubicBezTo>
                      <a:pt x="185740" y="197939"/>
                      <a:pt x="185777" y="192194"/>
                      <a:pt x="183539" y="185516"/>
                    </a:cubicBezTo>
                    <a:cubicBezTo>
                      <a:pt x="182792" y="183352"/>
                      <a:pt x="183464" y="180964"/>
                      <a:pt x="185180" y="179472"/>
                    </a:cubicBezTo>
                    <a:cubicBezTo>
                      <a:pt x="186896" y="177980"/>
                      <a:pt x="189358" y="177681"/>
                      <a:pt x="191373" y="178726"/>
                    </a:cubicBezTo>
                    <a:cubicBezTo>
                      <a:pt x="197641" y="181934"/>
                      <a:pt x="203349" y="182718"/>
                      <a:pt x="208236" y="181076"/>
                    </a:cubicBezTo>
                    <a:cubicBezTo>
                      <a:pt x="213160" y="179435"/>
                      <a:pt x="217227" y="175406"/>
                      <a:pt x="220361" y="169101"/>
                    </a:cubicBezTo>
                    <a:cubicBezTo>
                      <a:pt x="221368" y="167049"/>
                      <a:pt x="223532" y="165818"/>
                      <a:pt x="225770" y="166004"/>
                    </a:cubicBezTo>
                    <a:cubicBezTo>
                      <a:pt x="228046" y="166153"/>
                      <a:pt x="229986" y="167683"/>
                      <a:pt x="230695" y="169847"/>
                    </a:cubicBezTo>
                    <a:cubicBezTo>
                      <a:pt x="232859" y="176525"/>
                      <a:pt x="236328" y="181114"/>
                      <a:pt x="240992" y="183427"/>
                    </a:cubicBezTo>
                    <a:cubicBezTo>
                      <a:pt x="245618" y="185740"/>
                      <a:pt x="251363" y="185777"/>
                      <a:pt x="258041" y="183501"/>
                    </a:cubicBezTo>
                    <a:cubicBezTo>
                      <a:pt x="260205" y="182755"/>
                      <a:pt x="262593" y="183427"/>
                      <a:pt x="264085" y="185143"/>
                    </a:cubicBezTo>
                    <a:cubicBezTo>
                      <a:pt x="265577" y="186859"/>
                      <a:pt x="265876" y="189321"/>
                      <a:pt x="264831" y="191336"/>
                    </a:cubicBezTo>
                    <a:cubicBezTo>
                      <a:pt x="261623" y="197603"/>
                      <a:pt x="260839" y="203311"/>
                      <a:pt x="262481" y="208236"/>
                    </a:cubicBezTo>
                    <a:cubicBezTo>
                      <a:pt x="264122" y="213160"/>
                      <a:pt x="268151" y="217227"/>
                      <a:pt x="274456" y="220361"/>
                    </a:cubicBezTo>
                    <a:cubicBezTo>
                      <a:pt x="276508" y="221368"/>
                      <a:pt x="277739" y="223495"/>
                      <a:pt x="277553" y="225770"/>
                    </a:cubicBezTo>
                    <a:cubicBezTo>
                      <a:pt x="277403" y="228046"/>
                      <a:pt x="275874" y="229986"/>
                      <a:pt x="273710" y="230695"/>
                    </a:cubicBezTo>
                    <a:cubicBezTo>
                      <a:pt x="266995" y="232859"/>
                      <a:pt x="262443" y="236328"/>
                      <a:pt x="260130" y="240954"/>
                    </a:cubicBezTo>
                    <a:cubicBezTo>
                      <a:pt x="257817" y="245580"/>
                      <a:pt x="257780" y="251326"/>
                      <a:pt x="260056" y="258004"/>
                    </a:cubicBezTo>
                    <a:cubicBezTo>
                      <a:pt x="260802" y="260168"/>
                      <a:pt x="260130" y="262555"/>
                      <a:pt x="258414" y="264048"/>
                    </a:cubicBezTo>
                    <a:cubicBezTo>
                      <a:pt x="256698" y="265540"/>
                      <a:pt x="254236" y="265838"/>
                      <a:pt x="252221" y="264794"/>
                    </a:cubicBezTo>
                    <a:cubicBezTo>
                      <a:pt x="245954" y="261585"/>
                      <a:pt x="240246" y="260802"/>
                      <a:pt x="235321" y="262443"/>
                    </a:cubicBezTo>
                    <a:cubicBezTo>
                      <a:pt x="230396" y="264085"/>
                      <a:pt x="226330" y="268114"/>
                      <a:pt x="223196" y="274419"/>
                    </a:cubicBezTo>
                    <a:cubicBezTo>
                      <a:pt x="222226" y="276322"/>
                      <a:pt x="220249" y="277553"/>
                      <a:pt x="218122" y="277553"/>
                    </a:cubicBezTo>
                    <a:close/>
                    <a:moveTo>
                      <a:pt x="194656" y="247147"/>
                    </a:moveTo>
                    <a:cubicBezTo>
                      <a:pt x="199282" y="247147"/>
                      <a:pt x="203647" y="248117"/>
                      <a:pt x="207527" y="250095"/>
                    </a:cubicBezTo>
                    <a:cubicBezTo>
                      <a:pt x="212078" y="252370"/>
                      <a:pt x="215921" y="255915"/>
                      <a:pt x="218943" y="260578"/>
                    </a:cubicBezTo>
                    <a:cubicBezTo>
                      <a:pt x="222599" y="256400"/>
                      <a:pt x="226890" y="253415"/>
                      <a:pt x="231739" y="251811"/>
                    </a:cubicBezTo>
                    <a:cubicBezTo>
                      <a:pt x="236590" y="250207"/>
                      <a:pt x="241813" y="249983"/>
                      <a:pt x="247222" y="251177"/>
                    </a:cubicBezTo>
                    <a:cubicBezTo>
                      <a:pt x="246849" y="245655"/>
                      <a:pt x="247782" y="240469"/>
                      <a:pt x="250057" y="235955"/>
                    </a:cubicBezTo>
                    <a:cubicBezTo>
                      <a:pt x="252333" y="231404"/>
                      <a:pt x="255877" y="227561"/>
                      <a:pt x="260540" y="224539"/>
                    </a:cubicBezTo>
                    <a:cubicBezTo>
                      <a:pt x="256362" y="220883"/>
                      <a:pt x="253378" y="216593"/>
                      <a:pt x="251773" y="211743"/>
                    </a:cubicBezTo>
                    <a:cubicBezTo>
                      <a:pt x="250169" y="206930"/>
                      <a:pt x="249945" y="201670"/>
                      <a:pt x="251139" y="196260"/>
                    </a:cubicBezTo>
                    <a:cubicBezTo>
                      <a:pt x="245618" y="196633"/>
                      <a:pt x="240470" y="195701"/>
                      <a:pt x="235918" y="193425"/>
                    </a:cubicBezTo>
                    <a:cubicBezTo>
                      <a:pt x="231366" y="191149"/>
                      <a:pt x="227524" y="187605"/>
                      <a:pt x="224502" y="182942"/>
                    </a:cubicBezTo>
                    <a:cubicBezTo>
                      <a:pt x="220846" y="187120"/>
                      <a:pt x="216556" y="190105"/>
                      <a:pt x="211705" y="191709"/>
                    </a:cubicBezTo>
                    <a:cubicBezTo>
                      <a:pt x="206893" y="193313"/>
                      <a:pt x="201633" y="193537"/>
                      <a:pt x="196223" y="192343"/>
                    </a:cubicBezTo>
                    <a:cubicBezTo>
                      <a:pt x="196596" y="197864"/>
                      <a:pt x="195664" y="203013"/>
                      <a:pt x="193351" y="207564"/>
                    </a:cubicBezTo>
                    <a:cubicBezTo>
                      <a:pt x="191074" y="212116"/>
                      <a:pt x="187530" y="215959"/>
                      <a:pt x="182867" y="218980"/>
                    </a:cubicBezTo>
                    <a:cubicBezTo>
                      <a:pt x="187045" y="222637"/>
                      <a:pt x="190030" y="226927"/>
                      <a:pt x="191634" y="231777"/>
                    </a:cubicBezTo>
                    <a:cubicBezTo>
                      <a:pt x="193239" y="236589"/>
                      <a:pt x="193462" y="241850"/>
                      <a:pt x="192269" y="247259"/>
                    </a:cubicBezTo>
                    <a:cubicBezTo>
                      <a:pt x="193127" y="247147"/>
                      <a:pt x="193910" y="247147"/>
                      <a:pt x="194656" y="247147"/>
                    </a:cubicBez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278" name="Google Shape;2278;p27"/>
            <p:cNvSpPr/>
            <p:nvPr/>
          </p:nvSpPr>
          <p:spPr>
            <a:xfrm>
              <a:off x="4912588" y="1287277"/>
              <a:ext cx="350629" cy="350629"/>
            </a:xfrm>
            <a:custGeom>
              <a:rect b="b" l="l" r="r" t="t"/>
              <a:pathLst>
                <a:path extrusionOk="0" h="350629" w="350629">
                  <a:moveTo>
                    <a:pt x="210775" y="104599"/>
                  </a:moveTo>
                  <a:cubicBezTo>
                    <a:pt x="208275" y="103330"/>
                    <a:pt x="216819" y="81170"/>
                    <a:pt x="229876" y="55092"/>
                  </a:cubicBezTo>
                  <a:cubicBezTo>
                    <a:pt x="242934" y="29014"/>
                    <a:pt x="255581" y="8906"/>
                    <a:pt x="258080" y="10137"/>
                  </a:cubicBezTo>
                  <a:cubicBezTo>
                    <a:pt x="260580" y="11405"/>
                    <a:pt x="252037" y="33566"/>
                    <a:pt x="238979" y="59644"/>
                  </a:cubicBezTo>
                  <a:cubicBezTo>
                    <a:pt x="225922" y="85721"/>
                    <a:pt x="213274" y="105830"/>
                    <a:pt x="210775" y="104599"/>
                  </a:cubicBezTo>
                  <a:lnTo>
                    <a:pt x="210775" y="104599"/>
                  </a:lnTo>
                  <a:close/>
                  <a:moveTo>
                    <a:pt x="92586" y="340492"/>
                  </a:moveTo>
                  <a:cubicBezTo>
                    <a:pt x="90086" y="339224"/>
                    <a:pt x="98629" y="317064"/>
                    <a:pt x="111687" y="290986"/>
                  </a:cubicBezTo>
                  <a:cubicBezTo>
                    <a:pt x="124745" y="264908"/>
                    <a:pt x="137392" y="244762"/>
                    <a:pt x="139891" y="246031"/>
                  </a:cubicBezTo>
                  <a:cubicBezTo>
                    <a:pt x="142391" y="247299"/>
                    <a:pt x="133848" y="269459"/>
                    <a:pt x="120790" y="295537"/>
                  </a:cubicBezTo>
                  <a:cubicBezTo>
                    <a:pt x="107733" y="321652"/>
                    <a:pt x="95123" y="341761"/>
                    <a:pt x="92586" y="340492"/>
                  </a:cubicBezTo>
                  <a:lnTo>
                    <a:pt x="92586" y="340492"/>
                  </a:lnTo>
                  <a:close/>
                  <a:moveTo>
                    <a:pt x="246068" y="210738"/>
                  </a:moveTo>
                  <a:cubicBezTo>
                    <a:pt x="247336" y="208238"/>
                    <a:pt x="269497" y="216782"/>
                    <a:pt x="295574" y="229839"/>
                  </a:cubicBezTo>
                  <a:cubicBezTo>
                    <a:pt x="321652" y="242897"/>
                    <a:pt x="341761" y="255544"/>
                    <a:pt x="340529" y="258043"/>
                  </a:cubicBezTo>
                  <a:cubicBezTo>
                    <a:pt x="339261" y="260543"/>
                    <a:pt x="317101" y="252000"/>
                    <a:pt x="291023" y="238942"/>
                  </a:cubicBezTo>
                  <a:cubicBezTo>
                    <a:pt x="264945" y="225885"/>
                    <a:pt x="244799" y="213275"/>
                    <a:pt x="246068" y="210738"/>
                  </a:cubicBezTo>
                  <a:lnTo>
                    <a:pt x="246068" y="210738"/>
                  </a:lnTo>
                  <a:close/>
                  <a:moveTo>
                    <a:pt x="10174" y="92586"/>
                  </a:moveTo>
                  <a:cubicBezTo>
                    <a:pt x="11442" y="90049"/>
                    <a:pt x="33603" y="98630"/>
                    <a:pt x="59681" y="111687"/>
                  </a:cubicBezTo>
                  <a:cubicBezTo>
                    <a:pt x="85759" y="124745"/>
                    <a:pt x="105867" y="137392"/>
                    <a:pt x="104636" y="139892"/>
                  </a:cubicBezTo>
                  <a:cubicBezTo>
                    <a:pt x="103368" y="142391"/>
                    <a:pt x="81207" y="133848"/>
                    <a:pt x="55129" y="120790"/>
                  </a:cubicBezTo>
                  <a:cubicBezTo>
                    <a:pt x="29014" y="107733"/>
                    <a:pt x="8906" y="95086"/>
                    <a:pt x="10174" y="92586"/>
                  </a:cubicBezTo>
                  <a:lnTo>
                    <a:pt x="10174" y="92586"/>
                  </a:lnTo>
                  <a:close/>
                  <a:moveTo>
                    <a:pt x="27" y="233607"/>
                  </a:moveTo>
                  <a:cubicBezTo>
                    <a:pt x="-869" y="230921"/>
                    <a:pt x="20844" y="221296"/>
                    <a:pt x="48526" y="212118"/>
                  </a:cubicBezTo>
                  <a:cubicBezTo>
                    <a:pt x="76208" y="202903"/>
                    <a:pt x="99376" y="197606"/>
                    <a:pt x="100234" y="200292"/>
                  </a:cubicBezTo>
                  <a:cubicBezTo>
                    <a:pt x="101129" y="202941"/>
                    <a:pt x="79416" y="212566"/>
                    <a:pt x="51734" y="221781"/>
                  </a:cubicBezTo>
                  <a:cubicBezTo>
                    <a:pt x="24090" y="230996"/>
                    <a:pt x="922" y="236293"/>
                    <a:pt x="27" y="233607"/>
                  </a:cubicBezTo>
                  <a:lnTo>
                    <a:pt x="27" y="233607"/>
                  </a:lnTo>
                  <a:close/>
                  <a:moveTo>
                    <a:pt x="200292" y="250396"/>
                  </a:moveTo>
                  <a:cubicBezTo>
                    <a:pt x="202978" y="249500"/>
                    <a:pt x="212566" y="271213"/>
                    <a:pt x="221781" y="298895"/>
                  </a:cubicBezTo>
                  <a:cubicBezTo>
                    <a:pt x="230995" y="326577"/>
                    <a:pt x="236293" y="349707"/>
                    <a:pt x="233607" y="350603"/>
                  </a:cubicBezTo>
                  <a:cubicBezTo>
                    <a:pt x="230921" y="351498"/>
                    <a:pt x="221333" y="329785"/>
                    <a:pt x="212118" y="302103"/>
                  </a:cubicBezTo>
                  <a:cubicBezTo>
                    <a:pt x="202940" y="274421"/>
                    <a:pt x="197643" y="251291"/>
                    <a:pt x="200292" y="250396"/>
                  </a:cubicBezTo>
                  <a:lnTo>
                    <a:pt x="200292" y="250396"/>
                  </a:lnTo>
                  <a:close/>
                  <a:moveTo>
                    <a:pt x="117022" y="27"/>
                  </a:moveTo>
                  <a:cubicBezTo>
                    <a:pt x="119708" y="-869"/>
                    <a:pt x="129333" y="20844"/>
                    <a:pt x="138511" y="48526"/>
                  </a:cubicBezTo>
                  <a:cubicBezTo>
                    <a:pt x="147726" y="76208"/>
                    <a:pt x="153024" y="99376"/>
                    <a:pt x="150337" y="100234"/>
                  </a:cubicBezTo>
                  <a:cubicBezTo>
                    <a:pt x="147651" y="101129"/>
                    <a:pt x="138026" y="79416"/>
                    <a:pt x="128848" y="51735"/>
                  </a:cubicBezTo>
                  <a:cubicBezTo>
                    <a:pt x="119671" y="24053"/>
                    <a:pt x="114373" y="922"/>
                    <a:pt x="117022" y="27"/>
                  </a:cubicBezTo>
                  <a:lnTo>
                    <a:pt x="117022" y="27"/>
                  </a:lnTo>
                  <a:close/>
                  <a:moveTo>
                    <a:pt x="250395" y="150375"/>
                  </a:moveTo>
                  <a:cubicBezTo>
                    <a:pt x="249500" y="147689"/>
                    <a:pt x="271213" y="138101"/>
                    <a:pt x="298895" y="128886"/>
                  </a:cubicBezTo>
                  <a:cubicBezTo>
                    <a:pt x="326577" y="119671"/>
                    <a:pt x="349745" y="114373"/>
                    <a:pt x="350603" y="117059"/>
                  </a:cubicBezTo>
                  <a:cubicBezTo>
                    <a:pt x="351498" y="119746"/>
                    <a:pt x="329785" y="129371"/>
                    <a:pt x="302103" y="138548"/>
                  </a:cubicBezTo>
                  <a:cubicBezTo>
                    <a:pt x="274458" y="147726"/>
                    <a:pt x="251291" y="153024"/>
                    <a:pt x="250395" y="150375"/>
                  </a:cubicBezTo>
                  <a:close/>
                </a:path>
              </a:pathLst>
            </a:custGeom>
            <a:solidFill>
              <a:srgbClr val="FCFBF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279" name="Google Shape;2279;p27"/>
            <p:cNvGrpSpPr/>
            <p:nvPr/>
          </p:nvGrpSpPr>
          <p:grpSpPr>
            <a:xfrm>
              <a:off x="5021672" y="1396324"/>
              <a:ext cx="132497" cy="132506"/>
              <a:chOff x="5021672" y="1396324"/>
              <a:chExt cx="132497" cy="132506"/>
            </a:xfrm>
          </p:grpSpPr>
          <p:sp>
            <p:nvSpPr>
              <p:cNvPr id="2280" name="Google Shape;2280;p27"/>
              <p:cNvSpPr/>
              <p:nvPr/>
            </p:nvSpPr>
            <p:spPr>
              <a:xfrm>
                <a:off x="5027284" y="1401969"/>
                <a:ext cx="121274" cy="121292"/>
              </a:xfrm>
              <a:custGeom>
                <a:rect b="b" l="l" r="r" t="t"/>
                <a:pathLst>
                  <a:path extrusionOk="0" h="121292" w="121274">
                    <a:moveTo>
                      <a:pt x="41499" y="3113"/>
                    </a:moveTo>
                    <a:cubicBezTo>
                      <a:pt x="73285" y="-7445"/>
                      <a:pt x="107570" y="9717"/>
                      <a:pt x="118165" y="41502"/>
                    </a:cubicBezTo>
                    <a:cubicBezTo>
                      <a:pt x="128723" y="73251"/>
                      <a:pt x="111525" y="107573"/>
                      <a:pt x="79776" y="118169"/>
                    </a:cubicBezTo>
                    <a:cubicBezTo>
                      <a:pt x="48028" y="128764"/>
                      <a:pt x="13705" y="111528"/>
                      <a:pt x="3110" y="79779"/>
                    </a:cubicBezTo>
                    <a:cubicBezTo>
                      <a:pt x="-7448" y="47994"/>
                      <a:pt x="9750" y="13671"/>
                      <a:pt x="41499" y="3113"/>
                    </a:cubicBezTo>
                    <a:close/>
                  </a:path>
                </a:pathLst>
              </a:custGeom>
              <a:solidFill>
                <a:srgbClr val="FCF2C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81" name="Google Shape;2281;p27"/>
              <p:cNvSpPr/>
              <p:nvPr/>
            </p:nvSpPr>
            <p:spPr>
              <a:xfrm>
                <a:off x="5021672" y="1396324"/>
                <a:ext cx="132497" cy="132506"/>
              </a:xfrm>
              <a:custGeom>
                <a:rect b="b" l="l" r="r" t="t"/>
                <a:pathLst>
                  <a:path extrusionOk="0" h="132506" w="132497">
                    <a:moveTo>
                      <a:pt x="66174" y="132506"/>
                    </a:moveTo>
                    <a:cubicBezTo>
                      <a:pt x="56027" y="132506"/>
                      <a:pt x="45916" y="130156"/>
                      <a:pt x="36589" y="125455"/>
                    </a:cubicBezTo>
                    <a:cubicBezTo>
                      <a:pt x="20771" y="117546"/>
                      <a:pt x="8982" y="103929"/>
                      <a:pt x="3423" y="87141"/>
                    </a:cubicBezTo>
                    <a:cubicBezTo>
                      <a:pt x="-2173" y="70352"/>
                      <a:pt x="-867" y="52408"/>
                      <a:pt x="7042" y="36589"/>
                    </a:cubicBezTo>
                    <a:cubicBezTo>
                      <a:pt x="14951" y="20771"/>
                      <a:pt x="28568" y="8982"/>
                      <a:pt x="45356" y="3423"/>
                    </a:cubicBezTo>
                    <a:cubicBezTo>
                      <a:pt x="62145" y="-2173"/>
                      <a:pt x="80090" y="-867"/>
                      <a:pt x="95908" y="7042"/>
                    </a:cubicBezTo>
                    <a:cubicBezTo>
                      <a:pt x="111726" y="14951"/>
                      <a:pt x="123515" y="28568"/>
                      <a:pt x="129074" y="45356"/>
                    </a:cubicBezTo>
                    <a:cubicBezTo>
                      <a:pt x="134670" y="62145"/>
                      <a:pt x="133364" y="80089"/>
                      <a:pt x="125455" y="95908"/>
                    </a:cubicBezTo>
                    <a:cubicBezTo>
                      <a:pt x="117546" y="111726"/>
                      <a:pt x="103929" y="123515"/>
                      <a:pt x="87141" y="129074"/>
                    </a:cubicBezTo>
                    <a:cubicBezTo>
                      <a:pt x="80276" y="131387"/>
                      <a:pt x="73225" y="132506"/>
                      <a:pt x="66174" y="132506"/>
                    </a:cubicBezTo>
                    <a:close/>
                    <a:moveTo>
                      <a:pt x="66323" y="11220"/>
                    </a:moveTo>
                    <a:cubicBezTo>
                      <a:pt x="60466" y="11220"/>
                      <a:pt x="54609" y="12153"/>
                      <a:pt x="48901" y="14056"/>
                    </a:cubicBezTo>
                    <a:lnTo>
                      <a:pt x="48901" y="14056"/>
                    </a:lnTo>
                    <a:cubicBezTo>
                      <a:pt x="34948" y="18682"/>
                      <a:pt x="23644" y="28494"/>
                      <a:pt x="17078" y="41626"/>
                    </a:cubicBezTo>
                    <a:cubicBezTo>
                      <a:pt x="10512" y="54758"/>
                      <a:pt x="9430" y="69681"/>
                      <a:pt x="14056" y="83634"/>
                    </a:cubicBezTo>
                    <a:cubicBezTo>
                      <a:pt x="18682" y="97587"/>
                      <a:pt x="28494" y="108891"/>
                      <a:pt x="41626" y="115457"/>
                    </a:cubicBezTo>
                    <a:cubicBezTo>
                      <a:pt x="54758" y="122023"/>
                      <a:pt x="69681" y="123105"/>
                      <a:pt x="83634" y="118479"/>
                    </a:cubicBezTo>
                    <a:cubicBezTo>
                      <a:pt x="97586" y="113853"/>
                      <a:pt x="108891" y="104041"/>
                      <a:pt x="115457" y="90909"/>
                    </a:cubicBezTo>
                    <a:cubicBezTo>
                      <a:pt x="122023" y="77776"/>
                      <a:pt x="123105" y="62854"/>
                      <a:pt x="118479" y="48901"/>
                    </a:cubicBezTo>
                    <a:cubicBezTo>
                      <a:pt x="113853" y="34948"/>
                      <a:pt x="104041" y="23644"/>
                      <a:pt x="90909" y="17078"/>
                    </a:cubicBezTo>
                    <a:cubicBezTo>
                      <a:pt x="83112" y="13198"/>
                      <a:pt x="74754" y="11220"/>
                      <a:pt x="66323" y="11220"/>
                    </a:cubicBezTo>
                    <a:close/>
                    <a:moveTo>
                      <a:pt x="47110" y="8758"/>
                    </a:moveTo>
                    <a:lnTo>
                      <a:pt x="47110" y="8758"/>
                    </a:lnTo>
                    <a:lnTo>
                      <a:pt x="47110" y="8758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282" name="Google Shape;2282;p27"/>
            <p:cNvGrpSpPr/>
            <p:nvPr/>
          </p:nvGrpSpPr>
          <p:grpSpPr>
            <a:xfrm>
              <a:off x="5431966" y="1207751"/>
              <a:ext cx="407261" cy="407258"/>
              <a:chOff x="5431966" y="1207751"/>
              <a:chExt cx="407261" cy="407258"/>
            </a:xfrm>
          </p:grpSpPr>
          <p:sp>
            <p:nvSpPr>
              <p:cNvPr id="2283" name="Google Shape;2283;p27"/>
              <p:cNvSpPr/>
              <p:nvPr/>
            </p:nvSpPr>
            <p:spPr>
              <a:xfrm>
                <a:off x="5437549" y="1213382"/>
                <a:ext cx="396010" cy="396009"/>
              </a:xfrm>
              <a:custGeom>
                <a:rect b="b" l="l" r="r" t="t"/>
                <a:pathLst>
                  <a:path extrusionOk="0" h="396009" w="396010">
                    <a:moveTo>
                      <a:pt x="351" y="159653"/>
                    </a:moveTo>
                    <a:cubicBezTo>
                      <a:pt x="4530" y="138127"/>
                      <a:pt x="44896" y="127830"/>
                      <a:pt x="90486" y="136672"/>
                    </a:cubicBezTo>
                    <a:cubicBezTo>
                      <a:pt x="99402" y="138388"/>
                      <a:pt x="107871" y="140738"/>
                      <a:pt x="115668" y="143536"/>
                    </a:cubicBezTo>
                    <a:cubicBezTo>
                      <a:pt x="110035" y="137455"/>
                      <a:pt x="104588" y="130591"/>
                      <a:pt x="99477" y="123055"/>
                    </a:cubicBezTo>
                    <a:cubicBezTo>
                      <a:pt x="73511" y="84554"/>
                      <a:pt x="67169" y="43404"/>
                      <a:pt x="85337" y="31130"/>
                    </a:cubicBezTo>
                    <a:cubicBezTo>
                      <a:pt x="103506" y="18856"/>
                      <a:pt x="139321" y="40121"/>
                      <a:pt x="165324" y="78622"/>
                    </a:cubicBezTo>
                    <a:cubicBezTo>
                      <a:pt x="170398" y="86158"/>
                      <a:pt x="174725" y="93806"/>
                      <a:pt x="178270" y="101267"/>
                    </a:cubicBezTo>
                    <a:cubicBezTo>
                      <a:pt x="178605" y="92985"/>
                      <a:pt x="179575" y="84255"/>
                      <a:pt x="181329" y="75339"/>
                    </a:cubicBezTo>
                    <a:cubicBezTo>
                      <a:pt x="190170" y="29749"/>
                      <a:pt x="214830" y="-3827"/>
                      <a:pt x="236357" y="351"/>
                    </a:cubicBezTo>
                    <a:cubicBezTo>
                      <a:pt x="257883" y="4530"/>
                      <a:pt x="268180" y="44896"/>
                      <a:pt x="259338" y="90486"/>
                    </a:cubicBezTo>
                    <a:cubicBezTo>
                      <a:pt x="257622" y="99402"/>
                      <a:pt x="255272" y="107871"/>
                      <a:pt x="252474" y="115668"/>
                    </a:cubicBezTo>
                    <a:cubicBezTo>
                      <a:pt x="258555" y="110034"/>
                      <a:pt x="265419" y="104588"/>
                      <a:pt x="272955" y="99514"/>
                    </a:cubicBezTo>
                    <a:cubicBezTo>
                      <a:pt x="311456" y="73511"/>
                      <a:pt x="352606" y="67206"/>
                      <a:pt x="364880" y="85374"/>
                    </a:cubicBezTo>
                    <a:cubicBezTo>
                      <a:pt x="377154" y="103543"/>
                      <a:pt x="355889" y="139358"/>
                      <a:pt x="317388" y="165361"/>
                    </a:cubicBezTo>
                    <a:cubicBezTo>
                      <a:pt x="309852" y="170435"/>
                      <a:pt x="302242" y="174763"/>
                      <a:pt x="294743" y="178307"/>
                    </a:cubicBezTo>
                    <a:cubicBezTo>
                      <a:pt x="303025" y="178643"/>
                      <a:pt x="311755" y="179650"/>
                      <a:pt x="320671" y="181366"/>
                    </a:cubicBezTo>
                    <a:cubicBezTo>
                      <a:pt x="366261" y="190208"/>
                      <a:pt x="399837" y="214868"/>
                      <a:pt x="395659" y="236394"/>
                    </a:cubicBezTo>
                    <a:cubicBezTo>
                      <a:pt x="391480" y="257920"/>
                      <a:pt x="351114" y="268217"/>
                      <a:pt x="305525" y="259375"/>
                    </a:cubicBezTo>
                    <a:cubicBezTo>
                      <a:pt x="296608" y="257659"/>
                      <a:pt x="288139" y="255309"/>
                      <a:pt x="280342" y="252511"/>
                    </a:cubicBezTo>
                    <a:cubicBezTo>
                      <a:pt x="285976" y="258592"/>
                      <a:pt x="291422" y="265456"/>
                      <a:pt x="296496" y="272993"/>
                    </a:cubicBezTo>
                    <a:cubicBezTo>
                      <a:pt x="322462" y="311493"/>
                      <a:pt x="328804" y="352643"/>
                      <a:pt x="310636" y="364917"/>
                    </a:cubicBezTo>
                    <a:cubicBezTo>
                      <a:pt x="292467" y="377192"/>
                      <a:pt x="256652" y="355926"/>
                      <a:pt x="230649" y="317425"/>
                    </a:cubicBezTo>
                    <a:cubicBezTo>
                      <a:pt x="225575" y="309889"/>
                      <a:pt x="221248" y="302279"/>
                      <a:pt x="217703" y="294743"/>
                    </a:cubicBezTo>
                    <a:cubicBezTo>
                      <a:pt x="217368" y="303025"/>
                      <a:pt x="216398" y="311755"/>
                      <a:pt x="214644" y="320671"/>
                    </a:cubicBezTo>
                    <a:cubicBezTo>
                      <a:pt x="205802" y="366261"/>
                      <a:pt x="181142" y="399837"/>
                      <a:pt x="159616" y="395659"/>
                    </a:cubicBezTo>
                    <a:cubicBezTo>
                      <a:pt x="138090" y="391480"/>
                      <a:pt x="127793" y="351114"/>
                      <a:pt x="136672" y="305524"/>
                    </a:cubicBezTo>
                    <a:cubicBezTo>
                      <a:pt x="138388" y="296608"/>
                      <a:pt x="140738" y="288139"/>
                      <a:pt x="143536" y="280342"/>
                    </a:cubicBezTo>
                    <a:cubicBezTo>
                      <a:pt x="137455" y="285975"/>
                      <a:pt x="130591" y="291422"/>
                      <a:pt x="123055" y="296533"/>
                    </a:cubicBezTo>
                    <a:cubicBezTo>
                      <a:pt x="84554" y="322499"/>
                      <a:pt x="43404" y="328841"/>
                      <a:pt x="31130" y="310673"/>
                    </a:cubicBezTo>
                    <a:cubicBezTo>
                      <a:pt x="18856" y="292504"/>
                      <a:pt x="40121" y="256689"/>
                      <a:pt x="78622" y="230686"/>
                    </a:cubicBezTo>
                    <a:cubicBezTo>
                      <a:pt x="86158" y="225612"/>
                      <a:pt x="93769" y="221285"/>
                      <a:pt x="101268" y="217741"/>
                    </a:cubicBezTo>
                    <a:cubicBezTo>
                      <a:pt x="92985" y="217405"/>
                      <a:pt x="84255" y="216435"/>
                      <a:pt x="75339" y="214681"/>
                    </a:cubicBezTo>
                    <a:cubicBezTo>
                      <a:pt x="29749" y="205802"/>
                      <a:pt x="-3827" y="181179"/>
                      <a:pt x="351" y="159653"/>
                    </a:cubicBezTo>
                    <a:lnTo>
                      <a:pt x="351" y="159653"/>
                    </a:lnTo>
                    <a:close/>
                    <a:moveTo>
                      <a:pt x="160698" y="173345"/>
                    </a:moveTo>
                    <a:cubicBezTo>
                      <a:pt x="164876" y="179426"/>
                      <a:pt x="166667" y="185694"/>
                      <a:pt x="165473" y="191700"/>
                    </a:cubicBezTo>
                    <a:cubicBezTo>
                      <a:pt x="164317" y="197706"/>
                      <a:pt x="160325" y="202855"/>
                      <a:pt x="154169" y="206959"/>
                    </a:cubicBezTo>
                    <a:cubicBezTo>
                      <a:pt x="161407" y="208302"/>
                      <a:pt x="167115" y="211473"/>
                      <a:pt x="170547" y="216547"/>
                    </a:cubicBezTo>
                    <a:cubicBezTo>
                      <a:pt x="173979" y="221620"/>
                      <a:pt x="174800" y="228075"/>
                      <a:pt x="173345" y="235312"/>
                    </a:cubicBezTo>
                    <a:cubicBezTo>
                      <a:pt x="179426" y="231134"/>
                      <a:pt x="185694" y="229380"/>
                      <a:pt x="191700" y="230537"/>
                    </a:cubicBezTo>
                    <a:cubicBezTo>
                      <a:pt x="197707" y="231693"/>
                      <a:pt x="202855" y="235685"/>
                      <a:pt x="206959" y="241841"/>
                    </a:cubicBezTo>
                    <a:cubicBezTo>
                      <a:pt x="208302" y="234603"/>
                      <a:pt x="211473" y="228895"/>
                      <a:pt x="216584" y="225463"/>
                    </a:cubicBezTo>
                    <a:cubicBezTo>
                      <a:pt x="221658" y="222031"/>
                      <a:pt x="228112" y="221210"/>
                      <a:pt x="235349" y="222665"/>
                    </a:cubicBezTo>
                    <a:cubicBezTo>
                      <a:pt x="231171" y="216584"/>
                      <a:pt x="229418" y="210316"/>
                      <a:pt x="230574" y="204310"/>
                    </a:cubicBezTo>
                    <a:cubicBezTo>
                      <a:pt x="231731" y="198303"/>
                      <a:pt x="235722" y="193155"/>
                      <a:pt x="241878" y="189051"/>
                    </a:cubicBezTo>
                    <a:cubicBezTo>
                      <a:pt x="234641" y="187708"/>
                      <a:pt x="228933" y="184537"/>
                      <a:pt x="225500" y="179426"/>
                    </a:cubicBezTo>
                    <a:cubicBezTo>
                      <a:pt x="222068" y="174352"/>
                      <a:pt x="221248" y="167898"/>
                      <a:pt x="222702" y="160660"/>
                    </a:cubicBezTo>
                    <a:cubicBezTo>
                      <a:pt x="216621" y="164839"/>
                      <a:pt x="210354" y="166592"/>
                      <a:pt x="204347" y="165436"/>
                    </a:cubicBezTo>
                    <a:cubicBezTo>
                      <a:pt x="198341" y="164279"/>
                      <a:pt x="193193" y="160287"/>
                      <a:pt x="189088" y="154132"/>
                    </a:cubicBezTo>
                    <a:cubicBezTo>
                      <a:pt x="187745" y="161369"/>
                      <a:pt x="184574" y="167077"/>
                      <a:pt x="179463" y="170510"/>
                    </a:cubicBezTo>
                    <a:cubicBezTo>
                      <a:pt x="174390" y="173979"/>
                      <a:pt x="167936" y="174800"/>
                      <a:pt x="160698" y="17334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84" name="Google Shape;2284;p27"/>
              <p:cNvSpPr/>
              <p:nvPr/>
            </p:nvSpPr>
            <p:spPr>
              <a:xfrm>
                <a:off x="5431966" y="1207751"/>
                <a:ext cx="407261" cy="407258"/>
              </a:xfrm>
              <a:custGeom>
                <a:rect b="b" l="l" r="r" t="t"/>
                <a:pathLst>
                  <a:path extrusionOk="0" h="407258" w="407261">
                    <a:moveTo>
                      <a:pt x="168855" y="407259"/>
                    </a:moveTo>
                    <a:cubicBezTo>
                      <a:pt x="167288" y="407259"/>
                      <a:pt x="165721" y="407110"/>
                      <a:pt x="164191" y="406811"/>
                    </a:cubicBezTo>
                    <a:cubicBezTo>
                      <a:pt x="151544" y="404349"/>
                      <a:pt x="141844" y="392411"/>
                      <a:pt x="136957" y="373160"/>
                    </a:cubicBezTo>
                    <a:cubicBezTo>
                      <a:pt x="132406" y="355364"/>
                      <a:pt x="132368" y="332980"/>
                      <a:pt x="136808" y="310111"/>
                    </a:cubicBezTo>
                    <a:cubicBezTo>
                      <a:pt x="137330" y="307387"/>
                      <a:pt x="137927" y="304701"/>
                      <a:pt x="138561" y="302015"/>
                    </a:cubicBezTo>
                    <a:cubicBezTo>
                      <a:pt x="136360" y="303657"/>
                      <a:pt x="134084" y="305261"/>
                      <a:pt x="131809" y="306790"/>
                    </a:cubicBezTo>
                    <a:cubicBezTo>
                      <a:pt x="112521" y="319811"/>
                      <a:pt x="91890" y="328503"/>
                      <a:pt x="73721" y="331301"/>
                    </a:cubicBezTo>
                    <a:cubicBezTo>
                      <a:pt x="54098" y="334323"/>
                      <a:pt x="39324" y="330107"/>
                      <a:pt x="32086" y="319400"/>
                    </a:cubicBezTo>
                    <a:cubicBezTo>
                      <a:pt x="24886" y="308730"/>
                      <a:pt x="26490" y="293435"/>
                      <a:pt x="36600" y="276348"/>
                    </a:cubicBezTo>
                    <a:cubicBezTo>
                      <a:pt x="46002" y="260530"/>
                      <a:pt x="61783" y="244674"/>
                      <a:pt x="81071" y="231654"/>
                    </a:cubicBezTo>
                    <a:cubicBezTo>
                      <a:pt x="83384" y="230087"/>
                      <a:pt x="85697" y="228595"/>
                      <a:pt x="88047" y="227177"/>
                    </a:cubicBezTo>
                    <a:cubicBezTo>
                      <a:pt x="85324" y="226767"/>
                      <a:pt x="82601" y="226319"/>
                      <a:pt x="79877" y="225797"/>
                    </a:cubicBezTo>
                    <a:cubicBezTo>
                      <a:pt x="30482" y="216209"/>
                      <a:pt x="-4400" y="189161"/>
                      <a:pt x="450" y="164202"/>
                    </a:cubicBezTo>
                    <a:cubicBezTo>
                      <a:pt x="450" y="164202"/>
                      <a:pt x="450" y="164202"/>
                      <a:pt x="450" y="164202"/>
                    </a:cubicBezTo>
                    <a:cubicBezTo>
                      <a:pt x="5300" y="139244"/>
                      <a:pt x="47756" y="127231"/>
                      <a:pt x="97150" y="136819"/>
                    </a:cubicBezTo>
                    <a:cubicBezTo>
                      <a:pt x="99874" y="137341"/>
                      <a:pt x="102560" y="137938"/>
                      <a:pt x="105246" y="138572"/>
                    </a:cubicBezTo>
                    <a:cubicBezTo>
                      <a:pt x="103605" y="136371"/>
                      <a:pt x="102000" y="134095"/>
                      <a:pt x="100470" y="131820"/>
                    </a:cubicBezTo>
                    <a:cubicBezTo>
                      <a:pt x="72341" y="90110"/>
                      <a:pt x="66782" y="46349"/>
                      <a:pt x="87861" y="32097"/>
                    </a:cubicBezTo>
                    <a:cubicBezTo>
                      <a:pt x="108939" y="17883"/>
                      <a:pt x="147478" y="39410"/>
                      <a:pt x="175607" y="81082"/>
                    </a:cubicBezTo>
                    <a:cubicBezTo>
                      <a:pt x="177174" y="83395"/>
                      <a:pt x="178667" y="85708"/>
                      <a:pt x="180084" y="88058"/>
                    </a:cubicBezTo>
                    <a:cubicBezTo>
                      <a:pt x="180495" y="85335"/>
                      <a:pt x="180942" y="82611"/>
                      <a:pt x="181465" y="79888"/>
                    </a:cubicBezTo>
                    <a:cubicBezTo>
                      <a:pt x="185904" y="57056"/>
                      <a:pt x="194335" y="36276"/>
                      <a:pt x="205192" y="21465"/>
                    </a:cubicBezTo>
                    <a:cubicBezTo>
                      <a:pt x="216944" y="5460"/>
                      <a:pt x="230374" y="-2001"/>
                      <a:pt x="243059" y="461"/>
                    </a:cubicBezTo>
                    <a:cubicBezTo>
                      <a:pt x="268017" y="5311"/>
                      <a:pt x="280030" y="47766"/>
                      <a:pt x="270442" y="97161"/>
                    </a:cubicBezTo>
                    <a:cubicBezTo>
                      <a:pt x="269920" y="99885"/>
                      <a:pt x="269323" y="102608"/>
                      <a:pt x="268689" y="105257"/>
                    </a:cubicBezTo>
                    <a:cubicBezTo>
                      <a:pt x="270890" y="103615"/>
                      <a:pt x="273166" y="102011"/>
                      <a:pt x="275441" y="100482"/>
                    </a:cubicBezTo>
                    <a:cubicBezTo>
                      <a:pt x="294729" y="87461"/>
                      <a:pt x="315360" y="78769"/>
                      <a:pt x="333529" y="75971"/>
                    </a:cubicBezTo>
                    <a:cubicBezTo>
                      <a:pt x="353153" y="72949"/>
                      <a:pt x="367926" y="77165"/>
                      <a:pt x="375163" y="87872"/>
                    </a:cubicBezTo>
                    <a:cubicBezTo>
                      <a:pt x="389378" y="108950"/>
                      <a:pt x="367851" y="147489"/>
                      <a:pt x="326179" y="175618"/>
                    </a:cubicBezTo>
                    <a:cubicBezTo>
                      <a:pt x="323866" y="177185"/>
                      <a:pt x="321553" y="178677"/>
                      <a:pt x="319203" y="180095"/>
                    </a:cubicBezTo>
                    <a:cubicBezTo>
                      <a:pt x="321926" y="180505"/>
                      <a:pt x="324650" y="180953"/>
                      <a:pt x="327373" y="181476"/>
                    </a:cubicBezTo>
                    <a:cubicBezTo>
                      <a:pt x="350205" y="185915"/>
                      <a:pt x="370948" y="194347"/>
                      <a:pt x="385796" y="205203"/>
                    </a:cubicBezTo>
                    <a:cubicBezTo>
                      <a:pt x="401801" y="216955"/>
                      <a:pt x="409262" y="230385"/>
                      <a:pt x="406800" y="243032"/>
                    </a:cubicBezTo>
                    <a:cubicBezTo>
                      <a:pt x="401950" y="267954"/>
                      <a:pt x="359495" y="280004"/>
                      <a:pt x="310100" y="270416"/>
                    </a:cubicBezTo>
                    <a:cubicBezTo>
                      <a:pt x="307377" y="269894"/>
                      <a:pt x="304691" y="269297"/>
                      <a:pt x="302004" y="268662"/>
                    </a:cubicBezTo>
                    <a:cubicBezTo>
                      <a:pt x="303646" y="270864"/>
                      <a:pt x="305250" y="273139"/>
                      <a:pt x="306780" y="275415"/>
                    </a:cubicBezTo>
                    <a:cubicBezTo>
                      <a:pt x="334909" y="317087"/>
                      <a:pt x="340468" y="360886"/>
                      <a:pt x="319389" y="375100"/>
                    </a:cubicBezTo>
                    <a:cubicBezTo>
                      <a:pt x="298311" y="389314"/>
                      <a:pt x="259772" y="367788"/>
                      <a:pt x="231643" y="326116"/>
                    </a:cubicBezTo>
                    <a:cubicBezTo>
                      <a:pt x="230076" y="323803"/>
                      <a:pt x="228584" y="321490"/>
                      <a:pt x="227166" y="319139"/>
                    </a:cubicBezTo>
                    <a:cubicBezTo>
                      <a:pt x="226756" y="321863"/>
                      <a:pt x="226308" y="324586"/>
                      <a:pt x="225786" y="327309"/>
                    </a:cubicBezTo>
                    <a:cubicBezTo>
                      <a:pt x="216757" y="373682"/>
                      <a:pt x="192395" y="407259"/>
                      <a:pt x="168855" y="407259"/>
                    </a:cubicBezTo>
                    <a:close/>
                    <a:moveTo>
                      <a:pt x="149156" y="280377"/>
                    </a:moveTo>
                    <a:cubicBezTo>
                      <a:pt x="150239" y="280377"/>
                      <a:pt x="151283" y="280675"/>
                      <a:pt x="152253" y="281310"/>
                    </a:cubicBezTo>
                    <a:cubicBezTo>
                      <a:pt x="154417" y="282727"/>
                      <a:pt x="155312" y="285451"/>
                      <a:pt x="154417" y="287876"/>
                    </a:cubicBezTo>
                    <a:cubicBezTo>
                      <a:pt x="151656" y="295598"/>
                      <a:pt x="149418" y="303806"/>
                      <a:pt x="147776" y="312237"/>
                    </a:cubicBezTo>
                    <a:cubicBezTo>
                      <a:pt x="143635" y="333502"/>
                      <a:pt x="143672" y="354133"/>
                      <a:pt x="147776" y="370399"/>
                    </a:cubicBezTo>
                    <a:cubicBezTo>
                      <a:pt x="151507" y="384986"/>
                      <a:pt x="158260" y="394276"/>
                      <a:pt x="166280" y="395806"/>
                    </a:cubicBezTo>
                    <a:cubicBezTo>
                      <a:pt x="182472" y="398939"/>
                      <a:pt x="205789" y="371332"/>
                      <a:pt x="214742" y="325220"/>
                    </a:cubicBezTo>
                    <a:cubicBezTo>
                      <a:pt x="216384" y="316789"/>
                      <a:pt x="217392" y="308320"/>
                      <a:pt x="217690" y="300150"/>
                    </a:cubicBezTo>
                    <a:cubicBezTo>
                      <a:pt x="217802" y="297576"/>
                      <a:pt x="219630" y="295412"/>
                      <a:pt x="222167" y="294889"/>
                    </a:cubicBezTo>
                    <a:cubicBezTo>
                      <a:pt x="224704" y="294367"/>
                      <a:pt x="227241" y="295636"/>
                      <a:pt x="228360" y="297986"/>
                    </a:cubicBezTo>
                    <a:cubicBezTo>
                      <a:pt x="231867" y="305410"/>
                      <a:pt x="236082" y="312797"/>
                      <a:pt x="240895" y="319923"/>
                    </a:cubicBezTo>
                    <a:cubicBezTo>
                      <a:pt x="267159" y="358834"/>
                      <a:pt x="299430" y="375137"/>
                      <a:pt x="313085" y="365922"/>
                    </a:cubicBezTo>
                    <a:cubicBezTo>
                      <a:pt x="326739" y="356708"/>
                      <a:pt x="323717" y="320669"/>
                      <a:pt x="297453" y="281757"/>
                    </a:cubicBezTo>
                    <a:cubicBezTo>
                      <a:pt x="292640" y="274632"/>
                      <a:pt x="287380" y="267954"/>
                      <a:pt x="281821" y="261947"/>
                    </a:cubicBezTo>
                    <a:cubicBezTo>
                      <a:pt x="280067" y="260045"/>
                      <a:pt x="279844" y="257209"/>
                      <a:pt x="281261" y="255045"/>
                    </a:cubicBezTo>
                    <a:cubicBezTo>
                      <a:pt x="282679" y="252882"/>
                      <a:pt x="285403" y="251986"/>
                      <a:pt x="287828" y="252882"/>
                    </a:cubicBezTo>
                    <a:cubicBezTo>
                      <a:pt x="295550" y="255642"/>
                      <a:pt x="303758" y="257881"/>
                      <a:pt x="312189" y="259522"/>
                    </a:cubicBezTo>
                    <a:cubicBezTo>
                      <a:pt x="358264" y="268476"/>
                      <a:pt x="392623" y="257172"/>
                      <a:pt x="395757" y="240981"/>
                    </a:cubicBezTo>
                    <a:cubicBezTo>
                      <a:pt x="397324" y="232922"/>
                      <a:pt x="391243" y="223185"/>
                      <a:pt x="379118" y="214306"/>
                    </a:cubicBezTo>
                    <a:cubicBezTo>
                      <a:pt x="365613" y="204382"/>
                      <a:pt x="346474" y="196660"/>
                      <a:pt x="325210" y="192518"/>
                    </a:cubicBezTo>
                    <a:cubicBezTo>
                      <a:pt x="316741" y="190877"/>
                      <a:pt x="308309" y="189870"/>
                      <a:pt x="300139" y="189571"/>
                    </a:cubicBezTo>
                    <a:cubicBezTo>
                      <a:pt x="297565" y="189459"/>
                      <a:pt x="295401" y="187631"/>
                      <a:pt x="294879" y="185094"/>
                    </a:cubicBezTo>
                    <a:cubicBezTo>
                      <a:pt x="294356" y="182557"/>
                      <a:pt x="295625" y="180020"/>
                      <a:pt x="297975" y="178901"/>
                    </a:cubicBezTo>
                    <a:cubicBezTo>
                      <a:pt x="305399" y="175394"/>
                      <a:pt x="312749" y="171179"/>
                      <a:pt x="319912" y="166366"/>
                    </a:cubicBezTo>
                    <a:cubicBezTo>
                      <a:pt x="358823" y="140102"/>
                      <a:pt x="375127" y="107831"/>
                      <a:pt x="365911" y="94139"/>
                    </a:cubicBezTo>
                    <a:cubicBezTo>
                      <a:pt x="361323" y="87349"/>
                      <a:pt x="350168" y="84775"/>
                      <a:pt x="335282" y="87051"/>
                    </a:cubicBezTo>
                    <a:cubicBezTo>
                      <a:pt x="318718" y="89588"/>
                      <a:pt x="299691" y="97683"/>
                      <a:pt x="281747" y="109771"/>
                    </a:cubicBezTo>
                    <a:cubicBezTo>
                      <a:pt x="274621" y="114584"/>
                      <a:pt x="267943" y="119844"/>
                      <a:pt x="261936" y="125403"/>
                    </a:cubicBezTo>
                    <a:cubicBezTo>
                      <a:pt x="260033" y="127156"/>
                      <a:pt x="257198" y="127380"/>
                      <a:pt x="255034" y="125962"/>
                    </a:cubicBezTo>
                    <a:cubicBezTo>
                      <a:pt x="252871" y="124545"/>
                      <a:pt x="251975" y="121821"/>
                      <a:pt x="252871" y="119396"/>
                    </a:cubicBezTo>
                    <a:cubicBezTo>
                      <a:pt x="255631" y="111711"/>
                      <a:pt x="257870" y="103503"/>
                      <a:pt x="259511" y="95035"/>
                    </a:cubicBezTo>
                    <a:cubicBezTo>
                      <a:pt x="268465" y="48923"/>
                      <a:pt x="257161" y="14600"/>
                      <a:pt x="240969" y="11466"/>
                    </a:cubicBezTo>
                    <a:cubicBezTo>
                      <a:pt x="232948" y="9900"/>
                      <a:pt x="223174" y="15981"/>
                      <a:pt x="214295" y="28106"/>
                    </a:cubicBezTo>
                    <a:cubicBezTo>
                      <a:pt x="204371" y="41611"/>
                      <a:pt x="196649" y="60749"/>
                      <a:pt x="192507" y="82014"/>
                    </a:cubicBezTo>
                    <a:cubicBezTo>
                      <a:pt x="190866" y="90446"/>
                      <a:pt x="189896" y="98877"/>
                      <a:pt x="189560" y="107085"/>
                    </a:cubicBezTo>
                    <a:cubicBezTo>
                      <a:pt x="189448" y="109659"/>
                      <a:pt x="187620" y="111823"/>
                      <a:pt x="185083" y="112345"/>
                    </a:cubicBezTo>
                    <a:cubicBezTo>
                      <a:pt x="182546" y="112867"/>
                      <a:pt x="180010" y="111599"/>
                      <a:pt x="178890" y="109249"/>
                    </a:cubicBezTo>
                    <a:cubicBezTo>
                      <a:pt x="175384" y="101825"/>
                      <a:pt x="171168" y="94438"/>
                      <a:pt x="166355" y="87312"/>
                    </a:cubicBezTo>
                    <a:cubicBezTo>
                      <a:pt x="140091" y="48401"/>
                      <a:pt x="107820" y="32097"/>
                      <a:pt x="94166" y="41312"/>
                    </a:cubicBezTo>
                    <a:cubicBezTo>
                      <a:pt x="80511" y="50527"/>
                      <a:pt x="83533" y="86566"/>
                      <a:pt x="109797" y="125477"/>
                    </a:cubicBezTo>
                    <a:cubicBezTo>
                      <a:pt x="114610" y="132603"/>
                      <a:pt x="119870" y="139281"/>
                      <a:pt x="125429" y="145287"/>
                    </a:cubicBezTo>
                    <a:cubicBezTo>
                      <a:pt x="127182" y="147190"/>
                      <a:pt x="127407" y="150026"/>
                      <a:pt x="125989" y="152189"/>
                    </a:cubicBezTo>
                    <a:cubicBezTo>
                      <a:pt x="124571" y="154353"/>
                      <a:pt x="121848" y="155249"/>
                      <a:pt x="119423" y="154353"/>
                    </a:cubicBezTo>
                    <a:cubicBezTo>
                      <a:pt x="111700" y="151592"/>
                      <a:pt x="103492" y="149354"/>
                      <a:pt x="95061" y="147713"/>
                    </a:cubicBezTo>
                    <a:cubicBezTo>
                      <a:pt x="48987" y="138759"/>
                      <a:pt x="14627" y="150063"/>
                      <a:pt x="11493" y="166254"/>
                    </a:cubicBezTo>
                    <a:lnTo>
                      <a:pt x="11493" y="166254"/>
                    </a:lnTo>
                    <a:cubicBezTo>
                      <a:pt x="8359" y="182446"/>
                      <a:pt x="35966" y="205763"/>
                      <a:pt x="82078" y="214716"/>
                    </a:cubicBezTo>
                    <a:cubicBezTo>
                      <a:pt x="90547" y="216358"/>
                      <a:pt x="98978" y="217365"/>
                      <a:pt x="107149" y="217664"/>
                    </a:cubicBezTo>
                    <a:cubicBezTo>
                      <a:pt x="109723" y="217775"/>
                      <a:pt x="111887" y="219604"/>
                      <a:pt x="112409" y="222140"/>
                    </a:cubicBezTo>
                    <a:cubicBezTo>
                      <a:pt x="112931" y="224677"/>
                      <a:pt x="111663" y="227214"/>
                      <a:pt x="109313" y="228333"/>
                    </a:cubicBezTo>
                    <a:cubicBezTo>
                      <a:pt x="101888" y="231840"/>
                      <a:pt x="94501" y="236056"/>
                      <a:pt x="87376" y="240869"/>
                    </a:cubicBezTo>
                    <a:cubicBezTo>
                      <a:pt x="69431" y="252994"/>
                      <a:pt x="54806" y="267581"/>
                      <a:pt x="46263" y="282019"/>
                    </a:cubicBezTo>
                    <a:cubicBezTo>
                      <a:pt x="38578" y="294964"/>
                      <a:pt x="36787" y="306305"/>
                      <a:pt x="41376" y="313095"/>
                    </a:cubicBezTo>
                    <a:cubicBezTo>
                      <a:pt x="45965" y="319885"/>
                      <a:pt x="57157" y="322497"/>
                      <a:pt x="72005" y="320184"/>
                    </a:cubicBezTo>
                    <a:cubicBezTo>
                      <a:pt x="88570" y="317647"/>
                      <a:pt x="107596" y="309551"/>
                      <a:pt x="125541" y="297464"/>
                    </a:cubicBezTo>
                    <a:cubicBezTo>
                      <a:pt x="132667" y="292651"/>
                      <a:pt x="139345" y="287391"/>
                      <a:pt x="145351" y="281832"/>
                    </a:cubicBezTo>
                    <a:cubicBezTo>
                      <a:pt x="146396" y="280899"/>
                      <a:pt x="147776" y="280377"/>
                      <a:pt x="149156" y="280377"/>
                    </a:cubicBezTo>
                    <a:close/>
                    <a:moveTo>
                      <a:pt x="212541" y="253068"/>
                    </a:moveTo>
                    <a:cubicBezTo>
                      <a:pt x="210676" y="253068"/>
                      <a:pt x="208923" y="252135"/>
                      <a:pt x="207878" y="250568"/>
                    </a:cubicBezTo>
                    <a:cubicBezTo>
                      <a:pt x="204520" y="245495"/>
                      <a:pt x="200566" y="242510"/>
                      <a:pt x="196238" y="241652"/>
                    </a:cubicBezTo>
                    <a:cubicBezTo>
                      <a:pt x="191873" y="240794"/>
                      <a:pt x="187135" y="242100"/>
                      <a:pt x="182099" y="245569"/>
                    </a:cubicBezTo>
                    <a:cubicBezTo>
                      <a:pt x="180233" y="246875"/>
                      <a:pt x="177734" y="246875"/>
                      <a:pt x="175869" y="245607"/>
                    </a:cubicBezTo>
                    <a:cubicBezTo>
                      <a:pt x="173966" y="244338"/>
                      <a:pt x="173033" y="242062"/>
                      <a:pt x="173481" y="239824"/>
                    </a:cubicBezTo>
                    <a:cubicBezTo>
                      <a:pt x="174674" y="233855"/>
                      <a:pt x="174041" y="228968"/>
                      <a:pt x="171541" y="225274"/>
                    </a:cubicBezTo>
                    <a:cubicBezTo>
                      <a:pt x="169041" y="221581"/>
                      <a:pt x="164751" y="219156"/>
                      <a:pt x="158782" y="218037"/>
                    </a:cubicBezTo>
                    <a:cubicBezTo>
                      <a:pt x="156543" y="217626"/>
                      <a:pt x="154790" y="215873"/>
                      <a:pt x="154342" y="213672"/>
                    </a:cubicBezTo>
                    <a:cubicBezTo>
                      <a:pt x="153895" y="211433"/>
                      <a:pt x="154827" y="209158"/>
                      <a:pt x="156730" y="207889"/>
                    </a:cubicBezTo>
                    <a:cubicBezTo>
                      <a:pt x="161804" y="204531"/>
                      <a:pt x="164788" y="200577"/>
                      <a:pt x="165646" y="196212"/>
                    </a:cubicBezTo>
                    <a:cubicBezTo>
                      <a:pt x="166504" y="191847"/>
                      <a:pt x="165161" y="187109"/>
                      <a:pt x="161729" y="182072"/>
                    </a:cubicBezTo>
                    <a:cubicBezTo>
                      <a:pt x="160461" y="180207"/>
                      <a:pt x="160423" y="177707"/>
                      <a:pt x="161692" y="175842"/>
                    </a:cubicBezTo>
                    <a:cubicBezTo>
                      <a:pt x="162960" y="173977"/>
                      <a:pt x="165236" y="173007"/>
                      <a:pt x="167474" y="173454"/>
                    </a:cubicBezTo>
                    <a:cubicBezTo>
                      <a:pt x="173444" y="174648"/>
                      <a:pt x="178331" y="174014"/>
                      <a:pt x="182024" y="171514"/>
                    </a:cubicBezTo>
                    <a:cubicBezTo>
                      <a:pt x="185718" y="169015"/>
                      <a:pt x="188142" y="164725"/>
                      <a:pt x="189262" y="158755"/>
                    </a:cubicBezTo>
                    <a:cubicBezTo>
                      <a:pt x="189672" y="156517"/>
                      <a:pt x="191425" y="154764"/>
                      <a:pt x="193627" y="154316"/>
                    </a:cubicBezTo>
                    <a:cubicBezTo>
                      <a:pt x="195865" y="153868"/>
                      <a:pt x="198141" y="154801"/>
                      <a:pt x="199409" y="156703"/>
                    </a:cubicBezTo>
                    <a:cubicBezTo>
                      <a:pt x="202767" y="161777"/>
                      <a:pt x="206684" y="164762"/>
                      <a:pt x="211049" y="165620"/>
                    </a:cubicBezTo>
                    <a:cubicBezTo>
                      <a:pt x="215414" y="166478"/>
                      <a:pt x="220152" y="165172"/>
                      <a:pt x="225189" y="161703"/>
                    </a:cubicBezTo>
                    <a:cubicBezTo>
                      <a:pt x="227054" y="160397"/>
                      <a:pt x="229554" y="160397"/>
                      <a:pt x="231419" y="161665"/>
                    </a:cubicBezTo>
                    <a:cubicBezTo>
                      <a:pt x="233322" y="162934"/>
                      <a:pt x="234254" y="165210"/>
                      <a:pt x="233807" y="167448"/>
                    </a:cubicBezTo>
                    <a:cubicBezTo>
                      <a:pt x="232613" y="173417"/>
                      <a:pt x="233247" y="178304"/>
                      <a:pt x="235746" y="181998"/>
                    </a:cubicBezTo>
                    <a:cubicBezTo>
                      <a:pt x="238246" y="185691"/>
                      <a:pt x="242537" y="188116"/>
                      <a:pt x="248506" y="189235"/>
                    </a:cubicBezTo>
                    <a:cubicBezTo>
                      <a:pt x="250744" y="189646"/>
                      <a:pt x="252497" y="191399"/>
                      <a:pt x="252945" y="193600"/>
                    </a:cubicBezTo>
                    <a:cubicBezTo>
                      <a:pt x="253393" y="195839"/>
                      <a:pt x="252460" y="198115"/>
                      <a:pt x="250558" y="199383"/>
                    </a:cubicBezTo>
                    <a:cubicBezTo>
                      <a:pt x="245484" y="202741"/>
                      <a:pt x="242499" y="206695"/>
                      <a:pt x="241641" y="211023"/>
                    </a:cubicBezTo>
                    <a:cubicBezTo>
                      <a:pt x="240783" y="215388"/>
                      <a:pt x="242126" y="220126"/>
                      <a:pt x="245558" y="225162"/>
                    </a:cubicBezTo>
                    <a:cubicBezTo>
                      <a:pt x="246827" y="227028"/>
                      <a:pt x="246864" y="229527"/>
                      <a:pt x="245596" y="231393"/>
                    </a:cubicBezTo>
                    <a:cubicBezTo>
                      <a:pt x="244327" y="233258"/>
                      <a:pt x="242052" y="234228"/>
                      <a:pt x="239813" y="233780"/>
                    </a:cubicBezTo>
                    <a:cubicBezTo>
                      <a:pt x="233844" y="232586"/>
                      <a:pt x="228957" y="233221"/>
                      <a:pt x="225263" y="235720"/>
                    </a:cubicBezTo>
                    <a:cubicBezTo>
                      <a:pt x="221570" y="238220"/>
                      <a:pt x="219145" y="242510"/>
                      <a:pt x="218025" y="248479"/>
                    </a:cubicBezTo>
                    <a:cubicBezTo>
                      <a:pt x="217615" y="250718"/>
                      <a:pt x="215862" y="252471"/>
                      <a:pt x="213661" y="252919"/>
                    </a:cubicBezTo>
                    <a:cubicBezTo>
                      <a:pt x="213288" y="253031"/>
                      <a:pt x="212914" y="253068"/>
                      <a:pt x="212541" y="253068"/>
                    </a:cubicBezTo>
                    <a:close/>
                    <a:moveTo>
                      <a:pt x="193664" y="230236"/>
                    </a:moveTo>
                    <a:cubicBezTo>
                      <a:pt x="195231" y="230236"/>
                      <a:pt x="196798" y="230385"/>
                      <a:pt x="198365" y="230684"/>
                    </a:cubicBezTo>
                    <a:cubicBezTo>
                      <a:pt x="202655" y="231505"/>
                      <a:pt x="206684" y="233519"/>
                      <a:pt x="210303" y="236541"/>
                    </a:cubicBezTo>
                    <a:cubicBezTo>
                      <a:pt x="212429" y="232325"/>
                      <a:pt x="215377" y="228930"/>
                      <a:pt x="218995" y="226468"/>
                    </a:cubicBezTo>
                    <a:cubicBezTo>
                      <a:pt x="222615" y="224006"/>
                      <a:pt x="226867" y="222588"/>
                      <a:pt x="231568" y="222178"/>
                    </a:cubicBezTo>
                    <a:cubicBezTo>
                      <a:pt x="230113" y="217701"/>
                      <a:pt x="229777" y="213224"/>
                      <a:pt x="230598" y="208896"/>
                    </a:cubicBezTo>
                    <a:cubicBezTo>
                      <a:pt x="231419" y="204606"/>
                      <a:pt x="233433" y="200539"/>
                      <a:pt x="236455" y="196958"/>
                    </a:cubicBezTo>
                    <a:cubicBezTo>
                      <a:pt x="232240" y="194831"/>
                      <a:pt x="228845" y="191884"/>
                      <a:pt x="226382" y="188265"/>
                    </a:cubicBezTo>
                    <a:cubicBezTo>
                      <a:pt x="223920" y="184609"/>
                      <a:pt x="222503" y="180356"/>
                      <a:pt x="222092" y="175656"/>
                    </a:cubicBezTo>
                    <a:cubicBezTo>
                      <a:pt x="217615" y="177111"/>
                      <a:pt x="213138" y="177446"/>
                      <a:pt x="208811" y="176626"/>
                    </a:cubicBezTo>
                    <a:cubicBezTo>
                      <a:pt x="204483" y="175805"/>
                      <a:pt x="200454" y="173790"/>
                      <a:pt x="196873" y="170768"/>
                    </a:cubicBezTo>
                    <a:cubicBezTo>
                      <a:pt x="194746" y="174984"/>
                      <a:pt x="191799" y="178379"/>
                      <a:pt x="188180" y="180841"/>
                    </a:cubicBezTo>
                    <a:cubicBezTo>
                      <a:pt x="184561" y="183304"/>
                      <a:pt x="180308" y="184721"/>
                      <a:pt x="175570" y="185132"/>
                    </a:cubicBezTo>
                    <a:cubicBezTo>
                      <a:pt x="177025" y="189608"/>
                      <a:pt x="177361" y="194085"/>
                      <a:pt x="176540" y="198413"/>
                    </a:cubicBezTo>
                    <a:cubicBezTo>
                      <a:pt x="175682" y="202741"/>
                      <a:pt x="173704" y="206770"/>
                      <a:pt x="170683" y="210351"/>
                    </a:cubicBezTo>
                    <a:cubicBezTo>
                      <a:pt x="174899" y="212478"/>
                      <a:pt x="178294" y="215425"/>
                      <a:pt x="180756" y="219044"/>
                    </a:cubicBezTo>
                    <a:cubicBezTo>
                      <a:pt x="183218" y="222663"/>
                      <a:pt x="184673" y="226953"/>
                      <a:pt x="185046" y="231654"/>
                    </a:cubicBezTo>
                    <a:cubicBezTo>
                      <a:pt x="187956" y="230721"/>
                      <a:pt x="190829" y="230236"/>
                      <a:pt x="193664" y="230236"/>
                    </a:cubicBez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285" name="Google Shape;2285;p27"/>
            <p:cNvSpPr/>
            <p:nvPr/>
          </p:nvSpPr>
          <p:spPr>
            <a:xfrm>
              <a:off x="5474379" y="1250212"/>
              <a:ext cx="322350" cy="322351"/>
            </a:xfrm>
            <a:custGeom>
              <a:rect b="b" l="l" r="r" t="t"/>
              <a:pathLst>
                <a:path extrusionOk="0" h="322351" w="322350">
                  <a:moveTo>
                    <a:pt x="174605" y="92157"/>
                  </a:moveTo>
                  <a:cubicBezTo>
                    <a:pt x="172143" y="91672"/>
                    <a:pt x="174158" y="70668"/>
                    <a:pt x="179119" y="45225"/>
                  </a:cubicBezTo>
                  <a:cubicBezTo>
                    <a:pt x="184044" y="19781"/>
                    <a:pt x="190050" y="-476"/>
                    <a:pt x="192512" y="9"/>
                  </a:cubicBezTo>
                  <a:cubicBezTo>
                    <a:pt x="194975" y="493"/>
                    <a:pt x="192960" y="21497"/>
                    <a:pt x="187998" y="46941"/>
                  </a:cubicBezTo>
                  <a:cubicBezTo>
                    <a:pt x="183036" y="72385"/>
                    <a:pt x="177030" y="92642"/>
                    <a:pt x="174605" y="92157"/>
                  </a:cubicBezTo>
                  <a:lnTo>
                    <a:pt x="174605" y="92157"/>
                  </a:lnTo>
                  <a:close/>
                  <a:moveTo>
                    <a:pt x="129911" y="322343"/>
                  </a:moveTo>
                  <a:cubicBezTo>
                    <a:pt x="127449" y="321858"/>
                    <a:pt x="129463" y="300854"/>
                    <a:pt x="134425" y="275410"/>
                  </a:cubicBezTo>
                  <a:cubicBezTo>
                    <a:pt x="139350" y="249967"/>
                    <a:pt x="145356" y="229709"/>
                    <a:pt x="147818" y="230194"/>
                  </a:cubicBezTo>
                  <a:cubicBezTo>
                    <a:pt x="150281" y="230679"/>
                    <a:pt x="148266" y="251683"/>
                    <a:pt x="143304" y="277127"/>
                  </a:cubicBezTo>
                  <a:cubicBezTo>
                    <a:pt x="138342" y="302570"/>
                    <a:pt x="132373" y="322828"/>
                    <a:pt x="129911" y="322343"/>
                  </a:cubicBezTo>
                  <a:lnTo>
                    <a:pt x="129911" y="322343"/>
                  </a:lnTo>
                  <a:close/>
                  <a:moveTo>
                    <a:pt x="230193" y="174569"/>
                  </a:moveTo>
                  <a:cubicBezTo>
                    <a:pt x="230678" y="172107"/>
                    <a:pt x="251682" y="174121"/>
                    <a:pt x="277125" y="179083"/>
                  </a:cubicBezTo>
                  <a:cubicBezTo>
                    <a:pt x="302569" y="184008"/>
                    <a:pt x="322827" y="190014"/>
                    <a:pt x="322342" y="192476"/>
                  </a:cubicBezTo>
                  <a:cubicBezTo>
                    <a:pt x="321857" y="194939"/>
                    <a:pt x="300853" y="192924"/>
                    <a:pt x="275409" y="187962"/>
                  </a:cubicBezTo>
                  <a:cubicBezTo>
                    <a:pt x="249966" y="183038"/>
                    <a:pt x="229745" y="177031"/>
                    <a:pt x="230193" y="174569"/>
                  </a:cubicBezTo>
                  <a:lnTo>
                    <a:pt x="230193" y="174569"/>
                  </a:lnTo>
                  <a:close/>
                  <a:moveTo>
                    <a:pt x="7" y="129912"/>
                  </a:moveTo>
                  <a:cubicBezTo>
                    <a:pt x="492" y="127450"/>
                    <a:pt x="21496" y="129465"/>
                    <a:pt x="46940" y="134426"/>
                  </a:cubicBezTo>
                  <a:cubicBezTo>
                    <a:pt x="72383" y="139351"/>
                    <a:pt x="92641" y="145357"/>
                    <a:pt x="92156" y="147820"/>
                  </a:cubicBezTo>
                  <a:cubicBezTo>
                    <a:pt x="91671" y="150282"/>
                    <a:pt x="70667" y="148267"/>
                    <a:pt x="45224" y="143306"/>
                  </a:cubicBezTo>
                  <a:cubicBezTo>
                    <a:pt x="19780" y="138344"/>
                    <a:pt x="-440" y="132337"/>
                    <a:pt x="7" y="129912"/>
                  </a:cubicBezTo>
                  <a:lnTo>
                    <a:pt x="7" y="129912"/>
                  </a:lnTo>
                  <a:close/>
                  <a:moveTo>
                    <a:pt x="25115" y="253026"/>
                  </a:moveTo>
                  <a:cubicBezTo>
                    <a:pt x="23735" y="250937"/>
                    <a:pt x="40001" y="237506"/>
                    <a:pt x="61490" y="223031"/>
                  </a:cubicBezTo>
                  <a:cubicBezTo>
                    <a:pt x="82979" y="208519"/>
                    <a:pt x="101520" y="198446"/>
                    <a:pt x="102900" y="200535"/>
                  </a:cubicBezTo>
                  <a:cubicBezTo>
                    <a:pt x="104281" y="202624"/>
                    <a:pt x="88015" y="216055"/>
                    <a:pt x="66526" y="230530"/>
                  </a:cubicBezTo>
                  <a:cubicBezTo>
                    <a:pt x="45037" y="245005"/>
                    <a:pt x="26495" y="255078"/>
                    <a:pt x="25115" y="253026"/>
                  </a:cubicBezTo>
                  <a:lnTo>
                    <a:pt x="25115" y="253026"/>
                  </a:lnTo>
                  <a:close/>
                  <a:moveTo>
                    <a:pt x="200534" y="219450"/>
                  </a:moveTo>
                  <a:cubicBezTo>
                    <a:pt x="202586" y="218069"/>
                    <a:pt x="216054" y="234335"/>
                    <a:pt x="230529" y="255824"/>
                  </a:cubicBezTo>
                  <a:cubicBezTo>
                    <a:pt x="245041" y="277313"/>
                    <a:pt x="255114" y="295855"/>
                    <a:pt x="253025" y="297273"/>
                  </a:cubicBezTo>
                  <a:cubicBezTo>
                    <a:pt x="250973" y="298653"/>
                    <a:pt x="237543" y="282387"/>
                    <a:pt x="223030" y="260898"/>
                  </a:cubicBezTo>
                  <a:cubicBezTo>
                    <a:pt x="208517" y="239409"/>
                    <a:pt x="198444" y="220867"/>
                    <a:pt x="200534" y="219450"/>
                  </a:cubicBezTo>
                  <a:lnTo>
                    <a:pt x="200534" y="219450"/>
                  </a:lnTo>
                  <a:close/>
                  <a:moveTo>
                    <a:pt x="69361" y="25116"/>
                  </a:moveTo>
                  <a:cubicBezTo>
                    <a:pt x="71451" y="23736"/>
                    <a:pt x="84881" y="40002"/>
                    <a:pt x="99356" y="61491"/>
                  </a:cubicBezTo>
                  <a:cubicBezTo>
                    <a:pt x="113869" y="82980"/>
                    <a:pt x="123942" y="101522"/>
                    <a:pt x="121853" y="102939"/>
                  </a:cubicBezTo>
                  <a:cubicBezTo>
                    <a:pt x="119763" y="104320"/>
                    <a:pt x="106333" y="88054"/>
                    <a:pt x="91858" y="66565"/>
                  </a:cubicBezTo>
                  <a:cubicBezTo>
                    <a:pt x="77345" y="45038"/>
                    <a:pt x="67272" y="26497"/>
                    <a:pt x="69361" y="25116"/>
                  </a:cubicBezTo>
                  <a:lnTo>
                    <a:pt x="69361" y="25116"/>
                  </a:lnTo>
                  <a:close/>
                  <a:moveTo>
                    <a:pt x="219448" y="121854"/>
                  </a:moveTo>
                  <a:cubicBezTo>
                    <a:pt x="218068" y="119802"/>
                    <a:pt x="234334" y="106371"/>
                    <a:pt x="255823" y="91859"/>
                  </a:cubicBezTo>
                  <a:cubicBezTo>
                    <a:pt x="277312" y="77346"/>
                    <a:pt x="295854" y="67273"/>
                    <a:pt x="297271" y="69363"/>
                  </a:cubicBezTo>
                  <a:cubicBezTo>
                    <a:pt x="298689" y="71415"/>
                    <a:pt x="282385" y="84845"/>
                    <a:pt x="260897" y="99358"/>
                  </a:cubicBezTo>
                  <a:cubicBezTo>
                    <a:pt x="239408" y="113833"/>
                    <a:pt x="220866" y="123906"/>
                    <a:pt x="219448" y="121854"/>
                  </a:cubicBezTo>
                  <a:close/>
                </a:path>
              </a:pathLst>
            </a:custGeom>
            <a:solidFill>
              <a:srgbClr val="FCFBF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286" name="Google Shape;2286;p27"/>
            <p:cNvGrpSpPr/>
            <p:nvPr/>
          </p:nvGrpSpPr>
          <p:grpSpPr>
            <a:xfrm>
              <a:off x="5576107" y="1351943"/>
              <a:ext cx="118934" cy="118949"/>
              <a:chOff x="5576107" y="1351943"/>
              <a:chExt cx="118934" cy="118949"/>
            </a:xfrm>
          </p:grpSpPr>
          <p:sp>
            <p:nvSpPr>
              <p:cNvPr id="2287" name="Google Shape;2287;p27"/>
              <p:cNvSpPr/>
              <p:nvPr/>
            </p:nvSpPr>
            <p:spPr>
              <a:xfrm>
                <a:off x="5581696" y="1357508"/>
                <a:ext cx="107774" cy="107758"/>
              </a:xfrm>
              <a:custGeom>
                <a:rect b="b" l="l" r="r" t="t"/>
                <a:pathLst>
                  <a:path extrusionOk="0" h="107758" w="107774">
                    <a:moveTo>
                      <a:pt x="23751" y="9222"/>
                    </a:moveTo>
                    <a:cubicBezTo>
                      <a:pt x="48411" y="-7417"/>
                      <a:pt x="81913" y="-925"/>
                      <a:pt x="98552" y="23735"/>
                    </a:cubicBezTo>
                    <a:cubicBezTo>
                      <a:pt x="115191" y="48395"/>
                      <a:pt x="108700" y="81897"/>
                      <a:pt x="84040" y="98536"/>
                    </a:cubicBezTo>
                    <a:cubicBezTo>
                      <a:pt x="59380" y="115175"/>
                      <a:pt x="25878" y="108683"/>
                      <a:pt x="9239" y="84023"/>
                    </a:cubicBezTo>
                    <a:cubicBezTo>
                      <a:pt x="-7438" y="59363"/>
                      <a:pt x="-909" y="25861"/>
                      <a:pt x="23751" y="9222"/>
                    </a:cubicBezTo>
                    <a:close/>
                  </a:path>
                </a:pathLst>
              </a:custGeom>
              <a:solidFill>
                <a:srgbClr val="FCF2C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88" name="Google Shape;2288;p27"/>
              <p:cNvSpPr/>
              <p:nvPr/>
            </p:nvSpPr>
            <p:spPr>
              <a:xfrm>
                <a:off x="5576107" y="1351943"/>
                <a:ext cx="118934" cy="118949"/>
              </a:xfrm>
              <a:custGeom>
                <a:rect b="b" l="l" r="r" t="t"/>
                <a:pathLst>
                  <a:path extrusionOk="0" h="118949" w="118934">
                    <a:moveTo>
                      <a:pt x="59596" y="118949"/>
                    </a:moveTo>
                    <a:cubicBezTo>
                      <a:pt x="55790" y="118949"/>
                      <a:pt x="51947" y="118576"/>
                      <a:pt x="48142" y="117830"/>
                    </a:cubicBezTo>
                    <a:cubicBezTo>
                      <a:pt x="32548" y="114808"/>
                      <a:pt x="19080" y="105892"/>
                      <a:pt x="10164" y="92722"/>
                    </a:cubicBezTo>
                    <a:cubicBezTo>
                      <a:pt x="-8192" y="65525"/>
                      <a:pt x="-991" y="28517"/>
                      <a:pt x="26168" y="10162"/>
                    </a:cubicBezTo>
                    <a:cubicBezTo>
                      <a:pt x="26168" y="10162"/>
                      <a:pt x="26168" y="10162"/>
                      <a:pt x="26168" y="10162"/>
                    </a:cubicBezTo>
                    <a:cubicBezTo>
                      <a:pt x="53365" y="-8194"/>
                      <a:pt x="90374" y="-993"/>
                      <a:pt x="108729" y="26204"/>
                    </a:cubicBezTo>
                    <a:cubicBezTo>
                      <a:pt x="117609" y="39373"/>
                      <a:pt x="120854" y="55191"/>
                      <a:pt x="117832" y="70786"/>
                    </a:cubicBezTo>
                    <a:cubicBezTo>
                      <a:pt x="114810" y="86380"/>
                      <a:pt x="105894" y="99848"/>
                      <a:pt x="92724" y="108727"/>
                    </a:cubicBezTo>
                    <a:cubicBezTo>
                      <a:pt x="82801" y="115443"/>
                      <a:pt x="71310" y="118949"/>
                      <a:pt x="59596" y="118949"/>
                    </a:cubicBezTo>
                    <a:close/>
                    <a:moveTo>
                      <a:pt x="32436" y="19451"/>
                    </a:moveTo>
                    <a:cubicBezTo>
                      <a:pt x="10388" y="34337"/>
                      <a:pt x="4530" y="64406"/>
                      <a:pt x="19416" y="86455"/>
                    </a:cubicBezTo>
                    <a:cubicBezTo>
                      <a:pt x="26616" y="97125"/>
                      <a:pt x="37584" y="104400"/>
                      <a:pt x="50231" y="106825"/>
                    </a:cubicBezTo>
                    <a:cubicBezTo>
                      <a:pt x="62879" y="109250"/>
                      <a:pt x="75749" y="106675"/>
                      <a:pt x="86420" y="99438"/>
                    </a:cubicBezTo>
                    <a:cubicBezTo>
                      <a:pt x="97127" y="92237"/>
                      <a:pt x="104364" y="81269"/>
                      <a:pt x="106789" y="68622"/>
                    </a:cubicBezTo>
                    <a:cubicBezTo>
                      <a:pt x="109252" y="55975"/>
                      <a:pt x="106640" y="43104"/>
                      <a:pt x="99403" y="32434"/>
                    </a:cubicBezTo>
                    <a:cubicBezTo>
                      <a:pt x="84591" y="10385"/>
                      <a:pt x="54522" y="4528"/>
                      <a:pt x="32436" y="19451"/>
                    </a:cubicBezTo>
                    <a:lnTo>
                      <a:pt x="32436" y="19451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92" name="Shape 2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3" name="Google Shape;2293;p28"/>
          <p:cNvSpPr/>
          <p:nvPr/>
        </p:nvSpPr>
        <p:spPr>
          <a:xfrm>
            <a:off x="3237375" y="1166050"/>
            <a:ext cx="2576100" cy="220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2294" name="Google Shape;2294;p28"/>
          <p:cNvSpPr txBox="1"/>
          <p:nvPr>
            <p:ph type="title"/>
          </p:nvPr>
        </p:nvSpPr>
        <p:spPr>
          <a:xfrm>
            <a:off x="1589750" y="672400"/>
            <a:ext cx="4223700" cy="10488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6</a:t>
            </a:r>
            <a:r>
              <a:rPr lang="en"/>
              <a:t> - 12 September</a:t>
            </a:r>
            <a:endParaRPr/>
          </a:p>
        </p:txBody>
      </p:sp>
      <p:sp>
        <p:nvSpPr>
          <p:cNvPr id="2295" name="Google Shape;2295;p28"/>
          <p:cNvSpPr/>
          <p:nvPr/>
        </p:nvSpPr>
        <p:spPr>
          <a:xfrm>
            <a:off x="6366400" y="5083338"/>
            <a:ext cx="1138200" cy="1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2296" name="Google Shape;2296;p28"/>
          <p:cNvSpPr/>
          <p:nvPr/>
        </p:nvSpPr>
        <p:spPr>
          <a:xfrm>
            <a:off x="6387175" y="3511288"/>
            <a:ext cx="1138200" cy="1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2297" name="Google Shape;2297;p28"/>
          <p:cNvSpPr/>
          <p:nvPr/>
        </p:nvSpPr>
        <p:spPr>
          <a:xfrm>
            <a:off x="6387175" y="1962684"/>
            <a:ext cx="1138200" cy="1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2298" name="Google Shape;2298;p28"/>
          <p:cNvSpPr/>
          <p:nvPr/>
        </p:nvSpPr>
        <p:spPr>
          <a:xfrm>
            <a:off x="6387175" y="416575"/>
            <a:ext cx="1138200" cy="1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2299" name="Google Shape;2299;p28"/>
          <p:cNvSpPr/>
          <p:nvPr/>
        </p:nvSpPr>
        <p:spPr>
          <a:xfrm>
            <a:off x="1589750" y="5077338"/>
            <a:ext cx="1138200" cy="1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2300" name="Google Shape;2300;p28"/>
          <p:cNvSpPr/>
          <p:nvPr/>
        </p:nvSpPr>
        <p:spPr>
          <a:xfrm>
            <a:off x="1589750" y="3513821"/>
            <a:ext cx="1138200" cy="1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2301" name="Google Shape;2301;p28"/>
          <p:cNvSpPr/>
          <p:nvPr/>
        </p:nvSpPr>
        <p:spPr>
          <a:xfrm>
            <a:off x="1589750" y="1982625"/>
            <a:ext cx="1138200" cy="1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2302" name="Google Shape;2302;p28"/>
          <p:cNvSpPr txBox="1"/>
          <p:nvPr>
            <p:ph idx="1" type="body"/>
          </p:nvPr>
        </p:nvSpPr>
        <p:spPr>
          <a:xfrm>
            <a:off x="1589750" y="2164100"/>
            <a:ext cx="4223700" cy="11691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03" name="Google Shape;2303;p28"/>
          <p:cNvSpPr txBox="1"/>
          <p:nvPr>
            <p:ph idx="2" type="body"/>
          </p:nvPr>
        </p:nvSpPr>
        <p:spPr>
          <a:xfrm>
            <a:off x="1589750" y="3724613"/>
            <a:ext cx="4223700" cy="11691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04" name="Google Shape;2304;p28"/>
          <p:cNvSpPr txBox="1"/>
          <p:nvPr>
            <p:ph idx="3" type="body"/>
          </p:nvPr>
        </p:nvSpPr>
        <p:spPr>
          <a:xfrm>
            <a:off x="1589750" y="5285138"/>
            <a:ext cx="4223700" cy="11691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05" name="Google Shape;2305;p28"/>
          <p:cNvSpPr txBox="1"/>
          <p:nvPr>
            <p:ph idx="4" type="body"/>
          </p:nvPr>
        </p:nvSpPr>
        <p:spPr>
          <a:xfrm>
            <a:off x="6378550" y="603575"/>
            <a:ext cx="4223700" cy="11691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06" name="Google Shape;2306;p28"/>
          <p:cNvSpPr txBox="1"/>
          <p:nvPr>
            <p:ph idx="5" type="body"/>
          </p:nvPr>
        </p:nvSpPr>
        <p:spPr>
          <a:xfrm>
            <a:off x="6378550" y="2164088"/>
            <a:ext cx="4223700" cy="11691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07" name="Google Shape;2307;p28"/>
          <p:cNvSpPr txBox="1"/>
          <p:nvPr>
            <p:ph idx="6" type="body"/>
          </p:nvPr>
        </p:nvSpPr>
        <p:spPr>
          <a:xfrm>
            <a:off x="6378550" y="3724613"/>
            <a:ext cx="4223700" cy="11691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08" name="Google Shape;2308;p28"/>
          <p:cNvSpPr txBox="1"/>
          <p:nvPr>
            <p:ph idx="7" type="body"/>
          </p:nvPr>
        </p:nvSpPr>
        <p:spPr>
          <a:xfrm>
            <a:off x="6378550" y="5285138"/>
            <a:ext cx="4223700" cy="11691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09" name="Google Shape;2309;p28"/>
          <p:cNvSpPr txBox="1"/>
          <p:nvPr/>
        </p:nvSpPr>
        <p:spPr>
          <a:xfrm>
            <a:off x="1588925" y="1764150"/>
            <a:ext cx="1504800" cy="357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500">
                <a:solidFill>
                  <a:schemeClr val="dk1"/>
                </a:solidFill>
                <a:latin typeface="Pompiere"/>
                <a:ea typeface="Pompiere"/>
                <a:cs typeface="Pompiere"/>
                <a:sym typeface="Pompiere"/>
              </a:rPr>
              <a:t>Monday</a:t>
            </a:r>
            <a:endParaRPr b="1" sz="2500">
              <a:solidFill>
                <a:schemeClr val="dk1"/>
              </a:solidFill>
              <a:latin typeface="Pompiere"/>
              <a:ea typeface="Pompiere"/>
              <a:cs typeface="Pompiere"/>
              <a:sym typeface="Pompiere"/>
            </a:endParaRPr>
          </a:p>
        </p:txBody>
      </p:sp>
      <p:sp>
        <p:nvSpPr>
          <p:cNvPr id="2310" name="Google Shape;2310;p28"/>
          <p:cNvSpPr txBox="1"/>
          <p:nvPr/>
        </p:nvSpPr>
        <p:spPr>
          <a:xfrm>
            <a:off x="1588925" y="3350413"/>
            <a:ext cx="1504800" cy="357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500">
                <a:solidFill>
                  <a:schemeClr val="dk1"/>
                </a:solidFill>
                <a:latin typeface="Pompiere"/>
                <a:ea typeface="Pompiere"/>
                <a:cs typeface="Pompiere"/>
                <a:sym typeface="Pompiere"/>
              </a:rPr>
              <a:t>Tuesday</a:t>
            </a:r>
            <a:endParaRPr b="1" sz="2500">
              <a:solidFill>
                <a:schemeClr val="dk1"/>
              </a:solidFill>
              <a:latin typeface="Pompiere"/>
              <a:ea typeface="Pompiere"/>
              <a:cs typeface="Pompiere"/>
              <a:sym typeface="Pompiere"/>
            </a:endParaRPr>
          </a:p>
        </p:txBody>
      </p:sp>
      <p:sp>
        <p:nvSpPr>
          <p:cNvPr id="2311" name="Google Shape;2311;p28"/>
          <p:cNvSpPr txBox="1"/>
          <p:nvPr/>
        </p:nvSpPr>
        <p:spPr>
          <a:xfrm>
            <a:off x="1589750" y="4910925"/>
            <a:ext cx="1504800" cy="357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500">
                <a:solidFill>
                  <a:schemeClr val="dk1"/>
                </a:solidFill>
                <a:latin typeface="Pompiere"/>
                <a:ea typeface="Pompiere"/>
                <a:cs typeface="Pompiere"/>
                <a:sym typeface="Pompiere"/>
              </a:rPr>
              <a:t>Wednesday</a:t>
            </a:r>
            <a:endParaRPr b="1" sz="2500">
              <a:solidFill>
                <a:schemeClr val="dk1"/>
              </a:solidFill>
              <a:latin typeface="Pompiere"/>
              <a:ea typeface="Pompiere"/>
              <a:cs typeface="Pompiere"/>
              <a:sym typeface="Pompiere"/>
            </a:endParaRPr>
          </a:p>
        </p:txBody>
      </p:sp>
      <p:sp>
        <p:nvSpPr>
          <p:cNvPr id="2312" name="Google Shape;2312;p28"/>
          <p:cNvSpPr txBox="1"/>
          <p:nvPr/>
        </p:nvSpPr>
        <p:spPr>
          <a:xfrm>
            <a:off x="6378550" y="1777038"/>
            <a:ext cx="1504800" cy="357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500">
                <a:solidFill>
                  <a:schemeClr val="dk1"/>
                </a:solidFill>
                <a:latin typeface="Pompiere"/>
                <a:ea typeface="Pompiere"/>
                <a:cs typeface="Pompiere"/>
                <a:sym typeface="Pompiere"/>
              </a:rPr>
              <a:t>Friday</a:t>
            </a:r>
            <a:endParaRPr b="1" sz="2500">
              <a:solidFill>
                <a:schemeClr val="dk1"/>
              </a:solidFill>
              <a:latin typeface="Pompiere"/>
              <a:ea typeface="Pompiere"/>
              <a:cs typeface="Pompiere"/>
              <a:sym typeface="Pompiere"/>
            </a:endParaRPr>
          </a:p>
        </p:txBody>
      </p:sp>
      <p:sp>
        <p:nvSpPr>
          <p:cNvPr id="2313" name="Google Shape;2313;p28"/>
          <p:cNvSpPr txBox="1"/>
          <p:nvPr/>
        </p:nvSpPr>
        <p:spPr>
          <a:xfrm>
            <a:off x="6378550" y="3363300"/>
            <a:ext cx="1504800" cy="357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500">
                <a:solidFill>
                  <a:schemeClr val="dk1"/>
                </a:solidFill>
                <a:latin typeface="Pompiere"/>
                <a:ea typeface="Pompiere"/>
                <a:cs typeface="Pompiere"/>
                <a:sym typeface="Pompiere"/>
              </a:rPr>
              <a:t>Saturday</a:t>
            </a:r>
            <a:endParaRPr b="1" sz="2500">
              <a:solidFill>
                <a:schemeClr val="dk1"/>
              </a:solidFill>
              <a:latin typeface="Pompiere"/>
              <a:ea typeface="Pompiere"/>
              <a:cs typeface="Pompiere"/>
              <a:sym typeface="Pompiere"/>
            </a:endParaRPr>
          </a:p>
        </p:txBody>
      </p:sp>
      <p:sp>
        <p:nvSpPr>
          <p:cNvPr id="2314" name="Google Shape;2314;p28"/>
          <p:cNvSpPr txBox="1"/>
          <p:nvPr/>
        </p:nvSpPr>
        <p:spPr>
          <a:xfrm>
            <a:off x="6379375" y="4923813"/>
            <a:ext cx="1504800" cy="357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500">
                <a:solidFill>
                  <a:schemeClr val="dk1"/>
                </a:solidFill>
                <a:latin typeface="Pompiere"/>
                <a:ea typeface="Pompiere"/>
                <a:cs typeface="Pompiere"/>
                <a:sym typeface="Pompiere"/>
              </a:rPr>
              <a:t>Sunday</a:t>
            </a:r>
            <a:endParaRPr b="1" sz="2500">
              <a:solidFill>
                <a:schemeClr val="dk1"/>
              </a:solidFill>
              <a:latin typeface="Pompiere"/>
              <a:ea typeface="Pompiere"/>
              <a:cs typeface="Pompiere"/>
              <a:sym typeface="Pompiere"/>
            </a:endParaRPr>
          </a:p>
        </p:txBody>
      </p:sp>
      <p:sp>
        <p:nvSpPr>
          <p:cNvPr id="2315" name="Google Shape;2315;p28"/>
          <p:cNvSpPr txBox="1"/>
          <p:nvPr/>
        </p:nvSpPr>
        <p:spPr>
          <a:xfrm>
            <a:off x="6366400" y="242188"/>
            <a:ext cx="1504800" cy="357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500">
                <a:solidFill>
                  <a:schemeClr val="dk1"/>
                </a:solidFill>
                <a:latin typeface="Pompiere"/>
                <a:ea typeface="Pompiere"/>
                <a:cs typeface="Pompiere"/>
                <a:sym typeface="Pompiere"/>
              </a:rPr>
              <a:t>Thursday</a:t>
            </a:r>
            <a:endParaRPr b="1" sz="2500">
              <a:solidFill>
                <a:schemeClr val="dk1"/>
              </a:solidFill>
              <a:latin typeface="Pompiere"/>
              <a:ea typeface="Pompiere"/>
              <a:cs typeface="Pompiere"/>
              <a:sym typeface="Pompiere"/>
            </a:endParaRPr>
          </a:p>
        </p:txBody>
      </p:sp>
      <p:grpSp>
        <p:nvGrpSpPr>
          <p:cNvPr id="2316" name="Google Shape;2316;p28"/>
          <p:cNvGrpSpPr/>
          <p:nvPr/>
        </p:nvGrpSpPr>
        <p:grpSpPr>
          <a:xfrm>
            <a:off x="1468586" y="799925"/>
            <a:ext cx="492026" cy="746362"/>
            <a:chOff x="4" y="2963883"/>
            <a:chExt cx="155331" cy="235624"/>
          </a:xfrm>
        </p:grpSpPr>
        <p:sp>
          <p:nvSpPr>
            <p:cNvPr id="2317" name="Google Shape;2317;p28"/>
            <p:cNvSpPr/>
            <p:nvPr/>
          </p:nvSpPr>
          <p:spPr>
            <a:xfrm>
              <a:off x="49578" y="3025736"/>
              <a:ext cx="58009" cy="173771"/>
            </a:xfrm>
            <a:custGeom>
              <a:rect b="b" l="l" r="r" t="t"/>
              <a:pathLst>
                <a:path extrusionOk="0" h="173771" w="58009">
                  <a:moveTo>
                    <a:pt x="17276" y="162482"/>
                  </a:moveTo>
                  <a:cubicBezTo>
                    <a:pt x="18134" y="163005"/>
                    <a:pt x="18283" y="162818"/>
                    <a:pt x="17686" y="161960"/>
                  </a:cubicBezTo>
                  <a:cubicBezTo>
                    <a:pt x="17388" y="161065"/>
                    <a:pt x="17127" y="160169"/>
                    <a:pt x="16865" y="159274"/>
                  </a:cubicBezTo>
                  <a:cubicBezTo>
                    <a:pt x="16343" y="157483"/>
                    <a:pt x="15858" y="155655"/>
                    <a:pt x="15410" y="153865"/>
                  </a:cubicBezTo>
                  <a:cubicBezTo>
                    <a:pt x="14627" y="150693"/>
                    <a:pt x="13918" y="147485"/>
                    <a:pt x="13358" y="144277"/>
                  </a:cubicBezTo>
                  <a:cubicBezTo>
                    <a:pt x="12127" y="137412"/>
                    <a:pt x="11456" y="130435"/>
                    <a:pt x="11232" y="123496"/>
                  </a:cubicBezTo>
                  <a:cubicBezTo>
                    <a:pt x="10784" y="109469"/>
                    <a:pt x="12277" y="95479"/>
                    <a:pt x="15597" y="81861"/>
                  </a:cubicBezTo>
                  <a:cubicBezTo>
                    <a:pt x="22275" y="54515"/>
                    <a:pt x="36190" y="29258"/>
                    <a:pt x="56336" y="9523"/>
                  </a:cubicBezTo>
                  <a:cubicBezTo>
                    <a:pt x="61485" y="4486"/>
                    <a:pt x="53576" y="-3423"/>
                    <a:pt x="48427" y="1614"/>
                  </a:cubicBezTo>
                  <a:cubicBezTo>
                    <a:pt x="12277" y="37018"/>
                    <a:pt x="-5258" y="89547"/>
                    <a:pt x="1383" y="139613"/>
                  </a:cubicBezTo>
                  <a:cubicBezTo>
                    <a:pt x="2316" y="146590"/>
                    <a:pt x="3659" y="153491"/>
                    <a:pt x="5524" y="160281"/>
                  </a:cubicBezTo>
                  <a:cubicBezTo>
                    <a:pt x="7091" y="166026"/>
                    <a:pt x="9665" y="174570"/>
                    <a:pt x="17313" y="173712"/>
                  </a:cubicBezTo>
                  <a:cubicBezTo>
                    <a:pt x="24364" y="172891"/>
                    <a:pt x="24439" y="161699"/>
                    <a:pt x="17276" y="162482"/>
                  </a:cubicBezTo>
                  <a:lnTo>
                    <a:pt x="17276" y="162482"/>
                  </a:lnTo>
                  <a:close/>
                </a:path>
              </a:pathLst>
            </a:custGeom>
            <a:solidFill>
              <a:srgbClr val="3A393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318" name="Google Shape;2318;p28"/>
            <p:cNvGrpSpPr/>
            <p:nvPr/>
          </p:nvGrpSpPr>
          <p:grpSpPr>
            <a:xfrm>
              <a:off x="35790" y="2995817"/>
              <a:ext cx="48789" cy="69316"/>
              <a:chOff x="35790" y="2995817"/>
              <a:chExt cx="48789" cy="69316"/>
            </a:xfrm>
          </p:grpSpPr>
          <p:sp>
            <p:nvSpPr>
              <p:cNvPr id="2319" name="Google Shape;2319;p28"/>
              <p:cNvSpPr/>
              <p:nvPr/>
            </p:nvSpPr>
            <p:spPr>
              <a:xfrm>
                <a:off x="41444" y="3001310"/>
                <a:ext cx="37571" cy="58384"/>
              </a:xfrm>
              <a:custGeom>
                <a:rect b="b" l="l" r="r" t="t"/>
                <a:pathLst>
                  <a:path extrusionOk="0" h="58384" w="37571">
                    <a:moveTo>
                      <a:pt x="32573" y="54020"/>
                    </a:moveTo>
                    <a:cubicBezTo>
                      <a:pt x="20000" y="45775"/>
                      <a:pt x="9666" y="34135"/>
                      <a:pt x="2988" y="20667"/>
                    </a:cubicBezTo>
                    <a:cubicBezTo>
                      <a:pt x="376" y="15370"/>
                      <a:pt x="-1601" y="8692"/>
                      <a:pt x="1831" y="3879"/>
                    </a:cubicBezTo>
                    <a:cubicBezTo>
                      <a:pt x="5823" y="-1754"/>
                      <a:pt x="15113" y="-822"/>
                      <a:pt x="20112" y="3916"/>
                    </a:cubicBezTo>
                    <a:cubicBezTo>
                      <a:pt x="25111" y="8654"/>
                      <a:pt x="27014" y="15780"/>
                      <a:pt x="28693" y="22495"/>
                    </a:cubicBezTo>
                    <a:cubicBezTo>
                      <a:pt x="31640" y="34471"/>
                      <a:pt x="34624" y="46409"/>
                      <a:pt x="37572" y="58385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20" name="Google Shape;2320;p28"/>
              <p:cNvSpPr/>
              <p:nvPr/>
            </p:nvSpPr>
            <p:spPr>
              <a:xfrm>
                <a:off x="35790" y="2995817"/>
                <a:ext cx="48789" cy="69316"/>
              </a:xfrm>
              <a:custGeom>
                <a:rect b="b" l="l" r="r" t="t"/>
                <a:pathLst>
                  <a:path extrusionOk="0" h="69316" w="48789">
                    <a:moveTo>
                      <a:pt x="41062" y="54700"/>
                    </a:moveTo>
                    <a:cubicBezTo>
                      <a:pt x="34310" y="50223"/>
                      <a:pt x="28303" y="44777"/>
                      <a:pt x="23155" y="38509"/>
                    </a:cubicBezTo>
                    <a:cubicBezTo>
                      <a:pt x="20543" y="35338"/>
                      <a:pt x="18267" y="31943"/>
                      <a:pt x="16178" y="28399"/>
                    </a:cubicBezTo>
                    <a:cubicBezTo>
                      <a:pt x="14238" y="25078"/>
                      <a:pt x="12261" y="21609"/>
                      <a:pt x="11477" y="17766"/>
                    </a:cubicBezTo>
                    <a:cubicBezTo>
                      <a:pt x="11216" y="16460"/>
                      <a:pt x="11067" y="15080"/>
                      <a:pt x="11440" y="13774"/>
                    </a:cubicBezTo>
                    <a:cubicBezTo>
                      <a:pt x="11813" y="12580"/>
                      <a:pt x="12522" y="11909"/>
                      <a:pt x="13156" y="11573"/>
                    </a:cubicBezTo>
                    <a:cubicBezTo>
                      <a:pt x="15059" y="10640"/>
                      <a:pt x="17633" y="10976"/>
                      <a:pt x="19797" y="12021"/>
                    </a:cubicBezTo>
                    <a:cubicBezTo>
                      <a:pt x="26400" y="15266"/>
                      <a:pt x="27855" y="25116"/>
                      <a:pt x="29460" y="31570"/>
                    </a:cubicBezTo>
                    <a:cubicBezTo>
                      <a:pt x="32258" y="42837"/>
                      <a:pt x="35018" y="54066"/>
                      <a:pt x="37816" y="65333"/>
                    </a:cubicBezTo>
                    <a:cubicBezTo>
                      <a:pt x="39533" y="72309"/>
                      <a:pt x="50352" y="69362"/>
                      <a:pt x="48598" y="62348"/>
                    </a:cubicBezTo>
                    <a:cubicBezTo>
                      <a:pt x="45651" y="50373"/>
                      <a:pt x="42704" y="38434"/>
                      <a:pt x="39719" y="26459"/>
                    </a:cubicBezTo>
                    <a:cubicBezTo>
                      <a:pt x="37406" y="17132"/>
                      <a:pt x="34011" y="6238"/>
                      <a:pt x="24498" y="1873"/>
                    </a:cubicBezTo>
                    <a:cubicBezTo>
                      <a:pt x="15544" y="-2231"/>
                      <a:pt x="3606" y="269"/>
                      <a:pt x="658" y="10752"/>
                    </a:cubicBezTo>
                    <a:cubicBezTo>
                      <a:pt x="-2177" y="20900"/>
                      <a:pt x="4725" y="31980"/>
                      <a:pt x="10321" y="39927"/>
                    </a:cubicBezTo>
                    <a:cubicBezTo>
                      <a:pt x="17111" y="49589"/>
                      <a:pt x="25542" y="57759"/>
                      <a:pt x="35391" y="64251"/>
                    </a:cubicBezTo>
                    <a:cubicBezTo>
                      <a:pt x="41435" y="68355"/>
                      <a:pt x="47069" y="58655"/>
                      <a:pt x="41062" y="54700"/>
                    </a:cubicBezTo>
                    <a:lnTo>
                      <a:pt x="41062" y="54700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321" name="Google Shape;2321;p28"/>
            <p:cNvGrpSpPr/>
            <p:nvPr/>
          </p:nvGrpSpPr>
          <p:grpSpPr>
            <a:xfrm>
              <a:off x="90684" y="2963883"/>
              <a:ext cx="46476" cy="72209"/>
              <a:chOff x="90684" y="2963883"/>
              <a:chExt cx="46476" cy="72209"/>
            </a:xfrm>
          </p:grpSpPr>
          <p:sp>
            <p:nvSpPr>
              <p:cNvPr id="2322" name="Google Shape;2322;p28"/>
              <p:cNvSpPr/>
              <p:nvPr/>
            </p:nvSpPr>
            <p:spPr>
              <a:xfrm>
                <a:off x="96442" y="2969384"/>
                <a:ext cx="35109" cy="60913"/>
              </a:xfrm>
              <a:custGeom>
                <a:rect b="b" l="l" r="r" t="t"/>
                <a:pathLst>
                  <a:path extrusionOk="0" h="60913" w="35109">
                    <a:moveTo>
                      <a:pt x="631" y="60129"/>
                    </a:moveTo>
                    <a:cubicBezTo>
                      <a:pt x="-301" y="49087"/>
                      <a:pt x="-189" y="37932"/>
                      <a:pt x="893" y="26889"/>
                    </a:cubicBezTo>
                    <a:cubicBezTo>
                      <a:pt x="1489" y="20733"/>
                      <a:pt x="2497" y="14428"/>
                      <a:pt x="5631" y="9131"/>
                    </a:cubicBezTo>
                    <a:cubicBezTo>
                      <a:pt x="8764" y="3833"/>
                      <a:pt x="14547" y="-383"/>
                      <a:pt x="20703" y="28"/>
                    </a:cubicBezTo>
                    <a:cubicBezTo>
                      <a:pt x="27978" y="513"/>
                      <a:pt x="33686" y="7377"/>
                      <a:pt x="34842" y="14578"/>
                    </a:cubicBezTo>
                    <a:cubicBezTo>
                      <a:pt x="35961" y="21778"/>
                      <a:pt x="33424" y="29127"/>
                      <a:pt x="29918" y="35507"/>
                    </a:cubicBezTo>
                    <a:cubicBezTo>
                      <a:pt x="24321" y="45729"/>
                      <a:pt x="16151" y="54533"/>
                      <a:pt x="6339" y="60913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23" name="Google Shape;2323;p28"/>
              <p:cNvSpPr/>
              <p:nvPr/>
            </p:nvSpPr>
            <p:spPr>
              <a:xfrm>
                <a:off x="90684" y="2963883"/>
                <a:ext cx="46476" cy="72209"/>
              </a:xfrm>
              <a:custGeom>
                <a:rect b="b" l="l" r="r" t="t"/>
                <a:pathLst>
                  <a:path extrusionOk="0" h="72209" w="46476">
                    <a:moveTo>
                      <a:pt x="11985" y="65631"/>
                    </a:moveTo>
                    <a:cubicBezTo>
                      <a:pt x="11164" y="55558"/>
                      <a:pt x="11127" y="45448"/>
                      <a:pt x="11985" y="35375"/>
                    </a:cubicBezTo>
                    <a:cubicBezTo>
                      <a:pt x="12619" y="27801"/>
                      <a:pt x="13365" y="18027"/>
                      <a:pt x="20118" y="13102"/>
                    </a:cubicBezTo>
                    <a:cubicBezTo>
                      <a:pt x="25677" y="9073"/>
                      <a:pt x="31870" y="12095"/>
                      <a:pt x="34295" y="18064"/>
                    </a:cubicBezTo>
                    <a:cubicBezTo>
                      <a:pt x="37466" y="25787"/>
                      <a:pt x="33064" y="34740"/>
                      <a:pt x="29072" y="41232"/>
                    </a:cubicBezTo>
                    <a:cubicBezTo>
                      <a:pt x="24073" y="49365"/>
                      <a:pt x="17245" y="56341"/>
                      <a:pt x="9262" y="61602"/>
                    </a:cubicBezTo>
                    <a:cubicBezTo>
                      <a:pt x="3292" y="65556"/>
                      <a:pt x="8889" y="75256"/>
                      <a:pt x="14895" y="71264"/>
                    </a:cubicBezTo>
                    <a:cubicBezTo>
                      <a:pt x="24073" y="65220"/>
                      <a:pt x="31944" y="57423"/>
                      <a:pt x="37914" y="48171"/>
                    </a:cubicBezTo>
                    <a:cubicBezTo>
                      <a:pt x="43957" y="38807"/>
                      <a:pt x="48994" y="26495"/>
                      <a:pt x="45114" y="15341"/>
                    </a:cubicBezTo>
                    <a:cubicBezTo>
                      <a:pt x="41682" y="5454"/>
                      <a:pt x="32206" y="-1858"/>
                      <a:pt x="21461" y="418"/>
                    </a:cubicBezTo>
                    <a:cubicBezTo>
                      <a:pt x="10455" y="2731"/>
                      <a:pt x="4151" y="13513"/>
                      <a:pt x="2173" y="23772"/>
                    </a:cubicBezTo>
                    <a:cubicBezTo>
                      <a:pt x="-476" y="37426"/>
                      <a:pt x="-364" y="51864"/>
                      <a:pt x="718" y="65668"/>
                    </a:cubicBezTo>
                    <a:cubicBezTo>
                      <a:pt x="942" y="68690"/>
                      <a:pt x="3106" y="71264"/>
                      <a:pt x="6314" y="71264"/>
                    </a:cubicBezTo>
                    <a:cubicBezTo>
                      <a:pt x="9224" y="71227"/>
                      <a:pt x="12209" y="68652"/>
                      <a:pt x="11985" y="65631"/>
                    </a:cubicBezTo>
                    <a:lnTo>
                      <a:pt x="11985" y="65631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324" name="Google Shape;2324;p28"/>
            <p:cNvGrpSpPr/>
            <p:nvPr/>
          </p:nvGrpSpPr>
          <p:grpSpPr>
            <a:xfrm>
              <a:off x="87850" y="3023493"/>
              <a:ext cx="67485" cy="60144"/>
              <a:chOff x="87850" y="3023493"/>
              <a:chExt cx="67485" cy="60144"/>
            </a:xfrm>
          </p:grpSpPr>
          <p:sp>
            <p:nvSpPr>
              <p:cNvPr id="2325" name="Google Shape;2325;p28"/>
              <p:cNvSpPr/>
              <p:nvPr/>
            </p:nvSpPr>
            <p:spPr>
              <a:xfrm>
                <a:off x="93342" y="3028901"/>
                <a:ext cx="56401" cy="49137"/>
              </a:xfrm>
              <a:custGeom>
                <a:rect b="b" l="l" r="r" t="t"/>
                <a:pathLst>
                  <a:path extrusionOk="0" h="49137" w="56401">
                    <a:moveTo>
                      <a:pt x="8693" y="5239"/>
                    </a:moveTo>
                    <a:cubicBezTo>
                      <a:pt x="21713" y="1844"/>
                      <a:pt x="36673" y="-3939"/>
                      <a:pt x="47567" y="3970"/>
                    </a:cubicBezTo>
                    <a:cubicBezTo>
                      <a:pt x="54954" y="9305"/>
                      <a:pt x="57416" y="19528"/>
                      <a:pt x="56035" y="28556"/>
                    </a:cubicBezTo>
                    <a:cubicBezTo>
                      <a:pt x="54282" y="39972"/>
                      <a:pt x="44023" y="51649"/>
                      <a:pt x="32868" y="48664"/>
                    </a:cubicBezTo>
                    <a:cubicBezTo>
                      <a:pt x="15632" y="44038"/>
                      <a:pt x="17497" y="12812"/>
                      <a:pt x="0" y="9268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26" name="Google Shape;2326;p28"/>
              <p:cNvSpPr/>
              <p:nvPr/>
            </p:nvSpPr>
            <p:spPr>
              <a:xfrm>
                <a:off x="87850" y="3023493"/>
                <a:ext cx="67485" cy="60144"/>
              </a:xfrm>
              <a:custGeom>
                <a:rect b="b" l="l" r="r" t="t"/>
                <a:pathLst>
                  <a:path extrusionOk="0" h="60144" w="67485">
                    <a:moveTo>
                      <a:pt x="15639" y="16056"/>
                    </a:moveTo>
                    <a:cubicBezTo>
                      <a:pt x="21497" y="14489"/>
                      <a:pt x="27279" y="12661"/>
                      <a:pt x="33211" y="11579"/>
                    </a:cubicBezTo>
                    <a:cubicBezTo>
                      <a:pt x="38061" y="10721"/>
                      <a:pt x="43508" y="10460"/>
                      <a:pt x="47985" y="12848"/>
                    </a:cubicBezTo>
                    <a:cubicBezTo>
                      <a:pt x="56715" y="17437"/>
                      <a:pt x="58058" y="30158"/>
                      <a:pt x="54364" y="38441"/>
                    </a:cubicBezTo>
                    <a:cubicBezTo>
                      <a:pt x="52536" y="42507"/>
                      <a:pt x="49440" y="46574"/>
                      <a:pt x="45224" y="48290"/>
                    </a:cubicBezTo>
                    <a:cubicBezTo>
                      <a:pt x="43433" y="49036"/>
                      <a:pt x="41642" y="49148"/>
                      <a:pt x="39777" y="48700"/>
                    </a:cubicBezTo>
                    <a:cubicBezTo>
                      <a:pt x="39329" y="48588"/>
                      <a:pt x="38882" y="48439"/>
                      <a:pt x="38471" y="48290"/>
                    </a:cubicBezTo>
                    <a:cubicBezTo>
                      <a:pt x="37539" y="47954"/>
                      <a:pt x="39516" y="48887"/>
                      <a:pt x="38098" y="48103"/>
                    </a:cubicBezTo>
                    <a:cubicBezTo>
                      <a:pt x="37800" y="47917"/>
                      <a:pt x="37501" y="47767"/>
                      <a:pt x="37166" y="47581"/>
                    </a:cubicBezTo>
                    <a:cubicBezTo>
                      <a:pt x="36867" y="47394"/>
                      <a:pt x="36569" y="47208"/>
                      <a:pt x="36307" y="47021"/>
                    </a:cubicBezTo>
                    <a:cubicBezTo>
                      <a:pt x="36681" y="47320"/>
                      <a:pt x="36718" y="47357"/>
                      <a:pt x="36419" y="47096"/>
                    </a:cubicBezTo>
                    <a:cubicBezTo>
                      <a:pt x="35822" y="46611"/>
                      <a:pt x="35226" y="46051"/>
                      <a:pt x="34703" y="45492"/>
                    </a:cubicBezTo>
                    <a:cubicBezTo>
                      <a:pt x="34330" y="45119"/>
                      <a:pt x="33994" y="44708"/>
                      <a:pt x="33659" y="44298"/>
                    </a:cubicBezTo>
                    <a:cubicBezTo>
                      <a:pt x="33808" y="44484"/>
                      <a:pt x="34181" y="45044"/>
                      <a:pt x="33547" y="44149"/>
                    </a:cubicBezTo>
                    <a:cubicBezTo>
                      <a:pt x="32390" y="42544"/>
                      <a:pt x="31383" y="40828"/>
                      <a:pt x="30488" y="39038"/>
                    </a:cubicBezTo>
                    <a:cubicBezTo>
                      <a:pt x="28585" y="35419"/>
                      <a:pt x="27093" y="31614"/>
                      <a:pt x="25376" y="27883"/>
                    </a:cubicBezTo>
                    <a:cubicBezTo>
                      <a:pt x="21646" y="19712"/>
                      <a:pt x="16385" y="11393"/>
                      <a:pt x="6984" y="9304"/>
                    </a:cubicBezTo>
                    <a:cubicBezTo>
                      <a:pt x="-30" y="7737"/>
                      <a:pt x="-3014" y="18519"/>
                      <a:pt x="3999" y="20085"/>
                    </a:cubicBezTo>
                    <a:cubicBezTo>
                      <a:pt x="6014" y="20533"/>
                      <a:pt x="6462" y="20608"/>
                      <a:pt x="8402" y="22063"/>
                    </a:cubicBezTo>
                    <a:cubicBezTo>
                      <a:pt x="7469" y="21391"/>
                      <a:pt x="8775" y="22399"/>
                      <a:pt x="8849" y="22511"/>
                    </a:cubicBezTo>
                    <a:cubicBezTo>
                      <a:pt x="9222" y="22884"/>
                      <a:pt x="9596" y="23219"/>
                      <a:pt x="9931" y="23630"/>
                    </a:cubicBezTo>
                    <a:cubicBezTo>
                      <a:pt x="10230" y="23965"/>
                      <a:pt x="10528" y="24301"/>
                      <a:pt x="10789" y="24637"/>
                    </a:cubicBezTo>
                    <a:cubicBezTo>
                      <a:pt x="11050" y="24935"/>
                      <a:pt x="11013" y="24898"/>
                      <a:pt x="10752" y="24562"/>
                    </a:cubicBezTo>
                    <a:cubicBezTo>
                      <a:pt x="10976" y="24861"/>
                      <a:pt x="11162" y="25159"/>
                      <a:pt x="11386" y="25458"/>
                    </a:cubicBezTo>
                    <a:cubicBezTo>
                      <a:pt x="13811" y="29226"/>
                      <a:pt x="15639" y="33292"/>
                      <a:pt x="17430" y="37433"/>
                    </a:cubicBezTo>
                    <a:cubicBezTo>
                      <a:pt x="21086" y="45716"/>
                      <a:pt x="25302" y="54781"/>
                      <a:pt x="34144" y="58549"/>
                    </a:cubicBezTo>
                    <a:cubicBezTo>
                      <a:pt x="46977" y="63996"/>
                      <a:pt x="59550" y="54669"/>
                      <a:pt x="64624" y="43030"/>
                    </a:cubicBezTo>
                    <a:cubicBezTo>
                      <a:pt x="69735" y="31240"/>
                      <a:pt x="68280" y="14937"/>
                      <a:pt x="57983" y="6244"/>
                    </a:cubicBezTo>
                    <a:cubicBezTo>
                      <a:pt x="44776" y="-4873"/>
                      <a:pt x="27428" y="1469"/>
                      <a:pt x="12729" y="5349"/>
                    </a:cubicBezTo>
                    <a:cubicBezTo>
                      <a:pt x="5716" y="7103"/>
                      <a:pt x="8663" y="17884"/>
                      <a:pt x="15639" y="16056"/>
                    </a:cubicBezTo>
                    <a:lnTo>
                      <a:pt x="15639" y="16056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327" name="Google Shape;2327;p28"/>
            <p:cNvGrpSpPr/>
            <p:nvPr/>
          </p:nvGrpSpPr>
          <p:grpSpPr>
            <a:xfrm>
              <a:off x="4" y="3048435"/>
              <a:ext cx="64031" cy="59485"/>
              <a:chOff x="4" y="3048435"/>
              <a:chExt cx="64031" cy="59485"/>
            </a:xfrm>
          </p:grpSpPr>
          <p:sp>
            <p:nvSpPr>
              <p:cNvPr id="2328" name="Google Shape;2328;p28"/>
              <p:cNvSpPr/>
              <p:nvPr/>
            </p:nvSpPr>
            <p:spPr>
              <a:xfrm>
                <a:off x="5485" y="3054092"/>
                <a:ext cx="53022" cy="48344"/>
              </a:xfrm>
              <a:custGeom>
                <a:rect b="b" l="l" r="r" t="t"/>
                <a:pathLst>
                  <a:path extrusionOk="0" h="48344" w="53022">
                    <a:moveTo>
                      <a:pt x="50662" y="47387"/>
                    </a:moveTo>
                    <a:cubicBezTo>
                      <a:pt x="43947" y="37053"/>
                      <a:pt x="37231" y="26756"/>
                      <a:pt x="30516" y="16422"/>
                    </a:cubicBezTo>
                    <a:cubicBezTo>
                      <a:pt x="26785" y="10677"/>
                      <a:pt x="22794" y="4708"/>
                      <a:pt x="16675" y="1649"/>
                    </a:cubicBezTo>
                    <a:cubicBezTo>
                      <a:pt x="13019" y="-180"/>
                      <a:pt x="8505" y="-739"/>
                      <a:pt x="4961" y="1275"/>
                    </a:cubicBezTo>
                    <a:cubicBezTo>
                      <a:pt x="-1755" y="5081"/>
                      <a:pt x="-934" y="15340"/>
                      <a:pt x="3170" y="21906"/>
                    </a:cubicBezTo>
                    <a:cubicBezTo>
                      <a:pt x="12571" y="36941"/>
                      <a:pt x="31897" y="42015"/>
                      <a:pt x="49468" y="44440"/>
                    </a:cubicBezTo>
                    <a:cubicBezTo>
                      <a:pt x="50811" y="44626"/>
                      <a:pt x="52341" y="44925"/>
                      <a:pt x="52901" y="46156"/>
                    </a:cubicBezTo>
                    <a:cubicBezTo>
                      <a:pt x="53497" y="47350"/>
                      <a:pt x="51744" y="49066"/>
                      <a:pt x="50923" y="48021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29" name="Google Shape;2329;p28"/>
              <p:cNvSpPr/>
              <p:nvPr/>
            </p:nvSpPr>
            <p:spPr>
              <a:xfrm>
                <a:off x="4" y="3048435"/>
                <a:ext cx="64031" cy="59485"/>
              </a:xfrm>
              <a:custGeom>
                <a:rect b="b" l="l" r="r" t="t"/>
                <a:pathLst>
                  <a:path extrusionOk="0" h="59485" w="64031">
                    <a:moveTo>
                      <a:pt x="60993" y="50246"/>
                    </a:moveTo>
                    <a:cubicBezTo>
                      <a:pt x="53867" y="39278"/>
                      <a:pt x="46816" y="28197"/>
                      <a:pt x="39541" y="17304"/>
                    </a:cubicBezTo>
                    <a:cubicBezTo>
                      <a:pt x="33386" y="8051"/>
                      <a:pt x="23686" y="-2730"/>
                      <a:pt x="11188" y="627"/>
                    </a:cubicBezTo>
                    <a:cubicBezTo>
                      <a:pt x="-42" y="3649"/>
                      <a:pt x="-2056" y="16781"/>
                      <a:pt x="1786" y="26220"/>
                    </a:cubicBezTo>
                    <a:cubicBezTo>
                      <a:pt x="5554" y="35510"/>
                      <a:pt x="13837" y="42561"/>
                      <a:pt x="22641" y="46926"/>
                    </a:cubicBezTo>
                    <a:cubicBezTo>
                      <a:pt x="27864" y="49500"/>
                      <a:pt x="33423" y="51402"/>
                      <a:pt x="39056" y="52820"/>
                    </a:cubicBezTo>
                    <a:cubicBezTo>
                      <a:pt x="41668" y="53454"/>
                      <a:pt x="44317" y="54014"/>
                      <a:pt x="47003" y="54499"/>
                    </a:cubicBezTo>
                    <a:cubicBezTo>
                      <a:pt x="48458" y="54760"/>
                      <a:pt x="49875" y="54984"/>
                      <a:pt x="51330" y="55208"/>
                    </a:cubicBezTo>
                    <a:cubicBezTo>
                      <a:pt x="51815" y="55282"/>
                      <a:pt x="52300" y="55357"/>
                      <a:pt x="52748" y="55431"/>
                    </a:cubicBezTo>
                    <a:cubicBezTo>
                      <a:pt x="53196" y="55506"/>
                      <a:pt x="53681" y="55544"/>
                      <a:pt x="54128" y="55655"/>
                    </a:cubicBezTo>
                    <a:cubicBezTo>
                      <a:pt x="55882" y="56215"/>
                      <a:pt x="55434" y="55245"/>
                      <a:pt x="52860" y="52783"/>
                    </a:cubicBezTo>
                    <a:cubicBezTo>
                      <a:pt x="53121" y="51850"/>
                      <a:pt x="53382" y="50917"/>
                      <a:pt x="53606" y="49947"/>
                    </a:cubicBezTo>
                    <a:cubicBezTo>
                      <a:pt x="54651" y="49425"/>
                      <a:pt x="55695" y="48903"/>
                      <a:pt x="56740" y="48343"/>
                    </a:cubicBezTo>
                    <a:cubicBezTo>
                      <a:pt x="58046" y="48903"/>
                      <a:pt x="59389" y="49425"/>
                      <a:pt x="60694" y="49985"/>
                    </a:cubicBezTo>
                    <a:cubicBezTo>
                      <a:pt x="60583" y="49910"/>
                      <a:pt x="60471" y="49798"/>
                      <a:pt x="60359" y="49724"/>
                    </a:cubicBezTo>
                    <a:cubicBezTo>
                      <a:pt x="58008" y="47858"/>
                      <a:pt x="54763" y="47411"/>
                      <a:pt x="52450" y="49724"/>
                    </a:cubicBezTo>
                    <a:cubicBezTo>
                      <a:pt x="50510" y="51664"/>
                      <a:pt x="50062" y="55730"/>
                      <a:pt x="52450" y="57633"/>
                    </a:cubicBezTo>
                    <a:cubicBezTo>
                      <a:pt x="55397" y="59946"/>
                      <a:pt x="59053" y="60282"/>
                      <a:pt x="61888" y="57558"/>
                    </a:cubicBezTo>
                    <a:cubicBezTo>
                      <a:pt x="64388" y="55133"/>
                      <a:pt x="64686" y="51328"/>
                      <a:pt x="62858" y="48492"/>
                    </a:cubicBezTo>
                    <a:cubicBezTo>
                      <a:pt x="59874" y="43904"/>
                      <a:pt x="52599" y="44277"/>
                      <a:pt x="47786" y="43344"/>
                    </a:cubicBezTo>
                    <a:cubicBezTo>
                      <a:pt x="38795" y="41591"/>
                      <a:pt x="29804" y="38979"/>
                      <a:pt x="22156" y="33756"/>
                    </a:cubicBezTo>
                    <a:cubicBezTo>
                      <a:pt x="18761" y="31443"/>
                      <a:pt x="15627" y="28347"/>
                      <a:pt x="13464" y="24802"/>
                    </a:cubicBezTo>
                    <a:cubicBezTo>
                      <a:pt x="12382" y="23049"/>
                      <a:pt x="11934" y="22004"/>
                      <a:pt x="11449" y="19878"/>
                    </a:cubicBezTo>
                    <a:cubicBezTo>
                      <a:pt x="11113" y="18423"/>
                      <a:pt x="10964" y="16072"/>
                      <a:pt x="11225" y="15028"/>
                    </a:cubicBezTo>
                    <a:cubicBezTo>
                      <a:pt x="11635" y="13312"/>
                      <a:pt x="11710" y="12976"/>
                      <a:pt x="12904" y="12006"/>
                    </a:cubicBezTo>
                    <a:cubicBezTo>
                      <a:pt x="12382" y="12454"/>
                      <a:pt x="13202" y="11782"/>
                      <a:pt x="13389" y="11708"/>
                    </a:cubicBezTo>
                    <a:cubicBezTo>
                      <a:pt x="13837" y="11521"/>
                      <a:pt x="14471" y="11335"/>
                      <a:pt x="14918" y="11297"/>
                    </a:cubicBezTo>
                    <a:cubicBezTo>
                      <a:pt x="15926" y="11185"/>
                      <a:pt x="17008" y="11446"/>
                      <a:pt x="17978" y="11708"/>
                    </a:cubicBezTo>
                    <a:cubicBezTo>
                      <a:pt x="22268" y="12976"/>
                      <a:pt x="25551" y="16819"/>
                      <a:pt x="28051" y="20363"/>
                    </a:cubicBezTo>
                    <a:cubicBezTo>
                      <a:pt x="36258" y="31854"/>
                      <a:pt x="43570" y="44090"/>
                      <a:pt x="51293" y="55954"/>
                    </a:cubicBezTo>
                    <a:cubicBezTo>
                      <a:pt x="55210" y="61886"/>
                      <a:pt x="64910" y="56290"/>
                      <a:pt x="60993" y="50246"/>
                    </a:cubicBezTo>
                    <a:lnTo>
                      <a:pt x="60993" y="50246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330" name="Google Shape;2330;p28"/>
            <p:cNvGrpSpPr/>
            <p:nvPr/>
          </p:nvGrpSpPr>
          <p:grpSpPr>
            <a:xfrm>
              <a:off x="52923" y="3075638"/>
              <a:ext cx="62511" cy="43968"/>
              <a:chOff x="52923" y="3075638"/>
              <a:chExt cx="62511" cy="43968"/>
            </a:xfrm>
          </p:grpSpPr>
          <p:sp>
            <p:nvSpPr>
              <p:cNvPr id="2331" name="Google Shape;2331;p28"/>
              <p:cNvSpPr/>
              <p:nvPr/>
            </p:nvSpPr>
            <p:spPr>
              <a:xfrm>
                <a:off x="58572" y="3081202"/>
                <a:ext cx="51283" cy="32963"/>
              </a:xfrm>
              <a:custGeom>
                <a:rect b="b" l="l" r="r" t="t"/>
                <a:pathLst>
                  <a:path extrusionOk="0" h="32963" w="51283">
                    <a:moveTo>
                      <a:pt x="5969" y="20799"/>
                    </a:moveTo>
                    <a:cubicBezTo>
                      <a:pt x="10073" y="13151"/>
                      <a:pt x="15706" y="5914"/>
                      <a:pt x="23578" y="2220"/>
                    </a:cubicBezTo>
                    <a:cubicBezTo>
                      <a:pt x="31450" y="-1473"/>
                      <a:pt x="41821" y="-727"/>
                      <a:pt x="47604" y="5727"/>
                    </a:cubicBezTo>
                    <a:cubicBezTo>
                      <a:pt x="54580" y="13525"/>
                      <a:pt x="51148" y="27925"/>
                      <a:pt x="41411" y="31731"/>
                    </a:cubicBezTo>
                    <a:cubicBezTo>
                      <a:pt x="28279" y="36842"/>
                      <a:pt x="12908" y="24045"/>
                      <a:pt x="0" y="29679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32" name="Google Shape;2332;p28"/>
              <p:cNvSpPr/>
              <p:nvPr/>
            </p:nvSpPr>
            <p:spPr>
              <a:xfrm>
                <a:off x="52923" y="3075638"/>
                <a:ext cx="62511" cy="43968"/>
              </a:xfrm>
              <a:custGeom>
                <a:rect b="b" l="l" r="r" t="t"/>
                <a:pathLst>
                  <a:path extrusionOk="0" h="43968" w="62511">
                    <a:moveTo>
                      <a:pt x="16468" y="29198"/>
                    </a:moveTo>
                    <a:cubicBezTo>
                      <a:pt x="20124" y="22521"/>
                      <a:pt x="25310" y="15358"/>
                      <a:pt x="32249" y="12522"/>
                    </a:cubicBezTo>
                    <a:cubicBezTo>
                      <a:pt x="35532" y="11179"/>
                      <a:pt x="39188" y="10806"/>
                      <a:pt x="42173" y="11403"/>
                    </a:cubicBezTo>
                    <a:cubicBezTo>
                      <a:pt x="43852" y="11739"/>
                      <a:pt x="45083" y="12149"/>
                      <a:pt x="46351" y="12858"/>
                    </a:cubicBezTo>
                    <a:cubicBezTo>
                      <a:pt x="46687" y="13045"/>
                      <a:pt x="47881" y="13865"/>
                      <a:pt x="47881" y="13865"/>
                    </a:cubicBezTo>
                    <a:cubicBezTo>
                      <a:pt x="48217" y="14126"/>
                      <a:pt x="48553" y="14462"/>
                      <a:pt x="48851" y="14761"/>
                    </a:cubicBezTo>
                    <a:cubicBezTo>
                      <a:pt x="48851" y="14761"/>
                      <a:pt x="50008" y="16216"/>
                      <a:pt x="49485" y="15432"/>
                    </a:cubicBezTo>
                    <a:cubicBezTo>
                      <a:pt x="49896" y="16029"/>
                      <a:pt x="50306" y="16701"/>
                      <a:pt x="50604" y="17372"/>
                    </a:cubicBezTo>
                    <a:cubicBezTo>
                      <a:pt x="50306" y="16701"/>
                      <a:pt x="50903" y="18267"/>
                      <a:pt x="50978" y="18641"/>
                    </a:cubicBezTo>
                    <a:cubicBezTo>
                      <a:pt x="51425" y="20319"/>
                      <a:pt x="51388" y="20543"/>
                      <a:pt x="51276" y="22707"/>
                    </a:cubicBezTo>
                    <a:cubicBezTo>
                      <a:pt x="51201" y="24461"/>
                      <a:pt x="51425" y="22147"/>
                      <a:pt x="51239" y="23192"/>
                    </a:cubicBezTo>
                    <a:cubicBezTo>
                      <a:pt x="51164" y="23565"/>
                      <a:pt x="51089" y="23938"/>
                      <a:pt x="51015" y="24311"/>
                    </a:cubicBezTo>
                    <a:cubicBezTo>
                      <a:pt x="50828" y="25057"/>
                      <a:pt x="50604" y="25766"/>
                      <a:pt x="50343" y="26475"/>
                    </a:cubicBezTo>
                    <a:cubicBezTo>
                      <a:pt x="50008" y="27370"/>
                      <a:pt x="50642" y="25841"/>
                      <a:pt x="50231" y="26699"/>
                    </a:cubicBezTo>
                    <a:cubicBezTo>
                      <a:pt x="50045" y="27109"/>
                      <a:pt x="49821" y="27520"/>
                      <a:pt x="49560" y="27930"/>
                    </a:cubicBezTo>
                    <a:cubicBezTo>
                      <a:pt x="49373" y="28266"/>
                      <a:pt x="49187" y="28564"/>
                      <a:pt x="48963" y="28863"/>
                    </a:cubicBezTo>
                    <a:cubicBezTo>
                      <a:pt x="48478" y="29609"/>
                      <a:pt x="49000" y="28863"/>
                      <a:pt x="48664" y="29273"/>
                    </a:cubicBezTo>
                    <a:cubicBezTo>
                      <a:pt x="46650" y="31586"/>
                      <a:pt x="44785" y="32519"/>
                      <a:pt x="41912" y="32817"/>
                    </a:cubicBezTo>
                    <a:cubicBezTo>
                      <a:pt x="38107" y="33190"/>
                      <a:pt x="35159" y="32519"/>
                      <a:pt x="31429" y="31586"/>
                    </a:cubicBezTo>
                    <a:cubicBezTo>
                      <a:pt x="22587" y="29422"/>
                      <a:pt x="13036" y="26139"/>
                      <a:pt x="4120" y="29796"/>
                    </a:cubicBezTo>
                    <a:cubicBezTo>
                      <a:pt x="1322" y="30952"/>
                      <a:pt x="-656" y="33526"/>
                      <a:pt x="202" y="36697"/>
                    </a:cubicBezTo>
                    <a:cubicBezTo>
                      <a:pt x="911" y="39346"/>
                      <a:pt x="4269" y="41771"/>
                      <a:pt x="7104" y="40614"/>
                    </a:cubicBezTo>
                    <a:cubicBezTo>
                      <a:pt x="10984" y="39010"/>
                      <a:pt x="14678" y="39160"/>
                      <a:pt x="18707" y="39980"/>
                    </a:cubicBezTo>
                    <a:cubicBezTo>
                      <a:pt x="23221" y="40913"/>
                      <a:pt x="27660" y="42368"/>
                      <a:pt x="32175" y="43226"/>
                    </a:cubicBezTo>
                    <a:cubicBezTo>
                      <a:pt x="42061" y="45129"/>
                      <a:pt x="52171" y="43711"/>
                      <a:pt x="58327" y="34981"/>
                    </a:cubicBezTo>
                    <a:cubicBezTo>
                      <a:pt x="63289" y="28005"/>
                      <a:pt x="64072" y="17596"/>
                      <a:pt x="59409" y="10247"/>
                    </a:cubicBezTo>
                    <a:cubicBezTo>
                      <a:pt x="53776" y="1367"/>
                      <a:pt x="42621" y="-1431"/>
                      <a:pt x="32772" y="659"/>
                    </a:cubicBezTo>
                    <a:cubicBezTo>
                      <a:pt x="20871" y="3195"/>
                      <a:pt x="12290" y="13306"/>
                      <a:pt x="6731" y="23528"/>
                    </a:cubicBezTo>
                    <a:cubicBezTo>
                      <a:pt x="3336" y="29870"/>
                      <a:pt x="12999" y="35541"/>
                      <a:pt x="16468" y="29198"/>
                    </a:cubicBezTo>
                    <a:lnTo>
                      <a:pt x="16468" y="29198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333" name="Google Shape;2333;p28"/>
            <p:cNvGrpSpPr/>
            <p:nvPr/>
          </p:nvGrpSpPr>
          <p:grpSpPr>
            <a:xfrm>
              <a:off x="8624" y="3125241"/>
              <a:ext cx="50837" cy="53824"/>
              <a:chOff x="8624" y="3125241"/>
              <a:chExt cx="50837" cy="53824"/>
            </a:xfrm>
          </p:grpSpPr>
          <p:sp>
            <p:nvSpPr>
              <p:cNvPr id="2334" name="Google Shape;2334;p28"/>
              <p:cNvSpPr/>
              <p:nvPr/>
            </p:nvSpPr>
            <p:spPr>
              <a:xfrm>
                <a:off x="14268" y="3130843"/>
                <a:ext cx="39565" cy="42563"/>
              </a:xfrm>
              <a:custGeom>
                <a:rect b="b" l="l" r="r" t="t"/>
                <a:pathLst>
                  <a:path extrusionOk="0" h="42563" w="39565">
                    <a:moveTo>
                      <a:pt x="39491" y="37938"/>
                    </a:moveTo>
                    <a:cubicBezTo>
                      <a:pt x="35164" y="28648"/>
                      <a:pt x="30090" y="19657"/>
                      <a:pt x="24419" y="11114"/>
                    </a:cubicBezTo>
                    <a:cubicBezTo>
                      <a:pt x="20166" y="4734"/>
                      <a:pt x="13078" y="-2205"/>
                      <a:pt x="5989" y="668"/>
                    </a:cubicBezTo>
                    <a:cubicBezTo>
                      <a:pt x="431" y="2944"/>
                      <a:pt x="-1286" y="10480"/>
                      <a:pt x="953" y="16038"/>
                    </a:cubicBezTo>
                    <a:cubicBezTo>
                      <a:pt x="3191" y="21597"/>
                      <a:pt x="8228" y="25477"/>
                      <a:pt x="13190" y="28760"/>
                    </a:cubicBezTo>
                    <a:cubicBezTo>
                      <a:pt x="21472" y="34244"/>
                      <a:pt x="30351" y="38870"/>
                      <a:pt x="39566" y="42564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35" name="Google Shape;2335;p28"/>
              <p:cNvSpPr/>
              <p:nvPr/>
            </p:nvSpPr>
            <p:spPr>
              <a:xfrm>
                <a:off x="8624" y="3125241"/>
                <a:ext cx="50837" cy="53824"/>
              </a:xfrm>
              <a:custGeom>
                <a:rect b="b" l="l" r="r" t="t"/>
                <a:pathLst>
                  <a:path extrusionOk="0" h="53824" w="50837">
                    <a:moveTo>
                      <a:pt x="49948" y="40705"/>
                    </a:moveTo>
                    <a:cubicBezTo>
                      <a:pt x="45844" y="31975"/>
                      <a:pt x="41181" y="23544"/>
                      <a:pt x="35920" y="15485"/>
                    </a:cubicBezTo>
                    <a:cubicBezTo>
                      <a:pt x="31220" y="8285"/>
                      <a:pt x="24318" y="-183"/>
                      <a:pt x="14842" y="3"/>
                    </a:cubicBezTo>
                    <a:cubicBezTo>
                      <a:pt x="5664" y="190"/>
                      <a:pt x="-491" y="8695"/>
                      <a:pt x="31" y="17463"/>
                    </a:cubicBezTo>
                    <a:cubicBezTo>
                      <a:pt x="628" y="26864"/>
                      <a:pt x="7530" y="33430"/>
                      <a:pt x="14879" y="38429"/>
                    </a:cubicBezTo>
                    <a:cubicBezTo>
                      <a:pt x="23870" y="44548"/>
                      <a:pt x="33607" y="49472"/>
                      <a:pt x="43718" y="53539"/>
                    </a:cubicBezTo>
                    <a:cubicBezTo>
                      <a:pt x="46516" y="54658"/>
                      <a:pt x="49873" y="52308"/>
                      <a:pt x="50619" y="49622"/>
                    </a:cubicBezTo>
                    <a:cubicBezTo>
                      <a:pt x="51515" y="46413"/>
                      <a:pt x="49538" y="43876"/>
                      <a:pt x="46702" y="42720"/>
                    </a:cubicBezTo>
                    <a:cubicBezTo>
                      <a:pt x="39465" y="39810"/>
                      <a:pt x="32488" y="36228"/>
                      <a:pt x="25847" y="32162"/>
                    </a:cubicBezTo>
                    <a:cubicBezTo>
                      <a:pt x="22937" y="30371"/>
                      <a:pt x="19766" y="28431"/>
                      <a:pt x="17379" y="26416"/>
                    </a:cubicBezTo>
                    <a:cubicBezTo>
                      <a:pt x="16110" y="25335"/>
                      <a:pt x="14879" y="24215"/>
                      <a:pt x="13835" y="22947"/>
                    </a:cubicBezTo>
                    <a:cubicBezTo>
                      <a:pt x="13573" y="22649"/>
                      <a:pt x="13163" y="22051"/>
                      <a:pt x="12790" y="21417"/>
                    </a:cubicBezTo>
                    <a:cubicBezTo>
                      <a:pt x="12603" y="21156"/>
                      <a:pt x="12454" y="20858"/>
                      <a:pt x="12305" y="20559"/>
                    </a:cubicBezTo>
                    <a:cubicBezTo>
                      <a:pt x="12305" y="20559"/>
                      <a:pt x="11596" y="18918"/>
                      <a:pt x="11820" y="19627"/>
                    </a:cubicBezTo>
                    <a:cubicBezTo>
                      <a:pt x="11596" y="19030"/>
                      <a:pt x="11484" y="18433"/>
                      <a:pt x="11335" y="17836"/>
                    </a:cubicBezTo>
                    <a:cubicBezTo>
                      <a:pt x="11111" y="16940"/>
                      <a:pt x="11372" y="18619"/>
                      <a:pt x="11298" y="17724"/>
                    </a:cubicBezTo>
                    <a:cubicBezTo>
                      <a:pt x="11298" y="17463"/>
                      <a:pt x="11260" y="17202"/>
                      <a:pt x="11260" y="16903"/>
                    </a:cubicBezTo>
                    <a:cubicBezTo>
                      <a:pt x="11260" y="16642"/>
                      <a:pt x="11410" y="14627"/>
                      <a:pt x="11260" y="15709"/>
                    </a:cubicBezTo>
                    <a:cubicBezTo>
                      <a:pt x="11372" y="14926"/>
                      <a:pt x="11596" y="14142"/>
                      <a:pt x="11857" y="13396"/>
                    </a:cubicBezTo>
                    <a:cubicBezTo>
                      <a:pt x="12156" y="12576"/>
                      <a:pt x="11484" y="14031"/>
                      <a:pt x="11932" y="13322"/>
                    </a:cubicBezTo>
                    <a:cubicBezTo>
                      <a:pt x="12044" y="13098"/>
                      <a:pt x="12193" y="12874"/>
                      <a:pt x="12305" y="12650"/>
                    </a:cubicBezTo>
                    <a:cubicBezTo>
                      <a:pt x="12753" y="11792"/>
                      <a:pt x="12529" y="12314"/>
                      <a:pt x="12342" y="12538"/>
                    </a:cubicBezTo>
                    <a:cubicBezTo>
                      <a:pt x="12566" y="12277"/>
                      <a:pt x="12790" y="12053"/>
                      <a:pt x="13051" y="11792"/>
                    </a:cubicBezTo>
                    <a:cubicBezTo>
                      <a:pt x="13238" y="11606"/>
                      <a:pt x="13872" y="11307"/>
                      <a:pt x="13126" y="11717"/>
                    </a:cubicBezTo>
                    <a:cubicBezTo>
                      <a:pt x="13424" y="11531"/>
                      <a:pt x="13723" y="11344"/>
                      <a:pt x="14021" y="11195"/>
                    </a:cubicBezTo>
                    <a:cubicBezTo>
                      <a:pt x="13163" y="11568"/>
                      <a:pt x="15663" y="11009"/>
                      <a:pt x="14618" y="11083"/>
                    </a:cubicBezTo>
                    <a:cubicBezTo>
                      <a:pt x="15737" y="11009"/>
                      <a:pt x="16483" y="11233"/>
                      <a:pt x="17229" y="11606"/>
                    </a:cubicBezTo>
                    <a:cubicBezTo>
                      <a:pt x="18871" y="12426"/>
                      <a:pt x="19804" y="13172"/>
                      <a:pt x="21035" y="14366"/>
                    </a:cubicBezTo>
                    <a:cubicBezTo>
                      <a:pt x="23572" y="16791"/>
                      <a:pt x="25213" y="19328"/>
                      <a:pt x="27153" y="22313"/>
                    </a:cubicBezTo>
                    <a:cubicBezTo>
                      <a:pt x="32078" y="29998"/>
                      <a:pt x="36480" y="37982"/>
                      <a:pt x="40323" y="46264"/>
                    </a:cubicBezTo>
                    <a:cubicBezTo>
                      <a:pt x="41591" y="48987"/>
                      <a:pt x="45546" y="49696"/>
                      <a:pt x="47971" y="48279"/>
                    </a:cubicBezTo>
                    <a:cubicBezTo>
                      <a:pt x="50731" y="46712"/>
                      <a:pt x="51254" y="43428"/>
                      <a:pt x="49948" y="40705"/>
                    </a:cubicBezTo>
                    <a:lnTo>
                      <a:pt x="49948" y="40705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336" name="Google Shape;2336;p28"/>
            <p:cNvGrpSpPr/>
            <p:nvPr/>
          </p:nvGrpSpPr>
          <p:grpSpPr>
            <a:xfrm>
              <a:off x="53064" y="3128145"/>
              <a:ext cx="47662" cy="62908"/>
              <a:chOff x="53064" y="3128145"/>
              <a:chExt cx="47662" cy="62908"/>
            </a:xfrm>
          </p:grpSpPr>
          <p:sp>
            <p:nvSpPr>
              <p:cNvPr id="2337" name="Google Shape;2337;p28"/>
              <p:cNvSpPr/>
              <p:nvPr/>
            </p:nvSpPr>
            <p:spPr>
              <a:xfrm>
                <a:off x="58544" y="3133773"/>
                <a:ext cx="36640" cy="51721"/>
              </a:xfrm>
              <a:custGeom>
                <a:rect b="b" l="l" r="r" t="t"/>
                <a:pathLst>
                  <a:path extrusionOk="0" h="51721" w="36640">
                    <a:moveTo>
                      <a:pt x="625" y="36911"/>
                    </a:moveTo>
                    <a:cubicBezTo>
                      <a:pt x="-867" y="26278"/>
                      <a:pt x="-47" y="14414"/>
                      <a:pt x="7079" y="6393"/>
                    </a:cubicBezTo>
                    <a:cubicBezTo>
                      <a:pt x="14205" y="-1628"/>
                      <a:pt x="29277" y="-2672"/>
                      <a:pt x="34761" y="6542"/>
                    </a:cubicBezTo>
                    <a:cubicBezTo>
                      <a:pt x="40170" y="15683"/>
                      <a:pt x="33082" y="27621"/>
                      <a:pt x="23942" y="33030"/>
                    </a:cubicBezTo>
                    <a:cubicBezTo>
                      <a:pt x="15473" y="38030"/>
                      <a:pt x="3684" y="41910"/>
                      <a:pt x="2826" y="51721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38" name="Google Shape;2338;p28"/>
              <p:cNvSpPr/>
              <p:nvPr/>
            </p:nvSpPr>
            <p:spPr>
              <a:xfrm>
                <a:off x="53064" y="3128145"/>
                <a:ext cx="47662" cy="62908"/>
              </a:xfrm>
              <a:custGeom>
                <a:rect b="b" l="l" r="r" t="t"/>
                <a:pathLst>
                  <a:path extrusionOk="0" h="62908" w="47662">
                    <a:moveTo>
                      <a:pt x="11477" y="41084"/>
                    </a:moveTo>
                    <a:cubicBezTo>
                      <a:pt x="10432" y="33361"/>
                      <a:pt x="10805" y="24370"/>
                      <a:pt x="15245" y="17618"/>
                    </a:cubicBezTo>
                    <a:cubicBezTo>
                      <a:pt x="16103" y="16312"/>
                      <a:pt x="17148" y="15155"/>
                      <a:pt x="18453" y="14111"/>
                    </a:cubicBezTo>
                    <a:cubicBezTo>
                      <a:pt x="17782" y="14633"/>
                      <a:pt x="19311" y="13588"/>
                      <a:pt x="19573" y="13402"/>
                    </a:cubicBezTo>
                    <a:cubicBezTo>
                      <a:pt x="19983" y="13178"/>
                      <a:pt x="20393" y="12954"/>
                      <a:pt x="20766" y="12730"/>
                    </a:cubicBezTo>
                    <a:cubicBezTo>
                      <a:pt x="21028" y="12618"/>
                      <a:pt x="21251" y="12469"/>
                      <a:pt x="21513" y="12357"/>
                    </a:cubicBezTo>
                    <a:cubicBezTo>
                      <a:pt x="21102" y="12506"/>
                      <a:pt x="21102" y="12544"/>
                      <a:pt x="21438" y="12394"/>
                    </a:cubicBezTo>
                    <a:cubicBezTo>
                      <a:pt x="22221" y="12096"/>
                      <a:pt x="23005" y="11835"/>
                      <a:pt x="23826" y="11648"/>
                    </a:cubicBezTo>
                    <a:cubicBezTo>
                      <a:pt x="24199" y="11574"/>
                      <a:pt x="24534" y="11499"/>
                      <a:pt x="24908" y="11424"/>
                    </a:cubicBezTo>
                    <a:cubicBezTo>
                      <a:pt x="26549" y="11014"/>
                      <a:pt x="24311" y="11462"/>
                      <a:pt x="25318" y="11350"/>
                    </a:cubicBezTo>
                    <a:cubicBezTo>
                      <a:pt x="26139" y="11275"/>
                      <a:pt x="26959" y="11238"/>
                      <a:pt x="27780" y="11238"/>
                    </a:cubicBezTo>
                    <a:cubicBezTo>
                      <a:pt x="28153" y="11238"/>
                      <a:pt x="28489" y="11275"/>
                      <a:pt x="28862" y="11275"/>
                    </a:cubicBezTo>
                    <a:cubicBezTo>
                      <a:pt x="30168" y="11313"/>
                      <a:pt x="28340" y="11089"/>
                      <a:pt x="29496" y="11350"/>
                    </a:cubicBezTo>
                    <a:cubicBezTo>
                      <a:pt x="30354" y="11574"/>
                      <a:pt x="31175" y="11760"/>
                      <a:pt x="31996" y="12059"/>
                    </a:cubicBezTo>
                    <a:cubicBezTo>
                      <a:pt x="31063" y="11723"/>
                      <a:pt x="32667" y="12432"/>
                      <a:pt x="32966" y="12618"/>
                    </a:cubicBezTo>
                    <a:cubicBezTo>
                      <a:pt x="32891" y="12581"/>
                      <a:pt x="34272" y="13514"/>
                      <a:pt x="33675" y="13066"/>
                    </a:cubicBezTo>
                    <a:cubicBezTo>
                      <a:pt x="33078" y="12581"/>
                      <a:pt x="34346" y="13700"/>
                      <a:pt x="34272" y="13626"/>
                    </a:cubicBezTo>
                    <a:cubicBezTo>
                      <a:pt x="34533" y="13887"/>
                      <a:pt x="34757" y="14111"/>
                      <a:pt x="34980" y="14372"/>
                    </a:cubicBezTo>
                    <a:cubicBezTo>
                      <a:pt x="34346" y="13588"/>
                      <a:pt x="35316" y="14894"/>
                      <a:pt x="35354" y="14969"/>
                    </a:cubicBezTo>
                    <a:cubicBezTo>
                      <a:pt x="36025" y="16125"/>
                      <a:pt x="36435" y="17618"/>
                      <a:pt x="36473" y="18476"/>
                    </a:cubicBezTo>
                    <a:cubicBezTo>
                      <a:pt x="36473" y="18961"/>
                      <a:pt x="36473" y="19483"/>
                      <a:pt x="36473" y="19968"/>
                    </a:cubicBezTo>
                    <a:cubicBezTo>
                      <a:pt x="36473" y="20192"/>
                      <a:pt x="36286" y="21386"/>
                      <a:pt x="36398" y="20565"/>
                    </a:cubicBezTo>
                    <a:cubicBezTo>
                      <a:pt x="36212" y="21572"/>
                      <a:pt x="35913" y="22579"/>
                      <a:pt x="35577" y="23549"/>
                    </a:cubicBezTo>
                    <a:cubicBezTo>
                      <a:pt x="35167" y="24631"/>
                      <a:pt x="34122" y="26497"/>
                      <a:pt x="33152" y="27877"/>
                    </a:cubicBezTo>
                    <a:cubicBezTo>
                      <a:pt x="32220" y="29183"/>
                      <a:pt x="30616" y="30824"/>
                      <a:pt x="29123" y="32055"/>
                    </a:cubicBezTo>
                    <a:cubicBezTo>
                      <a:pt x="26773" y="34033"/>
                      <a:pt x="23005" y="35786"/>
                      <a:pt x="19946" y="37390"/>
                    </a:cubicBezTo>
                    <a:cubicBezTo>
                      <a:pt x="11589" y="41830"/>
                      <a:pt x="3792" y="47202"/>
                      <a:pt x="2672" y="57312"/>
                    </a:cubicBezTo>
                    <a:cubicBezTo>
                      <a:pt x="2337" y="60334"/>
                      <a:pt x="5470" y="62908"/>
                      <a:pt x="8268" y="62908"/>
                    </a:cubicBezTo>
                    <a:cubicBezTo>
                      <a:pt x="11589" y="62908"/>
                      <a:pt x="13529" y="60334"/>
                      <a:pt x="13865" y="57312"/>
                    </a:cubicBezTo>
                    <a:cubicBezTo>
                      <a:pt x="13753" y="58282"/>
                      <a:pt x="14499" y="55372"/>
                      <a:pt x="14350" y="55745"/>
                    </a:cubicBezTo>
                    <a:cubicBezTo>
                      <a:pt x="14163" y="56156"/>
                      <a:pt x="15767" y="53582"/>
                      <a:pt x="15133" y="54365"/>
                    </a:cubicBezTo>
                    <a:cubicBezTo>
                      <a:pt x="16513" y="52574"/>
                      <a:pt x="17633" y="51791"/>
                      <a:pt x="19050" y="50821"/>
                    </a:cubicBezTo>
                    <a:cubicBezTo>
                      <a:pt x="22557" y="48433"/>
                      <a:pt x="26437" y="46642"/>
                      <a:pt x="30168" y="44591"/>
                    </a:cubicBezTo>
                    <a:cubicBezTo>
                      <a:pt x="39010" y="39741"/>
                      <a:pt x="46434" y="31458"/>
                      <a:pt x="47553" y="21124"/>
                    </a:cubicBezTo>
                    <a:cubicBezTo>
                      <a:pt x="48598" y="11424"/>
                      <a:pt x="42069" y="2396"/>
                      <a:pt x="32481" y="493"/>
                    </a:cubicBezTo>
                    <a:cubicBezTo>
                      <a:pt x="23490" y="-1297"/>
                      <a:pt x="13529" y="1836"/>
                      <a:pt x="7709" y="9074"/>
                    </a:cubicBezTo>
                    <a:cubicBezTo>
                      <a:pt x="-275" y="18998"/>
                      <a:pt x="-909" y="31869"/>
                      <a:pt x="732" y="43994"/>
                    </a:cubicBezTo>
                    <a:cubicBezTo>
                      <a:pt x="1143" y="46978"/>
                      <a:pt x="4985" y="48620"/>
                      <a:pt x="7634" y="47911"/>
                    </a:cubicBezTo>
                    <a:cubicBezTo>
                      <a:pt x="10805" y="47053"/>
                      <a:pt x="11887" y="44068"/>
                      <a:pt x="11477" y="41084"/>
                    </a:cubicBezTo>
                    <a:lnTo>
                      <a:pt x="11477" y="41084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2339" name="Google Shape;2339;p28"/>
          <p:cNvGrpSpPr/>
          <p:nvPr/>
        </p:nvGrpSpPr>
        <p:grpSpPr>
          <a:xfrm>
            <a:off x="5513346" y="775946"/>
            <a:ext cx="434915" cy="803636"/>
            <a:chOff x="1449307" y="2914445"/>
            <a:chExt cx="137301" cy="253705"/>
          </a:xfrm>
        </p:grpSpPr>
        <p:sp>
          <p:nvSpPr>
            <p:cNvPr id="2340" name="Google Shape;2340;p28"/>
            <p:cNvSpPr/>
            <p:nvPr/>
          </p:nvSpPr>
          <p:spPr>
            <a:xfrm>
              <a:off x="1468851" y="2934878"/>
              <a:ext cx="76409" cy="166800"/>
            </a:xfrm>
            <a:custGeom>
              <a:rect b="b" l="l" r="r" t="t"/>
              <a:pathLst>
                <a:path extrusionOk="0" h="166800" w="76409">
                  <a:moveTo>
                    <a:pt x="2433" y="10694"/>
                  </a:moveTo>
                  <a:cubicBezTo>
                    <a:pt x="48321" y="43860"/>
                    <a:pt x="72907" y="103962"/>
                    <a:pt x="63356" y="159774"/>
                  </a:cubicBezTo>
                  <a:cubicBezTo>
                    <a:pt x="62162" y="166825"/>
                    <a:pt x="72944" y="169847"/>
                    <a:pt x="74138" y="162758"/>
                  </a:cubicBezTo>
                  <a:cubicBezTo>
                    <a:pt x="82234" y="115266"/>
                    <a:pt x="68355" y="65834"/>
                    <a:pt x="37801" y="28751"/>
                  </a:cubicBezTo>
                  <a:cubicBezTo>
                    <a:pt x="29145" y="18230"/>
                    <a:pt x="19110" y="9015"/>
                    <a:pt x="8067" y="1069"/>
                  </a:cubicBezTo>
                  <a:cubicBezTo>
                    <a:pt x="2247" y="-3222"/>
                    <a:pt x="-3349" y="6515"/>
                    <a:pt x="2433" y="10694"/>
                  </a:cubicBezTo>
                  <a:lnTo>
                    <a:pt x="2433" y="10694"/>
                  </a:lnTo>
                  <a:close/>
                </a:path>
              </a:pathLst>
            </a:custGeom>
            <a:solidFill>
              <a:srgbClr val="3A393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341" name="Google Shape;2341;p28"/>
            <p:cNvGrpSpPr/>
            <p:nvPr/>
          </p:nvGrpSpPr>
          <p:grpSpPr>
            <a:xfrm>
              <a:off x="1495472" y="3047532"/>
              <a:ext cx="44686" cy="50649"/>
              <a:chOff x="1495472" y="3047532"/>
              <a:chExt cx="44686" cy="50649"/>
            </a:xfrm>
          </p:grpSpPr>
          <p:sp>
            <p:nvSpPr>
              <p:cNvPr id="2342" name="Google Shape;2342;p28"/>
              <p:cNvSpPr/>
              <p:nvPr/>
            </p:nvSpPr>
            <p:spPr>
              <a:xfrm>
                <a:off x="1500980" y="3053024"/>
                <a:ext cx="33615" cy="39529"/>
              </a:xfrm>
              <a:custGeom>
                <a:rect b="b" l="l" r="r" t="t"/>
                <a:pathLst>
                  <a:path extrusionOk="0" h="39529" w="33615">
                    <a:moveTo>
                      <a:pt x="33615" y="441"/>
                    </a:moveTo>
                    <a:cubicBezTo>
                      <a:pt x="26004" y="-1164"/>
                      <a:pt x="17834" y="1747"/>
                      <a:pt x="12051" y="6970"/>
                    </a:cubicBezTo>
                    <a:cubicBezTo>
                      <a:pt x="6269" y="12193"/>
                      <a:pt x="2687" y="19505"/>
                      <a:pt x="710" y="27041"/>
                    </a:cubicBezTo>
                    <a:cubicBezTo>
                      <a:pt x="-297" y="30883"/>
                      <a:pt x="-633" y="35659"/>
                      <a:pt x="2463" y="38196"/>
                    </a:cubicBezTo>
                    <a:cubicBezTo>
                      <a:pt x="5000" y="40285"/>
                      <a:pt x="8955" y="39725"/>
                      <a:pt x="11641" y="37860"/>
                    </a:cubicBezTo>
                    <a:cubicBezTo>
                      <a:pt x="14327" y="35995"/>
                      <a:pt x="16081" y="33047"/>
                      <a:pt x="17759" y="30212"/>
                    </a:cubicBezTo>
                    <a:cubicBezTo>
                      <a:pt x="22796" y="21594"/>
                      <a:pt x="27870" y="12976"/>
                      <a:pt x="32906" y="4358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43" name="Google Shape;2343;p28"/>
              <p:cNvSpPr/>
              <p:nvPr/>
            </p:nvSpPr>
            <p:spPr>
              <a:xfrm>
                <a:off x="1495472" y="3047532"/>
                <a:ext cx="44686" cy="50649"/>
              </a:xfrm>
              <a:custGeom>
                <a:rect b="b" l="l" r="r" t="t"/>
                <a:pathLst>
                  <a:path extrusionOk="0" h="50649" w="44686">
                    <a:moveTo>
                      <a:pt x="40615" y="560"/>
                    </a:moveTo>
                    <a:cubicBezTo>
                      <a:pt x="32295" y="-1081"/>
                      <a:pt x="23677" y="933"/>
                      <a:pt x="16850" y="5970"/>
                    </a:cubicBezTo>
                    <a:cubicBezTo>
                      <a:pt x="9948" y="11043"/>
                      <a:pt x="5359" y="18169"/>
                      <a:pt x="2412" y="26116"/>
                    </a:cubicBezTo>
                    <a:cubicBezTo>
                      <a:pt x="-274" y="33390"/>
                      <a:pt x="-2363" y="44023"/>
                      <a:pt x="5583" y="48910"/>
                    </a:cubicBezTo>
                    <a:cubicBezTo>
                      <a:pt x="9538" y="51335"/>
                      <a:pt x="14462" y="51074"/>
                      <a:pt x="18529" y="49060"/>
                    </a:cubicBezTo>
                    <a:cubicBezTo>
                      <a:pt x="22521" y="47120"/>
                      <a:pt x="25244" y="43351"/>
                      <a:pt x="27445" y="39658"/>
                    </a:cubicBezTo>
                    <a:cubicBezTo>
                      <a:pt x="32780" y="30742"/>
                      <a:pt x="37966" y="21713"/>
                      <a:pt x="43226" y="12759"/>
                    </a:cubicBezTo>
                    <a:cubicBezTo>
                      <a:pt x="46882" y="6529"/>
                      <a:pt x="37220" y="896"/>
                      <a:pt x="33564" y="7126"/>
                    </a:cubicBezTo>
                    <a:cubicBezTo>
                      <a:pt x="29721" y="13692"/>
                      <a:pt x="25841" y="20258"/>
                      <a:pt x="21998" y="26824"/>
                    </a:cubicBezTo>
                    <a:cubicBezTo>
                      <a:pt x="20170" y="29921"/>
                      <a:pt x="18454" y="33129"/>
                      <a:pt x="16440" y="36114"/>
                    </a:cubicBezTo>
                    <a:cubicBezTo>
                      <a:pt x="15805" y="37047"/>
                      <a:pt x="15283" y="37793"/>
                      <a:pt x="14127" y="38725"/>
                    </a:cubicBezTo>
                    <a:cubicBezTo>
                      <a:pt x="14574" y="38352"/>
                      <a:pt x="13865" y="38875"/>
                      <a:pt x="13828" y="38912"/>
                    </a:cubicBezTo>
                    <a:cubicBezTo>
                      <a:pt x="13530" y="39098"/>
                      <a:pt x="13194" y="39285"/>
                      <a:pt x="12858" y="39434"/>
                    </a:cubicBezTo>
                    <a:cubicBezTo>
                      <a:pt x="13828" y="39061"/>
                      <a:pt x="11291" y="39583"/>
                      <a:pt x="12485" y="39509"/>
                    </a:cubicBezTo>
                    <a:cubicBezTo>
                      <a:pt x="12149" y="39546"/>
                      <a:pt x="11739" y="39546"/>
                      <a:pt x="11403" y="39509"/>
                    </a:cubicBezTo>
                    <a:cubicBezTo>
                      <a:pt x="12112" y="39583"/>
                      <a:pt x="11590" y="39695"/>
                      <a:pt x="11329" y="39397"/>
                    </a:cubicBezTo>
                    <a:cubicBezTo>
                      <a:pt x="11403" y="39434"/>
                      <a:pt x="11441" y="39434"/>
                      <a:pt x="11515" y="39472"/>
                    </a:cubicBezTo>
                    <a:cubicBezTo>
                      <a:pt x="11851" y="39621"/>
                      <a:pt x="11776" y="39546"/>
                      <a:pt x="11217" y="39285"/>
                    </a:cubicBezTo>
                    <a:cubicBezTo>
                      <a:pt x="11217" y="39322"/>
                      <a:pt x="11814" y="39807"/>
                      <a:pt x="11366" y="39322"/>
                    </a:cubicBezTo>
                    <a:cubicBezTo>
                      <a:pt x="10844" y="38763"/>
                      <a:pt x="11590" y="39994"/>
                      <a:pt x="11366" y="39248"/>
                    </a:cubicBezTo>
                    <a:cubicBezTo>
                      <a:pt x="11179" y="38651"/>
                      <a:pt x="11403" y="39360"/>
                      <a:pt x="11403" y="39472"/>
                    </a:cubicBezTo>
                    <a:cubicBezTo>
                      <a:pt x="11291" y="39136"/>
                      <a:pt x="11217" y="38837"/>
                      <a:pt x="11142" y="38502"/>
                    </a:cubicBezTo>
                    <a:cubicBezTo>
                      <a:pt x="10844" y="37494"/>
                      <a:pt x="11105" y="38837"/>
                      <a:pt x="11105" y="38203"/>
                    </a:cubicBezTo>
                    <a:cubicBezTo>
                      <a:pt x="11105" y="37569"/>
                      <a:pt x="11105" y="36972"/>
                      <a:pt x="11142" y="36338"/>
                    </a:cubicBezTo>
                    <a:cubicBezTo>
                      <a:pt x="11217" y="35218"/>
                      <a:pt x="11179" y="35965"/>
                      <a:pt x="11142" y="36226"/>
                    </a:cubicBezTo>
                    <a:cubicBezTo>
                      <a:pt x="11217" y="35890"/>
                      <a:pt x="11254" y="35517"/>
                      <a:pt x="11329" y="35181"/>
                    </a:cubicBezTo>
                    <a:cubicBezTo>
                      <a:pt x="11664" y="33652"/>
                      <a:pt x="12112" y="32122"/>
                      <a:pt x="12634" y="30592"/>
                    </a:cubicBezTo>
                    <a:cubicBezTo>
                      <a:pt x="14388" y="25407"/>
                      <a:pt x="17260" y="20333"/>
                      <a:pt x="21476" y="16528"/>
                    </a:cubicBezTo>
                    <a:cubicBezTo>
                      <a:pt x="23453" y="14737"/>
                      <a:pt x="26624" y="12909"/>
                      <a:pt x="29087" y="12125"/>
                    </a:cubicBezTo>
                    <a:cubicBezTo>
                      <a:pt x="29833" y="11864"/>
                      <a:pt x="30616" y="11678"/>
                      <a:pt x="31400" y="11491"/>
                    </a:cubicBezTo>
                    <a:cubicBezTo>
                      <a:pt x="31773" y="11416"/>
                      <a:pt x="32183" y="11342"/>
                      <a:pt x="32556" y="11267"/>
                    </a:cubicBezTo>
                    <a:cubicBezTo>
                      <a:pt x="32967" y="11193"/>
                      <a:pt x="32967" y="11193"/>
                      <a:pt x="32556" y="11267"/>
                    </a:cubicBezTo>
                    <a:cubicBezTo>
                      <a:pt x="32743" y="11267"/>
                      <a:pt x="32967" y="11230"/>
                      <a:pt x="33153" y="11230"/>
                    </a:cubicBezTo>
                    <a:cubicBezTo>
                      <a:pt x="33937" y="11193"/>
                      <a:pt x="34720" y="11155"/>
                      <a:pt x="35541" y="11193"/>
                    </a:cubicBezTo>
                    <a:cubicBezTo>
                      <a:pt x="35951" y="11193"/>
                      <a:pt x="36324" y="11230"/>
                      <a:pt x="36735" y="11267"/>
                    </a:cubicBezTo>
                    <a:cubicBezTo>
                      <a:pt x="35802" y="11193"/>
                      <a:pt x="37518" y="11416"/>
                      <a:pt x="37593" y="11416"/>
                    </a:cubicBezTo>
                    <a:cubicBezTo>
                      <a:pt x="40540" y="12013"/>
                      <a:pt x="43637" y="10558"/>
                      <a:pt x="44495" y="7499"/>
                    </a:cubicBezTo>
                    <a:cubicBezTo>
                      <a:pt x="45278" y="4664"/>
                      <a:pt x="43599" y="1120"/>
                      <a:pt x="40615" y="560"/>
                    </a:cubicBezTo>
                    <a:lnTo>
                      <a:pt x="40615" y="560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344" name="Google Shape;2344;p28"/>
            <p:cNvGrpSpPr/>
            <p:nvPr/>
          </p:nvGrpSpPr>
          <p:grpSpPr>
            <a:xfrm>
              <a:off x="1510766" y="3091954"/>
              <a:ext cx="36743" cy="76196"/>
              <a:chOff x="1510766" y="3091954"/>
              <a:chExt cx="36743" cy="76196"/>
            </a:xfrm>
          </p:grpSpPr>
          <p:sp>
            <p:nvSpPr>
              <p:cNvPr id="2345" name="Google Shape;2345;p28"/>
              <p:cNvSpPr/>
              <p:nvPr/>
            </p:nvSpPr>
            <p:spPr>
              <a:xfrm>
                <a:off x="1516332" y="3097263"/>
                <a:ext cx="25614" cy="65282"/>
              </a:xfrm>
              <a:custGeom>
                <a:rect b="b" l="l" r="r" t="t"/>
                <a:pathLst>
                  <a:path extrusionOk="0" h="65282" w="25614">
                    <a:moveTo>
                      <a:pt x="18375" y="4999"/>
                    </a:moveTo>
                    <a:cubicBezTo>
                      <a:pt x="18375" y="1753"/>
                      <a:pt x="13078" y="3059"/>
                      <a:pt x="11026" y="5521"/>
                    </a:cubicBezTo>
                    <a:cubicBezTo>
                      <a:pt x="-801" y="19773"/>
                      <a:pt x="-3412" y="41075"/>
                      <a:pt x="4646" y="57789"/>
                    </a:cubicBezTo>
                    <a:cubicBezTo>
                      <a:pt x="6288" y="61184"/>
                      <a:pt x="8787" y="64691"/>
                      <a:pt x="12481" y="65213"/>
                    </a:cubicBezTo>
                    <a:cubicBezTo>
                      <a:pt x="18524" y="66071"/>
                      <a:pt x="22292" y="58871"/>
                      <a:pt x="23561" y="52902"/>
                    </a:cubicBezTo>
                    <a:cubicBezTo>
                      <a:pt x="27254" y="35367"/>
                      <a:pt x="25948" y="16826"/>
                      <a:pt x="19793" y="0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46" name="Google Shape;2346;p28"/>
              <p:cNvSpPr/>
              <p:nvPr/>
            </p:nvSpPr>
            <p:spPr>
              <a:xfrm>
                <a:off x="1510766" y="3091954"/>
                <a:ext cx="36743" cy="76196"/>
              </a:xfrm>
              <a:custGeom>
                <a:rect b="b" l="l" r="r" t="t"/>
                <a:pathLst>
                  <a:path extrusionOk="0" h="76196" w="36743">
                    <a:moveTo>
                      <a:pt x="29537" y="10308"/>
                    </a:moveTo>
                    <a:cubicBezTo>
                      <a:pt x="28828" y="4265"/>
                      <a:pt x="23568" y="1467"/>
                      <a:pt x="17935" y="3481"/>
                    </a:cubicBezTo>
                    <a:cubicBezTo>
                      <a:pt x="12525" y="5421"/>
                      <a:pt x="9205" y="10831"/>
                      <a:pt x="6631" y="15681"/>
                    </a:cubicBezTo>
                    <a:cubicBezTo>
                      <a:pt x="1184" y="25866"/>
                      <a:pt x="-1017" y="37692"/>
                      <a:pt x="438" y="49183"/>
                    </a:cubicBezTo>
                    <a:cubicBezTo>
                      <a:pt x="1706" y="59218"/>
                      <a:pt x="6258" y="75932"/>
                      <a:pt x="18867" y="76193"/>
                    </a:cubicBezTo>
                    <a:cubicBezTo>
                      <a:pt x="31962" y="76454"/>
                      <a:pt x="34909" y="59703"/>
                      <a:pt x="36066" y="49966"/>
                    </a:cubicBezTo>
                    <a:cubicBezTo>
                      <a:pt x="37894" y="34446"/>
                      <a:pt x="35991" y="18516"/>
                      <a:pt x="30731" y="3817"/>
                    </a:cubicBezTo>
                    <a:cubicBezTo>
                      <a:pt x="28306" y="-2898"/>
                      <a:pt x="17487" y="-26"/>
                      <a:pt x="19949" y="6801"/>
                    </a:cubicBezTo>
                    <a:cubicBezTo>
                      <a:pt x="24240" y="18777"/>
                      <a:pt x="26142" y="31312"/>
                      <a:pt x="25433" y="43997"/>
                    </a:cubicBezTo>
                    <a:cubicBezTo>
                      <a:pt x="25098" y="49481"/>
                      <a:pt x="24725" y="55749"/>
                      <a:pt x="22486" y="60822"/>
                    </a:cubicBezTo>
                    <a:cubicBezTo>
                      <a:pt x="21404" y="63322"/>
                      <a:pt x="19613" y="66419"/>
                      <a:pt x="17151" y="63695"/>
                    </a:cubicBezTo>
                    <a:cubicBezTo>
                      <a:pt x="14129" y="60375"/>
                      <a:pt x="12786" y="54779"/>
                      <a:pt x="11928" y="50488"/>
                    </a:cubicBezTo>
                    <a:cubicBezTo>
                      <a:pt x="10995" y="45788"/>
                      <a:pt x="10884" y="40789"/>
                      <a:pt x="11555" y="36013"/>
                    </a:cubicBezTo>
                    <a:cubicBezTo>
                      <a:pt x="12227" y="31051"/>
                      <a:pt x="13756" y="26127"/>
                      <a:pt x="16069" y="21687"/>
                    </a:cubicBezTo>
                    <a:cubicBezTo>
                      <a:pt x="17188" y="19523"/>
                      <a:pt x="18457" y="17397"/>
                      <a:pt x="19949" y="15494"/>
                    </a:cubicBezTo>
                    <a:cubicBezTo>
                      <a:pt x="20546" y="14711"/>
                      <a:pt x="21068" y="14524"/>
                      <a:pt x="21591" y="13927"/>
                    </a:cubicBezTo>
                    <a:cubicBezTo>
                      <a:pt x="21404" y="14114"/>
                      <a:pt x="21591" y="14076"/>
                      <a:pt x="22188" y="13815"/>
                    </a:cubicBezTo>
                    <a:cubicBezTo>
                      <a:pt x="21367" y="14188"/>
                      <a:pt x="20546" y="13965"/>
                      <a:pt x="19688" y="13144"/>
                    </a:cubicBezTo>
                    <a:cubicBezTo>
                      <a:pt x="19203" y="12323"/>
                      <a:pt x="18718" y="11502"/>
                      <a:pt x="18233" y="10682"/>
                    </a:cubicBezTo>
                    <a:cubicBezTo>
                      <a:pt x="18270" y="10532"/>
                      <a:pt x="18270" y="10383"/>
                      <a:pt x="18308" y="10234"/>
                    </a:cubicBezTo>
                    <a:cubicBezTo>
                      <a:pt x="18644" y="13218"/>
                      <a:pt x="20621" y="15830"/>
                      <a:pt x="23904" y="15830"/>
                    </a:cubicBezTo>
                    <a:cubicBezTo>
                      <a:pt x="26702" y="15904"/>
                      <a:pt x="29873" y="13330"/>
                      <a:pt x="29537" y="10308"/>
                    </a:cubicBezTo>
                    <a:lnTo>
                      <a:pt x="29537" y="10308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347" name="Google Shape;2347;p28"/>
            <p:cNvGrpSpPr/>
            <p:nvPr/>
          </p:nvGrpSpPr>
          <p:grpSpPr>
            <a:xfrm>
              <a:off x="1527367" y="3051589"/>
              <a:ext cx="55729" cy="56419"/>
              <a:chOff x="1527367" y="3051589"/>
              <a:chExt cx="55729" cy="56419"/>
            </a:xfrm>
          </p:grpSpPr>
          <p:sp>
            <p:nvSpPr>
              <p:cNvPr id="2348" name="Google Shape;2348;p28"/>
              <p:cNvSpPr/>
              <p:nvPr/>
            </p:nvSpPr>
            <p:spPr>
              <a:xfrm>
                <a:off x="1532692" y="3057216"/>
                <a:ext cx="44758" cy="45216"/>
              </a:xfrm>
              <a:custGeom>
                <a:rect b="b" l="l" r="r" t="t"/>
                <a:pathLst>
                  <a:path extrusionOk="0" h="45216" w="44758">
                    <a:moveTo>
                      <a:pt x="8208" y="8560"/>
                    </a:moveTo>
                    <a:cubicBezTo>
                      <a:pt x="5372" y="10276"/>
                      <a:pt x="6678" y="14641"/>
                      <a:pt x="8431" y="17439"/>
                    </a:cubicBezTo>
                    <a:cubicBezTo>
                      <a:pt x="14475" y="27064"/>
                      <a:pt x="22272" y="35608"/>
                      <a:pt x="31301" y="42547"/>
                    </a:cubicBezTo>
                    <a:cubicBezTo>
                      <a:pt x="32830" y="43703"/>
                      <a:pt x="34472" y="44897"/>
                      <a:pt x="36375" y="45158"/>
                    </a:cubicBezTo>
                    <a:cubicBezTo>
                      <a:pt x="39993" y="45681"/>
                      <a:pt x="43426" y="42622"/>
                      <a:pt x="44358" y="39077"/>
                    </a:cubicBezTo>
                    <a:cubicBezTo>
                      <a:pt x="45328" y="35533"/>
                      <a:pt x="44396" y="31765"/>
                      <a:pt x="43053" y="28370"/>
                    </a:cubicBezTo>
                    <a:cubicBezTo>
                      <a:pt x="36300" y="11358"/>
                      <a:pt x="18281" y="-506"/>
                      <a:pt x="0" y="17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49" name="Google Shape;2349;p28"/>
              <p:cNvSpPr/>
              <p:nvPr/>
            </p:nvSpPr>
            <p:spPr>
              <a:xfrm>
                <a:off x="1527367" y="3051589"/>
                <a:ext cx="55729" cy="56419"/>
              </a:xfrm>
              <a:custGeom>
                <a:rect b="b" l="l" r="r" t="t"/>
                <a:pathLst>
                  <a:path extrusionOk="0" h="56419" w="55729">
                    <a:moveTo>
                      <a:pt x="10735" y="9337"/>
                    </a:moveTo>
                    <a:cubicBezTo>
                      <a:pt x="140" y="16873"/>
                      <a:pt x="11257" y="29931"/>
                      <a:pt x="16854" y="36758"/>
                    </a:cubicBezTo>
                    <a:cubicBezTo>
                      <a:pt x="20211" y="40862"/>
                      <a:pt x="23905" y="44705"/>
                      <a:pt x="27896" y="48174"/>
                    </a:cubicBezTo>
                    <a:cubicBezTo>
                      <a:pt x="31888" y="51681"/>
                      <a:pt x="36664" y="56419"/>
                      <a:pt x="42372" y="56419"/>
                    </a:cubicBezTo>
                    <a:cubicBezTo>
                      <a:pt x="48154" y="56419"/>
                      <a:pt x="53153" y="52166"/>
                      <a:pt x="54944" y="46794"/>
                    </a:cubicBezTo>
                    <a:cubicBezTo>
                      <a:pt x="56810" y="41123"/>
                      <a:pt x="55056" y="35191"/>
                      <a:pt x="52780" y="29931"/>
                    </a:cubicBezTo>
                    <a:cubicBezTo>
                      <a:pt x="49087" y="21462"/>
                      <a:pt x="42707" y="14374"/>
                      <a:pt x="35171" y="9114"/>
                    </a:cubicBezTo>
                    <a:cubicBezTo>
                      <a:pt x="26553" y="3107"/>
                      <a:pt x="15921" y="-213"/>
                      <a:pt x="5400" y="11"/>
                    </a:cubicBezTo>
                    <a:cubicBezTo>
                      <a:pt x="-1800" y="160"/>
                      <a:pt x="-1800" y="11352"/>
                      <a:pt x="5400" y="11203"/>
                    </a:cubicBezTo>
                    <a:cubicBezTo>
                      <a:pt x="18010" y="10942"/>
                      <a:pt x="30918" y="17209"/>
                      <a:pt x="38417" y="27394"/>
                    </a:cubicBezTo>
                    <a:cubicBezTo>
                      <a:pt x="40282" y="29931"/>
                      <a:pt x="42222" y="33326"/>
                      <a:pt x="43192" y="35788"/>
                    </a:cubicBezTo>
                    <a:cubicBezTo>
                      <a:pt x="43789" y="37392"/>
                      <a:pt x="44386" y="39071"/>
                      <a:pt x="44535" y="40787"/>
                    </a:cubicBezTo>
                    <a:cubicBezTo>
                      <a:pt x="44647" y="42056"/>
                      <a:pt x="44312" y="43697"/>
                      <a:pt x="43976" y="44108"/>
                    </a:cubicBezTo>
                    <a:cubicBezTo>
                      <a:pt x="43379" y="44816"/>
                      <a:pt x="43230" y="44966"/>
                      <a:pt x="42596" y="45227"/>
                    </a:cubicBezTo>
                    <a:cubicBezTo>
                      <a:pt x="43342" y="44928"/>
                      <a:pt x="42484" y="45152"/>
                      <a:pt x="42558" y="45190"/>
                    </a:cubicBezTo>
                    <a:cubicBezTo>
                      <a:pt x="41252" y="44854"/>
                      <a:pt x="39947" y="43623"/>
                      <a:pt x="38827" y="42727"/>
                    </a:cubicBezTo>
                    <a:cubicBezTo>
                      <a:pt x="35619" y="40116"/>
                      <a:pt x="32560" y="37318"/>
                      <a:pt x="29687" y="34333"/>
                    </a:cubicBezTo>
                    <a:cubicBezTo>
                      <a:pt x="26628" y="31125"/>
                      <a:pt x="23755" y="27693"/>
                      <a:pt x="21218" y="24074"/>
                    </a:cubicBezTo>
                    <a:cubicBezTo>
                      <a:pt x="20062" y="22432"/>
                      <a:pt x="18793" y="20753"/>
                      <a:pt x="17935" y="18925"/>
                    </a:cubicBezTo>
                    <a:cubicBezTo>
                      <a:pt x="17525" y="18067"/>
                      <a:pt x="18122" y="19522"/>
                      <a:pt x="17823" y="18627"/>
                    </a:cubicBezTo>
                    <a:cubicBezTo>
                      <a:pt x="17674" y="18179"/>
                      <a:pt x="17488" y="17694"/>
                      <a:pt x="17450" y="17209"/>
                    </a:cubicBezTo>
                    <a:cubicBezTo>
                      <a:pt x="17562" y="18142"/>
                      <a:pt x="17488" y="17209"/>
                      <a:pt x="17525" y="17060"/>
                    </a:cubicBezTo>
                    <a:cubicBezTo>
                      <a:pt x="17376" y="17955"/>
                      <a:pt x="17301" y="18291"/>
                      <a:pt x="16406" y="18925"/>
                    </a:cubicBezTo>
                    <a:cubicBezTo>
                      <a:pt x="18868" y="17172"/>
                      <a:pt x="20025" y="14038"/>
                      <a:pt x="18420" y="11277"/>
                    </a:cubicBezTo>
                    <a:cubicBezTo>
                      <a:pt x="16965" y="8927"/>
                      <a:pt x="13197" y="7584"/>
                      <a:pt x="10735" y="9337"/>
                    </a:cubicBezTo>
                    <a:lnTo>
                      <a:pt x="10735" y="9337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350" name="Google Shape;2350;p28"/>
            <p:cNvGrpSpPr/>
            <p:nvPr/>
          </p:nvGrpSpPr>
          <p:grpSpPr>
            <a:xfrm>
              <a:off x="1478934" y="2994529"/>
              <a:ext cx="42939" cy="48148"/>
              <a:chOff x="1478934" y="2994529"/>
              <a:chExt cx="42939" cy="48148"/>
            </a:xfrm>
          </p:grpSpPr>
          <p:sp>
            <p:nvSpPr>
              <p:cNvPr id="2351" name="Google Shape;2351;p28"/>
              <p:cNvSpPr/>
              <p:nvPr/>
            </p:nvSpPr>
            <p:spPr>
              <a:xfrm>
                <a:off x="1484459" y="3000115"/>
                <a:ext cx="31780" cy="36910"/>
              </a:xfrm>
              <a:custGeom>
                <a:rect b="b" l="l" r="r" t="t"/>
                <a:pathLst>
                  <a:path extrusionOk="0" h="36910" w="31780">
                    <a:moveTo>
                      <a:pt x="31781" y="0"/>
                    </a:moveTo>
                    <a:cubicBezTo>
                      <a:pt x="23573" y="2015"/>
                      <a:pt x="15813" y="5857"/>
                      <a:pt x="9247" y="11155"/>
                    </a:cubicBezTo>
                    <a:cubicBezTo>
                      <a:pt x="5180" y="14438"/>
                      <a:pt x="1450" y="18504"/>
                      <a:pt x="293" y="23578"/>
                    </a:cubicBezTo>
                    <a:cubicBezTo>
                      <a:pt x="-863" y="28652"/>
                      <a:pt x="1450" y="34770"/>
                      <a:pt x="6374" y="36449"/>
                    </a:cubicBezTo>
                    <a:cubicBezTo>
                      <a:pt x="12418" y="38501"/>
                      <a:pt x="18424" y="33353"/>
                      <a:pt x="22043" y="28092"/>
                    </a:cubicBezTo>
                    <a:cubicBezTo>
                      <a:pt x="26557" y="21452"/>
                      <a:pt x="29729" y="13916"/>
                      <a:pt x="31296" y="6044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52" name="Google Shape;2352;p28"/>
              <p:cNvSpPr/>
              <p:nvPr/>
            </p:nvSpPr>
            <p:spPr>
              <a:xfrm>
                <a:off x="1478934" y="2994529"/>
                <a:ext cx="42939" cy="48148"/>
              </a:xfrm>
              <a:custGeom>
                <a:rect b="b" l="l" r="r" t="t"/>
                <a:pathLst>
                  <a:path extrusionOk="0" h="48148" w="42939">
                    <a:moveTo>
                      <a:pt x="35813" y="177"/>
                    </a:moveTo>
                    <a:cubicBezTo>
                      <a:pt x="28165" y="2079"/>
                      <a:pt x="20778" y="5400"/>
                      <a:pt x="14399" y="10026"/>
                    </a:cubicBezTo>
                    <a:cubicBezTo>
                      <a:pt x="8131" y="14540"/>
                      <a:pt x="1752" y="20435"/>
                      <a:pt x="297" y="28381"/>
                    </a:cubicBezTo>
                    <a:cubicBezTo>
                      <a:pt x="-1084" y="36029"/>
                      <a:pt x="2386" y="44461"/>
                      <a:pt x="9997" y="47296"/>
                    </a:cubicBezTo>
                    <a:cubicBezTo>
                      <a:pt x="18577" y="50467"/>
                      <a:pt x="26673" y="44237"/>
                      <a:pt x="31560" y="37745"/>
                    </a:cubicBezTo>
                    <a:cubicBezTo>
                      <a:pt x="36895" y="30620"/>
                      <a:pt x="40477" y="21852"/>
                      <a:pt x="42230" y="13160"/>
                    </a:cubicBezTo>
                    <a:cubicBezTo>
                      <a:pt x="42827" y="10287"/>
                      <a:pt x="41409" y="6967"/>
                      <a:pt x="38313" y="6258"/>
                    </a:cubicBezTo>
                    <a:cubicBezTo>
                      <a:pt x="35515" y="5624"/>
                      <a:pt x="32045" y="7116"/>
                      <a:pt x="31411" y="10175"/>
                    </a:cubicBezTo>
                    <a:cubicBezTo>
                      <a:pt x="30105" y="16629"/>
                      <a:pt x="28165" y="21890"/>
                      <a:pt x="24920" y="27411"/>
                    </a:cubicBezTo>
                    <a:cubicBezTo>
                      <a:pt x="23241" y="30284"/>
                      <a:pt x="22121" y="32000"/>
                      <a:pt x="19958" y="34089"/>
                    </a:cubicBezTo>
                    <a:cubicBezTo>
                      <a:pt x="18838" y="35171"/>
                      <a:pt x="18577" y="35246"/>
                      <a:pt x="17085" y="36216"/>
                    </a:cubicBezTo>
                    <a:cubicBezTo>
                      <a:pt x="16973" y="36290"/>
                      <a:pt x="16115" y="36701"/>
                      <a:pt x="16898" y="36365"/>
                    </a:cubicBezTo>
                    <a:cubicBezTo>
                      <a:pt x="16637" y="36477"/>
                      <a:pt x="16376" y="36552"/>
                      <a:pt x="16115" y="36626"/>
                    </a:cubicBezTo>
                    <a:cubicBezTo>
                      <a:pt x="15779" y="36738"/>
                      <a:pt x="15406" y="36812"/>
                      <a:pt x="15070" y="36887"/>
                    </a:cubicBezTo>
                    <a:cubicBezTo>
                      <a:pt x="14212" y="37074"/>
                      <a:pt x="16227" y="36924"/>
                      <a:pt x="14660" y="36887"/>
                    </a:cubicBezTo>
                    <a:cubicBezTo>
                      <a:pt x="14623" y="36887"/>
                      <a:pt x="13727" y="36812"/>
                      <a:pt x="14324" y="36887"/>
                    </a:cubicBezTo>
                    <a:cubicBezTo>
                      <a:pt x="14996" y="36962"/>
                      <a:pt x="13839" y="36701"/>
                      <a:pt x="13690" y="36701"/>
                    </a:cubicBezTo>
                    <a:cubicBezTo>
                      <a:pt x="13056" y="36626"/>
                      <a:pt x="13690" y="36738"/>
                      <a:pt x="13877" y="36812"/>
                    </a:cubicBezTo>
                    <a:cubicBezTo>
                      <a:pt x="13615" y="36663"/>
                      <a:pt x="13354" y="36514"/>
                      <a:pt x="13056" y="36365"/>
                    </a:cubicBezTo>
                    <a:cubicBezTo>
                      <a:pt x="12198" y="35917"/>
                      <a:pt x="12907" y="36216"/>
                      <a:pt x="13093" y="36402"/>
                    </a:cubicBezTo>
                    <a:cubicBezTo>
                      <a:pt x="12869" y="36178"/>
                      <a:pt x="12645" y="35954"/>
                      <a:pt x="12422" y="35768"/>
                    </a:cubicBezTo>
                    <a:cubicBezTo>
                      <a:pt x="12347" y="35693"/>
                      <a:pt x="11899" y="35096"/>
                      <a:pt x="12272" y="35619"/>
                    </a:cubicBezTo>
                    <a:cubicBezTo>
                      <a:pt x="12720" y="36216"/>
                      <a:pt x="12011" y="35171"/>
                      <a:pt x="11937" y="35022"/>
                    </a:cubicBezTo>
                    <a:cubicBezTo>
                      <a:pt x="11787" y="34761"/>
                      <a:pt x="11638" y="34462"/>
                      <a:pt x="11489" y="34201"/>
                    </a:cubicBezTo>
                    <a:cubicBezTo>
                      <a:pt x="11563" y="34350"/>
                      <a:pt x="11713" y="35022"/>
                      <a:pt x="11601" y="34425"/>
                    </a:cubicBezTo>
                    <a:cubicBezTo>
                      <a:pt x="11526" y="33903"/>
                      <a:pt x="11265" y="33343"/>
                      <a:pt x="11153" y="32821"/>
                    </a:cubicBezTo>
                    <a:cubicBezTo>
                      <a:pt x="10892" y="31776"/>
                      <a:pt x="11116" y="32634"/>
                      <a:pt x="11153" y="32895"/>
                    </a:cubicBezTo>
                    <a:cubicBezTo>
                      <a:pt x="11116" y="32560"/>
                      <a:pt x="11116" y="32261"/>
                      <a:pt x="11116" y="31925"/>
                    </a:cubicBezTo>
                    <a:cubicBezTo>
                      <a:pt x="11116" y="31590"/>
                      <a:pt x="11116" y="31291"/>
                      <a:pt x="11153" y="30955"/>
                    </a:cubicBezTo>
                    <a:cubicBezTo>
                      <a:pt x="11153" y="30321"/>
                      <a:pt x="11265" y="30545"/>
                      <a:pt x="11116" y="31030"/>
                    </a:cubicBezTo>
                    <a:cubicBezTo>
                      <a:pt x="11302" y="30321"/>
                      <a:pt x="11452" y="29612"/>
                      <a:pt x="11675" y="28903"/>
                    </a:cubicBezTo>
                    <a:cubicBezTo>
                      <a:pt x="11675" y="28903"/>
                      <a:pt x="12011" y="28045"/>
                      <a:pt x="11825" y="28493"/>
                    </a:cubicBezTo>
                    <a:cubicBezTo>
                      <a:pt x="11601" y="29015"/>
                      <a:pt x="12086" y="27971"/>
                      <a:pt x="12160" y="27859"/>
                    </a:cubicBezTo>
                    <a:cubicBezTo>
                      <a:pt x="12907" y="26479"/>
                      <a:pt x="13653" y="25434"/>
                      <a:pt x="14287" y="24762"/>
                    </a:cubicBezTo>
                    <a:cubicBezTo>
                      <a:pt x="16190" y="22598"/>
                      <a:pt x="18391" y="20733"/>
                      <a:pt x="20331" y="19390"/>
                    </a:cubicBezTo>
                    <a:cubicBezTo>
                      <a:pt x="23166" y="17338"/>
                      <a:pt x="26225" y="15585"/>
                      <a:pt x="29396" y="14092"/>
                    </a:cubicBezTo>
                    <a:cubicBezTo>
                      <a:pt x="30851" y="13421"/>
                      <a:pt x="31672" y="13085"/>
                      <a:pt x="33500" y="12451"/>
                    </a:cubicBezTo>
                    <a:cubicBezTo>
                      <a:pt x="35254" y="11854"/>
                      <a:pt x="37044" y="11332"/>
                      <a:pt x="38835" y="10884"/>
                    </a:cubicBezTo>
                    <a:cubicBezTo>
                      <a:pt x="41782" y="10138"/>
                      <a:pt x="43536" y="6855"/>
                      <a:pt x="42752" y="3982"/>
                    </a:cubicBezTo>
                    <a:cubicBezTo>
                      <a:pt x="41894" y="1110"/>
                      <a:pt x="38760" y="-569"/>
                      <a:pt x="35813" y="177"/>
                    </a:cubicBezTo>
                    <a:lnTo>
                      <a:pt x="35813" y="177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353" name="Google Shape;2353;p28"/>
            <p:cNvGrpSpPr/>
            <p:nvPr/>
          </p:nvGrpSpPr>
          <p:grpSpPr>
            <a:xfrm>
              <a:off x="1515961" y="2992182"/>
              <a:ext cx="70647" cy="36593"/>
              <a:chOff x="1515961" y="2992182"/>
              <a:chExt cx="70647" cy="36593"/>
            </a:xfrm>
          </p:grpSpPr>
          <p:sp>
            <p:nvSpPr>
              <p:cNvPr id="2354" name="Google Shape;2354;p28"/>
              <p:cNvSpPr/>
              <p:nvPr/>
            </p:nvSpPr>
            <p:spPr>
              <a:xfrm>
                <a:off x="1521313" y="2997734"/>
                <a:ext cx="59687" cy="25509"/>
              </a:xfrm>
              <a:custGeom>
                <a:rect b="b" l="l" r="r" t="t"/>
                <a:pathLst>
                  <a:path extrusionOk="0" h="25509" w="59687">
                    <a:moveTo>
                      <a:pt x="1567" y="142"/>
                    </a:moveTo>
                    <a:cubicBezTo>
                      <a:pt x="-1679" y="1560"/>
                      <a:pt x="1567" y="6298"/>
                      <a:pt x="4738" y="7865"/>
                    </a:cubicBezTo>
                    <a:cubicBezTo>
                      <a:pt x="17087" y="13834"/>
                      <a:pt x="29771" y="19132"/>
                      <a:pt x="42679" y="23721"/>
                    </a:cubicBezTo>
                    <a:cubicBezTo>
                      <a:pt x="47455" y="25400"/>
                      <a:pt x="53275" y="26817"/>
                      <a:pt x="57080" y="23497"/>
                    </a:cubicBezTo>
                    <a:cubicBezTo>
                      <a:pt x="60624" y="20438"/>
                      <a:pt x="60326" y="14469"/>
                      <a:pt x="57565" y="10700"/>
                    </a:cubicBezTo>
                    <a:cubicBezTo>
                      <a:pt x="54804" y="6932"/>
                      <a:pt x="50253" y="4881"/>
                      <a:pt x="45776" y="3463"/>
                    </a:cubicBezTo>
                    <a:cubicBezTo>
                      <a:pt x="31002" y="-1275"/>
                      <a:pt x="14699" y="-1163"/>
                      <a:pt x="0" y="3873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55" name="Google Shape;2355;p28"/>
              <p:cNvSpPr/>
              <p:nvPr/>
            </p:nvSpPr>
            <p:spPr>
              <a:xfrm>
                <a:off x="1515961" y="2992182"/>
                <a:ext cx="70647" cy="36593"/>
              </a:xfrm>
              <a:custGeom>
                <a:rect b="b" l="l" r="r" t="t"/>
                <a:pathLst>
                  <a:path extrusionOk="0" h="36593" w="70647">
                    <a:moveTo>
                      <a:pt x="4084" y="845"/>
                    </a:moveTo>
                    <a:cubicBezTo>
                      <a:pt x="-1363" y="3904"/>
                      <a:pt x="-654" y="10358"/>
                      <a:pt x="2890" y="14611"/>
                    </a:cubicBezTo>
                    <a:cubicBezTo>
                      <a:pt x="6359" y="18789"/>
                      <a:pt x="12291" y="20655"/>
                      <a:pt x="17104" y="22819"/>
                    </a:cubicBezTo>
                    <a:cubicBezTo>
                      <a:pt x="22812" y="25393"/>
                      <a:pt x="28595" y="27818"/>
                      <a:pt x="34415" y="30093"/>
                    </a:cubicBezTo>
                    <a:cubicBezTo>
                      <a:pt x="39712" y="32183"/>
                      <a:pt x="45159" y="34608"/>
                      <a:pt x="50718" y="35913"/>
                    </a:cubicBezTo>
                    <a:cubicBezTo>
                      <a:pt x="56127" y="37144"/>
                      <a:pt x="62134" y="36995"/>
                      <a:pt x="66424" y="33003"/>
                    </a:cubicBezTo>
                    <a:cubicBezTo>
                      <a:pt x="70267" y="29422"/>
                      <a:pt x="71386" y="23826"/>
                      <a:pt x="70192" y="18827"/>
                    </a:cubicBezTo>
                    <a:cubicBezTo>
                      <a:pt x="67469" y="7448"/>
                      <a:pt x="54225" y="3344"/>
                      <a:pt x="44114" y="1441"/>
                    </a:cubicBezTo>
                    <a:cubicBezTo>
                      <a:pt x="30721" y="-1095"/>
                      <a:pt x="16843" y="-312"/>
                      <a:pt x="3860" y="4016"/>
                    </a:cubicBezTo>
                    <a:cubicBezTo>
                      <a:pt x="-2930" y="6291"/>
                      <a:pt x="-20" y="17111"/>
                      <a:pt x="6844" y="14797"/>
                    </a:cubicBezTo>
                    <a:cubicBezTo>
                      <a:pt x="14940" y="12111"/>
                      <a:pt x="23297" y="10843"/>
                      <a:pt x="31840" y="11179"/>
                    </a:cubicBezTo>
                    <a:cubicBezTo>
                      <a:pt x="39414" y="11477"/>
                      <a:pt x="48181" y="12746"/>
                      <a:pt x="54859" y="16551"/>
                    </a:cubicBezTo>
                    <a:cubicBezTo>
                      <a:pt x="57060" y="17819"/>
                      <a:pt x="59112" y="19573"/>
                      <a:pt x="59448" y="22147"/>
                    </a:cubicBezTo>
                    <a:cubicBezTo>
                      <a:pt x="59783" y="24497"/>
                      <a:pt x="58403" y="25467"/>
                      <a:pt x="56015" y="25430"/>
                    </a:cubicBezTo>
                    <a:cubicBezTo>
                      <a:pt x="52434" y="25318"/>
                      <a:pt x="48778" y="23602"/>
                      <a:pt x="45457" y="22371"/>
                    </a:cubicBezTo>
                    <a:cubicBezTo>
                      <a:pt x="41205" y="20804"/>
                      <a:pt x="37026" y="19162"/>
                      <a:pt x="32848" y="17483"/>
                    </a:cubicBezTo>
                    <a:cubicBezTo>
                      <a:pt x="28296" y="15618"/>
                      <a:pt x="23782" y="13641"/>
                      <a:pt x="19305" y="11552"/>
                    </a:cubicBezTo>
                    <a:cubicBezTo>
                      <a:pt x="17104" y="10544"/>
                      <a:pt x="14679" y="9649"/>
                      <a:pt x="12627" y="8381"/>
                    </a:cubicBezTo>
                    <a:cubicBezTo>
                      <a:pt x="12142" y="8082"/>
                      <a:pt x="11769" y="7597"/>
                      <a:pt x="11247" y="7224"/>
                    </a:cubicBezTo>
                    <a:cubicBezTo>
                      <a:pt x="11247" y="7224"/>
                      <a:pt x="13784" y="8679"/>
                      <a:pt x="11098" y="6926"/>
                    </a:cubicBezTo>
                    <a:cubicBezTo>
                      <a:pt x="10911" y="6590"/>
                      <a:pt x="10874" y="6553"/>
                      <a:pt x="10986" y="6739"/>
                    </a:cubicBezTo>
                    <a:cubicBezTo>
                      <a:pt x="11769" y="7858"/>
                      <a:pt x="11359" y="9089"/>
                      <a:pt x="9717" y="10507"/>
                    </a:cubicBezTo>
                    <a:cubicBezTo>
                      <a:pt x="16022" y="7000"/>
                      <a:pt x="10389" y="-2700"/>
                      <a:pt x="4084" y="845"/>
                    </a:cubicBezTo>
                    <a:lnTo>
                      <a:pt x="4084" y="845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356" name="Google Shape;2356;p28"/>
            <p:cNvGrpSpPr/>
            <p:nvPr/>
          </p:nvGrpSpPr>
          <p:grpSpPr>
            <a:xfrm>
              <a:off x="1490490" y="2914445"/>
              <a:ext cx="58678" cy="47373"/>
              <a:chOff x="1490490" y="2914445"/>
              <a:chExt cx="58678" cy="47373"/>
            </a:xfrm>
          </p:grpSpPr>
          <p:sp>
            <p:nvSpPr>
              <p:cNvPr id="2357" name="Google Shape;2357;p28"/>
              <p:cNvSpPr/>
              <p:nvPr/>
            </p:nvSpPr>
            <p:spPr>
              <a:xfrm>
                <a:off x="1496056" y="2920022"/>
                <a:ext cx="47507" cy="36107"/>
              </a:xfrm>
              <a:custGeom>
                <a:rect b="b" l="l" r="r" t="t"/>
                <a:pathLst>
                  <a:path extrusionOk="0" h="36107" w="47507">
                    <a:moveTo>
                      <a:pt x="970" y="35063"/>
                    </a:moveTo>
                    <a:cubicBezTo>
                      <a:pt x="6305" y="20215"/>
                      <a:pt x="16117" y="5441"/>
                      <a:pt x="31226" y="890"/>
                    </a:cubicBezTo>
                    <a:cubicBezTo>
                      <a:pt x="36001" y="-528"/>
                      <a:pt x="41896" y="-566"/>
                      <a:pt x="45254" y="3128"/>
                    </a:cubicBezTo>
                    <a:cubicBezTo>
                      <a:pt x="49022" y="7232"/>
                      <a:pt x="47716" y="14208"/>
                      <a:pt x="43911" y="18312"/>
                    </a:cubicBezTo>
                    <a:cubicBezTo>
                      <a:pt x="40105" y="22416"/>
                      <a:pt x="34584" y="24356"/>
                      <a:pt x="29323" y="26147"/>
                    </a:cubicBezTo>
                    <a:cubicBezTo>
                      <a:pt x="19549" y="29467"/>
                      <a:pt x="9774" y="32787"/>
                      <a:pt x="0" y="36108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58" name="Google Shape;2358;p28"/>
              <p:cNvSpPr/>
              <p:nvPr/>
            </p:nvSpPr>
            <p:spPr>
              <a:xfrm>
                <a:off x="1490490" y="2914445"/>
                <a:ext cx="58678" cy="47373"/>
              </a:xfrm>
              <a:custGeom>
                <a:rect b="b" l="l" r="r" t="t"/>
                <a:pathLst>
                  <a:path extrusionOk="0" h="47373" w="58678">
                    <a:moveTo>
                      <a:pt x="11946" y="42133"/>
                    </a:moveTo>
                    <a:cubicBezTo>
                      <a:pt x="16237" y="30307"/>
                      <a:pt x="24183" y="17137"/>
                      <a:pt x="36084" y="12623"/>
                    </a:cubicBezTo>
                    <a:cubicBezTo>
                      <a:pt x="39143" y="11467"/>
                      <a:pt x="42165" y="10720"/>
                      <a:pt x="44777" y="11429"/>
                    </a:cubicBezTo>
                    <a:cubicBezTo>
                      <a:pt x="47015" y="12026"/>
                      <a:pt x="47575" y="13295"/>
                      <a:pt x="47500" y="15384"/>
                    </a:cubicBezTo>
                    <a:cubicBezTo>
                      <a:pt x="47463" y="16279"/>
                      <a:pt x="47164" y="17398"/>
                      <a:pt x="46530" y="18518"/>
                    </a:cubicBezTo>
                    <a:cubicBezTo>
                      <a:pt x="45896" y="19637"/>
                      <a:pt x="45224" y="20458"/>
                      <a:pt x="43993" y="21428"/>
                    </a:cubicBezTo>
                    <a:cubicBezTo>
                      <a:pt x="41158" y="23703"/>
                      <a:pt x="37502" y="24935"/>
                      <a:pt x="34107" y="26091"/>
                    </a:cubicBezTo>
                    <a:cubicBezTo>
                      <a:pt x="24108" y="29523"/>
                      <a:pt x="14110" y="32881"/>
                      <a:pt x="4112" y="36313"/>
                    </a:cubicBezTo>
                    <a:cubicBezTo>
                      <a:pt x="1239" y="37283"/>
                      <a:pt x="-626" y="40156"/>
                      <a:pt x="195" y="43215"/>
                    </a:cubicBezTo>
                    <a:cubicBezTo>
                      <a:pt x="978" y="46013"/>
                      <a:pt x="4186" y="48102"/>
                      <a:pt x="7096" y="47132"/>
                    </a:cubicBezTo>
                    <a:cubicBezTo>
                      <a:pt x="17542" y="43588"/>
                      <a:pt x="28063" y="40119"/>
                      <a:pt x="38472" y="36425"/>
                    </a:cubicBezTo>
                    <a:cubicBezTo>
                      <a:pt x="47985" y="33067"/>
                      <a:pt x="57349" y="27621"/>
                      <a:pt x="58580" y="16615"/>
                    </a:cubicBezTo>
                    <a:cubicBezTo>
                      <a:pt x="59103" y="11914"/>
                      <a:pt x="57536" y="6990"/>
                      <a:pt x="53880" y="3856"/>
                    </a:cubicBezTo>
                    <a:cubicBezTo>
                      <a:pt x="50074" y="573"/>
                      <a:pt x="44963" y="-434"/>
                      <a:pt x="40076" y="162"/>
                    </a:cubicBezTo>
                    <a:cubicBezTo>
                      <a:pt x="31010" y="1244"/>
                      <a:pt x="22691" y="6430"/>
                      <a:pt x="16498" y="12959"/>
                    </a:cubicBezTo>
                    <a:cubicBezTo>
                      <a:pt x="9447" y="20383"/>
                      <a:pt x="4671" y="29561"/>
                      <a:pt x="1202" y="39149"/>
                    </a:cubicBezTo>
                    <a:cubicBezTo>
                      <a:pt x="157" y="41984"/>
                      <a:pt x="2358" y="45267"/>
                      <a:pt x="5119" y="46050"/>
                    </a:cubicBezTo>
                    <a:cubicBezTo>
                      <a:pt x="8178" y="46909"/>
                      <a:pt x="10902" y="45006"/>
                      <a:pt x="11946" y="42133"/>
                    </a:cubicBezTo>
                    <a:lnTo>
                      <a:pt x="11946" y="42133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359" name="Google Shape;2359;p28"/>
            <p:cNvGrpSpPr/>
            <p:nvPr/>
          </p:nvGrpSpPr>
          <p:grpSpPr>
            <a:xfrm>
              <a:off x="1449307" y="2949151"/>
              <a:ext cx="45918" cy="51190"/>
              <a:chOff x="1449307" y="2949151"/>
              <a:chExt cx="45918" cy="51190"/>
            </a:xfrm>
          </p:grpSpPr>
          <p:sp>
            <p:nvSpPr>
              <p:cNvPr id="2360" name="Google Shape;2360;p28"/>
              <p:cNvSpPr/>
              <p:nvPr/>
            </p:nvSpPr>
            <p:spPr>
              <a:xfrm>
                <a:off x="1454929" y="2954787"/>
                <a:ext cx="34747" cy="40024"/>
              </a:xfrm>
              <a:custGeom>
                <a:rect b="b" l="l" r="r" t="t"/>
                <a:pathLst>
                  <a:path extrusionOk="0" h="40024" w="34747">
                    <a:moveTo>
                      <a:pt x="34748" y="634"/>
                    </a:moveTo>
                    <a:cubicBezTo>
                      <a:pt x="22026" y="3022"/>
                      <a:pt x="10424" y="10782"/>
                      <a:pt x="3373" y="21638"/>
                    </a:cubicBezTo>
                    <a:cubicBezTo>
                      <a:pt x="52" y="26712"/>
                      <a:pt x="-1888" y="34360"/>
                      <a:pt x="2738" y="38240"/>
                    </a:cubicBezTo>
                    <a:cubicBezTo>
                      <a:pt x="5760" y="40814"/>
                      <a:pt x="10498" y="40404"/>
                      <a:pt x="13856" y="38277"/>
                    </a:cubicBezTo>
                    <a:cubicBezTo>
                      <a:pt x="17214" y="36151"/>
                      <a:pt x="19452" y="32681"/>
                      <a:pt x="21392" y="29211"/>
                    </a:cubicBezTo>
                    <a:cubicBezTo>
                      <a:pt x="26503" y="20109"/>
                      <a:pt x="30234" y="10222"/>
                      <a:pt x="32435" y="0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61" name="Google Shape;2361;p28"/>
              <p:cNvSpPr/>
              <p:nvPr/>
            </p:nvSpPr>
            <p:spPr>
              <a:xfrm>
                <a:off x="1449307" y="2949151"/>
                <a:ext cx="45918" cy="51190"/>
              </a:xfrm>
              <a:custGeom>
                <a:rect b="b" l="l" r="r" t="t"/>
                <a:pathLst>
                  <a:path extrusionOk="0" h="51190" w="45918">
                    <a:moveTo>
                      <a:pt x="38877" y="861"/>
                    </a:moveTo>
                    <a:cubicBezTo>
                      <a:pt x="30893" y="2428"/>
                      <a:pt x="23320" y="5897"/>
                      <a:pt x="16866" y="10822"/>
                    </a:cubicBezTo>
                    <a:cubicBezTo>
                      <a:pt x="10337" y="15821"/>
                      <a:pt x="4293" y="22275"/>
                      <a:pt x="1383" y="30072"/>
                    </a:cubicBezTo>
                    <a:cubicBezTo>
                      <a:pt x="-34" y="33840"/>
                      <a:pt x="-557" y="38280"/>
                      <a:pt x="749" y="42160"/>
                    </a:cubicBezTo>
                    <a:cubicBezTo>
                      <a:pt x="2241" y="46637"/>
                      <a:pt x="6009" y="50106"/>
                      <a:pt x="10710" y="50927"/>
                    </a:cubicBezTo>
                    <a:cubicBezTo>
                      <a:pt x="20783" y="52718"/>
                      <a:pt x="27760" y="45070"/>
                      <a:pt x="32199" y="37049"/>
                    </a:cubicBezTo>
                    <a:cubicBezTo>
                      <a:pt x="37385" y="27685"/>
                      <a:pt x="41190" y="17537"/>
                      <a:pt x="43466" y="7091"/>
                    </a:cubicBezTo>
                    <a:cubicBezTo>
                      <a:pt x="44100" y="4144"/>
                      <a:pt x="42571" y="1047"/>
                      <a:pt x="39549" y="189"/>
                    </a:cubicBezTo>
                    <a:cubicBezTo>
                      <a:pt x="36751" y="-594"/>
                      <a:pt x="33318" y="1122"/>
                      <a:pt x="32647" y="4106"/>
                    </a:cubicBezTo>
                    <a:cubicBezTo>
                      <a:pt x="31043" y="11493"/>
                      <a:pt x="28655" y="18806"/>
                      <a:pt x="25521" y="25484"/>
                    </a:cubicBezTo>
                    <a:cubicBezTo>
                      <a:pt x="23954" y="28804"/>
                      <a:pt x="22275" y="32162"/>
                      <a:pt x="20224" y="35221"/>
                    </a:cubicBezTo>
                    <a:cubicBezTo>
                      <a:pt x="19477" y="36377"/>
                      <a:pt x="18731" y="37235"/>
                      <a:pt x="17500" y="38392"/>
                    </a:cubicBezTo>
                    <a:cubicBezTo>
                      <a:pt x="17052" y="38802"/>
                      <a:pt x="16866" y="38802"/>
                      <a:pt x="16194" y="39287"/>
                    </a:cubicBezTo>
                    <a:cubicBezTo>
                      <a:pt x="15448" y="39809"/>
                      <a:pt x="15709" y="39548"/>
                      <a:pt x="16045" y="39437"/>
                    </a:cubicBezTo>
                    <a:cubicBezTo>
                      <a:pt x="15523" y="39660"/>
                      <a:pt x="15001" y="39772"/>
                      <a:pt x="14478" y="39922"/>
                    </a:cubicBezTo>
                    <a:cubicBezTo>
                      <a:pt x="14292" y="39996"/>
                      <a:pt x="13434" y="40033"/>
                      <a:pt x="14329" y="39959"/>
                    </a:cubicBezTo>
                    <a:cubicBezTo>
                      <a:pt x="13956" y="39996"/>
                      <a:pt x="13620" y="39996"/>
                      <a:pt x="13247" y="39996"/>
                    </a:cubicBezTo>
                    <a:cubicBezTo>
                      <a:pt x="12986" y="39996"/>
                      <a:pt x="12240" y="39809"/>
                      <a:pt x="13135" y="39996"/>
                    </a:cubicBezTo>
                    <a:cubicBezTo>
                      <a:pt x="12799" y="39922"/>
                      <a:pt x="12464" y="39847"/>
                      <a:pt x="12128" y="39698"/>
                    </a:cubicBezTo>
                    <a:cubicBezTo>
                      <a:pt x="12538" y="39847"/>
                      <a:pt x="12613" y="40108"/>
                      <a:pt x="12016" y="39586"/>
                    </a:cubicBezTo>
                    <a:cubicBezTo>
                      <a:pt x="12314" y="39847"/>
                      <a:pt x="12576" y="39847"/>
                      <a:pt x="11904" y="39474"/>
                    </a:cubicBezTo>
                    <a:cubicBezTo>
                      <a:pt x="11717" y="39362"/>
                      <a:pt x="11232" y="38616"/>
                      <a:pt x="11829" y="39474"/>
                    </a:cubicBezTo>
                    <a:cubicBezTo>
                      <a:pt x="11755" y="39362"/>
                      <a:pt x="11121" y="38205"/>
                      <a:pt x="11419" y="38877"/>
                    </a:cubicBezTo>
                    <a:cubicBezTo>
                      <a:pt x="11643" y="39362"/>
                      <a:pt x="11195" y="37981"/>
                      <a:pt x="11121" y="37683"/>
                    </a:cubicBezTo>
                    <a:cubicBezTo>
                      <a:pt x="11344" y="38839"/>
                      <a:pt x="11195" y="37086"/>
                      <a:pt x="11158" y="36676"/>
                    </a:cubicBezTo>
                    <a:cubicBezTo>
                      <a:pt x="11121" y="35668"/>
                      <a:pt x="11158" y="36303"/>
                      <a:pt x="11121" y="36601"/>
                    </a:cubicBezTo>
                    <a:cubicBezTo>
                      <a:pt x="11158" y="36265"/>
                      <a:pt x="11232" y="35892"/>
                      <a:pt x="11307" y="35556"/>
                    </a:cubicBezTo>
                    <a:cubicBezTo>
                      <a:pt x="11494" y="34661"/>
                      <a:pt x="11792" y="33803"/>
                      <a:pt x="12091" y="32945"/>
                    </a:cubicBezTo>
                    <a:cubicBezTo>
                      <a:pt x="11755" y="33840"/>
                      <a:pt x="12576" y="31975"/>
                      <a:pt x="12650" y="31789"/>
                    </a:cubicBezTo>
                    <a:cubicBezTo>
                      <a:pt x="12986" y="31154"/>
                      <a:pt x="13359" y="30557"/>
                      <a:pt x="13732" y="29960"/>
                    </a:cubicBezTo>
                    <a:cubicBezTo>
                      <a:pt x="14142" y="29289"/>
                      <a:pt x="14627" y="28655"/>
                      <a:pt x="15075" y="28021"/>
                    </a:cubicBezTo>
                    <a:cubicBezTo>
                      <a:pt x="15112" y="27946"/>
                      <a:pt x="15709" y="27162"/>
                      <a:pt x="15262" y="27759"/>
                    </a:cubicBezTo>
                    <a:cubicBezTo>
                      <a:pt x="15560" y="27386"/>
                      <a:pt x="15859" y="27013"/>
                      <a:pt x="16194" y="26603"/>
                    </a:cubicBezTo>
                    <a:cubicBezTo>
                      <a:pt x="18284" y="24140"/>
                      <a:pt x="20597" y="21865"/>
                      <a:pt x="23133" y="19850"/>
                    </a:cubicBezTo>
                    <a:cubicBezTo>
                      <a:pt x="22574" y="20298"/>
                      <a:pt x="23357" y="19701"/>
                      <a:pt x="23395" y="19664"/>
                    </a:cubicBezTo>
                    <a:cubicBezTo>
                      <a:pt x="23880" y="19328"/>
                      <a:pt x="24327" y="18955"/>
                      <a:pt x="24812" y="18656"/>
                    </a:cubicBezTo>
                    <a:cubicBezTo>
                      <a:pt x="25521" y="18171"/>
                      <a:pt x="26267" y="17686"/>
                      <a:pt x="27051" y="17201"/>
                    </a:cubicBezTo>
                    <a:cubicBezTo>
                      <a:pt x="28655" y="16231"/>
                      <a:pt x="30297" y="15336"/>
                      <a:pt x="31975" y="14553"/>
                    </a:cubicBezTo>
                    <a:cubicBezTo>
                      <a:pt x="32348" y="14403"/>
                      <a:pt x="32684" y="14217"/>
                      <a:pt x="33057" y="14068"/>
                    </a:cubicBezTo>
                    <a:cubicBezTo>
                      <a:pt x="32386" y="14366"/>
                      <a:pt x="33393" y="13956"/>
                      <a:pt x="33617" y="13844"/>
                    </a:cubicBezTo>
                    <a:cubicBezTo>
                      <a:pt x="34438" y="13545"/>
                      <a:pt x="35258" y="13247"/>
                      <a:pt x="36116" y="12948"/>
                    </a:cubicBezTo>
                    <a:cubicBezTo>
                      <a:pt x="37982" y="12351"/>
                      <a:pt x="39885" y="11866"/>
                      <a:pt x="41824" y="11493"/>
                    </a:cubicBezTo>
                    <a:cubicBezTo>
                      <a:pt x="44809" y="10934"/>
                      <a:pt x="46488" y="7352"/>
                      <a:pt x="45742" y="4591"/>
                    </a:cubicBezTo>
                    <a:cubicBezTo>
                      <a:pt x="44921" y="1644"/>
                      <a:pt x="41862" y="264"/>
                      <a:pt x="38877" y="861"/>
                    </a:cubicBezTo>
                    <a:lnTo>
                      <a:pt x="38877" y="861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65" name="Shape 2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6" name="Google Shape;2366;p29"/>
          <p:cNvSpPr/>
          <p:nvPr/>
        </p:nvSpPr>
        <p:spPr>
          <a:xfrm>
            <a:off x="1423725" y="1599000"/>
            <a:ext cx="2310300" cy="220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2367" name="Google Shape;2367;p29"/>
          <p:cNvSpPr txBox="1"/>
          <p:nvPr>
            <p:ph idx="1" type="body"/>
          </p:nvPr>
        </p:nvSpPr>
        <p:spPr>
          <a:xfrm>
            <a:off x="8641250" y="706349"/>
            <a:ext cx="2072400" cy="26007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68" name="Google Shape;2368;p29"/>
          <p:cNvSpPr txBox="1"/>
          <p:nvPr>
            <p:ph idx="4" type="body"/>
          </p:nvPr>
        </p:nvSpPr>
        <p:spPr>
          <a:xfrm>
            <a:off x="6302350" y="3729659"/>
            <a:ext cx="2107200" cy="25731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69" name="Google Shape;2369;p29"/>
          <p:cNvSpPr txBox="1"/>
          <p:nvPr>
            <p:ph idx="5" type="body"/>
          </p:nvPr>
        </p:nvSpPr>
        <p:spPr>
          <a:xfrm>
            <a:off x="8641250" y="3729650"/>
            <a:ext cx="2072400" cy="25731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70" name="Google Shape;2370;p29"/>
          <p:cNvSpPr txBox="1"/>
          <p:nvPr>
            <p:ph idx="2" type="body"/>
          </p:nvPr>
        </p:nvSpPr>
        <p:spPr>
          <a:xfrm>
            <a:off x="6302350" y="706349"/>
            <a:ext cx="2107200" cy="26007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71" name="Google Shape;2371;p29"/>
          <p:cNvSpPr txBox="1"/>
          <p:nvPr>
            <p:ph idx="3" type="body"/>
          </p:nvPr>
        </p:nvSpPr>
        <p:spPr>
          <a:xfrm>
            <a:off x="3823575" y="716191"/>
            <a:ext cx="2072400" cy="26007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72" name="Google Shape;2372;p29"/>
          <p:cNvSpPr txBox="1"/>
          <p:nvPr>
            <p:ph idx="6" type="body"/>
          </p:nvPr>
        </p:nvSpPr>
        <p:spPr>
          <a:xfrm>
            <a:off x="1484675" y="3739396"/>
            <a:ext cx="2107200" cy="25731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73" name="Google Shape;2373;p29"/>
          <p:cNvSpPr txBox="1"/>
          <p:nvPr>
            <p:ph idx="7" type="body"/>
          </p:nvPr>
        </p:nvSpPr>
        <p:spPr>
          <a:xfrm>
            <a:off x="3823575" y="3739387"/>
            <a:ext cx="2072400" cy="25731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374" name="Google Shape;2374;p29"/>
          <p:cNvGrpSpPr/>
          <p:nvPr/>
        </p:nvGrpSpPr>
        <p:grpSpPr>
          <a:xfrm>
            <a:off x="9955409" y="2247359"/>
            <a:ext cx="3012529" cy="3041786"/>
            <a:chOff x="9955409" y="2247359"/>
            <a:chExt cx="3012529" cy="3041786"/>
          </a:xfrm>
        </p:grpSpPr>
        <p:grpSp>
          <p:nvGrpSpPr>
            <p:cNvPr id="2375" name="Google Shape;2375;p29"/>
            <p:cNvGrpSpPr/>
            <p:nvPr/>
          </p:nvGrpSpPr>
          <p:grpSpPr>
            <a:xfrm>
              <a:off x="9955409" y="2247359"/>
              <a:ext cx="3012529" cy="3041786"/>
              <a:chOff x="7943659" y="3498134"/>
              <a:chExt cx="3012529" cy="3041786"/>
            </a:xfrm>
          </p:grpSpPr>
          <p:grpSp>
            <p:nvGrpSpPr>
              <p:cNvPr id="2376" name="Google Shape;2376;p29"/>
              <p:cNvGrpSpPr/>
              <p:nvPr/>
            </p:nvGrpSpPr>
            <p:grpSpPr>
              <a:xfrm rot="-4134073">
                <a:off x="8266521" y="3861127"/>
                <a:ext cx="2366805" cy="2315781"/>
                <a:chOff x="-791626" y="5425125"/>
                <a:chExt cx="2937916" cy="2874579"/>
              </a:xfrm>
            </p:grpSpPr>
            <p:sp>
              <p:nvSpPr>
                <p:cNvPr id="2377" name="Google Shape;2377;p29"/>
                <p:cNvSpPr/>
                <p:nvPr/>
              </p:nvSpPr>
              <p:spPr>
                <a:xfrm>
                  <a:off x="1862553" y="5425125"/>
                  <a:ext cx="283737" cy="362996"/>
                </a:xfrm>
                <a:custGeom>
                  <a:rect b="b" l="l" r="r" t="t"/>
                  <a:pathLst>
                    <a:path extrusionOk="0" h="399996" w="312658">
                      <a:moveTo>
                        <a:pt x="177360" y="11814"/>
                      </a:moveTo>
                      <a:cubicBezTo>
                        <a:pt x="187113" y="5160"/>
                        <a:pt x="198067" y="-2239"/>
                        <a:pt x="207987" y="640"/>
                      </a:cubicBezTo>
                      <a:cubicBezTo>
                        <a:pt x="222343" y="3434"/>
                        <a:pt x="230723" y="17014"/>
                        <a:pt x="236881" y="29086"/>
                      </a:cubicBezTo>
                      <a:cubicBezTo>
                        <a:pt x="253704" y="65137"/>
                        <a:pt x="259617" y="105042"/>
                        <a:pt x="275217" y="141582"/>
                      </a:cubicBezTo>
                      <a:cubicBezTo>
                        <a:pt x="291080" y="181141"/>
                        <a:pt x="312450" y="220393"/>
                        <a:pt x="312634" y="264091"/>
                      </a:cubicBezTo>
                      <a:cubicBezTo>
                        <a:pt x="313266" y="290110"/>
                        <a:pt x="301582" y="315272"/>
                        <a:pt x="283434" y="333522"/>
                      </a:cubicBezTo>
                      <a:cubicBezTo>
                        <a:pt x="261840" y="356645"/>
                        <a:pt x="233578" y="371898"/>
                        <a:pt x="210720" y="393573"/>
                      </a:cubicBezTo>
                      <a:cubicBezTo>
                        <a:pt x="208640" y="395164"/>
                        <a:pt x="207906" y="397631"/>
                        <a:pt x="207111" y="399996"/>
                      </a:cubicBezTo>
                      <a:cubicBezTo>
                        <a:pt x="200586" y="387191"/>
                        <a:pt x="189004" y="378239"/>
                        <a:pt x="179359" y="367962"/>
                      </a:cubicBezTo>
                      <a:cubicBezTo>
                        <a:pt x="118818" y="306259"/>
                        <a:pt x="61826" y="241172"/>
                        <a:pt x="0" y="180733"/>
                      </a:cubicBezTo>
                      <a:lnTo>
                        <a:pt x="2468" y="182079"/>
                      </a:lnTo>
                      <a:cubicBezTo>
                        <a:pt x="12948" y="164400"/>
                        <a:pt x="32197" y="155468"/>
                        <a:pt x="46023" y="140950"/>
                      </a:cubicBezTo>
                      <a:cubicBezTo>
                        <a:pt x="56707" y="131856"/>
                        <a:pt x="63742" y="119152"/>
                        <a:pt x="75365" y="111139"/>
                      </a:cubicBezTo>
                      <a:cubicBezTo>
                        <a:pt x="83216" y="104858"/>
                        <a:pt x="88701" y="96070"/>
                        <a:pt x="96877" y="90136"/>
                      </a:cubicBezTo>
                      <a:cubicBezTo>
                        <a:pt x="111702" y="80104"/>
                        <a:pt x="124303" y="67196"/>
                        <a:pt x="136456" y="54146"/>
                      </a:cubicBezTo>
                      <a:cubicBezTo>
                        <a:pt x="140840" y="49680"/>
                        <a:pt x="144062" y="43950"/>
                        <a:pt x="149466" y="40566"/>
                      </a:cubicBezTo>
                      <a:cubicBezTo>
                        <a:pt x="161150" y="33633"/>
                        <a:pt x="168654" y="21867"/>
                        <a:pt x="177360" y="11814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  <a:effectLst>
                  <a:outerShdw blurRad="57150" rotWithShape="0" algn="bl" dir="1560000" dist="123825">
                    <a:srgbClr val="000000">
                      <a:alpha val="24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2378" name="Google Shape;2378;p29"/>
                <p:cNvGrpSpPr/>
                <p:nvPr/>
              </p:nvGrpSpPr>
              <p:grpSpPr>
                <a:xfrm>
                  <a:off x="-791626" y="5556610"/>
                  <a:ext cx="2882348" cy="2743094"/>
                  <a:chOff x="6071039" y="4021724"/>
                  <a:chExt cx="2882348" cy="2743094"/>
                </a:xfrm>
              </p:grpSpPr>
              <p:sp>
                <p:nvSpPr>
                  <p:cNvPr id="2379" name="Google Shape;2379;p29"/>
                  <p:cNvSpPr/>
                  <p:nvPr/>
                </p:nvSpPr>
                <p:spPr>
                  <a:xfrm>
                    <a:off x="6071039" y="4430249"/>
                    <a:ext cx="2434817" cy="2334569"/>
                  </a:xfrm>
                  <a:custGeom>
                    <a:rect b="b" l="l" r="r" t="t"/>
                    <a:pathLst>
                      <a:path extrusionOk="0" h="2334569" w="2434817">
                        <a:moveTo>
                          <a:pt x="1716207" y="12160"/>
                        </a:moveTo>
                        <a:cubicBezTo>
                          <a:pt x="1731725" y="-3337"/>
                          <a:pt x="1757866" y="-3541"/>
                          <a:pt x="1775362" y="8816"/>
                        </a:cubicBezTo>
                        <a:cubicBezTo>
                          <a:pt x="1822526" y="57468"/>
                          <a:pt x="1869241" y="106549"/>
                          <a:pt x="1915753" y="155834"/>
                        </a:cubicBezTo>
                        <a:cubicBezTo>
                          <a:pt x="2017463" y="262520"/>
                          <a:pt x="2118520" y="369796"/>
                          <a:pt x="2220271" y="476441"/>
                        </a:cubicBezTo>
                        <a:cubicBezTo>
                          <a:pt x="2233076" y="491041"/>
                          <a:pt x="2247493" y="504152"/>
                          <a:pt x="2260237" y="518833"/>
                        </a:cubicBezTo>
                        <a:cubicBezTo>
                          <a:pt x="2284706" y="543975"/>
                          <a:pt x="2308380" y="569851"/>
                          <a:pt x="2332870" y="594973"/>
                        </a:cubicBezTo>
                        <a:cubicBezTo>
                          <a:pt x="2345859" y="609838"/>
                          <a:pt x="2360438" y="623215"/>
                          <a:pt x="2373447" y="638059"/>
                        </a:cubicBezTo>
                        <a:cubicBezTo>
                          <a:pt x="2386824" y="652516"/>
                          <a:pt x="2401016" y="666199"/>
                          <a:pt x="2414087" y="680962"/>
                        </a:cubicBezTo>
                        <a:cubicBezTo>
                          <a:pt x="2419286" y="687181"/>
                          <a:pt x="2426403" y="691952"/>
                          <a:pt x="2430236" y="699252"/>
                        </a:cubicBezTo>
                        <a:cubicBezTo>
                          <a:pt x="2428585" y="706287"/>
                          <a:pt x="2434559" y="711935"/>
                          <a:pt x="2434579" y="718848"/>
                        </a:cubicBezTo>
                        <a:cubicBezTo>
                          <a:pt x="2436455" y="733550"/>
                          <a:pt x="2426933" y="746233"/>
                          <a:pt x="2417533" y="756408"/>
                        </a:cubicBezTo>
                        <a:cubicBezTo>
                          <a:pt x="2407256" y="766563"/>
                          <a:pt x="2395796" y="775453"/>
                          <a:pt x="2384193" y="784038"/>
                        </a:cubicBezTo>
                        <a:cubicBezTo>
                          <a:pt x="2352751" y="806570"/>
                          <a:pt x="2325447" y="834159"/>
                          <a:pt x="2296146" y="859280"/>
                        </a:cubicBezTo>
                        <a:cubicBezTo>
                          <a:pt x="1881945" y="1226765"/>
                          <a:pt x="1458181" y="1583301"/>
                          <a:pt x="1040412" y="1946728"/>
                        </a:cubicBezTo>
                        <a:cubicBezTo>
                          <a:pt x="984031" y="1996237"/>
                          <a:pt x="926936" y="2044951"/>
                          <a:pt x="871412" y="2095439"/>
                        </a:cubicBezTo>
                        <a:cubicBezTo>
                          <a:pt x="812237" y="2149883"/>
                          <a:pt x="754837" y="2206406"/>
                          <a:pt x="692237" y="2256996"/>
                        </a:cubicBezTo>
                        <a:cubicBezTo>
                          <a:pt x="662935" y="2280099"/>
                          <a:pt x="633083" y="2303671"/>
                          <a:pt x="598092" y="2317618"/>
                        </a:cubicBezTo>
                        <a:cubicBezTo>
                          <a:pt x="560267" y="2333238"/>
                          <a:pt x="518159" y="2338254"/>
                          <a:pt x="477724" y="2331872"/>
                        </a:cubicBezTo>
                        <a:cubicBezTo>
                          <a:pt x="430519" y="2324898"/>
                          <a:pt x="386210" y="2304915"/>
                          <a:pt x="345979" y="2279814"/>
                        </a:cubicBezTo>
                        <a:cubicBezTo>
                          <a:pt x="284459" y="2241275"/>
                          <a:pt x="231443" y="2190828"/>
                          <a:pt x="182321" y="2137750"/>
                        </a:cubicBezTo>
                        <a:cubicBezTo>
                          <a:pt x="132282" y="2082552"/>
                          <a:pt x="80917" y="2027313"/>
                          <a:pt x="43867" y="1962184"/>
                        </a:cubicBezTo>
                        <a:cubicBezTo>
                          <a:pt x="23802" y="1926847"/>
                          <a:pt x="8488" y="1888573"/>
                          <a:pt x="414" y="1848688"/>
                        </a:cubicBezTo>
                        <a:cubicBezTo>
                          <a:pt x="-361" y="1835088"/>
                          <a:pt x="210" y="1821426"/>
                          <a:pt x="108" y="1807825"/>
                        </a:cubicBezTo>
                        <a:cubicBezTo>
                          <a:pt x="4023" y="1766227"/>
                          <a:pt x="18704" y="1726119"/>
                          <a:pt x="39870" y="1690251"/>
                        </a:cubicBezTo>
                        <a:cubicBezTo>
                          <a:pt x="43989" y="1683563"/>
                          <a:pt x="47292" y="1676140"/>
                          <a:pt x="53267" y="1670859"/>
                        </a:cubicBezTo>
                        <a:cubicBezTo>
                          <a:pt x="79510" y="1646839"/>
                          <a:pt x="105264" y="1622268"/>
                          <a:pt x="129325" y="1596065"/>
                        </a:cubicBezTo>
                        <a:cubicBezTo>
                          <a:pt x="138114" y="1587195"/>
                          <a:pt x="145781" y="1577224"/>
                          <a:pt x="155527" y="1569374"/>
                        </a:cubicBezTo>
                        <a:cubicBezTo>
                          <a:pt x="167028" y="1559871"/>
                          <a:pt x="177713" y="1549390"/>
                          <a:pt x="187296" y="1537951"/>
                        </a:cubicBezTo>
                        <a:cubicBezTo>
                          <a:pt x="196962" y="1525859"/>
                          <a:pt x="209747" y="1516908"/>
                          <a:pt x="220574" y="1505938"/>
                        </a:cubicBezTo>
                        <a:cubicBezTo>
                          <a:pt x="233849" y="1493356"/>
                          <a:pt x="244717" y="1478491"/>
                          <a:pt x="258094" y="1465992"/>
                        </a:cubicBezTo>
                        <a:cubicBezTo>
                          <a:pt x="482638" y="1244648"/>
                          <a:pt x="705205" y="1021286"/>
                          <a:pt x="927793" y="797965"/>
                        </a:cubicBezTo>
                        <a:cubicBezTo>
                          <a:pt x="1041982" y="683755"/>
                          <a:pt x="1156212" y="569607"/>
                          <a:pt x="1271013" y="456029"/>
                        </a:cubicBezTo>
                        <a:cubicBezTo>
                          <a:pt x="1321664" y="405358"/>
                          <a:pt x="1373028" y="355461"/>
                          <a:pt x="1424210" y="305340"/>
                        </a:cubicBezTo>
                        <a:cubicBezTo>
                          <a:pt x="1522922" y="209014"/>
                          <a:pt x="1620023" y="111015"/>
                          <a:pt x="1716207" y="12160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  <a:effectLst>
                    <a:outerShdw blurRad="57150" rotWithShape="0" algn="bl" dir="1560000" dist="123825">
                      <a:srgbClr val="000000">
                        <a:alpha val="24000"/>
                      </a:srgbClr>
                    </a:outerShdw>
                  </a:effectLst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380" name="Google Shape;2380;p29"/>
                  <p:cNvSpPr/>
                  <p:nvPr/>
                </p:nvSpPr>
                <p:spPr>
                  <a:xfrm>
                    <a:off x="7842737" y="4021724"/>
                    <a:ext cx="1110650" cy="1111462"/>
                  </a:xfrm>
                  <a:custGeom>
                    <a:rect b="b" l="l" r="r" t="t"/>
                    <a:pathLst>
                      <a:path extrusionOk="0" h="1111462" w="1110650">
                        <a:moveTo>
                          <a:pt x="845135" y="16231"/>
                        </a:moveTo>
                        <a:cubicBezTo>
                          <a:pt x="861550" y="7911"/>
                          <a:pt x="879270" y="-1346"/>
                          <a:pt x="898192" y="163"/>
                        </a:cubicBezTo>
                        <a:cubicBezTo>
                          <a:pt x="960017" y="60602"/>
                          <a:pt x="1017010" y="125689"/>
                          <a:pt x="1077551" y="187392"/>
                        </a:cubicBezTo>
                        <a:cubicBezTo>
                          <a:pt x="1087196" y="197669"/>
                          <a:pt x="1098778" y="206621"/>
                          <a:pt x="1105303" y="219426"/>
                        </a:cubicBezTo>
                        <a:cubicBezTo>
                          <a:pt x="1110849" y="227297"/>
                          <a:pt x="1112399" y="237982"/>
                          <a:pt x="1108443" y="246873"/>
                        </a:cubicBezTo>
                        <a:cubicBezTo>
                          <a:pt x="1102774" y="259515"/>
                          <a:pt x="1092069" y="268772"/>
                          <a:pt x="1082139" y="278010"/>
                        </a:cubicBezTo>
                        <a:cubicBezTo>
                          <a:pt x="1051348" y="304864"/>
                          <a:pt x="1021537" y="333269"/>
                          <a:pt x="997088" y="366139"/>
                        </a:cubicBezTo>
                        <a:cubicBezTo>
                          <a:pt x="903983" y="494643"/>
                          <a:pt x="836183" y="643619"/>
                          <a:pt x="813814" y="801465"/>
                        </a:cubicBezTo>
                        <a:cubicBezTo>
                          <a:pt x="811796" y="814882"/>
                          <a:pt x="810450" y="828401"/>
                          <a:pt x="808941" y="841880"/>
                        </a:cubicBezTo>
                        <a:cubicBezTo>
                          <a:pt x="806678" y="859436"/>
                          <a:pt x="800928" y="876932"/>
                          <a:pt x="803476" y="894794"/>
                        </a:cubicBezTo>
                        <a:cubicBezTo>
                          <a:pt x="806963" y="916531"/>
                          <a:pt x="811225" y="938227"/>
                          <a:pt x="812530" y="960249"/>
                        </a:cubicBezTo>
                        <a:cubicBezTo>
                          <a:pt x="813182" y="973585"/>
                          <a:pt x="811021" y="987410"/>
                          <a:pt x="804312" y="999134"/>
                        </a:cubicBezTo>
                        <a:cubicBezTo>
                          <a:pt x="795707" y="1014407"/>
                          <a:pt x="782290" y="1026071"/>
                          <a:pt x="770443" y="1038713"/>
                        </a:cubicBezTo>
                        <a:cubicBezTo>
                          <a:pt x="751765" y="1058024"/>
                          <a:pt x="736125" y="1080535"/>
                          <a:pt x="714266" y="1096562"/>
                        </a:cubicBezTo>
                        <a:cubicBezTo>
                          <a:pt x="698810" y="1108063"/>
                          <a:pt x="677155" y="1116688"/>
                          <a:pt x="658538" y="1107777"/>
                        </a:cubicBezTo>
                        <a:cubicBezTo>
                          <a:pt x="654704" y="1100477"/>
                          <a:pt x="647588" y="1095706"/>
                          <a:pt x="642388" y="1089487"/>
                        </a:cubicBezTo>
                        <a:cubicBezTo>
                          <a:pt x="629317" y="1074724"/>
                          <a:pt x="615125" y="1061041"/>
                          <a:pt x="601749" y="1046584"/>
                        </a:cubicBezTo>
                        <a:cubicBezTo>
                          <a:pt x="588740" y="1031740"/>
                          <a:pt x="574160" y="1018363"/>
                          <a:pt x="561171" y="1003498"/>
                        </a:cubicBezTo>
                        <a:cubicBezTo>
                          <a:pt x="536682" y="978376"/>
                          <a:pt x="513008" y="952500"/>
                          <a:pt x="488539" y="927358"/>
                        </a:cubicBezTo>
                        <a:cubicBezTo>
                          <a:pt x="475794" y="912677"/>
                          <a:pt x="461378" y="899566"/>
                          <a:pt x="448572" y="884966"/>
                        </a:cubicBezTo>
                        <a:cubicBezTo>
                          <a:pt x="346822" y="778321"/>
                          <a:pt x="245764" y="671045"/>
                          <a:pt x="144054" y="564359"/>
                        </a:cubicBezTo>
                        <a:cubicBezTo>
                          <a:pt x="97543" y="515074"/>
                          <a:pt x="50827" y="465993"/>
                          <a:pt x="3663" y="417341"/>
                        </a:cubicBezTo>
                        <a:cubicBezTo>
                          <a:pt x="-1557" y="406941"/>
                          <a:pt x="-904" y="394462"/>
                          <a:pt x="3765" y="384022"/>
                        </a:cubicBezTo>
                        <a:cubicBezTo>
                          <a:pt x="11065" y="367424"/>
                          <a:pt x="24176" y="354353"/>
                          <a:pt x="37410" y="342322"/>
                        </a:cubicBezTo>
                        <a:cubicBezTo>
                          <a:pt x="55109" y="325949"/>
                          <a:pt x="75480" y="312695"/>
                          <a:pt x="92690" y="295750"/>
                        </a:cubicBezTo>
                        <a:cubicBezTo>
                          <a:pt x="106107" y="283107"/>
                          <a:pt x="123582" y="275318"/>
                          <a:pt x="141608" y="272035"/>
                        </a:cubicBezTo>
                        <a:cubicBezTo>
                          <a:pt x="165016" y="267631"/>
                          <a:pt x="188935" y="269364"/>
                          <a:pt x="212547" y="270587"/>
                        </a:cubicBezTo>
                        <a:cubicBezTo>
                          <a:pt x="256307" y="273993"/>
                          <a:pt x="300208" y="269629"/>
                          <a:pt x="343620" y="264266"/>
                        </a:cubicBezTo>
                        <a:cubicBezTo>
                          <a:pt x="434360" y="252093"/>
                          <a:pt x="523529" y="225972"/>
                          <a:pt x="605154" y="184252"/>
                        </a:cubicBezTo>
                        <a:cubicBezTo>
                          <a:pt x="643815" y="164595"/>
                          <a:pt x="680723" y="141329"/>
                          <a:pt x="714490" y="114046"/>
                        </a:cubicBezTo>
                        <a:cubicBezTo>
                          <a:pt x="755721" y="78566"/>
                          <a:pt x="797359" y="42760"/>
                          <a:pt x="845135" y="16231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  <a:effectLst>
                    <a:outerShdw blurRad="57150" rotWithShape="0" algn="bl" dir="1560000" dist="123825">
                      <a:srgbClr val="000000">
                        <a:alpha val="24000"/>
                      </a:srgbClr>
                    </a:outerShdw>
                  </a:effectLst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  <p:grpSp>
            <p:nvGrpSpPr>
              <p:cNvPr id="2381" name="Google Shape;2381;p29"/>
              <p:cNvGrpSpPr/>
              <p:nvPr/>
            </p:nvGrpSpPr>
            <p:grpSpPr>
              <a:xfrm rot="-4134073">
                <a:off x="8266521" y="3861147"/>
                <a:ext cx="2366805" cy="2315781"/>
                <a:chOff x="-791626" y="5425125"/>
                <a:chExt cx="2937916" cy="2874579"/>
              </a:xfrm>
            </p:grpSpPr>
            <p:sp>
              <p:nvSpPr>
                <p:cNvPr id="2382" name="Google Shape;2382;p29"/>
                <p:cNvSpPr/>
                <p:nvPr/>
              </p:nvSpPr>
              <p:spPr>
                <a:xfrm>
                  <a:off x="1862553" y="5425125"/>
                  <a:ext cx="283737" cy="362996"/>
                </a:xfrm>
                <a:custGeom>
                  <a:rect b="b" l="l" r="r" t="t"/>
                  <a:pathLst>
                    <a:path extrusionOk="0" h="399996" w="312658">
                      <a:moveTo>
                        <a:pt x="177360" y="11814"/>
                      </a:moveTo>
                      <a:cubicBezTo>
                        <a:pt x="187113" y="5160"/>
                        <a:pt x="198067" y="-2239"/>
                        <a:pt x="207987" y="640"/>
                      </a:cubicBezTo>
                      <a:cubicBezTo>
                        <a:pt x="222343" y="3434"/>
                        <a:pt x="230723" y="17014"/>
                        <a:pt x="236881" y="29086"/>
                      </a:cubicBezTo>
                      <a:cubicBezTo>
                        <a:pt x="253704" y="65137"/>
                        <a:pt x="259617" y="105042"/>
                        <a:pt x="275217" y="141582"/>
                      </a:cubicBezTo>
                      <a:cubicBezTo>
                        <a:pt x="291080" y="181141"/>
                        <a:pt x="312450" y="220393"/>
                        <a:pt x="312634" y="264091"/>
                      </a:cubicBezTo>
                      <a:cubicBezTo>
                        <a:pt x="313266" y="290110"/>
                        <a:pt x="301582" y="315272"/>
                        <a:pt x="283434" y="333522"/>
                      </a:cubicBezTo>
                      <a:cubicBezTo>
                        <a:pt x="261840" y="356645"/>
                        <a:pt x="233578" y="371898"/>
                        <a:pt x="210720" y="393573"/>
                      </a:cubicBezTo>
                      <a:cubicBezTo>
                        <a:pt x="208640" y="395164"/>
                        <a:pt x="207906" y="397631"/>
                        <a:pt x="207111" y="399996"/>
                      </a:cubicBezTo>
                      <a:cubicBezTo>
                        <a:pt x="200586" y="387191"/>
                        <a:pt x="189004" y="378239"/>
                        <a:pt x="179359" y="367962"/>
                      </a:cubicBezTo>
                      <a:cubicBezTo>
                        <a:pt x="118818" y="306259"/>
                        <a:pt x="61826" y="241172"/>
                        <a:pt x="0" y="180733"/>
                      </a:cubicBezTo>
                      <a:lnTo>
                        <a:pt x="2468" y="182079"/>
                      </a:lnTo>
                      <a:cubicBezTo>
                        <a:pt x="12948" y="164400"/>
                        <a:pt x="32197" y="155468"/>
                        <a:pt x="46023" y="140950"/>
                      </a:cubicBezTo>
                      <a:cubicBezTo>
                        <a:pt x="56707" y="131856"/>
                        <a:pt x="63742" y="119152"/>
                        <a:pt x="75365" y="111139"/>
                      </a:cubicBezTo>
                      <a:cubicBezTo>
                        <a:pt x="83216" y="104858"/>
                        <a:pt x="88701" y="96070"/>
                        <a:pt x="96877" y="90136"/>
                      </a:cubicBezTo>
                      <a:cubicBezTo>
                        <a:pt x="111702" y="80104"/>
                        <a:pt x="124303" y="67196"/>
                        <a:pt x="136456" y="54146"/>
                      </a:cubicBezTo>
                      <a:cubicBezTo>
                        <a:pt x="140840" y="49680"/>
                        <a:pt x="144062" y="43950"/>
                        <a:pt x="149466" y="40566"/>
                      </a:cubicBezTo>
                      <a:cubicBezTo>
                        <a:pt x="161150" y="33633"/>
                        <a:pt x="168654" y="21867"/>
                        <a:pt x="177360" y="11814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2383" name="Google Shape;2383;p29"/>
                <p:cNvGrpSpPr/>
                <p:nvPr/>
              </p:nvGrpSpPr>
              <p:grpSpPr>
                <a:xfrm>
                  <a:off x="-791626" y="5556610"/>
                  <a:ext cx="2882348" cy="2743094"/>
                  <a:chOff x="6071039" y="4021724"/>
                  <a:chExt cx="2882348" cy="2743094"/>
                </a:xfrm>
              </p:grpSpPr>
              <p:sp>
                <p:nvSpPr>
                  <p:cNvPr id="2384" name="Google Shape;2384;p29"/>
                  <p:cNvSpPr/>
                  <p:nvPr/>
                </p:nvSpPr>
                <p:spPr>
                  <a:xfrm>
                    <a:off x="6071039" y="4430249"/>
                    <a:ext cx="2434817" cy="2334569"/>
                  </a:xfrm>
                  <a:custGeom>
                    <a:rect b="b" l="l" r="r" t="t"/>
                    <a:pathLst>
                      <a:path extrusionOk="0" h="2334569" w="2434817">
                        <a:moveTo>
                          <a:pt x="1716207" y="12160"/>
                        </a:moveTo>
                        <a:cubicBezTo>
                          <a:pt x="1731725" y="-3337"/>
                          <a:pt x="1757866" y="-3541"/>
                          <a:pt x="1775362" y="8816"/>
                        </a:cubicBezTo>
                        <a:cubicBezTo>
                          <a:pt x="1822526" y="57468"/>
                          <a:pt x="1869241" y="106549"/>
                          <a:pt x="1915753" y="155834"/>
                        </a:cubicBezTo>
                        <a:cubicBezTo>
                          <a:pt x="2017463" y="262520"/>
                          <a:pt x="2118520" y="369796"/>
                          <a:pt x="2220271" y="476441"/>
                        </a:cubicBezTo>
                        <a:cubicBezTo>
                          <a:pt x="2233076" y="491041"/>
                          <a:pt x="2247493" y="504152"/>
                          <a:pt x="2260237" y="518833"/>
                        </a:cubicBezTo>
                        <a:cubicBezTo>
                          <a:pt x="2284706" y="543975"/>
                          <a:pt x="2308380" y="569851"/>
                          <a:pt x="2332870" y="594973"/>
                        </a:cubicBezTo>
                        <a:cubicBezTo>
                          <a:pt x="2345859" y="609838"/>
                          <a:pt x="2360438" y="623215"/>
                          <a:pt x="2373447" y="638059"/>
                        </a:cubicBezTo>
                        <a:cubicBezTo>
                          <a:pt x="2386824" y="652516"/>
                          <a:pt x="2401016" y="666199"/>
                          <a:pt x="2414087" y="680962"/>
                        </a:cubicBezTo>
                        <a:cubicBezTo>
                          <a:pt x="2419286" y="687181"/>
                          <a:pt x="2426403" y="691952"/>
                          <a:pt x="2430236" y="699252"/>
                        </a:cubicBezTo>
                        <a:cubicBezTo>
                          <a:pt x="2428585" y="706287"/>
                          <a:pt x="2434559" y="711935"/>
                          <a:pt x="2434579" y="718848"/>
                        </a:cubicBezTo>
                        <a:cubicBezTo>
                          <a:pt x="2436455" y="733550"/>
                          <a:pt x="2426933" y="746233"/>
                          <a:pt x="2417533" y="756408"/>
                        </a:cubicBezTo>
                        <a:cubicBezTo>
                          <a:pt x="2407256" y="766563"/>
                          <a:pt x="2395796" y="775453"/>
                          <a:pt x="2384193" y="784038"/>
                        </a:cubicBezTo>
                        <a:cubicBezTo>
                          <a:pt x="2352751" y="806570"/>
                          <a:pt x="2325447" y="834159"/>
                          <a:pt x="2296146" y="859280"/>
                        </a:cubicBezTo>
                        <a:cubicBezTo>
                          <a:pt x="1881945" y="1226765"/>
                          <a:pt x="1458181" y="1583301"/>
                          <a:pt x="1040412" y="1946728"/>
                        </a:cubicBezTo>
                        <a:cubicBezTo>
                          <a:pt x="984031" y="1996237"/>
                          <a:pt x="926936" y="2044951"/>
                          <a:pt x="871412" y="2095439"/>
                        </a:cubicBezTo>
                        <a:cubicBezTo>
                          <a:pt x="812237" y="2149883"/>
                          <a:pt x="754837" y="2206406"/>
                          <a:pt x="692237" y="2256996"/>
                        </a:cubicBezTo>
                        <a:cubicBezTo>
                          <a:pt x="662935" y="2280099"/>
                          <a:pt x="633083" y="2303671"/>
                          <a:pt x="598092" y="2317618"/>
                        </a:cubicBezTo>
                        <a:cubicBezTo>
                          <a:pt x="560267" y="2333238"/>
                          <a:pt x="518159" y="2338254"/>
                          <a:pt x="477724" y="2331872"/>
                        </a:cubicBezTo>
                        <a:cubicBezTo>
                          <a:pt x="430519" y="2324898"/>
                          <a:pt x="386210" y="2304915"/>
                          <a:pt x="345979" y="2279814"/>
                        </a:cubicBezTo>
                        <a:cubicBezTo>
                          <a:pt x="284459" y="2241275"/>
                          <a:pt x="231443" y="2190828"/>
                          <a:pt x="182321" y="2137750"/>
                        </a:cubicBezTo>
                        <a:cubicBezTo>
                          <a:pt x="132282" y="2082552"/>
                          <a:pt x="80917" y="2027313"/>
                          <a:pt x="43867" y="1962184"/>
                        </a:cubicBezTo>
                        <a:cubicBezTo>
                          <a:pt x="23802" y="1926847"/>
                          <a:pt x="8488" y="1888573"/>
                          <a:pt x="414" y="1848688"/>
                        </a:cubicBezTo>
                        <a:cubicBezTo>
                          <a:pt x="-361" y="1835088"/>
                          <a:pt x="210" y="1821426"/>
                          <a:pt x="108" y="1807825"/>
                        </a:cubicBezTo>
                        <a:cubicBezTo>
                          <a:pt x="4023" y="1766227"/>
                          <a:pt x="18704" y="1726119"/>
                          <a:pt x="39870" y="1690251"/>
                        </a:cubicBezTo>
                        <a:cubicBezTo>
                          <a:pt x="43989" y="1683563"/>
                          <a:pt x="47292" y="1676140"/>
                          <a:pt x="53267" y="1670859"/>
                        </a:cubicBezTo>
                        <a:cubicBezTo>
                          <a:pt x="79510" y="1646839"/>
                          <a:pt x="105264" y="1622268"/>
                          <a:pt x="129325" y="1596065"/>
                        </a:cubicBezTo>
                        <a:cubicBezTo>
                          <a:pt x="138114" y="1587195"/>
                          <a:pt x="145781" y="1577224"/>
                          <a:pt x="155527" y="1569374"/>
                        </a:cubicBezTo>
                        <a:cubicBezTo>
                          <a:pt x="167028" y="1559871"/>
                          <a:pt x="177713" y="1549390"/>
                          <a:pt x="187296" y="1537951"/>
                        </a:cubicBezTo>
                        <a:cubicBezTo>
                          <a:pt x="196962" y="1525859"/>
                          <a:pt x="209747" y="1516908"/>
                          <a:pt x="220574" y="1505938"/>
                        </a:cubicBezTo>
                        <a:cubicBezTo>
                          <a:pt x="233849" y="1493356"/>
                          <a:pt x="244717" y="1478491"/>
                          <a:pt x="258094" y="1465992"/>
                        </a:cubicBezTo>
                        <a:cubicBezTo>
                          <a:pt x="482638" y="1244648"/>
                          <a:pt x="705205" y="1021286"/>
                          <a:pt x="927793" y="797965"/>
                        </a:cubicBezTo>
                        <a:cubicBezTo>
                          <a:pt x="1041982" y="683755"/>
                          <a:pt x="1156212" y="569607"/>
                          <a:pt x="1271013" y="456029"/>
                        </a:cubicBezTo>
                        <a:cubicBezTo>
                          <a:pt x="1321664" y="405358"/>
                          <a:pt x="1373028" y="355461"/>
                          <a:pt x="1424210" y="305340"/>
                        </a:cubicBezTo>
                        <a:cubicBezTo>
                          <a:pt x="1522922" y="209014"/>
                          <a:pt x="1620023" y="111015"/>
                          <a:pt x="1716207" y="12160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385" name="Google Shape;2385;p29"/>
                  <p:cNvSpPr/>
                  <p:nvPr/>
                </p:nvSpPr>
                <p:spPr>
                  <a:xfrm>
                    <a:off x="7842737" y="4021724"/>
                    <a:ext cx="1110650" cy="1111462"/>
                  </a:xfrm>
                  <a:custGeom>
                    <a:rect b="b" l="l" r="r" t="t"/>
                    <a:pathLst>
                      <a:path extrusionOk="0" h="1111462" w="1110650">
                        <a:moveTo>
                          <a:pt x="845135" y="16231"/>
                        </a:moveTo>
                        <a:cubicBezTo>
                          <a:pt x="861550" y="7911"/>
                          <a:pt x="879270" y="-1346"/>
                          <a:pt x="898192" y="163"/>
                        </a:cubicBezTo>
                        <a:cubicBezTo>
                          <a:pt x="960017" y="60602"/>
                          <a:pt x="1017010" y="125689"/>
                          <a:pt x="1077551" y="187392"/>
                        </a:cubicBezTo>
                        <a:cubicBezTo>
                          <a:pt x="1087196" y="197669"/>
                          <a:pt x="1098778" y="206621"/>
                          <a:pt x="1105303" y="219426"/>
                        </a:cubicBezTo>
                        <a:cubicBezTo>
                          <a:pt x="1110849" y="227297"/>
                          <a:pt x="1112399" y="237982"/>
                          <a:pt x="1108443" y="246873"/>
                        </a:cubicBezTo>
                        <a:cubicBezTo>
                          <a:pt x="1102774" y="259515"/>
                          <a:pt x="1092069" y="268772"/>
                          <a:pt x="1082139" y="278010"/>
                        </a:cubicBezTo>
                        <a:cubicBezTo>
                          <a:pt x="1051348" y="304864"/>
                          <a:pt x="1021537" y="333269"/>
                          <a:pt x="997088" y="366139"/>
                        </a:cubicBezTo>
                        <a:cubicBezTo>
                          <a:pt x="903983" y="494643"/>
                          <a:pt x="836183" y="643619"/>
                          <a:pt x="813814" y="801465"/>
                        </a:cubicBezTo>
                        <a:cubicBezTo>
                          <a:pt x="811796" y="814882"/>
                          <a:pt x="810450" y="828401"/>
                          <a:pt x="808941" y="841880"/>
                        </a:cubicBezTo>
                        <a:cubicBezTo>
                          <a:pt x="806678" y="859436"/>
                          <a:pt x="800928" y="876932"/>
                          <a:pt x="803476" y="894794"/>
                        </a:cubicBezTo>
                        <a:cubicBezTo>
                          <a:pt x="806963" y="916531"/>
                          <a:pt x="811225" y="938227"/>
                          <a:pt x="812530" y="960249"/>
                        </a:cubicBezTo>
                        <a:cubicBezTo>
                          <a:pt x="813182" y="973585"/>
                          <a:pt x="811021" y="987410"/>
                          <a:pt x="804312" y="999134"/>
                        </a:cubicBezTo>
                        <a:cubicBezTo>
                          <a:pt x="795707" y="1014407"/>
                          <a:pt x="782290" y="1026071"/>
                          <a:pt x="770443" y="1038713"/>
                        </a:cubicBezTo>
                        <a:cubicBezTo>
                          <a:pt x="751765" y="1058024"/>
                          <a:pt x="736125" y="1080535"/>
                          <a:pt x="714266" y="1096562"/>
                        </a:cubicBezTo>
                        <a:cubicBezTo>
                          <a:pt x="698810" y="1108063"/>
                          <a:pt x="677155" y="1116688"/>
                          <a:pt x="658538" y="1107777"/>
                        </a:cubicBezTo>
                        <a:cubicBezTo>
                          <a:pt x="654704" y="1100477"/>
                          <a:pt x="647588" y="1095706"/>
                          <a:pt x="642388" y="1089487"/>
                        </a:cubicBezTo>
                        <a:cubicBezTo>
                          <a:pt x="629317" y="1074724"/>
                          <a:pt x="615125" y="1061041"/>
                          <a:pt x="601749" y="1046584"/>
                        </a:cubicBezTo>
                        <a:cubicBezTo>
                          <a:pt x="588740" y="1031740"/>
                          <a:pt x="574160" y="1018363"/>
                          <a:pt x="561171" y="1003498"/>
                        </a:cubicBezTo>
                        <a:cubicBezTo>
                          <a:pt x="536682" y="978376"/>
                          <a:pt x="513008" y="952500"/>
                          <a:pt x="488539" y="927358"/>
                        </a:cubicBezTo>
                        <a:cubicBezTo>
                          <a:pt x="475794" y="912677"/>
                          <a:pt x="461378" y="899566"/>
                          <a:pt x="448572" y="884966"/>
                        </a:cubicBezTo>
                        <a:cubicBezTo>
                          <a:pt x="346822" y="778321"/>
                          <a:pt x="245764" y="671045"/>
                          <a:pt x="144054" y="564359"/>
                        </a:cubicBezTo>
                        <a:cubicBezTo>
                          <a:pt x="97543" y="515074"/>
                          <a:pt x="50827" y="465993"/>
                          <a:pt x="3663" y="417341"/>
                        </a:cubicBezTo>
                        <a:cubicBezTo>
                          <a:pt x="-1557" y="406941"/>
                          <a:pt x="-904" y="394462"/>
                          <a:pt x="3765" y="384022"/>
                        </a:cubicBezTo>
                        <a:cubicBezTo>
                          <a:pt x="11065" y="367424"/>
                          <a:pt x="24176" y="354353"/>
                          <a:pt x="37410" y="342322"/>
                        </a:cubicBezTo>
                        <a:cubicBezTo>
                          <a:pt x="55109" y="325949"/>
                          <a:pt x="75480" y="312695"/>
                          <a:pt x="92690" y="295750"/>
                        </a:cubicBezTo>
                        <a:cubicBezTo>
                          <a:pt x="106107" y="283107"/>
                          <a:pt x="123582" y="275318"/>
                          <a:pt x="141608" y="272035"/>
                        </a:cubicBezTo>
                        <a:cubicBezTo>
                          <a:pt x="165016" y="267631"/>
                          <a:pt x="188935" y="269364"/>
                          <a:pt x="212547" y="270587"/>
                        </a:cubicBezTo>
                        <a:cubicBezTo>
                          <a:pt x="256307" y="273993"/>
                          <a:pt x="300208" y="269629"/>
                          <a:pt x="343620" y="264266"/>
                        </a:cubicBezTo>
                        <a:cubicBezTo>
                          <a:pt x="434360" y="252093"/>
                          <a:pt x="523529" y="225972"/>
                          <a:pt x="605154" y="184252"/>
                        </a:cubicBezTo>
                        <a:cubicBezTo>
                          <a:pt x="643815" y="164595"/>
                          <a:pt x="680723" y="141329"/>
                          <a:pt x="714490" y="114046"/>
                        </a:cubicBezTo>
                        <a:cubicBezTo>
                          <a:pt x="755721" y="78566"/>
                          <a:pt x="797359" y="42760"/>
                          <a:pt x="845135" y="16231"/>
                        </a:cubicBezTo>
                        <a:close/>
                      </a:path>
                    </a:pathLst>
                  </a:custGeom>
                  <a:solidFill>
                    <a:srgbClr val="262626"/>
                  </a:solidFill>
                  <a:ln cap="flat" cmpd="sng" w="9525">
                    <a:solidFill>
                      <a:srgbClr val="262626"/>
                    </a:solidFill>
                    <a:prstDash val="solid"/>
                    <a:miter lim="8000"/>
                    <a:headEnd len="sm" w="sm" type="none"/>
                    <a:tailEnd len="sm" w="sm" type="none"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</p:grpSp>
        <p:pic>
          <p:nvPicPr>
            <p:cNvPr descr="A picture containing text&#10;&#10;Description automatically generated" id="2386" name="Google Shape;2386;p29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 rot="907824">
              <a:off x="11017385" y="3321101"/>
              <a:ext cx="1188823" cy="1444877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387" name="Google Shape;2387;p29"/>
          <p:cNvGrpSpPr/>
          <p:nvPr/>
        </p:nvGrpSpPr>
        <p:grpSpPr>
          <a:xfrm>
            <a:off x="-969758" y="3160306"/>
            <a:ext cx="3361879" cy="3379487"/>
            <a:chOff x="-969758" y="3160306"/>
            <a:chExt cx="3361879" cy="3379487"/>
          </a:xfrm>
        </p:grpSpPr>
        <p:grpSp>
          <p:nvGrpSpPr>
            <p:cNvPr id="2388" name="Google Shape;2388;p29"/>
            <p:cNvGrpSpPr/>
            <p:nvPr/>
          </p:nvGrpSpPr>
          <p:grpSpPr>
            <a:xfrm flipH="1" rot="-1803457">
              <a:off x="-510170" y="3604554"/>
              <a:ext cx="2442704" cy="2490991"/>
              <a:chOff x="9219280" y="2435298"/>
              <a:chExt cx="2443048" cy="2491343"/>
            </a:xfrm>
          </p:grpSpPr>
          <p:grpSp>
            <p:nvGrpSpPr>
              <p:cNvPr id="2389" name="Google Shape;2389;p29"/>
              <p:cNvGrpSpPr/>
              <p:nvPr/>
            </p:nvGrpSpPr>
            <p:grpSpPr>
              <a:xfrm rot="-5589985">
                <a:off x="9257368" y="2522964"/>
                <a:ext cx="2366873" cy="2315847"/>
                <a:chOff x="-791626" y="5425125"/>
                <a:chExt cx="2937916" cy="2874579"/>
              </a:xfrm>
            </p:grpSpPr>
            <p:sp>
              <p:nvSpPr>
                <p:cNvPr id="2390" name="Google Shape;2390;p29"/>
                <p:cNvSpPr/>
                <p:nvPr/>
              </p:nvSpPr>
              <p:spPr>
                <a:xfrm>
                  <a:off x="1862553" y="5425125"/>
                  <a:ext cx="283737" cy="362996"/>
                </a:xfrm>
                <a:custGeom>
                  <a:rect b="b" l="l" r="r" t="t"/>
                  <a:pathLst>
                    <a:path extrusionOk="0" h="399996" w="312658">
                      <a:moveTo>
                        <a:pt x="177360" y="11814"/>
                      </a:moveTo>
                      <a:cubicBezTo>
                        <a:pt x="187113" y="5160"/>
                        <a:pt x="198067" y="-2239"/>
                        <a:pt x="207987" y="640"/>
                      </a:cubicBezTo>
                      <a:cubicBezTo>
                        <a:pt x="222343" y="3434"/>
                        <a:pt x="230723" y="17014"/>
                        <a:pt x="236881" y="29086"/>
                      </a:cubicBezTo>
                      <a:cubicBezTo>
                        <a:pt x="253704" y="65137"/>
                        <a:pt x="259617" y="105042"/>
                        <a:pt x="275217" y="141582"/>
                      </a:cubicBezTo>
                      <a:cubicBezTo>
                        <a:pt x="291080" y="181141"/>
                        <a:pt x="312450" y="220393"/>
                        <a:pt x="312634" y="264091"/>
                      </a:cubicBezTo>
                      <a:cubicBezTo>
                        <a:pt x="313266" y="290110"/>
                        <a:pt x="301582" y="315272"/>
                        <a:pt x="283434" y="333522"/>
                      </a:cubicBezTo>
                      <a:cubicBezTo>
                        <a:pt x="261840" y="356645"/>
                        <a:pt x="233578" y="371898"/>
                        <a:pt x="210720" y="393573"/>
                      </a:cubicBezTo>
                      <a:cubicBezTo>
                        <a:pt x="208640" y="395164"/>
                        <a:pt x="207906" y="397631"/>
                        <a:pt x="207111" y="399996"/>
                      </a:cubicBezTo>
                      <a:cubicBezTo>
                        <a:pt x="200586" y="387191"/>
                        <a:pt x="189004" y="378239"/>
                        <a:pt x="179359" y="367962"/>
                      </a:cubicBezTo>
                      <a:cubicBezTo>
                        <a:pt x="118818" y="306259"/>
                        <a:pt x="61826" y="241172"/>
                        <a:pt x="0" y="180733"/>
                      </a:cubicBezTo>
                      <a:lnTo>
                        <a:pt x="2468" y="182079"/>
                      </a:lnTo>
                      <a:cubicBezTo>
                        <a:pt x="12948" y="164400"/>
                        <a:pt x="32197" y="155468"/>
                        <a:pt x="46023" y="140950"/>
                      </a:cubicBezTo>
                      <a:cubicBezTo>
                        <a:pt x="56707" y="131856"/>
                        <a:pt x="63742" y="119152"/>
                        <a:pt x="75365" y="111139"/>
                      </a:cubicBezTo>
                      <a:cubicBezTo>
                        <a:pt x="83216" y="104858"/>
                        <a:pt x="88701" y="96070"/>
                        <a:pt x="96877" y="90136"/>
                      </a:cubicBezTo>
                      <a:cubicBezTo>
                        <a:pt x="111702" y="80104"/>
                        <a:pt x="124303" y="67196"/>
                        <a:pt x="136456" y="54146"/>
                      </a:cubicBezTo>
                      <a:cubicBezTo>
                        <a:pt x="140840" y="49680"/>
                        <a:pt x="144062" y="43950"/>
                        <a:pt x="149466" y="40566"/>
                      </a:cubicBezTo>
                      <a:cubicBezTo>
                        <a:pt x="161150" y="33633"/>
                        <a:pt x="168654" y="21867"/>
                        <a:pt x="177360" y="11814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  <a:effectLst>
                  <a:outerShdw blurRad="57150" rotWithShape="0" algn="bl" dir="1560000" dist="123825">
                    <a:srgbClr val="000000">
                      <a:alpha val="24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2391" name="Google Shape;2391;p29"/>
                <p:cNvGrpSpPr/>
                <p:nvPr/>
              </p:nvGrpSpPr>
              <p:grpSpPr>
                <a:xfrm>
                  <a:off x="-791626" y="5556610"/>
                  <a:ext cx="2882348" cy="2743094"/>
                  <a:chOff x="6071039" y="4021724"/>
                  <a:chExt cx="2882348" cy="2743094"/>
                </a:xfrm>
              </p:grpSpPr>
              <p:sp>
                <p:nvSpPr>
                  <p:cNvPr id="2392" name="Google Shape;2392;p29"/>
                  <p:cNvSpPr/>
                  <p:nvPr/>
                </p:nvSpPr>
                <p:spPr>
                  <a:xfrm>
                    <a:off x="6071039" y="4430249"/>
                    <a:ext cx="2434817" cy="2334569"/>
                  </a:xfrm>
                  <a:custGeom>
                    <a:rect b="b" l="l" r="r" t="t"/>
                    <a:pathLst>
                      <a:path extrusionOk="0" h="2334569" w="2434817">
                        <a:moveTo>
                          <a:pt x="1716207" y="12160"/>
                        </a:moveTo>
                        <a:cubicBezTo>
                          <a:pt x="1731725" y="-3337"/>
                          <a:pt x="1757866" y="-3541"/>
                          <a:pt x="1775362" y="8816"/>
                        </a:cubicBezTo>
                        <a:cubicBezTo>
                          <a:pt x="1822526" y="57468"/>
                          <a:pt x="1869241" y="106549"/>
                          <a:pt x="1915753" y="155834"/>
                        </a:cubicBezTo>
                        <a:cubicBezTo>
                          <a:pt x="2017463" y="262520"/>
                          <a:pt x="2118520" y="369796"/>
                          <a:pt x="2220271" y="476441"/>
                        </a:cubicBezTo>
                        <a:cubicBezTo>
                          <a:pt x="2233076" y="491041"/>
                          <a:pt x="2247493" y="504152"/>
                          <a:pt x="2260237" y="518833"/>
                        </a:cubicBezTo>
                        <a:cubicBezTo>
                          <a:pt x="2284706" y="543975"/>
                          <a:pt x="2308380" y="569851"/>
                          <a:pt x="2332870" y="594973"/>
                        </a:cubicBezTo>
                        <a:cubicBezTo>
                          <a:pt x="2345859" y="609838"/>
                          <a:pt x="2360438" y="623215"/>
                          <a:pt x="2373447" y="638059"/>
                        </a:cubicBezTo>
                        <a:cubicBezTo>
                          <a:pt x="2386824" y="652516"/>
                          <a:pt x="2401016" y="666199"/>
                          <a:pt x="2414087" y="680962"/>
                        </a:cubicBezTo>
                        <a:cubicBezTo>
                          <a:pt x="2419286" y="687181"/>
                          <a:pt x="2426403" y="691952"/>
                          <a:pt x="2430236" y="699252"/>
                        </a:cubicBezTo>
                        <a:cubicBezTo>
                          <a:pt x="2428585" y="706287"/>
                          <a:pt x="2434559" y="711935"/>
                          <a:pt x="2434579" y="718848"/>
                        </a:cubicBezTo>
                        <a:cubicBezTo>
                          <a:pt x="2436455" y="733550"/>
                          <a:pt x="2426933" y="746233"/>
                          <a:pt x="2417533" y="756408"/>
                        </a:cubicBezTo>
                        <a:cubicBezTo>
                          <a:pt x="2407256" y="766563"/>
                          <a:pt x="2395796" y="775453"/>
                          <a:pt x="2384193" y="784038"/>
                        </a:cubicBezTo>
                        <a:cubicBezTo>
                          <a:pt x="2352751" y="806570"/>
                          <a:pt x="2325447" y="834159"/>
                          <a:pt x="2296146" y="859280"/>
                        </a:cubicBezTo>
                        <a:cubicBezTo>
                          <a:pt x="1881945" y="1226765"/>
                          <a:pt x="1458181" y="1583301"/>
                          <a:pt x="1040412" y="1946728"/>
                        </a:cubicBezTo>
                        <a:cubicBezTo>
                          <a:pt x="984031" y="1996237"/>
                          <a:pt x="926936" y="2044951"/>
                          <a:pt x="871412" y="2095439"/>
                        </a:cubicBezTo>
                        <a:cubicBezTo>
                          <a:pt x="812237" y="2149883"/>
                          <a:pt x="754837" y="2206406"/>
                          <a:pt x="692237" y="2256996"/>
                        </a:cubicBezTo>
                        <a:cubicBezTo>
                          <a:pt x="662935" y="2280099"/>
                          <a:pt x="633083" y="2303671"/>
                          <a:pt x="598092" y="2317618"/>
                        </a:cubicBezTo>
                        <a:cubicBezTo>
                          <a:pt x="560267" y="2333238"/>
                          <a:pt x="518159" y="2338254"/>
                          <a:pt x="477724" y="2331872"/>
                        </a:cubicBezTo>
                        <a:cubicBezTo>
                          <a:pt x="430519" y="2324898"/>
                          <a:pt x="386210" y="2304915"/>
                          <a:pt x="345979" y="2279814"/>
                        </a:cubicBezTo>
                        <a:cubicBezTo>
                          <a:pt x="284459" y="2241275"/>
                          <a:pt x="231443" y="2190828"/>
                          <a:pt x="182321" y="2137750"/>
                        </a:cubicBezTo>
                        <a:cubicBezTo>
                          <a:pt x="132282" y="2082552"/>
                          <a:pt x="80917" y="2027313"/>
                          <a:pt x="43867" y="1962184"/>
                        </a:cubicBezTo>
                        <a:cubicBezTo>
                          <a:pt x="23802" y="1926847"/>
                          <a:pt x="8488" y="1888573"/>
                          <a:pt x="414" y="1848688"/>
                        </a:cubicBezTo>
                        <a:cubicBezTo>
                          <a:pt x="-361" y="1835088"/>
                          <a:pt x="210" y="1821426"/>
                          <a:pt x="108" y="1807825"/>
                        </a:cubicBezTo>
                        <a:cubicBezTo>
                          <a:pt x="4023" y="1766227"/>
                          <a:pt x="18704" y="1726119"/>
                          <a:pt x="39870" y="1690251"/>
                        </a:cubicBezTo>
                        <a:cubicBezTo>
                          <a:pt x="43989" y="1683563"/>
                          <a:pt x="47292" y="1676140"/>
                          <a:pt x="53267" y="1670859"/>
                        </a:cubicBezTo>
                        <a:cubicBezTo>
                          <a:pt x="79510" y="1646839"/>
                          <a:pt x="105264" y="1622268"/>
                          <a:pt x="129325" y="1596065"/>
                        </a:cubicBezTo>
                        <a:cubicBezTo>
                          <a:pt x="138114" y="1587195"/>
                          <a:pt x="145781" y="1577224"/>
                          <a:pt x="155527" y="1569374"/>
                        </a:cubicBezTo>
                        <a:cubicBezTo>
                          <a:pt x="167028" y="1559871"/>
                          <a:pt x="177713" y="1549390"/>
                          <a:pt x="187296" y="1537951"/>
                        </a:cubicBezTo>
                        <a:cubicBezTo>
                          <a:pt x="196962" y="1525859"/>
                          <a:pt x="209747" y="1516908"/>
                          <a:pt x="220574" y="1505938"/>
                        </a:cubicBezTo>
                        <a:cubicBezTo>
                          <a:pt x="233849" y="1493356"/>
                          <a:pt x="244717" y="1478491"/>
                          <a:pt x="258094" y="1465992"/>
                        </a:cubicBezTo>
                        <a:cubicBezTo>
                          <a:pt x="482638" y="1244648"/>
                          <a:pt x="705205" y="1021286"/>
                          <a:pt x="927793" y="797965"/>
                        </a:cubicBezTo>
                        <a:cubicBezTo>
                          <a:pt x="1041982" y="683755"/>
                          <a:pt x="1156212" y="569607"/>
                          <a:pt x="1271013" y="456029"/>
                        </a:cubicBezTo>
                        <a:cubicBezTo>
                          <a:pt x="1321664" y="405358"/>
                          <a:pt x="1373028" y="355461"/>
                          <a:pt x="1424210" y="305340"/>
                        </a:cubicBezTo>
                        <a:cubicBezTo>
                          <a:pt x="1522922" y="209014"/>
                          <a:pt x="1620023" y="111015"/>
                          <a:pt x="1716207" y="12160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  <a:effectLst>
                    <a:outerShdw blurRad="57150" rotWithShape="0" algn="bl" dir="1560000" dist="123825">
                      <a:srgbClr val="000000">
                        <a:alpha val="24000"/>
                      </a:srgbClr>
                    </a:outerShdw>
                  </a:effectLst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393" name="Google Shape;2393;p29"/>
                  <p:cNvSpPr/>
                  <p:nvPr/>
                </p:nvSpPr>
                <p:spPr>
                  <a:xfrm>
                    <a:off x="7842737" y="4021724"/>
                    <a:ext cx="1110650" cy="1111462"/>
                  </a:xfrm>
                  <a:custGeom>
                    <a:rect b="b" l="l" r="r" t="t"/>
                    <a:pathLst>
                      <a:path extrusionOk="0" h="1111462" w="1110650">
                        <a:moveTo>
                          <a:pt x="845135" y="16231"/>
                        </a:moveTo>
                        <a:cubicBezTo>
                          <a:pt x="861550" y="7911"/>
                          <a:pt x="879270" y="-1346"/>
                          <a:pt x="898192" y="163"/>
                        </a:cubicBezTo>
                        <a:cubicBezTo>
                          <a:pt x="960017" y="60602"/>
                          <a:pt x="1017010" y="125689"/>
                          <a:pt x="1077551" y="187392"/>
                        </a:cubicBezTo>
                        <a:cubicBezTo>
                          <a:pt x="1087196" y="197669"/>
                          <a:pt x="1098778" y="206621"/>
                          <a:pt x="1105303" y="219426"/>
                        </a:cubicBezTo>
                        <a:cubicBezTo>
                          <a:pt x="1110849" y="227297"/>
                          <a:pt x="1112399" y="237982"/>
                          <a:pt x="1108443" y="246873"/>
                        </a:cubicBezTo>
                        <a:cubicBezTo>
                          <a:pt x="1102774" y="259515"/>
                          <a:pt x="1092069" y="268772"/>
                          <a:pt x="1082139" y="278010"/>
                        </a:cubicBezTo>
                        <a:cubicBezTo>
                          <a:pt x="1051348" y="304864"/>
                          <a:pt x="1021537" y="333269"/>
                          <a:pt x="997088" y="366139"/>
                        </a:cubicBezTo>
                        <a:cubicBezTo>
                          <a:pt x="903983" y="494643"/>
                          <a:pt x="836183" y="643619"/>
                          <a:pt x="813814" y="801465"/>
                        </a:cubicBezTo>
                        <a:cubicBezTo>
                          <a:pt x="811796" y="814882"/>
                          <a:pt x="810450" y="828401"/>
                          <a:pt x="808941" y="841880"/>
                        </a:cubicBezTo>
                        <a:cubicBezTo>
                          <a:pt x="806678" y="859436"/>
                          <a:pt x="800928" y="876932"/>
                          <a:pt x="803476" y="894794"/>
                        </a:cubicBezTo>
                        <a:cubicBezTo>
                          <a:pt x="806963" y="916531"/>
                          <a:pt x="811225" y="938227"/>
                          <a:pt x="812530" y="960249"/>
                        </a:cubicBezTo>
                        <a:cubicBezTo>
                          <a:pt x="813182" y="973585"/>
                          <a:pt x="811021" y="987410"/>
                          <a:pt x="804312" y="999134"/>
                        </a:cubicBezTo>
                        <a:cubicBezTo>
                          <a:pt x="795707" y="1014407"/>
                          <a:pt x="782290" y="1026071"/>
                          <a:pt x="770443" y="1038713"/>
                        </a:cubicBezTo>
                        <a:cubicBezTo>
                          <a:pt x="751765" y="1058024"/>
                          <a:pt x="736125" y="1080535"/>
                          <a:pt x="714266" y="1096562"/>
                        </a:cubicBezTo>
                        <a:cubicBezTo>
                          <a:pt x="698810" y="1108063"/>
                          <a:pt x="677155" y="1116688"/>
                          <a:pt x="658538" y="1107777"/>
                        </a:cubicBezTo>
                        <a:cubicBezTo>
                          <a:pt x="654704" y="1100477"/>
                          <a:pt x="647588" y="1095706"/>
                          <a:pt x="642388" y="1089487"/>
                        </a:cubicBezTo>
                        <a:cubicBezTo>
                          <a:pt x="629317" y="1074724"/>
                          <a:pt x="615125" y="1061041"/>
                          <a:pt x="601749" y="1046584"/>
                        </a:cubicBezTo>
                        <a:cubicBezTo>
                          <a:pt x="588740" y="1031740"/>
                          <a:pt x="574160" y="1018363"/>
                          <a:pt x="561171" y="1003498"/>
                        </a:cubicBezTo>
                        <a:cubicBezTo>
                          <a:pt x="536682" y="978376"/>
                          <a:pt x="513008" y="952500"/>
                          <a:pt x="488539" y="927358"/>
                        </a:cubicBezTo>
                        <a:cubicBezTo>
                          <a:pt x="475794" y="912677"/>
                          <a:pt x="461378" y="899566"/>
                          <a:pt x="448572" y="884966"/>
                        </a:cubicBezTo>
                        <a:cubicBezTo>
                          <a:pt x="346822" y="778321"/>
                          <a:pt x="245764" y="671045"/>
                          <a:pt x="144054" y="564359"/>
                        </a:cubicBezTo>
                        <a:cubicBezTo>
                          <a:pt x="97543" y="515074"/>
                          <a:pt x="50827" y="465993"/>
                          <a:pt x="3663" y="417341"/>
                        </a:cubicBezTo>
                        <a:cubicBezTo>
                          <a:pt x="-1557" y="406941"/>
                          <a:pt x="-904" y="394462"/>
                          <a:pt x="3765" y="384022"/>
                        </a:cubicBezTo>
                        <a:cubicBezTo>
                          <a:pt x="11065" y="367424"/>
                          <a:pt x="24176" y="354353"/>
                          <a:pt x="37410" y="342322"/>
                        </a:cubicBezTo>
                        <a:cubicBezTo>
                          <a:pt x="55109" y="325949"/>
                          <a:pt x="75480" y="312695"/>
                          <a:pt x="92690" y="295750"/>
                        </a:cubicBezTo>
                        <a:cubicBezTo>
                          <a:pt x="106107" y="283107"/>
                          <a:pt x="123582" y="275318"/>
                          <a:pt x="141608" y="272035"/>
                        </a:cubicBezTo>
                        <a:cubicBezTo>
                          <a:pt x="165016" y="267631"/>
                          <a:pt x="188935" y="269364"/>
                          <a:pt x="212547" y="270587"/>
                        </a:cubicBezTo>
                        <a:cubicBezTo>
                          <a:pt x="256307" y="273993"/>
                          <a:pt x="300208" y="269629"/>
                          <a:pt x="343620" y="264266"/>
                        </a:cubicBezTo>
                        <a:cubicBezTo>
                          <a:pt x="434360" y="252093"/>
                          <a:pt x="523529" y="225972"/>
                          <a:pt x="605154" y="184252"/>
                        </a:cubicBezTo>
                        <a:cubicBezTo>
                          <a:pt x="643815" y="164595"/>
                          <a:pt x="680723" y="141329"/>
                          <a:pt x="714490" y="114046"/>
                        </a:cubicBezTo>
                        <a:cubicBezTo>
                          <a:pt x="755721" y="78566"/>
                          <a:pt x="797359" y="42760"/>
                          <a:pt x="845135" y="16231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  <a:effectLst>
                    <a:outerShdw blurRad="57150" rotWithShape="0" algn="bl" dir="1560000" dist="123825">
                      <a:srgbClr val="000000">
                        <a:alpha val="24000"/>
                      </a:srgbClr>
                    </a:outerShdw>
                  </a:effectLst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  <p:grpSp>
            <p:nvGrpSpPr>
              <p:cNvPr id="2394" name="Google Shape;2394;p29"/>
              <p:cNvGrpSpPr/>
              <p:nvPr/>
            </p:nvGrpSpPr>
            <p:grpSpPr>
              <a:xfrm rot="-5589985">
                <a:off x="9257368" y="2523129"/>
                <a:ext cx="2366873" cy="2315847"/>
                <a:chOff x="-791626" y="5425125"/>
                <a:chExt cx="2937916" cy="2874579"/>
              </a:xfrm>
            </p:grpSpPr>
            <p:sp>
              <p:nvSpPr>
                <p:cNvPr id="2395" name="Google Shape;2395;p29"/>
                <p:cNvSpPr/>
                <p:nvPr/>
              </p:nvSpPr>
              <p:spPr>
                <a:xfrm>
                  <a:off x="1862553" y="5425125"/>
                  <a:ext cx="283737" cy="362996"/>
                </a:xfrm>
                <a:custGeom>
                  <a:rect b="b" l="l" r="r" t="t"/>
                  <a:pathLst>
                    <a:path extrusionOk="0" h="399996" w="312658">
                      <a:moveTo>
                        <a:pt x="177360" y="11814"/>
                      </a:moveTo>
                      <a:cubicBezTo>
                        <a:pt x="187113" y="5160"/>
                        <a:pt x="198067" y="-2239"/>
                        <a:pt x="207987" y="640"/>
                      </a:cubicBezTo>
                      <a:cubicBezTo>
                        <a:pt x="222343" y="3434"/>
                        <a:pt x="230723" y="17014"/>
                        <a:pt x="236881" y="29086"/>
                      </a:cubicBezTo>
                      <a:cubicBezTo>
                        <a:pt x="253704" y="65137"/>
                        <a:pt x="259617" y="105042"/>
                        <a:pt x="275217" y="141582"/>
                      </a:cubicBezTo>
                      <a:cubicBezTo>
                        <a:pt x="291080" y="181141"/>
                        <a:pt x="312450" y="220393"/>
                        <a:pt x="312634" y="264091"/>
                      </a:cubicBezTo>
                      <a:cubicBezTo>
                        <a:pt x="313266" y="290110"/>
                        <a:pt x="301582" y="315272"/>
                        <a:pt x="283434" y="333522"/>
                      </a:cubicBezTo>
                      <a:cubicBezTo>
                        <a:pt x="261840" y="356645"/>
                        <a:pt x="233578" y="371898"/>
                        <a:pt x="210720" y="393573"/>
                      </a:cubicBezTo>
                      <a:cubicBezTo>
                        <a:pt x="208640" y="395164"/>
                        <a:pt x="207906" y="397631"/>
                        <a:pt x="207111" y="399996"/>
                      </a:cubicBezTo>
                      <a:cubicBezTo>
                        <a:pt x="200586" y="387191"/>
                        <a:pt x="189004" y="378239"/>
                        <a:pt x="179359" y="367962"/>
                      </a:cubicBezTo>
                      <a:cubicBezTo>
                        <a:pt x="118818" y="306259"/>
                        <a:pt x="61826" y="241172"/>
                        <a:pt x="0" y="180733"/>
                      </a:cubicBezTo>
                      <a:lnTo>
                        <a:pt x="2468" y="182079"/>
                      </a:lnTo>
                      <a:cubicBezTo>
                        <a:pt x="12948" y="164400"/>
                        <a:pt x="32197" y="155468"/>
                        <a:pt x="46023" y="140950"/>
                      </a:cubicBezTo>
                      <a:cubicBezTo>
                        <a:pt x="56707" y="131856"/>
                        <a:pt x="63742" y="119152"/>
                        <a:pt x="75365" y="111139"/>
                      </a:cubicBezTo>
                      <a:cubicBezTo>
                        <a:pt x="83216" y="104858"/>
                        <a:pt x="88701" y="96070"/>
                        <a:pt x="96877" y="90136"/>
                      </a:cubicBezTo>
                      <a:cubicBezTo>
                        <a:pt x="111702" y="80104"/>
                        <a:pt x="124303" y="67196"/>
                        <a:pt x="136456" y="54146"/>
                      </a:cubicBezTo>
                      <a:cubicBezTo>
                        <a:pt x="140840" y="49680"/>
                        <a:pt x="144062" y="43950"/>
                        <a:pt x="149466" y="40566"/>
                      </a:cubicBezTo>
                      <a:cubicBezTo>
                        <a:pt x="161150" y="33633"/>
                        <a:pt x="168654" y="21867"/>
                        <a:pt x="177360" y="11814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2396" name="Google Shape;2396;p29"/>
                <p:cNvGrpSpPr/>
                <p:nvPr/>
              </p:nvGrpSpPr>
              <p:grpSpPr>
                <a:xfrm>
                  <a:off x="-791626" y="5556610"/>
                  <a:ext cx="2882348" cy="2743094"/>
                  <a:chOff x="6071039" y="4021724"/>
                  <a:chExt cx="2882348" cy="2743094"/>
                </a:xfrm>
              </p:grpSpPr>
              <p:sp>
                <p:nvSpPr>
                  <p:cNvPr id="2397" name="Google Shape;2397;p29"/>
                  <p:cNvSpPr/>
                  <p:nvPr/>
                </p:nvSpPr>
                <p:spPr>
                  <a:xfrm>
                    <a:off x="6071039" y="4430249"/>
                    <a:ext cx="2434817" cy="2334569"/>
                  </a:xfrm>
                  <a:custGeom>
                    <a:rect b="b" l="l" r="r" t="t"/>
                    <a:pathLst>
                      <a:path extrusionOk="0" h="2334569" w="2434817">
                        <a:moveTo>
                          <a:pt x="1716207" y="12160"/>
                        </a:moveTo>
                        <a:cubicBezTo>
                          <a:pt x="1731725" y="-3337"/>
                          <a:pt x="1757866" y="-3541"/>
                          <a:pt x="1775362" y="8816"/>
                        </a:cubicBezTo>
                        <a:cubicBezTo>
                          <a:pt x="1822526" y="57468"/>
                          <a:pt x="1869241" y="106549"/>
                          <a:pt x="1915753" y="155834"/>
                        </a:cubicBezTo>
                        <a:cubicBezTo>
                          <a:pt x="2017463" y="262520"/>
                          <a:pt x="2118520" y="369796"/>
                          <a:pt x="2220271" y="476441"/>
                        </a:cubicBezTo>
                        <a:cubicBezTo>
                          <a:pt x="2233076" y="491041"/>
                          <a:pt x="2247493" y="504152"/>
                          <a:pt x="2260237" y="518833"/>
                        </a:cubicBezTo>
                        <a:cubicBezTo>
                          <a:pt x="2284706" y="543975"/>
                          <a:pt x="2308380" y="569851"/>
                          <a:pt x="2332870" y="594973"/>
                        </a:cubicBezTo>
                        <a:cubicBezTo>
                          <a:pt x="2345859" y="609838"/>
                          <a:pt x="2360438" y="623215"/>
                          <a:pt x="2373447" y="638059"/>
                        </a:cubicBezTo>
                        <a:cubicBezTo>
                          <a:pt x="2386824" y="652516"/>
                          <a:pt x="2401016" y="666199"/>
                          <a:pt x="2414087" y="680962"/>
                        </a:cubicBezTo>
                        <a:cubicBezTo>
                          <a:pt x="2419286" y="687181"/>
                          <a:pt x="2426403" y="691952"/>
                          <a:pt x="2430236" y="699252"/>
                        </a:cubicBezTo>
                        <a:cubicBezTo>
                          <a:pt x="2428585" y="706287"/>
                          <a:pt x="2434559" y="711935"/>
                          <a:pt x="2434579" y="718848"/>
                        </a:cubicBezTo>
                        <a:cubicBezTo>
                          <a:pt x="2436455" y="733550"/>
                          <a:pt x="2426933" y="746233"/>
                          <a:pt x="2417533" y="756408"/>
                        </a:cubicBezTo>
                        <a:cubicBezTo>
                          <a:pt x="2407256" y="766563"/>
                          <a:pt x="2395796" y="775453"/>
                          <a:pt x="2384193" y="784038"/>
                        </a:cubicBezTo>
                        <a:cubicBezTo>
                          <a:pt x="2352751" y="806570"/>
                          <a:pt x="2325447" y="834159"/>
                          <a:pt x="2296146" y="859280"/>
                        </a:cubicBezTo>
                        <a:cubicBezTo>
                          <a:pt x="1881945" y="1226765"/>
                          <a:pt x="1458181" y="1583301"/>
                          <a:pt x="1040412" y="1946728"/>
                        </a:cubicBezTo>
                        <a:cubicBezTo>
                          <a:pt x="984031" y="1996237"/>
                          <a:pt x="926936" y="2044951"/>
                          <a:pt x="871412" y="2095439"/>
                        </a:cubicBezTo>
                        <a:cubicBezTo>
                          <a:pt x="812237" y="2149883"/>
                          <a:pt x="754837" y="2206406"/>
                          <a:pt x="692237" y="2256996"/>
                        </a:cubicBezTo>
                        <a:cubicBezTo>
                          <a:pt x="662935" y="2280099"/>
                          <a:pt x="633083" y="2303671"/>
                          <a:pt x="598092" y="2317618"/>
                        </a:cubicBezTo>
                        <a:cubicBezTo>
                          <a:pt x="560267" y="2333238"/>
                          <a:pt x="518159" y="2338254"/>
                          <a:pt x="477724" y="2331872"/>
                        </a:cubicBezTo>
                        <a:cubicBezTo>
                          <a:pt x="430519" y="2324898"/>
                          <a:pt x="386210" y="2304915"/>
                          <a:pt x="345979" y="2279814"/>
                        </a:cubicBezTo>
                        <a:cubicBezTo>
                          <a:pt x="284459" y="2241275"/>
                          <a:pt x="231443" y="2190828"/>
                          <a:pt x="182321" y="2137750"/>
                        </a:cubicBezTo>
                        <a:cubicBezTo>
                          <a:pt x="132282" y="2082552"/>
                          <a:pt x="80917" y="2027313"/>
                          <a:pt x="43867" y="1962184"/>
                        </a:cubicBezTo>
                        <a:cubicBezTo>
                          <a:pt x="23802" y="1926847"/>
                          <a:pt x="8488" y="1888573"/>
                          <a:pt x="414" y="1848688"/>
                        </a:cubicBezTo>
                        <a:cubicBezTo>
                          <a:pt x="-361" y="1835088"/>
                          <a:pt x="210" y="1821426"/>
                          <a:pt x="108" y="1807825"/>
                        </a:cubicBezTo>
                        <a:cubicBezTo>
                          <a:pt x="4023" y="1766227"/>
                          <a:pt x="18704" y="1726119"/>
                          <a:pt x="39870" y="1690251"/>
                        </a:cubicBezTo>
                        <a:cubicBezTo>
                          <a:pt x="43989" y="1683563"/>
                          <a:pt x="47292" y="1676140"/>
                          <a:pt x="53267" y="1670859"/>
                        </a:cubicBezTo>
                        <a:cubicBezTo>
                          <a:pt x="79510" y="1646839"/>
                          <a:pt x="105264" y="1622268"/>
                          <a:pt x="129325" y="1596065"/>
                        </a:cubicBezTo>
                        <a:cubicBezTo>
                          <a:pt x="138114" y="1587195"/>
                          <a:pt x="145781" y="1577224"/>
                          <a:pt x="155527" y="1569374"/>
                        </a:cubicBezTo>
                        <a:cubicBezTo>
                          <a:pt x="167028" y="1559871"/>
                          <a:pt x="177713" y="1549390"/>
                          <a:pt x="187296" y="1537951"/>
                        </a:cubicBezTo>
                        <a:cubicBezTo>
                          <a:pt x="196962" y="1525859"/>
                          <a:pt x="209747" y="1516908"/>
                          <a:pt x="220574" y="1505938"/>
                        </a:cubicBezTo>
                        <a:cubicBezTo>
                          <a:pt x="233849" y="1493356"/>
                          <a:pt x="244717" y="1478491"/>
                          <a:pt x="258094" y="1465992"/>
                        </a:cubicBezTo>
                        <a:cubicBezTo>
                          <a:pt x="482638" y="1244648"/>
                          <a:pt x="705205" y="1021286"/>
                          <a:pt x="927793" y="797965"/>
                        </a:cubicBezTo>
                        <a:cubicBezTo>
                          <a:pt x="1041982" y="683755"/>
                          <a:pt x="1156212" y="569607"/>
                          <a:pt x="1271013" y="456029"/>
                        </a:cubicBezTo>
                        <a:cubicBezTo>
                          <a:pt x="1321664" y="405358"/>
                          <a:pt x="1373028" y="355461"/>
                          <a:pt x="1424210" y="305340"/>
                        </a:cubicBezTo>
                        <a:cubicBezTo>
                          <a:pt x="1522922" y="209014"/>
                          <a:pt x="1620023" y="111015"/>
                          <a:pt x="1716207" y="12160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398" name="Google Shape;2398;p29"/>
                  <p:cNvSpPr/>
                  <p:nvPr/>
                </p:nvSpPr>
                <p:spPr>
                  <a:xfrm>
                    <a:off x="7842737" y="4021724"/>
                    <a:ext cx="1110650" cy="1111462"/>
                  </a:xfrm>
                  <a:custGeom>
                    <a:rect b="b" l="l" r="r" t="t"/>
                    <a:pathLst>
                      <a:path extrusionOk="0" h="1111462" w="1110650">
                        <a:moveTo>
                          <a:pt x="845135" y="16231"/>
                        </a:moveTo>
                        <a:cubicBezTo>
                          <a:pt x="861550" y="7911"/>
                          <a:pt x="879270" y="-1346"/>
                          <a:pt x="898192" y="163"/>
                        </a:cubicBezTo>
                        <a:cubicBezTo>
                          <a:pt x="960017" y="60602"/>
                          <a:pt x="1017010" y="125689"/>
                          <a:pt x="1077551" y="187392"/>
                        </a:cubicBezTo>
                        <a:cubicBezTo>
                          <a:pt x="1087196" y="197669"/>
                          <a:pt x="1098778" y="206621"/>
                          <a:pt x="1105303" y="219426"/>
                        </a:cubicBezTo>
                        <a:cubicBezTo>
                          <a:pt x="1110849" y="227297"/>
                          <a:pt x="1112399" y="237982"/>
                          <a:pt x="1108443" y="246873"/>
                        </a:cubicBezTo>
                        <a:cubicBezTo>
                          <a:pt x="1102774" y="259515"/>
                          <a:pt x="1092069" y="268772"/>
                          <a:pt x="1082139" y="278010"/>
                        </a:cubicBezTo>
                        <a:cubicBezTo>
                          <a:pt x="1051348" y="304864"/>
                          <a:pt x="1021537" y="333269"/>
                          <a:pt x="997088" y="366139"/>
                        </a:cubicBezTo>
                        <a:cubicBezTo>
                          <a:pt x="903983" y="494643"/>
                          <a:pt x="836183" y="643619"/>
                          <a:pt x="813814" y="801465"/>
                        </a:cubicBezTo>
                        <a:cubicBezTo>
                          <a:pt x="811796" y="814882"/>
                          <a:pt x="810450" y="828401"/>
                          <a:pt x="808941" y="841880"/>
                        </a:cubicBezTo>
                        <a:cubicBezTo>
                          <a:pt x="806678" y="859436"/>
                          <a:pt x="800928" y="876932"/>
                          <a:pt x="803476" y="894794"/>
                        </a:cubicBezTo>
                        <a:cubicBezTo>
                          <a:pt x="806963" y="916531"/>
                          <a:pt x="811225" y="938227"/>
                          <a:pt x="812530" y="960249"/>
                        </a:cubicBezTo>
                        <a:cubicBezTo>
                          <a:pt x="813182" y="973585"/>
                          <a:pt x="811021" y="987410"/>
                          <a:pt x="804312" y="999134"/>
                        </a:cubicBezTo>
                        <a:cubicBezTo>
                          <a:pt x="795707" y="1014407"/>
                          <a:pt x="782290" y="1026071"/>
                          <a:pt x="770443" y="1038713"/>
                        </a:cubicBezTo>
                        <a:cubicBezTo>
                          <a:pt x="751765" y="1058024"/>
                          <a:pt x="736125" y="1080535"/>
                          <a:pt x="714266" y="1096562"/>
                        </a:cubicBezTo>
                        <a:cubicBezTo>
                          <a:pt x="698810" y="1108063"/>
                          <a:pt x="677155" y="1116688"/>
                          <a:pt x="658538" y="1107777"/>
                        </a:cubicBezTo>
                        <a:cubicBezTo>
                          <a:pt x="654704" y="1100477"/>
                          <a:pt x="647588" y="1095706"/>
                          <a:pt x="642388" y="1089487"/>
                        </a:cubicBezTo>
                        <a:cubicBezTo>
                          <a:pt x="629317" y="1074724"/>
                          <a:pt x="615125" y="1061041"/>
                          <a:pt x="601749" y="1046584"/>
                        </a:cubicBezTo>
                        <a:cubicBezTo>
                          <a:pt x="588740" y="1031740"/>
                          <a:pt x="574160" y="1018363"/>
                          <a:pt x="561171" y="1003498"/>
                        </a:cubicBezTo>
                        <a:cubicBezTo>
                          <a:pt x="536682" y="978376"/>
                          <a:pt x="513008" y="952500"/>
                          <a:pt x="488539" y="927358"/>
                        </a:cubicBezTo>
                        <a:cubicBezTo>
                          <a:pt x="475794" y="912677"/>
                          <a:pt x="461378" y="899566"/>
                          <a:pt x="448572" y="884966"/>
                        </a:cubicBezTo>
                        <a:cubicBezTo>
                          <a:pt x="346822" y="778321"/>
                          <a:pt x="245764" y="671045"/>
                          <a:pt x="144054" y="564359"/>
                        </a:cubicBezTo>
                        <a:cubicBezTo>
                          <a:pt x="97543" y="515074"/>
                          <a:pt x="50827" y="465993"/>
                          <a:pt x="3663" y="417341"/>
                        </a:cubicBezTo>
                        <a:cubicBezTo>
                          <a:pt x="-1557" y="406941"/>
                          <a:pt x="-904" y="394462"/>
                          <a:pt x="3765" y="384022"/>
                        </a:cubicBezTo>
                        <a:cubicBezTo>
                          <a:pt x="11065" y="367424"/>
                          <a:pt x="24176" y="354353"/>
                          <a:pt x="37410" y="342322"/>
                        </a:cubicBezTo>
                        <a:cubicBezTo>
                          <a:pt x="55109" y="325949"/>
                          <a:pt x="75480" y="312695"/>
                          <a:pt x="92690" y="295750"/>
                        </a:cubicBezTo>
                        <a:cubicBezTo>
                          <a:pt x="106107" y="283107"/>
                          <a:pt x="123582" y="275318"/>
                          <a:pt x="141608" y="272035"/>
                        </a:cubicBezTo>
                        <a:cubicBezTo>
                          <a:pt x="165016" y="267631"/>
                          <a:pt x="188935" y="269364"/>
                          <a:pt x="212547" y="270587"/>
                        </a:cubicBezTo>
                        <a:cubicBezTo>
                          <a:pt x="256307" y="273993"/>
                          <a:pt x="300208" y="269629"/>
                          <a:pt x="343620" y="264266"/>
                        </a:cubicBezTo>
                        <a:cubicBezTo>
                          <a:pt x="434360" y="252093"/>
                          <a:pt x="523529" y="225972"/>
                          <a:pt x="605154" y="184252"/>
                        </a:cubicBezTo>
                        <a:cubicBezTo>
                          <a:pt x="643815" y="164595"/>
                          <a:pt x="680723" y="141329"/>
                          <a:pt x="714490" y="114046"/>
                        </a:cubicBezTo>
                        <a:cubicBezTo>
                          <a:pt x="755721" y="78566"/>
                          <a:pt x="797359" y="42760"/>
                          <a:pt x="845135" y="16231"/>
                        </a:cubicBezTo>
                        <a:close/>
                      </a:path>
                    </a:pathLst>
                  </a:custGeom>
                  <a:solidFill>
                    <a:srgbClr val="262626"/>
                  </a:solidFill>
                  <a:ln cap="flat" cmpd="sng" w="9525">
                    <a:solidFill>
                      <a:srgbClr val="262626"/>
                    </a:solidFill>
                    <a:prstDash val="solid"/>
                    <a:miter lim="8000"/>
                    <a:headEnd len="sm" w="sm" type="none"/>
                    <a:tailEnd len="sm" w="sm" type="none"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</p:grpSp>
        <p:pic>
          <p:nvPicPr>
            <p:cNvPr descr="A picture containing text&#10;&#10;Description automatically generated" id="2399" name="Google Shape;2399;p29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 rot="-7613263">
              <a:off x="-44340" y="4401314"/>
              <a:ext cx="1188823" cy="1444877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400" name="Google Shape;2400;p29"/>
          <p:cNvSpPr txBox="1"/>
          <p:nvPr/>
        </p:nvSpPr>
        <p:spPr>
          <a:xfrm>
            <a:off x="4107375" y="343900"/>
            <a:ext cx="1504800" cy="357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chemeClr val="dk1"/>
                </a:solidFill>
                <a:latin typeface="Glass Antiqua"/>
                <a:ea typeface="Glass Antiqua"/>
                <a:cs typeface="Glass Antiqua"/>
                <a:sym typeface="Glass Antiqua"/>
              </a:rPr>
              <a:t>Monday</a:t>
            </a:r>
            <a:endParaRPr b="1" sz="2400">
              <a:solidFill>
                <a:schemeClr val="dk1"/>
              </a:solidFill>
              <a:latin typeface="Glass Antiqua"/>
              <a:ea typeface="Glass Antiqua"/>
              <a:cs typeface="Glass Antiqua"/>
              <a:sym typeface="Glass Antiqua"/>
            </a:endParaRPr>
          </a:p>
        </p:txBody>
      </p:sp>
      <p:sp>
        <p:nvSpPr>
          <p:cNvPr id="2401" name="Google Shape;2401;p29"/>
          <p:cNvSpPr txBox="1"/>
          <p:nvPr/>
        </p:nvSpPr>
        <p:spPr>
          <a:xfrm>
            <a:off x="6603550" y="343900"/>
            <a:ext cx="1504800" cy="357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chemeClr val="dk1"/>
                </a:solidFill>
                <a:latin typeface="Glass Antiqua"/>
                <a:ea typeface="Glass Antiqua"/>
                <a:cs typeface="Glass Antiqua"/>
                <a:sym typeface="Glass Antiqua"/>
              </a:rPr>
              <a:t>Tuesday</a:t>
            </a:r>
            <a:endParaRPr b="1" sz="2400">
              <a:solidFill>
                <a:schemeClr val="dk1"/>
              </a:solidFill>
              <a:latin typeface="Glass Antiqua"/>
              <a:ea typeface="Glass Antiqua"/>
              <a:cs typeface="Glass Antiqua"/>
              <a:sym typeface="Glass Antiqua"/>
            </a:endParaRPr>
          </a:p>
        </p:txBody>
      </p:sp>
      <p:sp>
        <p:nvSpPr>
          <p:cNvPr id="2402" name="Google Shape;2402;p29"/>
          <p:cNvSpPr txBox="1"/>
          <p:nvPr/>
        </p:nvSpPr>
        <p:spPr>
          <a:xfrm>
            <a:off x="8925050" y="343900"/>
            <a:ext cx="1504800" cy="357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chemeClr val="dk1"/>
                </a:solidFill>
                <a:latin typeface="Glass Antiqua"/>
                <a:ea typeface="Glass Antiqua"/>
                <a:cs typeface="Glass Antiqua"/>
                <a:sym typeface="Glass Antiqua"/>
              </a:rPr>
              <a:t>Wednesday</a:t>
            </a:r>
            <a:endParaRPr b="1" sz="2400">
              <a:solidFill>
                <a:schemeClr val="dk1"/>
              </a:solidFill>
              <a:latin typeface="Glass Antiqua"/>
              <a:ea typeface="Glass Antiqua"/>
              <a:cs typeface="Glass Antiqua"/>
              <a:sym typeface="Glass Antiqua"/>
            </a:endParaRPr>
          </a:p>
        </p:txBody>
      </p:sp>
      <p:sp>
        <p:nvSpPr>
          <p:cNvPr id="2403" name="Google Shape;2403;p29"/>
          <p:cNvSpPr txBox="1"/>
          <p:nvPr/>
        </p:nvSpPr>
        <p:spPr>
          <a:xfrm>
            <a:off x="1785875" y="3349650"/>
            <a:ext cx="1504800" cy="357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chemeClr val="dk1"/>
                </a:solidFill>
                <a:latin typeface="Glass Antiqua"/>
                <a:ea typeface="Glass Antiqua"/>
                <a:cs typeface="Glass Antiqua"/>
                <a:sym typeface="Glass Antiqua"/>
              </a:rPr>
              <a:t>Thursday</a:t>
            </a:r>
            <a:endParaRPr b="1" sz="2400">
              <a:solidFill>
                <a:schemeClr val="dk1"/>
              </a:solidFill>
              <a:latin typeface="Glass Antiqua"/>
              <a:ea typeface="Glass Antiqua"/>
              <a:cs typeface="Glass Antiqua"/>
              <a:sym typeface="Glass Antiqua"/>
            </a:endParaRPr>
          </a:p>
        </p:txBody>
      </p:sp>
      <p:sp>
        <p:nvSpPr>
          <p:cNvPr id="2404" name="Google Shape;2404;p29"/>
          <p:cNvSpPr txBox="1"/>
          <p:nvPr/>
        </p:nvSpPr>
        <p:spPr>
          <a:xfrm>
            <a:off x="4037775" y="3349650"/>
            <a:ext cx="1570500" cy="357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chemeClr val="dk1"/>
                </a:solidFill>
                <a:latin typeface="Glass Antiqua"/>
                <a:ea typeface="Glass Antiqua"/>
                <a:cs typeface="Glass Antiqua"/>
                <a:sym typeface="Glass Antiqua"/>
              </a:rPr>
              <a:t>Friday</a:t>
            </a:r>
            <a:endParaRPr b="1" sz="2400">
              <a:solidFill>
                <a:schemeClr val="dk1"/>
              </a:solidFill>
              <a:latin typeface="Glass Antiqua"/>
              <a:ea typeface="Glass Antiqua"/>
              <a:cs typeface="Glass Antiqua"/>
              <a:sym typeface="Glass Antiqua"/>
            </a:endParaRPr>
          </a:p>
        </p:txBody>
      </p:sp>
      <p:sp>
        <p:nvSpPr>
          <p:cNvPr id="2405" name="Google Shape;2405;p29"/>
          <p:cNvSpPr txBox="1"/>
          <p:nvPr/>
        </p:nvSpPr>
        <p:spPr>
          <a:xfrm>
            <a:off x="6603550" y="3349650"/>
            <a:ext cx="1504800" cy="357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chemeClr val="dk1"/>
                </a:solidFill>
                <a:latin typeface="Glass Antiqua"/>
                <a:ea typeface="Glass Antiqua"/>
                <a:cs typeface="Glass Antiqua"/>
                <a:sym typeface="Glass Antiqua"/>
              </a:rPr>
              <a:t>Saturday</a:t>
            </a:r>
            <a:endParaRPr b="1" sz="2400">
              <a:solidFill>
                <a:schemeClr val="dk1"/>
              </a:solidFill>
              <a:latin typeface="Glass Antiqua"/>
              <a:ea typeface="Glass Antiqua"/>
              <a:cs typeface="Glass Antiqua"/>
              <a:sym typeface="Glass Antiqua"/>
            </a:endParaRPr>
          </a:p>
        </p:txBody>
      </p:sp>
      <p:sp>
        <p:nvSpPr>
          <p:cNvPr id="2406" name="Google Shape;2406;p29"/>
          <p:cNvSpPr txBox="1"/>
          <p:nvPr/>
        </p:nvSpPr>
        <p:spPr>
          <a:xfrm>
            <a:off x="8925050" y="3360763"/>
            <a:ext cx="1504800" cy="345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chemeClr val="dk1"/>
                </a:solidFill>
                <a:latin typeface="Glass Antiqua"/>
                <a:ea typeface="Glass Antiqua"/>
                <a:cs typeface="Glass Antiqua"/>
                <a:sym typeface="Glass Antiqua"/>
              </a:rPr>
              <a:t>Sunday</a:t>
            </a:r>
            <a:endParaRPr b="1" sz="2400">
              <a:solidFill>
                <a:schemeClr val="dk1"/>
              </a:solidFill>
              <a:latin typeface="Glass Antiqua"/>
              <a:ea typeface="Glass Antiqua"/>
              <a:cs typeface="Glass Antiqua"/>
              <a:sym typeface="Glass Antiqua"/>
            </a:endParaRPr>
          </a:p>
        </p:txBody>
      </p:sp>
      <p:sp>
        <p:nvSpPr>
          <p:cNvPr id="2407" name="Google Shape;2407;p29"/>
          <p:cNvSpPr txBox="1"/>
          <p:nvPr/>
        </p:nvSpPr>
        <p:spPr>
          <a:xfrm>
            <a:off x="1423675" y="965250"/>
            <a:ext cx="2310300" cy="357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5000">
                <a:solidFill>
                  <a:schemeClr val="dk1"/>
                </a:solidFill>
                <a:latin typeface="Glass Antiqua"/>
                <a:ea typeface="Glass Antiqua"/>
                <a:cs typeface="Glass Antiqua"/>
                <a:sym typeface="Glass Antiqua"/>
              </a:rPr>
              <a:t>Week 37</a:t>
            </a:r>
            <a:endParaRPr b="1" sz="5000">
              <a:solidFill>
                <a:schemeClr val="dk1"/>
              </a:solidFill>
              <a:latin typeface="Glass Antiqua"/>
              <a:ea typeface="Glass Antiqua"/>
              <a:cs typeface="Glass Antiqua"/>
              <a:sym typeface="Glass Antiqua"/>
            </a:endParaRPr>
          </a:p>
        </p:txBody>
      </p:sp>
      <p:sp>
        <p:nvSpPr>
          <p:cNvPr id="2408" name="Google Shape;2408;p29"/>
          <p:cNvSpPr txBox="1"/>
          <p:nvPr/>
        </p:nvSpPr>
        <p:spPr>
          <a:xfrm>
            <a:off x="1446250" y="2058975"/>
            <a:ext cx="2310300" cy="357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5000">
                <a:solidFill>
                  <a:schemeClr val="dk1"/>
                </a:solidFill>
                <a:latin typeface="Glass Antiqua"/>
                <a:ea typeface="Glass Antiqua"/>
                <a:cs typeface="Glass Antiqua"/>
                <a:sym typeface="Glass Antiqua"/>
              </a:rPr>
              <a:t>6 - 12</a:t>
            </a:r>
            <a:endParaRPr b="1" sz="5000">
              <a:solidFill>
                <a:schemeClr val="dk1"/>
              </a:solidFill>
              <a:latin typeface="Glass Antiqua"/>
              <a:ea typeface="Glass Antiqua"/>
              <a:cs typeface="Glass Antiqua"/>
              <a:sym typeface="Glass Antiqua"/>
            </a:endParaRPr>
          </a:p>
        </p:txBody>
      </p:sp>
      <p:sp>
        <p:nvSpPr>
          <p:cNvPr id="2409" name="Google Shape;2409;p29"/>
          <p:cNvSpPr txBox="1"/>
          <p:nvPr/>
        </p:nvSpPr>
        <p:spPr>
          <a:xfrm>
            <a:off x="1423550" y="1474000"/>
            <a:ext cx="2310300" cy="357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100">
                <a:solidFill>
                  <a:schemeClr val="dk1"/>
                </a:solidFill>
                <a:latin typeface="Jacques Francois Shadow"/>
                <a:ea typeface="Jacques Francois Shadow"/>
                <a:cs typeface="Jacques Francois Shadow"/>
                <a:sym typeface="Jacques Francois Shadow"/>
              </a:rPr>
              <a:t>September</a:t>
            </a:r>
            <a:endParaRPr sz="3100">
              <a:solidFill>
                <a:schemeClr val="dk1"/>
              </a:solidFill>
              <a:latin typeface="Jacques Francois Shadow"/>
              <a:ea typeface="Jacques Francois Shadow"/>
              <a:cs typeface="Jacques Francois Shadow"/>
              <a:sym typeface="Jacques Francois Shadow"/>
            </a:endParaRPr>
          </a:p>
        </p:txBody>
      </p:sp>
      <p:grpSp>
        <p:nvGrpSpPr>
          <p:cNvPr id="2410" name="Google Shape;2410;p29"/>
          <p:cNvGrpSpPr/>
          <p:nvPr/>
        </p:nvGrpSpPr>
        <p:grpSpPr>
          <a:xfrm>
            <a:off x="1857689" y="343899"/>
            <a:ext cx="1504832" cy="521144"/>
            <a:chOff x="6623458" y="362363"/>
            <a:chExt cx="741443" cy="256772"/>
          </a:xfrm>
        </p:grpSpPr>
        <p:sp>
          <p:nvSpPr>
            <p:cNvPr id="2411" name="Google Shape;2411;p29"/>
            <p:cNvSpPr/>
            <p:nvPr/>
          </p:nvSpPr>
          <p:spPr>
            <a:xfrm>
              <a:off x="6623458" y="412327"/>
              <a:ext cx="699289" cy="158380"/>
            </a:xfrm>
            <a:custGeom>
              <a:rect b="b" l="l" r="r" t="t"/>
              <a:pathLst>
                <a:path extrusionOk="0" h="158380" w="699289">
                  <a:moveTo>
                    <a:pt x="10512" y="155693"/>
                  </a:moveTo>
                  <a:cubicBezTo>
                    <a:pt x="56027" y="78915"/>
                    <a:pt x="140528" y="33960"/>
                    <a:pt x="226297" y="18104"/>
                  </a:cubicBezTo>
                  <a:cubicBezTo>
                    <a:pt x="279833" y="8218"/>
                    <a:pt x="335085" y="9337"/>
                    <a:pt x="388956" y="15679"/>
                  </a:cubicBezTo>
                  <a:cubicBezTo>
                    <a:pt x="444208" y="22208"/>
                    <a:pt x="499348" y="33773"/>
                    <a:pt x="553071" y="48025"/>
                  </a:cubicBezTo>
                  <a:cubicBezTo>
                    <a:pt x="605413" y="61903"/>
                    <a:pt x="660479" y="84698"/>
                    <a:pt x="688832" y="133831"/>
                  </a:cubicBezTo>
                  <a:cubicBezTo>
                    <a:pt x="692413" y="140062"/>
                    <a:pt x="702113" y="134428"/>
                    <a:pt x="698494" y="128198"/>
                  </a:cubicBezTo>
                  <a:cubicBezTo>
                    <a:pt x="673051" y="84063"/>
                    <a:pt x="626417" y="58881"/>
                    <a:pt x="579335" y="43958"/>
                  </a:cubicBezTo>
                  <a:cubicBezTo>
                    <a:pt x="552549" y="35489"/>
                    <a:pt x="524978" y="29408"/>
                    <a:pt x="497558" y="23402"/>
                  </a:cubicBezTo>
                  <a:cubicBezTo>
                    <a:pt x="469204" y="17209"/>
                    <a:pt x="440702" y="11687"/>
                    <a:pt x="411975" y="7546"/>
                  </a:cubicBezTo>
                  <a:cubicBezTo>
                    <a:pt x="309940" y="-7153"/>
                    <a:pt x="202681" y="-3534"/>
                    <a:pt x="110421" y="47017"/>
                  </a:cubicBezTo>
                  <a:cubicBezTo>
                    <a:pt x="65839" y="71416"/>
                    <a:pt x="26852" y="106187"/>
                    <a:pt x="812" y="150097"/>
                  </a:cubicBezTo>
                  <a:cubicBezTo>
                    <a:pt x="-2844" y="156253"/>
                    <a:pt x="6818" y="161886"/>
                    <a:pt x="10512" y="155693"/>
                  </a:cubicBezTo>
                  <a:lnTo>
                    <a:pt x="10512" y="155693"/>
                  </a:lnTo>
                  <a:close/>
                </a:path>
              </a:pathLst>
            </a:custGeom>
            <a:solidFill>
              <a:srgbClr val="3A393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412" name="Google Shape;2412;p29"/>
            <p:cNvGrpSpPr/>
            <p:nvPr/>
          </p:nvGrpSpPr>
          <p:grpSpPr>
            <a:xfrm>
              <a:off x="6632594" y="451263"/>
              <a:ext cx="38081" cy="85727"/>
              <a:chOff x="6632594" y="451263"/>
              <a:chExt cx="38081" cy="85727"/>
            </a:xfrm>
          </p:grpSpPr>
          <p:sp>
            <p:nvSpPr>
              <p:cNvPr id="2413" name="Google Shape;2413;p29"/>
              <p:cNvSpPr/>
              <p:nvPr/>
            </p:nvSpPr>
            <p:spPr>
              <a:xfrm>
                <a:off x="6638128" y="456676"/>
                <a:ext cx="27000" cy="74857"/>
              </a:xfrm>
              <a:custGeom>
                <a:rect b="b" l="l" r="r" t="t"/>
                <a:pathLst>
                  <a:path extrusionOk="0" h="74857" w="27000">
                    <a:moveTo>
                      <a:pt x="12630" y="74857"/>
                    </a:moveTo>
                    <a:cubicBezTo>
                      <a:pt x="9608" y="63628"/>
                      <a:pt x="6549" y="52361"/>
                      <a:pt x="3527" y="41132"/>
                    </a:cubicBezTo>
                    <a:cubicBezTo>
                      <a:pt x="1364" y="33073"/>
                      <a:pt x="-838" y="24716"/>
                      <a:pt x="319" y="16434"/>
                    </a:cubicBezTo>
                    <a:cubicBezTo>
                      <a:pt x="1028" y="11398"/>
                      <a:pt x="3117" y="6324"/>
                      <a:pt x="7071" y="3078"/>
                    </a:cubicBezTo>
                    <a:cubicBezTo>
                      <a:pt x="11026" y="-167"/>
                      <a:pt x="16995" y="-1137"/>
                      <a:pt x="21323" y="1586"/>
                    </a:cubicBezTo>
                    <a:cubicBezTo>
                      <a:pt x="25091" y="3974"/>
                      <a:pt x="26919" y="8637"/>
                      <a:pt x="26994" y="13077"/>
                    </a:cubicBezTo>
                    <a:cubicBezTo>
                      <a:pt x="27105" y="17516"/>
                      <a:pt x="25725" y="21881"/>
                      <a:pt x="24382" y="26097"/>
                    </a:cubicBezTo>
                    <a:cubicBezTo>
                      <a:pt x="19383" y="41841"/>
                      <a:pt x="14421" y="57584"/>
                      <a:pt x="9422" y="73290"/>
                    </a:cubicBezTo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14" name="Google Shape;2414;p29"/>
              <p:cNvSpPr/>
              <p:nvPr/>
            </p:nvSpPr>
            <p:spPr>
              <a:xfrm>
                <a:off x="6632594" y="451263"/>
                <a:ext cx="38081" cy="85727"/>
              </a:xfrm>
              <a:custGeom>
                <a:rect b="b" l="l" r="r" t="t"/>
                <a:pathLst>
                  <a:path extrusionOk="0" h="85727" w="38081">
                    <a:moveTo>
                      <a:pt x="23574" y="78778"/>
                    </a:moveTo>
                    <a:cubicBezTo>
                      <a:pt x="20067" y="65758"/>
                      <a:pt x="16261" y="52738"/>
                      <a:pt x="13053" y="39643"/>
                    </a:cubicBezTo>
                    <a:cubicBezTo>
                      <a:pt x="11598" y="33674"/>
                      <a:pt x="10329" y="27294"/>
                      <a:pt x="11635" y="21176"/>
                    </a:cubicBezTo>
                    <a:cubicBezTo>
                      <a:pt x="12605" y="16736"/>
                      <a:pt x="15217" y="11550"/>
                      <a:pt x="20328" y="11065"/>
                    </a:cubicBezTo>
                    <a:cubicBezTo>
                      <a:pt x="32975" y="9834"/>
                      <a:pt x="23648" y="32741"/>
                      <a:pt x="22081" y="37703"/>
                    </a:cubicBezTo>
                    <a:cubicBezTo>
                      <a:pt x="17903" y="50909"/>
                      <a:pt x="13725" y="64079"/>
                      <a:pt x="9546" y="77286"/>
                    </a:cubicBezTo>
                    <a:cubicBezTo>
                      <a:pt x="7382" y="84150"/>
                      <a:pt x="18164" y="87098"/>
                      <a:pt x="20328" y="80270"/>
                    </a:cubicBezTo>
                    <a:cubicBezTo>
                      <a:pt x="24357" y="67549"/>
                      <a:pt x="28386" y="54827"/>
                      <a:pt x="32415" y="42068"/>
                    </a:cubicBezTo>
                    <a:cubicBezTo>
                      <a:pt x="35773" y="31435"/>
                      <a:pt x="41668" y="18452"/>
                      <a:pt x="35139" y="7820"/>
                    </a:cubicBezTo>
                    <a:cubicBezTo>
                      <a:pt x="29020" y="-2141"/>
                      <a:pt x="15292" y="-2291"/>
                      <a:pt x="7419" y="5693"/>
                    </a:cubicBezTo>
                    <a:cubicBezTo>
                      <a:pt x="-1086" y="14311"/>
                      <a:pt x="-937" y="27481"/>
                      <a:pt x="1301" y="38561"/>
                    </a:cubicBezTo>
                    <a:cubicBezTo>
                      <a:pt x="4248" y="53111"/>
                      <a:pt x="8874" y="67474"/>
                      <a:pt x="12754" y="81800"/>
                    </a:cubicBezTo>
                    <a:cubicBezTo>
                      <a:pt x="14657" y="88702"/>
                      <a:pt x="25439" y="85754"/>
                      <a:pt x="23574" y="78778"/>
                    </a:cubicBezTo>
                    <a:lnTo>
                      <a:pt x="23574" y="78778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415" name="Google Shape;2415;p29"/>
            <p:cNvGrpSpPr/>
            <p:nvPr/>
          </p:nvGrpSpPr>
          <p:grpSpPr>
            <a:xfrm>
              <a:off x="6647312" y="493121"/>
              <a:ext cx="86048" cy="46052"/>
              <a:chOff x="6647312" y="493121"/>
              <a:chExt cx="86048" cy="46052"/>
            </a:xfrm>
          </p:grpSpPr>
          <p:sp>
            <p:nvSpPr>
              <p:cNvPr id="2416" name="Google Shape;2416;p29"/>
              <p:cNvSpPr/>
              <p:nvPr/>
            </p:nvSpPr>
            <p:spPr>
              <a:xfrm>
                <a:off x="6652698" y="498335"/>
                <a:ext cx="75164" cy="35456"/>
              </a:xfrm>
              <a:custGeom>
                <a:rect b="b" l="l" r="r" t="t"/>
                <a:pathLst>
                  <a:path extrusionOk="0" h="35456" w="75164">
                    <a:moveTo>
                      <a:pt x="5559" y="26259"/>
                    </a:moveTo>
                    <a:cubicBezTo>
                      <a:pt x="16527" y="15888"/>
                      <a:pt x="29585" y="7755"/>
                      <a:pt x="43761" y="2569"/>
                    </a:cubicBezTo>
                    <a:cubicBezTo>
                      <a:pt x="47119" y="1338"/>
                      <a:pt x="50589" y="256"/>
                      <a:pt x="54170" y="32"/>
                    </a:cubicBezTo>
                    <a:cubicBezTo>
                      <a:pt x="62527" y="-453"/>
                      <a:pt x="71108" y="4547"/>
                      <a:pt x="74092" y="12344"/>
                    </a:cubicBezTo>
                    <a:cubicBezTo>
                      <a:pt x="77077" y="20141"/>
                      <a:pt x="73644" y="30065"/>
                      <a:pt x="66108" y="33721"/>
                    </a:cubicBezTo>
                    <a:cubicBezTo>
                      <a:pt x="57230" y="38048"/>
                      <a:pt x="46895" y="33310"/>
                      <a:pt x="37569" y="30065"/>
                    </a:cubicBezTo>
                    <a:cubicBezTo>
                      <a:pt x="25555" y="25849"/>
                      <a:pt x="12722" y="24058"/>
                      <a:pt x="0" y="24842"/>
                    </a:cubicBezTo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17" name="Google Shape;2417;p29"/>
              <p:cNvSpPr/>
              <p:nvPr/>
            </p:nvSpPr>
            <p:spPr>
              <a:xfrm>
                <a:off x="6647312" y="493121"/>
                <a:ext cx="86048" cy="46052"/>
              </a:xfrm>
              <a:custGeom>
                <a:rect b="b" l="l" r="r" t="t"/>
                <a:pathLst>
                  <a:path extrusionOk="0" h="46052" w="86048">
                    <a:moveTo>
                      <a:pt x="14900" y="35429"/>
                    </a:moveTo>
                    <a:cubicBezTo>
                      <a:pt x="22697" y="28116"/>
                      <a:pt x="31426" y="22073"/>
                      <a:pt x="40977" y="17335"/>
                    </a:cubicBezTo>
                    <a:cubicBezTo>
                      <a:pt x="48961" y="13380"/>
                      <a:pt x="59556" y="7933"/>
                      <a:pt x="68212" y="12895"/>
                    </a:cubicBezTo>
                    <a:cubicBezTo>
                      <a:pt x="74889" y="16738"/>
                      <a:pt x="77277" y="25430"/>
                      <a:pt x="72054" y="31586"/>
                    </a:cubicBezTo>
                    <a:cubicBezTo>
                      <a:pt x="65339" y="39495"/>
                      <a:pt x="52057" y="32556"/>
                      <a:pt x="44447" y="29907"/>
                    </a:cubicBezTo>
                    <a:cubicBezTo>
                      <a:pt x="31949" y="25580"/>
                      <a:pt x="18593" y="23751"/>
                      <a:pt x="5386" y="24498"/>
                    </a:cubicBezTo>
                    <a:cubicBezTo>
                      <a:pt x="-1777" y="24871"/>
                      <a:pt x="-1814" y="36063"/>
                      <a:pt x="5386" y="35690"/>
                    </a:cubicBezTo>
                    <a:cubicBezTo>
                      <a:pt x="19749" y="34906"/>
                      <a:pt x="32956" y="37667"/>
                      <a:pt x="46424" y="42517"/>
                    </a:cubicBezTo>
                    <a:cubicBezTo>
                      <a:pt x="58511" y="46845"/>
                      <a:pt x="73173" y="49232"/>
                      <a:pt x="81754" y="37294"/>
                    </a:cubicBezTo>
                    <a:cubicBezTo>
                      <a:pt x="88357" y="28079"/>
                      <a:pt x="87238" y="15171"/>
                      <a:pt x="79142" y="7262"/>
                    </a:cubicBezTo>
                    <a:cubicBezTo>
                      <a:pt x="69368" y="-2326"/>
                      <a:pt x="56497" y="-1170"/>
                      <a:pt x="44708" y="3568"/>
                    </a:cubicBezTo>
                    <a:cubicBezTo>
                      <a:pt x="30718" y="9164"/>
                      <a:pt x="17996" y="17260"/>
                      <a:pt x="6990" y="27594"/>
                    </a:cubicBezTo>
                    <a:cubicBezTo>
                      <a:pt x="1693" y="32444"/>
                      <a:pt x="9639" y="40353"/>
                      <a:pt x="14900" y="35429"/>
                    </a:cubicBezTo>
                    <a:lnTo>
                      <a:pt x="14900" y="35429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418" name="Google Shape;2418;p29"/>
            <p:cNvGrpSpPr/>
            <p:nvPr/>
          </p:nvGrpSpPr>
          <p:grpSpPr>
            <a:xfrm>
              <a:off x="6719872" y="399388"/>
              <a:ext cx="45123" cy="76138"/>
              <a:chOff x="6719872" y="399388"/>
              <a:chExt cx="45123" cy="76138"/>
            </a:xfrm>
          </p:grpSpPr>
          <p:sp>
            <p:nvSpPr>
              <p:cNvPr id="2419" name="Google Shape;2419;p29"/>
              <p:cNvSpPr/>
              <p:nvPr/>
            </p:nvSpPr>
            <p:spPr>
              <a:xfrm>
                <a:off x="6725484" y="404938"/>
                <a:ext cx="34002" cy="64963"/>
              </a:xfrm>
              <a:custGeom>
                <a:rect b="b" l="l" r="r" t="t"/>
                <a:pathLst>
                  <a:path extrusionOk="0" h="64963" w="34002">
                    <a:moveTo>
                      <a:pt x="0" y="59219"/>
                    </a:moveTo>
                    <a:cubicBezTo>
                      <a:pt x="1082" y="60151"/>
                      <a:pt x="2462" y="58510"/>
                      <a:pt x="2873" y="57167"/>
                    </a:cubicBezTo>
                    <a:cubicBezTo>
                      <a:pt x="4962" y="50004"/>
                      <a:pt x="4738" y="42393"/>
                      <a:pt x="4738" y="34932"/>
                    </a:cubicBezTo>
                    <a:cubicBezTo>
                      <a:pt x="4738" y="27470"/>
                      <a:pt x="5036" y="19785"/>
                      <a:pt x="8096" y="12958"/>
                    </a:cubicBezTo>
                    <a:cubicBezTo>
                      <a:pt x="11155" y="6130"/>
                      <a:pt x="17497" y="311"/>
                      <a:pt x="24959" y="12"/>
                    </a:cubicBezTo>
                    <a:cubicBezTo>
                      <a:pt x="26712" y="-63"/>
                      <a:pt x="28503" y="199"/>
                      <a:pt x="29995" y="1057"/>
                    </a:cubicBezTo>
                    <a:cubicBezTo>
                      <a:pt x="34472" y="3594"/>
                      <a:pt x="34584" y="10010"/>
                      <a:pt x="33278" y="14972"/>
                    </a:cubicBezTo>
                    <a:cubicBezTo>
                      <a:pt x="28242" y="33738"/>
                      <a:pt x="11304" y="46982"/>
                      <a:pt x="3992" y="64964"/>
                    </a:cubicBezTo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20" name="Google Shape;2420;p29"/>
              <p:cNvSpPr/>
              <p:nvPr/>
            </p:nvSpPr>
            <p:spPr>
              <a:xfrm>
                <a:off x="6719872" y="399388"/>
                <a:ext cx="45123" cy="76138"/>
              </a:xfrm>
              <a:custGeom>
                <a:rect b="b" l="l" r="r" t="t"/>
                <a:pathLst>
                  <a:path extrusionOk="0" h="76138" w="45123">
                    <a:moveTo>
                      <a:pt x="4119" y="70178"/>
                    </a:moveTo>
                    <a:cubicBezTo>
                      <a:pt x="10350" y="72678"/>
                      <a:pt x="13745" y="65627"/>
                      <a:pt x="14678" y="60777"/>
                    </a:cubicBezTo>
                    <a:cubicBezTo>
                      <a:pt x="15759" y="55256"/>
                      <a:pt x="15909" y="49622"/>
                      <a:pt x="15909" y="44026"/>
                    </a:cubicBezTo>
                    <a:cubicBezTo>
                      <a:pt x="15909" y="34699"/>
                      <a:pt x="15200" y="23171"/>
                      <a:pt x="21990" y="15785"/>
                    </a:cubicBezTo>
                    <a:cubicBezTo>
                      <a:pt x="24303" y="13285"/>
                      <a:pt x="28183" y="10412"/>
                      <a:pt x="31839" y="11196"/>
                    </a:cubicBezTo>
                    <a:cubicBezTo>
                      <a:pt x="34600" y="11793"/>
                      <a:pt x="34115" y="15635"/>
                      <a:pt x="33704" y="17799"/>
                    </a:cubicBezTo>
                    <a:cubicBezTo>
                      <a:pt x="32026" y="26641"/>
                      <a:pt x="26243" y="34587"/>
                      <a:pt x="21094" y="41750"/>
                    </a:cubicBezTo>
                    <a:cubicBezTo>
                      <a:pt x="14752" y="50518"/>
                      <a:pt x="8335" y="58949"/>
                      <a:pt x="4157" y="69022"/>
                    </a:cubicBezTo>
                    <a:cubicBezTo>
                      <a:pt x="3000" y="71820"/>
                      <a:pt x="5425" y="75178"/>
                      <a:pt x="8074" y="75924"/>
                    </a:cubicBezTo>
                    <a:cubicBezTo>
                      <a:pt x="11283" y="76819"/>
                      <a:pt x="13782" y="74805"/>
                      <a:pt x="14976" y="72007"/>
                    </a:cubicBezTo>
                    <a:cubicBezTo>
                      <a:pt x="22699" y="53539"/>
                      <a:pt x="41464" y="40072"/>
                      <a:pt x="44747" y="19553"/>
                    </a:cubicBezTo>
                    <a:cubicBezTo>
                      <a:pt x="45531" y="14665"/>
                      <a:pt x="45269" y="9405"/>
                      <a:pt x="42248" y="5264"/>
                    </a:cubicBezTo>
                    <a:cubicBezTo>
                      <a:pt x="38703" y="451"/>
                      <a:pt x="32809" y="-668"/>
                      <a:pt x="27213" y="339"/>
                    </a:cubicBezTo>
                    <a:cubicBezTo>
                      <a:pt x="16431" y="2205"/>
                      <a:pt x="9044" y="12240"/>
                      <a:pt x="6470" y="22276"/>
                    </a:cubicBezTo>
                    <a:cubicBezTo>
                      <a:pt x="4866" y="28581"/>
                      <a:pt x="4716" y="35184"/>
                      <a:pt x="4716" y="41676"/>
                    </a:cubicBezTo>
                    <a:cubicBezTo>
                      <a:pt x="4716" y="45220"/>
                      <a:pt x="4754" y="48764"/>
                      <a:pt x="4530" y="52308"/>
                    </a:cubicBezTo>
                    <a:cubicBezTo>
                      <a:pt x="4455" y="53763"/>
                      <a:pt x="4306" y="55218"/>
                      <a:pt x="4082" y="56673"/>
                    </a:cubicBezTo>
                    <a:cubicBezTo>
                      <a:pt x="3970" y="57457"/>
                      <a:pt x="3821" y="58203"/>
                      <a:pt x="3634" y="58986"/>
                    </a:cubicBezTo>
                    <a:cubicBezTo>
                      <a:pt x="3560" y="59359"/>
                      <a:pt x="3448" y="59732"/>
                      <a:pt x="3373" y="60143"/>
                    </a:cubicBezTo>
                    <a:cubicBezTo>
                      <a:pt x="3224" y="61411"/>
                      <a:pt x="3075" y="61672"/>
                      <a:pt x="3000" y="60926"/>
                    </a:cubicBezTo>
                    <a:cubicBezTo>
                      <a:pt x="3821" y="60441"/>
                      <a:pt x="4642" y="59956"/>
                      <a:pt x="5462" y="59471"/>
                    </a:cubicBezTo>
                    <a:cubicBezTo>
                      <a:pt x="5239" y="59546"/>
                      <a:pt x="5015" y="59621"/>
                      <a:pt x="4791" y="59695"/>
                    </a:cubicBezTo>
                    <a:cubicBezTo>
                      <a:pt x="5798" y="59695"/>
                      <a:pt x="6768" y="59695"/>
                      <a:pt x="7776" y="59695"/>
                    </a:cubicBezTo>
                    <a:cubicBezTo>
                      <a:pt x="7552" y="59621"/>
                      <a:pt x="7328" y="59509"/>
                      <a:pt x="7104" y="59434"/>
                    </a:cubicBezTo>
                    <a:cubicBezTo>
                      <a:pt x="4306" y="58315"/>
                      <a:pt x="948" y="60665"/>
                      <a:pt x="202" y="63351"/>
                    </a:cubicBezTo>
                    <a:cubicBezTo>
                      <a:pt x="-656" y="66485"/>
                      <a:pt x="1321" y="69022"/>
                      <a:pt x="4119" y="70178"/>
                    </a:cubicBezTo>
                    <a:lnTo>
                      <a:pt x="4119" y="70178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421" name="Google Shape;2421;p29"/>
            <p:cNvGrpSpPr/>
            <p:nvPr/>
          </p:nvGrpSpPr>
          <p:grpSpPr>
            <a:xfrm>
              <a:off x="6763924" y="439900"/>
              <a:ext cx="71709" cy="46316"/>
              <a:chOff x="6763924" y="439900"/>
              <a:chExt cx="71709" cy="46316"/>
            </a:xfrm>
          </p:grpSpPr>
          <p:sp>
            <p:nvSpPr>
              <p:cNvPr id="2422" name="Google Shape;2422;p29"/>
              <p:cNvSpPr/>
              <p:nvPr/>
            </p:nvSpPr>
            <p:spPr>
              <a:xfrm>
                <a:off x="6769395" y="445517"/>
                <a:ext cx="60689" cy="35074"/>
              </a:xfrm>
              <a:custGeom>
                <a:rect b="b" l="l" r="r" t="t"/>
                <a:pathLst>
                  <a:path extrusionOk="0" h="35074" w="60689">
                    <a:moveTo>
                      <a:pt x="5111" y="2113"/>
                    </a:moveTo>
                    <a:cubicBezTo>
                      <a:pt x="21302" y="-2625"/>
                      <a:pt x="39658" y="732"/>
                      <a:pt x="53088" y="10917"/>
                    </a:cubicBezTo>
                    <a:cubicBezTo>
                      <a:pt x="56669" y="13641"/>
                      <a:pt x="60102" y="17147"/>
                      <a:pt x="60624" y="21624"/>
                    </a:cubicBezTo>
                    <a:cubicBezTo>
                      <a:pt x="61370" y="27967"/>
                      <a:pt x="55588" y="33675"/>
                      <a:pt x="49320" y="34794"/>
                    </a:cubicBezTo>
                    <a:cubicBezTo>
                      <a:pt x="43053" y="35913"/>
                      <a:pt x="36673" y="33525"/>
                      <a:pt x="31077" y="30392"/>
                    </a:cubicBezTo>
                    <a:cubicBezTo>
                      <a:pt x="24996" y="26997"/>
                      <a:pt x="19437" y="22744"/>
                      <a:pt x="14587" y="17782"/>
                    </a:cubicBezTo>
                    <a:cubicBezTo>
                      <a:pt x="9924" y="12969"/>
                      <a:pt x="5820" y="7448"/>
                      <a:pt x="0" y="4127"/>
                    </a:cubicBezTo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23" name="Google Shape;2423;p29"/>
              <p:cNvSpPr/>
              <p:nvPr/>
            </p:nvSpPr>
            <p:spPr>
              <a:xfrm>
                <a:off x="6763924" y="439900"/>
                <a:ext cx="71709" cy="46316"/>
              </a:xfrm>
              <a:custGeom>
                <a:rect b="b" l="l" r="r" t="t"/>
                <a:pathLst>
                  <a:path extrusionOk="0" h="46316" w="71709">
                    <a:moveTo>
                      <a:pt x="12074" y="13139"/>
                    </a:moveTo>
                    <a:cubicBezTo>
                      <a:pt x="27072" y="8886"/>
                      <a:pt x="45800" y="11759"/>
                      <a:pt x="57402" y="22839"/>
                    </a:cubicBezTo>
                    <a:cubicBezTo>
                      <a:pt x="59268" y="24630"/>
                      <a:pt x="61319" y="27092"/>
                      <a:pt x="60349" y="29815"/>
                    </a:cubicBezTo>
                    <a:cubicBezTo>
                      <a:pt x="59417" y="32539"/>
                      <a:pt x="56470" y="34404"/>
                      <a:pt x="53746" y="34889"/>
                    </a:cubicBezTo>
                    <a:cubicBezTo>
                      <a:pt x="45650" y="36344"/>
                      <a:pt x="36622" y="30077"/>
                      <a:pt x="30616" y="25339"/>
                    </a:cubicBezTo>
                    <a:cubicBezTo>
                      <a:pt x="22669" y="19071"/>
                      <a:pt x="17148" y="10080"/>
                      <a:pt x="8343" y="4894"/>
                    </a:cubicBezTo>
                    <a:cubicBezTo>
                      <a:pt x="2113" y="1201"/>
                      <a:pt x="-3521" y="10901"/>
                      <a:pt x="2710" y="14557"/>
                    </a:cubicBezTo>
                    <a:cubicBezTo>
                      <a:pt x="7224" y="17243"/>
                      <a:pt x="10582" y="21309"/>
                      <a:pt x="14126" y="25115"/>
                    </a:cubicBezTo>
                    <a:cubicBezTo>
                      <a:pt x="17968" y="29293"/>
                      <a:pt x="22184" y="33024"/>
                      <a:pt x="26773" y="36344"/>
                    </a:cubicBezTo>
                    <a:cubicBezTo>
                      <a:pt x="35391" y="42574"/>
                      <a:pt x="47478" y="48917"/>
                      <a:pt x="58372" y="45223"/>
                    </a:cubicBezTo>
                    <a:cubicBezTo>
                      <a:pt x="68445" y="41828"/>
                      <a:pt x="74974" y="31158"/>
                      <a:pt x="70012" y="21011"/>
                    </a:cubicBezTo>
                    <a:cubicBezTo>
                      <a:pt x="65535" y="11833"/>
                      <a:pt x="53895" y="6088"/>
                      <a:pt x="44680" y="3029"/>
                    </a:cubicBezTo>
                    <a:cubicBezTo>
                      <a:pt x="33264" y="-777"/>
                      <a:pt x="20729" y="-963"/>
                      <a:pt x="9164" y="2283"/>
                    </a:cubicBezTo>
                    <a:cubicBezTo>
                      <a:pt x="2187" y="4297"/>
                      <a:pt x="5098" y="15079"/>
                      <a:pt x="12074" y="13139"/>
                    </a:cubicBezTo>
                    <a:lnTo>
                      <a:pt x="12074" y="13139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424" name="Google Shape;2424;p29"/>
            <p:cNvGrpSpPr/>
            <p:nvPr/>
          </p:nvGrpSpPr>
          <p:grpSpPr>
            <a:xfrm>
              <a:off x="6824511" y="365167"/>
              <a:ext cx="56265" cy="69684"/>
              <a:chOff x="6824511" y="365167"/>
              <a:chExt cx="56265" cy="69684"/>
            </a:xfrm>
          </p:grpSpPr>
          <p:sp>
            <p:nvSpPr>
              <p:cNvPr id="2425" name="Google Shape;2425;p29"/>
              <p:cNvSpPr/>
              <p:nvPr/>
            </p:nvSpPr>
            <p:spPr>
              <a:xfrm>
                <a:off x="6830131" y="370725"/>
                <a:ext cx="45074" cy="58624"/>
              </a:xfrm>
              <a:custGeom>
                <a:rect b="b" l="l" r="r" t="t"/>
                <a:pathLst>
                  <a:path extrusionOk="0" h="58624" w="45074">
                    <a:moveTo>
                      <a:pt x="0" y="53700"/>
                    </a:moveTo>
                    <a:cubicBezTo>
                      <a:pt x="2276" y="46238"/>
                      <a:pt x="4551" y="38777"/>
                      <a:pt x="6827" y="31316"/>
                    </a:cubicBezTo>
                    <a:cubicBezTo>
                      <a:pt x="9961" y="20981"/>
                      <a:pt x="13654" y="9901"/>
                      <a:pt x="22459" y="3671"/>
                    </a:cubicBezTo>
                    <a:cubicBezTo>
                      <a:pt x="26078" y="1097"/>
                      <a:pt x="30592" y="-470"/>
                      <a:pt x="34994" y="127"/>
                    </a:cubicBezTo>
                    <a:cubicBezTo>
                      <a:pt x="39396" y="724"/>
                      <a:pt x="43575" y="3783"/>
                      <a:pt x="44731" y="8110"/>
                    </a:cubicBezTo>
                    <a:cubicBezTo>
                      <a:pt x="46149" y="13408"/>
                      <a:pt x="42941" y="18818"/>
                      <a:pt x="39471" y="23108"/>
                    </a:cubicBezTo>
                    <a:cubicBezTo>
                      <a:pt x="33539" y="30495"/>
                      <a:pt x="26488" y="36986"/>
                      <a:pt x="18616" y="42284"/>
                    </a:cubicBezTo>
                    <a:cubicBezTo>
                      <a:pt x="11938" y="46798"/>
                      <a:pt x="4141" y="51051"/>
                      <a:pt x="1343" y="58624"/>
                    </a:cubicBezTo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26" name="Google Shape;2426;p29"/>
              <p:cNvSpPr/>
              <p:nvPr/>
            </p:nvSpPr>
            <p:spPr>
              <a:xfrm>
                <a:off x="6824511" y="365167"/>
                <a:ext cx="56265" cy="69684"/>
              </a:xfrm>
              <a:custGeom>
                <a:rect b="b" l="l" r="r" t="t"/>
                <a:pathLst>
                  <a:path extrusionOk="0" h="69684" w="56265">
                    <a:moveTo>
                      <a:pt x="11029" y="60712"/>
                    </a:moveTo>
                    <a:cubicBezTo>
                      <a:pt x="13976" y="51012"/>
                      <a:pt x="16700" y="41163"/>
                      <a:pt x="20020" y="31575"/>
                    </a:cubicBezTo>
                    <a:cubicBezTo>
                      <a:pt x="22557" y="24300"/>
                      <a:pt x="26176" y="16242"/>
                      <a:pt x="33376" y="12511"/>
                    </a:cubicBezTo>
                    <a:cubicBezTo>
                      <a:pt x="36398" y="10944"/>
                      <a:pt x="40502" y="10273"/>
                      <a:pt x="43337" y="12623"/>
                    </a:cubicBezTo>
                    <a:cubicBezTo>
                      <a:pt x="46359" y="15123"/>
                      <a:pt x="44941" y="18816"/>
                      <a:pt x="43188" y="21689"/>
                    </a:cubicBezTo>
                    <a:cubicBezTo>
                      <a:pt x="38450" y="29561"/>
                      <a:pt x="30578" y="36463"/>
                      <a:pt x="23117" y="41723"/>
                    </a:cubicBezTo>
                    <a:cubicBezTo>
                      <a:pt x="14648" y="47692"/>
                      <a:pt x="5620" y="52430"/>
                      <a:pt x="1590" y="62578"/>
                    </a:cubicBezTo>
                    <a:cubicBezTo>
                      <a:pt x="471" y="65376"/>
                      <a:pt x="2822" y="68733"/>
                      <a:pt x="5508" y="69479"/>
                    </a:cubicBezTo>
                    <a:cubicBezTo>
                      <a:pt x="8679" y="70338"/>
                      <a:pt x="11253" y="68398"/>
                      <a:pt x="12409" y="65562"/>
                    </a:cubicBezTo>
                    <a:cubicBezTo>
                      <a:pt x="13976" y="61608"/>
                      <a:pt x="17857" y="58772"/>
                      <a:pt x="21251" y="56459"/>
                    </a:cubicBezTo>
                    <a:cubicBezTo>
                      <a:pt x="25840" y="53325"/>
                      <a:pt x="30466" y="50341"/>
                      <a:pt x="34794" y="46871"/>
                    </a:cubicBezTo>
                    <a:cubicBezTo>
                      <a:pt x="39159" y="43364"/>
                      <a:pt x="43188" y="39484"/>
                      <a:pt x="46844" y="35269"/>
                    </a:cubicBezTo>
                    <a:cubicBezTo>
                      <a:pt x="50612" y="30904"/>
                      <a:pt x="54679" y="26017"/>
                      <a:pt x="55872" y="20234"/>
                    </a:cubicBezTo>
                    <a:cubicBezTo>
                      <a:pt x="58521" y="7736"/>
                      <a:pt x="47366" y="-1628"/>
                      <a:pt x="35391" y="237"/>
                    </a:cubicBezTo>
                    <a:cubicBezTo>
                      <a:pt x="24534" y="1916"/>
                      <a:pt x="16700" y="11131"/>
                      <a:pt x="12409" y="20682"/>
                    </a:cubicBezTo>
                    <a:cubicBezTo>
                      <a:pt x="7075" y="32471"/>
                      <a:pt x="4053" y="45416"/>
                      <a:pt x="285" y="57765"/>
                    </a:cubicBezTo>
                    <a:cubicBezTo>
                      <a:pt x="-1879" y="64667"/>
                      <a:pt x="8940" y="67614"/>
                      <a:pt x="11029" y="60712"/>
                    </a:cubicBezTo>
                    <a:lnTo>
                      <a:pt x="11029" y="60712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427" name="Google Shape;2427;p29"/>
            <p:cNvGrpSpPr/>
            <p:nvPr/>
          </p:nvGrpSpPr>
          <p:grpSpPr>
            <a:xfrm>
              <a:off x="6872878" y="415497"/>
              <a:ext cx="41820" cy="70691"/>
              <a:chOff x="6872878" y="415497"/>
              <a:chExt cx="41820" cy="70691"/>
            </a:xfrm>
          </p:grpSpPr>
          <p:sp>
            <p:nvSpPr>
              <p:cNvPr id="2428" name="Google Shape;2428;p29"/>
              <p:cNvSpPr/>
              <p:nvPr/>
            </p:nvSpPr>
            <p:spPr>
              <a:xfrm>
                <a:off x="6878357" y="421216"/>
                <a:ext cx="30749" cy="59408"/>
              </a:xfrm>
              <a:custGeom>
                <a:rect b="b" l="l" r="r" t="t"/>
                <a:pathLst>
                  <a:path extrusionOk="0" h="59408" w="30749">
                    <a:moveTo>
                      <a:pt x="833" y="7536"/>
                    </a:moveTo>
                    <a:cubicBezTo>
                      <a:pt x="1393" y="7350"/>
                      <a:pt x="423" y="6529"/>
                      <a:pt x="124" y="7014"/>
                    </a:cubicBezTo>
                    <a:cubicBezTo>
                      <a:pt x="-211" y="7536"/>
                      <a:pt x="199" y="8170"/>
                      <a:pt x="572" y="8618"/>
                    </a:cubicBezTo>
                    <a:cubicBezTo>
                      <a:pt x="4452" y="13281"/>
                      <a:pt x="6392" y="19512"/>
                      <a:pt x="5795" y="25555"/>
                    </a:cubicBezTo>
                    <a:cubicBezTo>
                      <a:pt x="5310" y="30667"/>
                      <a:pt x="3146" y="35479"/>
                      <a:pt x="1915" y="40478"/>
                    </a:cubicBezTo>
                    <a:cubicBezTo>
                      <a:pt x="684" y="45478"/>
                      <a:pt x="647" y="51260"/>
                      <a:pt x="3892" y="55252"/>
                    </a:cubicBezTo>
                    <a:cubicBezTo>
                      <a:pt x="7474" y="59692"/>
                      <a:pt x="14339" y="60512"/>
                      <a:pt x="19487" y="58013"/>
                    </a:cubicBezTo>
                    <a:cubicBezTo>
                      <a:pt x="24598" y="55513"/>
                      <a:pt x="28030" y="50365"/>
                      <a:pt x="29634" y="44918"/>
                    </a:cubicBezTo>
                    <a:cubicBezTo>
                      <a:pt x="32581" y="34808"/>
                      <a:pt x="29560" y="23205"/>
                      <a:pt x="22098" y="15818"/>
                    </a:cubicBezTo>
                    <a:cubicBezTo>
                      <a:pt x="15868" y="9663"/>
                      <a:pt x="7101" y="6491"/>
                      <a:pt x="1206" y="0"/>
                    </a:cubicBezTo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29" name="Google Shape;2429;p29"/>
              <p:cNvSpPr/>
              <p:nvPr/>
            </p:nvSpPr>
            <p:spPr>
              <a:xfrm>
                <a:off x="6872878" y="415497"/>
                <a:ext cx="41820" cy="70691"/>
              </a:xfrm>
              <a:custGeom>
                <a:rect b="b" l="l" r="r" t="t"/>
                <a:pathLst>
                  <a:path extrusionOk="0" h="70691" w="41820">
                    <a:moveTo>
                      <a:pt x="11124" y="16054"/>
                    </a:moveTo>
                    <a:cubicBezTo>
                      <a:pt x="11199" y="15979"/>
                      <a:pt x="11237" y="15904"/>
                      <a:pt x="11311" y="15830"/>
                    </a:cubicBezTo>
                    <a:cubicBezTo>
                      <a:pt x="12393" y="14375"/>
                      <a:pt x="12319" y="11651"/>
                      <a:pt x="11311" y="10196"/>
                    </a:cubicBezTo>
                    <a:cubicBezTo>
                      <a:pt x="9222" y="7174"/>
                      <a:pt x="6088" y="6316"/>
                      <a:pt x="2768" y="7883"/>
                    </a:cubicBezTo>
                    <a:cubicBezTo>
                      <a:pt x="977" y="8741"/>
                      <a:pt x="82" y="10868"/>
                      <a:pt x="7" y="12733"/>
                    </a:cubicBezTo>
                    <a:cubicBezTo>
                      <a:pt x="-142" y="16091"/>
                      <a:pt x="2134" y="17994"/>
                      <a:pt x="3663" y="20717"/>
                    </a:cubicBezTo>
                    <a:cubicBezTo>
                      <a:pt x="4782" y="22769"/>
                      <a:pt x="5528" y="25119"/>
                      <a:pt x="5752" y="27432"/>
                    </a:cubicBezTo>
                    <a:cubicBezTo>
                      <a:pt x="6312" y="33252"/>
                      <a:pt x="3551" y="38699"/>
                      <a:pt x="2171" y="44183"/>
                    </a:cubicBezTo>
                    <a:cubicBezTo>
                      <a:pt x="-478" y="54741"/>
                      <a:pt x="2320" y="67426"/>
                      <a:pt x="14370" y="70186"/>
                    </a:cubicBezTo>
                    <a:cubicBezTo>
                      <a:pt x="25264" y="72686"/>
                      <a:pt x="34964" y="65598"/>
                      <a:pt x="39142" y="55860"/>
                    </a:cubicBezTo>
                    <a:cubicBezTo>
                      <a:pt x="43395" y="45937"/>
                      <a:pt x="42463" y="34297"/>
                      <a:pt x="37202" y="24933"/>
                    </a:cubicBezTo>
                    <a:cubicBezTo>
                      <a:pt x="34181" y="19598"/>
                      <a:pt x="29778" y="15569"/>
                      <a:pt x="24816" y="12136"/>
                    </a:cubicBezTo>
                    <a:cubicBezTo>
                      <a:pt x="19966" y="8779"/>
                      <a:pt x="14743" y="6055"/>
                      <a:pt x="10677" y="1728"/>
                    </a:cubicBezTo>
                    <a:cubicBezTo>
                      <a:pt x="5715" y="-3533"/>
                      <a:pt x="-2194" y="4414"/>
                      <a:pt x="2768" y="9637"/>
                    </a:cubicBezTo>
                    <a:cubicBezTo>
                      <a:pt x="8737" y="15979"/>
                      <a:pt x="17131" y="19150"/>
                      <a:pt x="23361" y="25157"/>
                    </a:cubicBezTo>
                    <a:cubicBezTo>
                      <a:pt x="28771" y="30380"/>
                      <a:pt x="31531" y="38251"/>
                      <a:pt x="30562" y="45713"/>
                    </a:cubicBezTo>
                    <a:cubicBezTo>
                      <a:pt x="29703" y="52092"/>
                      <a:pt x="25115" y="60748"/>
                      <a:pt x="17430" y="59442"/>
                    </a:cubicBezTo>
                    <a:cubicBezTo>
                      <a:pt x="9371" y="58061"/>
                      <a:pt x="12915" y="47205"/>
                      <a:pt x="14482" y="42206"/>
                    </a:cubicBezTo>
                    <a:cubicBezTo>
                      <a:pt x="16161" y="36834"/>
                      <a:pt x="17541" y="31387"/>
                      <a:pt x="16795" y="25716"/>
                    </a:cubicBezTo>
                    <a:cubicBezTo>
                      <a:pt x="16460" y="22955"/>
                      <a:pt x="15788" y="20419"/>
                      <a:pt x="14706" y="17844"/>
                    </a:cubicBezTo>
                    <a:cubicBezTo>
                      <a:pt x="13587" y="15195"/>
                      <a:pt x="11982" y="13106"/>
                      <a:pt x="10453" y="10681"/>
                    </a:cubicBezTo>
                    <a:cubicBezTo>
                      <a:pt x="10714" y="11614"/>
                      <a:pt x="10976" y="12547"/>
                      <a:pt x="11199" y="13517"/>
                    </a:cubicBezTo>
                    <a:cubicBezTo>
                      <a:pt x="11199" y="13256"/>
                      <a:pt x="11237" y="12957"/>
                      <a:pt x="11237" y="12696"/>
                    </a:cubicBezTo>
                    <a:cubicBezTo>
                      <a:pt x="10304" y="14300"/>
                      <a:pt x="9371" y="15904"/>
                      <a:pt x="8476" y="17546"/>
                    </a:cubicBezTo>
                    <a:cubicBezTo>
                      <a:pt x="8588" y="17509"/>
                      <a:pt x="8699" y="17434"/>
                      <a:pt x="8811" y="17397"/>
                    </a:cubicBezTo>
                    <a:cubicBezTo>
                      <a:pt x="6946" y="17397"/>
                      <a:pt x="5043" y="17397"/>
                      <a:pt x="3178" y="17397"/>
                    </a:cubicBezTo>
                    <a:cubicBezTo>
                      <a:pt x="3290" y="17434"/>
                      <a:pt x="3439" y="17509"/>
                      <a:pt x="3551" y="17546"/>
                    </a:cubicBezTo>
                    <a:cubicBezTo>
                      <a:pt x="2880" y="16874"/>
                      <a:pt x="2208" y="16203"/>
                      <a:pt x="1537" y="15531"/>
                    </a:cubicBezTo>
                    <a:cubicBezTo>
                      <a:pt x="1611" y="15643"/>
                      <a:pt x="1686" y="15718"/>
                      <a:pt x="1723" y="15830"/>
                    </a:cubicBezTo>
                    <a:cubicBezTo>
                      <a:pt x="1723" y="13964"/>
                      <a:pt x="1723" y="12062"/>
                      <a:pt x="1723" y="10196"/>
                    </a:cubicBezTo>
                    <a:cubicBezTo>
                      <a:pt x="1649" y="10271"/>
                      <a:pt x="1611" y="10346"/>
                      <a:pt x="1537" y="10420"/>
                    </a:cubicBezTo>
                    <a:cubicBezTo>
                      <a:pt x="-291" y="12845"/>
                      <a:pt x="1126" y="16688"/>
                      <a:pt x="3551" y="18068"/>
                    </a:cubicBezTo>
                    <a:cubicBezTo>
                      <a:pt x="6349" y="19747"/>
                      <a:pt x="9334" y="18479"/>
                      <a:pt x="11124" y="16054"/>
                    </a:cubicBezTo>
                    <a:lnTo>
                      <a:pt x="11124" y="16054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430" name="Google Shape;2430;p29"/>
            <p:cNvGrpSpPr/>
            <p:nvPr/>
          </p:nvGrpSpPr>
          <p:grpSpPr>
            <a:xfrm>
              <a:off x="6931327" y="362363"/>
              <a:ext cx="74205" cy="60793"/>
              <a:chOff x="6931327" y="362363"/>
              <a:chExt cx="74205" cy="60793"/>
            </a:xfrm>
          </p:grpSpPr>
          <p:sp>
            <p:nvSpPr>
              <p:cNvPr id="2431" name="Google Shape;2431;p29"/>
              <p:cNvSpPr/>
              <p:nvPr/>
            </p:nvSpPr>
            <p:spPr>
              <a:xfrm>
                <a:off x="6936979" y="367923"/>
                <a:ext cx="63144" cy="49600"/>
              </a:xfrm>
              <a:custGeom>
                <a:rect b="b" l="l" r="r" t="t"/>
                <a:pathLst>
                  <a:path extrusionOk="0" h="49600" w="63144">
                    <a:moveTo>
                      <a:pt x="3619" y="48817"/>
                    </a:moveTo>
                    <a:cubicBezTo>
                      <a:pt x="12460" y="37587"/>
                      <a:pt x="21302" y="26358"/>
                      <a:pt x="30181" y="15128"/>
                    </a:cubicBezTo>
                    <a:cubicBezTo>
                      <a:pt x="35591" y="8264"/>
                      <a:pt x="42008" y="840"/>
                      <a:pt x="50700" y="56"/>
                    </a:cubicBezTo>
                    <a:cubicBezTo>
                      <a:pt x="54431" y="-279"/>
                      <a:pt x="58460" y="877"/>
                      <a:pt x="60885" y="3750"/>
                    </a:cubicBezTo>
                    <a:cubicBezTo>
                      <a:pt x="63497" y="6884"/>
                      <a:pt x="63683" y="11472"/>
                      <a:pt x="62266" y="15278"/>
                    </a:cubicBezTo>
                    <a:cubicBezTo>
                      <a:pt x="60810" y="19083"/>
                      <a:pt x="57938" y="22142"/>
                      <a:pt x="54841" y="24754"/>
                    </a:cubicBezTo>
                    <a:cubicBezTo>
                      <a:pt x="45888" y="32252"/>
                      <a:pt x="34770" y="36506"/>
                      <a:pt x="23839" y="40609"/>
                    </a:cubicBezTo>
                    <a:cubicBezTo>
                      <a:pt x="15893" y="43594"/>
                      <a:pt x="7946" y="46578"/>
                      <a:pt x="0" y="49600"/>
                    </a:cubicBezTo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32" name="Google Shape;2432;p29"/>
              <p:cNvSpPr/>
              <p:nvPr/>
            </p:nvSpPr>
            <p:spPr>
              <a:xfrm>
                <a:off x="6931327" y="362363"/>
                <a:ext cx="74205" cy="60793"/>
              </a:xfrm>
              <a:custGeom>
                <a:rect b="b" l="l" r="r" t="t"/>
                <a:pathLst>
                  <a:path extrusionOk="0" h="60793" w="74205">
                    <a:moveTo>
                      <a:pt x="13225" y="58331"/>
                    </a:moveTo>
                    <a:cubicBezTo>
                      <a:pt x="20165" y="49489"/>
                      <a:pt x="27141" y="40685"/>
                      <a:pt x="34080" y="31843"/>
                    </a:cubicBezTo>
                    <a:cubicBezTo>
                      <a:pt x="39303" y="25202"/>
                      <a:pt x="44712" y="16099"/>
                      <a:pt x="52622" y="12331"/>
                    </a:cubicBezTo>
                    <a:cubicBezTo>
                      <a:pt x="55308" y="11063"/>
                      <a:pt x="59486" y="10205"/>
                      <a:pt x="61911" y="12555"/>
                    </a:cubicBezTo>
                    <a:cubicBezTo>
                      <a:pt x="64560" y="15129"/>
                      <a:pt x="62694" y="19606"/>
                      <a:pt x="60829" y="22031"/>
                    </a:cubicBezTo>
                    <a:cubicBezTo>
                      <a:pt x="55382" y="29157"/>
                      <a:pt x="45943" y="33522"/>
                      <a:pt x="37885" y="36879"/>
                    </a:cubicBezTo>
                    <a:cubicBezTo>
                      <a:pt x="26805" y="41505"/>
                      <a:pt x="15389" y="45460"/>
                      <a:pt x="4122" y="49713"/>
                    </a:cubicBezTo>
                    <a:cubicBezTo>
                      <a:pt x="1287" y="50795"/>
                      <a:pt x="-653" y="53481"/>
                      <a:pt x="205" y="56615"/>
                    </a:cubicBezTo>
                    <a:cubicBezTo>
                      <a:pt x="951" y="59338"/>
                      <a:pt x="4234" y="61577"/>
                      <a:pt x="7107" y="60532"/>
                    </a:cubicBezTo>
                    <a:cubicBezTo>
                      <a:pt x="19157" y="55981"/>
                      <a:pt x="31357" y="51765"/>
                      <a:pt x="43183" y="46728"/>
                    </a:cubicBezTo>
                    <a:cubicBezTo>
                      <a:pt x="53480" y="42363"/>
                      <a:pt x="64896" y="36506"/>
                      <a:pt x="71126" y="26806"/>
                    </a:cubicBezTo>
                    <a:cubicBezTo>
                      <a:pt x="77692" y="16510"/>
                      <a:pt x="73551" y="2258"/>
                      <a:pt x="60680" y="244"/>
                    </a:cubicBezTo>
                    <a:cubicBezTo>
                      <a:pt x="49040" y="-1547"/>
                      <a:pt x="39825" y="6847"/>
                      <a:pt x="33073" y="15241"/>
                    </a:cubicBezTo>
                    <a:cubicBezTo>
                      <a:pt x="23709" y="26881"/>
                      <a:pt x="14605" y="38707"/>
                      <a:pt x="5353" y="50422"/>
                    </a:cubicBezTo>
                    <a:cubicBezTo>
                      <a:pt x="3488" y="52809"/>
                      <a:pt x="3040" y="56018"/>
                      <a:pt x="5353" y="58331"/>
                    </a:cubicBezTo>
                    <a:cubicBezTo>
                      <a:pt x="7256" y="60271"/>
                      <a:pt x="11322" y="60719"/>
                      <a:pt x="13225" y="58331"/>
                    </a:cubicBezTo>
                    <a:lnTo>
                      <a:pt x="13225" y="58331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433" name="Google Shape;2433;p29"/>
            <p:cNvGrpSpPr/>
            <p:nvPr/>
          </p:nvGrpSpPr>
          <p:grpSpPr>
            <a:xfrm>
              <a:off x="6999461" y="411652"/>
              <a:ext cx="45631" cy="68782"/>
              <a:chOff x="6999461" y="411652"/>
              <a:chExt cx="45631" cy="68782"/>
            </a:xfrm>
          </p:grpSpPr>
          <p:sp>
            <p:nvSpPr>
              <p:cNvPr id="2434" name="Google Shape;2434;p29"/>
              <p:cNvSpPr/>
              <p:nvPr/>
            </p:nvSpPr>
            <p:spPr>
              <a:xfrm>
                <a:off x="7005065" y="417038"/>
                <a:ext cx="34387" cy="57796"/>
              </a:xfrm>
              <a:custGeom>
                <a:rect b="b" l="l" r="r" t="t"/>
                <a:pathLst>
                  <a:path extrusionOk="0" h="57796" w="34387">
                    <a:moveTo>
                      <a:pt x="4924" y="8805"/>
                    </a:moveTo>
                    <a:cubicBezTo>
                      <a:pt x="7984" y="16452"/>
                      <a:pt x="9550" y="24697"/>
                      <a:pt x="9438" y="32942"/>
                    </a:cubicBezTo>
                    <a:cubicBezTo>
                      <a:pt x="9364" y="37233"/>
                      <a:pt x="8879" y="41560"/>
                      <a:pt x="9513" y="45776"/>
                    </a:cubicBezTo>
                    <a:cubicBezTo>
                      <a:pt x="10147" y="50029"/>
                      <a:pt x="12125" y="54319"/>
                      <a:pt x="15818" y="56483"/>
                    </a:cubicBezTo>
                    <a:cubicBezTo>
                      <a:pt x="21862" y="60027"/>
                      <a:pt x="30293" y="55961"/>
                      <a:pt x="33054" y="49507"/>
                    </a:cubicBezTo>
                    <a:cubicBezTo>
                      <a:pt x="35815" y="43053"/>
                      <a:pt x="33987" y="35442"/>
                      <a:pt x="30331" y="29435"/>
                    </a:cubicBezTo>
                    <a:cubicBezTo>
                      <a:pt x="26674" y="23466"/>
                      <a:pt x="21414" y="18654"/>
                      <a:pt x="16602" y="13580"/>
                    </a:cubicBezTo>
                    <a:cubicBezTo>
                      <a:pt x="12013" y="8693"/>
                      <a:pt x="6864" y="3022"/>
                      <a:pt x="149" y="3171"/>
                    </a:cubicBezTo>
                    <a:cubicBezTo>
                      <a:pt x="112" y="2127"/>
                      <a:pt x="37" y="1045"/>
                      <a:pt x="0" y="0"/>
                    </a:cubicBezTo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35" name="Google Shape;2435;p29"/>
              <p:cNvSpPr/>
              <p:nvPr/>
            </p:nvSpPr>
            <p:spPr>
              <a:xfrm>
                <a:off x="6999461" y="411652"/>
                <a:ext cx="45631" cy="68782"/>
              </a:xfrm>
              <a:custGeom>
                <a:rect b="b" l="l" r="r" t="t"/>
                <a:pathLst>
                  <a:path extrusionOk="0" h="68782" w="45631">
                    <a:moveTo>
                      <a:pt x="5118" y="15683"/>
                    </a:moveTo>
                    <a:cubicBezTo>
                      <a:pt x="7133" y="20794"/>
                      <a:pt x="8625" y="26166"/>
                      <a:pt x="9148" y="31651"/>
                    </a:cubicBezTo>
                    <a:cubicBezTo>
                      <a:pt x="9670" y="37284"/>
                      <a:pt x="8924" y="42880"/>
                      <a:pt x="9260" y="48513"/>
                    </a:cubicBezTo>
                    <a:cubicBezTo>
                      <a:pt x="9819" y="58325"/>
                      <a:pt x="15564" y="69182"/>
                      <a:pt x="26831" y="68771"/>
                    </a:cubicBezTo>
                    <a:cubicBezTo>
                      <a:pt x="37091" y="68398"/>
                      <a:pt x="44589" y="59967"/>
                      <a:pt x="45522" y="50118"/>
                    </a:cubicBezTo>
                    <a:cubicBezTo>
                      <a:pt x="46567" y="39149"/>
                      <a:pt x="40001" y="29524"/>
                      <a:pt x="32838" y="21913"/>
                    </a:cubicBezTo>
                    <a:cubicBezTo>
                      <a:pt x="25563" y="14116"/>
                      <a:pt x="17430" y="3148"/>
                      <a:pt x="5752" y="2961"/>
                    </a:cubicBezTo>
                    <a:cubicBezTo>
                      <a:pt x="7618" y="4827"/>
                      <a:pt x="9483" y="6692"/>
                      <a:pt x="11349" y="8557"/>
                    </a:cubicBezTo>
                    <a:cubicBezTo>
                      <a:pt x="11311" y="7513"/>
                      <a:pt x="11237" y="6431"/>
                      <a:pt x="11200" y="5386"/>
                    </a:cubicBezTo>
                    <a:cubicBezTo>
                      <a:pt x="10863" y="-1777"/>
                      <a:pt x="-329" y="-1814"/>
                      <a:pt x="7" y="5386"/>
                    </a:cubicBezTo>
                    <a:cubicBezTo>
                      <a:pt x="45" y="6431"/>
                      <a:pt x="119" y="7513"/>
                      <a:pt x="156" y="8557"/>
                    </a:cubicBezTo>
                    <a:cubicBezTo>
                      <a:pt x="306" y="11617"/>
                      <a:pt x="2619" y="14116"/>
                      <a:pt x="5752" y="14153"/>
                    </a:cubicBezTo>
                    <a:cubicBezTo>
                      <a:pt x="8812" y="14191"/>
                      <a:pt x="11274" y="16056"/>
                      <a:pt x="13438" y="18033"/>
                    </a:cubicBezTo>
                    <a:cubicBezTo>
                      <a:pt x="16311" y="20645"/>
                      <a:pt x="18885" y="23592"/>
                      <a:pt x="21608" y="26390"/>
                    </a:cubicBezTo>
                    <a:cubicBezTo>
                      <a:pt x="26943" y="31874"/>
                      <a:pt x="33024" y="37806"/>
                      <a:pt x="34255" y="45753"/>
                    </a:cubicBezTo>
                    <a:cubicBezTo>
                      <a:pt x="35076" y="50976"/>
                      <a:pt x="32614" y="56945"/>
                      <a:pt x="27167" y="57579"/>
                    </a:cubicBezTo>
                    <a:cubicBezTo>
                      <a:pt x="20340" y="58400"/>
                      <a:pt x="20302" y="47991"/>
                      <a:pt x="20452" y="43178"/>
                    </a:cubicBezTo>
                    <a:cubicBezTo>
                      <a:pt x="20825" y="32695"/>
                      <a:pt x="19780" y="22548"/>
                      <a:pt x="15900" y="12736"/>
                    </a:cubicBezTo>
                    <a:cubicBezTo>
                      <a:pt x="14781" y="9938"/>
                      <a:pt x="12132" y="7960"/>
                      <a:pt x="8998" y="8819"/>
                    </a:cubicBezTo>
                    <a:cubicBezTo>
                      <a:pt x="6349" y="9527"/>
                      <a:pt x="3999" y="12848"/>
                      <a:pt x="5118" y="15683"/>
                    </a:cubicBezTo>
                    <a:lnTo>
                      <a:pt x="5118" y="15683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436" name="Google Shape;2436;p29"/>
            <p:cNvGrpSpPr/>
            <p:nvPr/>
          </p:nvGrpSpPr>
          <p:grpSpPr>
            <a:xfrm>
              <a:off x="7046882" y="379639"/>
              <a:ext cx="69765" cy="54430"/>
              <a:chOff x="7046882" y="379639"/>
              <a:chExt cx="69765" cy="54430"/>
            </a:xfrm>
          </p:grpSpPr>
          <p:sp>
            <p:nvSpPr>
              <p:cNvPr id="2437" name="Google Shape;2437;p29"/>
              <p:cNvSpPr/>
              <p:nvPr/>
            </p:nvSpPr>
            <p:spPr>
              <a:xfrm>
                <a:off x="7052370" y="385229"/>
                <a:ext cx="58725" cy="43261"/>
              </a:xfrm>
              <a:custGeom>
                <a:rect b="b" l="l" r="r" t="t"/>
                <a:pathLst>
                  <a:path extrusionOk="0" h="43261" w="58725">
                    <a:moveTo>
                      <a:pt x="0" y="43262"/>
                    </a:moveTo>
                    <a:cubicBezTo>
                      <a:pt x="6380" y="35092"/>
                      <a:pt x="12722" y="26921"/>
                      <a:pt x="19101" y="18751"/>
                    </a:cubicBezTo>
                    <a:cubicBezTo>
                      <a:pt x="23354" y="13267"/>
                      <a:pt x="27757" y="7708"/>
                      <a:pt x="33577" y="3940"/>
                    </a:cubicBezTo>
                    <a:cubicBezTo>
                      <a:pt x="39397" y="172"/>
                      <a:pt x="47082" y="-1432"/>
                      <a:pt x="53350" y="1552"/>
                    </a:cubicBezTo>
                    <a:cubicBezTo>
                      <a:pt x="55812" y="2746"/>
                      <a:pt x="58088" y="4798"/>
                      <a:pt x="58610" y="7484"/>
                    </a:cubicBezTo>
                    <a:cubicBezTo>
                      <a:pt x="59020" y="9573"/>
                      <a:pt x="58274" y="11700"/>
                      <a:pt x="57416" y="13677"/>
                    </a:cubicBezTo>
                    <a:cubicBezTo>
                      <a:pt x="53722" y="21885"/>
                      <a:pt x="46895" y="28637"/>
                      <a:pt x="38688" y="32256"/>
                    </a:cubicBezTo>
                    <a:cubicBezTo>
                      <a:pt x="34397" y="34159"/>
                      <a:pt x="29771" y="35203"/>
                      <a:pt x="25182" y="36211"/>
                    </a:cubicBezTo>
                    <a:cubicBezTo>
                      <a:pt x="17311" y="38002"/>
                      <a:pt x="9439" y="39755"/>
                      <a:pt x="1567" y="41546"/>
                    </a:cubicBezTo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38" name="Google Shape;2438;p29"/>
              <p:cNvSpPr/>
              <p:nvPr/>
            </p:nvSpPr>
            <p:spPr>
              <a:xfrm>
                <a:off x="7046882" y="379639"/>
                <a:ext cx="69765" cy="54430"/>
              </a:xfrm>
              <a:custGeom>
                <a:rect b="b" l="l" r="r" t="t"/>
                <a:pathLst>
                  <a:path extrusionOk="0" h="54430" w="69765">
                    <a:moveTo>
                      <a:pt x="9480" y="52807"/>
                    </a:moveTo>
                    <a:cubicBezTo>
                      <a:pt x="15710" y="44786"/>
                      <a:pt x="21978" y="36765"/>
                      <a:pt x="28208" y="28781"/>
                    </a:cubicBezTo>
                    <a:cubicBezTo>
                      <a:pt x="33133" y="22476"/>
                      <a:pt x="38580" y="14679"/>
                      <a:pt x="46601" y="12105"/>
                    </a:cubicBezTo>
                    <a:cubicBezTo>
                      <a:pt x="49847" y="11060"/>
                      <a:pt x="53689" y="10650"/>
                      <a:pt x="56786" y="12366"/>
                    </a:cubicBezTo>
                    <a:cubicBezTo>
                      <a:pt x="60144" y="14231"/>
                      <a:pt x="57756" y="17440"/>
                      <a:pt x="56226" y="20014"/>
                    </a:cubicBezTo>
                    <a:cubicBezTo>
                      <a:pt x="52272" y="26654"/>
                      <a:pt x="45967" y="31579"/>
                      <a:pt x="38655" y="33967"/>
                    </a:cubicBezTo>
                    <a:cubicBezTo>
                      <a:pt x="27947" y="37436"/>
                      <a:pt x="16532" y="39264"/>
                      <a:pt x="5600" y="41727"/>
                    </a:cubicBezTo>
                    <a:cubicBezTo>
                      <a:pt x="-1413" y="43293"/>
                      <a:pt x="1534" y="54113"/>
                      <a:pt x="8585" y="52508"/>
                    </a:cubicBezTo>
                    <a:cubicBezTo>
                      <a:pt x="14592" y="51165"/>
                      <a:pt x="20561" y="49822"/>
                      <a:pt x="26567" y="48442"/>
                    </a:cubicBezTo>
                    <a:cubicBezTo>
                      <a:pt x="32312" y="47136"/>
                      <a:pt x="38170" y="46092"/>
                      <a:pt x="43691" y="44002"/>
                    </a:cubicBezTo>
                    <a:cubicBezTo>
                      <a:pt x="53354" y="40346"/>
                      <a:pt x="61599" y="33556"/>
                      <a:pt x="66598" y="24453"/>
                    </a:cubicBezTo>
                    <a:cubicBezTo>
                      <a:pt x="69396" y="19305"/>
                      <a:pt x="71298" y="13373"/>
                      <a:pt x="68090" y="7964"/>
                    </a:cubicBezTo>
                    <a:cubicBezTo>
                      <a:pt x="65292" y="3226"/>
                      <a:pt x="59696" y="801"/>
                      <a:pt x="54435" y="166"/>
                    </a:cubicBezTo>
                    <a:cubicBezTo>
                      <a:pt x="43281" y="-1139"/>
                      <a:pt x="33394" y="5427"/>
                      <a:pt x="26306" y="13410"/>
                    </a:cubicBezTo>
                    <a:cubicBezTo>
                      <a:pt x="17501" y="23334"/>
                      <a:pt x="9741" y="34377"/>
                      <a:pt x="1571" y="44860"/>
                    </a:cubicBezTo>
                    <a:cubicBezTo>
                      <a:pt x="-294" y="47248"/>
                      <a:pt x="-742" y="50456"/>
                      <a:pt x="1571" y="52770"/>
                    </a:cubicBezTo>
                    <a:cubicBezTo>
                      <a:pt x="3474" y="54747"/>
                      <a:pt x="7578" y="55194"/>
                      <a:pt x="9480" y="52807"/>
                    </a:cubicBezTo>
                    <a:lnTo>
                      <a:pt x="9480" y="52807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439" name="Google Shape;2439;p29"/>
            <p:cNvGrpSpPr/>
            <p:nvPr/>
          </p:nvGrpSpPr>
          <p:grpSpPr>
            <a:xfrm>
              <a:off x="7120252" y="399250"/>
              <a:ext cx="77615" cy="46687"/>
              <a:chOff x="7120252" y="399250"/>
              <a:chExt cx="77615" cy="46687"/>
            </a:xfrm>
          </p:grpSpPr>
          <p:sp>
            <p:nvSpPr>
              <p:cNvPr id="2440" name="Google Shape;2440;p29"/>
              <p:cNvSpPr/>
              <p:nvPr/>
            </p:nvSpPr>
            <p:spPr>
              <a:xfrm>
                <a:off x="7125529" y="404744"/>
                <a:ext cx="66942" cy="35387"/>
              </a:xfrm>
              <a:custGeom>
                <a:rect b="b" l="l" r="r" t="t"/>
                <a:pathLst>
                  <a:path extrusionOk="0" h="35387" w="66942">
                    <a:moveTo>
                      <a:pt x="4962" y="34753"/>
                    </a:moveTo>
                    <a:cubicBezTo>
                      <a:pt x="12461" y="26545"/>
                      <a:pt x="20519" y="18786"/>
                      <a:pt x="28988" y="11585"/>
                    </a:cubicBezTo>
                    <a:cubicBezTo>
                      <a:pt x="36860" y="4907"/>
                      <a:pt x="46597" y="-1696"/>
                      <a:pt x="56707" y="393"/>
                    </a:cubicBezTo>
                    <a:cubicBezTo>
                      <a:pt x="60811" y="1251"/>
                      <a:pt x="64765" y="3788"/>
                      <a:pt x="66295" y="7668"/>
                    </a:cubicBezTo>
                    <a:cubicBezTo>
                      <a:pt x="68981" y="14644"/>
                      <a:pt x="62863" y="22031"/>
                      <a:pt x="56185" y="25464"/>
                    </a:cubicBezTo>
                    <a:cubicBezTo>
                      <a:pt x="39135" y="34156"/>
                      <a:pt x="18057" y="29045"/>
                      <a:pt x="0" y="35387"/>
                    </a:cubicBezTo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41" name="Google Shape;2441;p29"/>
              <p:cNvSpPr/>
              <p:nvPr/>
            </p:nvSpPr>
            <p:spPr>
              <a:xfrm>
                <a:off x="7120252" y="399250"/>
                <a:ext cx="77615" cy="46687"/>
              </a:xfrm>
              <a:custGeom>
                <a:rect b="b" l="l" r="r" t="t"/>
                <a:pathLst>
                  <a:path extrusionOk="0" h="46687" w="77615">
                    <a:moveTo>
                      <a:pt x="14231" y="44238"/>
                    </a:moveTo>
                    <a:cubicBezTo>
                      <a:pt x="21208" y="36628"/>
                      <a:pt x="28594" y="29427"/>
                      <a:pt x="36392" y="22675"/>
                    </a:cubicBezTo>
                    <a:cubicBezTo>
                      <a:pt x="42622" y="17265"/>
                      <a:pt x="50979" y="10065"/>
                      <a:pt x="59895" y="11222"/>
                    </a:cubicBezTo>
                    <a:cubicBezTo>
                      <a:pt x="62731" y="11595"/>
                      <a:pt x="66424" y="13199"/>
                      <a:pt x="66685" y="16445"/>
                    </a:cubicBezTo>
                    <a:cubicBezTo>
                      <a:pt x="66984" y="19914"/>
                      <a:pt x="63477" y="23197"/>
                      <a:pt x="60865" y="24951"/>
                    </a:cubicBezTo>
                    <a:cubicBezTo>
                      <a:pt x="53591" y="29801"/>
                      <a:pt x="44002" y="30584"/>
                      <a:pt x="35497" y="31181"/>
                    </a:cubicBezTo>
                    <a:cubicBezTo>
                      <a:pt x="24864" y="31890"/>
                      <a:pt x="14045" y="32114"/>
                      <a:pt x="3860" y="35583"/>
                    </a:cubicBezTo>
                    <a:cubicBezTo>
                      <a:pt x="-2930" y="37859"/>
                      <a:pt x="-20" y="48678"/>
                      <a:pt x="6844" y="46365"/>
                    </a:cubicBezTo>
                    <a:cubicBezTo>
                      <a:pt x="27251" y="39463"/>
                      <a:pt x="54374" y="47298"/>
                      <a:pt x="71199" y="30920"/>
                    </a:cubicBezTo>
                    <a:cubicBezTo>
                      <a:pt x="79594" y="22750"/>
                      <a:pt x="80489" y="9207"/>
                      <a:pt x="69446" y="2865"/>
                    </a:cubicBezTo>
                    <a:cubicBezTo>
                      <a:pt x="59112" y="-3104"/>
                      <a:pt x="46800" y="1149"/>
                      <a:pt x="37772" y="7454"/>
                    </a:cubicBezTo>
                    <a:cubicBezTo>
                      <a:pt x="26170" y="15549"/>
                      <a:pt x="15910" y="25958"/>
                      <a:pt x="6359" y="36367"/>
                    </a:cubicBezTo>
                    <a:cubicBezTo>
                      <a:pt x="1435" y="41590"/>
                      <a:pt x="9344" y="49536"/>
                      <a:pt x="14231" y="44238"/>
                    </a:cubicBezTo>
                    <a:lnTo>
                      <a:pt x="14231" y="44238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442" name="Google Shape;2442;p29"/>
            <p:cNvGrpSpPr/>
            <p:nvPr/>
          </p:nvGrpSpPr>
          <p:grpSpPr>
            <a:xfrm>
              <a:off x="7100896" y="431104"/>
              <a:ext cx="49019" cy="73456"/>
              <a:chOff x="7100896" y="431104"/>
              <a:chExt cx="49019" cy="73456"/>
            </a:xfrm>
          </p:grpSpPr>
          <p:sp>
            <p:nvSpPr>
              <p:cNvPr id="2443" name="Google Shape;2443;p29"/>
              <p:cNvSpPr/>
              <p:nvPr/>
            </p:nvSpPr>
            <p:spPr>
              <a:xfrm>
                <a:off x="7106353" y="436773"/>
                <a:ext cx="37976" cy="62244"/>
              </a:xfrm>
              <a:custGeom>
                <a:rect b="b" l="l" r="r" t="t"/>
                <a:pathLst>
                  <a:path extrusionOk="0" h="62244" w="37976">
                    <a:moveTo>
                      <a:pt x="0" y="6491"/>
                    </a:moveTo>
                    <a:cubicBezTo>
                      <a:pt x="3694" y="13543"/>
                      <a:pt x="3955" y="21787"/>
                      <a:pt x="4253" y="29734"/>
                    </a:cubicBezTo>
                    <a:cubicBezTo>
                      <a:pt x="4552" y="37680"/>
                      <a:pt x="5074" y="45962"/>
                      <a:pt x="9103" y="52790"/>
                    </a:cubicBezTo>
                    <a:cubicBezTo>
                      <a:pt x="13132" y="59617"/>
                      <a:pt x="21899" y="64355"/>
                      <a:pt x="29212" y="61296"/>
                    </a:cubicBezTo>
                    <a:cubicBezTo>
                      <a:pt x="35517" y="58647"/>
                      <a:pt x="38613" y="51036"/>
                      <a:pt x="37867" y="44246"/>
                    </a:cubicBezTo>
                    <a:cubicBezTo>
                      <a:pt x="37158" y="37456"/>
                      <a:pt x="33390" y="31375"/>
                      <a:pt x="29212" y="26003"/>
                    </a:cubicBezTo>
                    <a:cubicBezTo>
                      <a:pt x="21191" y="15669"/>
                      <a:pt x="11267" y="6790"/>
                      <a:pt x="112" y="0"/>
                    </a:cubicBezTo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44" name="Google Shape;2444;p29"/>
              <p:cNvSpPr/>
              <p:nvPr/>
            </p:nvSpPr>
            <p:spPr>
              <a:xfrm>
                <a:off x="7100896" y="431104"/>
                <a:ext cx="49019" cy="73456"/>
              </a:xfrm>
              <a:custGeom>
                <a:rect b="b" l="l" r="r" t="t"/>
                <a:pathLst>
                  <a:path extrusionOk="0" h="73456" w="49019">
                    <a:moveTo>
                      <a:pt x="646" y="14996"/>
                    </a:moveTo>
                    <a:cubicBezTo>
                      <a:pt x="5757" y="25255"/>
                      <a:pt x="3481" y="37828"/>
                      <a:pt x="5346" y="48834"/>
                    </a:cubicBezTo>
                    <a:cubicBezTo>
                      <a:pt x="7212" y="59615"/>
                      <a:pt x="13778" y="70248"/>
                      <a:pt x="25082" y="72934"/>
                    </a:cubicBezTo>
                    <a:cubicBezTo>
                      <a:pt x="35901" y="75471"/>
                      <a:pt x="45675" y="68494"/>
                      <a:pt x="48287" y="57974"/>
                    </a:cubicBezTo>
                    <a:cubicBezTo>
                      <a:pt x="51197" y="46371"/>
                      <a:pt x="44967" y="35664"/>
                      <a:pt x="37990" y="26897"/>
                    </a:cubicBezTo>
                    <a:cubicBezTo>
                      <a:pt x="29782" y="16525"/>
                      <a:pt x="19635" y="7758"/>
                      <a:pt x="8368" y="856"/>
                    </a:cubicBezTo>
                    <a:cubicBezTo>
                      <a:pt x="2212" y="-2912"/>
                      <a:pt x="-3421" y="6751"/>
                      <a:pt x="2735" y="10519"/>
                    </a:cubicBezTo>
                    <a:cubicBezTo>
                      <a:pt x="10868" y="15518"/>
                      <a:pt x="18217" y="21525"/>
                      <a:pt x="24709" y="28538"/>
                    </a:cubicBezTo>
                    <a:cubicBezTo>
                      <a:pt x="30267" y="34545"/>
                      <a:pt x="37505" y="42529"/>
                      <a:pt x="37841" y="51147"/>
                    </a:cubicBezTo>
                    <a:cubicBezTo>
                      <a:pt x="38102" y="57451"/>
                      <a:pt x="33886" y="64129"/>
                      <a:pt x="26873" y="61779"/>
                    </a:cubicBezTo>
                    <a:cubicBezTo>
                      <a:pt x="18740" y="59056"/>
                      <a:pt x="16389" y="49766"/>
                      <a:pt x="15717" y="42156"/>
                    </a:cubicBezTo>
                    <a:cubicBezTo>
                      <a:pt x="14748" y="30926"/>
                      <a:pt x="15494" y="19697"/>
                      <a:pt x="10308" y="9325"/>
                    </a:cubicBezTo>
                    <a:cubicBezTo>
                      <a:pt x="7062" y="2871"/>
                      <a:pt x="-2563" y="8542"/>
                      <a:pt x="646" y="14996"/>
                    </a:cubicBezTo>
                    <a:lnTo>
                      <a:pt x="646" y="14996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445" name="Google Shape;2445;p29"/>
            <p:cNvGrpSpPr/>
            <p:nvPr/>
          </p:nvGrpSpPr>
          <p:grpSpPr>
            <a:xfrm>
              <a:off x="7195750" y="429212"/>
              <a:ext cx="88417" cy="41323"/>
              <a:chOff x="7195750" y="429212"/>
              <a:chExt cx="88417" cy="41323"/>
            </a:xfrm>
          </p:grpSpPr>
          <p:sp>
            <p:nvSpPr>
              <p:cNvPr id="2446" name="Google Shape;2446;p29"/>
              <p:cNvSpPr/>
              <p:nvPr/>
            </p:nvSpPr>
            <p:spPr>
              <a:xfrm>
                <a:off x="7201189" y="435030"/>
                <a:ext cx="77408" cy="30024"/>
              </a:xfrm>
              <a:custGeom>
                <a:rect b="b" l="l" r="r" t="t"/>
                <a:pathLst>
                  <a:path extrusionOk="0" h="30024" w="77408">
                    <a:moveTo>
                      <a:pt x="9401" y="20732"/>
                    </a:moveTo>
                    <a:cubicBezTo>
                      <a:pt x="24026" y="6294"/>
                      <a:pt x="45067" y="-2995"/>
                      <a:pt x="65250" y="885"/>
                    </a:cubicBezTo>
                    <a:cubicBezTo>
                      <a:pt x="68235" y="1444"/>
                      <a:pt x="71294" y="2377"/>
                      <a:pt x="73607" y="4354"/>
                    </a:cubicBezTo>
                    <a:cubicBezTo>
                      <a:pt x="79688" y="9503"/>
                      <a:pt x="78010" y="20173"/>
                      <a:pt x="71854" y="25246"/>
                    </a:cubicBezTo>
                    <a:cubicBezTo>
                      <a:pt x="65698" y="30320"/>
                      <a:pt x="56894" y="30768"/>
                      <a:pt x="49059" y="29276"/>
                    </a:cubicBezTo>
                    <a:cubicBezTo>
                      <a:pt x="41225" y="27783"/>
                      <a:pt x="33838" y="24500"/>
                      <a:pt x="26003" y="22933"/>
                    </a:cubicBezTo>
                    <a:cubicBezTo>
                      <a:pt x="17423" y="21180"/>
                      <a:pt x="8431" y="21478"/>
                      <a:pt x="0" y="23792"/>
                    </a:cubicBezTo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47" name="Google Shape;2447;p29"/>
              <p:cNvSpPr/>
              <p:nvPr/>
            </p:nvSpPr>
            <p:spPr>
              <a:xfrm>
                <a:off x="7195750" y="429212"/>
                <a:ext cx="88417" cy="41323"/>
              </a:xfrm>
              <a:custGeom>
                <a:rect b="b" l="l" r="r" t="t"/>
                <a:pathLst>
                  <a:path extrusionOk="0" h="41323" w="88417">
                    <a:moveTo>
                      <a:pt x="18794" y="30505"/>
                    </a:moveTo>
                    <a:cubicBezTo>
                      <a:pt x="32188" y="17485"/>
                      <a:pt x="52968" y="7188"/>
                      <a:pt x="71994" y="12784"/>
                    </a:cubicBezTo>
                    <a:cubicBezTo>
                      <a:pt x="80015" y="15134"/>
                      <a:pt x="77814" y="24760"/>
                      <a:pt x="71696" y="28117"/>
                    </a:cubicBezTo>
                    <a:cubicBezTo>
                      <a:pt x="62929" y="32967"/>
                      <a:pt x="51960" y="28863"/>
                      <a:pt x="43230" y="26103"/>
                    </a:cubicBezTo>
                    <a:cubicBezTo>
                      <a:pt x="30210" y="22036"/>
                      <a:pt x="17339" y="20693"/>
                      <a:pt x="3983" y="24163"/>
                    </a:cubicBezTo>
                    <a:cubicBezTo>
                      <a:pt x="-2993" y="25991"/>
                      <a:pt x="-46" y="36773"/>
                      <a:pt x="6968" y="34945"/>
                    </a:cubicBezTo>
                    <a:cubicBezTo>
                      <a:pt x="13795" y="33154"/>
                      <a:pt x="20958" y="32594"/>
                      <a:pt x="27972" y="33713"/>
                    </a:cubicBezTo>
                    <a:cubicBezTo>
                      <a:pt x="34799" y="34795"/>
                      <a:pt x="41253" y="37370"/>
                      <a:pt x="47894" y="39198"/>
                    </a:cubicBezTo>
                    <a:cubicBezTo>
                      <a:pt x="59161" y="42294"/>
                      <a:pt x="73375" y="43078"/>
                      <a:pt x="82291" y="34049"/>
                    </a:cubicBezTo>
                    <a:cubicBezTo>
                      <a:pt x="89641" y="26588"/>
                      <a:pt x="91170" y="12821"/>
                      <a:pt x="82478" y="5733"/>
                    </a:cubicBezTo>
                    <a:cubicBezTo>
                      <a:pt x="73337" y="-1691"/>
                      <a:pt x="57855" y="-647"/>
                      <a:pt x="47111" y="1890"/>
                    </a:cubicBezTo>
                    <a:cubicBezTo>
                      <a:pt x="33381" y="5136"/>
                      <a:pt x="20958" y="12784"/>
                      <a:pt x="10922" y="22559"/>
                    </a:cubicBezTo>
                    <a:cubicBezTo>
                      <a:pt x="5700" y="27595"/>
                      <a:pt x="13609" y="35504"/>
                      <a:pt x="18794" y="30505"/>
                    </a:cubicBezTo>
                    <a:lnTo>
                      <a:pt x="18794" y="30505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448" name="Google Shape;2448;p29"/>
            <p:cNvGrpSpPr/>
            <p:nvPr/>
          </p:nvGrpSpPr>
          <p:grpSpPr>
            <a:xfrm>
              <a:off x="7204133" y="455996"/>
              <a:ext cx="37922" cy="82489"/>
              <a:chOff x="7204133" y="455996"/>
              <a:chExt cx="37922" cy="82489"/>
            </a:xfrm>
          </p:grpSpPr>
          <p:sp>
            <p:nvSpPr>
              <p:cNvPr id="2449" name="Google Shape;2449;p29"/>
              <p:cNvSpPr/>
              <p:nvPr/>
            </p:nvSpPr>
            <p:spPr>
              <a:xfrm>
                <a:off x="7209541" y="461359"/>
                <a:ext cx="26843" cy="71557"/>
              </a:xfrm>
              <a:custGeom>
                <a:rect b="b" l="l" r="r" t="t"/>
                <a:pathLst>
                  <a:path extrusionOk="0" h="71557" w="26843">
                    <a:moveTo>
                      <a:pt x="1422" y="7126"/>
                    </a:moveTo>
                    <a:cubicBezTo>
                      <a:pt x="7242" y="12423"/>
                      <a:pt x="7280" y="21564"/>
                      <a:pt x="5340" y="29174"/>
                    </a:cubicBezTo>
                    <a:cubicBezTo>
                      <a:pt x="3400" y="36785"/>
                      <a:pt x="-145" y="44172"/>
                      <a:pt x="5" y="52044"/>
                    </a:cubicBezTo>
                    <a:cubicBezTo>
                      <a:pt x="79" y="56073"/>
                      <a:pt x="1199" y="60102"/>
                      <a:pt x="3176" y="63646"/>
                    </a:cubicBezTo>
                    <a:cubicBezTo>
                      <a:pt x="5974" y="68645"/>
                      <a:pt x="11644" y="72861"/>
                      <a:pt x="17128" y="71182"/>
                    </a:cubicBezTo>
                    <a:cubicBezTo>
                      <a:pt x="21755" y="69765"/>
                      <a:pt x="24292" y="64765"/>
                      <a:pt x="25486" y="60065"/>
                    </a:cubicBezTo>
                    <a:cubicBezTo>
                      <a:pt x="28022" y="50216"/>
                      <a:pt x="26978" y="39471"/>
                      <a:pt x="22576" y="30293"/>
                    </a:cubicBezTo>
                    <a:cubicBezTo>
                      <a:pt x="17763" y="20183"/>
                      <a:pt x="8884" y="11192"/>
                      <a:pt x="9182" y="0"/>
                    </a:cubicBezTo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50" name="Google Shape;2450;p29"/>
              <p:cNvSpPr/>
              <p:nvPr/>
            </p:nvSpPr>
            <p:spPr>
              <a:xfrm>
                <a:off x="7204133" y="455996"/>
                <a:ext cx="37922" cy="82489"/>
              </a:xfrm>
              <a:custGeom>
                <a:rect b="b" l="l" r="r" t="t"/>
                <a:pathLst>
                  <a:path extrusionOk="0" h="82489" w="37922">
                    <a:moveTo>
                      <a:pt x="2876" y="16443"/>
                    </a:moveTo>
                    <a:cubicBezTo>
                      <a:pt x="10486" y="23867"/>
                      <a:pt x="4070" y="36701"/>
                      <a:pt x="1719" y="44983"/>
                    </a:cubicBezTo>
                    <a:cubicBezTo>
                      <a:pt x="-1414" y="56063"/>
                      <a:pt x="-855" y="69457"/>
                      <a:pt x="8397" y="77627"/>
                    </a:cubicBezTo>
                    <a:cubicBezTo>
                      <a:pt x="12688" y="81395"/>
                      <a:pt x="18358" y="83559"/>
                      <a:pt x="23992" y="81955"/>
                    </a:cubicBezTo>
                    <a:cubicBezTo>
                      <a:pt x="29140" y="80500"/>
                      <a:pt x="32684" y="76097"/>
                      <a:pt x="34736" y="71359"/>
                    </a:cubicBezTo>
                    <a:cubicBezTo>
                      <a:pt x="39176" y="60951"/>
                      <a:pt x="38766" y="48042"/>
                      <a:pt x="34811" y="37559"/>
                    </a:cubicBezTo>
                    <a:cubicBezTo>
                      <a:pt x="32572" y="31590"/>
                      <a:pt x="29140" y="26367"/>
                      <a:pt x="25857" y="20957"/>
                    </a:cubicBezTo>
                    <a:cubicBezTo>
                      <a:pt x="22910" y="16145"/>
                      <a:pt x="20149" y="11183"/>
                      <a:pt x="20149" y="5400"/>
                    </a:cubicBezTo>
                    <a:cubicBezTo>
                      <a:pt x="20149" y="-1800"/>
                      <a:pt x="8957" y="-1800"/>
                      <a:pt x="8957" y="5400"/>
                    </a:cubicBezTo>
                    <a:cubicBezTo>
                      <a:pt x="8957" y="15212"/>
                      <a:pt x="14142" y="23270"/>
                      <a:pt x="19105" y="31329"/>
                    </a:cubicBezTo>
                    <a:cubicBezTo>
                      <a:pt x="24328" y="39835"/>
                      <a:pt x="27461" y="48714"/>
                      <a:pt x="26417" y="58861"/>
                    </a:cubicBezTo>
                    <a:cubicBezTo>
                      <a:pt x="26044" y="62480"/>
                      <a:pt x="25260" y="67479"/>
                      <a:pt x="22500" y="70166"/>
                    </a:cubicBezTo>
                    <a:cubicBezTo>
                      <a:pt x="19552" y="73038"/>
                      <a:pt x="15747" y="69830"/>
                      <a:pt x="13919" y="67144"/>
                    </a:cubicBezTo>
                    <a:cubicBezTo>
                      <a:pt x="7875" y="58115"/>
                      <a:pt x="12725" y="47669"/>
                      <a:pt x="15449" y="38454"/>
                    </a:cubicBezTo>
                    <a:cubicBezTo>
                      <a:pt x="18395" y="28381"/>
                      <a:pt x="18806" y="16443"/>
                      <a:pt x="10748" y="8534"/>
                    </a:cubicBezTo>
                    <a:cubicBezTo>
                      <a:pt x="5637" y="3498"/>
                      <a:pt x="-2272" y="11407"/>
                      <a:pt x="2876" y="16443"/>
                    </a:cubicBezTo>
                    <a:lnTo>
                      <a:pt x="2876" y="16443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451" name="Google Shape;2451;p29"/>
            <p:cNvGrpSpPr/>
            <p:nvPr/>
          </p:nvGrpSpPr>
          <p:grpSpPr>
            <a:xfrm>
              <a:off x="7288348" y="500883"/>
              <a:ext cx="76553" cy="40347"/>
              <a:chOff x="7288348" y="500883"/>
              <a:chExt cx="76553" cy="40347"/>
            </a:xfrm>
          </p:grpSpPr>
          <p:sp>
            <p:nvSpPr>
              <p:cNvPr id="2452" name="Google Shape;2452;p29"/>
              <p:cNvSpPr/>
              <p:nvPr/>
            </p:nvSpPr>
            <p:spPr>
              <a:xfrm>
                <a:off x="7293785" y="506463"/>
                <a:ext cx="65550" cy="29161"/>
              </a:xfrm>
              <a:custGeom>
                <a:rect b="b" l="l" r="r" t="t"/>
                <a:pathLst>
                  <a:path extrusionOk="0" h="29161" w="65550">
                    <a:moveTo>
                      <a:pt x="9177" y="8543"/>
                    </a:moveTo>
                    <a:cubicBezTo>
                      <a:pt x="19027" y="3880"/>
                      <a:pt x="29510" y="-448"/>
                      <a:pt x="40404" y="37"/>
                    </a:cubicBezTo>
                    <a:cubicBezTo>
                      <a:pt x="51297" y="522"/>
                      <a:pt x="62639" y="7200"/>
                      <a:pt x="65176" y="17795"/>
                    </a:cubicBezTo>
                    <a:cubicBezTo>
                      <a:pt x="65586" y="19586"/>
                      <a:pt x="65772" y="21489"/>
                      <a:pt x="65138" y="23205"/>
                    </a:cubicBezTo>
                    <a:cubicBezTo>
                      <a:pt x="64056" y="26190"/>
                      <a:pt x="60810" y="27906"/>
                      <a:pt x="57714" y="28615"/>
                    </a:cubicBezTo>
                    <a:cubicBezTo>
                      <a:pt x="47604" y="30890"/>
                      <a:pt x="37419" y="25667"/>
                      <a:pt x="28577" y="20258"/>
                    </a:cubicBezTo>
                    <a:cubicBezTo>
                      <a:pt x="19735" y="14848"/>
                      <a:pt x="10371" y="8804"/>
                      <a:pt x="0" y="9252"/>
                    </a:cubicBezTo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53" name="Google Shape;2453;p29"/>
              <p:cNvSpPr/>
              <p:nvPr/>
            </p:nvSpPr>
            <p:spPr>
              <a:xfrm>
                <a:off x="7288348" y="500883"/>
                <a:ext cx="76553" cy="40347"/>
              </a:xfrm>
              <a:custGeom>
                <a:rect b="b" l="l" r="r" t="t"/>
                <a:pathLst>
                  <a:path extrusionOk="0" h="40347" w="76553">
                    <a:moveTo>
                      <a:pt x="17451" y="18973"/>
                    </a:moveTo>
                    <a:cubicBezTo>
                      <a:pt x="26964" y="14496"/>
                      <a:pt x="38118" y="9535"/>
                      <a:pt x="48900" y="11586"/>
                    </a:cubicBezTo>
                    <a:cubicBezTo>
                      <a:pt x="53041" y="12370"/>
                      <a:pt x="57071" y="14086"/>
                      <a:pt x="60242" y="16884"/>
                    </a:cubicBezTo>
                    <a:cubicBezTo>
                      <a:pt x="62368" y="18749"/>
                      <a:pt x="66547" y="23637"/>
                      <a:pt x="65316" y="26845"/>
                    </a:cubicBezTo>
                    <a:cubicBezTo>
                      <a:pt x="64756" y="28300"/>
                      <a:pt x="61772" y="28785"/>
                      <a:pt x="60503" y="28972"/>
                    </a:cubicBezTo>
                    <a:cubicBezTo>
                      <a:pt x="57966" y="29345"/>
                      <a:pt x="55354" y="29046"/>
                      <a:pt x="52855" y="28449"/>
                    </a:cubicBezTo>
                    <a:cubicBezTo>
                      <a:pt x="47259" y="27069"/>
                      <a:pt x="42185" y="24234"/>
                      <a:pt x="37298" y="21249"/>
                    </a:cubicBezTo>
                    <a:cubicBezTo>
                      <a:pt x="27449" y="15280"/>
                      <a:pt x="17339" y="8900"/>
                      <a:pt x="5400" y="9199"/>
                    </a:cubicBezTo>
                    <a:cubicBezTo>
                      <a:pt x="-1800" y="9385"/>
                      <a:pt x="-1800" y="20578"/>
                      <a:pt x="5400" y="20391"/>
                    </a:cubicBezTo>
                    <a:cubicBezTo>
                      <a:pt x="16256" y="20130"/>
                      <a:pt x="25210" y="27218"/>
                      <a:pt x="34164" y="32404"/>
                    </a:cubicBezTo>
                    <a:cubicBezTo>
                      <a:pt x="43566" y="37851"/>
                      <a:pt x="55354" y="42775"/>
                      <a:pt x="66323" y="39045"/>
                    </a:cubicBezTo>
                    <a:cubicBezTo>
                      <a:pt x="71285" y="37366"/>
                      <a:pt x="75463" y="33784"/>
                      <a:pt x="76358" y="28449"/>
                    </a:cubicBezTo>
                    <a:cubicBezTo>
                      <a:pt x="77179" y="23525"/>
                      <a:pt x="75314" y="18153"/>
                      <a:pt x="72553" y="14086"/>
                    </a:cubicBezTo>
                    <a:cubicBezTo>
                      <a:pt x="67144" y="6065"/>
                      <a:pt x="58003" y="1439"/>
                      <a:pt x="48565" y="282"/>
                    </a:cubicBezTo>
                    <a:cubicBezTo>
                      <a:pt x="35656" y="-1285"/>
                      <a:pt x="23196" y="3938"/>
                      <a:pt x="11780" y="9311"/>
                    </a:cubicBezTo>
                    <a:cubicBezTo>
                      <a:pt x="9056" y="10616"/>
                      <a:pt x="8347" y="14534"/>
                      <a:pt x="9765" y="16959"/>
                    </a:cubicBezTo>
                    <a:cubicBezTo>
                      <a:pt x="11444" y="19757"/>
                      <a:pt x="14727" y="20279"/>
                      <a:pt x="17451" y="18973"/>
                    </a:cubicBezTo>
                    <a:lnTo>
                      <a:pt x="17451" y="18973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454" name="Google Shape;2454;p29"/>
            <p:cNvGrpSpPr/>
            <p:nvPr/>
          </p:nvGrpSpPr>
          <p:grpSpPr>
            <a:xfrm>
              <a:off x="7264887" y="508543"/>
              <a:ext cx="38561" cy="64439"/>
              <a:chOff x="7264887" y="508543"/>
              <a:chExt cx="38561" cy="64439"/>
            </a:xfrm>
          </p:grpSpPr>
          <p:sp>
            <p:nvSpPr>
              <p:cNvPr id="2455" name="Google Shape;2455;p29"/>
              <p:cNvSpPr/>
              <p:nvPr/>
            </p:nvSpPr>
            <p:spPr>
              <a:xfrm>
                <a:off x="7270358" y="514111"/>
                <a:ext cx="27493" cy="53310"/>
              </a:xfrm>
              <a:custGeom>
                <a:rect b="b" l="l" r="r" t="t"/>
                <a:pathLst>
                  <a:path extrusionOk="0" h="53310" w="27493">
                    <a:moveTo>
                      <a:pt x="27046" y="0"/>
                    </a:moveTo>
                    <a:cubicBezTo>
                      <a:pt x="18689" y="8133"/>
                      <a:pt x="11265" y="17273"/>
                      <a:pt x="4997" y="27122"/>
                    </a:cubicBezTo>
                    <a:cubicBezTo>
                      <a:pt x="2274" y="31413"/>
                      <a:pt x="-338" y="36188"/>
                      <a:pt x="36" y="41262"/>
                    </a:cubicBezTo>
                    <a:cubicBezTo>
                      <a:pt x="409" y="46261"/>
                      <a:pt x="3953" y="50924"/>
                      <a:pt x="8691" y="52603"/>
                    </a:cubicBezTo>
                    <a:cubicBezTo>
                      <a:pt x="13429" y="54282"/>
                      <a:pt x="19100" y="52902"/>
                      <a:pt x="22532" y="49208"/>
                    </a:cubicBezTo>
                    <a:cubicBezTo>
                      <a:pt x="28874" y="42381"/>
                      <a:pt x="26300" y="31674"/>
                      <a:pt x="25479" y="22384"/>
                    </a:cubicBezTo>
                    <a:cubicBezTo>
                      <a:pt x="24808" y="15109"/>
                      <a:pt x="25516" y="7685"/>
                      <a:pt x="27494" y="634"/>
                    </a:cubicBezTo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56" name="Google Shape;2456;p29"/>
              <p:cNvSpPr/>
              <p:nvPr/>
            </p:nvSpPr>
            <p:spPr>
              <a:xfrm>
                <a:off x="7264887" y="508543"/>
                <a:ext cx="38561" cy="64439"/>
              </a:xfrm>
              <a:custGeom>
                <a:rect b="b" l="l" r="r" t="t"/>
                <a:pathLst>
                  <a:path extrusionOk="0" h="64439" w="38561">
                    <a:moveTo>
                      <a:pt x="28563" y="1614"/>
                    </a:moveTo>
                    <a:cubicBezTo>
                      <a:pt x="21139" y="8889"/>
                      <a:pt x="14424" y="16910"/>
                      <a:pt x="8529" y="25528"/>
                    </a:cubicBezTo>
                    <a:cubicBezTo>
                      <a:pt x="2746" y="33922"/>
                      <a:pt x="-3036" y="43771"/>
                      <a:pt x="1814" y="54030"/>
                    </a:cubicBezTo>
                    <a:cubicBezTo>
                      <a:pt x="5917" y="62686"/>
                      <a:pt x="16363" y="66677"/>
                      <a:pt x="25205" y="63171"/>
                    </a:cubicBezTo>
                    <a:cubicBezTo>
                      <a:pt x="34681" y="59440"/>
                      <a:pt x="38076" y="49852"/>
                      <a:pt x="37741" y="40339"/>
                    </a:cubicBezTo>
                    <a:cubicBezTo>
                      <a:pt x="37554" y="35377"/>
                      <a:pt x="36621" y="30452"/>
                      <a:pt x="36360" y="25490"/>
                    </a:cubicBezTo>
                    <a:cubicBezTo>
                      <a:pt x="36062" y="19447"/>
                      <a:pt x="36733" y="13552"/>
                      <a:pt x="38337" y="7695"/>
                    </a:cubicBezTo>
                    <a:cubicBezTo>
                      <a:pt x="40240" y="756"/>
                      <a:pt x="29458" y="-2229"/>
                      <a:pt x="27555" y="4710"/>
                    </a:cubicBezTo>
                    <a:cubicBezTo>
                      <a:pt x="25205" y="13365"/>
                      <a:pt x="24646" y="22207"/>
                      <a:pt x="25653" y="31086"/>
                    </a:cubicBezTo>
                    <a:cubicBezTo>
                      <a:pt x="26324" y="36869"/>
                      <a:pt x="28227" y="45039"/>
                      <a:pt x="24534" y="50150"/>
                    </a:cubicBezTo>
                    <a:cubicBezTo>
                      <a:pt x="21512" y="54329"/>
                      <a:pt x="15207" y="54217"/>
                      <a:pt x="12334" y="50001"/>
                    </a:cubicBezTo>
                    <a:cubicBezTo>
                      <a:pt x="8231" y="43957"/>
                      <a:pt x="14797" y="36011"/>
                      <a:pt x="18117" y="31161"/>
                    </a:cubicBezTo>
                    <a:cubicBezTo>
                      <a:pt x="23489" y="23364"/>
                      <a:pt x="29645" y="16164"/>
                      <a:pt x="36397" y="9523"/>
                    </a:cubicBezTo>
                    <a:cubicBezTo>
                      <a:pt x="41620" y="4486"/>
                      <a:pt x="33711" y="-3423"/>
                      <a:pt x="28563" y="1614"/>
                    </a:cubicBezTo>
                    <a:lnTo>
                      <a:pt x="28563" y="1614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457" name="Google Shape;2457;p29"/>
            <p:cNvGrpSpPr/>
            <p:nvPr/>
          </p:nvGrpSpPr>
          <p:grpSpPr>
            <a:xfrm>
              <a:off x="7309366" y="534155"/>
              <a:ext cx="47765" cy="84980"/>
              <a:chOff x="7309366" y="534155"/>
              <a:chExt cx="47765" cy="84980"/>
            </a:xfrm>
          </p:grpSpPr>
          <p:sp>
            <p:nvSpPr>
              <p:cNvPr id="2458" name="Google Shape;2458;p29"/>
              <p:cNvSpPr/>
              <p:nvPr/>
            </p:nvSpPr>
            <p:spPr>
              <a:xfrm>
                <a:off x="7315050" y="539704"/>
                <a:ext cx="36531" cy="74015"/>
              </a:xfrm>
              <a:custGeom>
                <a:rect b="b" l="l" r="r" t="t"/>
                <a:pathLst>
                  <a:path extrusionOk="0" h="74015" w="36531">
                    <a:moveTo>
                      <a:pt x="3022" y="6193"/>
                    </a:moveTo>
                    <a:cubicBezTo>
                      <a:pt x="2798" y="13207"/>
                      <a:pt x="2537" y="20258"/>
                      <a:pt x="2313" y="27272"/>
                    </a:cubicBezTo>
                    <a:cubicBezTo>
                      <a:pt x="1828" y="41896"/>
                      <a:pt x="1903" y="58087"/>
                      <a:pt x="11677" y="68944"/>
                    </a:cubicBezTo>
                    <a:cubicBezTo>
                      <a:pt x="13431" y="70884"/>
                      <a:pt x="15520" y="72600"/>
                      <a:pt x="17982" y="73458"/>
                    </a:cubicBezTo>
                    <a:cubicBezTo>
                      <a:pt x="22459" y="74988"/>
                      <a:pt x="27607" y="73234"/>
                      <a:pt x="30928" y="69876"/>
                    </a:cubicBezTo>
                    <a:cubicBezTo>
                      <a:pt x="34248" y="66519"/>
                      <a:pt x="35890" y="61818"/>
                      <a:pt x="36375" y="57117"/>
                    </a:cubicBezTo>
                    <a:cubicBezTo>
                      <a:pt x="37307" y="47902"/>
                      <a:pt x="33987" y="38688"/>
                      <a:pt x="28950" y="30928"/>
                    </a:cubicBezTo>
                    <a:cubicBezTo>
                      <a:pt x="23914" y="23168"/>
                      <a:pt x="17199" y="16639"/>
                      <a:pt x="10558" y="10222"/>
                    </a:cubicBezTo>
                    <a:cubicBezTo>
                      <a:pt x="7051" y="6827"/>
                      <a:pt x="3507" y="3395"/>
                      <a:pt x="0" y="0"/>
                    </a:cubicBezTo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59" name="Google Shape;2459;p29"/>
              <p:cNvSpPr/>
              <p:nvPr/>
            </p:nvSpPr>
            <p:spPr>
              <a:xfrm>
                <a:off x="7309366" y="534155"/>
                <a:ext cx="47765" cy="84980"/>
              </a:xfrm>
              <a:custGeom>
                <a:rect b="b" l="l" r="r" t="t"/>
                <a:pathLst>
                  <a:path extrusionOk="0" h="84980" w="47765">
                    <a:moveTo>
                      <a:pt x="3110" y="11742"/>
                    </a:moveTo>
                    <a:cubicBezTo>
                      <a:pt x="2700" y="24426"/>
                      <a:pt x="1506" y="37335"/>
                      <a:pt x="2588" y="50019"/>
                    </a:cubicBezTo>
                    <a:cubicBezTo>
                      <a:pt x="3558" y="61211"/>
                      <a:pt x="6841" y="73299"/>
                      <a:pt x="15832" y="80797"/>
                    </a:cubicBezTo>
                    <a:cubicBezTo>
                      <a:pt x="26091" y="89341"/>
                      <a:pt x="40156" y="83931"/>
                      <a:pt x="45193" y="72403"/>
                    </a:cubicBezTo>
                    <a:cubicBezTo>
                      <a:pt x="50416" y="60502"/>
                      <a:pt x="47058" y="46587"/>
                      <a:pt x="40753" y="35805"/>
                    </a:cubicBezTo>
                    <a:cubicBezTo>
                      <a:pt x="32956" y="22524"/>
                      <a:pt x="20533" y="12189"/>
                      <a:pt x="9602" y="1594"/>
                    </a:cubicBezTo>
                    <a:cubicBezTo>
                      <a:pt x="4416" y="-3405"/>
                      <a:pt x="-3493" y="4504"/>
                      <a:pt x="1692" y="9503"/>
                    </a:cubicBezTo>
                    <a:cubicBezTo>
                      <a:pt x="11653" y="19129"/>
                      <a:pt x="23107" y="28455"/>
                      <a:pt x="30456" y="40356"/>
                    </a:cubicBezTo>
                    <a:cubicBezTo>
                      <a:pt x="33888" y="45915"/>
                      <a:pt x="36463" y="52295"/>
                      <a:pt x="36575" y="58898"/>
                    </a:cubicBezTo>
                    <a:cubicBezTo>
                      <a:pt x="36686" y="64046"/>
                      <a:pt x="35418" y="70724"/>
                      <a:pt x="30270" y="73187"/>
                    </a:cubicBezTo>
                    <a:cubicBezTo>
                      <a:pt x="25196" y="75574"/>
                      <a:pt x="21353" y="71247"/>
                      <a:pt x="18891" y="67255"/>
                    </a:cubicBezTo>
                    <a:cubicBezTo>
                      <a:pt x="15907" y="62405"/>
                      <a:pt x="14489" y="56734"/>
                      <a:pt x="13892" y="51138"/>
                    </a:cubicBezTo>
                    <a:cubicBezTo>
                      <a:pt x="12511" y="38155"/>
                      <a:pt x="13854" y="24762"/>
                      <a:pt x="14302" y="11742"/>
                    </a:cubicBezTo>
                    <a:cubicBezTo>
                      <a:pt x="14526" y="4541"/>
                      <a:pt x="3334" y="4541"/>
                      <a:pt x="3110" y="11742"/>
                    </a:cubicBezTo>
                    <a:lnTo>
                      <a:pt x="3110" y="11742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2460" name="Google Shape;2460;p29"/>
          <p:cNvGrpSpPr/>
          <p:nvPr/>
        </p:nvGrpSpPr>
        <p:grpSpPr>
          <a:xfrm>
            <a:off x="1836255" y="2503047"/>
            <a:ext cx="1399004" cy="498807"/>
            <a:chOff x="6648226" y="1043673"/>
            <a:chExt cx="689301" cy="245766"/>
          </a:xfrm>
        </p:grpSpPr>
        <p:sp>
          <p:nvSpPr>
            <p:cNvPr id="2461" name="Google Shape;2461;p29"/>
            <p:cNvSpPr/>
            <p:nvPr/>
          </p:nvSpPr>
          <p:spPr>
            <a:xfrm>
              <a:off x="6687245" y="1082981"/>
              <a:ext cx="650281" cy="157601"/>
            </a:xfrm>
            <a:custGeom>
              <a:rect b="b" l="l" r="r" t="t"/>
              <a:pathLst>
                <a:path extrusionOk="0" h="157601" w="650281">
                  <a:moveTo>
                    <a:pt x="639856" y="2751"/>
                  </a:moveTo>
                  <a:cubicBezTo>
                    <a:pt x="599639" y="75724"/>
                    <a:pt x="523532" y="121164"/>
                    <a:pt x="443545" y="138102"/>
                  </a:cubicBezTo>
                  <a:cubicBezTo>
                    <a:pt x="393778" y="148622"/>
                    <a:pt x="342144" y="148324"/>
                    <a:pt x="291779" y="142802"/>
                  </a:cubicBezTo>
                  <a:cubicBezTo>
                    <a:pt x="239997" y="137132"/>
                    <a:pt x="188289" y="126425"/>
                    <a:pt x="137924" y="113143"/>
                  </a:cubicBezTo>
                  <a:cubicBezTo>
                    <a:pt x="88194" y="100048"/>
                    <a:pt x="37046" y="78037"/>
                    <a:pt x="10446" y="31291"/>
                  </a:cubicBezTo>
                  <a:cubicBezTo>
                    <a:pt x="6864" y="25024"/>
                    <a:pt x="-2798" y="30657"/>
                    <a:pt x="783" y="36925"/>
                  </a:cubicBezTo>
                  <a:cubicBezTo>
                    <a:pt x="24622" y="78746"/>
                    <a:pt x="67862" y="103182"/>
                    <a:pt x="112481" y="117396"/>
                  </a:cubicBezTo>
                  <a:cubicBezTo>
                    <a:pt x="137551" y="125417"/>
                    <a:pt x="163406" y="131051"/>
                    <a:pt x="189110" y="136609"/>
                  </a:cubicBezTo>
                  <a:cubicBezTo>
                    <a:pt x="216121" y="142467"/>
                    <a:pt x="243317" y="147615"/>
                    <a:pt x="270701" y="151346"/>
                  </a:cubicBezTo>
                  <a:cubicBezTo>
                    <a:pt x="323565" y="158546"/>
                    <a:pt x="377288" y="160523"/>
                    <a:pt x="430115" y="151943"/>
                  </a:cubicBezTo>
                  <a:cubicBezTo>
                    <a:pt x="472085" y="145115"/>
                    <a:pt x="513123" y="130790"/>
                    <a:pt x="549759" y="109077"/>
                  </a:cubicBezTo>
                  <a:cubicBezTo>
                    <a:pt x="590984" y="84678"/>
                    <a:pt x="626351" y="50467"/>
                    <a:pt x="649556" y="8347"/>
                  </a:cubicBezTo>
                  <a:cubicBezTo>
                    <a:pt x="652988" y="2117"/>
                    <a:pt x="643326" y="-3554"/>
                    <a:pt x="639856" y="2751"/>
                  </a:cubicBezTo>
                  <a:lnTo>
                    <a:pt x="639856" y="2751"/>
                  </a:lnTo>
                  <a:close/>
                </a:path>
              </a:pathLst>
            </a:custGeom>
            <a:solidFill>
              <a:srgbClr val="3A393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462" name="Google Shape;2462;p29"/>
            <p:cNvGrpSpPr/>
            <p:nvPr/>
          </p:nvGrpSpPr>
          <p:grpSpPr>
            <a:xfrm>
              <a:off x="7294154" y="1116032"/>
              <a:ext cx="36062" cy="83610"/>
              <a:chOff x="7294154" y="1116032"/>
              <a:chExt cx="36062" cy="83610"/>
            </a:xfrm>
          </p:grpSpPr>
          <p:sp>
            <p:nvSpPr>
              <p:cNvPr id="2463" name="Google Shape;2463;p29"/>
              <p:cNvSpPr/>
              <p:nvPr/>
            </p:nvSpPr>
            <p:spPr>
              <a:xfrm>
                <a:off x="7299704" y="1121473"/>
                <a:ext cx="24985" cy="72697"/>
              </a:xfrm>
              <a:custGeom>
                <a:rect b="b" l="l" r="r" t="t"/>
                <a:pathLst>
                  <a:path extrusionOk="0" h="72697" w="24985">
                    <a:moveTo>
                      <a:pt x="12548" y="0"/>
                    </a:moveTo>
                    <a:cubicBezTo>
                      <a:pt x="15495" y="10894"/>
                      <a:pt x="18480" y="21750"/>
                      <a:pt x="21427" y="32644"/>
                    </a:cubicBezTo>
                    <a:cubicBezTo>
                      <a:pt x="23553" y="40441"/>
                      <a:pt x="25717" y="48537"/>
                      <a:pt x="24747" y="56595"/>
                    </a:cubicBezTo>
                    <a:cubicBezTo>
                      <a:pt x="24150" y="61520"/>
                      <a:pt x="22285" y="66444"/>
                      <a:pt x="18629" y="69615"/>
                    </a:cubicBezTo>
                    <a:cubicBezTo>
                      <a:pt x="14973" y="72786"/>
                      <a:pt x="9452" y="73831"/>
                      <a:pt x="5422" y="71220"/>
                    </a:cubicBezTo>
                    <a:cubicBezTo>
                      <a:pt x="1878" y="68944"/>
                      <a:pt x="162" y="64430"/>
                      <a:pt x="13" y="60102"/>
                    </a:cubicBezTo>
                    <a:cubicBezTo>
                      <a:pt x="-137" y="55774"/>
                      <a:pt x="1057" y="51559"/>
                      <a:pt x="2251" y="47418"/>
                    </a:cubicBezTo>
                    <a:cubicBezTo>
                      <a:pt x="6690" y="32084"/>
                      <a:pt x="11130" y="16751"/>
                      <a:pt x="15533" y="1418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64" name="Google Shape;2464;p29"/>
              <p:cNvSpPr/>
              <p:nvPr/>
            </p:nvSpPr>
            <p:spPr>
              <a:xfrm>
                <a:off x="7294154" y="1116032"/>
                <a:ext cx="36062" cy="83610"/>
              </a:xfrm>
              <a:custGeom>
                <a:rect b="b" l="l" r="r" t="t"/>
                <a:pathLst>
                  <a:path extrusionOk="0" h="83610" w="36062">
                    <a:moveTo>
                      <a:pt x="12689" y="6933"/>
                    </a:moveTo>
                    <a:cubicBezTo>
                      <a:pt x="16121" y="19543"/>
                      <a:pt x="19814" y="32115"/>
                      <a:pt x="22985" y="44837"/>
                    </a:cubicBezTo>
                    <a:cubicBezTo>
                      <a:pt x="24440" y="50657"/>
                      <a:pt x="25709" y="56850"/>
                      <a:pt x="24552" y="62819"/>
                    </a:cubicBezTo>
                    <a:cubicBezTo>
                      <a:pt x="23769" y="66886"/>
                      <a:pt x="21493" y="72146"/>
                      <a:pt x="16755" y="72556"/>
                    </a:cubicBezTo>
                    <a:cubicBezTo>
                      <a:pt x="12316" y="72929"/>
                      <a:pt x="11085" y="67781"/>
                      <a:pt x="11159" y="64311"/>
                    </a:cubicBezTo>
                    <a:cubicBezTo>
                      <a:pt x="11308" y="58268"/>
                      <a:pt x="13883" y="52075"/>
                      <a:pt x="15561" y="46292"/>
                    </a:cubicBezTo>
                    <a:cubicBezTo>
                      <a:pt x="19218" y="33682"/>
                      <a:pt x="22874" y="21035"/>
                      <a:pt x="26493" y="8425"/>
                    </a:cubicBezTo>
                    <a:cubicBezTo>
                      <a:pt x="28507" y="1486"/>
                      <a:pt x="17688" y="-1461"/>
                      <a:pt x="15711" y="5441"/>
                    </a:cubicBezTo>
                    <a:cubicBezTo>
                      <a:pt x="12129" y="17827"/>
                      <a:pt x="8548" y="30250"/>
                      <a:pt x="4966" y="42636"/>
                    </a:cubicBezTo>
                    <a:cubicBezTo>
                      <a:pt x="1945" y="53082"/>
                      <a:pt x="-3130" y="65207"/>
                      <a:pt x="2616" y="75615"/>
                    </a:cubicBezTo>
                    <a:cubicBezTo>
                      <a:pt x="8100" y="85502"/>
                      <a:pt x="21381" y="86024"/>
                      <a:pt x="28955" y="78264"/>
                    </a:cubicBezTo>
                    <a:cubicBezTo>
                      <a:pt x="37274" y="69758"/>
                      <a:pt x="36939" y="56663"/>
                      <a:pt x="34700" y="45844"/>
                    </a:cubicBezTo>
                    <a:cubicBezTo>
                      <a:pt x="31753" y="31742"/>
                      <a:pt x="27276" y="17864"/>
                      <a:pt x="23508" y="3986"/>
                    </a:cubicBezTo>
                    <a:cubicBezTo>
                      <a:pt x="21605" y="-2991"/>
                      <a:pt x="10786" y="-44"/>
                      <a:pt x="12689" y="6933"/>
                    </a:cubicBezTo>
                    <a:lnTo>
                      <a:pt x="12689" y="6933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465" name="Google Shape;2465;p29"/>
            <p:cNvGrpSpPr/>
            <p:nvPr/>
          </p:nvGrpSpPr>
          <p:grpSpPr>
            <a:xfrm>
              <a:off x="7235253" y="1114622"/>
              <a:ext cx="80669" cy="45269"/>
              <a:chOff x="7235253" y="1114622"/>
              <a:chExt cx="80669" cy="45269"/>
            </a:xfrm>
          </p:grpSpPr>
          <p:sp>
            <p:nvSpPr>
              <p:cNvPr id="2466" name="Google Shape;2466;p29"/>
              <p:cNvSpPr/>
              <p:nvPr/>
            </p:nvSpPr>
            <p:spPr>
              <a:xfrm>
                <a:off x="7240816" y="1119927"/>
                <a:ext cx="69757" cy="34420"/>
              </a:xfrm>
              <a:custGeom>
                <a:rect b="b" l="l" r="r" t="t"/>
                <a:pathLst>
                  <a:path extrusionOk="0" h="34420" w="69757">
                    <a:moveTo>
                      <a:pt x="64572" y="8373"/>
                    </a:moveTo>
                    <a:cubicBezTo>
                      <a:pt x="54536" y="18558"/>
                      <a:pt x="42485" y="26579"/>
                      <a:pt x="29391" y="31802"/>
                    </a:cubicBezTo>
                    <a:cubicBezTo>
                      <a:pt x="26294" y="33033"/>
                      <a:pt x="23086" y="34115"/>
                      <a:pt x="19766" y="34376"/>
                    </a:cubicBezTo>
                    <a:cubicBezTo>
                      <a:pt x="12005" y="34936"/>
                      <a:pt x="3985" y="30160"/>
                      <a:pt x="1075" y="22624"/>
                    </a:cubicBezTo>
                    <a:cubicBezTo>
                      <a:pt x="-1798" y="15088"/>
                      <a:pt x="1261" y="5388"/>
                      <a:pt x="8200" y="1770"/>
                    </a:cubicBezTo>
                    <a:cubicBezTo>
                      <a:pt x="16408" y="-2521"/>
                      <a:pt x="26070" y="1956"/>
                      <a:pt x="34763" y="5015"/>
                    </a:cubicBezTo>
                    <a:cubicBezTo>
                      <a:pt x="45992" y="8970"/>
                      <a:pt x="57931" y="10574"/>
                      <a:pt x="69757" y="9679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67" name="Google Shape;2467;p29"/>
              <p:cNvSpPr/>
              <p:nvPr/>
            </p:nvSpPr>
            <p:spPr>
              <a:xfrm>
                <a:off x="7235253" y="1114622"/>
                <a:ext cx="80669" cy="45269"/>
              </a:xfrm>
              <a:custGeom>
                <a:rect b="b" l="l" r="r" t="t"/>
                <a:pathLst>
                  <a:path extrusionOk="0" h="45269" w="80669">
                    <a:moveTo>
                      <a:pt x="66180" y="9723"/>
                    </a:moveTo>
                    <a:cubicBezTo>
                      <a:pt x="59166" y="16774"/>
                      <a:pt x="51257" y="22743"/>
                      <a:pt x="42490" y="27444"/>
                    </a:cubicBezTo>
                    <a:cubicBezTo>
                      <a:pt x="35252" y="31324"/>
                      <a:pt x="25403" y="36920"/>
                      <a:pt x="17382" y="32219"/>
                    </a:cubicBezTo>
                    <a:cubicBezTo>
                      <a:pt x="11226" y="28600"/>
                      <a:pt x="9063" y="20356"/>
                      <a:pt x="13502" y="14498"/>
                    </a:cubicBezTo>
                    <a:cubicBezTo>
                      <a:pt x="19285" y="6850"/>
                      <a:pt x="31372" y="13081"/>
                      <a:pt x="38274" y="15543"/>
                    </a:cubicBezTo>
                    <a:cubicBezTo>
                      <a:pt x="50101" y="19759"/>
                      <a:pt x="62785" y="21475"/>
                      <a:pt x="75283" y="20617"/>
                    </a:cubicBezTo>
                    <a:cubicBezTo>
                      <a:pt x="82446" y="20132"/>
                      <a:pt x="82483" y="8940"/>
                      <a:pt x="75283" y="9425"/>
                    </a:cubicBezTo>
                    <a:cubicBezTo>
                      <a:pt x="61516" y="10357"/>
                      <a:pt x="49131" y="7522"/>
                      <a:pt x="36259" y="2933"/>
                    </a:cubicBezTo>
                    <a:cubicBezTo>
                      <a:pt x="24844" y="-1133"/>
                      <a:pt x="11525" y="-2439"/>
                      <a:pt x="3840" y="8865"/>
                    </a:cubicBezTo>
                    <a:cubicBezTo>
                      <a:pt x="-2316" y="17893"/>
                      <a:pt x="-898" y="30578"/>
                      <a:pt x="6861" y="38188"/>
                    </a:cubicBezTo>
                    <a:cubicBezTo>
                      <a:pt x="10853" y="42106"/>
                      <a:pt x="16077" y="44531"/>
                      <a:pt x="21598" y="45128"/>
                    </a:cubicBezTo>
                    <a:cubicBezTo>
                      <a:pt x="28015" y="45874"/>
                      <a:pt x="34096" y="43561"/>
                      <a:pt x="39879" y="41061"/>
                    </a:cubicBezTo>
                    <a:cubicBezTo>
                      <a:pt x="52675" y="35577"/>
                      <a:pt x="64277" y="27481"/>
                      <a:pt x="74089" y="17632"/>
                    </a:cubicBezTo>
                    <a:cubicBezTo>
                      <a:pt x="79200" y="12521"/>
                      <a:pt x="71291" y="4612"/>
                      <a:pt x="66180" y="9723"/>
                    </a:cubicBezTo>
                    <a:lnTo>
                      <a:pt x="66180" y="9723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468" name="Google Shape;2468;p29"/>
            <p:cNvGrpSpPr/>
            <p:nvPr/>
          </p:nvGrpSpPr>
          <p:grpSpPr>
            <a:xfrm>
              <a:off x="7207138" y="1176557"/>
              <a:ext cx="42133" cy="74458"/>
              <a:chOff x="7207138" y="1176557"/>
              <a:chExt cx="42133" cy="74458"/>
            </a:xfrm>
          </p:grpSpPr>
          <p:sp>
            <p:nvSpPr>
              <p:cNvPr id="2469" name="Google Shape;2469;p29"/>
              <p:cNvSpPr/>
              <p:nvPr/>
            </p:nvSpPr>
            <p:spPr>
              <a:xfrm>
                <a:off x="7212686" y="1182134"/>
                <a:ext cx="30995" cy="63286"/>
              </a:xfrm>
              <a:custGeom>
                <a:rect b="b" l="l" r="r" t="t"/>
                <a:pathLst>
                  <a:path extrusionOk="0" h="63286" w="30995">
                    <a:moveTo>
                      <a:pt x="30996" y="5521"/>
                    </a:moveTo>
                    <a:cubicBezTo>
                      <a:pt x="29988" y="4626"/>
                      <a:pt x="28720" y="6230"/>
                      <a:pt x="28347" y="7573"/>
                    </a:cubicBezTo>
                    <a:cubicBezTo>
                      <a:pt x="26519" y="14550"/>
                      <a:pt x="26817" y="21937"/>
                      <a:pt x="26892" y="29174"/>
                    </a:cubicBezTo>
                    <a:cubicBezTo>
                      <a:pt x="26967" y="36412"/>
                      <a:pt x="26780" y="43911"/>
                      <a:pt x="24057" y="50551"/>
                    </a:cubicBezTo>
                    <a:cubicBezTo>
                      <a:pt x="21333" y="57192"/>
                      <a:pt x="15476" y="62937"/>
                      <a:pt x="8537" y="63273"/>
                    </a:cubicBezTo>
                    <a:cubicBezTo>
                      <a:pt x="6933" y="63348"/>
                      <a:pt x="5254" y="63124"/>
                      <a:pt x="3836" y="62303"/>
                    </a:cubicBezTo>
                    <a:cubicBezTo>
                      <a:pt x="-342" y="59878"/>
                      <a:pt x="-566" y="53685"/>
                      <a:pt x="628" y="48835"/>
                    </a:cubicBezTo>
                    <a:cubicBezTo>
                      <a:pt x="5067" y="30592"/>
                      <a:pt x="20624" y="17534"/>
                      <a:pt x="27190" y="0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70" name="Google Shape;2470;p29"/>
              <p:cNvSpPr/>
              <p:nvPr/>
            </p:nvSpPr>
            <p:spPr>
              <a:xfrm>
                <a:off x="7207138" y="1176557"/>
                <a:ext cx="42133" cy="74458"/>
              </a:xfrm>
              <a:custGeom>
                <a:rect b="b" l="l" r="r" t="t"/>
                <a:pathLst>
                  <a:path extrusionOk="0" h="74458" w="42133">
                    <a:moveTo>
                      <a:pt x="38036" y="5726"/>
                    </a:moveTo>
                    <a:cubicBezTo>
                      <a:pt x="32178" y="3339"/>
                      <a:pt x="28783" y="9793"/>
                      <a:pt x="27888" y="14456"/>
                    </a:cubicBezTo>
                    <a:cubicBezTo>
                      <a:pt x="26881" y="19828"/>
                      <a:pt x="26731" y="25313"/>
                      <a:pt x="26806" y="30759"/>
                    </a:cubicBezTo>
                    <a:cubicBezTo>
                      <a:pt x="26918" y="39825"/>
                      <a:pt x="27888" y="50868"/>
                      <a:pt x="21919" y="58441"/>
                    </a:cubicBezTo>
                    <a:cubicBezTo>
                      <a:pt x="20053" y="60792"/>
                      <a:pt x="16472" y="63888"/>
                      <a:pt x="13151" y="63291"/>
                    </a:cubicBezTo>
                    <a:cubicBezTo>
                      <a:pt x="10503" y="62806"/>
                      <a:pt x="11025" y="58777"/>
                      <a:pt x="11398" y="56763"/>
                    </a:cubicBezTo>
                    <a:cubicBezTo>
                      <a:pt x="12965" y="48331"/>
                      <a:pt x="17964" y="40795"/>
                      <a:pt x="22665" y="33819"/>
                    </a:cubicBezTo>
                    <a:cubicBezTo>
                      <a:pt x="28485" y="25201"/>
                      <a:pt x="34380" y="16844"/>
                      <a:pt x="38148" y="7107"/>
                    </a:cubicBezTo>
                    <a:cubicBezTo>
                      <a:pt x="39229" y="4271"/>
                      <a:pt x="36954" y="951"/>
                      <a:pt x="34230" y="205"/>
                    </a:cubicBezTo>
                    <a:cubicBezTo>
                      <a:pt x="31059" y="-653"/>
                      <a:pt x="28447" y="1287"/>
                      <a:pt x="27328" y="4122"/>
                    </a:cubicBezTo>
                    <a:cubicBezTo>
                      <a:pt x="20389" y="22179"/>
                      <a:pt x="3228" y="35684"/>
                      <a:pt x="318" y="55494"/>
                    </a:cubicBezTo>
                    <a:cubicBezTo>
                      <a:pt x="-391" y="60195"/>
                      <a:pt x="-55" y="65269"/>
                      <a:pt x="2780" y="69260"/>
                    </a:cubicBezTo>
                    <a:cubicBezTo>
                      <a:pt x="6138" y="73961"/>
                      <a:pt x="11921" y="75192"/>
                      <a:pt x="17367" y="74073"/>
                    </a:cubicBezTo>
                    <a:cubicBezTo>
                      <a:pt x="27739" y="71947"/>
                      <a:pt x="34491" y="61986"/>
                      <a:pt x="36655" y="52248"/>
                    </a:cubicBezTo>
                    <a:cubicBezTo>
                      <a:pt x="38110" y="45757"/>
                      <a:pt x="38073" y="39116"/>
                      <a:pt x="37998" y="32513"/>
                    </a:cubicBezTo>
                    <a:cubicBezTo>
                      <a:pt x="37961" y="29454"/>
                      <a:pt x="37924" y="26394"/>
                      <a:pt x="38036" y="23335"/>
                    </a:cubicBezTo>
                    <a:cubicBezTo>
                      <a:pt x="38110" y="21694"/>
                      <a:pt x="38222" y="20015"/>
                      <a:pt x="38483" y="18411"/>
                    </a:cubicBezTo>
                    <a:cubicBezTo>
                      <a:pt x="38558" y="17926"/>
                      <a:pt x="38669" y="17403"/>
                      <a:pt x="38744" y="16918"/>
                    </a:cubicBezTo>
                    <a:cubicBezTo>
                      <a:pt x="38856" y="16359"/>
                      <a:pt x="38968" y="15799"/>
                      <a:pt x="39117" y="15240"/>
                    </a:cubicBezTo>
                    <a:cubicBezTo>
                      <a:pt x="39267" y="14568"/>
                      <a:pt x="39304" y="14493"/>
                      <a:pt x="39192" y="15053"/>
                    </a:cubicBezTo>
                    <a:cubicBezTo>
                      <a:pt x="38371" y="15538"/>
                      <a:pt x="37551" y="16023"/>
                      <a:pt x="36730" y="16508"/>
                    </a:cubicBezTo>
                    <a:cubicBezTo>
                      <a:pt x="36954" y="16433"/>
                      <a:pt x="37140" y="16359"/>
                      <a:pt x="37364" y="16284"/>
                    </a:cubicBezTo>
                    <a:cubicBezTo>
                      <a:pt x="36356" y="16284"/>
                      <a:pt x="35386" y="16284"/>
                      <a:pt x="34380" y="16284"/>
                    </a:cubicBezTo>
                    <a:cubicBezTo>
                      <a:pt x="34603" y="16359"/>
                      <a:pt x="34790" y="16471"/>
                      <a:pt x="35013" y="16545"/>
                    </a:cubicBezTo>
                    <a:cubicBezTo>
                      <a:pt x="37812" y="17665"/>
                      <a:pt x="41169" y="15314"/>
                      <a:pt x="41915" y="12628"/>
                    </a:cubicBezTo>
                    <a:cubicBezTo>
                      <a:pt x="42811" y="9420"/>
                      <a:pt x="40834" y="6845"/>
                      <a:pt x="38036" y="5726"/>
                    </a:cubicBezTo>
                    <a:lnTo>
                      <a:pt x="38036" y="5726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471" name="Google Shape;2471;p29"/>
            <p:cNvGrpSpPr/>
            <p:nvPr/>
          </p:nvGrpSpPr>
          <p:grpSpPr>
            <a:xfrm>
              <a:off x="7140923" y="1167033"/>
              <a:ext cx="67615" cy="44977"/>
              <a:chOff x="7140923" y="1167033"/>
              <a:chExt cx="67615" cy="44977"/>
            </a:xfrm>
          </p:grpSpPr>
          <p:sp>
            <p:nvSpPr>
              <p:cNvPr id="2472" name="Google Shape;2472;p29"/>
              <p:cNvSpPr/>
              <p:nvPr/>
            </p:nvSpPr>
            <p:spPr>
              <a:xfrm>
                <a:off x="7146419" y="1172724"/>
                <a:ext cx="56635" cy="33712"/>
              </a:xfrm>
              <a:custGeom>
                <a:rect b="b" l="l" r="r" t="t"/>
                <a:pathLst>
                  <a:path extrusionOk="0" h="33712" w="56635">
                    <a:moveTo>
                      <a:pt x="51934" y="31496"/>
                    </a:moveTo>
                    <a:cubicBezTo>
                      <a:pt x="36937" y="36271"/>
                      <a:pt x="19850" y="33212"/>
                      <a:pt x="7240" y="23475"/>
                    </a:cubicBezTo>
                    <a:cubicBezTo>
                      <a:pt x="3883" y="20901"/>
                      <a:pt x="637" y="17506"/>
                      <a:pt x="77" y="13178"/>
                    </a:cubicBezTo>
                    <a:cubicBezTo>
                      <a:pt x="-706" y="7022"/>
                      <a:pt x="4592" y="1426"/>
                      <a:pt x="10411" y="307"/>
                    </a:cubicBezTo>
                    <a:cubicBezTo>
                      <a:pt x="16232" y="-849"/>
                      <a:pt x="22201" y="1426"/>
                      <a:pt x="27424" y="4374"/>
                    </a:cubicBezTo>
                    <a:cubicBezTo>
                      <a:pt x="33094" y="7582"/>
                      <a:pt x="38317" y="11686"/>
                      <a:pt x="42906" y="16461"/>
                    </a:cubicBezTo>
                    <a:cubicBezTo>
                      <a:pt x="47308" y="21050"/>
                      <a:pt x="51188" y="26422"/>
                      <a:pt x="56635" y="29556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73" name="Google Shape;2473;p29"/>
              <p:cNvSpPr/>
              <p:nvPr/>
            </p:nvSpPr>
            <p:spPr>
              <a:xfrm>
                <a:off x="7140923" y="1167033"/>
                <a:ext cx="67615" cy="44977"/>
              </a:xfrm>
              <a:custGeom>
                <a:rect b="b" l="l" r="r" t="t"/>
                <a:pathLst>
                  <a:path extrusionOk="0" h="44977" w="67615">
                    <a:moveTo>
                      <a:pt x="55938" y="31815"/>
                    </a:moveTo>
                    <a:cubicBezTo>
                      <a:pt x="42097" y="36068"/>
                      <a:pt x="25160" y="33456"/>
                      <a:pt x="14378" y="23271"/>
                    </a:cubicBezTo>
                    <a:cubicBezTo>
                      <a:pt x="12438" y="21443"/>
                      <a:pt x="10312" y="18944"/>
                      <a:pt x="11356" y="16108"/>
                    </a:cubicBezTo>
                    <a:cubicBezTo>
                      <a:pt x="12289" y="13609"/>
                      <a:pt x="14789" y="11818"/>
                      <a:pt x="17363" y="11370"/>
                    </a:cubicBezTo>
                    <a:cubicBezTo>
                      <a:pt x="24787" y="10139"/>
                      <a:pt x="33218" y="16220"/>
                      <a:pt x="38628" y="20660"/>
                    </a:cubicBezTo>
                    <a:cubicBezTo>
                      <a:pt x="45903" y="26704"/>
                      <a:pt x="51089" y="35060"/>
                      <a:pt x="59296" y="40022"/>
                    </a:cubicBezTo>
                    <a:cubicBezTo>
                      <a:pt x="65489" y="43753"/>
                      <a:pt x="71123" y="34053"/>
                      <a:pt x="64929" y="30360"/>
                    </a:cubicBezTo>
                    <a:cubicBezTo>
                      <a:pt x="60900" y="27935"/>
                      <a:pt x="57878" y="24316"/>
                      <a:pt x="54782" y="20846"/>
                    </a:cubicBezTo>
                    <a:cubicBezTo>
                      <a:pt x="51201" y="16854"/>
                      <a:pt x="47358" y="13273"/>
                      <a:pt x="43067" y="10065"/>
                    </a:cubicBezTo>
                    <a:cubicBezTo>
                      <a:pt x="34823" y="3871"/>
                      <a:pt x="23108" y="-2657"/>
                      <a:pt x="12513" y="1111"/>
                    </a:cubicBezTo>
                    <a:cubicBezTo>
                      <a:pt x="2552" y="4655"/>
                      <a:pt x="-3156" y="15511"/>
                      <a:pt x="1843" y="25323"/>
                    </a:cubicBezTo>
                    <a:cubicBezTo>
                      <a:pt x="6208" y="33904"/>
                      <a:pt x="17027" y="39388"/>
                      <a:pt x="25757" y="42261"/>
                    </a:cubicBezTo>
                    <a:cubicBezTo>
                      <a:pt x="36389" y="45768"/>
                      <a:pt x="48141" y="45879"/>
                      <a:pt x="58848" y="42596"/>
                    </a:cubicBezTo>
                    <a:cubicBezTo>
                      <a:pt x="65750" y="40470"/>
                      <a:pt x="62840" y="29688"/>
                      <a:pt x="55938" y="31815"/>
                    </a:cubicBezTo>
                    <a:lnTo>
                      <a:pt x="55938" y="31815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474" name="Google Shape;2474;p29"/>
            <p:cNvGrpSpPr/>
            <p:nvPr/>
          </p:nvGrpSpPr>
          <p:grpSpPr>
            <a:xfrm>
              <a:off x="7100051" y="1217033"/>
              <a:ext cx="52497" cy="68346"/>
              <a:chOff x="7100051" y="1217033"/>
              <a:chExt cx="52497" cy="68346"/>
            </a:xfrm>
          </p:grpSpPr>
          <p:sp>
            <p:nvSpPr>
              <p:cNvPr id="2475" name="Google Shape;2475;p29"/>
              <p:cNvSpPr/>
              <p:nvPr/>
            </p:nvSpPr>
            <p:spPr>
              <a:xfrm>
                <a:off x="7105578" y="1222725"/>
                <a:ext cx="41366" cy="57143"/>
              </a:xfrm>
              <a:custGeom>
                <a:rect b="b" l="l" r="r" t="t"/>
                <a:pathLst>
                  <a:path extrusionOk="0" h="57143" w="41366">
                    <a:moveTo>
                      <a:pt x="41366" y="4663"/>
                    </a:moveTo>
                    <a:cubicBezTo>
                      <a:pt x="39352" y="11938"/>
                      <a:pt x="37337" y="19176"/>
                      <a:pt x="35322" y="26451"/>
                    </a:cubicBezTo>
                    <a:cubicBezTo>
                      <a:pt x="32524" y="36524"/>
                      <a:pt x="29241" y="47306"/>
                      <a:pt x="21146" y="53461"/>
                    </a:cubicBezTo>
                    <a:cubicBezTo>
                      <a:pt x="17825" y="55998"/>
                      <a:pt x="13647" y="57565"/>
                      <a:pt x="9543" y="57043"/>
                    </a:cubicBezTo>
                    <a:cubicBezTo>
                      <a:pt x="5439" y="56520"/>
                      <a:pt x="1522" y="53573"/>
                      <a:pt x="365" y="49432"/>
                    </a:cubicBezTo>
                    <a:cubicBezTo>
                      <a:pt x="-1052" y="44284"/>
                      <a:pt x="1895" y="39023"/>
                      <a:pt x="5066" y="34845"/>
                    </a:cubicBezTo>
                    <a:cubicBezTo>
                      <a:pt x="10513" y="27607"/>
                      <a:pt x="16967" y="21265"/>
                      <a:pt x="24205" y="16042"/>
                    </a:cubicBezTo>
                    <a:cubicBezTo>
                      <a:pt x="30361" y="11603"/>
                      <a:pt x="37561" y="7387"/>
                      <a:pt x="40023" y="0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76" name="Google Shape;2476;p29"/>
              <p:cNvSpPr/>
              <p:nvPr/>
            </p:nvSpPr>
            <p:spPr>
              <a:xfrm>
                <a:off x="7100051" y="1217033"/>
                <a:ext cx="52497" cy="68346"/>
              </a:xfrm>
              <a:custGeom>
                <a:rect b="b" l="l" r="r" t="t"/>
                <a:pathLst>
                  <a:path extrusionOk="0" h="68346" w="52497">
                    <a:moveTo>
                      <a:pt x="41483" y="8863"/>
                    </a:moveTo>
                    <a:cubicBezTo>
                      <a:pt x="38835" y="18376"/>
                      <a:pt x="36447" y="28001"/>
                      <a:pt x="33462" y="37403"/>
                    </a:cubicBezTo>
                    <a:cubicBezTo>
                      <a:pt x="31224" y="44379"/>
                      <a:pt x="27978" y="52661"/>
                      <a:pt x="21002" y="56131"/>
                    </a:cubicBezTo>
                    <a:cubicBezTo>
                      <a:pt x="18278" y="57474"/>
                      <a:pt x="14771" y="57884"/>
                      <a:pt x="12458" y="55534"/>
                    </a:cubicBezTo>
                    <a:cubicBezTo>
                      <a:pt x="9996" y="53034"/>
                      <a:pt x="11526" y="49490"/>
                      <a:pt x="13055" y="46879"/>
                    </a:cubicBezTo>
                    <a:cubicBezTo>
                      <a:pt x="17532" y="39231"/>
                      <a:pt x="24695" y="32366"/>
                      <a:pt x="31746" y="27106"/>
                    </a:cubicBezTo>
                    <a:cubicBezTo>
                      <a:pt x="39431" y="21398"/>
                      <a:pt x="47490" y="16585"/>
                      <a:pt x="50960" y="7109"/>
                    </a:cubicBezTo>
                    <a:cubicBezTo>
                      <a:pt x="52004" y="4274"/>
                      <a:pt x="49803" y="991"/>
                      <a:pt x="47042" y="207"/>
                    </a:cubicBezTo>
                    <a:cubicBezTo>
                      <a:pt x="43908" y="-651"/>
                      <a:pt x="41185" y="1252"/>
                      <a:pt x="40140" y="4125"/>
                    </a:cubicBezTo>
                    <a:cubicBezTo>
                      <a:pt x="38797" y="7743"/>
                      <a:pt x="35626" y="10504"/>
                      <a:pt x="32604" y="12743"/>
                    </a:cubicBezTo>
                    <a:cubicBezTo>
                      <a:pt x="28463" y="15839"/>
                      <a:pt x="24210" y="18637"/>
                      <a:pt x="20256" y="21995"/>
                    </a:cubicBezTo>
                    <a:cubicBezTo>
                      <a:pt x="16077" y="25539"/>
                      <a:pt x="12235" y="29493"/>
                      <a:pt x="8765" y="33747"/>
                    </a:cubicBezTo>
                    <a:cubicBezTo>
                      <a:pt x="5296" y="38037"/>
                      <a:pt x="1714" y="42663"/>
                      <a:pt x="445" y="48147"/>
                    </a:cubicBezTo>
                    <a:cubicBezTo>
                      <a:pt x="-2203" y="59600"/>
                      <a:pt x="7347" y="69599"/>
                      <a:pt x="18838" y="68218"/>
                    </a:cubicBezTo>
                    <a:cubicBezTo>
                      <a:pt x="29694" y="66913"/>
                      <a:pt x="37193" y="57772"/>
                      <a:pt x="41259" y="48296"/>
                    </a:cubicBezTo>
                    <a:cubicBezTo>
                      <a:pt x="46259" y="36694"/>
                      <a:pt x="48907" y="23935"/>
                      <a:pt x="52265" y="11810"/>
                    </a:cubicBezTo>
                    <a:cubicBezTo>
                      <a:pt x="54205" y="4871"/>
                      <a:pt x="43423" y="1923"/>
                      <a:pt x="41483" y="8863"/>
                    </a:cubicBezTo>
                    <a:lnTo>
                      <a:pt x="41483" y="8863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477" name="Google Shape;2477;p29"/>
            <p:cNvGrpSpPr/>
            <p:nvPr/>
          </p:nvGrpSpPr>
          <p:grpSpPr>
            <a:xfrm>
              <a:off x="7067516" y="1167778"/>
              <a:ext cx="40073" cy="68856"/>
              <a:chOff x="7067516" y="1167778"/>
              <a:chExt cx="40073" cy="68856"/>
            </a:xfrm>
          </p:grpSpPr>
          <p:sp>
            <p:nvSpPr>
              <p:cNvPr id="2478" name="Google Shape;2478;p29"/>
              <p:cNvSpPr/>
              <p:nvPr/>
            </p:nvSpPr>
            <p:spPr>
              <a:xfrm>
                <a:off x="7073106" y="1173459"/>
                <a:ext cx="28954" cy="57548"/>
              </a:xfrm>
              <a:custGeom>
                <a:rect b="b" l="l" r="r" t="t"/>
                <a:pathLst>
                  <a:path extrusionOk="0" h="57548" w="28954">
                    <a:moveTo>
                      <a:pt x="28174" y="50236"/>
                    </a:moveTo>
                    <a:cubicBezTo>
                      <a:pt x="27652" y="50422"/>
                      <a:pt x="28548" y="51243"/>
                      <a:pt x="28846" y="50721"/>
                    </a:cubicBezTo>
                    <a:cubicBezTo>
                      <a:pt x="29144" y="50236"/>
                      <a:pt x="28771" y="49602"/>
                      <a:pt x="28398" y="49154"/>
                    </a:cubicBezTo>
                    <a:cubicBezTo>
                      <a:pt x="24742" y="44677"/>
                      <a:pt x="22877" y="38633"/>
                      <a:pt x="23324" y="32776"/>
                    </a:cubicBezTo>
                    <a:cubicBezTo>
                      <a:pt x="23697" y="27814"/>
                      <a:pt x="25675" y="23114"/>
                      <a:pt x="26719" y="18264"/>
                    </a:cubicBezTo>
                    <a:cubicBezTo>
                      <a:pt x="27764" y="13414"/>
                      <a:pt x="27764" y="7818"/>
                      <a:pt x="24705" y="3938"/>
                    </a:cubicBezTo>
                    <a:cubicBezTo>
                      <a:pt x="21310" y="-315"/>
                      <a:pt x="14930" y="-1061"/>
                      <a:pt x="10192" y="1401"/>
                    </a:cubicBezTo>
                    <a:cubicBezTo>
                      <a:pt x="5454" y="3863"/>
                      <a:pt x="2320" y="8900"/>
                      <a:pt x="940" y="14234"/>
                    </a:cubicBezTo>
                    <a:cubicBezTo>
                      <a:pt x="-1672" y="24084"/>
                      <a:pt x="1276" y="35313"/>
                      <a:pt x="8327" y="42401"/>
                    </a:cubicBezTo>
                    <a:cubicBezTo>
                      <a:pt x="14184" y="48296"/>
                      <a:pt x="22392" y="51318"/>
                      <a:pt x="27950" y="57548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79" name="Google Shape;2479;p29"/>
              <p:cNvSpPr/>
              <p:nvPr/>
            </p:nvSpPr>
            <p:spPr>
              <a:xfrm>
                <a:off x="7067516" y="1167778"/>
                <a:ext cx="40073" cy="68856"/>
              </a:xfrm>
              <a:custGeom>
                <a:rect b="b" l="l" r="r" t="t"/>
                <a:pathLst>
                  <a:path extrusionOk="0" h="68856" w="40073">
                    <a:moveTo>
                      <a:pt x="28951" y="53081"/>
                    </a:moveTo>
                    <a:cubicBezTo>
                      <a:pt x="28914" y="53156"/>
                      <a:pt x="28839" y="53230"/>
                      <a:pt x="28802" y="53305"/>
                    </a:cubicBezTo>
                    <a:cubicBezTo>
                      <a:pt x="27757" y="54834"/>
                      <a:pt x="27757" y="57409"/>
                      <a:pt x="28802" y="58938"/>
                    </a:cubicBezTo>
                    <a:cubicBezTo>
                      <a:pt x="30816" y="61923"/>
                      <a:pt x="34062" y="62893"/>
                      <a:pt x="37308" y="61214"/>
                    </a:cubicBezTo>
                    <a:cubicBezTo>
                      <a:pt x="39061" y="60319"/>
                      <a:pt x="40031" y="58267"/>
                      <a:pt x="40068" y="56364"/>
                    </a:cubicBezTo>
                    <a:cubicBezTo>
                      <a:pt x="40180" y="53230"/>
                      <a:pt x="38240" y="51477"/>
                      <a:pt x="36785" y="48940"/>
                    </a:cubicBezTo>
                    <a:cubicBezTo>
                      <a:pt x="35591" y="46851"/>
                      <a:pt x="34808" y="44500"/>
                      <a:pt x="34547" y="42113"/>
                    </a:cubicBezTo>
                    <a:cubicBezTo>
                      <a:pt x="33950" y="36666"/>
                      <a:pt x="36263" y="31517"/>
                      <a:pt x="37494" y="26332"/>
                    </a:cubicBezTo>
                    <a:cubicBezTo>
                      <a:pt x="39882" y="16184"/>
                      <a:pt x="37793" y="3612"/>
                      <a:pt x="26153" y="590"/>
                    </a:cubicBezTo>
                    <a:cubicBezTo>
                      <a:pt x="15184" y="-2246"/>
                      <a:pt x="6044" y="5552"/>
                      <a:pt x="2202" y="15214"/>
                    </a:cubicBezTo>
                    <a:cubicBezTo>
                      <a:pt x="-1529" y="24578"/>
                      <a:pt x="-336" y="35659"/>
                      <a:pt x="4403" y="44463"/>
                    </a:cubicBezTo>
                    <a:cubicBezTo>
                      <a:pt x="7238" y="49686"/>
                      <a:pt x="11416" y="53678"/>
                      <a:pt x="16229" y="57110"/>
                    </a:cubicBezTo>
                    <a:cubicBezTo>
                      <a:pt x="20818" y="60356"/>
                      <a:pt x="25743" y="62967"/>
                      <a:pt x="29622" y="67109"/>
                    </a:cubicBezTo>
                    <a:cubicBezTo>
                      <a:pt x="34510" y="72406"/>
                      <a:pt x="42419" y="64460"/>
                      <a:pt x="37531" y="59199"/>
                    </a:cubicBezTo>
                    <a:cubicBezTo>
                      <a:pt x="31823" y="53044"/>
                      <a:pt x="23765" y="49985"/>
                      <a:pt x="17908" y="44053"/>
                    </a:cubicBezTo>
                    <a:cubicBezTo>
                      <a:pt x="12797" y="38904"/>
                      <a:pt x="10409" y="31070"/>
                      <a:pt x="11416" y="23907"/>
                    </a:cubicBezTo>
                    <a:cubicBezTo>
                      <a:pt x="12163" y="18497"/>
                      <a:pt x="15819" y="10402"/>
                      <a:pt x="22496" y="11222"/>
                    </a:cubicBezTo>
                    <a:cubicBezTo>
                      <a:pt x="30406" y="12192"/>
                      <a:pt x="26750" y="23534"/>
                      <a:pt x="25444" y="28160"/>
                    </a:cubicBezTo>
                    <a:cubicBezTo>
                      <a:pt x="23989" y="33271"/>
                      <a:pt x="22907" y="38419"/>
                      <a:pt x="23616" y="43754"/>
                    </a:cubicBezTo>
                    <a:cubicBezTo>
                      <a:pt x="24362" y="49425"/>
                      <a:pt x="26787" y="53603"/>
                      <a:pt x="29734" y="58341"/>
                    </a:cubicBezTo>
                    <a:cubicBezTo>
                      <a:pt x="29473" y="57409"/>
                      <a:pt x="29212" y="56476"/>
                      <a:pt x="28988" y="55506"/>
                    </a:cubicBezTo>
                    <a:cubicBezTo>
                      <a:pt x="28988" y="55767"/>
                      <a:pt x="28988" y="56028"/>
                      <a:pt x="28951" y="56289"/>
                    </a:cubicBezTo>
                    <a:cubicBezTo>
                      <a:pt x="29884" y="54685"/>
                      <a:pt x="30816" y="53081"/>
                      <a:pt x="31712" y="51439"/>
                    </a:cubicBezTo>
                    <a:cubicBezTo>
                      <a:pt x="31600" y="51477"/>
                      <a:pt x="31525" y="51551"/>
                      <a:pt x="31413" y="51589"/>
                    </a:cubicBezTo>
                    <a:cubicBezTo>
                      <a:pt x="33278" y="51589"/>
                      <a:pt x="35181" y="51589"/>
                      <a:pt x="37046" y="51589"/>
                    </a:cubicBezTo>
                    <a:cubicBezTo>
                      <a:pt x="36935" y="51551"/>
                      <a:pt x="36823" y="51477"/>
                      <a:pt x="36711" y="51439"/>
                    </a:cubicBezTo>
                    <a:cubicBezTo>
                      <a:pt x="37382" y="52111"/>
                      <a:pt x="38054" y="52783"/>
                      <a:pt x="38725" y="53454"/>
                    </a:cubicBezTo>
                    <a:cubicBezTo>
                      <a:pt x="38651" y="53379"/>
                      <a:pt x="38613" y="53268"/>
                      <a:pt x="38539" y="53193"/>
                    </a:cubicBezTo>
                    <a:cubicBezTo>
                      <a:pt x="38539" y="55058"/>
                      <a:pt x="38539" y="56961"/>
                      <a:pt x="38539" y="58826"/>
                    </a:cubicBezTo>
                    <a:cubicBezTo>
                      <a:pt x="38576" y="58752"/>
                      <a:pt x="38651" y="58677"/>
                      <a:pt x="38688" y="58603"/>
                    </a:cubicBezTo>
                    <a:cubicBezTo>
                      <a:pt x="40404" y="56140"/>
                      <a:pt x="39136" y="52372"/>
                      <a:pt x="36673" y="50955"/>
                    </a:cubicBezTo>
                    <a:cubicBezTo>
                      <a:pt x="33801" y="49462"/>
                      <a:pt x="30667" y="50619"/>
                      <a:pt x="28951" y="53081"/>
                    </a:cubicBezTo>
                    <a:lnTo>
                      <a:pt x="28951" y="53081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480" name="Google Shape;2480;p29"/>
            <p:cNvGrpSpPr/>
            <p:nvPr/>
          </p:nvGrpSpPr>
          <p:grpSpPr>
            <a:xfrm>
              <a:off x="6984209" y="1229493"/>
              <a:ext cx="69184" cy="59946"/>
              <a:chOff x="6984209" y="1229493"/>
              <a:chExt cx="69184" cy="59946"/>
            </a:xfrm>
          </p:grpSpPr>
          <p:sp>
            <p:nvSpPr>
              <p:cNvPr id="2481" name="Google Shape;2481;p29"/>
              <p:cNvSpPr/>
              <p:nvPr/>
            </p:nvSpPr>
            <p:spPr>
              <a:xfrm>
                <a:off x="6989553" y="1235223"/>
                <a:ext cx="58228" cy="48682"/>
              </a:xfrm>
              <a:custGeom>
                <a:rect b="b" l="l" r="r" t="t"/>
                <a:pathLst>
                  <a:path extrusionOk="0" h="48682" w="58228">
                    <a:moveTo>
                      <a:pt x="54833" y="783"/>
                    </a:moveTo>
                    <a:cubicBezTo>
                      <a:pt x="46738" y="11789"/>
                      <a:pt x="38679" y="22795"/>
                      <a:pt x="30584" y="33763"/>
                    </a:cubicBezTo>
                    <a:cubicBezTo>
                      <a:pt x="25659" y="40478"/>
                      <a:pt x="19802" y="47753"/>
                      <a:pt x="11706" y="48611"/>
                    </a:cubicBezTo>
                    <a:cubicBezTo>
                      <a:pt x="8237" y="48984"/>
                      <a:pt x="4469" y="47902"/>
                      <a:pt x="2193" y="45142"/>
                    </a:cubicBezTo>
                    <a:cubicBezTo>
                      <a:pt x="-270" y="42157"/>
                      <a:pt x="-530" y="37643"/>
                      <a:pt x="775" y="33950"/>
                    </a:cubicBezTo>
                    <a:cubicBezTo>
                      <a:pt x="2081" y="30256"/>
                      <a:pt x="4693" y="27234"/>
                      <a:pt x="7565" y="24660"/>
                    </a:cubicBezTo>
                    <a:cubicBezTo>
                      <a:pt x="15773" y="17311"/>
                      <a:pt x="26070" y="13058"/>
                      <a:pt x="36180" y="8954"/>
                    </a:cubicBezTo>
                    <a:cubicBezTo>
                      <a:pt x="43530" y="5969"/>
                      <a:pt x="50879" y="2985"/>
                      <a:pt x="58228" y="0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82" name="Google Shape;2482;p29"/>
              <p:cNvSpPr/>
              <p:nvPr/>
            </p:nvSpPr>
            <p:spPr>
              <a:xfrm>
                <a:off x="6984209" y="1229493"/>
                <a:ext cx="69184" cy="59946"/>
              </a:xfrm>
              <a:custGeom>
                <a:rect b="b" l="l" r="r" t="t"/>
                <a:pathLst>
                  <a:path extrusionOk="0" h="59946" w="69184">
                    <a:moveTo>
                      <a:pt x="55328" y="3678"/>
                    </a:moveTo>
                    <a:cubicBezTo>
                      <a:pt x="49060" y="12221"/>
                      <a:pt x="42755" y="20802"/>
                      <a:pt x="36488" y="29345"/>
                    </a:cubicBezTo>
                    <a:cubicBezTo>
                      <a:pt x="33690" y="33151"/>
                      <a:pt x="31004" y="37105"/>
                      <a:pt x="27944" y="40761"/>
                    </a:cubicBezTo>
                    <a:cubicBezTo>
                      <a:pt x="25631" y="43522"/>
                      <a:pt x="22982" y="46432"/>
                      <a:pt x="19625" y="47924"/>
                    </a:cubicBezTo>
                    <a:cubicBezTo>
                      <a:pt x="17386" y="48931"/>
                      <a:pt x="13805" y="49566"/>
                      <a:pt x="11977" y="47439"/>
                    </a:cubicBezTo>
                    <a:cubicBezTo>
                      <a:pt x="9850" y="45014"/>
                      <a:pt x="11231" y="41246"/>
                      <a:pt x="12760" y="38896"/>
                    </a:cubicBezTo>
                    <a:cubicBezTo>
                      <a:pt x="17274" y="31807"/>
                      <a:pt x="26340" y="27442"/>
                      <a:pt x="33690" y="24048"/>
                    </a:cubicBezTo>
                    <a:cubicBezTo>
                      <a:pt x="43949" y="19347"/>
                      <a:pt x="54582" y="15355"/>
                      <a:pt x="65065" y="11102"/>
                    </a:cubicBezTo>
                    <a:cubicBezTo>
                      <a:pt x="67863" y="9945"/>
                      <a:pt x="69841" y="7371"/>
                      <a:pt x="68982" y="4200"/>
                    </a:cubicBezTo>
                    <a:cubicBezTo>
                      <a:pt x="68236" y="1551"/>
                      <a:pt x="64916" y="-836"/>
                      <a:pt x="62080" y="283"/>
                    </a:cubicBezTo>
                    <a:cubicBezTo>
                      <a:pt x="50739" y="4909"/>
                      <a:pt x="39174" y="9237"/>
                      <a:pt x="28056" y="14348"/>
                    </a:cubicBezTo>
                    <a:cubicBezTo>
                      <a:pt x="18580" y="18713"/>
                      <a:pt x="7575" y="24831"/>
                      <a:pt x="2426" y="34382"/>
                    </a:cubicBezTo>
                    <a:cubicBezTo>
                      <a:pt x="-3207" y="44790"/>
                      <a:pt x="1120" y="58407"/>
                      <a:pt x="13842" y="59825"/>
                    </a:cubicBezTo>
                    <a:cubicBezTo>
                      <a:pt x="25072" y="61094"/>
                      <a:pt x="33317" y="52177"/>
                      <a:pt x="39472" y="44044"/>
                    </a:cubicBezTo>
                    <a:cubicBezTo>
                      <a:pt x="48127" y="32591"/>
                      <a:pt x="56522" y="20876"/>
                      <a:pt x="65028" y="9311"/>
                    </a:cubicBezTo>
                    <a:cubicBezTo>
                      <a:pt x="66818" y="6886"/>
                      <a:pt x="65438" y="3081"/>
                      <a:pt x="63013" y="1663"/>
                    </a:cubicBezTo>
                    <a:cubicBezTo>
                      <a:pt x="60178" y="22"/>
                      <a:pt x="57156" y="1253"/>
                      <a:pt x="55328" y="3678"/>
                    </a:cubicBezTo>
                    <a:lnTo>
                      <a:pt x="55328" y="3678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483" name="Google Shape;2483;p29"/>
            <p:cNvGrpSpPr/>
            <p:nvPr/>
          </p:nvGrpSpPr>
          <p:grpSpPr>
            <a:xfrm>
              <a:off x="6946331" y="1174929"/>
              <a:ext cx="43710" cy="66835"/>
              <a:chOff x="6946331" y="1174929"/>
              <a:chExt cx="43710" cy="66835"/>
            </a:xfrm>
          </p:grpSpPr>
          <p:sp>
            <p:nvSpPr>
              <p:cNvPr id="2484" name="Google Shape;2484;p29"/>
              <p:cNvSpPr/>
              <p:nvPr/>
            </p:nvSpPr>
            <p:spPr>
              <a:xfrm>
                <a:off x="6951954" y="1180511"/>
                <a:ext cx="32554" cy="55905"/>
              </a:xfrm>
              <a:custGeom>
                <a:rect b="b" l="l" r="r" t="t"/>
                <a:pathLst>
                  <a:path extrusionOk="0" h="55905" w="32554">
                    <a:moveTo>
                      <a:pt x="27816" y="47399"/>
                    </a:moveTo>
                    <a:cubicBezTo>
                      <a:pt x="24869" y="40013"/>
                      <a:pt x="23302" y="32029"/>
                      <a:pt x="23302" y="24008"/>
                    </a:cubicBezTo>
                    <a:cubicBezTo>
                      <a:pt x="23302" y="19829"/>
                      <a:pt x="23713" y="15651"/>
                      <a:pt x="23078" y="11547"/>
                    </a:cubicBezTo>
                    <a:cubicBezTo>
                      <a:pt x="22444" y="7443"/>
                      <a:pt x="20541" y="3265"/>
                      <a:pt x="17072" y="1213"/>
                    </a:cubicBezTo>
                    <a:cubicBezTo>
                      <a:pt x="11401" y="-2145"/>
                      <a:pt x="3604" y="1885"/>
                      <a:pt x="1142" y="8190"/>
                    </a:cubicBezTo>
                    <a:cubicBezTo>
                      <a:pt x="-1321" y="14494"/>
                      <a:pt x="470" y="21844"/>
                      <a:pt x="3940" y="27627"/>
                    </a:cubicBezTo>
                    <a:cubicBezTo>
                      <a:pt x="7409" y="33409"/>
                      <a:pt x="12371" y="37961"/>
                      <a:pt x="16922" y="42885"/>
                    </a:cubicBezTo>
                    <a:cubicBezTo>
                      <a:pt x="21250" y="47586"/>
                      <a:pt x="26137" y="53033"/>
                      <a:pt x="32368" y="52846"/>
                    </a:cubicBezTo>
                    <a:cubicBezTo>
                      <a:pt x="32442" y="53854"/>
                      <a:pt x="32480" y="54898"/>
                      <a:pt x="32554" y="55905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85" name="Google Shape;2485;p29"/>
              <p:cNvSpPr/>
              <p:nvPr/>
            </p:nvSpPr>
            <p:spPr>
              <a:xfrm>
                <a:off x="6946331" y="1174929"/>
                <a:ext cx="43710" cy="66835"/>
              </a:xfrm>
              <a:custGeom>
                <a:rect b="b" l="l" r="r" t="t"/>
                <a:pathLst>
                  <a:path extrusionOk="0" h="66835" w="43710">
                    <a:moveTo>
                      <a:pt x="38849" y="51489"/>
                    </a:moveTo>
                    <a:cubicBezTo>
                      <a:pt x="36984" y="46713"/>
                      <a:pt x="35566" y="41677"/>
                      <a:pt x="34932" y="36566"/>
                    </a:cubicBezTo>
                    <a:cubicBezTo>
                      <a:pt x="34260" y="31119"/>
                      <a:pt x="34895" y="25672"/>
                      <a:pt x="34596" y="20225"/>
                    </a:cubicBezTo>
                    <a:cubicBezTo>
                      <a:pt x="34111" y="10674"/>
                      <a:pt x="28888" y="-257"/>
                      <a:pt x="17808" y="5"/>
                    </a:cubicBezTo>
                    <a:cubicBezTo>
                      <a:pt x="7959" y="266"/>
                      <a:pt x="1057" y="8734"/>
                      <a:pt x="124" y="17987"/>
                    </a:cubicBezTo>
                    <a:cubicBezTo>
                      <a:pt x="-957" y="28582"/>
                      <a:pt x="5198" y="37983"/>
                      <a:pt x="11988" y="45482"/>
                    </a:cubicBezTo>
                    <a:cubicBezTo>
                      <a:pt x="15644" y="49474"/>
                      <a:pt x="19337" y="53652"/>
                      <a:pt x="23292" y="57308"/>
                    </a:cubicBezTo>
                    <a:cubicBezTo>
                      <a:pt x="27433" y="61114"/>
                      <a:pt x="32171" y="63949"/>
                      <a:pt x="37916" y="63987"/>
                    </a:cubicBezTo>
                    <a:cubicBezTo>
                      <a:pt x="36051" y="62121"/>
                      <a:pt x="34186" y="60256"/>
                      <a:pt x="32320" y="58390"/>
                    </a:cubicBezTo>
                    <a:cubicBezTo>
                      <a:pt x="32395" y="59398"/>
                      <a:pt x="32432" y="60442"/>
                      <a:pt x="32507" y="61450"/>
                    </a:cubicBezTo>
                    <a:cubicBezTo>
                      <a:pt x="32917" y="68613"/>
                      <a:pt x="44110" y="68650"/>
                      <a:pt x="43699" y="61450"/>
                    </a:cubicBezTo>
                    <a:cubicBezTo>
                      <a:pt x="43624" y="60442"/>
                      <a:pt x="43587" y="59398"/>
                      <a:pt x="43512" y="58390"/>
                    </a:cubicBezTo>
                    <a:cubicBezTo>
                      <a:pt x="43326" y="55368"/>
                      <a:pt x="41087" y="52832"/>
                      <a:pt x="37916" y="52794"/>
                    </a:cubicBezTo>
                    <a:cubicBezTo>
                      <a:pt x="35081" y="52757"/>
                      <a:pt x="32843" y="50966"/>
                      <a:pt x="30903" y="49101"/>
                    </a:cubicBezTo>
                    <a:cubicBezTo>
                      <a:pt x="28179" y="46564"/>
                      <a:pt x="25754" y="43729"/>
                      <a:pt x="23180" y="41043"/>
                    </a:cubicBezTo>
                    <a:cubicBezTo>
                      <a:pt x="18144" y="35782"/>
                      <a:pt x="12659" y="30112"/>
                      <a:pt x="11391" y="22650"/>
                    </a:cubicBezTo>
                    <a:cubicBezTo>
                      <a:pt x="10943" y="19927"/>
                      <a:pt x="11093" y="16681"/>
                      <a:pt x="12771" y="14368"/>
                    </a:cubicBezTo>
                    <a:cubicBezTo>
                      <a:pt x="14040" y="12577"/>
                      <a:pt x="16241" y="11346"/>
                      <a:pt x="17845" y="11197"/>
                    </a:cubicBezTo>
                    <a:cubicBezTo>
                      <a:pt x="18778" y="11122"/>
                      <a:pt x="19188" y="11159"/>
                      <a:pt x="19972" y="11644"/>
                    </a:cubicBezTo>
                    <a:cubicBezTo>
                      <a:pt x="20979" y="12279"/>
                      <a:pt x="21763" y="13472"/>
                      <a:pt x="22248" y="14554"/>
                    </a:cubicBezTo>
                    <a:cubicBezTo>
                      <a:pt x="23815" y="18061"/>
                      <a:pt x="23516" y="22202"/>
                      <a:pt x="23441" y="25933"/>
                    </a:cubicBezTo>
                    <a:cubicBezTo>
                      <a:pt x="23180" y="35708"/>
                      <a:pt x="24486" y="45333"/>
                      <a:pt x="28067" y="54436"/>
                    </a:cubicBezTo>
                    <a:cubicBezTo>
                      <a:pt x="29149" y="57234"/>
                      <a:pt x="31835" y="59211"/>
                      <a:pt x="34969" y="58353"/>
                    </a:cubicBezTo>
                    <a:cubicBezTo>
                      <a:pt x="37618" y="57644"/>
                      <a:pt x="39931" y="54324"/>
                      <a:pt x="38849" y="51489"/>
                    </a:cubicBezTo>
                    <a:lnTo>
                      <a:pt x="38849" y="51489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486" name="Google Shape;2486;p29"/>
            <p:cNvGrpSpPr/>
            <p:nvPr/>
          </p:nvGrpSpPr>
          <p:grpSpPr>
            <a:xfrm>
              <a:off x="6880644" y="1220210"/>
              <a:ext cx="65282" cy="53690"/>
              <a:chOff x="6880644" y="1220210"/>
              <a:chExt cx="65282" cy="53690"/>
            </a:xfrm>
          </p:grpSpPr>
          <p:sp>
            <p:nvSpPr>
              <p:cNvPr id="2487" name="Google Shape;2487;p29"/>
              <p:cNvSpPr/>
              <p:nvPr/>
            </p:nvSpPr>
            <p:spPr>
              <a:xfrm>
                <a:off x="6886191" y="1225784"/>
                <a:ext cx="54145" cy="42463"/>
              </a:xfrm>
              <a:custGeom>
                <a:rect b="b" l="l" r="r" t="t"/>
                <a:pathLst>
                  <a:path extrusionOk="0" h="42463" w="54145">
                    <a:moveTo>
                      <a:pt x="54145" y="0"/>
                    </a:moveTo>
                    <a:cubicBezTo>
                      <a:pt x="48325" y="7984"/>
                      <a:pt x="42543" y="16005"/>
                      <a:pt x="36723" y="23989"/>
                    </a:cubicBezTo>
                    <a:cubicBezTo>
                      <a:pt x="32843" y="29361"/>
                      <a:pt x="28814" y="34808"/>
                      <a:pt x="23441" y="38501"/>
                    </a:cubicBezTo>
                    <a:cubicBezTo>
                      <a:pt x="18069" y="42194"/>
                      <a:pt x="10944" y="43873"/>
                      <a:pt x="5086" y="41038"/>
                    </a:cubicBezTo>
                    <a:cubicBezTo>
                      <a:pt x="2773" y="39919"/>
                      <a:pt x="647" y="37941"/>
                      <a:pt x="124" y="35330"/>
                    </a:cubicBezTo>
                    <a:cubicBezTo>
                      <a:pt x="-286" y="33315"/>
                      <a:pt x="386" y="31226"/>
                      <a:pt x="1169" y="29323"/>
                    </a:cubicBezTo>
                    <a:cubicBezTo>
                      <a:pt x="4489" y="21302"/>
                      <a:pt x="10757" y="14699"/>
                      <a:pt x="18368" y="11080"/>
                    </a:cubicBezTo>
                    <a:cubicBezTo>
                      <a:pt x="22360" y="9215"/>
                      <a:pt x="26612" y="8133"/>
                      <a:pt x="30865" y="7088"/>
                    </a:cubicBezTo>
                    <a:cubicBezTo>
                      <a:pt x="38141" y="5298"/>
                      <a:pt x="45453" y="3470"/>
                      <a:pt x="52727" y="1679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88" name="Google Shape;2488;p29"/>
              <p:cNvSpPr/>
              <p:nvPr/>
            </p:nvSpPr>
            <p:spPr>
              <a:xfrm>
                <a:off x="6880644" y="1220210"/>
                <a:ext cx="65282" cy="53690"/>
              </a:xfrm>
              <a:custGeom>
                <a:rect b="b" l="l" r="r" t="t"/>
                <a:pathLst>
                  <a:path extrusionOk="0" h="53690" w="65282">
                    <a:moveTo>
                      <a:pt x="54843" y="2776"/>
                    </a:moveTo>
                    <a:cubicBezTo>
                      <a:pt x="49135" y="10610"/>
                      <a:pt x="43426" y="18482"/>
                      <a:pt x="37719" y="26316"/>
                    </a:cubicBezTo>
                    <a:cubicBezTo>
                      <a:pt x="33503" y="32099"/>
                      <a:pt x="28840" y="39076"/>
                      <a:pt x="21751" y="41575"/>
                    </a:cubicBezTo>
                    <a:cubicBezTo>
                      <a:pt x="18916" y="42582"/>
                      <a:pt x="15483" y="42993"/>
                      <a:pt x="12723" y="41426"/>
                    </a:cubicBezTo>
                    <a:cubicBezTo>
                      <a:pt x="11939" y="40978"/>
                      <a:pt x="11230" y="40493"/>
                      <a:pt x="11119" y="39598"/>
                    </a:cubicBezTo>
                    <a:cubicBezTo>
                      <a:pt x="10932" y="38106"/>
                      <a:pt x="12238" y="35942"/>
                      <a:pt x="12909" y="34711"/>
                    </a:cubicBezTo>
                    <a:cubicBezTo>
                      <a:pt x="16192" y="28518"/>
                      <a:pt x="21527" y="23444"/>
                      <a:pt x="28131" y="20907"/>
                    </a:cubicBezTo>
                    <a:cubicBezTo>
                      <a:pt x="32943" y="19042"/>
                      <a:pt x="38054" y="18034"/>
                      <a:pt x="43054" y="16803"/>
                    </a:cubicBezTo>
                    <a:cubicBezTo>
                      <a:pt x="48612" y="15423"/>
                      <a:pt x="54171" y="14042"/>
                      <a:pt x="59730" y="12662"/>
                    </a:cubicBezTo>
                    <a:cubicBezTo>
                      <a:pt x="66706" y="10946"/>
                      <a:pt x="63759" y="127"/>
                      <a:pt x="56745" y="1880"/>
                    </a:cubicBezTo>
                    <a:cubicBezTo>
                      <a:pt x="50851" y="3335"/>
                      <a:pt x="44956" y="4790"/>
                      <a:pt x="39024" y="6283"/>
                    </a:cubicBezTo>
                    <a:cubicBezTo>
                      <a:pt x="33689" y="7588"/>
                      <a:pt x="28355" y="8782"/>
                      <a:pt x="23281" y="10909"/>
                    </a:cubicBezTo>
                    <a:cubicBezTo>
                      <a:pt x="14290" y="14639"/>
                      <a:pt x="6679" y="21765"/>
                      <a:pt x="2501" y="30607"/>
                    </a:cubicBezTo>
                    <a:cubicBezTo>
                      <a:pt x="76" y="35755"/>
                      <a:pt x="-1454" y="41538"/>
                      <a:pt x="2090" y="46612"/>
                    </a:cubicBezTo>
                    <a:cubicBezTo>
                      <a:pt x="5224" y="51088"/>
                      <a:pt x="10484" y="53215"/>
                      <a:pt x="15782" y="53625"/>
                    </a:cubicBezTo>
                    <a:cubicBezTo>
                      <a:pt x="26265" y="54446"/>
                      <a:pt x="35331" y="47395"/>
                      <a:pt x="41524" y="39710"/>
                    </a:cubicBezTo>
                    <a:cubicBezTo>
                      <a:pt x="49620" y="29674"/>
                      <a:pt x="56894" y="18892"/>
                      <a:pt x="64468" y="8446"/>
                    </a:cubicBezTo>
                    <a:cubicBezTo>
                      <a:pt x="66258" y="5984"/>
                      <a:pt x="64878" y="2216"/>
                      <a:pt x="62454" y="798"/>
                    </a:cubicBezTo>
                    <a:cubicBezTo>
                      <a:pt x="59692" y="-918"/>
                      <a:pt x="56633" y="313"/>
                      <a:pt x="54843" y="2776"/>
                    </a:cubicBezTo>
                    <a:lnTo>
                      <a:pt x="54843" y="2776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489" name="Google Shape;2489;p29"/>
            <p:cNvGrpSpPr/>
            <p:nvPr/>
          </p:nvGrpSpPr>
          <p:grpSpPr>
            <a:xfrm>
              <a:off x="6805004" y="1209554"/>
              <a:ext cx="72811" cy="46198"/>
              <a:chOff x="6805004" y="1209554"/>
              <a:chExt cx="72811" cy="46198"/>
            </a:xfrm>
          </p:grpSpPr>
          <p:sp>
            <p:nvSpPr>
              <p:cNvPr id="2490" name="Google Shape;2490;p29"/>
              <p:cNvSpPr/>
              <p:nvPr/>
            </p:nvSpPr>
            <p:spPr>
              <a:xfrm>
                <a:off x="6810276" y="1215226"/>
                <a:ext cx="61900" cy="34920"/>
              </a:xfrm>
              <a:custGeom>
                <a:rect b="b" l="l" r="r" t="t"/>
                <a:pathLst>
                  <a:path extrusionOk="0" h="34920" w="61900">
                    <a:moveTo>
                      <a:pt x="57311" y="709"/>
                    </a:moveTo>
                    <a:cubicBezTo>
                      <a:pt x="50447" y="8767"/>
                      <a:pt x="43060" y="16378"/>
                      <a:pt x="35263" y="23429"/>
                    </a:cubicBezTo>
                    <a:cubicBezTo>
                      <a:pt x="28025" y="29995"/>
                      <a:pt x="19072" y="36486"/>
                      <a:pt x="9633" y="34584"/>
                    </a:cubicBezTo>
                    <a:cubicBezTo>
                      <a:pt x="5828" y="33800"/>
                      <a:pt x="2097" y="31375"/>
                      <a:pt x="642" y="27607"/>
                    </a:cubicBezTo>
                    <a:cubicBezTo>
                      <a:pt x="-1932" y="20855"/>
                      <a:pt x="3664" y="13617"/>
                      <a:pt x="9819" y="10222"/>
                    </a:cubicBezTo>
                    <a:cubicBezTo>
                      <a:pt x="25563" y="1604"/>
                      <a:pt x="45224" y="6342"/>
                      <a:pt x="61901" y="0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91" name="Google Shape;2491;p29"/>
              <p:cNvSpPr/>
              <p:nvPr/>
            </p:nvSpPr>
            <p:spPr>
              <a:xfrm>
                <a:off x="6805004" y="1209554"/>
                <a:ext cx="72811" cy="46198"/>
              </a:xfrm>
              <a:custGeom>
                <a:rect b="b" l="l" r="r" t="t"/>
                <a:pathLst>
                  <a:path extrusionOk="0" h="46198" w="72811">
                    <a:moveTo>
                      <a:pt x="58629" y="2426"/>
                    </a:moveTo>
                    <a:cubicBezTo>
                      <a:pt x="52250" y="9887"/>
                      <a:pt x="45460" y="16975"/>
                      <a:pt x="38260" y="23653"/>
                    </a:cubicBezTo>
                    <a:cubicBezTo>
                      <a:pt x="32738" y="28765"/>
                      <a:pt x="25090" y="36039"/>
                      <a:pt x="16882" y="34958"/>
                    </a:cubicBezTo>
                    <a:cubicBezTo>
                      <a:pt x="14308" y="34622"/>
                      <a:pt x="11100" y="33055"/>
                      <a:pt x="10876" y="30108"/>
                    </a:cubicBezTo>
                    <a:cubicBezTo>
                      <a:pt x="10615" y="27123"/>
                      <a:pt x="13264" y="24176"/>
                      <a:pt x="15390" y="22460"/>
                    </a:cubicBezTo>
                    <a:cubicBezTo>
                      <a:pt x="21658" y="17311"/>
                      <a:pt x="31022" y="16379"/>
                      <a:pt x="38782" y="15707"/>
                    </a:cubicBezTo>
                    <a:cubicBezTo>
                      <a:pt x="48855" y="14849"/>
                      <a:pt x="59114" y="14588"/>
                      <a:pt x="68702" y="11081"/>
                    </a:cubicBezTo>
                    <a:cubicBezTo>
                      <a:pt x="71537" y="10036"/>
                      <a:pt x="73440" y="7276"/>
                      <a:pt x="72619" y="4179"/>
                    </a:cubicBezTo>
                    <a:cubicBezTo>
                      <a:pt x="71873" y="1456"/>
                      <a:pt x="68590" y="-783"/>
                      <a:pt x="65718" y="262"/>
                    </a:cubicBezTo>
                    <a:cubicBezTo>
                      <a:pt x="55719" y="3918"/>
                      <a:pt x="45161" y="3731"/>
                      <a:pt x="34753" y="4888"/>
                    </a:cubicBezTo>
                    <a:cubicBezTo>
                      <a:pt x="24456" y="6007"/>
                      <a:pt x="12741" y="8358"/>
                      <a:pt x="5504" y="16453"/>
                    </a:cubicBezTo>
                    <a:cubicBezTo>
                      <a:pt x="-1883" y="24661"/>
                      <a:pt x="-2517" y="37271"/>
                      <a:pt x="7817" y="43426"/>
                    </a:cubicBezTo>
                    <a:cubicBezTo>
                      <a:pt x="17703" y="49321"/>
                      <a:pt x="29455" y="44919"/>
                      <a:pt x="37886" y="38576"/>
                    </a:cubicBezTo>
                    <a:cubicBezTo>
                      <a:pt x="48556" y="30555"/>
                      <a:pt x="57920" y="20445"/>
                      <a:pt x="66576" y="10335"/>
                    </a:cubicBezTo>
                    <a:cubicBezTo>
                      <a:pt x="68553" y="8059"/>
                      <a:pt x="68814" y="4664"/>
                      <a:pt x="66576" y="2426"/>
                    </a:cubicBezTo>
                    <a:cubicBezTo>
                      <a:pt x="64524" y="411"/>
                      <a:pt x="60607" y="113"/>
                      <a:pt x="58629" y="2426"/>
                    </a:cubicBezTo>
                    <a:lnTo>
                      <a:pt x="58629" y="2426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492" name="Google Shape;2492;p29"/>
            <p:cNvGrpSpPr/>
            <p:nvPr/>
          </p:nvGrpSpPr>
          <p:grpSpPr>
            <a:xfrm>
              <a:off x="6848675" y="1152650"/>
              <a:ext cx="46834" cy="71443"/>
              <a:chOff x="6848675" y="1152650"/>
              <a:chExt cx="46834" cy="71443"/>
            </a:xfrm>
          </p:grpSpPr>
          <p:sp>
            <p:nvSpPr>
              <p:cNvPr id="2493" name="Google Shape;2493;p29"/>
              <p:cNvSpPr/>
              <p:nvPr/>
            </p:nvSpPr>
            <p:spPr>
              <a:xfrm>
                <a:off x="6854149" y="1158156"/>
                <a:ext cx="35822" cy="60203"/>
              </a:xfrm>
              <a:custGeom>
                <a:rect b="b" l="l" r="r" t="t"/>
                <a:pathLst>
                  <a:path extrusionOk="0" h="60203" w="35822">
                    <a:moveTo>
                      <a:pt x="35822" y="53862"/>
                    </a:moveTo>
                    <a:cubicBezTo>
                      <a:pt x="32316" y="47072"/>
                      <a:pt x="31943" y="39051"/>
                      <a:pt x="31570" y="31366"/>
                    </a:cubicBezTo>
                    <a:cubicBezTo>
                      <a:pt x="31196" y="23680"/>
                      <a:pt x="30600" y="15622"/>
                      <a:pt x="26757" y="9018"/>
                    </a:cubicBezTo>
                    <a:cubicBezTo>
                      <a:pt x="22914" y="2415"/>
                      <a:pt x="14744" y="-2099"/>
                      <a:pt x="7954" y="997"/>
                    </a:cubicBezTo>
                    <a:cubicBezTo>
                      <a:pt x="2134" y="3646"/>
                      <a:pt x="-626" y="11033"/>
                      <a:pt x="120" y="17636"/>
                    </a:cubicBezTo>
                    <a:cubicBezTo>
                      <a:pt x="866" y="24203"/>
                      <a:pt x="4447" y="30060"/>
                      <a:pt x="8402" y="35283"/>
                    </a:cubicBezTo>
                    <a:cubicBezTo>
                      <a:pt x="15975" y="45244"/>
                      <a:pt x="25302" y="53713"/>
                      <a:pt x="35785" y="60204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94" name="Google Shape;2494;p29"/>
              <p:cNvSpPr/>
              <p:nvPr/>
            </p:nvSpPr>
            <p:spPr>
              <a:xfrm>
                <a:off x="6848675" y="1152650"/>
                <a:ext cx="46834" cy="71443"/>
              </a:xfrm>
              <a:custGeom>
                <a:rect b="b" l="l" r="r" t="t"/>
                <a:pathLst>
                  <a:path extrusionOk="0" h="71443" w="46834">
                    <a:moveTo>
                      <a:pt x="46147" y="56569"/>
                    </a:moveTo>
                    <a:cubicBezTo>
                      <a:pt x="41334" y="46795"/>
                      <a:pt x="43199" y="34819"/>
                      <a:pt x="41446" y="24336"/>
                    </a:cubicBezTo>
                    <a:cubicBezTo>
                      <a:pt x="39730" y="13964"/>
                      <a:pt x="33835" y="3705"/>
                      <a:pt x="23165" y="683"/>
                    </a:cubicBezTo>
                    <a:cubicBezTo>
                      <a:pt x="12682" y="-2302"/>
                      <a:pt x="3057" y="4861"/>
                      <a:pt x="669" y="15046"/>
                    </a:cubicBezTo>
                    <a:cubicBezTo>
                      <a:pt x="-2017" y="26462"/>
                      <a:pt x="3803" y="36871"/>
                      <a:pt x="10630" y="45564"/>
                    </a:cubicBezTo>
                    <a:cubicBezTo>
                      <a:pt x="18353" y="55487"/>
                      <a:pt x="27866" y="63881"/>
                      <a:pt x="38536" y="70559"/>
                    </a:cubicBezTo>
                    <a:cubicBezTo>
                      <a:pt x="44654" y="74402"/>
                      <a:pt x="50288" y="64702"/>
                      <a:pt x="44169" y="60897"/>
                    </a:cubicBezTo>
                    <a:cubicBezTo>
                      <a:pt x="36447" y="56084"/>
                      <a:pt x="29508" y="50227"/>
                      <a:pt x="23389" y="43474"/>
                    </a:cubicBezTo>
                    <a:cubicBezTo>
                      <a:pt x="18129" y="37654"/>
                      <a:pt x="11638" y="30156"/>
                      <a:pt x="11153" y="21948"/>
                    </a:cubicBezTo>
                    <a:cubicBezTo>
                      <a:pt x="10817" y="16054"/>
                      <a:pt x="14548" y="9002"/>
                      <a:pt x="21337" y="11875"/>
                    </a:cubicBezTo>
                    <a:cubicBezTo>
                      <a:pt x="28575" y="14934"/>
                      <a:pt x="30441" y="23888"/>
                      <a:pt x="31074" y="30865"/>
                    </a:cubicBezTo>
                    <a:cubicBezTo>
                      <a:pt x="32044" y="41609"/>
                      <a:pt x="31597" y="52316"/>
                      <a:pt x="36484" y="62240"/>
                    </a:cubicBezTo>
                    <a:cubicBezTo>
                      <a:pt x="37827" y="64963"/>
                      <a:pt x="41670" y="65709"/>
                      <a:pt x="44132" y="64254"/>
                    </a:cubicBezTo>
                    <a:cubicBezTo>
                      <a:pt x="46893" y="62576"/>
                      <a:pt x="47490" y="59255"/>
                      <a:pt x="46147" y="56569"/>
                    </a:cubicBezTo>
                    <a:lnTo>
                      <a:pt x="46147" y="56569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495" name="Google Shape;2495;p29"/>
            <p:cNvGrpSpPr/>
            <p:nvPr/>
          </p:nvGrpSpPr>
          <p:grpSpPr>
            <a:xfrm>
              <a:off x="6724267" y="1186993"/>
              <a:ext cx="82831" cy="40394"/>
              <a:chOff x="6724267" y="1186993"/>
              <a:chExt cx="82831" cy="40394"/>
            </a:xfrm>
          </p:grpSpPr>
          <p:sp>
            <p:nvSpPr>
              <p:cNvPr id="2496" name="Google Shape;2496;p29"/>
              <p:cNvSpPr/>
              <p:nvPr/>
            </p:nvSpPr>
            <p:spPr>
              <a:xfrm>
                <a:off x="6729861" y="1192488"/>
                <a:ext cx="71766" cy="29143"/>
              </a:xfrm>
              <a:custGeom>
                <a:rect b="b" l="l" r="r" t="t"/>
                <a:pathLst>
                  <a:path extrusionOk="0" h="29143" w="71766">
                    <a:moveTo>
                      <a:pt x="63111" y="8524"/>
                    </a:moveTo>
                    <a:cubicBezTo>
                      <a:pt x="49718" y="22701"/>
                      <a:pt x="30281" y="31953"/>
                      <a:pt x="11478" y="28371"/>
                    </a:cubicBezTo>
                    <a:cubicBezTo>
                      <a:pt x="8680" y="27849"/>
                      <a:pt x="5845" y="26991"/>
                      <a:pt x="3644" y="25088"/>
                    </a:cubicBezTo>
                    <a:cubicBezTo>
                      <a:pt x="-2064" y="20164"/>
                      <a:pt x="-646" y="9792"/>
                      <a:pt x="4987" y="4793"/>
                    </a:cubicBezTo>
                    <a:cubicBezTo>
                      <a:pt x="10658" y="-169"/>
                      <a:pt x="18828" y="-728"/>
                      <a:pt x="26103" y="652"/>
                    </a:cubicBezTo>
                    <a:cubicBezTo>
                      <a:pt x="33378" y="2032"/>
                      <a:pt x="40317" y="5129"/>
                      <a:pt x="47592" y="6584"/>
                    </a:cubicBezTo>
                    <a:cubicBezTo>
                      <a:pt x="55576" y="8188"/>
                      <a:pt x="63933" y="7815"/>
                      <a:pt x="71767" y="5465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97" name="Google Shape;2497;p29"/>
              <p:cNvSpPr/>
              <p:nvPr/>
            </p:nvSpPr>
            <p:spPr>
              <a:xfrm>
                <a:off x="6724267" y="1186993"/>
                <a:ext cx="82831" cy="40394"/>
              </a:xfrm>
              <a:custGeom>
                <a:rect b="b" l="l" r="r" t="t"/>
                <a:pathLst>
                  <a:path extrusionOk="0" h="40394" w="82831">
                    <a:moveTo>
                      <a:pt x="64751" y="10065"/>
                    </a:moveTo>
                    <a:cubicBezTo>
                      <a:pt x="58335" y="16743"/>
                      <a:pt x="50649" y="22488"/>
                      <a:pt x="41919" y="25808"/>
                    </a:cubicBezTo>
                    <a:cubicBezTo>
                      <a:pt x="33861" y="28868"/>
                      <a:pt x="23826" y="30658"/>
                      <a:pt x="15431" y="27711"/>
                    </a:cubicBezTo>
                    <a:cubicBezTo>
                      <a:pt x="8679" y="25361"/>
                      <a:pt x="10843" y="16444"/>
                      <a:pt x="15879" y="13348"/>
                    </a:cubicBezTo>
                    <a:cubicBezTo>
                      <a:pt x="24012" y="8311"/>
                      <a:pt x="34570" y="12490"/>
                      <a:pt x="42777" y="15064"/>
                    </a:cubicBezTo>
                    <a:cubicBezTo>
                      <a:pt x="54753" y="18795"/>
                      <a:pt x="66691" y="19839"/>
                      <a:pt x="78891" y="16370"/>
                    </a:cubicBezTo>
                    <a:cubicBezTo>
                      <a:pt x="85793" y="14392"/>
                      <a:pt x="82883" y="3573"/>
                      <a:pt x="75906" y="5588"/>
                    </a:cubicBezTo>
                    <a:cubicBezTo>
                      <a:pt x="69788" y="7341"/>
                      <a:pt x="63446" y="7975"/>
                      <a:pt x="57141" y="7117"/>
                    </a:cubicBezTo>
                    <a:cubicBezTo>
                      <a:pt x="50799" y="6297"/>
                      <a:pt x="44792" y="3797"/>
                      <a:pt x="38636" y="2081"/>
                    </a:cubicBezTo>
                    <a:cubicBezTo>
                      <a:pt x="27892" y="-941"/>
                      <a:pt x="14610" y="-1687"/>
                      <a:pt x="6030" y="6931"/>
                    </a:cubicBezTo>
                    <a:cubicBezTo>
                      <a:pt x="-872" y="13870"/>
                      <a:pt x="-2663" y="27151"/>
                      <a:pt x="4985" y="34277"/>
                    </a:cubicBezTo>
                    <a:cubicBezTo>
                      <a:pt x="13342" y="42074"/>
                      <a:pt x="28452" y="41104"/>
                      <a:pt x="38711" y="38530"/>
                    </a:cubicBezTo>
                    <a:cubicBezTo>
                      <a:pt x="51731" y="35247"/>
                      <a:pt x="63446" y="27599"/>
                      <a:pt x="72661" y="17974"/>
                    </a:cubicBezTo>
                    <a:cubicBezTo>
                      <a:pt x="77660" y="12788"/>
                      <a:pt x="69750" y="4879"/>
                      <a:pt x="64751" y="10065"/>
                    </a:cubicBezTo>
                    <a:lnTo>
                      <a:pt x="64751" y="10065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498" name="Google Shape;2498;p29"/>
            <p:cNvGrpSpPr/>
            <p:nvPr/>
          </p:nvGrpSpPr>
          <p:grpSpPr>
            <a:xfrm>
              <a:off x="6762585" y="1120951"/>
              <a:ext cx="36029" cy="80088"/>
              <a:chOff x="6762585" y="1120951"/>
              <a:chExt cx="36029" cy="80088"/>
            </a:xfrm>
          </p:grpSpPr>
          <p:sp>
            <p:nvSpPr>
              <p:cNvPr id="2499" name="Google Shape;2499;p29"/>
              <p:cNvSpPr/>
              <p:nvPr/>
            </p:nvSpPr>
            <p:spPr>
              <a:xfrm>
                <a:off x="6768264" y="1126258"/>
                <a:ext cx="24943" cy="69381"/>
              </a:xfrm>
              <a:custGeom>
                <a:rect b="b" l="l" r="r" t="t"/>
                <a:pathLst>
                  <a:path extrusionOk="0" h="69381" w="24943">
                    <a:moveTo>
                      <a:pt x="24187" y="62405"/>
                    </a:moveTo>
                    <a:cubicBezTo>
                      <a:pt x="18702" y="57331"/>
                      <a:pt x="18553" y="48452"/>
                      <a:pt x="20269" y="41028"/>
                    </a:cubicBezTo>
                    <a:cubicBezTo>
                      <a:pt x="21985" y="33604"/>
                      <a:pt x="25156" y="26403"/>
                      <a:pt x="24933" y="18793"/>
                    </a:cubicBezTo>
                    <a:cubicBezTo>
                      <a:pt x="24821" y="14875"/>
                      <a:pt x="23739" y="10958"/>
                      <a:pt x="21836" y="7563"/>
                    </a:cubicBezTo>
                    <a:cubicBezTo>
                      <a:pt x="19187" y="2751"/>
                      <a:pt x="13852" y="-1316"/>
                      <a:pt x="8779" y="400"/>
                    </a:cubicBezTo>
                    <a:cubicBezTo>
                      <a:pt x="4488" y="1818"/>
                      <a:pt x="2213" y="6705"/>
                      <a:pt x="1131" y="11257"/>
                    </a:cubicBezTo>
                    <a:cubicBezTo>
                      <a:pt x="-1108" y="20845"/>
                      <a:pt x="11" y="31253"/>
                      <a:pt x="4190" y="40132"/>
                    </a:cubicBezTo>
                    <a:cubicBezTo>
                      <a:pt x="8816" y="49870"/>
                      <a:pt x="17173" y="58525"/>
                      <a:pt x="17023" y="69381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00" name="Google Shape;2500;p29"/>
              <p:cNvSpPr/>
              <p:nvPr/>
            </p:nvSpPr>
            <p:spPr>
              <a:xfrm>
                <a:off x="6762585" y="1120951"/>
                <a:ext cx="36029" cy="80088"/>
              </a:xfrm>
              <a:custGeom>
                <a:rect b="b" l="l" r="r" t="t"/>
                <a:pathLst>
                  <a:path extrusionOk="0" h="80088" w="36029">
                    <a:moveTo>
                      <a:pt x="33820" y="63758"/>
                    </a:moveTo>
                    <a:cubicBezTo>
                      <a:pt x="26694" y="56669"/>
                      <a:pt x="32514" y="44134"/>
                      <a:pt x="34566" y="36187"/>
                    </a:cubicBezTo>
                    <a:cubicBezTo>
                      <a:pt x="37364" y="25256"/>
                      <a:pt x="36730" y="11975"/>
                      <a:pt x="27515" y="4103"/>
                    </a:cubicBezTo>
                    <a:cubicBezTo>
                      <a:pt x="18785" y="-3358"/>
                      <a:pt x="7593" y="-224"/>
                      <a:pt x="3116" y="10110"/>
                    </a:cubicBezTo>
                    <a:cubicBezTo>
                      <a:pt x="-1249" y="20220"/>
                      <a:pt x="-764" y="32904"/>
                      <a:pt x="2930" y="43127"/>
                    </a:cubicBezTo>
                    <a:cubicBezTo>
                      <a:pt x="4982" y="48872"/>
                      <a:pt x="8190" y="53983"/>
                      <a:pt x="11324" y="59169"/>
                    </a:cubicBezTo>
                    <a:cubicBezTo>
                      <a:pt x="14234" y="63981"/>
                      <a:pt x="17069" y="68906"/>
                      <a:pt x="17144" y="74689"/>
                    </a:cubicBezTo>
                    <a:cubicBezTo>
                      <a:pt x="17256" y="81889"/>
                      <a:pt x="28448" y="81889"/>
                      <a:pt x="28336" y="74689"/>
                    </a:cubicBezTo>
                    <a:cubicBezTo>
                      <a:pt x="28187" y="62153"/>
                      <a:pt x="19681" y="53386"/>
                      <a:pt x="14719" y="42604"/>
                    </a:cubicBezTo>
                    <a:cubicBezTo>
                      <a:pt x="12145" y="37046"/>
                      <a:pt x="11063" y="30853"/>
                      <a:pt x="11324" y="24771"/>
                    </a:cubicBezTo>
                    <a:cubicBezTo>
                      <a:pt x="11473" y="21153"/>
                      <a:pt x="11883" y="13355"/>
                      <a:pt x="15651" y="11304"/>
                    </a:cubicBezTo>
                    <a:cubicBezTo>
                      <a:pt x="19867" y="8953"/>
                      <a:pt x="23523" y="16937"/>
                      <a:pt x="24307" y="19810"/>
                    </a:cubicBezTo>
                    <a:cubicBezTo>
                      <a:pt x="26060" y="26226"/>
                      <a:pt x="24008" y="32569"/>
                      <a:pt x="22218" y="38762"/>
                    </a:cubicBezTo>
                    <a:cubicBezTo>
                      <a:pt x="19047" y="49693"/>
                      <a:pt x="16957" y="62788"/>
                      <a:pt x="25911" y="71704"/>
                    </a:cubicBezTo>
                    <a:cubicBezTo>
                      <a:pt x="31022" y="76778"/>
                      <a:pt x="38931" y="68869"/>
                      <a:pt x="33820" y="63758"/>
                    </a:cubicBezTo>
                    <a:lnTo>
                      <a:pt x="33820" y="63758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501" name="Google Shape;2501;p29"/>
            <p:cNvGrpSpPr/>
            <p:nvPr/>
          </p:nvGrpSpPr>
          <p:grpSpPr>
            <a:xfrm>
              <a:off x="6648226" y="1119335"/>
              <a:ext cx="72012" cy="39380"/>
              <a:chOff x="6648226" y="1119335"/>
              <a:chExt cx="72012" cy="39380"/>
            </a:xfrm>
          </p:grpSpPr>
          <p:sp>
            <p:nvSpPr>
              <p:cNvPr id="2502" name="Google Shape;2502;p29"/>
              <p:cNvSpPr/>
              <p:nvPr/>
            </p:nvSpPr>
            <p:spPr>
              <a:xfrm>
                <a:off x="6653803" y="1124993"/>
                <a:ext cx="61086" cy="28101"/>
              </a:xfrm>
              <a:custGeom>
                <a:rect b="b" l="l" r="r" t="t"/>
                <a:pathLst>
                  <a:path extrusionOk="0" h="28101" w="61086">
                    <a:moveTo>
                      <a:pt x="52543" y="19499"/>
                    </a:moveTo>
                    <a:cubicBezTo>
                      <a:pt x="43440" y="24125"/>
                      <a:pt x="33740" y="28452"/>
                      <a:pt x="23630" y="28079"/>
                    </a:cubicBezTo>
                    <a:cubicBezTo>
                      <a:pt x="13519" y="27706"/>
                      <a:pt x="2887" y="21364"/>
                      <a:pt x="387" y="11105"/>
                    </a:cubicBezTo>
                    <a:cubicBezTo>
                      <a:pt x="-23" y="9388"/>
                      <a:pt x="-210" y="7523"/>
                      <a:pt x="350" y="5882"/>
                    </a:cubicBezTo>
                    <a:cubicBezTo>
                      <a:pt x="1320" y="2972"/>
                      <a:pt x="4305" y="1293"/>
                      <a:pt x="7177" y="584"/>
                    </a:cubicBezTo>
                    <a:cubicBezTo>
                      <a:pt x="16541" y="-1729"/>
                      <a:pt x="26092" y="3233"/>
                      <a:pt x="34374" y="8381"/>
                    </a:cubicBezTo>
                    <a:cubicBezTo>
                      <a:pt x="42656" y="13567"/>
                      <a:pt x="51461" y="19312"/>
                      <a:pt x="61086" y="18753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03" name="Google Shape;2503;p29"/>
              <p:cNvSpPr/>
              <p:nvPr/>
            </p:nvSpPr>
            <p:spPr>
              <a:xfrm>
                <a:off x="6648226" y="1119335"/>
                <a:ext cx="72012" cy="39380"/>
              </a:xfrm>
              <a:custGeom>
                <a:rect b="b" l="l" r="r" t="t"/>
                <a:pathLst>
                  <a:path extrusionOk="0" h="39380" w="72012">
                    <a:moveTo>
                      <a:pt x="55284" y="20306"/>
                    </a:moveTo>
                    <a:cubicBezTo>
                      <a:pt x="46517" y="24746"/>
                      <a:pt x="35885" y="29969"/>
                      <a:pt x="25737" y="27693"/>
                    </a:cubicBezTo>
                    <a:cubicBezTo>
                      <a:pt x="22044" y="26872"/>
                      <a:pt x="18499" y="25268"/>
                      <a:pt x="15739" y="22657"/>
                    </a:cubicBezTo>
                    <a:cubicBezTo>
                      <a:pt x="14470" y="21463"/>
                      <a:pt x="13426" y="20157"/>
                      <a:pt x="12568" y="18627"/>
                    </a:cubicBezTo>
                    <a:cubicBezTo>
                      <a:pt x="11896" y="17359"/>
                      <a:pt x="10404" y="14449"/>
                      <a:pt x="11299" y="13031"/>
                    </a:cubicBezTo>
                    <a:cubicBezTo>
                      <a:pt x="12941" y="10383"/>
                      <a:pt x="19320" y="11166"/>
                      <a:pt x="21670" y="11688"/>
                    </a:cubicBezTo>
                    <a:cubicBezTo>
                      <a:pt x="26931" y="12882"/>
                      <a:pt x="31631" y="15531"/>
                      <a:pt x="36183" y="18292"/>
                    </a:cubicBezTo>
                    <a:cubicBezTo>
                      <a:pt x="45547" y="24037"/>
                      <a:pt x="55173" y="30417"/>
                      <a:pt x="66626" y="30006"/>
                    </a:cubicBezTo>
                    <a:cubicBezTo>
                      <a:pt x="73789" y="29745"/>
                      <a:pt x="73826" y="18553"/>
                      <a:pt x="66626" y="18814"/>
                    </a:cubicBezTo>
                    <a:cubicBezTo>
                      <a:pt x="56516" y="19187"/>
                      <a:pt x="48196" y="12360"/>
                      <a:pt x="39951" y="7510"/>
                    </a:cubicBezTo>
                    <a:cubicBezTo>
                      <a:pt x="31034" y="2250"/>
                      <a:pt x="19656" y="-2526"/>
                      <a:pt x="9322" y="1503"/>
                    </a:cubicBezTo>
                    <a:cubicBezTo>
                      <a:pt x="4434" y="3406"/>
                      <a:pt x="592" y="7174"/>
                      <a:pt x="70" y="12584"/>
                    </a:cubicBezTo>
                    <a:cubicBezTo>
                      <a:pt x="-378" y="17210"/>
                      <a:pt x="1375" y="22246"/>
                      <a:pt x="4024" y="26052"/>
                    </a:cubicBezTo>
                    <a:cubicBezTo>
                      <a:pt x="9247" y="33625"/>
                      <a:pt x="17679" y="38102"/>
                      <a:pt x="26707" y="39146"/>
                    </a:cubicBezTo>
                    <a:cubicBezTo>
                      <a:pt x="38757" y="40564"/>
                      <a:pt x="50434" y="35304"/>
                      <a:pt x="60918" y="30006"/>
                    </a:cubicBezTo>
                    <a:cubicBezTo>
                      <a:pt x="67372" y="26723"/>
                      <a:pt x="61701" y="17061"/>
                      <a:pt x="55284" y="20306"/>
                    </a:cubicBezTo>
                    <a:lnTo>
                      <a:pt x="55284" y="20306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504" name="Google Shape;2504;p29"/>
            <p:cNvGrpSpPr/>
            <p:nvPr/>
          </p:nvGrpSpPr>
          <p:grpSpPr>
            <a:xfrm>
              <a:off x="6705564" y="1087849"/>
              <a:ext cx="36158" cy="63124"/>
              <a:chOff x="6705564" y="1087849"/>
              <a:chExt cx="36158" cy="63124"/>
            </a:xfrm>
          </p:grpSpPr>
          <p:sp>
            <p:nvSpPr>
              <p:cNvPr id="2505" name="Google Shape;2505;p29"/>
              <p:cNvSpPr/>
              <p:nvPr/>
            </p:nvSpPr>
            <p:spPr>
              <a:xfrm>
                <a:off x="6711121" y="1093419"/>
                <a:ext cx="25042" cy="51892"/>
              </a:xfrm>
              <a:custGeom>
                <a:rect b="b" l="l" r="r" t="t"/>
                <a:pathLst>
                  <a:path extrusionOk="0" h="51892" w="25042">
                    <a:moveTo>
                      <a:pt x="410" y="51893"/>
                    </a:moveTo>
                    <a:cubicBezTo>
                      <a:pt x="8096" y="43909"/>
                      <a:pt x="14848" y="34955"/>
                      <a:pt x="20556" y="25330"/>
                    </a:cubicBezTo>
                    <a:cubicBezTo>
                      <a:pt x="23056" y="21114"/>
                      <a:pt x="25406" y="16451"/>
                      <a:pt x="24996" y="11526"/>
                    </a:cubicBezTo>
                    <a:cubicBezTo>
                      <a:pt x="24585" y="6676"/>
                      <a:pt x="21228" y="2200"/>
                      <a:pt x="16826" y="633"/>
                    </a:cubicBezTo>
                    <a:cubicBezTo>
                      <a:pt x="12423" y="-934"/>
                      <a:pt x="7126" y="483"/>
                      <a:pt x="3992" y="4065"/>
                    </a:cubicBezTo>
                    <a:cubicBezTo>
                      <a:pt x="-1828" y="10743"/>
                      <a:pt x="709" y="21152"/>
                      <a:pt x="1604" y="30143"/>
                    </a:cubicBezTo>
                    <a:cubicBezTo>
                      <a:pt x="2313" y="37231"/>
                      <a:pt x="1753" y="44431"/>
                      <a:pt x="0" y="51296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06" name="Google Shape;2506;p29"/>
              <p:cNvSpPr/>
              <p:nvPr/>
            </p:nvSpPr>
            <p:spPr>
              <a:xfrm>
                <a:off x="6705564" y="1087849"/>
                <a:ext cx="36158" cy="63124"/>
              </a:xfrm>
              <a:custGeom>
                <a:rect b="b" l="l" r="r" t="t"/>
                <a:pathLst>
                  <a:path extrusionOk="0" h="63124" w="36158">
                    <a:moveTo>
                      <a:pt x="9922" y="61417"/>
                    </a:moveTo>
                    <a:cubicBezTo>
                      <a:pt x="16674" y="54329"/>
                      <a:pt x="22793" y="46606"/>
                      <a:pt x="28091" y="38361"/>
                    </a:cubicBezTo>
                    <a:cubicBezTo>
                      <a:pt x="33164" y="30452"/>
                      <a:pt x="38760" y="20976"/>
                      <a:pt x="34843" y="11426"/>
                    </a:cubicBezTo>
                    <a:cubicBezTo>
                      <a:pt x="31224" y="2584"/>
                      <a:pt x="21412" y="-2453"/>
                      <a:pt x="12235" y="1203"/>
                    </a:cubicBezTo>
                    <a:cubicBezTo>
                      <a:pt x="2946" y="4897"/>
                      <a:pt x="-151" y="14485"/>
                      <a:pt x="296" y="23774"/>
                    </a:cubicBezTo>
                    <a:cubicBezTo>
                      <a:pt x="520" y="28587"/>
                      <a:pt x="1453" y="33325"/>
                      <a:pt x="1751" y="38100"/>
                    </a:cubicBezTo>
                    <a:cubicBezTo>
                      <a:pt x="2087" y="43920"/>
                      <a:pt x="1565" y="49665"/>
                      <a:pt x="184" y="55336"/>
                    </a:cubicBezTo>
                    <a:cubicBezTo>
                      <a:pt x="-1532" y="62313"/>
                      <a:pt x="9250" y="65297"/>
                      <a:pt x="10966" y="58321"/>
                    </a:cubicBezTo>
                    <a:cubicBezTo>
                      <a:pt x="13018" y="49964"/>
                      <a:pt x="13503" y="41495"/>
                      <a:pt x="12459" y="32952"/>
                    </a:cubicBezTo>
                    <a:cubicBezTo>
                      <a:pt x="11787" y="27281"/>
                      <a:pt x="9773" y="19409"/>
                      <a:pt x="13093" y="14261"/>
                    </a:cubicBezTo>
                    <a:cubicBezTo>
                      <a:pt x="15891" y="9859"/>
                      <a:pt x="21785" y="10344"/>
                      <a:pt x="24136" y="14746"/>
                    </a:cubicBezTo>
                    <a:cubicBezTo>
                      <a:pt x="27232" y="20529"/>
                      <a:pt x="21524" y="27915"/>
                      <a:pt x="18465" y="32691"/>
                    </a:cubicBezTo>
                    <a:cubicBezTo>
                      <a:pt x="13690" y="40152"/>
                      <a:pt x="8168" y="47054"/>
                      <a:pt x="2050" y="53471"/>
                    </a:cubicBezTo>
                    <a:cubicBezTo>
                      <a:pt x="-2949" y="58694"/>
                      <a:pt x="4960" y="66640"/>
                      <a:pt x="9922" y="61417"/>
                    </a:cubicBezTo>
                    <a:lnTo>
                      <a:pt x="9922" y="61417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507" name="Google Shape;2507;p29"/>
            <p:cNvGrpSpPr/>
            <p:nvPr/>
          </p:nvGrpSpPr>
          <p:grpSpPr>
            <a:xfrm>
              <a:off x="6654528" y="1043673"/>
              <a:ext cx="45879" cy="82566"/>
              <a:chOff x="6654528" y="1043673"/>
              <a:chExt cx="45879" cy="82566"/>
            </a:xfrm>
          </p:grpSpPr>
          <p:sp>
            <p:nvSpPr>
              <p:cNvPr id="2508" name="Google Shape;2508;p29"/>
              <p:cNvSpPr/>
              <p:nvPr/>
            </p:nvSpPr>
            <p:spPr>
              <a:xfrm>
                <a:off x="6660164" y="1049081"/>
                <a:ext cx="34654" cy="71645"/>
              </a:xfrm>
              <a:custGeom>
                <a:rect b="b" l="l" r="r" t="t"/>
                <a:pathLst>
                  <a:path extrusionOk="0" h="71645" w="34654">
                    <a:moveTo>
                      <a:pt x="31744" y="65601"/>
                    </a:moveTo>
                    <a:cubicBezTo>
                      <a:pt x="31856" y="58774"/>
                      <a:pt x="32005" y="51947"/>
                      <a:pt x="32117" y="45120"/>
                    </a:cubicBezTo>
                    <a:cubicBezTo>
                      <a:pt x="32378" y="30943"/>
                      <a:pt x="32117" y="15199"/>
                      <a:pt x="22865" y="4791"/>
                    </a:cubicBezTo>
                    <a:cubicBezTo>
                      <a:pt x="21224" y="2925"/>
                      <a:pt x="19246" y="1284"/>
                      <a:pt x="16971" y="500"/>
                    </a:cubicBezTo>
                    <a:cubicBezTo>
                      <a:pt x="12792" y="-917"/>
                      <a:pt x="8017" y="799"/>
                      <a:pt x="4995" y="4119"/>
                    </a:cubicBezTo>
                    <a:cubicBezTo>
                      <a:pt x="1973" y="7402"/>
                      <a:pt x="481" y="12028"/>
                      <a:pt x="108" y="16580"/>
                    </a:cubicBezTo>
                    <a:cubicBezTo>
                      <a:pt x="-638" y="25533"/>
                      <a:pt x="2570" y="34450"/>
                      <a:pt x="7345" y="41949"/>
                    </a:cubicBezTo>
                    <a:cubicBezTo>
                      <a:pt x="12120" y="49447"/>
                      <a:pt x="18463" y="55678"/>
                      <a:pt x="24730" y="61833"/>
                    </a:cubicBezTo>
                    <a:cubicBezTo>
                      <a:pt x="28051" y="65116"/>
                      <a:pt x="31371" y="68362"/>
                      <a:pt x="34654" y="71645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09" name="Google Shape;2509;p29"/>
              <p:cNvSpPr/>
              <p:nvPr/>
            </p:nvSpPr>
            <p:spPr>
              <a:xfrm>
                <a:off x="6654528" y="1043673"/>
                <a:ext cx="45879" cy="82566"/>
              </a:xfrm>
              <a:custGeom>
                <a:rect b="b" l="l" r="r" t="t"/>
                <a:pathLst>
                  <a:path extrusionOk="0" h="82566" w="45879">
                    <a:moveTo>
                      <a:pt x="42976" y="71010"/>
                    </a:moveTo>
                    <a:cubicBezTo>
                      <a:pt x="43200" y="58698"/>
                      <a:pt x="44170" y="46126"/>
                      <a:pt x="42938" y="33852"/>
                    </a:cubicBezTo>
                    <a:cubicBezTo>
                      <a:pt x="41894" y="23145"/>
                      <a:pt x="38835" y="11206"/>
                      <a:pt x="30179" y="4006"/>
                    </a:cubicBezTo>
                    <a:cubicBezTo>
                      <a:pt x="20069" y="-4388"/>
                      <a:pt x="6825" y="1320"/>
                      <a:pt x="2199" y="12699"/>
                    </a:cubicBezTo>
                    <a:cubicBezTo>
                      <a:pt x="-2464" y="24227"/>
                      <a:pt x="856" y="37657"/>
                      <a:pt x="6862" y="48029"/>
                    </a:cubicBezTo>
                    <a:cubicBezTo>
                      <a:pt x="14249" y="60750"/>
                      <a:pt x="25964" y="70711"/>
                      <a:pt x="36297" y="80934"/>
                    </a:cubicBezTo>
                    <a:cubicBezTo>
                      <a:pt x="41446" y="86007"/>
                      <a:pt x="49355" y="78098"/>
                      <a:pt x="44207" y="73024"/>
                    </a:cubicBezTo>
                    <a:cubicBezTo>
                      <a:pt x="34806" y="63772"/>
                      <a:pt x="24061" y="54781"/>
                      <a:pt x="17122" y="43402"/>
                    </a:cubicBezTo>
                    <a:cubicBezTo>
                      <a:pt x="13839" y="38030"/>
                      <a:pt x="11414" y="31912"/>
                      <a:pt x="11190" y="25570"/>
                    </a:cubicBezTo>
                    <a:cubicBezTo>
                      <a:pt x="11041" y="20757"/>
                      <a:pt x="11899" y="14266"/>
                      <a:pt x="16637" y="11729"/>
                    </a:cubicBezTo>
                    <a:cubicBezTo>
                      <a:pt x="21151" y="9304"/>
                      <a:pt x="24621" y="13669"/>
                      <a:pt x="26784" y="17213"/>
                    </a:cubicBezTo>
                    <a:cubicBezTo>
                      <a:pt x="29620" y="21876"/>
                      <a:pt x="30963" y="27323"/>
                      <a:pt x="31597" y="32695"/>
                    </a:cubicBezTo>
                    <a:cubicBezTo>
                      <a:pt x="33089" y="45305"/>
                      <a:pt x="31970" y="58288"/>
                      <a:pt x="31746" y="70935"/>
                    </a:cubicBezTo>
                    <a:cubicBezTo>
                      <a:pt x="31634" y="78210"/>
                      <a:pt x="42826" y="78210"/>
                      <a:pt x="42976" y="71010"/>
                    </a:cubicBezTo>
                    <a:lnTo>
                      <a:pt x="42976" y="71010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13" name="Shape 25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514" name="Google Shape;2514;p30"/>
          <p:cNvGraphicFramePr/>
          <p:nvPr/>
        </p:nvGraphicFramePr>
        <p:xfrm>
          <a:off x="1473738" y="1009238"/>
          <a:ext cx="3000000" cy="3000000"/>
        </p:xfrm>
        <a:graphic>
          <a:graphicData uri="http://schemas.openxmlformats.org/drawingml/2006/table">
            <a:tbl>
              <a:tblPr>
                <a:noFill/>
                <a:tableStyleId>{824B9716-2654-4D3A-BFF6-FDA8A9BB03AC}</a:tableStyleId>
              </a:tblPr>
              <a:tblGrid>
                <a:gridCol w="382850"/>
                <a:gridCol w="382850"/>
                <a:gridCol w="382850"/>
                <a:gridCol w="382850"/>
                <a:gridCol w="382850"/>
                <a:gridCol w="382850"/>
                <a:gridCol w="382850"/>
              </a:tblGrid>
              <a:tr h="22927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latin typeface="Dekko"/>
                          <a:ea typeface="Dekko"/>
                          <a:cs typeface="Dekko"/>
                          <a:sym typeface="Dekko"/>
                        </a:rPr>
                        <a:t>M</a:t>
                      </a:r>
                      <a:endParaRPr b="1" sz="1200">
                        <a:solidFill>
                          <a:srgbClr val="000000"/>
                        </a:solidFill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rgbClr val="000000"/>
                          </a:solidFill>
                          <a:latin typeface="Dekko"/>
                          <a:ea typeface="Dekko"/>
                          <a:cs typeface="Dekko"/>
                          <a:sym typeface="Dekko"/>
                        </a:rPr>
                        <a:t>T</a:t>
                      </a:r>
                      <a:endParaRPr b="1" sz="1200">
                        <a:solidFill>
                          <a:srgbClr val="000000"/>
                        </a:solidFill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rgbClr val="000000"/>
                          </a:solidFill>
                          <a:latin typeface="Dekko"/>
                          <a:ea typeface="Dekko"/>
                          <a:cs typeface="Dekko"/>
                          <a:sym typeface="Dekko"/>
                        </a:rPr>
                        <a:t>W</a:t>
                      </a:r>
                      <a:endParaRPr b="1" sz="1200">
                        <a:solidFill>
                          <a:srgbClr val="000000"/>
                        </a:solidFill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rgbClr val="000000"/>
                          </a:solidFill>
                          <a:latin typeface="Dekko"/>
                          <a:ea typeface="Dekko"/>
                          <a:cs typeface="Dekko"/>
                          <a:sym typeface="Dekko"/>
                        </a:rPr>
                        <a:t>T</a:t>
                      </a:r>
                      <a:endParaRPr b="1" sz="1200">
                        <a:solidFill>
                          <a:srgbClr val="000000"/>
                        </a:solidFill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rgbClr val="000000"/>
                          </a:solidFill>
                          <a:latin typeface="Dekko"/>
                          <a:ea typeface="Dekko"/>
                          <a:cs typeface="Dekko"/>
                          <a:sym typeface="Dekko"/>
                        </a:rPr>
                        <a:t>F</a:t>
                      </a:r>
                      <a:endParaRPr b="1" sz="1200">
                        <a:solidFill>
                          <a:srgbClr val="000000"/>
                        </a:solidFill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rgbClr val="000000"/>
                          </a:solidFill>
                          <a:latin typeface="Dekko"/>
                          <a:ea typeface="Dekko"/>
                          <a:cs typeface="Dekko"/>
                          <a:sym typeface="Dekko"/>
                        </a:rPr>
                        <a:t>S</a:t>
                      </a:r>
                      <a:endParaRPr b="1" sz="1200">
                        <a:solidFill>
                          <a:srgbClr val="000000"/>
                        </a:solidFill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rgbClr val="000000"/>
                          </a:solidFill>
                          <a:latin typeface="Dekko"/>
                          <a:ea typeface="Dekko"/>
                          <a:cs typeface="Dekko"/>
                          <a:sym typeface="Dekko"/>
                        </a:rPr>
                        <a:t>S</a:t>
                      </a:r>
                      <a:endParaRPr b="1" sz="1200">
                        <a:solidFill>
                          <a:srgbClr val="000000"/>
                        </a:solidFill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095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1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2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3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4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5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095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6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7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8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9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10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11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12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</a:tr>
              <a:tr h="3095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13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14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15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16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17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18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19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095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20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21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22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23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24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25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26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095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27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28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29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30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095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2515" name="Google Shape;2515;p30"/>
          <p:cNvSpPr txBox="1"/>
          <p:nvPr>
            <p:ph idx="3" type="body"/>
          </p:nvPr>
        </p:nvSpPr>
        <p:spPr>
          <a:xfrm>
            <a:off x="6331525" y="2790951"/>
            <a:ext cx="1487700" cy="1612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16" name="Google Shape;2516;p30"/>
          <p:cNvSpPr txBox="1"/>
          <p:nvPr>
            <p:ph idx="5" type="body"/>
          </p:nvPr>
        </p:nvSpPr>
        <p:spPr>
          <a:xfrm>
            <a:off x="6331525" y="757900"/>
            <a:ext cx="1487700" cy="16134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17" name="Google Shape;2517;p30"/>
          <p:cNvSpPr txBox="1"/>
          <p:nvPr>
            <p:ph idx="6" type="body"/>
          </p:nvPr>
        </p:nvSpPr>
        <p:spPr>
          <a:xfrm>
            <a:off x="7819250" y="4785900"/>
            <a:ext cx="1487700" cy="16503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18" name="Google Shape;2518;p30"/>
          <p:cNvSpPr txBox="1"/>
          <p:nvPr>
            <p:ph idx="7" type="body"/>
          </p:nvPr>
        </p:nvSpPr>
        <p:spPr>
          <a:xfrm>
            <a:off x="9307000" y="4786275"/>
            <a:ext cx="1487700" cy="16503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19" name="Google Shape;2519;p30"/>
          <p:cNvSpPr txBox="1"/>
          <p:nvPr>
            <p:ph idx="2" type="body"/>
          </p:nvPr>
        </p:nvSpPr>
        <p:spPr>
          <a:xfrm>
            <a:off x="7819250" y="2790700"/>
            <a:ext cx="1487700" cy="1612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20" name="Google Shape;2520;p30"/>
          <p:cNvSpPr txBox="1"/>
          <p:nvPr>
            <p:ph idx="1" type="body"/>
          </p:nvPr>
        </p:nvSpPr>
        <p:spPr>
          <a:xfrm>
            <a:off x="9307000" y="2791224"/>
            <a:ext cx="1487700" cy="1612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21" name="Google Shape;2521;p30"/>
          <p:cNvSpPr txBox="1"/>
          <p:nvPr>
            <p:ph idx="4" type="body"/>
          </p:nvPr>
        </p:nvSpPr>
        <p:spPr>
          <a:xfrm>
            <a:off x="7819250" y="757699"/>
            <a:ext cx="1487700" cy="16134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22" name="Google Shape;2522;p30"/>
          <p:cNvSpPr/>
          <p:nvPr/>
        </p:nvSpPr>
        <p:spPr>
          <a:xfrm rot="226196">
            <a:off x="9247818" y="657764"/>
            <a:ext cx="1606075" cy="1699568"/>
          </a:xfrm>
          <a:prstGeom prst="rect">
            <a:avLst/>
          </a:prstGeom>
          <a:solidFill>
            <a:schemeClr val="accent3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600">
                <a:latin typeface="Glass Antiqua"/>
                <a:ea typeface="Glass Antiqua"/>
                <a:cs typeface="Glass Antiqua"/>
                <a:sym typeface="Glass Antiqua"/>
              </a:rPr>
              <a:t>You Can Do It!</a:t>
            </a:r>
            <a:endParaRPr b="1" sz="2600">
              <a:latin typeface="Glass Antiqua"/>
              <a:ea typeface="Glass Antiqua"/>
              <a:cs typeface="Glass Antiqua"/>
              <a:sym typeface="Glass Antiqua"/>
            </a:endParaRPr>
          </a:p>
        </p:txBody>
      </p:sp>
      <p:sp>
        <p:nvSpPr>
          <p:cNvPr id="2523" name="Google Shape;2523;p30"/>
          <p:cNvSpPr/>
          <p:nvPr/>
        </p:nvSpPr>
        <p:spPr>
          <a:xfrm rot="-240181">
            <a:off x="6334054" y="4589460"/>
            <a:ext cx="1482617" cy="179718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524" name="Google Shape;2524;p30"/>
          <p:cNvPicPr preferRelativeResize="0"/>
          <p:nvPr/>
        </p:nvPicPr>
        <p:blipFill rotWithShape="1">
          <a:blip r:embed="rId3">
            <a:alphaModFix/>
          </a:blip>
          <a:srcRect b="0" l="19067" r="21714" t="0"/>
          <a:stretch/>
        </p:blipFill>
        <p:spPr>
          <a:xfrm rot="-239996">
            <a:off x="6432237" y="4697176"/>
            <a:ext cx="1265000" cy="1263576"/>
          </a:xfrm>
          <a:prstGeom prst="rect">
            <a:avLst/>
          </a:prstGeom>
          <a:noFill/>
          <a:ln>
            <a:noFill/>
          </a:ln>
        </p:spPr>
      </p:pic>
      <p:sp>
        <p:nvSpPr>
          <p:cNvPr id="2525" name="Google Shape;2525;p30"/>
          <p:cNvSpPr/>
          <p:nvPr/>
        </p:nvSpPr>
        <p:spPr>
          <a:xfrm rot="10405083">
            <a:off x="6470336" y="4460726"/>
            <a:ext cx="1002326" cy="290145"/>
          </a:xfrm>
          <a:custGeom>
            <a:rect b="b" l="l" r="r" t="t"/>
            <a:pathLst>
              <a:path extrusionOk="0" h="1673412" w="7659384">
                <a:moveTo>
                  <a:pt x="197437" y="0"/>
                </a:moveTo>
                <a:lnTo>
                  <a:pt x="7604587" y="0"/>
                </a:lnTo>
                <a:lnTo>
                  <a:pt x="7349060" y="196414"/>
                </a:lnTo>
                <a:lnTo>
                  <a:pt x="7659384" y="434947"/>
                </a:lnTo>
                <a:lnTo>
                  <a:pt x="7659384" y="462083"/>
                </a:lnTo>
                <a:lnTo>
                  <a:pt x="7349061" y="700616"/>
                </a:lnTo>
                <a:lnTo>
                  <a:pt x="7658358" y="938359"/>
                </a:lnTo>
                <a:lnTo>
                  <a:pt x="7349060" y="1176104"/>
                </a:lnTo>
                <a:lnTo>
                  <a:pt x="7659384" y="1414637"/>
                </a:lnTo>
                <a:lnTo>
                  <a:pt x="7659384" y="1441774"/>
                </a:lnTo>
                <a:lnTo>
                  <a:pt x="7358029" y="1673412"/>
                </a:lnTo>
                <a:lnTo>
                  <a:pt x="211955" y="1673412"/>
                </a:lnTo>
                <a:lnTo>
                  <a:pt x="327976" y="1584232"/>
                </a:lnTo>
                <a:lnTo>
                  <a:pt x="0" y="1332130"/>
                </a:lnTo>
                <a:lnTo>
                  <a:pt x="327975" y="1080030"/>
                </a:lnTo>
                <a:lnTo>
                  <a:pt x="18678" y="842286"/>
                </a:lnTo>
                <a:lnTo>
                  <a:pt x="327976" y="604542"/>
                </a:lnTo>
                <a:lnTo>
                  <a:pt x="0" y="352440"/>
                </a:lnTo>
                <a:lnTo>
                  <a:pt x="327975" y="100340"/>
                </a:lnTo>
                <a:close/>
              </a:path>
            </a:pathLst>
          </a:custGeom>
          <a:solidFill>
            <a:srgbClr val="FFFFFF">
              <a:alpha val="50980"/>
            </a:srgbClr>
          </a:solidFill>
          <a:ln>
            <a:noFill/>
          </a:ln>
        </p:spPr>
        <p:txBody>
          <a:bodyPr anchorCtr="0" anchor="ctr" bIns="122825" lIns="245700" spcFirstLastPara="1" rIns="245700" wrap="square" tIns="1228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2526" name="Google Shape;2526;p30"/>
          <p:cNvSpPr/>
          <p:nvPr/>
        </p:nvSpPr>
        <p:spPr>
          <a:xfrm rot="-10405083">
            <a:off x="9631741" y="535047"/>
            <a:ext cx="1002326" cy="291109"/>
          </a:xfrm>
          <a:custGeom>
            <a:rect b="b" l="l" r="r" t="t"/>
            <a:pathLst>
              <a:path extrusionOk="0" h="1673412" w="7659384">
                <a:moveTo>
                  <a:pt x="197437" y="0"/>
                </a:moveTo>
                <a:lnTo>
                  <a:pt x="7604587" y="0"/>
                </a:lnTo>
                <a:lnTo>
                  <a:pt x="7349060" y="196414"/>
                </a:lnTo>
                <a:lnTo>
                  <a:pt x="7659384" y="434947"/>
                </a:lnTo>
                <a:lnTo>
                  <a:pt x="7659384" y="462083"/>
                </a:lnTo>
                <a:lnTo>
                  <a:pt x="7349061" y="700616"/>
                </a:lnTo>
                <a:lnTo>
                  <a:pt x="7658358" y="938359"/>
                </a:lnTo>
                <a:lnTo>
                  <a:pt x="7349060" y="1176104"/>
                </a:lnTo>
                <a:lnTo>
                  <a:pt x="7659384" y="1414637"/>
                </a:lnTo>
                <a:lnTo>
                  <a:pt x="7659384" y="1441774"/>
                </a:lnTo>
                <a:lnTo>
                  <a:pt x="7358029" y="1673412"/>
                </a:lnTo>
                <a:lnTo>
                  <a:pt x="211955" y="1673412"/>
                </a:lnTo>
                <a:lnTo>
                  <a:pt x="327976" y="1584232"/>
                </a:lnTo>
                <a:lnTo>
                  <a:pt x="0" y="1332130"/>
                </a:lnTo>
                <a:lnTo>
                  <a:pt x="327975" y="1080030"/>
                </a:lnTo>
                <a:lnTo>
                  <a:pt x="18678" y="842286"/>
                </a:lnTo>
                <a:lnTo>
                  <a:pt x="327976" y="604542"/>
                </a:lnTo>
                <a:lnTo>
                  <a:pt x="0" y="352440"/>
                </a:lnTo>
                <a:lnTo>
                  <a:pt x="327975" y="100340"/>
                </a:lnTo>
                <a:close/>
              </a:path>
            </a:pathLst>
          </a:custGeom>
          <a:solidFill>
            <a:srgbClr val="FFFFFF">
              <a:alpha val="50980"/>
            </a:srgbClr>
          </a:solidFill>
          <a:ln>
            <a:noFill/>
          </a:ln>
        </p:spPr>
        <p:txBody>
          <a:bodyPr anchorCtr="0" anchor="ctr" bIns="122825" lIns="245700" spcFirstLastPara="1" rIns="245700" wrap="square" tIns="1228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2527" name="Google Shape;2527;p30"/>
          <p:cNvSpPr txBox="1"/>
          <p:nvPr>
            <p:ph idx="8" type="body"/>
          </p:nvPr>
        </p:nvSpPr>
        <p:spPr>
          <a:xfrm>
            <a:off x="4187952" y="1140400"/>
            <a:ext cx="1857600" cy="5239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❏"/>
            </a:pPr>
            <a:r>
              <a:rPr lang="en"/>
              <a:t>I have to do this.</a:t>
            </a:r>
            <a:endParaRPr/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❏"/>
            </a:pPr>
            <a:r>
              <a:rPr lang="en" strike="sngStrike"/>
              <a:t>I have to do that.</a:t>
            </a:r>
            <a:endParaRPr strike="sngStrike"/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❏"/>
            </a:pPr>
            <a:r>
              <a:rPr lang="en"/>
              <a:t>And that too.</a:t>
            </a:r>
            <a:endParaRPr/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❏"/>
            </a:pPr>
            <a:r>
              <a:rPr lang="en"/>
              <a:t>And this too.</a:t>
            </a:r>
            <a:endParaRPr/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❏"/>
            </a:pPr>
            <a:r>
              <a:rPr lang="en"/>
              <a:t>Oh! And don’t forget about that!</a:t>
            </a:r>
            <a:endParaRPr/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❏"/>
            </a:pPr>
            <a:r>
              <a:rPr lang="en">
                <a:highlight>
                  <a:schemeClr val="accent2"/>
                </a:highlight>
              </a:rPr>
              <a:t>Remember to pick up this.</a:t>
            </a:r>
            <a:endParaRPr>
              <a:highlight>
                <a:schemeClr val="accent2"/>
              </a:highlight>
            </a:endParaRPr>
          </a:p>
        </p:txBody>
      </p:sp>
      <p:sp>
        <p:nvSpPr>
          <p:cNvPr id="2528" name="Google Shape;2528;p30"/>
          <p:cNvSpPr/>
          <p:nvPr/>
        </p:nvSpPr>
        <p:spPr>
          <a:xfrm rot="-222257">
            <a:off x="1481057" y="3565853"/>
            <a:ext cx="2530687" cy="2678020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latin typeface="Dekko"/>
                <a:ea typeface="Dekko"/>
                <a:cs typeface="Dekko"/>
                <a:sym typeface="Dekko"/>
              </a:rPr>
              <a:t>“Do the best you can until you know better. Then when you know better, do better.”</a:t>
            </a:r>
            <a:endParaRPr sz="1700">
              <a:latin typeface="Dekko"/>
              <a:ea typeface="Dekko"/>
              <a:cs typeface="Dekko"/>
              <a:sym typeface="Dekk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00">
              <a:latin typeface="Dekko"/>
              <a:ea typeface="Dekko"/>
              <a:cs typeface="Dekko"/>
              <a:sym typeface="Dekk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00">
              <a:latin typeface="Dekko"/>
              <a:ea typeface="Dekko"/>
              <a:cs typeface="Dekko"/>
              <a:sym typeface="Dekk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700">
                <a:highlight>
                  <a:schemeClr val="accent1"/>
                </a:highlight>
                <a:latin typeface="Dekko"/>
                <a:ea typeface="Dekko"/>
                <a:cs typeface="Dekko"/>
                <a:sym typeface="Dekko"/>
              </a:rPr>
              <a:t>-Maya Angelou</a:t>
            </a:r>
            <a:endParaRPr b="1" sz="1700">
              <a:highlight>
                <a:schemeClr val="accent1"/>
              </a:highlight>
              <a:latin typeface="Dekko"/>
              <a:ea typeface="Dekko"/>
              <a:cs typeface="Dekko"/>
              <a:sym typeface="Dekko"/>
            </a:endParaRPr>
          </a:p>
        </p:txBody>
      </p:sp>
      <p:sp>
        <p:nvSpPr>
          <p:cNvPr id="2529" name="Google Shape;2529;p30"/>
          <p:cNvSpPr/>
          <p:nvPr/>
        </p:nvSpPr>
        <p:spPr>
          <a:xfrm rot="10733898">
            <a:off x="2172022" y="3391834"/>
            <a:ext cx="995904" cy="292847"/>
          </a:xfrm>
          <a:custGeom>
            <a:rect b="b" l="l" r="r" t="t"/>
            <a:pathLst>
              <a:path extrusionOk="0" h="1673412" w="7659384">
                <a:moveTo>
                  <a:pt x="197437" y="0"/>
                </a:moveTo>
                <a:lnTo>
                  <a:pt x="7604587" y="0"/>
                </a:lnTo>
                <a:lnTo>
                  <a:pt x="7349060" y="196414"/>
                </a:lnTo>
                <a:lnTo>
                  <a:pt x="7659384" y="434947"/>
                </a:lnTo>
                <a:lnTo>
                  <a:pt x="7659384" y="462083"/>
                </a:lnTo>
                <a:lnTo>
                  <a:pt x="7349061" y="700616"/>
                </a:lnTo>
                <a:lnTo>
                  <a:pt x="7658358" y="938359"/>
                </a:lnTo>
                <a:lnTo>
                  <a:pt x="7349060" y="1176104"/>
                </a:lnTo>
                <a:lnTo>
                  <a:pt x="7659384" y="1414637"/>
                </a:lnTo>
                <a:lnTo>
                  <a:pt x="7659384" y="1441774"/>
                </a:lnTo>
                <a:lnTo>
                  <a:pt x="7358029" y="1673412"/>
                </a:lnTo>
                <a:lnTo>
                  <a:pt x="211955" y="1673412"/>
                </a:lnTo>
                <a:lnTo>
                  <a:pt x="327976" y="1584232"/>
                </a:lnTo>
                <a:lnTo>
                  <a:pt x="0" y="1332130"/>
                </a:lnTo>
                <a:lnTo>
                  <a:pt x="327975" y="1080030"/>
                </a:lnTo>
                <a:lnTo>
                  <a:pt x="18678" y="842286"/>
                </a:lnTo>
                <a:lnTo>
                  <a:pt x="327976" y="604542"/>
                </a:lnTo>
                <a:lnTo>
                  <a:pt x="0" y="352440"/>
                </a:lnTo>
                <a:lnTo>
                  <a:pt x="327975" y="100340"/>
                </a:lnTo>
                <a:close/>
              </a:path>
            </a:pathLst>
          </a:custGeom>
          <a:solidFill>
            <a:srgbClr val="FFFFFF">
              <a:alpha val="50980"/>
            </a:srgbClr>
          </a:solidFill>
          <a:ln>
            <a:noFill/>
          </a:ln>
        </p:spPr>
        <p:txBody>
          <a:bodyPr anchorCtr="0" anchor="ctr" bIns="122825" lIns="245700" spcFirstLastPara="1" rIns="245700" wrap="square" tIns="1228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/>
          </a:p>
        </p:txBody>
      </p:sp>
      <p:grpSp>
        <p:nvGrpSpPr>
          <p:cNvPr id="2530" name="Google Shape;2530;p30"/>
          <p:cNvGrpSpPr/>
          <p:nvPr/>
        </p:nvGrpSpPr>
        <p:grpSpPr>
          <a:xfrm rot="-233258">
            <a:off x="34827" y="537846"/>
            <a:ext cx="874750" cy="5782312"/>
            <a:chOff x="1043273" y="578498"/>
            <a:chExt cx="874749" cy="5782306"/>
          </a:xfrm>
        </p:grpSpPr>
        <p:grpSp>
          <p:nvGrpSpPr>
            <p:cNvPr id="2531" name="Google Shape;2531;p30"/>
            <p:cNvGrpSpPr/>
            <p:nvPr/>
          </p:nvGrpSpPr>
          <p:grpSpPr>
            <a:xfrm rot="286361">
              <a:off x="1282600" y="584974"/>
              <a:ext cx="396096" cy="5769354"/>
              <a:chOff x="9448800" y="476250"/>
              <a:chExt cx="396109" cy="5769543"/>
            </a:xfrm>
          </p:grpSpPr>
          <p:sp>
            <p:nvSpPr>
              <p:cNvPr id="2532" name="Google Shape;2532;p30"/>
              <p:cNvSpPr/>
              <p:nvPr/>
            </p:nvSpPr>
            <p:spPr>
              <a:xfrm>
                <a:off x="9508546" y="6169267"/>
                <a:ext cx="276759" cy="76526"/>
              </a:xfrm>
              <a:custGeom>
                <a:rect b="b" l="l" r="r" t="t"/>
                <a:pathLst>
                  <a:path extrusionOk="0" h="64579" w="233552">
                    <a:moveTo>
                      <a:pt x="206026" y="64579"/>
                    </a:moveTo>
                    <a:lnTo>
                      <a:pt x="27527" y="64579"/>
                    </a:lnTo>
                    <a:cubicBezTo>
                      <a:pt x="12382" y="64579"/>
                      <a:pt x="0" y="52197"/>
                      <a:pt x="0" y="37052"/>
                    </a:cubicBezTo>
                    <a:lnTo>
                      <a:pt x="0" y="27527"/>
                    </a:lnTo>
                    <a:cubicBezTo>
                      <a:pt x="0" y="12383"/>
                      <a:pt x="12382" y="0"/>
                      <a:pt x="27527" y="0"/>
                    </a:cubicBezTo>
                    <a:lnTo>
                      <a:pt x="206026" y="0"/>
                    </a:lnTo>
                    <a:cubicBezTo>
                      <a:pt x="221171" y="0"/>
                      <a:pt x="233553" y="12383"/>
                      <a:pt x="233553" y="27527"/>
                    </a:cubicBezTo>
                    <a:lnTo>
                      <a:pt x="233553" y="37052"/>
                    </a:lnTo>
                    <a:cubicBezTo>
                      <a:pt x="233553" y="52197"/>
                      <a:pt x="221171" y="64579"/>
                      <a:pt x="206026" y="64579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  <a:effectLst>
                <a:outerShdw blurRad="57150" rotWithShape="0" algn="bl" dir="1560000" dist="114300">
                  <a:srgbClr val="000000">
                    <a:alpha val="24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33" name="Google Shape;2533;p30"/>
              <p:cNvSpPr/>
              <p:nvPr/>
            </p:nvSpPr>
            <p:spPr>
              <a:xfrm>
                <a:off x="9508546" y="6159742"/>
                <a:ext cx="276759" cy="76526"/>
              </a:xfrm>
              <a:custGeom>
                <a:rect b="b" l="l" r="r" t="t"/>
                <a:pathLst>
                  <a:path extrusionOk="0" h="64579" w="233552">
                    <a:moveTo>
                      <a:pt x="206026" y="64579"/>
                    </a:moveTo>
                    <a:lnTo>
                      <a:pt x="27527" y="64579"/>
                    </a:lnTo>
                    <a:cubicBezTo>
                      <a:pt x="12382" y="64579"/>
                      <a:pt x="0" y="52197"/>
                      <a:pt x="0" y="37052"/>
                    </a:cubicBezTo>
                    <a:lnTo>
                      <a:pt x="0" y="27527"/>
                    </a:lnTo>
                    <a:cubicBezTo>
                      <a:pt x="0" y="12383"/>
                      <a:pt x="12382" y="0"/>
                      <a:pt x="27527" y="0"/>
                    </a:cubicBezTo>
                    <a:lnTo>
                      <a:pt x="206026" y="0"/>
                    </a:lnTo>
                    <a:cubicBezTo>
                      <a:pt x="221171" y="0"/>
                      <a:pt x="233553" y="12383"/>
                      <a:pt x="233553" y="27527"/>
                    </a:cubicBezTo>
                    <a:lnTo>
                      <a:pt x="233553" y="37052"/>
                    </a:lnTo>
                    <a:cubicBezTo>
                      <a:pt x="233553" y="52197"/>
                      <a:pt x="221171" y="64579"/>
                      <a:pt x="206026" y="64579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  <a:effectLst>
                <a:outerShdw blurRad="57150" rotWithShape="0" algn="bl" dir="1560000" dist="114300">
                  <a:srgbClr val="000000">
                    <a:alpha val="24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34" name="Google Shape;2534;p30"/>
              <p:cNvSpPr/>
              <p:nvPr/>
            </p:nvSpPr>
            <p:spPr>
              <a:xfrm>
                <a:off x="9470400" y="2556607"/>
                <a:ext cx="352568" cy="3647434"/>
              </a:xfrm>
              <a:custGeom>
                <a:rect b="b" l="l" r="r" t="t"/>
                <a:pathLst>
                  <a:path extrusionOk="0" h="3078003" w="256413">
                    <a:moveTo>
                      <a:pt x="95" y="0"/>
                    </a:moveTo>
                    <a:lnTo>
                      <a:pt x="256413" y="0"/>
                    </a:lnTo>
                    <a:lnTo>
                      <a:pt x="256413" y="3044000"/>
                    </a:lnTo>
                    <a:cubicBezTo>
                      <a:pt x="256413" y="3062764"/>
                      <a:pt x="241173" y="3078004"/>
                      <a:pt x="222409" y="3078004"/>
                    </a:cubicBezTo>
                    <a:lnTo>
                      <a:pt x="34004" y="3078004"/>
                    </a:lnTo>
                    <a:cubicBezTo>
                      <a:pt x="15240" y="3078004"/>
                      <a:pt x="0" y="3062764"/>
                      <a:pt x="0" y="3044000"/>
                    </a:cubicBezTo>
                    <a:lnTo>
                      <a:pt x="0" y="0"/>
                    </a:lnTo>
                    <a:lnTo>
                      <a:pt x="95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  <a:effectLst>
                <a:outerShdw blurRad="57150" rotWithShape="0" algn="bl" dir="1560000" dist="114300">
                  <a:srgbClr val="000000">
                    <a:alpha val="24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35" name="Google Shape;2535;p30"/>
              <p:cNvSpPr/>
              <p:nvPr/>
            </p:nvSpPr>
            <p:spPr>
              <a:xfrm>
                <a:off x="9470261" y="476250"/>
                <a:ext cx="353399" cy="2082248"/>
              </a:xfrm>
              <a:custGeom>
                <a:rect b="b" l="l" r="r" t="t"/>
                <a:pathLst>
                  <a:path extrusionOk="0" h="1757171" w="298227">
                    <a:moveTo>
                      <a:pt x="298228" y="1757172"/>
                    </a:moveTo>
                    <a:lnTo>
                      <a:pt x="0" y="1757172"/>
                    </a:lnTo>
                    <a:lnTo>
                      <a:pt x="0" y="39910"/>
                    </a:lnTo>
                    <a:cubicBezTo>
                      <a:pt x="0" y="17812"/>
                      <a:pt x="17812" y="0"/>
                      <a:pt x="39815" y="0"/>
                    </a:cubicBezTo>
                    <a:lnTo>
                      <a:pt x="258413" y="0"/>
                    </a:lnTo>
                    <a:cubicBezTo>
                      <a:pt x="280416" y="0"/>
                      <a:pt x="298228" y="17812"/>
                      <a:pt x="298228" y="39815"/>
                    </a:cubicBezTo>
                    <a:lnTo>
                      <a:pt x="298228" y="1757172"/>
                    </a:lnTo>
                    <a:lnTo>
                      <a:pt x="298228" y="1757172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  <a:effectLst>
                <a:outerShdw blurRad="57150" rotWithShape="0" algn="bl" dir="1560000" dist="114300">
                  <a:srgbClr val="000000">
                    <a:alpha val="24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36" name="Google Shape;2536;p30"/>
              <p:cNvSpPr/>
              <p:nvPr/>
            </p:nvSpPr>
            <p:spPr>
              <a:xfrm>
                <a:off x="9448800" y="2485789"/>
                <a:ext cx="396109" cy="152940"/>
              </a:xfrm>
              <a:custGeom>
                <a:rect b="b" l="l" r="r" t="t"/>
                <a:pathLst>
                  <a:path extrusionOk="0" h="129063" w="345947">
                    <a:moveTo>
                      <a:pt x="318421" y="129064"/>
                    </a:moveTo>
                    <a:lnTo>
                      <a:pt x="27527" y="129064"/>
                    </a:lnTo>
                    <a:cubicBezTo>
                      <a:pt x="12383" y="129064"/>
                      <a:pt x="0" y="116681"/>
                      <a:pt x="0" y="101537"/>
                    </a:cubicBezTo>
                    <a:lnTo>
                      <a:pt x="0" y="27527"/>
                    </a:lnTo>
                    <a:cubicBezTo>
                      <a:pt x="0" y="12383"/>
                      <a:pt x="12383" y="0"/>
                      <a:pt x="27527" y="0"/>
                    </a:cubicBezTo>
                    <a:lnTo>
                      <a:pt x="318421" y="0"/>
                    </a:lnTo>
                    <a:cubicBezTo>
                      <a:pt x="333566" y="0"/>
                      <a:pt x="345948" y="12383"/>
                      <a:pt x="345948" y="27527"/>
                    </a:cubicBezTo>
                    <a:lnTo>
                      <a:pt x="345948" y="101537"/>
                    </a:lnTo>
                    <a:cubicBezTo>
                      <a:pt x="345948" y="116681"/>
                      <a:pt x="333566" y="129064"/>
                      <a:pt x="318421" y="129064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  <a:effectLst>
                <a:outerShdw blurRad="57150" rotWithShape="0" algn="bl" dir="1560000" dist="114300">
                  <a:srgbClr val="000000">
                    <a:alpha val="24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37" name="Google Shape;2537;p30"/>
              <p:cNvSpPr/>
              <p:nvPr/>
            </p:nvSpPr>
            <p:spPr>
              <a:xfrm>
                <a:off x="9448800" y="2485789"/>
                <a:ext cx="396109" cy="152940"/>
              </a:xfrm>
              <a:custGeom>
                <a:rect b="b" l="l" r="r" t="t"/>
                <a:pathLst>
                  <a:path extrusionOk="0" h="129063" w="345947">
                    <a:moveTo>
                      <a:pt x="318421" y="129064"/>
                    </a:moveTo>
                    <a:lnTo>
                      <a:pt x="27527" y="129064"/>
                    </a:lnTo>
                    <a:cubicBezTo>
                      <a:pt x="12383" y="129064"/>
                      <a:pt x="0" y="116681"/>
                      <a:pt x="0" y="101537"/>
                    </a:cubicBezTo>
                    <a:lnTo>
                      <a:pt x="0" y="27527"/>
                    </a:lnTo>
                    <a:cubicBezTo>
                      <a:pt x="0" y="12383"/>
                      <a:pt x="12383" y="0"/>
                      <a:pt x="27527" y="0"/>
                    </a:cubicBezTo>
                    <a:lnTo>
                      <a:pt x="318421" y="0"/>
                    </a:lnTo>
                    <a:cubicBezTo>
                      <a:pt x="333566" y="0"/>
                      <a:pt x="345948" y="12383"/>
                      <a:pt x="345948" y="27527"/>
                    </a:cubicBezTo>
                    <a:lnTo>
                      <a:pt x="345948" y="101537"/>
                    </a:lnTo>
                    <a:cubicBezTo>
                      <a:pt x="345948" y="116681"/>
                      <a:pt x="333566" y="129064"/>
                      <a:pt x="318421" y="129064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  <a:effectLst>
                <a:outerShdw blurRad="57150" rotWithShape="0" algn="bl" dir="1560000" dist="114300">
                  <a:srgbClr val="000000">
                    <a:alpha val="24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538" name="Google Shape;2538;p30"/>
            <p:cNvGrpSpPr/>
            <p:nvPr/>
          </p:nvGrpSpPr>
          <p:grpSpPr>
            <a:xfrm rot="286361">
              <a:off x="1282600" y="584974"/>
              <a:ext cx="396096" cy="5769354"/>
              <a:chOff x="9448800" y="476250"/>
              <a:chExt cx="396109" cy="5769543"/>
            </a:xfrm>
          </p:grpSpPr>
          <p:sp>
            <p:nvSpPr>
              <p:cNvPr id="2539" name="Google Shape;2539;p30"/>
              <p:cNvSpPr/>
              <p:nvPr/>
            </p:nvSpPr>
            <p:spPr>
              <a:xfrm>
                <a:off x="9508546" y="6169267"/>
                <a:ext cx="276759" cy="76526"/>
              </a:xfrm>
              <a:custGeom>
                <a:rect b="b" l="l" r="r" t="t"/>
                <a:pathLst>
                  <a:path extrusionOk="0" h="64579" w="233552">
                    <a:moveTo>
                      <a:pt x="206026" y="64579"/>
                    </a:moveTo>
                    <a:lnTo>
                      <a:pt x="27527" y="64579"/>
                    </a:lnTo>
                    <a:cubicBezTo>
                      <a:pt x="12382" y="64579"/>
                      <a:pt x="0" y="52197"/>
                      <a:pt x="0" y="37052"/>
                    </a:cubicBezTo>
                    <a:lnTo>
                      <a:pt x="0" y="27527"/>
                    </a:lnTo>
                    <a:cubicBezTo>
                      <a:pt x="0" y="12383"/>
                      <a:pt x="12382" y="0"/>
                      <a:pt x="27527" y="0"/>
                    </a:cubicBezTo>
                    <a:lnTo>
                      <a:pt x="206026" y="0"/>
                    </a:lnTo>
                    <a:cubicBezTo>
                      <a:pt x="221171" y="0"/>
                      <a:pt x="233553" y="12383"/>
                      <a:pt x="233553" y="27527"/>
                    </a:cubicBezTo>
                    <a:lnTo>
                      <a:pt x="233553" y="37052"/>
                    </a:lnTo>
                    <a:cubicBezTo>
                      <a:pt x="233553" y="52197"/>
                      <a:pt x="221171" y="64579"/>
                      <a:pt x="206026" y="64579"/>
                    </a:cubicBezTo>
                    <a:close/>
                  </a:path>
                </a:pathLst>
              </a:custGeom>
              <a:gradFill>
                <a:gsLst>
                  <a:gs pos="0">
                    <a:srgbClr val="000000"/>
                  </a:gs>
                  <a:gs pos="66000">
                    <a:srgbClr val="434343"/>
                  </a:gs>
                  <a:gs pos="100000">
                    <a:srgbClr val="000000"/>
                  </a:gs>
                </a:gsLst>
                <a:lin ang="0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40" name="Google Shape;2540;p30"/>
              <p:cNvSpPr/>
              <p:nvPr/>
            </p:nvSpPr>
            <p:spPr>
              <a:xfrm>
                <a:off x="9508546" y="6159742"/>
                <a:ext cx="276759" cy="76526"/>
              </a:xfrm>
              <a:custGeom>
                <a:rect b="b" l="l" r="r" t="t"/>
                <a:pathLst>
                  <a:path extrusionOk="0" h="64579" w="233552">
                    <a:moveTo>
                      <a:pt x="206026" y="64579"/>
                    </a:moveTo>
                    <a:lnTo>
                      <a:pt x="27527" y="64579"/>
                    </a:lnTo>
                    <a:cubicBezTo>
                      <a:pt x="12382" y="64579"/>
                      <a:pt x="0" y="52197"/>
                      <a:pt x="0" y="37052"/>
                    </a:cubicBezTo>
                    <a:lnTo>
                      <a:pt x="0" y="27527"/>
                    </a:lnTo>
                    <a:cubicBezTo>
                      <a:pt x="0" y="12383"/>
                      <a:pt x="12382" y="0"/>
                      <a:pt x="27527" y="0"/>
                    </a:cubicBezTo>
                    <a:lnTo>
                      <a:pt x="206026" y="0"/>
                    </a:lnTo>
                    <a:cubicBezTo>
                      <a:pt x="221171" y="0"/>
                      <a:pt x="233553" y="12383"/>
                      <a:pt x="233553" y="27527"/>
                    </a:cubicBezTo>
                    <a:lnTo>
                      <a:pt x="233553" y="37052"/>
                    </a:lnTo>
                    <a:cubicBezTo>
                      <a:pt x="233553" y="52197"/>
                      <a:pt x="221171" y="64579"/>
                      <a:pt x="206026" y="64579"/>
                    </a:cubicBezTo>
                    <a:close/>
                  </a:path>
                </a:pathLst>
              </a:custGeom>
              <a:solidFill>
                <a:srgbClr val="000000">
                  <a:alpha val="2000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41" name="Google Shape;2541;p30"/>
              <p:cNvSpPr/>
              <p:nvPr/>
            </p:nvSpPr>
            <p:spPr>
              <a:xfrm>
                <a:off x="9470400" y="2556607"/>
                <a:ext cx="352568" cy="3647434"/>
              </a:xfrm>
              <a:custGeom>
                <a:rect b="b" l="l" r="r" t="t"/>
                <a:pathLst>
                  <a:path extrusionOk="0" h="3078003" w="256413">
                    <a:moveTo>
                      <a:pt x="95" y="0"/>
                    </a:moveTo>
                    <a:lnTo>
                      <a:pt x="256413" y="0"/>
                    </a:lnTo>
                    <a:lnTo>
                      <a:pt x="256413" y="3044000"/>
                    </a:lnTo>
                    <a:cubicBezTo>
                      <a:pt x="256413" y="3062764"/>
                      <a:pt x="241173" y="3078004"/>
                      <a:pt x="222409" y="3078004"/>
                    </a:cubicBezTo>
                    <a:lnTo>
                      <a:pt x="34004" y="3078004"/>
                    </a:lnTo>
                    <a:cubicBezTo>
                      <a:pt x="15240" y="3078004"/>
                      <a:pt x="0" y="3062764"/>
                      <a:pt x="0" y="3044000"/>
                    </a:cubicBezTo>
                    <a:lnTo>
                      <a:pt x="0" y="0"/>
                    </a:lnTo>
                    <a:lnTo>
                      <a:pt x="95" y="0"/>
                    </a:lnTo>
                    <a:close/>
                  </a:path>
                </a:pathLst>
              </a:custGeom>
              <a:gradFill>
                <a:gsLst>
                  <a:gs pos="0">
                    <a:srgbClr val="D8D8D8"/>
                  </a:gs>
                  <a:gs pos="66000">
                    <a:srgbClr val="FFFFFF"/>
                  </a:gs>
                  <a:gs pos="100000">
                    <a:srgbClr val="F2F2F2"/>
                  </a:gs>
                </a:gsLst>
                <a:lin ang="0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42" name="Google Shape;2542;p30"/>
              <p:cNvSpPr/>
              <p:nvPr/>
            </p:nvSpPr>
            <p:spPr>
              <a:xfrm>
                <a:off x="9470261" y="476250"/>
                <a:ext cx="353399" cy="2082248"/>
              </a:xfrm>
              <a:custGeom>
                <a:rect b="b" l="l" r="r" t="t"/>
                <a:pathLst>
                  <a:path extrusionOk="0" h="1757171" w="298227">
                    <a:moveTo>
                      <a:pt x="298228" y="1757172"/>
                    </a:moveTo>
                    <a:lnTo>
                      <a:pt x="0" y="1757172"/>
                    </a:lnTo>
                    <a:lnTo>
                      <a:pt x="0" y="39910"/>
                    </a:lnTo>
                    <a:cubicBezTo>
                      <a:pt x="0" y="17812"/>
                      <a:pt x="17812" y="0"/>
                      <a:pt x="39815" y="0"/>
                    </a:cubicBezTo>
                    <a:lnTo>
                      <a:pt x="258413" y="0"/>
                    </a:lnTo>
                    <a:cubicBezTo>
                      <a:pt x="280416" y="0"/>
                      <a:pt x="298228" y="17812"/>
                      <a:pt x="298228" y="39815"/>
                    </a:cubicBezTo>
                    <a:lnTo>
                      <a:pt x="298228" y="1757172"/>
                    </a:lnTo>
                    <a:lnTo>
                      <a:pt x="298228" y="1757172"/>
                    </a:lnTo>
                    <a:close/>
                  </a:path>
                </a:pathLst>
              </a:custGeom>
              <a:gradFill>
                <a:gsLst>
                  <a:gs pos="0">
                    <a:srgbClr val="000000"/>
                  </a:gs>
                  <a:gs pos="66000">
                    <a:srgbClr val="434343"/>
                  </a:gs>
                  <a:gs pos="100000">
                    <a:srgbClr val="000000"/>
                  </a:gs>
                </a:gsLst>
                <a:lin ang="0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43" name="Google Shape;2543;p30"/>
              <p:cNvSpPr/>
              <p:nvPr/>
            </p:nvSpPr>
            <p:spPr>
              <a:xfrm>
                <a:off x="9448800" y="2485789"/>
                <a:ext cx="396109" cy="152940"/>
              </a:xfrm>
              <a:custGeom>
                <a:rect b="b" l="l" r="r" t="t"/>
                <a:pathLst>
                  <a:path extrusionOk="0" h="129063" w="345947">
                    <a:moveTo>
                      <a:pt x="318421" y="129064"/>
                    </a:moveTo>
                    <a:lnTo>
                      <a:pt x="27527" y="129064"/>
                    </a:lnTo>
                    <a:cubicBezTo>
                      <a:pt x="12383" y="129064"/>
                      <a:pt x="0" y="116681"/>
                      <a:pt x="0" y="101537"/>
                    </a:cubicBezTo>
                    <a:lnTo>
                      <a:pt x="0" y="27527"/>
                    </a:lnTo>
                    <a:cubicBezTo>
                      <a:pt x="0" y="12383"/>
                      <a:pt x="12383" y="0"/>
                      <a:pt x="27527" y="0"/>
                    </a:cubicBezTo>
                    <a:lnTo>
                      <a:pt x="318421" y="0"/>
                    </a:lnTo>
                    <a:cubicBezTo>
                      <a:pt x="333566" y="0"/>
                      <a:pt x="345948" y="12383"/>
                      <a:pt x="345948" y="27527"/>
                    </a:cubicBezTo>
                    <a:lnTo>
                      <a:pt x="345948" y="101537"/>
                    </a:lnTo>
                    <a:cubicBezTo>
                      <a:pt x="345948" y="116681"/>
                      <a:pt x="333566" y="129064"/>
                      <a:pt x="318421" y="129064"/>
                    </a:cubicBezTo>
                    <a:close/>
                  </a:path>
                </a:pathLst>
              </a:custGeom>
              <a:gradFill>
                <a:gsLst>
                  <a:gs pos="0">
                    <a:srgbClr val="000000"/>
                  </a:gs>
                  <a:gs pos="66000">
                    <a:srgbClr val="434343"/>
                  </a:gs>
                  <a:gs pos="100000">
                    <a:srgbClr val="000000"/>
                  </a:gs>
                </a:gsLst>
                <a:lin ang="0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44" name="Google Shape;2544;p30"/>
              <p:cNvSpPr/>
              <p:nvPr/>
            </p:nvSpPr>
            <p:spPr>
              <a:xfrm>
                <a:off x="9448800" y="2485789"/>
                <a:ext cx="396109" cy="152940"/>
              </a:xfrm>
              <a:custGeom>
                <a:rect b="b" l="l" r="r" t="t"/>
                <a:pathLst>
                  <a:path extrusionOk="0" h="129063" w="345947">
                    <a:moveTo>
                      <a:pt x="318421" y="129064"/>
                    </a:moveTo>
                    <a:lnTo>
                      <a:pt x="27527" y="129064"/>
                    </a:lnTo>
                    <a:cubicBezTo>
                      <a:pt x="12383" y="129064"/>
                      <a:pt x="0" y="116681"/>
                      <a:pt x="0" y="101537"/>
                    </a:cubicBezTo>
                    <a:lnTo>
                      <a:pt x="0" y="27527"/>
                    </a:lnTo>
                    <a:cubicBezTo>
                      <a:pt x="0" y="12383"/>
                      <a:pt x="12383" y="0"/>
                      <a:pt x="27527" y="0"/>
                    </a:cubicBezTo>
                    <a:lnTo>
                      <a:pt x="318421" y="0"/>
                    </a:lnTo>
                    <a:cubicBezTo>
                      <a:pt x="333566" y="0"/>
                      <a:pt x="345948" y="12383"/>
                      <a:pt x="345948" y="27527"/>
                    </a:cubicBezTo>
                    <a:lnTo>
                      <a:pt x="345948" y="101537"/>
                    </a:lnTo>
                    <a:cubicBezTo>
                      <a:pt x="345948" y="116681"/>
                      <a:pt x="333566" y="129064"/>
                      <a:pt x="318421" y="129064"/>
                    </a:cubicBezTo>
                    <a:close/>
                  </a:path>
                </a:pathLst>
              </a:custGeom>
              <a:solidFill>
                <a:srgbClr val="000000">
                  <a:alpha val="2000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2545" name="Google Shape;2545;p30"/>
          <p:cNvSpPr/>
          <p:nvPr/>
        </p:nvSpPr>
        <p:spPr>
          <a:xfrm>
            <a:off x="3650283" y="696017"/>
            <a:ext cx="263762" cy="121430"/>
          </a:xfrm>
          <a:custGeom>
            <a:rect b="b" l="l" r="r" t="t"/>
            <a:pathLst>
              <a:path extrusionOk="0" h="66355" w="144132">
                <a:moveTo>
                  <a:pt x="11851" y="49273"/>
                </a:moveTo>
                <a:cubicBezTo>
                  <a:pt x="9949" y="49012"/>
                  <a:pt x="11627" y="49945"/>
                  <a:pt x="11254" y="48975"/>
                </a:cubicBezTo>
                <a:cubicBezTo>
                  <a:pt x="11031" y="48415"/>
                  <a:pt x="11031" y="47856"/>
                  <a:pt x="10993" y="47259"/>
                </a:cubicBezTo>
                <a:cubicBezTo>
                  <a:pt x="10844" y="45244"/>
                  <a:pt x="11515" y="43192"/>
                  <a:pt x="12113" y="41327"/>
                </a:cubicBezTo>
                <a:cubicBezTo>
                  <a:pt x="13530" y="36738"/>
                  <a:pt x="15880" y="32336"/>
                  <a:pt x="19238" y="28866"/>
                </a:cubicBezTo>
                <a:cubicBezTo>
                  <a:pt x="25393" y="22524"/>
                  <a:pt x="35280" y="19465"/>
                  <a:pt x="43413" y="23792"/>
                </a:cubicBezTo>
                <a:cubicBezTo>
                  <a:pt x="50241" y="27411"/>
                  <a:pt x="54419" y="34574"/>
                  <a:pt x="58597" y="40805"/>
                </a:cubicBezTo>
                <a:cubicBezTo>
                  <a:pt x="63037" y="47483"/>
                  <a:pt x="67625" y="54048"/>
                  <a:pt x="74154" y="58824"/>
                </a:cubicBezTo>
                <a:cubicBezTo>
                  <a:pt x="89264" y="69830"/>
                  <a:pt x="113140" y="68188"/>
                  <a:pt x="128100" y="57705"/>
                </a:cubicBezTo>
                <a:cubicBezTo>
                  <a:pt x="143210" y="47109"/>
                  <a:pt x="150447" y="24539"/>
                  <a:pt x="137203" y="9392"/>
                </a:cubicBezTo>
                <a:cubicBezTo>
                  <a:pt x="122616" y="-7247"/>
                  <a:pt x="96315" y="-495"/>
                  <a:pt x="89264" y="19577"/>
                </a:cubicBezTo>
                <a:cubicBezTo>
                  <a:pt x="86876" y="26404"/>
                  <a:pt x="97695" y="29314"/>
                  <a:pt x="100045" y="22561"/>
                </a:cubicBezTo>
                <a:cubicBezTo>
                  <a:pt x="106387" y="4467"/>
                  <a:pt x="132950" y="9616"/>
                  <a:pt x="132913" y="28493"/>
                </a:cubicBezTo>
                <a:cubicBezTo>
                  <a:pt x="132876" y="48005"/>
                  <a:pt x="110566" y="56921"/>
                  <a:pt x="93890" y="54720"/>
                </a:cubicBezTo>
                <a:cubicBezTo>
                  <a:pt x="76430" y="52407"/>
                  <a:pt x="70498" y="36887"/>
                  <a:pt x="60798" y="24613"/>
                </a:cubicBezTo>
                <a:cubicBezTo>
                  <a:pt x="50278" y="11294"/>
                  <a:pt x="33191" y="6109"/>
                  <a:pt x="18044" y="15548"/>
                </a:cubicBezTo>
                <a:cubicBezTo>
                  <a:pt x="9389" y="20920"/>
                  <a:pt x="3532" y="30060"/>
                  <a:pt x="921" y="39797"/>
                </a:cubicBezTo>
                <a:cubicBezTo>
                  <a:pt x="-982" y="46960"/>
                  <a:pt x="-647" y="58786"/>
                  <a:pt x="8904" y="60093"/>
                </a:cubicBezTo>
                <a:cubicBezTo>
                  <a:pt x="11926" y="60503"/>
                  <a:pt x="14873" y="59346"/>
                  <a:pt x="15806" y="56175"/>
                </a:cubicBezTo>
                <a:cubicBezTo>
                  <a:pt x="16515" y="53564"/>
                  <a:pt x="14873" y="49684"/>
                  <a:pt x="11851" y="49273"/>
                </a:cubicBezTo>
                <a:lnTo>
                  <a:pt x="11851" y="49273"/>
                </a:lnTo>
                <a:close/>
              </a:path>
            </a:pathLst>
          </a:custGeom>
          <a:solidFill>
            <a:srgbClr val="3A393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6" name="Google Shape;2546;p30"/>
          <p:cNvSpPr/>
          <p:nvPr/>
        </p:nvSpPr>
        <p:spPr>
          <a:xfrm>
            <a:off x="9479090" y="2022764"/>
            <a:ext cx="1146312" cy="157895"/>
          </a:xfrm>
          <a:custGeom>
            <a:rect b="b" l="l" r="r" t="t"/>
            <a:pathLst>
              <a:path extrusionOk="0" h="65927" w="478627">
                <a:moveTo>
                  <a:pt x="9205" y="30276"/>
                </a:moveTo>
                <a:cubicBezTo>
                  <a:pt x="15137" y="22666"/>
                  <a:pt x="22860" y="14645"/>
                  <a:pt x="32447" y="11959"/>
                </a:cubicBezTo>
                <a:cubicBezTo>
                  <a:pt x="42073" y="9235"/>
                  <a:pt x="47818" y="15503"/>
                  <a:pt x="52556" y="22964"/>
                </a:cubicBezTo>
                <a:cubicBezTo>
                  <a:pt x="57481" y="30724"/>
                  <a:pt x="62592" y="37962"/>
                  <a:pt x="71657" y="41095"/>
                </a:cubicBezTo>
                <a:cubicBezTo>
                  <a:pt x="81096" y="44341"/>
                  <a:pt x="91467" y="41767"/>
                  <a:pt x="100310" y="37887"/>
                </a:cubicBezTo>
                <a:cubicBezTo>
                  <a:pt x="109636" y="33783"/>
                  <a:pt x="117470" y="27404"/>
                  <a:pt x="126089" y="22106"/>
                </a:cubicBezTo>
                <a:cubicBezTo>
                  <a:pt x="134520" y="16958"/>
                  <a:pt x="145563" y="11287"/>
                  <a:pt x="155524" y="15465"/>
                </a:cubicBezTo>
                <a:cubicBezTo>
                  <a:pt x="163172" y="18674"/>
                  <a:pt x="168134" y="26471"/>
                  <a:pt x="173730" y="32216"/>
                </a:cubicBezTo>
                <a:cubicBezTo>
                  <a:pt x="179438" y="38036"/>
                  <a:pt x="186265" y="42662"/>
                  <a:pt x="194659" y="42998"/>
                </a:cubicBezTo>
                <a:cubicBezTo>
                  <a:pt x="214432" y="43819"/>
                  <a:pt x="225661" y="21882"/>
                  <a:pt x="245173" y="21397"/>
                </a:cubicBezTo>
                <a:cubicBezTo>
                  <a:pt x="255209" y="21136"/>
                  <a:pt x="263454" y="25427"/>
                  <a:pt x="270393" y="32403"/>
                </a:cubicBezTo>
                <a:cubicBezTo>
                  <a:pt x="277071" y="39155"/>
                  <a:pt x="283227" y="46692"/>
                  <a:pt x="292554" y="49788"/>
                </a:cubicBezTo>
                <a:cubicBezTo>
                  <a:pt x="308111" y="54937"/>
                  <a:pt x="323146" y="44901"/>
                  <a:pt x="336240" y="37850"/>
                </a:cubicBezTo>
                <a:cubicBezTo>
                  <a:pt x="342433" y="34529"/>
                  <a:pt x="349298" y="30911"/>
                  <a:pt x="356535" y="31172"/>
                </a:cubicBezTo>
                <a:cubicBezTo>
                  <a:pt x="364370" y="31470"/>
                  <a:pt x="369780" y="37365"/>
                  <a:pt x="374890" y="42625"/>
                </a:cubicBezTo>
                <a:cubicBezTo>
                  <a:pt x="381121" y="49042"/>
                  <a:pt x="387836" y="55683"/>
                  <a:pt x="397237" y="56503"/>
                </a:cubicBezTo>
                <a:cubicBezTo>
                  <a:pt x="408019" y="57436"/>
                  <a:pt x="415668" y="49937"/>
                  <a:pt x="425031" y="46281"/>
                </a:cubicBezTo>
                <a:cubicBezTo>
                  <a:pt x="434172" y="42737"/>
                  <a:pt x="441559" y="48520"/>
                  <a:pt x="448535" y="53855"/>
                </a:cubicBezTo>
                <a:cubicBezTo>
                  <a:pt x="456071" y="59674"/>
                  <a:pt x="463457" y="65122"/>
                  <a:pt x="473270" y="65905"/>
                </a:cubicBezTo>
                <a:cubicBezTo>
                  <a:pt x="480432" y="66502"/>
                  <a:pt x="480395" y="55310"/>
                  <a:pt x="473270" y="54713"/>
                </a:cubicBezTo>
                <a:cubicBezTo>
                  <a:pt x="465435" y="54078"/>
                  <a:pt x="458906" y="47774"/>
                  <a:pt x="452938" y="43260"/>
                </a:cubicBezTo>
                <a:cubicBezTo>
                  <a:pt x="446520" y="38372"/>
                  <a:pt x="439320" y="33821"/>
                  <a:pt x="430926" y="33821"/>
                </a:cubicBezTo>
                <a:cubicBezTo>
                  <a:pt x="421114" y="33821"/>
                  <a:pt x="413951" y="40312"/>
                  <a:pt x="405408" y="43931"/>
                </a:cubicBezTo>
                <a:cubicBezTo>
                  <a:pt x="397014" y="47475"/>
                  <a:pt x="391082" y="43110"/>
                  <a:pt x="385262" y="37253"/>
                </a:cubicBezTo>
                <a:cubicBezTo>
                  <a:pt x="379367" y="31284"/>
                  <a:pt x="373733" y="24792"/>
                  <a:pt x="365675" y="21733"/>
                </a:cubicBezTo>
                <a:cubicBezTo>
                  <a:pt x="358401" y="18973"/>
                  <a:pt x="350416" y="19756"/>
                  <a:pt x="343216" y="22330"/>
                </a:cubicBezTo>
                <a:cubicBezTo>
                  <a:pt x="335494" y="25128"/>
                  <a:pt x="328480" y="29381"/>
                  <a:pt x="321280" y="33224"/>
                </a:cubicBezTo>
                <a:cubicBezTo>
                  <a:pt x="314901" y="36619"/>
                  <a:pt x="307700" y="40387"/>
                  <a:pt x="300238" y="39902"/>
                </a:cubicBezTo>
                <a:cubicBezTo>
                  <a:pt x="291322" y="39342"/>
                  <a:pt x="285428" y="31881"/>
                  <a:pt x="279682" y="25912"/>
                </a:cubicBezTo>
                <a:cubicBezTo>
                  <a:pt x="272968" y="18935"/>
                  <a:pt x="265357" y="13302"/>
                  <a:pt x="255694" y="11175"/>
                </a:cubicBezTo>
                <a:cubicBezTo>
                  <a:pt x="245882" y="9049"/>
                  <a:pt x="235734" y="10242"/>
                  <a:pt x="226781" y="14757"/>
                </a:cubicBezTo>
                <a:cubicBezTo>
                  <a:pt x="218275" y="19047"/>
                  <a:pt x="211447" y="26210"/>
                  <a:pt x="202718" y="30053"/>
                </a:cubicBezTo>
                <a:cubicBezTo>
                  <a:pt x="185221" y="37775"/>
                  <a:pt x="175969" y="14122"/>
                  <a:pt x="163246" y="6810"/>
                </a:cubicBezTo>
                <a:cubicBezTo>
                  <a:pt x="143064" y="-4830"/>
                  <a:pt x="122842" y="11101"/>
                  <a:pt x="106390" y="21696"/>
                </a:cubicBezTo>
                <a:cubicBezTo>
                  <a:pt x="97921" y="27143"/>
                  <a:pt x="86245" y="33597"/>
                  <a:pt x="75836" y="30575"/>
                </a:cubicBezTo>
                <a:cubicBezTo>
                  <a:pt x="65651" y="27628"/>
                  <a:pt x="62293" y="15577"/>
                  <a:pt x="55764" y="8377"/>
                </a:cubicBezTo>
                <a:cubicBezTo>
                  <a:pt x="38417" y="-10650"/>
                  <a:pt x="13533" y="6549"/>
                  <a:pt x="1259" y="22218"/>
                </a:cubicBezTo>
                <a:cubicBezTo>
                  <a:pt x="-3070" y="27963"/>
                  <a:pt x="4803" y="35947"/>
                  <a:pt x="9205" y="30276"/>
                </a:cubicBezTo>
                <a:lnTo>
                  <a:pt x="9205" y="30276"/>
                </a:lnTo>
                <a:close/>
              </a:path>
            </a:pathLst>
          </a:custGeom>
          <a:solidFill>
            <a:srgbClr val="3A393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547" name="Google Shape;2547;p30"/>
          <p:cNvGrpSpPr/>
          <p:nvPr/>
        </p:nvGrpSpPr>
        <p:grpSpPr>
          <a:xfrm>
            <a:off x="4401548" y="1834507"/>
            <a:ext cx="120764" cy="130913"/>
            <a:chOff x="4981287" y="328204"/>
            <a:chExt cx="120764" cy="130913"/>
          </a:xfrm>
        </p:grpSpPr>
        <p:sp>
          <p:nvSpPr>
            <p:cNvPr id="2548" name="Google Shape;2548;p30"/>
            <p:cNvSpPr/>
            <p:nvPr/>
          </p:nvSpPr>
          <p:spPr>
            <a:xfrm>
              <a:off x="4982694" y="331774"/>
              <a:ext cx="118553" cy="115825"/>
            </a:xfrm>
            <a:custGeom>
              <a:rect b="b" l="l" r="r" t="t"/>
              <a:pathLst>
                <a:path extrusionOk="0" h="45377" w="46446">
                  <a:moveTo>
                    <a:pt x="1595" y="9532"/>
                  </a:moveTo>
                  <a:cubicBezTo>
                    <a:pt x="12862" y="21470"/>
                    <a:pt x="24651" y="32886"/>
                    <a:pt x="36925" y="43780"/>
                  </a:cubicBezTo>
                  <a:cubicBezTo>
                    <a:pt x="39126" y="45720"/>
                    <a:pt x="42708" y="46093"/>
                    <a:pt x="44835" y="43780"/>
                  </a:cubicBezTo>
                  <a:cubicBezTo>
                    <a:pt x="46775" y="41653"/>
                    <a:pt x="47185" y="37960"/>
                    <a:pt x="44835" y="35871"/>
                  </a:cubicBezTo>
                  <a:cubicBezTo>
                    <a:pt x="32560" y="24977"/>
                    <a:pt x="20772" y="13524"/>
                    <a:pt x="9505" y="1623"/>
                  </a:cubicBezTo>
                  <a:cubicBezTo>
                    <a:pt x="7490" y="-503"/>
                    <a:pt x="3610" y="-578"/>
                    <a:pt x="1595" y="1623"/>
                  </a:cubicBezTo>
                  <a:cubicBezTo>
                    <a:pt x="-494" y="3899"/>
                    <a:pt x="-569" y="7256"/>
                    <a:pt x="1595" y="9532"/>
                  </a:cubicBezTo>
                  <a:lnTo>
                    <a:pt x="1595" y="9532"/>
                  </a:lnTo>
                  <a:close/>
                </a:path>
              </a:pathLst>
            </a:custGeom>
            <a:solidFill>
              <a:srgbClr val="3A393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9" name="Google Shape;2549;p30"/>
            <p:cNvSpPr/>
            <p:nvPr/>
          </p:nvSpPr>
          <p:spPr>
            <a:xfrm>
              <a:off x="4981287" y="328204"/>
              <a:ext cx="120764" cy="130913"/>
            </a:xfrm>
            <a:custGeom>
              <a:rect b="b" l="l" r="r" t="t"/>
              <a:pathLst>
                <a:path extrusionOk="0" h="51288" w="47312">
                  <a:moveTo>
                    <a:pt x="37735" y="1649"/>
                  </a:moveTo>
                  <a:cubicBezTo>
                    <a:pt x="24977" y="14333"/>
                    <a:pt x="12889" y="27726"/>
                    <a:pt x="1585" y="41754"/>
                  </a:cubicBezTo>
                  <a:cubicBezTo>
                    <a:pt x="-318" y="44104"/>
                    <a:pt x="-729" y="47387"/>
                    <a:pt x="1585" y="49663"/>
                  </a:cubicBezTo>
                  <a:cubicBezTo>
                    <a:pt x="3562" y="51640"/>
                    <a:pt x="7591" y="52013"/>
                    <a:pt x="9493" y="49663"/>
                  </a:cubicBezTo>
                  <a:cubicBezTo>
                    <a:pt x="20798" y="35635"/>
                    <a:pt x="32885" y="22279"/>
                    <a:pt x="45644" y="9558"/>
                  </a:cubicBezTo>
                  <a:cubicBezTo>
                    <a:pt x="50793" y="4483"/>
                    <a:pt x="42846" y="-3463"/>
                    <a:pt x="37735" y="1649"/>
                  </a:cubicBezTo>
                  <a:lnTo>
                    <a:pt x="37735" y="1649"/>
                  </a:lnTo>
                  <a:close/>
                </a:path>
              </a:pathLst>
            </a:custGeom>
            <a:solidFill>
              <a:srgbClr val="3A393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550" name="Google Shape;2550;p30"/>
          <p:cNvGrpSpPr/>
          <p:nvPr/>
        </p:nvGrpSpPr>
        <p:grpSpPr>
          <a:xfrm>
            <a:off x="9969559" y="3749922"/>
            <a:ext cx="3012529" cy="3041786"/>
            <a:chOff x="9969559" y="3749922"/>
            <a:chExt cx="3012529" cy="3041786"/>
          </a:xfrm>
        </p:grpSpPr>
        <p:grpSp>
          <p:nvGrpSpPr>
            <p:cNvPr id="2551" name="Google Shape;2551;p30"/>
            <p:cNvGrpSpPr/>
            <p:nvPr/>
          </p:nvGrpSpPr>
          <p:grpSpPr>
            <a:xfrm>
              <a:off x="9969559" y="3749922"/>
              <a:ext cx="3012529" cy="3041786"/>
              <a:chOff x="7943659" y="3498134"/>
              <a:chExt cx="3012529" cy="3041786"/>
            </a:xfrm>
          </p:grpSpPr>
          <p:grpSp>
            <p:nvGrpSpPr>
              <p:cNvPr id="2552" name="Google Shape;2552;p30"/>
              <p:cNvGrpSpPr/>
              <p:nvPr/>
            </p:nvGrpSpPr>
            <p:grpSpPr>
              <a:xfrm rot="-4134073">
                <a:off x="8266521" y="3861127"/>
                <a:ext cx="2366805" cy="2315781"/>
                <a:chOff x="-791626" y="5425125"/>
                <a:chExt cx="2937916" cy="2874579"/>
              </a:xfrm>
            </p:grpSpPr>
            <p:sp>
              <p:nvSpPr>
                <p:cNvPr id="2553" name="Google Shape;2553;p30"/>
                <p:cNvSpPr/>
                <p:nvPr/>
              </p:nvSpPr>
              <p:spPr>
                <a:xfrm>
                  <a:off x="1862553" y="5425125"/>
                  <a:ext cx="283737" cy="362996"/>
                </a:xfrm>
                <a:custGeom>
                  <a:rect b="b" l="l" r="r" t="t"/>
                  <a:pathLst>
                    <a:path extrusionOk="0" h="399996" w="312658">
                      <a:moveTo>
                        <a:pt x="177360" y="11814"/>
                      </a:moveTo>
                      <a:cubicBezTo>
                        <a:pt x="187113" y="5160"/>
                        <a:pt x="198067" y="-2239"/>
                        <a:pt x="207987" y="640"/>
                      </a:cubicBezTo>
                      <a:cubicBezTo>
                        <a:pt x="222343" y="3434"/>
                        <a:pt x="230723" y="17014"/>
                        <a:pt x="236881" y="29086"/>
                      </a:cubicBezTo>
                      <a:cubicBezTo>
                        <a:pt x="253704" y="65137"/>
                        <a:pt x="259617" y="105042"/>
                        <a:pt x="275217" y="141582"/>
                      </a:cubicBezTo>
                      <a:cubicBezTo>
                        <a:pt x="291080" y="181141"/>
                        <a:pt x="312450" y="220393"/>
                        <a:pt x="312634" y="264091"/>
                      </a:cubicBezTo>
                      <a:cubicBezTo>
                        <a:pt x="313266" y="290110"/>
                        <a:pt x="301582" y="315272"/>
                        <a:pt x="283434" y="333522"/>
                      </a:cubicBezTo>
                      <a:cubicBezTo>
                        <a:pt x="261840" y="356645"/>
                        <a:pt x="233578" y="371898"/>
                        <a:pt x="210720" y="393573"/>
                      </a:cubicBezTo>
                      <a:cubicBezTo>
                        <a:pt x="208640" y="395164"/>
                        <a:pt x="207906" y="397631"/>
                        <a:pt x="207111" y="399996"/>
                      </a:cubicBezTo>
                      <a:cubicBezTo>
                        <a:pt x="200586" y="387191"/>
                        <a:pt x="189004" y="378239"/>
                        <a:pt x="179359" y="367962"/>
                      </a:cubicBezTo>
                      <a:cubicBezTo>
                        <a:pt x="118818" y="306259"/>
                        <a:pt x="61826" y="241172"/>
                        <a:pt x="0" y="180733"/>
                      </a:cubicBezTo>
                      <a:lnTo>
                        <a:pt x="2468" y="182079"/>
                      </a:lnTo>
                      <a:cubicBezTo>
                        <a:pt x="12948" y="164400"/>
                        <a:pt x="32197" y="155468"/>
                        <a:pt x="46023" y="140950"/>
                      </a:cubicBezTo>
                      <a:cubicBezTo>
                        <a:pt x="56707" y="131856"/>
                        <a:pt x="63742" y="119152"/>
                        <a:pt x="75365" y="111139"/>
                      </a:cubicBezTo>
                      <a:cubicBezTo>
                        <a:pt x="83216" y="104858"/>
                        <a:pt x="88701" y="96070"/>
                        <a:pt x="96877" y="90136"/>
                      </a:cubicBezTo>
                      <a:cubicBezTo>
                        <a:pt x="111702" y="80104"/>
                        <a:pt x="124303" y="67196"/>
                        <a:pt x="136456" y="54146"/>
                      </a:cubicBezTo>
                      <a:cubicBezTo>
                        <a:pt x="140840" y="49680"/>
                        <a:pt x="144062" y="43950"/>
                        <a:pt x="149466" y="40566"/>
                      </a:cubicBezTo>
                      <a:cubicBezTo>
                        <a:pt x="161150" y="33633"/>
                        <a:pt x="168654" y="21867"/>
                        <a:pt x="177360" y="11814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  <a:effectLst>
                  <a:outerShdw blurRad="57150" rotWithShape="0" algn="bl" dir="1560000" dist="123825">
                    <a:srgbClr val="000000">
                      <a:alpha val="24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2554" name="Google Shape;2554;p30"/>
                <p:cNvGrpSpPr/>
                <p:nvPr/>
              </p:nvGrpSpPr>
              <p:grpSpPr>
                <a:xfrm>
                  <a:off x="-791626" y="5556610"/>
                  <a:ext cx="2882348" cy="2743094"/>
                  <a:chOff x="6071039" y="4021724"/>
                  <a:chExt cx="2882348" cy="2743094"/>
                </a:xfrm>
              </p:grpSpPr>
              <p:sp>
                <p:nvSpPr>
                  <p:cNvPr id="2555" name="Google Shape;2555;p30"/>
                  <p:cNvSpPr/>
                  <p:nvPr/>
                </p:nvSpPr>
                <p:spPr>
                  <a:xfrm>
                    <a:off x="6071039" y="4430249"/>
                    <a:ext cx="2434817" cy="2334569"/>
                  </a:xfrm>
                  <a:custGeom>
                    <a:rect b="b" l="l" r="r" t="t"/>
                    <a:pathLst>
                      <a:path extrusionOk="0" h="2334569" w="2434817">
                        <a:moveTo>
                          <a:pt x="1716207" y="12160"/>
                        </a:moveTo>
                        <a:cubicBezTo>
                          <a:pt x="1731725" y="-3337"/>
                          <a:pt x="1757866" y="-3541"/>
                          <a:pt x="1775362" y="8816"/>
                        </a:cubicBezTo>
                        <a:cubicBezTo>
                          <a:pt x="1822526" y="57468"/>
                          <a:pt x="1869241" y="106549"/>
                          <a:pt x="1915753" y="155834"/>
                        </a:cubicBezTo>
                        <a:cubicBezTo>
                          <a:pt x="2017463" y="262520"/>
                          <a:pt x="2118520" y="369796"/>
                          <a:pt x="2220271" y="476441"/>
                        </a:cubicBezTo>
                        <a:cubicBezTo>
                          <a:pt x="2233076" y="491041"/>
                          <a:pt x="2247493" y="504152"/>
                          <a:pt x="2260237" y="518833"/>
                        </a:cubicBezTo>
                        <a:cubicBezTo>
                          <a:pt x="2284706" y="543975"/>
                          <a:pt x="2308380" y="569851"/>
                          <a:pt x="2332870" y="594973"/>
                        </a:cubicBezTo>
                        <a:cubicBezTo>
                          <a:pt x="2345859" y="609838"/>
                          <a:pt x="2360438" y="623215"/>
                          <a:pt x="2373447" y="638059"/>
                        </a:cubicBezTo>
                        <a:cubicBezTo>
                          <a:pt x="2386824" y="652516"/>
                          <a:pt x="2401016" y="666199"/>
                          <a:pt x="2414087" y="680962"/>
                        </a:cubicBezTo>
                        <a:cubicBezTo>
                          <a:pt x="2419286" y="687181"/>
                          <a:pt x="2426403" y="691952"/>
                          <a:pt x="2430236" y="699252"/>
                        </a:cubicBezTo>
                        <a:cubicBezTo>
                          <a:pt x="2428585" y="706287"/>
                          <a:pt x="2434559" y="711935"/>
                          <a:pt x="2434579" y="718848"/>
                        </a:cubicBezTo>
                        <a:cubicBezTo>
                          <a:pt x="2436455" y="733550"/>
                          <a:pt x="2426933" y="746233"/>
                          <a:pt x="2417533" y="756408"/>
                        </a:cubicBezTo>
                        <a:cubicBezTo>
                          <a:pt x="2407256" y="766563"/>
                          <a:pt x="2395796" y="775453"/>
                          <a:pt x="2384193" y="784038"/>
                        </a:cubicBezTo>
                        <a:cubicBezTo>
                          <a:pt x="2352751" y="806570"/>
                          <a:pt x="2325447" y="834159"/>
                          <a:pt x="2296146" y="859280"/>
                        </a:cubicBezTo>
                        <a:cubicBezTo>
                          <a:pt x="1881945" y="1226765"/>
                          <a:pt x="1458181" y="1583301"/>
                          <a:pt x="1040412" y="1946728"/>
                        </a:cubicBezTo>
                        <a:cubicBezTo>
                          <a:pt x="984031" y="1996237"/>
                          <a:pt x="926936" y="2044951"/>
                          <a:pt x="871412" y="2095439"/>
                        </a:cubicBezTo>
                        <a:cubicBezTo>
                          <a:pt x="812237" y="2149883"/>
                          <a:pt x="754837" y="2206406"/>
                          <a:pt x="692237" y="2256996"/>
                        </a:cubicBezTo>
                        <a:cubicBezTo>
                          <a:pt x="662935" y="2280099"/>
                          <a:pt x="633083" y="2303671"/>
                          <a:pt x="598092" y="2317618"/>
                        </a:cubicBezTo>
                        <a:cubicBezTo>
                          <a:pt x="560267" y="2333238"/>
                          <a:pt x="518159" y="2338254"/>
                          <a:pt x="477724" y="2331872"/>
                        </a:cubicBezTo>
                        <a:cubicBezTo>
                          <a:pt x="430519" y="2324898"/>
                          <a:pt x="386210" y="2304915"/>
                          <a:pt x="345979" y="2279814"/>
                        </a:cubicBezTo>
                        <a:cubicBezTo>
                          <a:pt x="284459" y="2241275"/>
                          <a:pt x="231443" y="2190828"/>
                          <a:pt x="182321" y="2137750"/>
                        </a:cubicBezTo>
                        <a:cubicBezTo>
                          <a:pt x="132282" y="2082552"/>
                          <a:pt x="80917" y="2027313"/>
                          <a:pt x="43867" y="1962184"/>
                        </a:cubicBezTo>
                        <a:cubicBezTo>
                          <a:pt x="23802" y="1926847"/>
                          <a:pt x="8488" y="1888573"/>
                          <a:pt x="414" y="1848688"/>
                        </a:cubicBezTo>
                        <a:cubicBezTo>
                          <a:pt x="-361" y="1835088"/>
                          <a:pt x="210" y="1821426"/>
                          <a:pt x="108" y="1807825"/>
                        </a:cubicBezTo>
                        <a:cubicBezTo>
                          <a:pt x="4023" y="1766227"/>
                          <a:pt x="18704" y="1726119"/>
                          <a:pt x="39870" y="1690251"/>
                        </a:cubicBezTo>
                        <a:cubicBezTo>
                          <a:pt x="43989" y="1683563"/>
                          <a:pt x="47292" y="1676140"/>
                          <a:pt x="53267" y="1670859"/>
                        </a:cubicBezTo>
                        <a:cubicBezTo>
                          <a:pt x="79510" y="1646839"/>
                          <a:pt x="105264" y="1622268"/>
                          <a:pt x="129325" y="1596065"/>
                        </a:cubicBezTo>
                        <a:cubicBezTo>
                          <a:pt x="138114" y="1587195"/>
                          <a:pt x="145781" y="1577224"/>
                          <a:pt x="155527" y="1569374"/>
                        </a:cubicBezTo>
                        <a:cubicBezTo>
                          <a:pt x="167028" y="1559871"/>
                          <a:pt x="177713" y="1549390"/>
                          <a:pt x="187296" y="1537951"/>
                        </a:cubicBezTo>
                        <a:cubicBezTo>
                          <a:pt x="196962" y="1525859"/>
                          <a:pt x="209747" y="1516908"/>
                          <a:pt x="220574" y="1505938"/>
                        </a:cubicBezTo>
                        <a:cubicBezTo>
                          <a:pt x="233849" y="1493356"/>
                          <a:pt x="244717" y="1478491"/>
                          <a:pt x="258094" y="1465992"/>
                        </a:cubicBezTo>
                        <a:cubicBezTo>
                          <a:pt x="482638" y="1244648"/>
                          <a:pt x="705205" y="1021286"/>
                          <a:pt x="927793" y="797965"/>
                        </a:cubicBezTo>
                        <a:cubicBezTo>
                          <a:pt x="1041982" y="683755"/>
                          <a:pt x="1156212" y="569607"/>
                          <a:pt x="1271013" y="456029"/>
                        </a:cubicBezTo>
                        <a:cubicBezTo>
                          <a:pt x="1321664" y="405358"/>
                          <a:pt x="1373028" y="355461"/>
                          <a:pt x="1424210" y="305340"/>
                        </a:cubicBezTo>
                        <a:cubicBezTo>
                          <a:pt x="1522922" y="209014"/>
                          <a:pt x="1620023" y="111015"/>
                          <a:pt x="1716207" y="12160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  <a:effectLst>
                    <a:outerShdw blurRad="57150" rotWithShape="0" algn="bl" dir="1560000" dist="123825">
                      <a:srgbClr val="000000">
                        <a:alpha val="24000"/>
                      </a:srgbClr>
                    </a:outerShdw>
                  </a:effectLst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556" name="Google Shape;2556;p30"/>
                  <p:cNvSpPr/>
                  <p:nvPr/>
                </p:nvSpPr>
                <p:spPr>
                  <a:xfrm>
                    <a:off x="7842737" y="4021724"/>
                    <a:ext cx="1110650" cy="1111462"/>
                  </a:xfrm>
                  <a:custGeom>
                    <a:rect b="b" l="l" r="r" t="t"/>
                    <a:pathLst>
                      <a:path extrusionOk="0" h="1111462" w="1110650">
                        <a:moveTo>
                          <a:pt x="845135" y="16231"/>
                        </a:moveTo>
                        <a:cubicBezTo>
                          <a:pt x="861550" y="7911"/>
                          <a:pt x="879270" y="-1346"/>
                          <a:pt x="898192" y="163"/>
                        </a:cubicBezTo>
                        <a:cubicBezTo>
                          <a:pt x="960017" y="60602"/>
                          <a:pt x="1017010" y="125689"/>
                          <a:pt x="1077551" y="187392"/>
                        </a:cubicBezTo>
                        <a:cubicBezTo>
                          <a:pt x="1087196" y="197669"/>
                          <a:pt x="1098778" y="206621"/>
                          <a:pt x="1105303" y="219426"/>
                        </a:cubicBezTo>
                        <a:cubicBezTo>
                          <a:pt x="1110849" y="227297"/>
                          <a:pt x="1112399" y="237982"/>
                          <a:pt x="1108443" y="246873"/>
                        </a:cubicBezTo>
                        <a:cubicBezTo>
                          <a:pt x="1102774" y="259515"/>
                          <a:pt x="1092069" y="268772"/>
                          <a:pt x="1082139" y="278010"/>
                        </a:cubicBezTo>
                        <a:cubicBezTo>
                          <a:pt x="1051348" y="304864"/>
                          <a:pt x="1021537" y="333269"/>
                          <a:pt x="997088" y="366139"/>
                        </a:cubicBezTo>
                        <a:cubicBezTo>
                          <a:pt x="903983" y="494643"/>
                          <a:pt x="836183" y="643619"/>
                          <a:pt x="813814" y="801465"/>
                        </a:cubicBezTo>
                        <a:cubicBezTo>
                          <a:pt x="811796" y="814882"/>
                          <a:pt x="810450" y="828401"/>
                          <a:pt x="808941" y="841880"/>
                        </a:cubicBezTo>
                        <a:cubicBezTo>
                          <a:pt x="806678" y="859436"/>
                          <a:pt x="800928" y="876932"/>
                          <a:pt x="803476" y="894794"/>
                        </a:cubicBezTo>
                        <a:cubicBezTo>
                          <a:pt x="806963" y="916531"/>
                          <a:pt x="811225" y="938227"/>
                          <a:pt x="812530" y="960249"/>
                        </a:cubicBezTo>
                        <a:cubicBezTo>
                          <a:pt x="813182" y="973585"/>
                          <a:pt x="811021" y="987410"/>
                          <a:pt x="804312" y="999134"/>
                        </a:cubicBezTo>
                        <a:cubicBezTo>
                          <a:pt x="795707" y="1014407"/>
                          <a:pt x="782290" y="1026071"/>
                          <a:pt x="770443" y="1038713"/>
                        </a:cubicBezTo>
                        <a:cubicBezTo>
                          <a:pt x="751765" y="1058024"/>
                          <a:pt x="736125" y="1080535"/>
                          <a:pt x="714266" y="1096562"/>
                        </a:cubicBezTo>
                        <a:cubicBezTo>
                          <a:pt x="698810" y="1108063"/>
                          <a:pt x="677155" y="1116688"/>
                          <a:pt x="658538" y="1107777"/>
                        </a:cubicBezTo>
                        <a:cubicBezTo>
                          <a:pt x="654704" y="1100477"/>
                          <a:pt x="647588" y="1095706"/>
                          <a:pt x="642388" y="1089487"/>
                        </a:cubicBezTo>
                        <a:cubicBezTo>
                          <a:pt x="629317" y="1074724"/>
                          <a:pt x="615125" y="1061041"/>
                          <a:pt x="601749" y="1046584"/>
                        </a:cubicBezTo>
                        <a:cubicBezTo>
                          <a:pt x="588740" y="1031740"/>
                          <a:pt x="574160" y="1018363"/>
                          <a:pt x="561171" y="1003498"/>
                        </a:cubicBezTo>
                        <a:cubicBezTo>
                          <a:pt x="536682" y="978376"/>
                          <a:pt x="513008" y="952500"/>
                          <a:pt x="488539" y="927358"/>
                        </a:cubicBezTo>
                        <a:cubicBezTo>
                          <a:pt x="475794" y="912677"/>
                          <a:pt x="461378" y="899566"/>
                          <a:pt x="448572" y="884966"/>
                        </a:cubicBezTo>
                        <a:cubicBezTo>
                          <a:pt x="346822" y="778321"/>
                          <a:pt x="245764" y="671045"/>
                          <a:pt x="144054" y="564359"/>
                        </a:cubicBezTo>
                        <a:cubicBezTo>
                          <a:pt x="97543" y="515074"/>
                          <a:pt x="50827" y="465993"/>
                          <a:pt x="3663" y="417341"/>
                        </a:cubicBezTo>
                        <a:cubicBezTo>
                          <a:pt x="-1557" y="406941"/>
                          <a:pt x="-904" y="394462"/>
                          <a:pt x="3765" y="384022"/>
                        </a:cubicBezTo>
                        <a:cubicBezTo>
                          <a:pt x="11065" y="367424"/>
                          <a:pt x="24176" y="354353"/>
                          <a:pt x="37410" y="342322"/>
                        </a:cubicBezTo>
                        <a:cubicBezTo>
                          <a:pt x="55109" y="325949"/>
                          <a:pt x="75480" y="312695"/>
                          <a:pt x="92690" y="295750"/>
                        </a:cubicBezTo>
                        <a:cubicBezTo>
                          <a:pt x="106107" y="283107"/>
                          <a:pt x="123582" y="275318"/>
                          <a:pt x="141608" y="272035"/>
                        </a:cubicBezTo>
                        <a:cubicBezTo>
                          <a:pt x="165016" y="267631"/>
                          <a:pt x="188935" y="269364"/>
                          <a:pt x="212547" y="270587"/>
                        </a:cubicBezTo>
                        <a:cubicBezTo>
                          <a:pt x="256307" y="273993"/>
                          <a:pt x="300208" y="269629"/>
                          <a:pt x="343620" y="264266"/>
                        </a:cubicBezTo>
                        <a:cubicBezTo>
                          <a:pt x="434360" y="252093"/>
                          <a:pt x="523529" y="225972"/>
                          <a:pt x="605154" y="184252"/>
                        </a:cubicBezTo>
                        <a:cubicBezTo>
                          <a:pt x="643815" y="164595"/>
                          <a:pt x="680723" y="141329"/>
                          <a:pt x="714490" y="114046"/>
                        </a:cubicBezTo>
                        <a:cubicBezTo>
                          <a:pt x="755721" y="78566"/>
                          <a:pt x="797359" y="42760"/>
                          <a:pt x="845135" y="16231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  <a:effectLst>
                    <a:outerShdw blurRad="57150" rotWithShape="0" algn="bl" dir="1560000" dist="123825">
                      <a:srgbClr val="000000">
                        <a:alpha val="24000"/>
                      </a:srgbClr>
                    </a:outerShdw>
                  </a:effectLst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  <p:grpSp>
            <p:nvGrpSpPr>
              <p:cNvPr id="2557" name="Google Shape;2557;p30"/>
              <p:cNvGrpSpPr/>
              <p:nvPr/>
            </p:nvGrpSpPr>
            <p:grpSpPr>
              <a:xfrm rot="-4134073">
                <a:off x="8266521" y="3861147"/>
                <a:ext cx="2366805" cy="2315781"/>
                <a:chOff x="-791626" y="5425125"/>
                <a:chExt cx="2937916" cy="2874579"/>
              </a:xfrm>
            </p:grpSpPr>
            <p:sp>
              <p:nvSpPr>
                <p:cNvPr id="2558" name="Google Shape;2558;p30"/>
                <p:cNvSpPr/>
                <p:nvPr/>
              </p:nvSpPr>
              <p:spPr>
                <a:xfrm>
                  <a:off x="1862553" y="5425125"/>
                  <a:ext cx="283737" cy="362996"/>
                </a:xfrm>
                <a:custGeom>
                  <a:rect b="b" l="l" r="r" t="t"/>
                  <a:pathLst>
                    <a:path extrusionOk="0" h="399996" w="312658">
                      <a:moveTo>
                        <a:pt x="177360" y="11814"/>
                      </a:moveTo>
                      <a:cubicBezTo>
                        <a:pt x="187113" y="5160"/>
                        <a:pt x="198067" y="-2239"/>
                        <a:pt x="207987" y="640"/>
                      </a:cubicBezTo>
                      <a:cubicBezTo>
                        <a:pt x="222343" y="3434"/>
                        <a:pt x="230723" y="17014"/>
                        <a:pt x="236881" y="29086"/>
                      </a:cubicBezTo>
                      <a:cubicBezTo>
                        <a:pt x="253704" y="65137"/>
                        <a:pt x="259617" y="105042"/>
                        <a:pt x="275217" y="141582"/>
                      </a:cubicBezTo>
                      <a:cubicBezTo>
                        <a:pt x="291080" y="181141"/>
                        <a:pt x="312450" y="220393"/>
                        <a:pt x="312634" y="264091"/>
                      </a:cubicBezTo>
                      <a:cubicBezTo>
                        <a:pt x="313266" y="290110"/>
                        <a:pt x="301582" y="315272"/>
                        <a:pt x="283434" y="333522"/>
                      </a:cubicBezTo>
                      <a:cubicBezTo>
                        <a:pt x="261840" y="356645"/>
                        <a:pt x="233578" y="371898"/>
                        <a:pt x="210720" y="393573"/>
                      </a:cubicBezTo>
                      <a:cubicBezTo>
                        <a:pt x="208640" y="395164"/>
                        <a:pt x="207906" y="397631"/>
                        <a:pt x="207111" y="399996"/>
                      </a:cubicBezTo>
                      <a:cubicBezTo>
                        <a:pt x="200586" y="387191"/>
                        <a:pt x="189004" y="378239"/>
                        <a:pt x="179359" y="367962"/>
                      </a:cubicBezTo>
                      <a:cubicBezTo>
                        <a:pt x="118818" y="306259"/>
                        <a:pt x="61826" y="241172"/>
                        <a:pt x="0" y="180733"/>
                      </a:cubicBezTo>
                      <a:lnTo>
                        <a:pt x="2468" y="182079"/>
                      </a:lnTo>
                      <a:cubicBezTo>
                        <a:pt x="12948" y="164400"/>
                        <a:pt x="32197" y="155468"/>
                        <a:pt x="46023" y="140950"/>
                      </a:cubicBezTo>
                      <a:cubicBezTo>
                        <a:pt x="56707" y="131856"/>
                        <a:pt x="63742" y="119152"/>
                        <a:pt x="75365" y="111139"/>
                      </a:cubicBezTo>
                      <a:cubicBezTo>
                        <a:pt x="83216" y="104858"/>
                        <a:pt x="88701" y="96070"/>
                        <a:pt x="96877" y="90136"/>
                      </a:cubicBezTo>
                      <a:cubicBezTo>
                        <a:pt x="111702" y="80104"/>
                        <a:pt x="124303" y="67196"/>
                        <a:pt x="136456" y="54146"/>
                      </a:cubicBezTo>
                      <a:cubicBezTo>
                        <a:pt x="140840" y="49680"/>
                        <a:pt x="144062" y="43950"/>
                        <a:pt x="149466" y="40566"/>
                      </a:cubicBezTo>
                      <a:cubicBezTo>
                        <a:pt x="161150" y="33633"/>
                        <a:pt x="168654" y="21867"/>
                        <a:pt x="177360" y="11814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2559" name="Google Shape;2559;p30"/>
                <p:cNvGrpSpPr/>
                <p:nvPr/>
              </p:nvGrpSpPr>
              <p:grpSpPr>
                <a:xfrm>
                  <a:off x="-791626" y="5556610"/>
                  <a:ext cx="2882348" cy="2743094"/>
                  <a:chOff x="6071039" y="4021724"/>
                  <a:chExt cx="2882348" cy="2743094"/>
                </a:xfrm>
              </p:grpSpPr>
              <p:sp>
                <p:nvSpPr>
                  <p:cNvPr id="2560" name="Google Shape;2560;p30"/>
                  <p:cNvSpPr/>
                  <p:nvPr/>
                </p:nvSpPr>
                <p:spPr>
                  <a:xfrm>
                    <a:off x="6071039" y="4430249"/>
                    <a:ext cx="2434817" cy="2334569"/>
                  </a:xfrm>
                  <a:custGeom>
                    <a:rect b="b" l="l" r="r" t="t"/>
                    <a:pathLst>
                      <a:path extrusionOk="0" h="2334569" w="2434817">
                        <a:moveTo>
                          <a:pt x="1716207" y="12160"/>
                        </a:moveTo>
                        <a:cubicBezTo>
                          <a:pt x="1731725" y="-3337"/>
                          <a:pt x="1757866" y="-3541"/>
                          <a:pt x="1775362" y="8816"/>
                        </a:cubicBezTo>
                        <a:cubicBezTo>
                          <a:pt x="1822526" y="57468"/>
                          <a:pt x="1869241" y="106549"/>
                          <a:pt x="1915753" y="155834"/>
                        </a:cubicBezTo>
                        <a:cubicBezTo>
                          <a:pt x="2017463" y="262520"/>
                          <a:pt x="2118520" y="369796"/>
                          <a:pt x="2220271" y="476441"/>
                        </a:cubicBezTo>
                        <a:cubicBezTo>
                          <a:pt x="2233076" y="491041"/>
                          <a:pt x="2247493" y="504152"/>
                          <a:pt x="2260237" y="518833"/>
                        </a:cubicBezTo>
                        <a:cubicBezTo>
                          <a:pt x="2284706" y="543975"/>
                          <a:pt x="2308380" y="569851"/>
                          <a:pt x="2332870" y="594973"/>
                        </a:cubicBezTo>
                        <a:cubicBezTo>
                          <a:pt x="2345859" y="609838"/>
                          <a:pt x="2360438" y="623215"/>
                          <a:pt x="2373447" y="638059"/>
                        </a:cubicBezTo>
                        <a:cubicBezTo>
                          <a:pt x="2386824" y="652516"/>
                          <a:pt x="2401016" y="666199"/>
                          <a:pt x="2414087" y="680962"/>
                        </a:cubicBezTo>
                        <a:cubicBezTo>
                          <a:pt x="2419286" y="687181"/>
                          <a:pt x="2426403" y="691952"/>
                          <a:pt x="2430236" y="699252"/>
                        </a:cubicBezTo>
                        <a:cubicBezTo>
                          <a:pt x="2428585" y="706287"/>
                          <a:pt x="2434559" y="711935"/>
                          <a:pt x="2434579" y="718848"/>
                        </a:cubicBezTo>
                        <a:cubicBezTo>
                          <a:pt x="2436455" y="733550"/>
                          <a:pt x="2426933" y="746233"/>
                          <a:pt x="2417533" y="756408"/>
                        </a:cubicBezTo>
                        <a:cubicBezTo>
                          <a:pt x="2407256" y="766563"/>
                          <a:pt x="2395796" y="775453"/>
                          <a:pt x="2384193" y="784038"/>
                        </a:cubicBezTo>
                        <a:cubicBezTo>
                          <a:pt x="2352751" y="806570"/>
                          <a:pt x="2325447" y="834159"/>
                          <a:pt x="2296146" y="859280"/>
                        </a:cubicBezTo>
                        <a:cubicBezTo>
                          <a:pt x="1881945" y="1226765"/>
                          <a:pt x="1458181" y="1583301"/>
                          <a:pt x="1040412" y="1946728"/>
                        </a:cubicBezTo>
                        <a:cubicBezTo>
                          <a:pt x="984031" y="1996237"/>
                          <a:pt x="926936" y="2044951"/>
                          <a:pt x="871412" y="2095439"/>
                        </a:cubicBezTo>
                        <a:cubicBezTo>
                          <a:pt x="812237" y="2149883"/>
                          <a:pt x="754837" y="2206406"/>
                          <a:pt x="692237" y="2256996"/>
                        </a:cubicBezTo>
                        <a:cubicBezTo>
                          <a:pt x="662935" y="2280099"/>
                          <a:pt x="633083" y="2303671"/>
                          <a:pt x="598092" y="2317618"/>
                        </a:cubicBezTo>
                        <a:cubicBezTo>
                          <a:pt x="560267" y="2333238"/>
                          <a:pt x="518159" y="2338254"/>
                          <a:pt x="477724" y="2331872"/>
                        </a:cubicBezTo>
                        <a:cubicBezTo>
                          <a:pt x="430519" y="2324898"/>
                          <a:pt x="386210" y="2304915"/>
                          <a:pt x="345979" y="2279814"/>
                        </a:cubicBezTo>
                        <a:cubicBezTo>
                          <a:pt x="284459" y="2241275"/>
                          <a:pt x="231443" y="2190828"/>
                          <a:pt x="182321" y="2137750"/>
                        </a:cubicBezTo>
                        <a:cubicBezTo>
                          <a:pt x="132282" y="2082552"/>
                          <a:pt x="80917" y="2027313"/>
                          <a:pt x="43867" y="1962184"/>
                        </a:cubicBezTo>
                        <a:cubicBezTo>
                          <a:pt x="23802" y="1926847"/>
                          <a:pt x="8488" y="1888573"/>
                          <a:pt x="414" y="1848688"/>
                        </a:cubicBezTo>
                        <a:cubicBezTo>
                          <a:pt x="-361" y="1835088"/>
                          <a:pt x="210" y="1821426"/>
                          <a:pt x="108" y="1807825"/>
                        </a:cubicBezTo>
                        <a:cubicBezTo>
                          <a:pt x="4023" y="1766227"/>
                          <a:pt x="18704" y="1726119"/>
                          <a:pt x="39870" y="1690251"/>
                        </a:cubicBezTo>
                        <a:cubicBezTo>
                          <a:pt x="43989" y="1683563"/>
                          <a:pt x="47292" y="1676140"/>
                          <a:pt x="53267" y="1670859"/>
                        </a:cubicBezTo>
                        <a:cubicBezTo>
                          <a:pt x="79510" y="1646839"/>
                          <a:pt x="105264" y="1622268"/>
                          <a:pt x="129325" y="1596065"/>
                        </a:cubicBezTo>
                        <a:cubicBezTo>
                          <a:pt x="138114" y="1587195"/>
                          <a:pt x="145781" y="1577224"/>
                          <a:pt x="155527" y="1569374"/>
                        </a:cubicBezTo>
                        <a:cubicBezTo>
                          <a:pt x="167028" y="1559871"/>
                          <a:pt x="177713" y="1549390"/>
                          <a:pt x="187296" y="1537951"/>
                        </a:cubicBezTo>
                        <a:cubicBezTo>
                          <a:pt x="196962" y="1525859"/>
                          <a:pt x="209747" y="1516908"/>
                          <a:pt x="220574" y="1505938"/>
                        </a:cubicBezTo>
                        <a:cubicBezTo>
                          <a:pt x="233849" y="1493356"/>
                          <a:pt x="244717" y="1478491"/>
                          <a:pt x="258094" y="1465992"/>
                        </a:cubicBezTo>
                        <a:cubicBezTo>
                          <a:pt x="482638" y="1244648"/>
                          <a:pt x="705205" y="1021286"/>
                          <a:pt x="927793" y="797965"/>
                        </a:cubicBezTo>
                        <a:cubicBezTo>
                          <a:pt x="1041982" y="683755"/>
                          <a:pt x="1156212" y="569607"/>
                          <a:pt x="1271013" y="456029"/>
                        </a:cubicBezTo>
                        <a:cubicBezTo>
                          <a:pt x="1321664" y="405358"/>
                          <a:pt x="1373028" y="355461"/>
                          <a:pt x="1424210" y="305340"/>
                        </a:cubicBezTo>
                        <a:cubicBezTo>
                          <a:pt x="1522922" y="209014"/>
                          <a:pt x="1620023" y="111015"/>
                          <a:pt x="1716207" y="12160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561" name="Google Shape;2561;p30"/>
                  <p:cNvSpPr/>
                  <p:nvPr/>
                </p:nvSpPr>
                <p:spPr>
                  <a:xfrm>
                    <a:off x="7842737" y="4021724"/>
                    <a:ext cx="1110650" cy="1111462"/>
                  </a:xfrm>
                  <a:custGeom>
                    <a:rect b="b" l="l" r="r" t="t"/>
                    <a:pathLst>
                      <a:path extrusionOk="0" h="1111462" w="1110650">
                        <a:moveTo>
                          <a:pt x="845135" y="16231"/>
                        </a:moveTo>
                        <a:cubicBezTo>
                          <a:pt x="861550" y="7911"/>
                          <a:pt x="879270" y="-1346"/>
                          <a:pt x="898192" y="163"/>
                        </a:cubicBezTo>
                        <a:cubicBezTo>
                          <a:pt x="960017" y="60602"/>
                          <a:pt x="1017010" y="125689"/>
                          <a:pt x="1077551" y="187392"/>
                        </a:cubicBezTo>
                        <a:cubicBezTo>
                          <a:pt x="1087196" y="197669"/>
                          <a:pt x="1098778" y="206621"/>
                          <a:pt x="1105303" y="219426"/>
                        </a:cubicBezTo>
                        <a:cubicBezTo>
                          <a:pt x="1110849" y="227297"/>
                          <a:pt x="1112399" y="237982"/>
                          <a:pt x="1108443" y="246873"/>
                        </a:cubicBezTo>
                        <a:cubicBezTo>
                          <a:pt x="1102774" y="259515"/>
                          <a:pt x="1092069" y="268772"/>
                          <a:pt x="1082139" y="278010"/>
                        </a:cubicBezTo>
                        <a:cubicBezTo>
                          <a:pt x="1051348" y="304864"/>
                          <a:pt x="1021537" y="333269"/>
                          <a:pt x="997088" y="366139"/>
                        </a:cubicBezTo>
                        <a:cubicBezTo>
                          <a:pt x="903983" y="494643"/>
                          <a:pt x="836183" y="643619"/>
                          <a:pt x="813814" y="801465"/>
                        </a:cubicBezTo>
                        <a:cubicBezTo>
                          <a:pt x="811796" y="814882"/>
                          <a:pt x="810450" y="828401"/>
                          <a:pt x="808941" y="841880"/>
                        </a:cubicBezTo>
                        <a:cubicBezTo>
                          <a:pt x="806678" y="859436"/>
                          <a:pt x="800928" y="876932"/>
                          <a:pt x="803476" y="894794"/>
                        </a:cubicBezTo>
                        <a:cubicBezTo>
                          <a:pt x="806963" y="916531"/>
                          <a:pt x="811225" y="938227"/>
                          <a:pt x="812530" y="960249"/>
                        </a:cubicBezTo>
                        <a:cubicBezTo>
                          <a:pt x="813182" y="973585"/>
                          <a:pt x="811021" y="987410"/>
                          <a:pt x="804312" y="999134"/>
                        </a:cubicBezTo>
                        <a:cubicBezTo>
                          <a:pt x="795707" y="1014407"/>
                          <a:pt x="782290" y="1026071"/>
                          <a:pt x="770443" y="1038713"/>
                        </a:cubicBezTo>
                        <a:cubicBezTo>
                          <a:pt x="751765" y="1058024"/>
                          <a:pt x="736125" y="1080535"/>
                          <a:pt x="714266" y="1096562"/>
                        </a:cubicBezTo>
                        <a:cubicBezTo>
                          <a:pt x="698810" y="1108063"/>
                          <a:pt x="677155" y="1116688"/>
                          <a:pt x="658538" y="1107777"/>
                        </a:cubicBezTo>
                        <a:cubicBezTo>
                          <a:pt x="654704" y="1100477"/>
                          <a:pt x="647588" y="1095706"/>
                          <a:pt x="642388" y="1089487"/>
                        </a:cubicBezTo>
                        <a:cubicBezTo>
                          <a:pt x="629317" y="1074724"/>
                          <a:pt x="615125" y="1061041"/>
                          <a:pt x="601749" y="1046584"/>
                        </a:cubicBezTo>
                        <a:cubicBezTo>
                          <a:pt x="588740" y="1031740"/>
                          <a:pt x="574160" y="1018363"/>
                          <a:pt x="561171" y="1003498"/>
                        </a:cubicBezTo>
                        <a:cubicBezTo>
                          <a:pt x="536682" y="978376"/>
                          <a:pt x="513008" y="952500"/>
                          <a:pt x="488539" y="927358"/>
                        </a:cubicBezTo>
                        <a:cubicBezTo>
                          <a:pt x="475794" y="912677"/>
                          <a:pt x="461378" y="899566"/>
                          <a:pt x="448572" y="884966"/>
                        </a:cubicBezTo>
                        <a:cubicBezTo>
                          <a:pt x="346822" y="778321"/>
                          <a:pt x="245764" y="671045"/>
                          <a:pt x="144054" y="564359"/>
                        </a:cubicBezTo>
                        <a:cubicBezTo>
                          <a:pt x="97543" y="515074"/>
                          <a:pt x="50827" y="465993"/>
                          <a:pt x="3663" y="417341"/>
                        </a:cubicBezTo>
                        <a:cubicBezTo>
                          <a:pt x="-1557" y="406941"/>
                          <a:pt x="-904" y="394462"/>
                          <a:pt x="3765" y="384022"/>
                        </a:cubicBezTo>
                        <a:cubicBezTo>
                          <a:pt x="11065" y="367424"/>
                          <a:pt x="24176" y="354353"/>
                          <a:pt x="37410" y="342322"/>
                        </a:cubicBezTo>
                        <a:cubicBezTo>
                          <a:pt x="55109" y="325949"/>
                          <a:pt x="75480" y="312695"/>
                          <a:pt x="92690" y="295750"/>
                        </a:cubicBezTo>
                        <a:cubicBezTo>
                          <a:pt x="106107" y="283107"/>
                          <a:pt x="123582" y="275318"/>
                          <a:pt x="141608" y="272035"/>
                        </a:cubicBezTo>
                        <a:cubicBezTo>
                          <a:pt x="165016" y="267631"/>
                          <a:pt x="188935" y="269364"/>
                          <a:pt x="212547" y="270587"/>
                        </a:cubicBezTo>
                        <a:cubicBezTo>
                          <a:pt x="256307" y="273993"/>
                          <a:pt x="300208" y="269629"/>
                          <a:pt x="343620" y="264266"/>
                        </a:cubicBezTo>
                        <a:cubicBezTo>
                          <a:pt x="434360" y="252093"/>
                          <a:pt x="523529" y="225972"/>
                          <a:pt x="605154" y="184252"/>
                        </a:cubicBezTo>
                        <a:cubicBezTo>
                          <a:pt x="643815" y="164595"/>
                          <a:pt x="680723" y="141329"/>
                          <a:pt x="714490" y="114046"/>
                        </a:cubicBezTo>
                        <a:cubicBezTo>
                          <a:pt x="755721" y="78566"/>
                          <a:pt x="797359" y="42760"/>
                          <a:pt x="845135" y="16231"/>
                        </a:cubicBezTo>
                        <a:close/>
                      </a:path>
                    </a:pathLst>
                  </a:custGeom>
                  <a:solidFill>
                    <a:srgbClr val="262626"/>
                  </a:solidFill>
                  <a:ln cap="flat" cmpd="sng" w="9525">
                    <a:solidFill>
                      <a:srgbClr val="262626"/>
                    </a:solidFill>
                    <a:prstDash val="solid"/>
                    <a:miter lim="8000"/>
                    <a:headEnd len="sm" w="sm" type="none"/>
                    <a:tailEnd len="sm" w="sm" type="none"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</p:grpSp>
        <p:pic>
          <p:nvPicPr>
            <p:cNvPr descr="A picture containing text&#10;&#10;Description automatically generated" id="2562" name="Google Shape;2562;p30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 rot="910395">
              <a:off x="11039360" y="4784988"/>
              <a:ext cx="1188823" cy="144487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563" name="Google Shape;2563;p30"/>
          <p:cNvSpPr txBox="1"/>
          <p:nvPr/>
        </p:nvSpPr>
        <p:spPr>
          <a:xfrm>
            <a:off x="6552375" y="501250"/>
            <a:ext cx="1138200" cy="241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dk1"/>
                </a:solidFill>
                <a:latin typeface="Glass Antiqua"/>
                <a:ea typeface="Glass Antiqua"/>
                <a:cs typeface="Glass Antiqua"/>
                <a:sym typeface="Glass Antiqua"/>
              </a:rPr>
              <a:t>Monday</a:t>
            </a:r>
            <a:endParaRPr b="1" sz="1800">
              <a:solidFill>
                <a:schemeClr val="dk1"/>
              </a:solidFill>
              <a:latin typeface="Glass Antiqua"/>
              <a:ea typeface="Glass Antiqua"/>
              <a:cs typeface="Glass Antiqua"/>
              <a:sym typeface="Glass Antiqua"/>
            </a:endParaRPr>
          </a:p>
        </p:txBody>
      </p:sp>
      <p:sp>
        <p:nvSpPr>
          <p:cNvPr id="2564" name="Google Shape;2564;p30"/>
          <p:cNvSpPr txBox="1"/>
          <p:nvPr/>
        </p:nvSpPr>
        <p:spPr>
          <a:xfrm>
            <a:off x="8022700" y="485650"/>
            <a:ext cx="1089900" cy="255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dk1"/>
                </a:solidFill>
                <a:latin typeface="Glass Antiqua"/>
                <a:ea typeface="Glass Antiqua"/>
                <a:cs typeface="Glass Antiqua"/>
                <a:sym typeface="Glass Antiqua"/>
              </a:rPr>
              <a:t>Tuesday</a:t>
            </a:r>
            <a:endParaRPr b="1" sz="1800">
              <a:solidFill>
                <a:schemeClr val="dk1"/>
              </a:solidFill>
              <a:latin typeface="Glass Antiqua"/>
              <a:ea typeface="Glass Antiqua"/>
              <a:cs typeface="Glass Antiqua"/>
              <a:sym typeface="Glass Antiqua"/>
            </a:endParaRPr>
          </a:p>
        </p:txBody>
      </p:sp>
      <p:sp>
        <p:nvSpPr>
          <p:cNvPr id="2565" name="Google Shape;2565;p30"/>
          <p:cNvSpPr txBox="1"/>
          <p:nvPr/>
        </p:nvSpPr>
        <p:spPr>
          <a:xfrm>
            <a:off x="8022700" y="2520025"/>
            <a:ext cx="1138200" cy="272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dk1"/>
                </a:solidFill>
                <a:latin typeface="Glass Antiqua"/>
                <a:ea typeface="Glass Antiqua"/>
                <a:cs typeface="Glass Antiqua"/>
                <a:sym typeface="Glass Antiqua"/>
              </a:rPr>
              <a:t>Thursday</a:t>
            </a:r>
            <a:endParaRPr b="1" sz="1800">
              <a:solidFill>
                <a:schemeClr val="dk1"/>
              </a:solidFill>
              <a:latin typeface="Glass Antiqua"/>
              <a:ea typeface="Glass Antiqua"/>
              <a:cs typeface="Glass Antiqua"/>
              <a:sym typeface="Glass Antiqua"/>
            </a:endParaRPr>
          </a:p>
        </p:txBody>
      </p:sp>
      <p:sp>
        <p:nvSpPr>
          <p:cNvPr id="2566" name="Google Shape;2566;p30"/>
          <p:cNvSpPr txBox="1"/>
          <p:nvPr/>
        </p:nvSpPr>
        <p:spPr>
          <a:xfrm>
            <a:off x="9527500" y="2546125"/>
            <a:ext cx="1089900" cy="188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dk1"/>
                </a:solidFill>
                <a:latin typeface="Glass Antiqua"/>
                <a:ea typeface="Glass Antiqua"/>
                <a:cs typeface="Glass Antiqua"/>
                <a:sym typeface="Glass Antiqua"/>
              </a:rPr>
              <a:t>Friday</a:t>
            </a:r>
            <a:endParaRPr b="1" sz="1800">
              <a:solidFill>
                <a:schemeClr val="dk1"/>
              </a:solidFill>
              <a:latin typeface="Glass Antiqua"/>
              <a:ea typeface="Glass Antiqua"/>
              <a:cs typeface="Glass Antiqua"/>
              <a:sym typeface="Glass Antiqua"/>
            </a:endParaRPr>
          </a:p>
        </p:txBody>
      </p:sp>
      <p:sp>
        <p:nvSpPr>
          <p:cNvPr id="2567" name="Google Shape;2567;p30"/>
          <p:cNvSpPr txBox="1"/>
          <p:nvPr/>
        </p:nvSpPr>
        <p:spPr>
          <a:xfrm>
            <a:off x="8022700" y="4539900"/>
            <a:ext cx="1090200" cy="255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dk1"/>
                </a:solidFill>
                <a:latin typeface="Glass Antiqua"/>
                <a:ea typeface="Glass Antiqua"/>
                <a:cs typeface="Glass Antiqua"/>
                <a:sym typeface="Glass Antiqua"/>
              </a:rPr>
              <a:t>Saturday</a:t>
            </a:r>
            <a:endParaRPr b="1" sz="1800">
              <a:solidFill>
                <a:schemeClr val="dk1"/>
              </a:solidFill>
              <a:latin typeface="Glass Antiqua"/>
              <a:ea typeface="Glass Antiqua"/>
              <a:cs typeface="Glass Antiqua"/>
              <a:sym typeface="Glass Antiqua"/>
            </a:endParaRPr>
          </a:p>
        </p:txBody>
      </p:sp>
      <p:sp>
        <p:nvSpPr>
          <p:cNvPr id="2568" name="Google Shape;2568;p30"/>
          <p:cNvSpPr txBox="1"/>
          <p:nvPr/>
        </p:nvSpPr>
        <p:spPr>
          <a:xfrm>
            <a:off x="9505756" y="4543792"/>
            <a:ext cx="1090200" cy="24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dk1"/>
                </a:solidFill>
                <a:latin typeface="Glass Antiqua"/>
                <a:ea typeface="Glass Antiqua"/>
                <a:cs typeface="Glass Antiqua"/>
                <a:sym typeface="Glass Antiqua"/>
              </a:rPr>
              <a:t>Sunday</a:t>
            </a:r>
            <a:endParaRPr b="1" sz="1800">
              <a:solidFill>
                <a:schemeClr val="dk1"/>
              </a:solidFill>
              <a:latin typeface="Glass Antiqua"/>
              <a:ea typeface="Glass Antiqua"/>
              <a:cs typeface="Glass Antiqua"/>
              <a:sym typeface="Glass Antiqua"/>
            </a:endParaRPr>
          </a:p>
        </p:txBody>
      </p:sp>
      <p:sp>
        <p:nvSpPr>
          <p:cNvPr id="2569" name="Google Shape;2569;p30"/>
          <p:cNvSpPr txBox="1"/>
          <p:nvPr/>
        </p:nvSpPr>
        <p:spPr>
          <a:xfrm>
            <a:off x="4580075" y="865175"/>
            <a:ext cx="1138200" cy="241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dk1"/>
                </a:solidFill>
                <a:latin typeface="Glass Antiqua"/>
                <a:ea typeface="Glass Antiqua"/>
                <a:cs typeface="Glass Antiqua"/>
                <a:sym typeface="Glass Antiqua"/>
              </a:rPr>
              <a:t>To Do List</a:t>
            </a:r>
            <a:endParaRPr b="1" sz="1800">
              <a:solidFill>
                <a:schemeClr val="dk1"/>
              </a:solidFill>
              <a:latin typeface="Glass Antiqua"/>
              <a:ea typeface="Glass Antiqua"/>
              <a:cs typeface="Glass Antiqua"/>
              <a:sym typeface="Glass Antiqua"/>
            </a:endParaRPr>
          </a:p>
        </p:txBody>
      </p:sp>
      <p:sp>
        <p:nvSpPr>
          <p:cNvPr id="2570" name="Google Shape;2570;p30"/>
          <p:cNvSpPr txBox="1"/>
          <p:nvPr/>
        </p:nvSpPr>
        <p:spPr>
          <a:xfrm>
            <a:off x="2018300" y="636150"/>
            <a:ext cx="1521600" cy="241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200">
                <a:solidFill>
                  <a:schemeClr val="dk1"/>
                </a:solidFill>
                <a:latin typeface="Glass Antiqua"/>
                <a:ea typeface="Glass Antiqua"/>
                <a:cs typeface="Glass Antiqua"/>
                <a:sym typeface="Glass Antiqua"/>
              </a:rPr>
              <a:t>· September ·</a:t>
            </a:r>
            <a:endParaRPr b="1" sz="2200">
              <a:solidFill>
                <a:schemeClr val="dk1"/>
              </a:solidFill>
              <a:latin typeface="Glass Antiqua"/>
              <a:ea typeface="Glass Antiqua"/>
              <a:cs typeface="Glass Antiqua"/>
              <a:sym typeface="Glass Antiqua"/>
            </a:endParaRPr>
          </a:p>
        </p:txBody>
      </p:sp>
      <p:sp>
        <p:nvSpPr>
          <p:cNvPr id="2571" name="Google Shape;2571;p30"/>
          <p:cNvSpPr txBox="1"/>
          <p:nvPr/>
        </p:nvSpPr>
        <p:spPr>
          <a:xfrm>
            <a:off x="6459000" y="2520025"/>
            <a:ext cx="1264800" cy="272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dk1"/>
                </a:solidFill>
                <a:latin typeface="Glass Antiqua"/>
                <a:ea typeface="Glass Antiqua"/>
                <a:cs typeface="Glass Antiqua"/>
                <a:sym typeface="Glass Antiqua"/>
              </a:rPr>
              <a:t>Wednesday</a:t>
            </a:r>
            <a:endParaRPr b="1" sz="1800">
              <a:solidFill>
                <a:schemeClr val="dk1"/>
              </a:solidFill>
              <a:latin typeface="Glass Antiqua"/>
              <a:ea typeface="Glass Antiqua"/>
              <a:cs typeface="Glass Antiqua"/>
              <a:sym typeface="Glass Antiqua"/>
            </a:endParaRPr>
          </a:p>
        </p:txBody>
      </p:sp>
      <p:sp>
        <p:nvSpPr>
          <p:cNvPr id="2572" name="Google Shape;2572;p30"/>
          <p:cNvSpPr/>
          <p:nvPr/>
        </p:nvSpPr>
        <p:spPr>
          <a:xfrm>
            <a:off x="4401920" y="1231924"/>
            <a:ext cx="120008" cy="163948"/>
          </a:xfrm>
          <a:custGeom>
            <a:rect b="b" l="l" r="r" t="t"/>
            <a:pathLst>
              <a:path extrusionOk="0" h="830115" w="607635">
                <a:moveTo>
                  <a:pt x="519502" y="23947"/>
                </a:moveTo>
                <a:cubicBezTo>
                  <a:pt x="416632" y="232545"/>
                  <a:pt x="333765" y="449715"/>
                  <a:pt x="273757" y="674505"/>
                </a:cubicBezTo>
                <a:cubicBezTo>
                  <a:pt x="208035" y="581160"/>
                  <a:pt x="147075" y="485910"/>
                  <a:pt x="88972" y="387803"/>
                </a:cubicBezTo>
                <a:cubicBezTo>
                  <a:pt x="57540" y="335415"/>
                  <a:pt x="-24375" y="383040"/>
                  <a:pt x="7057" y="435428"/>
                </a:cubicBezTo>
                <a:cubicBezTo>
                  <a:pt x="83257" y="564015"/>
                  <a:pt x="165172" y="687840"/>
                  <a:pt x="253755" y="807855"/>
                </a:cubicBezTo>
                <a:cubicBezTo>
                  <a:pt x="276615" y="838335"/>
                  <a:pt x="330907" y="840240"/>
                  <a:pt x="340432" y="796425"/>
                </a:cubicBezTo>
                <a:cubicBezTo>
                  <a:pt x="400440" y="545918"/>
                  <a:pt x="487117" y="303030"/>
                  <a:pt x="602370" y="71572"/>
                </a:cubicBezTo>
                <a:cubicBezTo>
                  <a:pt x="629040" y="17280"/>
                  <a:pt x="547125" y="-30345"/>
                  <a:pt x="519502" y="23947"/>
                </a:cubicBezTo>
                <a:close/>
              </a:path>
            </a:pathLst>
          </a:custGeom>
          <a:solidFill>
            <a:schemeClr val="dk1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573" name="Google Shape;2573;p30"/>
          <p:cNvGrpSpPr/>
          <p:nvPr/>
        </p:nvGrpSpPr>
        <p:grpSpPr>
          <a:xfrm>
            <a:off x="1695054" y="603939"/>
            <a:ext cx="323253" cy="255208"/>
            <a:chOff x="8876042" y="5693015"/>
            <a:chExt cx="207840" cy="164089"/>
          </a:xfrm>
        </p:grpSpPr>
        <p:grpSp>
          <p:nvGrpSpPr>
            <p:cNvPr id="2574" name="Google Shape;2574;p30"/>
            <p:cNvGrpSpPr/>
            <p:nvPr/>
          </p:nvGrpSpPr>
          <p:grpSpPr>
            <a:xfrm>
              <a:off x="8948174" y="5781423"/>
              <a:ext cx="96950" cy="50854"/>
              <a:chOff x="8948174" y="5781423"/>
              <a:chExt cx="96950" cy="50854"/>
            </a:xfrm>
          </p:grpSpPr>
          <p:sp>
            <p:nvSpPr>
              <p:cNvPr id="2575" name="Google Shape;2575;p30"/>
              <p:cNvSpPr/>
              <p:nvPr/>
            </p:nvSpPr>
            <p:spPr>
              <a:xfrm>
                <a:off x="8953597" y="5787112"/>
                <a:ext cx="86017" cy="39543"/>
              </a:xfrm>
              <a:custGeom>
                <a:rect b="b" l="l" r="r" t="t"/>
                <a:pathLst>
                  <a:path extrusionOk="0" h="39543" w="86017">
                    <a:moveTo>
                      <a:pt x="86017" y="29102"/>
                    </a:moveTo>
                    <a:cubicBezTo>
                      <a:pt x="74079" y="31601"/>
                      <a:pt x="62177" y="34138"/>
                      <a:pt x="50239" y="36638"/>
                    </a:cubicBezTo>
                    <a:cubicBezTo>
                      <a:pt x="38376" y="39137"/>
                      <a:pt x="25654" y="41562"/>
                      <a:pt x="14462" y="36899"/>
                    </a:cubicBezTo>
                    <a:cubicBezTo>
                      <a:pt x="3270" y="32235"/>
                      <a:pt x="-4378" y="17350"/>
                      <a:pt x="2784" y="7575"/>
                    </a:cubicBezTo>
                    <a:cubicBezTo>
                      <a:pt x="7821" y="674"/>
                      <a:pt x="17633" y="-669"/>
                      <a:pt x="26139" y="263"/>
                    </a:cubicBezTo>
                    <a:cubicBezTo>
                      <a:pt x="48374" y="2726"/>
                      <a:pt x="67513" y="16417"/>
                      <a:pt x="85569" y="29624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76" name="Google Shape;2576;p30"/>
              <p:cNvSpPr/>
              <p:nvPr/>
            </p:nvSpPr>
            <p:spPr>
              <a:xfrm>
                <a:off x="8948174" y="5781423"/>
                <a:ext cx="96950" cy="50854"/>
              </a:xfrm>
              <a:custGeom>
                <a:rect b="b" l="l" r="r" t="t"/>
                <a:pathLst>
                  <a:path extrusionOk="0" h="50854" w="96950">
                    <a:moveTo>
                      <a:pt x="89949" y="29418"/>
                    </a:moveTo>
                    <a:cubicBezTo>
                      <a:pt x="75884" y="32365"/>
                      <a:pt x="61856" y="35648"/>
                      <a:pt x="47716" y="38260"/>
                    </a:cubicBezTo>
                    <a:cubicBezTo>
                      <a:pt x="36972" y="40237"/>
                      <a:pt x="23019" y="41617"/>
                      <a:pt x="15185" y="32290"/>
                    </a:cubicBezTo>
                    <a:cubicBezTo>
                      <a:pt x="9215" y="25165"/>
                      <a:pt x="9589" y="15092"/>
                      <a:pt x="19549" y="12257"/>
                    </a:cubicBezTo>
                    <a:cubicBezTo>
                      <a:pt x="30220" y="9198"/>
                      <a:pt x="42866" y="13301"/>
                      <a:pt x="52567" y="17704"/>
                    </a:cubicBezTo>
                    <a:cubicBezTo>
                      <a:pt x="65400" y="23523"/>
                      <a:pt x="76854" y="31880"/>
                      <a:pt x="88194" y="40162"/>
                    </a:cubicBezTo>
                    <a:cubicBezTo>
                      <a:pt x="94014" y="44415"/>
                      <a:pt x="99610" y="34716"/>
                      <a:pt x="93828" y="30500"/>
                    </a:cubicBezTo>
                    <a:cubicBezTo>
                      <a:pt x="81554" y="21509"/>
                      <a:pt x="69093" y="12593"/>
                      <a:pt x="54991" y="6623"/>
                    </a:cubicBezTo>
                    <a:cubicBezTo>
                      <a:pt x="42605" y="1400"/>
                      <a:pt x="26899" y="-2853"/>
                      <a:pt x="13804" y="2407"/>
                    </a:cubicBezTo>
                    <a:cubicBezTo>
                      <a:pt x="1269" y="7444"/>
                      <a:pt x="-3171" y="20688"/>
                      <a:pt x="2313" y="32701"/>
                    </a:cubicBezTo>
                    <a:cubicBezTo>
                      <a:pt x="8357" y="45945"/>
                      <a:pt x="22198" y="51243"/>
                      <a:pt x="36039" y="50833"/>
                    </a:cubicBezTo>
                    <a:cubicBezTo>
                      <a:pt x="45068" y="50571"/>
                      <a:pt x="53984" y="48407"/>
                      <a:pt x="62826" y="46542"/>
                    </a:cubicBezTo>
                    <a:cubicBezTo>
                      <a:pt x="72862" y="44415"/>
                      <a:pt x="82860" y="42326"/>
                      <a:pt x="92895" y="40200"/>
                    </a:cubicBezTo>
                    <a:cubicBezTo>
                      <a:pt x="99984" y="38708"/>
                      <a:pt x="96999" y="27926"/>
                      <a:pt x="89949" y="29418"/>
                    </a:cubicBezTo>
                    <a:lnTo>
                      <a:pt x="89949" y="29418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577" name="Google Shape;2577;p30"/>
            <p:cNvGrpSpPr/>
            <p:nvPr/>
          </p:nvGrpSpPr>
          <p:grpSpPr>
            <a:xfrm>
              <a:off x="9018259" y="5718098"/>
              <a:ext cx="44734" cy="104932"/>
              <a:chOff x="9018259" y="5718098"/>
              <a:chExt cx="44734" cy="104932"/>
            </a:xfrm>
          </p:grpSpPr>
          <p:sp>
            <p:nvSpPr>
              <p:cNvPr id="2578" name="Google Shape;2578;p30"/>
              <p:cNvSpPr/>
              <p:nvPr/>
            </p:nvSpPr>
            <p:spPr>
              <a:xfrm>
                <a:off x="9023893" y="5723387"/>
                <a:ext cx="33565" cy="94318"/>
              </a:xfrm>
              <a:custGeom>
                <a:rect b="b" l="l" r="r" t="t"/>
                <a:pathLst>
                  <a:path extrusionOk="0" h="94318" w="33565">
                    <a:moveTo>
                      <a:pt x="18221" y="87491"/>
                    </a:moveTo>
                    <a:cubicBezTo>
                      <a:pt x="12475" y="78799"/>
                      <a:pt x="7849" y="69397"/>
                      <a:pt x="4529" y="59548"/>
                    </a:cubicBezTo>
                    <a:cubicBezTo>
                      <a:pt x="-1030" y="43133"/>
                      <a:pt x="-2671" y="23957"/>
                      <a:pt x="6581" y="9333"/>
                    </a:cubicBezTo>
                    <a:cubicBezTo>
                      <a:pt x="10871" y="2543"/>
                      <a:pt x="20198" y="-3016"/>
                      <a:pt x="26577" y="1834"/>
                    </a:cubicBezTo>
                    <a:cubicBezTo>
                      <a:pt x="28853" y="3550"/>
                      <a:pt x="30159" y="6236"/>
                      <a:pt x="31091" y="8960"/>
                    </a:cubicBezTo>
                    <a:cubicBezTo>
                      <a:pt x="39150" y="32015"/>
                      <a:pt x="25197" y="56377"/>
                      <a:pt x="22250" y="80627"/>
                    </a:cubicBezTo>
                    <a:cubicBezTo>
                      <a:pt x="21691" y="85178"/>
                      <a:pt x="21541" y="89767"/>
                      <a:pt x="21355" y="94318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79" name="Google Shape;2579;p30"/>
              <p:cNvSpPr/>
              <p:nvPr/>
            </p:nvSpPr>
            <p:spPr>
              <a:xfrm>
                <a:off x="9018259" y="5718098"/>
                <a:ext cx="44734" cy="104932"/>
              </a:xfrm>
              <a:custGeom>
                <a:rect b="b" l="l" r="r" t="t"/>
                <a:pathLst>
                  <a:path extrusionOk="0" h="104932" w="44734">
                    <a:moveTo>
                      <a:pt x="28667" y="89945"/>
                    </a:moveTo>
                    <a:cubicBezTo>
                      <a:pt x="20086" y="76776"/>
                      <a:pt x="13073" y="61554"/>
                      <a:pt x="11505" y="45773"/>
                    </a:cubicBezTo>
                    <a:cubicBezTo>
                      <a:pt x="10759" y="38461"/>
                      <a:pt x="11170" y="30925"/>
                      <a:pt x="13744" y="23986"/>
                    </a:cubicBezTo>
                    <a:cubicBezTo>
                      <a:pt x="15609" y="18875"/>
                      <a:pt x="19899" y="11003"/>
                      <a:pt x="26242" y="10891"/>
                    </a:cubicBezTo>
                    <a:cubicBezTo>
                      <a:pt x="32622" y="10779"/>
                      <a:pt x="33405" y="23277"/>
                      <a:pt x="33554" y="27866"/>
                    </a:cubicBezTo>
                    <a:cubicBezTo>
                      <a:pt x="33816" y="35812"/>
                      <a:pt x="32173" y="43572"/>
                      <a:pt x="30233" y="51220"/>
                    </a:cubicBezTo>
                    <a:cubicBezTo>
                      <a:pt x="28220" y="59129"/>
                      <a:pt x="25831" y="66926"/>
                      <a:pt x="24078" y="74873"/>
                    </a:cubicBezTo>
                    <a:cubicBezTo>
                      <a:pt x="22325" y="83006"/>
                      <a:pt x="21653" y="91214"/>
                      <a:pt x="21355" y="99533"/>
                    </a:cubicBezTo>
                    <a:cubicBezTo>
                      <a:pt x="21093" y="106733"/>
                      <a:pt x="32285" y="106733"/>
                      <a:pt x="32547" y="99533"/>
                    </a:cubicBezTo>
                    <a:cubicBezTo>
                      <a:pt x="32846" y="91362"/>
                      <a:pt x="33554" y="83453"/>
                      <a:pt x="35420" y="75470"/>
                    </a:cubicBezTo>
                    <a:cubicBezTo>
                      <a:pt x="37136" y="68045"/>
                      <a:pt x="39374" y="60771"/>
                      <a:pt x="41202" y="53384"/>
                    </a:cubicBezTo>
                    <a:cubicBezTo>
                      <a:pt x="44709" y="39319"/>
                      <a:pt x="47059" y="23724"/>
                      <a:pt x="41016" y="9996"/>
                    </a:cubicBezTo>
                    <a:cubicBezTo>
                      <a:pt x="34786" y="-4181"/>
                      <a:pt x="18482" y="-1980"/>
                      <a:pt x="9714" y="8503"/>
                    </a:cubicBezTo>
                    <a:cubicBezTo>
                      <a:pt x="761" y="19210"/>
                      <a:pt x="-1104" y="34544"/>
                      <a:pt x="537" y="47974"/>
                    </a:cubicBezTo>
                    <a:cubicBezTo>
                      <a:pt x="2626" y="64986"/>
                      <a:pt x="9640" y="81290"/>
                      <a:pt x="18966" y="95578"/>
                    </a:cubicBezTo>
                    <a:cubicBezTo>
                      <a:pt x="22921" y="101622"/>
                      <a:pt x="32622" y="96026"/>
                      <a:pt x="28667" y="89945"/>
                    </a:cubicBezTo>
                    <a:lnTo>
                      <a:pt x="28667" y="89945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580" name="Google Shape;2580;p30"/>
            <p:cNvSpPr/>
            <p:nvPr/>
          </p:nvSpPr>
          <p:spPr>
            <a:xfrm>
              <a:off x="8949618" y="5748825"/>
              <a:ext cx="134264" cy="108279"/>
            </a:xfrm>
            <a:custGeom>
              <a:rect b="b" l="l" r="r" t="t"/>
              <a:pathLst>
                <a:path extrusionOk="0" h="108279" w="134264">
                  <a:moveTo>
                    <a:pt x="132862" y="98502"/>
                  </a:moveTo>
                  <a:cubicBezTo>
                    <a:pt x="98502" y="57949"/>
                    <a:pt x="55971" y="24485"/>
                    <a:pt x="8479" y="646"/>
                  </a:cubicBezTo>
                  <a:cubicBezTo>
                    <a:pt x="2062" y="-2563"/>
                    <a:pt x="-3608" y="7062"/>
                    <a:pt x="2846" y="10308"/>
                  </a:cubicBezTo>
                  <a:cubicBezTo>
                    <a:pt x="49592" y="33812"/>
                    <a:pt x="91153" y="66493"/>
                    <a:pt x="124952" y="106412"/>
                  </a:cubicBezTo>
                  <a:cubicBezTo>
                    <a:pt x="129578" y="111933"/>
                    <a:pt x="137488" y="103986"/>
                    <a:pt x="132862" y="98502"/>
                  </a:cubicBezTo>
                  <a:lnTo>
                    <a:pt x="132862" y="98502"/>
                  </a:lnTo>
                  <a:close/>
                </a:path>
              </a:pathLst>
            </a:custGeom>
            <a:solidFill>
              <a:srgbClr val="3A393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581" name="Google Shape;2581;p30"/>
            <p:cNvGrpSpPr/>
            <p:nvPr/>
          </p:nvGrpSpPr>
          <p:grpSpPr>
            <a:xfrm>
              <a:off x="8876042" y="5693015"/>
              <a:ext cx="100993" cy="74665"/>
              <a:chOff x="8876042" y="5693015"/>
              <a:chExt cx="100993" cy="74665"/>
            </a:xfrm>
          </p:grpSpPr>
          <p:sp>
            <p:nvSpPr>
              <p:cNvPr id="2582" name="Google Shape;2582;p30"/>
              <p:cNvSpPr/>
              <p:nvPr/>
            </p:nvSpPr>
            <p:spPr>
              <a:xfrm>
                <a:off x="8881608" y="5698546"/>
                <a:ext cx="89882" cy="63422"/>
              </a:xfrm>
              <a:custGeom>
                <a:rect b="b" l="l" r="r" t="t"/>
                <a:pathLst>
                  <a:path extrusionOk="0" h="63422" w="89882">
                    <a:moveTo>
                      <a:pt x="73057" y="53723"/>
                    </a:moveTo>
                    <a:cubicBezTo>
                      <a:pt x="74065" y="54618"/>
                      <a:pt x="74251" y="56260"/>
                      <a:pt x="73468" y="57342"/>
                    </a:cubicBezTo>
                    <a:cubicBezTo>
                      <a:pt x="58918" y="61632"/>
                      <a:pt x="42987" y="61185"/>
                      <a:pt x="28699" y="56036"/>
                    </a:cubicBezTo>
                    <a:cubicBezTo>
                      <a:pt x="15977" y="51485"/>
                      <a:pt x="3889" y="42195"/>
                      <a:pt x="644" y="29100"/>
                    </a:cubicBezTo>
                    <a:cubicBezTo>
                      <a:pt x="-2602" y="16006"/>
                      <a:pt x="6800" y="-111"/>
                      <a:pt x="20305" y="1"/>
                    </a:cubicBezTo>
                    <a:cubicBezTo>
                      <a:pt x="34071" y="113"/>
                      <a:pt x="42391" y="14513"/>
                      <a:pt x="50039" y="25929"/>
                    </a:cubicBezTo>
                    <a:cubicBezTo>
                      <a:pt x="60261" y="41225"/>
                      <a:pt x="73990" y="54133"/>
                      <a:pt x="89883" y="63423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83" name="Google Shape;2583;p30"/>
              <p:cNvSpPr/>
              <p:nvPr/>
            </p:nvSpPr>
            <p:spPr>
              <a:xfrm>
                <a:off x="8876042" y="5693015"/>
                <a:ext cx="100993" cy="74665"/>
              </a:xfrm>
              <a:custGeom>
                <a:rect b="b" l="l" r="r" t="t"/>
                <a:pathLst>
                  <a:path extrusionOk="0" h="74665" w="100993">
                    <a:moveTo>
                      <a:pt x="73810" y="62089"/>
                    </a:moveTo>
                    <a:cubicBezTo>
                      <a:pt x="73960" y="61418"/>
                      <a:pt x="74072" y="60746"/>
                      <a:pt x="74221" y="60075"/>
                    </a:cubicBezTo>
                    <a:cubicBezTo>
                      <a:pt x="75341" y="59217"/>
                      <a:pt x="76459" y="58359"/>
                      <a:pt x="77578" y="57501"/>
                    </a:cubicBezTo>
                    <a:cubicBezTo>
                      <a:pt x="62805" y="61679"/>
                      <a:pt x="46315" y="61231"/>
                      <a:pt x="32251" y="54777"/>
                    </a:cubicBezTo>
                    <a:cubicBezTo>
                      <a:pt x="21804" y="49965"/>
                      <a:pt x="10016" y="40190"/>
                      <a:pt x="11283" y="27394"/>
                    </a:cubicBezTo>
                    <a:cubicBezTo>
                      <a:pt x="12328" y="16948"/>
                      <a:pt x="21842" y="7322"/>
                      <a:pt x="32437" y="12918"/>
                    </a:cubicBezTo>
                    <a:cubicBezTo>
                      <a:pt x="43144" y="18552"/>
                      <a:pt x="48777" y="32206"/>
                      <a:pt x="55903" y="41421"/>
                    </a:cubicBezTo>
                    <a:cubicBezTo>
                      <a:pt x="65976" y="54479"/>
                      <a:pt x="78474" y="65447"/>
                      <a:pt x="92651" y="73841"/>
                    </a:cubicBezTo>
                    <a:cubicBezTo>
                      <a:pt x="98881" y="77535"/>
                      <a:pt x="104514" y="67835"/>
                      <a:pt x="98284" y="64179"/>
                    </a:cubicBezTo>
                    <a:cubicBezTo>
                      <a:pt x="82391" y="54777"/>
                      <a:pt x="69259" y="42018"/>
                      <a:pt x="59074" y="26648"/>
                    </a:cubicBezTo>
                    <a:cubicBezTo>
                      <a:pt x="50979" y="14411"/>
                      <a:pt x="40570" y="-1557"/>
                      <a:pt x="23670" y="122"/>
                    </a:cubicBezTo>
                    <a:cubicBezTo>
                      <a:pt x="8597" y="1577"/>
                      <a:pt x="-1251" y="17619"/>
                      <a:pt x="129" y="31908"/>
                    </a:cubicBezTo>
                    <a:cubicBezTo>
                      <a:pt x="1807" y="48883"/>
                      <a:pt x="16618" y="60821"/>
                      <a:pt x="31541" y="66566"/>
                    </a:cubicBezTo>
                    <a:cubicBezTo>
                      <a:pt x="41615" y="70446"/>
                      <a:pt x="52844" y="72013"/>
                      <a:pt x="63626" y="71267"/>
                    </a:cubicBezTo>
                    <a:cubicBezTo>
                      <a:pt x="69072" y="70894"/>
                      <a:pt x="75414" y="70372"/>
                      <a:pt x="80526" y="68320"/>
                    </a:cubicBezTo>
                    <a:cubicBezTo>
                      <a:pt x="85189" y="66455"/>
                      <a:pt x="86421" y="60411"/>
                      <a:pt x="83473" y="56456"/>
                    </a:cubicBezTo>
                    <a:cubicBezTo>
                      <a:pt x="79182" y="50748"/>
                      <a:pt x="69483" y="56307"/>
                      <a:pt x="73810" y="62089"/>
                    </a:cubicBezTo>
                    <a:lnTo>
                      <a:pt x="73810" y="62089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584" name="Google Shape;2584;p30"/>
            <p:cNvGrpSpPr/>
            <p:nvPr/>
          </p:nvGrpSpPr>
          <p:grpSpPr>
            <a:xfrm>
              <a:off x="8953909" y="5693681"/>
              <a:ext cx="45025" cy="86517"/>
              <a:chOff x="8953909" y="5693681"/>
              <a:chExt cx="45025" cy="86517"/>
            </a:xfrm>
          </p:grpSpPr>
          <p:sp>
            <p:nvSpPr>
              <p:cNvPr id="2585" name="Google Shape;2585;p30"/>
              <p:cNvSpPr/>
              <p:nvPr/>
            </p:nvSpPr>
            <p:spPr>
              <a:xfrm>
                <a:off x="8959559" y="5699290"/>
                <a:ext cx="33690" cy="75362"/>
              </a:xfrm>
              <a:custGeom>
                <a:rect b="b" l="l" r="r" t="t"/>
                <a:pathLst>
                  <a:path extrusionOk="0" h="75362" w="33690">
                    <a:moveTo>
                      <a:pt x="24691" y="64917"/>
                    </a:moveTo>
                    <a:cubicBezTo>
                      <a:pt x="6709" y="54546"/>
                      <a:pt x="-3327" y="32012"/>
                      <a:pt x="1001" y="11717"/>
                    </a:cubicBezTo>
                    <a:cubicBezTo>
                      <a:pt x="1897" y="7464"/>
                      <a:pt x="3725" y="2950"/>
                      <a:pt x="7567" y="973"/>
                    </a:cubicBezTo>
                    <a:cubicBezTo>
                      <a:pt x="13573" y="-2124"/>
                      <a:pt x="20737" y="2689"/>
                      <a:pt x="24691" y="8173"/>
                    </a:cubicBezTo>
                    <a:cubicBezTo>
                      <a:pt x="35062" y="22611"/>
                      <a:pt x="35174" y="42085"/>
                      <a:pt x="31481" y="59470"/>
                    </a:cubicBezTo>
                    <a:cubicBezTo>
                      <a:pt x="30324" y="64880"/>
                      <a:pt x="29094" y="71259"/>
                      <a:pt x="32824" y="75363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86" name="Google Shape;2586;p30"/>
              <p:cNvSpPr/>
              <p:nvPr/>
            </p:nvSpPr>
            <p:spPr>
              <a:xfrm>
                <a:off x="8953909" y="5693681"/>
                <a:ext cx="45025" cy="86517"/>
              </a:xfrm>
              <a:custGeom>
                <a:rect b="b" l="l" r="r" t="t"/>
                <a:pathLst>
                  <a:path extrusionOk="0" h="86517" w="45025">
                    <a:moveTo>
                      <a:pt x="33176" y="65677"/>
                    </a:moveTo>
                    <a:cubicBezTo>
                      <a:pt x="17694" y="56499"/>
                      <a:pt x="8330" y="37174"/>
                      <a:pt x="11986" y="19303"/>
                    </a:cubicBezTo>
                    <a:cubicBezTo>
                      <a:pt x="12657" y="16058"/>
                      <a:pt x="13889" y="10611"/>
                      <a:pt x="18179" y="11283"/>
                    </a:cubicBezTo>
                    <a:cubicBezTo>
                      <a:pt x="22730" y="11991"/>
                      <a:pt x="26013" y="16879"/>
                      <a:pt x="28103" y="20535"/>
                    </a:cubicBezTo>
                    <a:cubicBezTo>
                      <a:pt x="33176" y="29526"/>
                      <a:pt x="34258" y="40084"/>
                      <a:pt x="33662" y="50231"/>
                    </a:cubicBezTo>
                    <a:cubicBezTo>
                      <a:pt x="32989" y="61648"/>
                      <a:pt x="26573" y="74854"/>
                      <a:pt x="34594" y="84890"/>
                    </a:cubicBezTo>
                    <a:cubicBezTo>
                      <a:pt x="36497" y="87278"/>
                      <a:pt x="40526" y="86830"/>
                      <a:pt x="42503" y="84890"/>
                    </a:cubicBezTo>
                    <a:cubicBezTo>
                      <a:pt x="44854" y="82577"/>
                      <a:pt x="44368" y="79331"/>
                      <a:pt x="42503" y="76981"/>
                    </a:cubicBezTo>
                    <a:cubicBezTo>
                      <a:pt x="39593" y="73324"/>
                      <a:pt x="43063" y="64669"/>
                      <a:pt x="43697" y="60678"/>
                    </a:cubicBezTo>
                    <a:cubicBezTo>
                      <a:pt x="44704" y="54260"/>
                      <a:pt x="45264" y="47769"/>
                      <a:pt x="44928" y="41240"/>
                    </a:cubicBezTo>
                    <a:cubicBezTo>
                      <a:pt x="44294" y="29115"/>
                      <a:pt x="40750" y="15685"/>
                      <a:pt x="31908" y="6843"/>
                    </a:cubicBezTo>
                    <a:cubicBezTo>
                      <a:pt x="27617" y="2553"/>
                      <a:pt x="21686" y="-693"/>
                      <a:pt x="15493" y="128"/>
                    </a:cubicBezTo>
                    <a:cubicBezTo>
                      <a:pt x="9076" y="949"/>
                      <a:pt x="4823" y="5761"/>
                      <a:pt x="2584" y="11544"/>
                    </a:cubicBezTo>
                    <a:cubicBezTo>
                      <a:pt x="-1482" y="22139"/>
                      <a:pt x="-400" y="35196"/>
                      <a:pt x="3405" y="45680"/>
                    </a:cubicBezTo>
                    <a:cubicBezTo>
                      <a:pt x="7882" y="58028"/>
                      <a:pt x="16238" y="68624"/>
                      <a:pt x="27580" y="75339"/>
                    </a:cubicBezTo>
                    <a:cubicBezTo>
                      <a:pt x="33736" y="79032"/>
                      <a:pt x="39370" y="69370"/>
                      <a:pt x="33176" y="65677"/>
                    </a:cubicBezTo>
                    <a:lnTo>
                      <a:pt x="33176" y="65677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2587" name="Google Shape;2587;p30"/>
          <p:cNvGrpSpPr/>
          <p:nvPr/>
        </p:nvGrpSpPr>
        <p:grpSpPr>
          <a:xfrm flipH="1">
            <a:off x="3795846" y="580848"/>
            <a:ext cx="323253" cy="255208"/>
            <a:chOff x="8876042" y="5693015"/>
            <a:chExt cx="207840" cy="164089"/>
          </a:xfrm>
        </p:grpSpPr>
        <p:grpSp>
          <p:nvGrpSpPr>
            <p:cNvPr id="2588" name="Google Shape;2588;p30"/>
            <p:cNvGrpSpPr/>
            <p:nvPr/>
          </p:nvGrpSpPr>
          <p:grpSpPr>
            <a:xfrm>
              <a:off x="8948174" y="5781423"/>
              <a:ext cx="96950" cy="50854"/>
              <a:chOff x="8948174" y="5781423"/>
              <a:chExt cx="96950" cy="50854"/>
            </a:xfrm>
          </p:grpSpPr>
          <p:sp>
            <p:nvSpPr>
              <p:cNvPr id="2589" name="Google Shape;2589;p30"/>
              <p:cNvSpPr/>
              <p:nvPr/>
            </p:nvSpPr>
            <p:spPr>
              <a:xfrm>
                <a:off x="8953597" y="5787112"/>
                <a:ext cx="86017" cy="39543"/>
              </a:xfrm>
              <a:custGeom>
                <a:rect b="b" l="l" r="r" t="t"/>
                <a:pathLst>
                  <a:path extrusionOk="0" h="39543" w="86017">
                    <a:moveTo>
                      <a:pt x="86017" y="29102"/>
                    </a:moveTo>
                    <a:cubicBezTo>
                      <a:pt x="74079" y="31601"/>
                      <a:pt x="62177" y="34138"/>
                      <a:pt x="50239" y="36638"/>
                    </a:cubicBezTo>
                    <a:cubicBezTo>
                      <a:pt x="38376" y="39137"/>
                      <a:pt x="25654" y="41562"/>
                      <a:pt x="14462" y="36899"/>
                    </a:cubicBezTo>
                    <a:cubicBezTo>
                      <a:pt x="3270" y="32235"/>
                      <a:pt x="-4378" y="17350"/>
                      <a:pt x="2784" y="7575"/>
                    </a:cubicBezTo>
                    <a:cubicBezTo>
                      <a:pt x="7821" y="674"/>
                      <a:pt x="17633" y="-669"/>
                      <a:pt x="26139" y="263"/>
                    </a:cubicBezTo>
                    <a:cubicBezTo>
                      <a:pt x="48374" y="2726"/>
                      <a:pt x="67513" y="16417"/>
                      <a:pt x="85569" y="29624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90" name="Google Shape;2590;p30"/>
              <p:cNvSpPr/>
              <p:nvPr/>
            </p:nvSpPr>
            <p:spPr>
              <a:xfrm>
                <a:off x="8948174" y="5781423"/>
                <a:ext cx="96950" cy="50854"/>
              </a:xfrm>
              <a:custGeom>
                <a:rect b="b" l="l" r="r" t="t"/>
                <a:pathLst>
                  <a:path extrusionOk="0" h="50854" w="96950">
                    <a:moveTo>
                      <a:pt x="89949" y="29418"/>
                    </a:moveTo>
                    <a:cubicBezTo>
                      <a:pt x="75884" y="32365"/>
                      <a:pt x="61856" y="35648"/>
                      <a:pt x="47716" y="38260"/>
                    </a:cubicBezTo>
                    <a:cubicBezTo>
                      <a:pt x="36972" y="40237"/>
                      <a:pt x="23019" y="41617"/>
                      <a:pt x="15185" y="32290"/>
                    </a:cubicBezTo>
                    <a:cubicBezTo>
                      <a:pt x="9215" y="25165"/>
                      <a:pt x="9589" y="15092"/>
                      <a:pt x="19549" y="12257"/>
                    </a:cubicBezTo>
                    <a:cubicBezTo>
                      <a:pt x="30220" y="9198"/>
                      <a:pt x="42866" y="13301"/>
                      <a:pt x="52567" y="17704"/>
                    </a:cubicBezTo>
                    <a:cubicBezTo>
                      <a:pt x="65400" y="23523"/>
                      <a:pt x="76854" y="31880"/>
                      <a:pt x="88194" y="40162"/>
                    </a:cubicBezTo>
                    <a:cubicBezTo>
                      <a:pt x="94014" y="44415"/>
                      <a:pt x="99610" y="34716"/>
                      <a:pt x="93828" y="30500"/>
                    </a:cubicBezTo>
                    <a:cubicBezTo>
                      <a:pt x="81554" y="21509"/>
                      <a:pt x="69093" y="12593"/>
                      <a:pt x="54991" y="6623"/>
                    </a:cubicBezTo>
                    <a:cubicBezTo>
                      <a:pt x="42605" y="1400"/>
                      <a:pt x="26899" y="-2853"/>
                      <a:pt x="13804" y="2407"/>
                    </a:cubicBezTo>
                    <a:cubicBezTo>
                      <a:pt x="1269" y="7444"/>
                      <a:pt x="-3171" y="20688"/>
                      <a:pt x="2313" y="32701"/>
                    </a:cubicBezTo>
                    <a:cubicBezTo>
                      <a:pt x="8357" y="45945"/>
                      <a:pt x="22198" y="51243"/>
                      <a:pt x="36039" y="50833"/>
                    </a:cubicBezTo>
                    <a:cubicBezTo>
                      <a:pt x="45068" y="50571"/>
                      <a:pt x="53984" y="48407"/>
                      <a:pt x="62826" y="46542"/>
                    </a:cubicBezTo>
                    <a:cubicBezTo>
                      <a:pt x="72862" y="44415"/>
                      <a:pt x="82860" y="42326"/>
                      <a:pt x="92895" y="40200"/>
                    </a:cubicBezTo>
                    <a:cubicBezTo>
                      <a:pt x="99984" y="38708"/>
                      <a:pt x="96999" y="27926"/>
                      <a:pt x="89949" y="29418"/>
                    </a:cubicBezTo>
                    <a:lnTo>
                      <a:pt x="89949" y="29418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591" name="Google Shape;2591;p30"/>
            <p:cNvGrpSpPr/>
            <p:nvPr/>
          </p:nvGrpSpPr>
          <p:grpSpPr>
            <a:xfrm>
              <a:off x="9018259" y="5718098"/>
              <a:ext cx="44734" cy="104932"/>
              <a:chOff x="9018259" y="5718098"/>
              <a:chExt cx="44734" cy="104932"/>
            </a:xfrm>
          </p:grpSpPr>
          <p:sp>
            <p:nvSpPr>
              <p:cNvPr id="2592" name="Google Shape;2592;p30"/>
              <p:cNvSpPr/>
              <p:nvPr/>
            </p:nvSpPr>
            <p:spPr>
              <a:xfrm>
                <a:off x="9023893" y="5723387"/>
                <a:ext cx="33565" cy="94318"/>
              </a:xfrm>
              <a:custGeom>
                <a:rect b="b" l="l" r="r" t="t"/>
                <a:pathLst>
                  <a:path extrusionOk="0" h="94318" w="33565">
                    <a:moveTo>
                      <a:pt x="18221" y="87491"/>
                    </a:moveTo>
                    <a:cubicBezTo>
                      <a:pt x="12475" y="78799"/>
                      <a:pt x="7849" y="69397"/>
                      <a:pt x="4529" y="59548"/>
                    </a:cubicBezTo>
                    <a:cubicBezTo>
                      <a:pt x="-1030" y="43133"/>
                      <a:pt x="-2671" y="23957"/>
                      <a:pt x="6581" y="9333"/>
                    </a:cubicBezTo>
                    <a:cubicBezTo>
                      <a:pt x="10871" y="2543"/>
                      <a:pt x="20198" y="-3016"/>
                      <a:pt x="26577" y="1834"/>
                    </a:cubicBezTo>
                    <a:cubicBezTo>
                      <a:pt x="28853" y="3550"/>
                      <a:pt x="30159" y="6236"/>
                      <a:pt x="31091" y="8960"/>
                    </a:cubicBezTo>
                    <a:cubicBezTo>
                      <a:pt x="39150" y="32015"/>
                      <a:pt x="25197" y="56377"/>
                      <a:pt x="22250" y="80627"/>
                    </a:cubicBezTo>
                    <a:cubicBezTo>
                      <a:pt x="21691" y="85178"/>
                      <a:pt x="21541" y="89767"/>
                      <a:pt x="21355" y="94318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93" name="Google Shape;2593;p30"/>
              <p:cNvSpPr/>
              <p:nvPr/>
            </p:nvSpPr>
            <p:spPr>
              <a:xfrm>
                <a:off x="9018259" y="5718098"/>
                <a:ext cx="44734" cy="104932"/>
              </a:xfrm>
              <a:custGeom>
                <a:rect b="b" l="l" r="r" t="t"/>
                <a:pathLst>
                  <a:path extrusionOk="0" h="104932" w="44734">
                    <a:moveTo>
                      <a:pt x="28667" y="89945"/>
                    </a:moveTo>
                    <a:cubicBezTo>
                      <a:pt x="20086" y="76776"/>
                      <a:pt x="13073" y="61554"/>
                      <a:pt x="11505" y="45773"/>
                    </a:cubicBezTo>
                    <a:cubicBezTo>
                      <a:pt x="10759" y="38461"/>
                      <a:pt x="11170" y="30925"/>
                      <a:pt x="13744" y="23986"/>
                    </a:cubicBezTo>
                    <a:cubicBezTo>
                      <a:pt x="15609" y="18875"/>
                      <a:pt x="19899" y="11003"/>
                      <a:pt x="26242" y="10891"/>
                    </a:cubicBezTo>
                    <a:cubicBezTo>
                      <a:pt x="32622" y="10779"/>
                      <a:pt x="33405" y="23277"/>
                      <a:pt x="33554" y="27866"/>
                    </a:cubicBezTo>
                    <a:cubicBezTo>
                      <a:pt x="33816" y="35812"/>
                      <a:pt x="32173" y="43572"/>
                      <a:pt x="30233" y="51220"/>
                    </a:cubicBezTo>
                    <a:cubicBezTo>
                      <a:pt x="28220" y="59129"/>
                      <a:pt x="25831" y="66926"/>
                      <a:pt x="24078" y="74873"/>
                    </a:cubicBezTo>
                    <a:cubicBezTo>
                      <a:pt x="22325" y="83006"/>
                      <a:pt x="21653" y="91214"/>
                      <a:pt x="21355" y="99533"/>
                    </a:cubicBezTo>
                    <a:cubicBezTo>
                      <a:pt x="21093" y="106733"/>
                      <a:pt x="32285" y="106733"/>
                      <a:pt x="32547" y="99533"/>
                    </a:cubicBezTo>
                    <a:cubicBezTo>
                      <a:pt x="32846" y="91362"/>
                      <a:pt x="33554" y="83453"/>
                      <a:pt x="35420" y="75470"/>
                    </a:cubicBezTo>
                    <a:cubicBezTo>
                      <a:pt x="37136" y="68045"/>
                      <a:pt x="39374" y="60771"/>
                      <a:pt x="41202" y="53384"/>
                    </a:cubicBezTo>
                    <a:cubicBezTo>
                      <a:pt x="44709" y="39319"/>
                      <a:pt x="47059" y="23724"/>
                      <a:pt x="41016" y="9996"/>
                    </a:cubicBezTo>
                    <a:cubicBezTo>
                      <a:pt x="34786" y="-4181"/>
                      <a:pt x="18482" y="-1980"/>
                      <a:pt x="9714" y="8503"/>
                    </a:cubicBezTo>
                    <a:cubicBezTo>
                      <a:pt x="761" y="19210"/>
                      <a:pt x="-1104" y="34544"/>
                      <a:pt x="537" y="47974"/>
                    </a:cubicBezTo>
                    <a:cubicBezTo>
                      <a:pt x="2626" y="64986"/>
                      <a:pt x="9640" y="81290"/>
                      <a:pt x="18966" y="95578"/>
                    </a:cubicBezTo>
                    <a:cubicBezTo>
                      <a:pt x="22921" y="101622"/>
                      <a:pt x="32622" y="96026"/>
                      <a:pt x="28667" y="89945"/>
                    </a:cubicBezTo>
                    <a:lnTo>
                      <a:pt x="28667" y="89945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594" name="Google Shape;2594;p30"/>
            <p:cNvSpPr/>
            <p:nvPr/>
          </p:nvSpPr>
          <p:spPr>
            <a:xfrm>
              <a:off x="8949618" y="5748825"/>
              <a:ext cx="134264" cy="108279"/>
            </a:xfrm>
            <a:custGeom>
              <a:rect b="b" l="l" r="r" t="t"/>
              <a:pathLst>
                <a:path extrusionOk="0" h="108279" w="134264">
                  <a:moveTo>
                    <a:pt x="132862" y="98502"/>
                  </a:moveTo>
                  <a:cubicBezTo>
                    <a:pt x="98502" y="57949"/>
                    <a:pt x="55971" y="24485"/>
                    <a:pt x="8479" y="646"/>
                  </a:cubicBezTo>
                  <a:cubicBezTo>
                    <a:pt x="2062" y="-2563"/>
                    <a:pt x="-3608" y="7062"/>
                    <a:pt x="2846" y="10308"/>
                  </a:cubicBezTo>
                  <a:cubicBezTo>
                    <a:pt x="49592" y="33812"/>
                    <a:pt x="91153" y="66493"/>
                    <a:pt x="124952" y="106412"/>
                  </a:cubicBezTo>
                  <a:cubicBezTo>
                    <a:pt x="129578" y="111933"/>
                    <a:pt x="137488" y="103986"/>
                    <a:pt x="132862" y="98502"/>
                  </a:cubicBezTo>
                  <a:lnTo>
                    <a:pt x="132862" y="98502"/>
                  </a:lnTo>
                  <a:close/>
                </a:path>
              </a:pathLst>
            </a:custGeom>
            <a:solidFill>
              <a:srgbClr val="3A393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595" name="Google Shape;2595;p30"/>
            <p:cNvGrpSpPr/>
            <p:nvPr/>
          </p:nvGrpSpPr>
          <p:grpSpPr>
            <a:xfrm>
              <a:off x="8876042" y="5693015"/>
              <a:ext cx="100993" cy="74665"/>
              <a:chOff x="8876042" y="5693015"/>
              <a:chExt cx="100993" cy="74665"/>
            </a:xfrm>
          </p:grpSpPr>
          <p:sp>
            <p:nvSpPr>
              <p:cNvPr id="2596" name="Google Shape;2596;p30"/>
              <p:cNvSpPr/>
              <p:nvPr/>
            </p:nvSpPr>
            <p:spPr>
              <a:xfrm>
                <a:off x="8881608" y="5698546"/>
                <a:ext cx="89882" cy="63422"/>
              </a:xfrm>
              <a:custGeom>
                <a:rect b="b" l="l" r="r" t="t"/>
                <a:pathLst>
                  <a:path extrusionOk="0" h="63422" w="89882">
                    <a:moveTo>
                      <a:pt x="73057" y="53723"/>
                    </a:moveTo>
                    <a:cubicBezTo>
                      <a:pt x="74065" y="54618"/>
                      <a:pt x="74251" y="56260"/>
                      <a:pt x="73468" y="57342"/>
                    </a:cubicBezTo>
                    <a:cubicBezTo>
                      <a:pt x="58918" y="61632"/>
                      <a:pt x="42987" y="61185"/>
                      <a:pt x="28699" y="56036"/>
                    </a:cubicBezTo>
                    <a:cubicBezTo>
                      <a:pt x="15977" y="51485"/>
                      <a:pt x="3889" y="42195"/>
                      <a:pt x="644" y="29100"/>
                    </a:cubicBezTo>
                    <a:cubicBezTo>
                      <a:pt x="-2602" y="16006"/>
                      <a:pt x="6800" y="-111"/>
                      <a:pt x="20305" y="1"/>
                    </a:cubicBezTo>
                    <a:cubicBezTo>
                      <a:pt x="34071" y="113"/>
                      <a:pt x="42391" y="14513"/>
                      <a:pt x="50039" y="25929"/>
                    </a:cubicBezTo>
                    <a:cubicBezTo>
                      <a:pt x="60261" y="41225"/>
                      <a:pt x="73990" y="54133"/>
                      <a:pt x="89883" y="63423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97" name="Google Shape;2597;p30"/>
              <p:cNvSpPr/>
              <p:nvPr/>
            </p:nvSpPr>
            <p:spPr>
              <a:xfrm>
                <a:off x="8876042" y="5693015"/>
                <a:ext cx="100993" cy="74665"/>
              </a:xfrm>
              <a:custGeom>
                <a:rect b="b" l="l" r="r" t="t"/>
                <a:pathLst>
                  <a:path extrusionOk="0" h="74665" w="100993">
                    <a:moveTo>
                      <a:pt x="73810" y="62089"/>
                    </a:moveTo>
                    <a:cubicBezTo>
                      <a:pt x="73960" y="61418"/>
                      <a:pt x="74072" y="60746"/>
                      <a:pt x="74221" y="60075"/>
                    </a:cubicBezTo>
                    <a:cubicBezTo>
                      <a:pt x="75341" y="59217"/>
                      <a:pt x="76459" y="58359"/>
                      <a:pt x="77578" y="57501"/>
                    </a:cubicBezTo>
                    <a:cubicBezTo>
                      <a:pt x="62805" y="61679"/>
                      <a:pt x="46315" y="61231"/>
                      <a:pt x="32251" y="54777"/>
                    </a:cubicBezTo>
                    <a:cubicBezTo>
                      <a:pt x="21804" y="49965"/>
                      <a:pt x="10016" y="40190"/>
                      <a:pt x="11283" y="27394"/>
                    </a:cubicBezTo>
                    <a:cubicBezTo>
                      <a:pt x="12328" y="16948"/>
                      <a:pt x="21842" y="7322"/>
                      <a:pt x="32437" y="12918"/>
                    </a:cubicBezTo>
                    <a:cubicBezTo>
                      <a:pt x="43144" y="18552"/>
                      <a:pt x="48777" y="32206"/>
                      <a:pt x="55903" y="41421"/>
                    </a:cubicBezTo>
                    <a:cubicBezTo>
                      <a:pt x="65976" y="54479"/>
                      <a:pt x="78474" y="65447"/>
                      <a:pt x="92651" y="73841"/>
                    </a:cubicBezTo>
                    <a:cubicBezTo>
                      <a:pt x="98881" y="77535"/>
                      <a:pt x="104514" y="67835"/>
                      <a:pt x="98284" y="64179"/>
                    </a:cubicBezTo>
                    <a:cubicBezTo>
                      <a:pt x="82391" y="54777"/>
                      <a:pt x="69259" y="42018"/>
                      <a:pt x="59074" y="26648"/>
                    </a:cubicBezTo>
                    <a:cubicBezTo>
                      <a:pt x="50979" y="14411"/>
                      <a:pt x="40570" y="-1557"/>
                      <a:pt x="23670" y="122"/>
                    </a:cubicBezTo>
                    <a:cubicBezTo>
                      <a:pt x="8597" y="1577"/>
                      <a:pt x="-1251" y="17619"/>
                      <a:pt x="129" y="31908"/>
                    </a:cubicBezTo>
                    <a:cubicBezTo>
                      <a:pt x="1807" y="48883"/>
                      <a:pt x="16618" y="60821"/>
                      <a:pt x="31541" y="66566"/>
                    </a:cubicBezTo>
                    <a:cubicBezTo>
                      <a:pt x="41615" y="70446"/>
                      <a:pt x="52844" y="72013"/>
                      <a:pt x="63626" y="71267"/>
                    </a:cubicBezTo>
                    <a:cubicBezTo>
                      <a:pt x="69072" y="70894"/>
                      <a:pt x="75414" y="70372"/>
                      <a:pt x="80526" y="68320"/>
                    </a:cubicBezTo>
                    <a:cubicBezTo>
                      <a:pt x="85189" y="66455"/>
                      <a:pt x="86421" y="60411"/>
                      <a:pt x="83473" y="56456"/>
                    </a:cubicBezTo>
                    <a:cubicBezTo>
                      <a:pt x="79182" y="50748"/>
                      <a:pt x="69483" y="56307"/>
                      <a:pt x="73810" y="62089"/>
                    </a:cubicBezTo>
                    <a:lnTo>
                      <a:pt x="73810" y="62089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598" name="Google Shape;2598;p30"/>
            <p:cNvGrpSpPr/>
            <p:nvPr/>
          </p:nvGrpSpPr>
          <p:grpSpPr>
            <a:xfrm>
              <a:off x="8953909" y="5693681"/>
              <a:ext cx="45025" cy="86517"/>
              <a:chOff x="8953909" y="5693681"/>
              <a:chExt cx="45025" cy="86517"/>
            </a:xfrm>
          </p:grpSpPr>
          <p:sp>
            <p:nvSpPr>
              <p:cNvPr id="2599" name="Google Shape;2599;p30"/>
              <p:cNvSpPr/>
              <p:nvPr/>
            </p:nvSpPr>
            <p:spPr>
              <a:xfrm>
                <a:off x="8959559" y="5699290"/>
                <a:ext cx="33690" cy="75362"/>
              </a:xfrm>
              <a:custGeom>
                <a:rect b="b" l="l" r="r" t="t"/>
                <a:pathLst>
                  <a:path extrusionOk="0" h="75362" w="33690">
                    <a:moveTo>
                      <a:pt x="24691" y="64917"/>
                    </a:moveTo>
                    <a:cubicBezTo>
                      <a:pt x="6709" y="54546"/>
                      <a:pt x="-3327" y="32012"/>
                      <a:pt x="1001" y="11717"/>
                    </a:cubicBezTo>
                    <a:cubicBezTo>
                      <a:pt x="1897" y="7464"/>
                      <a:pt x="3725" y="2950"/>
                      <a:pt x="7567" y="973"/>
                    </a:cubicBezTo>
                    <a:cubicBezTo>
                      <a:pt x="13573" y="-2124"/>
                      <a:pt x="20737" y="2689"/>
                      <a:pt x="24691" y="8173"/>
                    </a:cubicBezTo>
                    <a:cubicBezTo>
                      <a:pt x="35062" y="22611"/>
                      <a:pt x="35174" y="42085"/>
                      <a:pt x="31481" y="59470"/>
                    </a:cubicBezTo>
                    <a:cubicBezTo>
                      <a:pt x="30324" y="64880"/>
                      <a:pt x="29094" y="71259"/>
                      <a:pt x="32824" y="75363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00" name="Google Shape;2600;p30"/>
              <p:cNvSpPr/>
              <p:nvPr/>
            </p:nvSpPr>
            <p:spPr>
              <a:xfrm>
                <a:off x="8953909" y="5693681"/>
                <a:ext cx="45025" cy="86517"/>
              </a:xfrm>
              <a:custGeom>
                <a:rect b="b" l="l" r="r" t="t"/>
                <a:pathLst>
                  <a:path extrusionOk="0" h="86517" w="45025">
                    <a:moveTo>
                      <a:pt x="33176" y="65677"/>
                    </a:moveTo>
                    <a:cubicBezTo>
                      <a:pt x="17694" y="56499"/>
                      <a:pt x="8330" y="37174"/>
                      <a:pt x="11986" y="19303"/>
                    </a:cubicBezTo>
                    <a:cubicBezTo>
                      <a:pt x="12657" y="16058"/>
                      <a:pt x="13889" y="10611"/>
                      <a:pt x="18179" y="11283"/>
                    </a:cubicBezTo>
                    <a:cubicBezTo>
                      <a:pt x="22730" y="11991"/>
                      <a:pt x="26013" y="16879"/>
                      <a:pt x="28103" y="20535"/>
                    </a:cubicBezTo>
                    <a:cubicBezTo>
                      <a:pt x="33176" y="29526"/>
                      <a:pt x="34258" y="40084"/>
                      <a:pt x="33662" y="50231"/>
                    </a:cubicBezTo>
                    <a:cubicBezTo>
                      <a:pt x="32989" y="61648"/>
                      <a:pt x="26573" y="74854"/>
                      <a:pt x="34594" y="84890"/>
                    </a:cubicBezTo>
                    <a:cubicBezTo>
                      <a:pt x="36497" y="87278"/>
                      <a:pt x="40526" y="86830"/>
                      <a:pt x="42503" y="84890"/>
                    </a:cubicBezTo>
                    <a:cubicBezTo>
                      <a:pt x="44854" y="82577"/>
                      <a:pt x="44368" y="79331"/>
                      <a:pt x="42503" y="76981"/>
                    </a:cubicBezTo>
                    <a:cubicBezTo>
                      <a:pt x="39593" y="73324"/>
                      <a:pt x="43063" y="64669"/>
                      <a:pt x="43697" y="60678"/>
                    </a:cubicBezTo>
                    <a:cubicBezTo>
                      <a:pt x="44704" y="54260"/>
                      <a:pt x="45264" y="47769"/>
                      <a:pt x="44928" y="41240"/>
                    </a:cubicBezTo>
                    <a:cubicBezTo>
                      <a:pt x="44294" y="29115"/>
                      <a:pt x="40750" y="15685"/>
                      <a:pt x="31908" y="6843"/>
                    </a:cubicBezTo>
                    <a:cubicBezTo>
                      <a:pt x="27617" y="2553"/>
                      <a:pt x="21686" y="-693"/>
                      <a:pt x="15493" y="128"/>
                    </a:cubicBezTo>
                    <a:cubicBezTo>
                      <a:pt x="9076" y="949"/>
                      <a:pt x="4823" y="5761"/>
                      <a:pt x="2584" y="11544"/>
                    </a:cubicBezTo>
                    <a:cubicBezTo>
                      <a:pt x="-1482" y="22139"/>
                      <a:pt x="-400" y="35196"/>
                      <a:pt x="3405" y="45680"/>
                    </a:cubicBezTo>
                    <a:cubicBezTo>
                      <a:pt x="7882" y="58028"/>
                      <a:pt x="16238" y="68624"/>
                      <a:pt x="27580" y="75339"/>
                    </a:cubicBezTo>
                    <a:cubicBezTo>
                      <a:pt x="33736" y="79032"/>
                      <a:pt x="39370" y="69370"/>
                      <a:pt x="33176" y="65677"/>
                    </a:cubicBezTo>
                    <a:lnTo>
                      <a:pt x="33176" y="65677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04" name="Shape 26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5" name="Google Shape;2605;p31"/>
          <p:cNvSpPr/>
          <p:nvPr/>
        </p:nvSpPr>
        <p:spPr>
          <a:xfrm>
            <a:off x="6676875" y="2492725"/>
            <a:ext cx="3885900" cy="363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2606" name="Google Shape;2606;p31"/>
          <p:cNvSpPr txBox="1"/>
          <p:nvPr>
            <p:ph type="title"/>
          </p:nvPr>
        </p:nvSpPr>
        <p:spPr>
          <a:xfrm>
            <a:off x="6465400" y="1716475"/>
            <a:ext cx="4326000" cy="18294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500"/>
              <a:t>October</a:t>
            </a:r>
            <a:endParaRPr b="1" sz="9500"/>
          </a:p>
        </p:txBody>
      </p:sp>
      <p:sp>
        <p:nvSpPr>
          <p:cNvPr id="2607" name="Google Shape;2607;p31"/>
          <p:cNvSpPr txBox="1"/>
          <p:nvPr>
            <p:ph idx="1" type="subTitle"/>
          </p:nvPr>
        </p:nvSpPr>
        <p:spPr>
          <a:xfrm>
            <a:off x="6514975" y="1394475"/>
            <a:ext cx="4162200" cy="7179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2100"/>
              </a:spcAft>
              <a:buNone/>
            </a:pPr>
            <a:r>
              <a:rPr lang="en"/>
              <a:t>HELLO</a:t>
            </a:r>
            <a:endParaRPr/>
          </a:p>
        </p:txBody>
      </p:sp>
      <p:graphicFrame>
        <p:nvGraphicFramePr>
          <p:cNvPr id="2608" name="Google Shape;2608;p31"/>
          <p:cNvGraphicFramePr/>
          <p:nvPr/>
        </p:nvGraphicFramePr>
        <p:xfrm>
          <a:off x="7256088" y="34885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{824B9716-2654-4D3A-BFF6-FDA8A9BB03AC}</a:tableStyleId>
              </a:tblPr>
              <a:tblGrid>
                <a:gridCol w="382850"/>
                <a:gridCol w="382850"/>
                <a:gridCol w="382850"/>
                <a:gridCol w="382850"/>
                <a:gridCol w="382850"/>
                <a:gridCol w="382850"/>
                <a:gridCol w="382850"/>
              </a:tblGrid>
              <a:tr h="22927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latin typeface="Dekko"/>
                          <a:ea typeface="Dekko"/>
                          <a:cs typeface="Dekko"/>
                          <a:sym typeface="Dekko"/>
                        </a:rPr>
                        <a:t>M</a:t>
                      </a:r>
                      <a:endParaRPr b="1" sz="1200">
                        <a:solidFill>
                          <a:srgbClr val="000000"/>
                        </a:solidFill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rgbClr val="000000"/>
                          </a:solidFill>
                          <a:latin typeface="Dekko"/>
                          <a:ea typeface="Dekko"/>
                          <a:cs typeface="Dekko"/>
                          <a:sym typeface="Dekko"/>
                        </a:rPr>
                        <a:t>T</a:t>
                      </a:r>
                      <a:endParaRPr b="1" sz="1200">
                        <a:solidFill>
                          <a:srgbClr val="000000"/>
                        </a:solidFill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rgbClr val="000000"/>
                          </a:solidFill>
                          <a:latin typeface="Dekko"/>
                          <a:ea typeface="Dekko"/>
                          <a:cs typeface="Dekko"/>
                          <a:sym typeface="Dekko"/>
                        </a:rPr>
                        <a:t>W</a:t>
                      </a:r>
                      <a:endParaRPr b="1" sz="1200">
                        <a:solidFill>
                          <a:srgbClr val="000000"/>
                        </a:solidFill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rgbClr val="000000"/>
                          </a:solidFill>
                          <a:latin typeface="Dekko"/>
                          <a:ea typeface="Dekko"/>
                          <a:cs typeface="Dekko"/>
                          <a:sym typeface="Dekko"/>
                        </a:rPr>
                        <a:t>T</a:t>
                      </a:r>
                      <a:endParaRPr b="1" sz="1200">
                        <a:solidFill>
                          <a:srgbClr val="000000"/>
                        </a:solidFill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rgbClr val="000000"/>
                          </a:solidFill>
                          <a:latin typeface="Dekko"/>
                          <a:ea typeface="Dekko"/>
                          <a:cs typeface="Dekko"/>
                          <a:sym typeface="Dekko"/>
                        </a:rPr>
                        <a:t>F</a:t>
                      </a:r>
                      <a:endParaRPr b="1" sz="1200">
                        <a:solidFill>
                          <a:srgbClr val="000000"/>
                        </a:solidFill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rgbClr val="000000"/>
                          </a:solidFill>
                          <a:latin typeface="Dekko"/>
                          <a:ea typeface="Dekko"/>
                          <a:cs typeface="Dekko"/>
                          <a:sym typeface="Dekko"/>
                        </a:rPr>
                        <a:t>S</a:t>
                      </a:r>
                      <a:endParaRPr b="1" sz="1200">
                        <a:solidFill>
                          <a:srgbClr val="000000"/>
                        </a:solidFill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rgbClr val="000000"/>
                          </a:solidFill>
                          <a:latin typeface="Dekko"/>
                          <a:ea typeface="Dekko"/>
                          <a:cs typeface="Dekko"/>
                          <a:sym typeface="Dekko"/>
                        </a:rPr>
                        <a:t>S</a:t>
                      </a:r>
                      <a:endParaRPr b="1" sz="1200">
                        <a:solidFill>
                          <a:srgbClr val="000000"/>
                        </a:solidFill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095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1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2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3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095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4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5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6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7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8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9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10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095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11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12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13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14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15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16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17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095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18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19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20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21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22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23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24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095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25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26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27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28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29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30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31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095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grpSp>
        <p:nvGrpSpPr>
          <p:cNvPr id="2609" name="Google Shape;2609;p31"/>
          <p:cNvGrpSpPr/>
          <p:nvPr/>
        </p:nvGrpSpPr>
        <p:grpSpPr>
          <a:xfrm>
            <a:off x="1681050" y="1285463"/>
            <a:ext cx="3826445" cy="4007630"/>
            <a:chOff x="4459802" y="426478"/>
            <a:chExt cx="1546413" cy="1619637"/>
          </a:xfrm>
        </p:grpSpPr>
        <p:grpSp>
          <p:nvGrpSpPr>
            <p:cNvPr id="2610" name="Google Shape;2610;p31"/>
            <p:cNvGrpSpPr/>
            <p:nvPr/>
          </p:nvGrpSpPr>
          <p:grpSpPr>
            <a:xfrm>
              <a:off x="5224733" y="426478"/>
              <a:ext cx="305486" cy="735464"/>
              <a:chOff x="5224733" y="426478"/>
              <a:chExt cx="305486" cy="735464"/>
            </a:xfrm>
          </p:grpSpPr>
          <p:sp>
            <p:nvSpPr>
              <p:cNvPr id="2611" name="Google Shape;2611;p31"/>
              <p:cNvSpPr/>
              <p:nvPr/>
            </p:nvSpPr>
            <p:spPr>
              <a:xfrm>
                <a:off x="5229865" y="431998"/>
                <a:ext cx="294682" cy="724207"/>
              </a:xfrm>
              <a:custGeom>
                <a:rect b="b" l="l" r="r" t="t"/>
                <a:pathLst>
                  <a:path extrusionOk="0" h="724207" w="294682">
                    <a:moveTo>
                      <a:pt x="111968" y="708725"/>
                    </a:moveTo>
                    <a:cubicBezTo>
                      <a:pt x="34780" y="643102"/>
                      <a:pt x="-2005" y="538119"/>
                      <a:pt x="84" y="436830"/>
                    </a:cubicBezTo>
                    <a:cubicBezTo>
                      <a:pt x="2174" y="335541"/>
                      <a:pt x="39592" y="237722"/>
                      <a:pt x="90368" y="150050"/>
                    </a:cubicBezTo>
                    <a:cubicBezTo>
                      <a:pt x="118908" y="100767"/>
                      <a:pt x="152036" y="53536"/>
                      <a:pt x="171585" y="0"/>
                    </a:cubicBezTo>
                    <a:cubicBezTo>
                      <a:pt x="175950" y="54133"/>
                      <a:pt x="219749" y="95245"/>
                      <a:pt x="247954" y="141656"/>
                    </a:cubicBezTo>
                    <a:cubicBezTo>
                      <a:pt x="306302" y="237684"/>
                      <a:pt x="297908" y="358522"/>
                      <a:pt x="286417" y="470332"/>
                    </a:cubicBezTo>
                    <a:cubicBezTo>
                      <a:pt x="282463" y="508721"/>
                      <a:pt x="278060" y="548192"/>
                      <a:pt x="259929" y="582254"/>
                    </a:cubicBezTo>
                    <a:cubicBezTo>
                      <a:pt x="250528" y="599863"/>
                      <a:pt x="237768" y="615420"/>
                      <a:pt x="225122" y="630865"/>
                    </a:cubicBezTo>
                    <a:cubicBezTo>
                      <a:pt x="194417" y="668247"/>
                      <a:pt x="161625" y="707158"/>
                      <a:pt x="116371" y="724208"/>
                    </a:cubicBezTo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12" name="Google Shape;2612;p31"/>
              <p:cNvSpPr/>
              <p:nvPr/>
            </p:nvSpPr>
            <p:spPr>
              <a:xfrm>
                <a:off x="5224733" y="426478"/>
                <a:ext cx="305486" cy="735464"/>
              </a:xfrm>
              <a:custGeom>
                <a:rect b="b" l="l" r="r" t="t"/>
                <a:pathLst>
                  <a:path extrusionOk="0" h="735464" w="305486">
                    <a:moveTo>
                      <a:pt x="121055" y="710291"/>
                    </a:moveTo>
                    <a:cubicBezTo>
                      <a:pt x="49948" y="649517"/>
                      <a:pt x="14095" y="556174"/>
                      <a:pt x="10962" y="464100"/>
                    </a:cubicBezTo>
                    <a:cubicBezTo>
                      <a:pt x="7380" y="358745"/>
                      <a:pt x="44874" y="256075"/>
                      <a:pt x="96209" y="165605"/>
                    </a:cubicBezTo>
                    <a:cubicBezTo>
                      <a:pt x="125905" y="113300"/>
                      <a:pt x="161198" y="63831"/>
                      <a:pt x="182127" y="7012"/>
                    </a:cubicBezTo>
                    <a:cubicBezTo>
                      <a:pt x="178471" y="6527"/>
                      <a:pt x="174815" y="6005"/>
                      <a:pt x="171121" y="5520"/>
                    </a:cubicBezTo>
                    <a:cubicBezTo>
                      <a:pt x="175561" y="56370"/>
                      <a:pt x="211301" y="94908"/>
                      <a:pt x="238722" y="135237"/>
                    </a:cubicBezTo>
                    <a:cubicBezTo>
                      <a:pt x="268494" y="179036"/>
                      <a:pt x="284685" y="229139"/>
                      <a:pt x="290729" y="281556"/>
                    </a:cubicBezTo>
                    <a:cubicBezTo>
                      <a:pt x="296884" y="334905"/>
                      <a:pt x="294049" y="388889"/>
                      <a:pt x="289236" y="442238"/>
                    </a:cubicBezTo>
                    <a:cubicBezTo>
                      <a:pt x="286736" y="469995"/>
                      <a:pt x="284498" y="498012"/>
                      <a:pt x="279499" y="525433"/>
                    </a:cubicBezTo>
                    <a:cubicBezTo>
                      <a:pt x="274351" y="553712"/>
                      <a:pt x="265099" y="580126"/>
                      <a:pt x="248571" y="603816"/>
                    </a:cubicBezTo>
                    <a:cubicBezTo>
                      <a:pt x="233052" y="626051"/>
                      <a:pt x="214920" y="647167"/>
                      <a:pt x="196603" y="667163"/>
                    </a:cubicBezTo>
                    <a:cubicBezTo>
                      <a:pt x="179329" y="686041"/>
                      <a:pt x="160303" y="703687"/>
                      <a:pt x="137732" y="716073"/>
                    </a:cubicBezTo>
                    <a:cubicBezTo>
                      <a:pt x="132024" y="719207"/>
                      <a:pt x="126129" y="721968"/>
                      <a:pt x="120048" y="724281"/>
                    </a:cubicBezTo>
                    <a:cubicBezTo>
                      <a:pt x="113407" y="726818"/>
                      <a:pt x="116280" y="737674"/>
                      <a:pt x="123032" y="735063"/>
                    </a:cubicBezTo>
                    <a:cubicBezTo>
                      <a:pt x="173136" y="715849"/>
                      <a:pt x="207944" y="672797"/>
                      <a:pt x="240774" y="632318"/>
                    </a:cubicBezTo>
                    <a:cubicBezTo>
                      <a:pt x="250213" y="620679"/>
                      <a:pt x="259502" y="608740"/>
                      <a:pt x="267039" y="595757"/>
                    </a:cubicBezTo>
                    <a:cubicBezTo>
                      <a:pt x="274201" y="583446"/>
                      <a:pt x="279648" y="570127"/>
                      <a:pt x="283715" y="556473"/>
                    </a:cubicBezTo>
                    <a:cubicBezTo>
                      <a:pt x="291885" y="529015"/>
                      <a:pt x="294683" y="500288"/>
                      <a:pt x="297593" y="471897"/>
                    </a:cubicBezTo>
                    <a:cubicBezTo>
                      <a:pt x="303114" y="417466"/>
                      <a:pt x="307740" y="362587"/>
                      <a:pt x="304308" y="307895"/>
                    </a:cubicBezTo>
                    <a:cubicBezTo>
                      <a:pt x="300951" y="254434"/>
                      <a:pt x="289609" y="200898"/>
                      <a:pt x="263457" y="153704"/>
                    </a:cubicBezTo>
                    <a:cubicBezTo>
                      <a:pt x="250922" y="131096"/>
                      <a:pt x="234880" y="110801"/>
                      <a:pt x="220031" y="89722"/>
                    </a:cubicBezTo>
                    <a:cubicBezTo>
                      <a:pt x="205705" y="69427"/>
                      <a:pt x="191939" y="47975"/>
                      <a:pt x="185597" y="23688"/>
                    </a:cubicBezTo>
                    <a:cubicBezTo>
                      <a:pt x="184030" y="17682"/>
                      <a:pt x="182948" y="11638"/>
                      <a:pt x="182426" y="5445"/>
                    </a:cubicBezTo>
                    <a:cubicBezTo>
                      <a:pt x="181866" y="-897"/>
                      <a:pt x="173659" y="-2091"/>
                      <a:pt x="171420" y="3953"/>
                    </a:cubicBezTo>
                    <a:cubicBezTo>
                      <a:pt x="152394" y="55586"/>
                      <a:pt x="120943" y="101138"/>
                      <a:pt x="93299" y="148295"/>
                    </a:cubicBezTo>
                    <a:cubicBezTo>
                      <a:pt x="66139" y="194667"/>
                      <a:pt x="42785" y="243503"/>
                      <a:pt x="26034" y="294613"/>
                    </a:cubicBezTo>
                    <a:cubicBezTo>
                      <a:pt x="-5267" y="390269"/>
                      <a:pt x="-11572" y="495214"/>
                      <a:pt x="25064" y="590348"/>
                    </a:cubicBezTo>
                    <a:cubicBezTo>
                      <a:pt x="43904" y="639183"/>
                      <a:pt x="73265" y="683952"/>
                      <a:pt x="113221" y="718088"/>
                    </a:cubicBezTo>
                    <a:cubicBezTo>
                      <a:pt x="118593" y="722863"/>
                      <a:pt x="126539" y="714991"/>
                      <a:pt x="121055" y="710291"/>
                    </a:cubicBezTo>
                    <a:lnTo>
                      <a:pt x="121055" y="710291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613" name="Google Shape;2613;p31"/>
            <p:cNvGrpSpPr/>
            <p:nvPr/>
          </p:nvGrpSpPr>
          <p:grpSpPr>
            <a:xfrm>
              <a:off x="4830598" y="678970"/>
              <a:ext cx="509981" cy="570227"/>
              <a:chOff x="4830598" y="678970"/>
              <a:chExt cx="509981" cy="570227"/>
            </a:xfrm>
          </p:grpSpPr>
          <p:sp>
            <p:nvSpPr>
              <p:cNvPr id="2614" name="Google Shape;2614;p31"/>
              <p:cNvSpPr/>
              <p:nvPr/>
            </p:nvSpPr>
            <p:spPr>
              <a:xfrm>
                <a:off x="4836321" y="684456"/>
                <a:ext cx="498909" cy="559132"/>
              </a:xfrm>
              <a:custGeom>
                <a:rect b="b" l="l" r="r" t="t"/>
                <a:pathLst>
                  <a:path extrusionOk="0" h="559132" w="498909">
                    <a:moveTo>
                      <a:pt x="498909" y="554572"/>
                    </a:moveTo>
                    <a:cubicBezTo>
                      <a:pt x="423064" y="560690"/>
                      <a:pt x="344010" y="565242"/>
                      <a:pt x="273574" y="536478"/>
                    </a:cubicBezTo>
                    <a:cubicBezTo>
                      <a:pt x="177918" y="497380"/>
                      <a:pt x="115727" y="403776"/>
                      <a:pt x="75025" y="308755"/>
                    </a:cubicBezTo>
                    <a:cubicBezTo>
                      <a:pt x="33129" y="210935"/>
                      <a:pt x="7648" y="106139"/>
                      <a:pt x="0" y="0"/>
                    </a:cubicBezTo>
                    <a:cubicBezTo>
                      <a:pt x="16714" y="28988"/>
                      <a:pt x="45701" y="48984"/>
                      <a:pt x="76069" y="62975"/>
                    </a:cubicBezTo>
                    <a:cubicBezTo>
                      <a:pt x="106475" y="76965"/>
                      <a:pt x="138932" y="85844"/>
                      <a:pt x="169897" y="98566"/>
                    </a:cubicBezTo>
                    <a:cubicBezTo>
                      <a:pt x="259584" y="135425"/>
                      <a:pt x="334161" y="204070"/>
                      <a:pt x="387249" y="285214"/>
                    </a:cubicBezTo>
                    <a:cubicBezTo>
                      <a:pt x="440337" y="366357"/>
                      <a:pt x="472906" y="459588"/>
                      <a:pt x="492455" y="554535"/>
                    </a:cubicBezTo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15" name="Google Shape;2615;p31"/>
              <p:cNvSpPr/>
              <p:nvPr/>
            </p:nvSpPr>
            <p:spPr>
              <a:xfrm>
                <a:off x="4830598" y="678970"/>
                <a:ext cx="509981" cy="570227"/>
              </a:xfrm>
              <a:custGeom>
                <a:rect b="b" l="l" r="r" t="t"/>
                <a:pathLst>
                  <a:path extrusionOk="0" h="570227" w="509981">
                    <a:moveTo>
                      <a:pt x="504632" y="554461"/>
                    </a:moveTo>
                    <a:cubicBezTo>
                      <a:pt x="447030" y="559088"/>
                      <a:pt x="388047" y="563229"/>
                      <a:pt x="330968" y="551589"/>
                    </a:cubicBezTo>
                    <a:cubicBezTo>
                      <a:pt x="279968" y="541180"/>
                      <a:pt x="234342" y="516744"/>
                      <a:pt x="196587" y="481078"/>
                    </a:cubicBezTo>
                    <a:cubicBezTo>
                      <a:pt x="160324" y="446830"/>
                      <a:pt x="132045" y="404934"/>
                      <a:pt x="108990" y="360912"/>
                    </a:cubicBezTo>
                    <a:cubicBezTo>
                      <a:pt x="82949" y="311144"/>
                      <a:pt x="62952" y="258056"/>
                      <a:pt x="47209" y="204221"/>
                    </a:cubicBezTo>
                    <a:cubicBezTo>
                      <a:pt x="30383" y="146694"/>
                      <a:pt x="18930" y="87599"/>
                      <a:pt x="13184" y="27945"/>
                    </a:cubicBezTo>
                    <a:cubicBezTo>
                      <a:pt x="12476" y="20446"/>
                      <a:pt x="11841" y="12984"/>
                      <a:pt x="11282" y="5486"/>
                    </a:cubicBezTo>
                    <a:cubicBezTo>
                      <a:pt x="7812" y="6418"/>
                      <a:pt x="4343" y="7351"/>
                      <a:pt x="836" y="8321"/>
                    </a:cubicBezTo>
                    <a:cubicBezTo>
                      <a:pt x="26951" y="52940"/>
                      <a:pt x="76234" y="74131"/>
                      <a:pt x="122793" y="90658"/>
                    </a:cubicBezTo>
                    <a:cubicBezTo>
                      <a:pt x="147938" y="99574"/>
                      <a:pt x="173158" y="108118"/>
                      <a:pt x="197184" y="119870"/>
                    </a:cubicBezTo>
                    <a:cubicBezTo>
                      <a:pt x="218561" y="130353"/>
                      <a:pt x="239005" y="142664"/>
                      <a:pt x="258367" y="156468"/>
                    </a:cubicBezTo>
                    <a:cubicBezTo>
                      <a:pt x="340070" y="214742"/>
                      <a:pt x="400023" y="298571"/>
                      <a:pt x="439792" y="389899"/>
                    </a:cubicBezTo>
                    <a:cubicBezTo>
                      <a:pt x="463744" y="444890"/>
                      <a:pt x="480607" y="502828"/>
                      <a:pt x="492694" y="561475"/>
                    </a:cubicBezTo>
                    <a:cubicBezTo>
                      <a:pt x="494149" y="568526"/>
                      <a:pt x="504931" y="565542"/>
                      <a:pt x="503476" y="558491"/>
                    </a:cubicBezTo>
                    <a:cubicBezTo>
                      <a:pt x="482025" y="454665"/>
                      <a:pt x="445090" y="352107"/>
                      <a:pt x="382489" y="265704"/>
                    </a:cubicBezTo>
                    <a:cubicBezTo>
                      <a:pt x="354173" y="226606"/>
                      <a:pt x="320932" y="190977"/>
                      <a:pt x="282991" y="161057"/>
                    </a:cubicBezTo>
                    <a:cubicBezTo>
                      <a:pt x="244415" y="130651"/>
                      <a:pt x="201810" y="107185"/>
                      <a:pt x="155661" y="90397"/>
                    </a:cubicBezTo>
                    <a:cubicBezTo>
                      <a:pt x="102946" y="71221"/>
                      <a:pt x="40829" y="54470"/>
                      <a:pt x="10461" y="2613"/>
                    </a:cubicBezTo>
                    <a:cubicBezTo>
                      <a:pt x="7775" y="-1938"/>
                      <a:pt x="-395" y="-260"/>
                      <a:pt x="15" y="5448"/>
                    </a:cubicBezTo>
                    <a:cubicBezTo>
                      <a:pt x="4492" y="66520"/>
                      <a:pt x="14640" y="127145"/>
                      <a:pt x="30495" y="186276"/>
                    </a:cubicBezTo>
                    <a:cubicBezTo>
                      <a:pt x="45642" y="242797"/>
                      <a:pt x="65639" y="298459"/>
                      <a:pt x="91418" y="351025"/>
                    </a:cubicBezTo>
                    <a:cubicBezTo>
                      <a:pt x="113765" y="396615"/>
                      <a:pt x="141297" y="440301"/>
                      <a:pt x="176553" y="477012"/>
                    </a:cubicBezTo>
                    <a:cubicBezTo>
                      <a:pt x="212330" y="514244"/>
                      <a:pt x="256204" y="542971"/>
                      <a:pt x="306121" y="557073"/>
                    </a:cubicBezTo>
                    <a:cubicBezTo>
                      <a:pt x="363425" y="573264"/>
                      <a:pt x="423937" y="571585"/>
                      <a:pt x="482733" y="567332"/>
                    </a:cubicBezTo>
                    <a:cubicBezTo>
                      <a:pt x="490008" y="566810"/>
                      <a:pt x="497283" y="566251"/>
                      <a:pt x="504558" y="565654"/>
                    </a:cubicBezTo>
                    <a:cubicBezTo>
                      <a:pt x="511758" y="565057"/>
                      <a:pt x="511796" y="553865"/>
                      <a:pt x="504632" y="554461"/>
                    </a:cubicBezTo>
                    <a:lnTo>
                      <a:pt x="504632" y="554461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616" name="Google Shape;2616;p31"/>
            <p:cNvGrpSpPr/>
            <p:nvPr/>
          </p:nvGrpSpPr>
          <p:grpSpPr>
            <a:xfrm>
              <a:off x="5274915" y="1204814"/>
              <a:ext cx="279955" cy="572245"/>
              <a:chOff x="5274915" y="1204814"/>
              <a:chExt cx="279955" cy="572245"/>
            </a:xfrm>
          </p:grpSpPr>
          <p:sp>
            <p:nvSpPr>
              <p:cNvPr id="2617" name="Google Shape;2617;p31"/>
              <p:cNvSpPr/>
              <p:nvPr/>
            </p:nvSpPr>
            <p:spPr>
              <a:xfrm>
                <a:off x="5280499" y="1210637"/>
                <a:ext cx="268788" cy="561212"/>
              </a:xfrm>
              <a:custGeom>
                <a:rect b="b" l="l" r="r" t="t"/>
                <a:pathLst>
                  <a:path extrusionOk="0" h="561212" w="268788">
                    <a:moveTo>
                      <a:pt x="62678" y="0"/>
                    </a:moveTo>
                    <a:cubicBezTo>
                      <a:pt x="-5557" y="81554"/>
                      <a:pt x="-19697" y="204406"/>
                      <a:pt x="28243" y="299353"/>
                    </a:cubicBezTo>
                    <a:cubicBezTo>
                      <a:pt x="81816" y="405418"/>
                      <a:pt x="197170" y="465557"/>
                      <a:pt x="267718" y="561213"/>
                    </a:cubicBezTo>
                    <a:cubicBezTo>
                      <a:pt x="242387" y="495925"/>
                      <a:pt x="270665" y="422989"/>
                      <a:pt x="268688" y="352964"/>
                    </a:cubicBezTo>
                    <a:cubicBezTo>
                      <a:pt x="267606" y="314015"/>
                      <a:pt x="256974" y="275850"/>
                      <a:pt x="242163" y="239811"/>
                    </a:cubicBezTo>
                    <a:cubicBezTo>
                      <a:pt x="202953" y="144528"/>
                      <a:pt x="133039" y="62154"/>
                      <a:pt x="45367" y="7946"/>
                    </a:cubicBezTo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18" name="Google Shape;2618;p31"/>
              <p:cNvSpPr/>
              <p:nvPr/>
            </p:nvSpPr>
            <p:spPr>
              <a:xfrm>
                <a:off x="5274915" y="1204814"/>
                <a:ext cx="279955" cy="572245"/>
              </a:xfrm>
              <a:custGeom>
                <a:rect b="b" l="l" r="r" t="t"/>
                <a:pathLst>
                  <a:path extrusionOk="0" h="572245" w="279955">
                    <a:moveTo>
                      <a:pt x="64307" y="1868"/>
                    </a:moveTo>
                    <a:cubicBezTo>
                      <a:pt x="7152" y="70551"/>
                      <a:pt x="-13217" y="166431"/>
                      <a:pt x="8495" y="252909"/>
                    </a:cubicBezTo>
                    <a:cubicBezTo>
                      <a:pt x="19277" y="295812"/>
                      <a:pt x="41139" y="334276"/>
                      <a:pt x="68971" y="368337"/>
                    </a:cubicBezTo>
                    <a:cubicBezTo>
                      <a:pt x="97212" y="402958"/>
                      <a:pt x="130714" y="432767"/>
                      <a:pt x="163880" y="462538"/>
                    </a:cubicBezTo>
                    <a:cubicBezTo>
                      <a:pt x="201038" y="495891"/>
                      <a:pt x="238644" y="529579"/>
                      <a:pt x="268490" y="569871"/>
                    </a:cubicBezTo>
                    <a:cubicBezTo>
                      <a:pt x="271922" y="574497"/>
                      <a:pt x="281174" y="571997"/>
                      <a:pt x="278712" y="565543"/>
                    </a:cubicBezTo>
                    <a:cubicBezTo>
                      <a:pt x="262781" y="523685"/>
                      <a:pt x="268676" y="478580"/>
                      <a:pt x="274123" y="435266"/>
                    </a:cubicBezTo>
                    <a:cubicBezTo>
                      <a:pt x="276921" y="413218"/>
                      <a:pt x="279719" y="391057"/>
                      <a:pt x="279943" y="368785"/>
                    </a:cubicBezTo>
                    <a:cubicBezTo>
                      <a:pt x="280167" y="346326"/>
                      <a:pt x="277331" y="323942"/>
                      <a:pt x="272146" y="302117"/>
                    </a:cubicBezTo>
                    <a:cubicBezTo>
                      <a:pt x="262483" y="261340"/>
                      <a:pt x="245396" y="222018"/>
                      <a:pt x="224579" y="185756"/>
                    </a:cubicBezTo>
                    <a:cubicBezTo>
                      <a:pt x="205217" y="152030"/>
                      <a:pt x="181825" y="120505"/>
                      <a:pt x="155225" y="92115"/>
                    </a:cubicBezTo>
                    <a:cubicBezTo>
                      <a:pt x="125230" y="60105"/>
                      <a:pt x="91056" y="32050"/>
                      <a:pt x="53786" y="8957"/>
                    </a:cubicBezTo>
                    <a:cubicBezTo>
                      <a:pt x="47631" y="5151"/>
                      <a:pt x="42035" y="14814"/>
                      <a:pt x="48153" y="18619"/>
                    </a:cubicBezTo>
                    <a:cubicBezTo>
                      <a:pt x="113590" y="59210"/>
                      <a:pt x="168991" y="115394"/>
                      <a:pt x="208910" y="181242"/>
                    </a:cubicBezTo>
                    <a:cubicBezTo>
                      <a:pt x="229989" y="215975"/>
                      <a:pt x="247262" y="253468"/>
                      <a:pt x="258155" y="292641"/>
                    </a:cubicBezTo>
                    <a:cubicBezTo>
                      <a:pt x="264162" y="314205"/>
                      <a:pt x="268042" y="336402"/>
                      <a:pt x="268676" y="358787"/>
                    </a:cubicBezTo>
                    <a:cubicBezTo>
                      <a:pt x="269310" y="380723"/>
                      <a:pt x="266960" y="402585"/>
                      <a:pt x="264311" y="424335"/>
                    </a:cubicBezTo>
                    <a:cubicBezTo>
                      <a:pt x="258417" y="472126"/>
                      <a:pt x="250246" y="522155"/>
                      <a:pt x="267930" y="568528"/>
                    </a:cubicBezTo>
                    <a:cubicBezTo>
                      <a:pt x="271325" y="567073"/>
                      <a:pt x="274757" y="565655"/>
                      <a:pt x="278152" y="564200"/>
                    </a:cubicBezTo>
                    <a:cubicBezTo>
                      <a:pt x="225586" y="493205"/>
                      <a:pt x="151270" y="443399"/>
                      <a:pt x="92325" y="378373"/>
                    </a:cubicBezTo>
                    <a:cubicBezTo>
                      <a:pt x="63635" y="346699"/>
                      <a:pt x="38938" y="310847"/>
                      <a:pt x="25209" y="270070"/>
                    </a:cubicBezTo>
                    <a:cubicBezTo>
                      <a:pt x="11368" y="228958"/>
                      <a:pt x="7749" y="184413"/>
                      <a:pt x="14278" y="141547"/>
                    </a:cubicBezTo>
                    <a:cubicBezTo>
                      <a:pt x="21590" y="93495"/>
                      <a:pt x="41065" y="47234"/>
                      <a:pt x="72216" y="9778"/>
                    </a:cubicBezTo>
                    <a:cubicBezTo>
                      <a:pt x="76768" y="4293"/>
                      <a:pt x="68896" y="-3653"/>
                      <a:pt x="64307" y="1868"/>
                    </a:cubicBezTo>
                    <a:lnTo>
                      <a:pt x="64307" y="1868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619" name="Google Shape;2619;p31"/>
            <p:cNvGrpSpPr/>
            <p:nvPr/>
          </p:nvGrpSpPr>
          <p:grpSpPr>
            <a:xfrm>
              <a:off x="5373652" y="962340"/>
              <a:ext cx="517591" cy="357373"/>
              <a:chOff x="5373652" y="962340"/>
              <a:chExt cx="517591" cy="357373"/>
            </a:xfrm>
          </p:grpSpPr>
          <p:sp>
            <p:nvSpPr>
              <p:cNvPr id="2620" name="Google Shape;2620;p31"/>
              <p:cNvSpPr/>
              <p:nvPr/>
            </p:nvSpPr>
            <p:spPr>
              <a:xfrm>
                <a:off x="5379291" y="968028"/>
                <a:ext cx="506482" cy="346101"/>
              </a:xfrm>
              <a:custGeom>
                <a:rect b="b" l="l" r="r" t="t"/>
                <a:pathLst>
                  <a:path extrusionOk="0" h="346101" w="506482">
                    <a:moveTo>
                      <a:pt x="0" y="291108"/>
                    </a:moveTo>
                    <a:cubicBezTo>
                      <a:pt x="14065" y="246116"/>
                      <a:pt x="47529" y="209480"/>
                      <a:pt x="83344" y="177955"/>
                    </a:cubicBezTo>
                    <a:cubicBezTo>
                      <a:pt x="199407" y="75771"/>
                      <a:pt x="350576" y="12162"/>
                      <a:pt x="506483" y="0"/>
                    </a:cubicBezTo>
                    <a:cubicBezTo>
                      <a:pt x="394710" y="63161"/>
                      <a:pt x="376803" y="221157"/>
                      <a:pt x="272828" y="295921"/>
                    </a:cubicBezTo>
                    <a:cubicBezTo>
                      <a:pt x="199183" y="348897"/>
                      <a:pt x="99872" y="348039"/>
                      <a:pt x="8394" y="344905"/>
                    </a:cubicBezTo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21" name="Google Shape;2621;p31"/>
              <p:cNvSpPr/>
              <p:nvPr/>
            </p:nvSpPr>
            <p:spPr>
              <a:xfrm>
                <a:off x="5373652" y="962340"/>
                <a:ext cx="517591" cy="357373"/>
              </a:xfrm>
              <a:custGeom>
                <a:rect b="b" l="l" r="r" t="t"/>
                <a:pathLst>
                  <a:path extrusionOk="0" h="357373" w="517591">
                    <a:moveTo>
                      <a:pt x="11048" y="298289"/>
                    </a:moveTo>
                    <a:cubicBezTo>
                      <a:pt x="22874" y="261019"/>
                      <a:pt x="48057" y="230016"/>
                      <a:pt x="75888" y="203267"/>
                    </a:cubicBezTo>
                    <a:cubicBezTo>
                      <a:pt x="103980" y="176294"/>
                      <a:pt x="134945" y="152156"/>
                      <a:pt x="167365" y="130593"/>
                    </a:cubicBezTo>
                    <a:cubicBezTo>
                      <a:pt x="232914" y="87055"/>
                      <a:pt x="305476" y="54374"/>
                      <a:pt x="381434" y="33892"/>
                    </a:cubicBezTo>
                    <a:cubicBezTo>
                      <a:pt x="424225" y="22365"/>
                      <a:pt x="467986" y="14754"/>
                      <a:pt x="512121" y="11247"/>
                    </a:cubicBezTo>
                    <a:cubicBezTo>
                      <a:pt x="511189" y="7777"/>
                      <a:pt x="510256" y="4308"/>
                      <a:pt x="509286" y="801"/>
                    </a:cubicBezTo>
                    <a:cubicBezTo>
                      <a:pt x="439409" y="40570"/>
                      <a:pt x="405012" y="116528"/>
                      <a:pt x="366884" y="183494"/>
                    </a:cubicBezTo>
                    <a:cubicBezTo>
                      <a:pt x="347559" y="217444"/>
                      <a:pt x="326406" y="251020"/>
                      <a:pt x="297940" y="278143"/>
                    </a:cubicBezTo>
                    <a:cubicBezTo>
                      <a:pt x="264737" y="309779"/>
                      <a:pt x="222729" y="328209"/>
                      <a:pt x="178147" y="337275"/>
                    </a:cubicBezTo>
                    <a:cubicBezTo>
                      <a:pt x="124275" y="348243"/>
                      <a:pt x="68688" y="346825"/>
                      <a:pt x="14032" y="344960"/>
                    </a:cubicBezTo>
                    <a:cubicBezTo>
                      <a:pt x="6832" y="344699"/>
                      <a:pt x="6832" y="355891"/>
                      <a:pt x="14032" y="356152"/>
                    </a:cubicBezTo>
                    <a:cubicBezTo>
                      <a:pt x="108158" y="359323"/>
                      <a:pt x="213738" y="360965"/>
                      <a:pt x="291225" y="298848"/>
                    </a:cubicBezTo>
                    <a:cubicBezTo>
                      <a:pt x="354013" y="248521"/>
                      <a:pt x="383598" y="170250"/>
                      <a:pt x="425195" y="103843"/>
                    </a:cubicBezTo>
                    <a:cubicBezTo>
                      <a:pt x="448400" y="66835"/>
                      <a:pt x="476493" y="32363"/>
                      <a:pt x="514957" y="10464"/>
                    </a:cubicBezTo>
                    <a:cubicBezTo>
                      <a:pt x="519583" y="7852"/>
                      <a:pt x="517792" y="-430"/>
                      <a:pt x="512121" y="17"/>
                    </a:cubicBezTo>
                    <a:cubicBezTo>
                      <a:pt x="431388" y="6434"/>
                      <a:pt x="352148" y="26207"/>
                      <a:pt x="277794" y="58142"/>
                    </a:cubicBezTo>
                    <a:cubicBezTo>
                      <a:pt x="204299" y="89704"/>
                      <a:pt x="135467" y="133242"/>
                      <a:pt x="76447" y="187337"/>
                    </a:cubicBezTo>
                    <a:cubicBezTo>
                      <a:pt x="43766" y="217295"/>
                      <a:pt x="13920" y="252326"/>
                      <a:pt x="303" y="295230"/>
                    </a:cubicBezTo>
                    <a:cubicBezTo>
                      <a:pt x="-1935" y="302206"/>
                      <a:pt x="8884" y="305153"/>
                      <a:pt x="11048" y="298289"/>
                    </a:cubicBezTo>
                    <a:lnTo>
                      <a:pt x="11048" y="298289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622" name="Google Shape;2622;p31"/>
            <p:cNvGrpSpPr/>
            <p:nvPr/>
          </p:nvGrpSpPr>
          <p:grpSpPr>
            <a:xfrm>
              <a:off x="4761026" y="1174924"/>
              <a:ext cx="583056" cy="209938"/>
              <a:chOff x="4761026" y="1174924"/>
              <a:chExt cx="583056" cy="209938"/>
            </a:xfrm>
          </p:grpSpPr>
          <p:sp>
            <p:nvSpPr>
              <p:cNvPr id="2623" name="Google Shape;2623;p31"/>
              <p:cNvSpPr/>
              <p:nvPr/>
            </p:nvSpPr>
            <p:spPr>
              <a:xfrm>
                <a:off x="4766557" y="1180565"/>
                <a:ext cx="571733" cy="198717"/>
              </a:xfrm>
              <a:custGeom>
                <a:rect b="b" l="l" r="r" t="t"/>
                <a:pathLst>
                  <a:path extrusionOk="0" h="198717" w="571733">
                    <a:moveTo>
                      <a:pt x="565950" y="49882"/>
                    </a:moveTo>
                    <a:cubicBezTo>
                      <a:pt x="504207" y="17537"/>
                      <a:pt x="434069" y="3845"/>
                      <a:pt x="364454" y="637"/>
                    </a:cubicBezTo>
                    <a:cubicBezTo>
                      <a:pt x="333452" y="-781"/>
                      <a:pt x="302151" y="-184"/>
                      <a:pt x="271783" y="6084"/>
                    </a:cubicBezTo>
                    <a:cubicBezTo>
                      <a:pt x="174784" y="26155"/>
                      <a:pt x="96588" y="101553"/>
                      <a:pt x="0" y="123564"/>
                    </a:cubicBezTo>
                    <a:cubicBezTo>
                      <a:pt x="50290" y="133786"/>
                      <a:pt x="99461" y="149269"/>
                      <a:pt x="146506" y="169750"/>
                    </a:cubicBezTo>
                    <a:cubicBezTo>
                      <a:pt x="166950" y="178630"/>
                      <a:pt x="187170" y="188516"/>
                      <a:pt x="208846" y="193813"/>
                    </a:cubicBezTo>
                    <a:cubicBezTo>
                      <a:pt x="244810" y="202543"/>
                      <a:pt x="282565" y="198067"/>
                      <a:pt x="319126" y="192359"/>
                    </a:cubicBezTo>
                    <a:cubicBezTo>
                      <a:pt x="370013" y="184375"/>
                      <a:pt x="421273" y="173780"/>
                      <a:pt x="467236" y="150574"/>
                    </a:cubicBezTo>
                    <a:cubicBezTo>
                      <a:pt x="513235" y="127369"/>
                      <a:pt x="553938" y="90025"/>
                      <a:pt x="571733" y="41712"/>
                    </a:cubicBezTo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24" name="Google Shape;2624;p31"/>
              <p:cNvSpPr/>
              <p:nvPr/>
            </p:nvSpPr>
            <p:spPr>
              <a:xfrm>
                <a:off x="4761026" y="1174924"/>
                <a:ext cx="583056" cy="209938"/>
              </a:xfrm>
              <a:custGeom>
                <a:rect b="b" l="l" r="r" t="t"/>
                <a:pathLst>
                  <a:path extrusionOk="0" h="209938" w="583056">
                    <a:moveTo>
                      <a:pt x="574280" y="50673"/>
                    </a:moveTo>
                    <a:cubicBezTo>
                      <a:pt x="537756" y="31646"/>
                      <a:pt x="498359" y="18775"/>
                      <a:pt x="457956" y="10903"/>
                    </a:cubicBezTo>
                    <a:cubicBezTo>
                      <a:pt x="417067" y="2957"/>
                      <a:pt x="374873" y="-848"/>
                      <a:pt x="333238" y="159"/>
                    </a:cubicBezTo>
                    <a:cubicBezTo>
                      <a:pt x="293020" y="1129"/>
                      <a:pt x="254669" y="9374"/>
                      <a:pt x="217623" y="24968"/>
                    </a:cubicBezTo>
                    <a:cubicBezTo>
                      <a:pt x="183337" y="39406"/>
                      <a:pt x="151141" y="58097"/>
                      <a:pt x="118497" y="75855"/>
                    </a:cubicBezTo>
                    <a:cubicBezTo>
                      <a:pt x="82048" y="95703"/>
                      <a:pt x="44666" y="114431"/>
                      <a:pt x="4001" y="123832"/>
                    </a:cubicBezTo>
                    <a:cubicBezTo>
                      <a:pt x="-1259" y="125026"/>
                      <a:pt x="-1408" y="133532"/>
                      <a:pt x="4001" y="134614"/>
                    </a:cubicBezTo>
                    <a:cubicBezTo>
                      <a:pt x="47987" y="143605"/>
                      <a:pt x="91151" y="156513"/>
                      <a:pt x="132786" y="173339"/>
                    </a:cubicBezTo>
                    <a:cubicBezTo>
                      <a:pt x="153566" y="181733"/>
                      <a:pt x="173675" y="191918"/>
                      <a:pt x="194828" y="199379"/>
                    </a:cubicBezTo>
                    <a:cubicBezTo>
                      <a:pt x="215683" y="206766"/>
                      <a:pt x="237470" y="210012"/>
                      <a:pt x="259593" y="209937"/>
                    </a:cubicBezTo>
                    <a:cubicBezTo>
                      <a:pt x="282500" y="209863"/>
                      <a:pt x="305257" y="206654"/>
                      <a:pt x="327828" y="203110"/>
                    </a:cubicBezTo>
                    <a:cubicBezTo>
                      <a:pt x="349131" y="199753"/>
                      <a:pt x="370358" y="195910"/>
                      <a:pt x="391325" y="190873"/>
                    </a:cubicBezTo>
                    <a:cubicBezTo>
                      <a:pt x="431393" y="181248"/>
                      <a:pt x="471088" y="166922"/>
                      <a:pt x="505261" y="143493"/>
                    </a:cubicBezTo>
                    <a:cubicBezTo>
                      <a:pt x="539509" y="119990"/>
                      <a:pt x="568012" y="88055"/>
                      <a:pt x="582674" y="48807"/>
                    </a:cubicBezTo>
                    <a:cubicBezTo>
                      <a:pt x="585211" y="42055"/>
                      <a:pt x="574392" y="39145"/>
                      <a:pt x="571892" y="45823"/>
                    </a:cubicBezTo>
                    <a:cubicBezTo>
                      <a:pt x="544620" y="118833"/>
                      <a:pt x="470416" y="158640"/>
                      <a:pt x="399085" y="177405"/>
                    </a:cubicBezTo>
                    <a:cubicBezTo>
                      <a:pt x="378491" y="182815"/>
                      <a:pt x="357599" y="186919"/>
                      <a:pt x="336633" y="190426"/>
                    </a:cubicBezTo>
                    <a:cubicBezTo>
                      <a:pt x="315218" y="194007"/>
                      <a:pt x="293692" y="197365"/>
                      <a:pt x="271979" y="198447"/>
                    </a:cubicBezTo>
                    <a:cubicBezTo>
                      <a:pt x="249968" y="199529"/>
                      <a:pt x="227994" y="197999"/>
                      <a:pt x="206803" y="191582"/>
                    </a:cubicBezTo>
                    <a:cubicBezTo>
                      <a:pt x="186098" y="185315"/>
                      <a:pt x="166698" y="175540"/>
                      <a:pt x="146851" y="167146"/>
                    </a:cubicBezTo>
                    <a:cubicBezTo>
                      <a:pt x="101783" y="148119"/>
                      <a:pt x="54926" y="133644"/>
                      <a:pt x="7023" y="123832"/>
                    </a:cubicBezTo>
                    <a:cubicBezTo>
                      <a:pt x="7023" y="127414"/>
                      <a:pt x="7023" y="131033"/>
                      <a:pt x="7023" y="134614"/>
                    </a:cubicBezTo>
                    <a:cubicBezTo>
                      <a:pt x="78541" y="118124"/>
                      <a:pt x="138718" y="73990"/>
                      <a:pt x="204229" y="43137"/>
                    </a:cubicBezTo>
                    <a:cubicBezTo>
                      <a:pt x="239224" y="26647"/>
                      <a:pt x="275784" y="15119"/>
                      <a:pt x="314509" y="12246"/>
                    </a:cubicBezTo>
                    <a:cubicBezTo>
                      <a:pt x="355659" y="9187"/>
                      <a:pt x="397891" y="12172"/>
                      <a:pt x="438556" y="18738"/>
                    </a:cubicBezTo>
                    <a:cubicBezTo>
                      <a:pt x="483697" y="26050"/>
                      <a:pt x="528056" y="39145"/>
                      <a:pt x="568683" y="60335"/>
                    </a:cubicBezTo>
                    <a:cubicBezTo>
                      <a:pt x="575026" y="63656"/>
                      <a:pt x="580696" y="54030"/>
                      <a:pt x="574280" y="50673"/>
                    </a:cubicBezTo>
                    <a:lnTo>
                      <a:pt x="574280" y="50673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625" name="Google Shape;2625;p31"/>
            <p:cNvSpPr/>
            <p:nvPr/>
          </p:nvSpPr>
          <p:spPr>
            <a:xfrm>
              <a:off x="4999170" y="1381066"/>
              <a:ext cx="261383" cy="446489"/>
            </a:xfrm>
            <a:custGeom>
              <a:rect b="b" l="l" r="r" t="t"/>
              <a:pathLst>
                <a:path extrusionOk="0" h="446489" w="261383">
                  <a:moveTo>
                    <a:pt x="8168" y="445514"/>
                  </a:moveTo>
                  <a:cubicBezTo>
                    <a:pt x="34731" y="427382"/>
                    <a:pt x="58122" y="405222"/>
                    <a:pt x="77522" y="379554"/>
                  </a:cubicBezTo>
                  <a:cubicBezTo>
                    <a:pt x="98712" y="351574"/>
                    <a:pt x="115837" y="320460"/>
                    <a:pt x="133931" y="290427"/>
                  </a:cubicBezTo>
                  <a:cubicBezTo>
                    <a:pt x="152770" y="259239"/>
                    <a:pt x="171573" y="228012"/>
                    <a:pt x="190414" y="196824"/>
                  </a:cubicBezTo>
                  <a:cubicBezTo>
                    <a:pt x="207500" y="168507"/>
                    <a:pt x="224662" y="140079"/>
                    <a:pt x="238018" y="109749"/>
                  </a:cubicBezTo>
                  <a:cubicBezTo>
                    <a:pt x="252530" y="76806"/>
                    <a:pt x="262416" y="41663"/>
                    <a:pt x="261298" y="5400"/>
                  </a:cubicBezTo>
                  <a:cubicBezTo>
                    <a:pt x="261073" y="-1800"/>
                    <a:pt x="249881" y="-1800"/>
                    <a:pt x="250105" y="5400"/>
                  </a:cubicBezTo>
                  <a:cubicBezTo>
                    <a:pt x="252045" y="69569"/>
                    <a:pt x="219028" y="127507"/>
                    <a:pt x="187019" y="180744"/>
                  </a:cubicBezTo>
                  <a:cubicBezTo>
                    <a:pt x="168887" y="210963"/>
                    <a:pt x="150607" y="241107"/>
                    <a:pt x="132438" y="271289"/>
                  </a:cubicBezTo>
                  <a:cubicBezTo>
                    <a:pt x="114605" y="300873"/>
                    <a:pt x="97556" y="331167"/>
                    <a:pt x="78082" y="359707"/>
                  </a:cubicBezTo>
                  <a:cubicBezTo>
                    <a:pt x="57712" y="389553"/>
                    <a:pt x="32417" y="415481"/>
                    <a:pt x="2535" y="435851"/>
                  </a:cubicBezTo>
                  <a:cubicBezTo>
                    <a:pt x="-3398" y="439880"/>
                    <a:pt x="2161" y="449580"/>
                    <a:pt x="8168" y="445514"/>
                  </a:cubicBezTo>
                  <a:lnTo>
                    <a:pt x="8168" y="445514"/>
                  </a:lnTo>
                  <a:close/>
                </a:path>
              </a:pathLst>
            </a:custGeom>
            <a:solidFill>
              <a:srgbClr val="3A393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6" name="Google Shape;2626;p31"/>
            <p:cNvSpPr/>
            <p:nvPr/>
          </p:nvSpPr>
          <p:spPr>
            <a:xfrm>
              <a:off x="5415468" y="1338762"/>
              <a:ext cx="414763" cy="387059"/>
            </a:xfrm>
            <a:custGeom>
              <a:rect b="b" l="l" r="r" t="t"/>
              <a:pathLst>
                <a:path extrusionOk="0" h="387059" w="414763">
                  <a:moveTo>
                    <a:pt x="414009" y="378656"/>
                  </a:moveTo>
                  <a:cubicBezTo>
                    <a:pt x="378380" y="314487"/>
                    <a:pt x="341185" y="250655"/>
                    <a:pt x="288768" y="198537"/>
                  </a:cubicBezTo>
                  <a:cubicBezTo>
                    <a:pt x="262504" y="172422"/>
                    <a:pt x="233964" y="148545"/>
                    <a:pt x="204790" y="125750"/>
                  </a:cubicBezTo>
                  <a:cubicBezTo>
                    <a:pt x="176063" y="103329"/>
                    <a:pt x="146404" y="82138"/>
                    <a:pt x="115812" y="62365"/>
                  </a:cubicBezTo>
                  <a:cubicBezTo>
                    <a:pt x="81116" y="39981"/>
                    <a:pt x="45264" y="19387"/>
                    <a:pt x="8479" y="659"/>
                  </a:cubicBezTo>
                  <a:cubicBezTo>
                    <a:pt x="2062" y="-2587"/>
                    <a:pt x="-3608" y="7039"/>
                    <a:pt x="2846" y="10322"/>
                  </a:cubicBezTo>
                  <a:cubicBezTo>
                    <a:pt x="67462" y="43189"/>
                    <a:pt x="129056" y="81840"/>
                    <a:pt x="186696" y="125788"/>
                  </a:cubicBezTo>
                  <a:cubicBezTo>
                    <a:pt x="215646" y="147836"/>
                    <a:pt x="243850" y="171153"/>
                    <a:pt x="270264" y="196186"/>
                  </a:cubicBezTo>
                  <a:cubicBezTo>
                    <a:pt x="296976" y="221481"/>
                    <a:pt x="320629" y="249386"/>
                    <a:pt x="341484" y="279680"/>
                  </a:cubicBezTo>
                  <a:cubicBezTo>
                    <a:pt x="364577" y="313219"/>
                    <a:pt x="384611" y="348736"/>
                    <a:pt x="404346" y="384327"/>
                  </a:cubicBezTo>
                  <a:cubicBezTo>
                    <a:pt x="407853" y="390594"/>
                    <a:pt x="417516" y="384961"/>
                    <a:pt x="414009" y="378656"/>
                  </a:cubicBezTo>
                  <a:lnTo>
                    <a:pt x="414009" y="378656"/>
                  </a:lnTo>
                  <a:close/>
                </a:path>
              </a:pathLst>
            </a:custGeom>
            <a:solidFill>
              <a:srgbClr val="3A393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7" name="Google Shape;2627;p31"/>
            <p:cNvSpPr/>
            <p:nvPr/>
          </p:nvSpPr>
          <p:spPr>
            <a:xfrm>
              <a:off x="5475691" y="743341"/>
              <a:ext cx="375033" cy="418580"/>
            </a:xfrm>
            <a:custGeom>
              <a:rect b="b" l="l" r="r" t="t"/>
              <a:pathLst>
                <a:path extrusionOk="0" h="418580" w="375033">
                  <a:moveTo>
                    <a:pt x="364493" y="2597"/>
                  </a:moveTo>
                  <a:cubicBezTo>
                    <a:pt x="326179" y="62662"/>
                    <a:pt x="284171" y="120301"/>
                    <a:pt x="238656" y="175068"/>
                  </a:cubicBezTo>
                  <a:cubicBezTo>
                    <a:pt x="193179" y="229798"/>
                    <a:pt x="144306" y="281692"/>
                    <a:pt x="92374" y="330341"/>
                  </a:cubicBezTo>
                  <a:cubicBezTo>
                    <a:pt x="63163" y="357725"/>
                    <a:pt x="32944" y="384064"/>
                    <a:pt x="1904" y="409320"/>
                  </a:cubicBezTo>
                  <a:cubicBezTo>
                    <a:pt x="-3692" y="413872"/>
                    <a:pt x="4292" y="421744"/>
                    <a:pt x="9813" y="417230"/>
                  </a:cubicBezTo>
                  <a:cubicBezTo>
                    <a:pt x="65215" y="372163"/>
                    <a:pt x="117818" y="323663"/>
                    <a:pt x="167176" y="272030"/>
                  </a:cubicBezTo>
                  <a:cubicBezTo>
                    <a:pt x="216682" y="220247"/>
                    <a:pt x="262906" y="165369"/>
                    <a:pt x="305585" y="107841"/>
                  </a:cubicBezTo>
                  <a:cubicBezTo>
                    <a:pt x="329611" y="75458"/>
                    <a:pt x="352443" y="42255"/>
                    <a:pt x="374119" y="8268"/>
                  </a:cubicBezTo>
                  <a:cubicBezTo>
                    <a:pt x="378036" y="2149"/>
                    <a:pt x="368336" y="-3447"/>
                    <a:pt x="364493" y="2597"/>
                  </a:cubicBezTo>
                  <a:lnTo>
                    <a:pt x="364493" y="2597"/>
                  </a:lnTo>
                  <a:close/>
                </a:path>
              </a:pathLst>
            </a:custGeom>
            <a:solidFill>
              <a:srgbClr val="3A393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8" name="Google Shape;2628;p31"/>
            <p:cNvSpPr/>
            <p:nvPr/>
          </p:nvSpPr>
          <p:spPr>
            <a:xfrm>
              <a:off x="4714670" y="1072981"/>
              <a:ext cx="565582" cy="115281"/>
            </a:xfrm>
            <a:custGeom>
              <a:rect b="b" l="l" r="r" t="t"/>
              <a:pathLst>
                <a:path extrusionOk="0" h="115281" w="565582">
                  <a:moveTo>
                    <a:pt x="17377" y="12602"/>
                  </a:moveTo>
                  <a:cubicBezTo>
                    <a:pt x="15101" y="9282"/>
                    <a:pt x="12826" y="5999"/>
                    <a:pt x="10550" y="2679"/>
                  </a:cubicBezTo>
                  <a:cubicBezTo>
                    <a:pt x="8013" y="5216"/>
                    <a:pt x="5439" y="7790"/>
                    <a:pt x="2902" y="10327"/>
                  </a:cubicBezTo>
                  <a:cubicBezTo>
                    <a:pt x="34240" y="27749"/>
                    <a:pt x="69682" y="36143"/>
                    <a:pt x="103930" y="45918"/>
                  </a:cubicBezTo>
                  <a:cubicBezTo>
                    <a:pt x="140603" y="56364"/>
                    <a:pt x="177313" y="66810"/>
                    <a:pt x="213986" y="77293"/>
                  </a:cubicBezTo>
                  <a:cubicBezTo>
                    <a:pt x="250062" y="87590"/>
                    <a:pt x="286064" y="98558"/>
                    <a:pt x="322811" y="106057"/>
                  </a:cubicBezTo>
                  <a:cubicBezTo>
                    <a:pt x="359634" y="113593"/>
                    <a:pt x="396941" y="116317"/>
                    <a:pt x="434509" y="114936"/>
                  </a:cubicBezTo>
                  <a:cubicBezTo>
                    <a:pt x="477114" y="113369"/>
                    <a:pt x="519383" y="107400"/>
                    <a:pt x="561540" y="101468"/>
                  </a:cubicBezTo>
                  <a:cubicBezTo>
                    <a:pt x="568629" y="100461"/>
                    <a:pt x="565607" y="89679"/>
                    <a:pt x="558556" y="90686"/>
                  </a:cubicBezTo>
                  <a:cubicBezTo>
                    <a:pt x="484948" y="101058"/>
                    <a:pt x="410297" y="110832"/>
                    <a:pt x="336391" y="97327"/>
                  </a:cubicBezTo>
                  <a:cubicBezTo>
                    <a:pt x="300427" y="90761"/>
                    <a:pt x="265358" y="80278"/>
                    <a:pt x="230252" y="70279"/>
                  </a:cubicBezTo>
                  <a:cubicBezTo>
                    <a:pt x="194176" y="59983"/>
                    <a:pt x="158063" y="49723"/>
                    <a:pt x="121986" y="39426"/>
                  </a:cubicBezTo>
                  <a:cubicBezTo>
                    <a:pt x="102437" y="33868"/>
                    <a:pt x="82777" y="28458"/>
                    <a:pt x="63302" y="22563"/>
                  </a:cubicBezTo>
                  <a:cubicBezTo>
                    <a:pt x="44425" y="16855"/>
                    <a:pt x="25846" y="10252"/>
                    <a:pt x="8573" y="664"/>
                  </a:cubicBezTo>
                  <a:cubicBezTo>
                    <a:pt x="3947" y="-1910"/>
                    <a:pt x="-2396" y="3499"/>
                    <a:pt x="925" y="8312"/>
                  </a:cubicBezTo>
                  <a:cubicBezTo>
                    <a:pt x="3200" y="11632"/>
                    <a:pt x="5476" y="14915"/>
                    <a:pt x="7752" y="18236"/>
                  </a:cubicBezTo>
                  <a:cubicBezTo>
                    <a:pt x="11781" y="24130"/>
                    <a:pt x="21481" y="18534"/>
                    <a:pt x="17377" y="12602"/>
                  </a:cubicBezTo>
                  <a:lnTo>
                    <a:pt x="17377" y="12602"/>
                  </a:lnTo>
                  <a:close/>
                </a:path>
              </a:pathLst>
            </a:custGeom>
            <a:solidFill>
              <a:srgbClr val="3A393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9" name="Google Shape;2629;p31"/>
            <p:cNvSpPr/>
            <p:nvPr/>
          </p:nvSpPr>
          <p:spPr>
            <a:xfrm>
              <a:off x="5248454" y="1372634"/>
              <a:ext cx="55123" cy="248966"/>
            </a:xfrm>
            <a:custGeom>
              <a:rect b="b" l="l" r="r" t="t"/>
              <a:pathLst>
                <a:path extrusionOk="0" h="248966" w="55123">
                  <a:moveTo>
                    <a:pt x="54730" y="242226"/>
                  </a:moveTo>
                  <a:cubicBezTo>
                    <a:pt x="32346" y="183430"/>
                    <a:pt x="18206" y="121538"/>
                    <a:pt x="13244" y="58824"/>
                  </a:cubicBezTo>
                  <a:cubicBezTo>
                    <a:pt x="11827" y="41066"/>
                    <a:pt x="11192" y="23233"/>
                    <a:pt x="11192" y="5400"/>
                  </a:cubicBezTo>
                  <a:cubicBezTo>
                    <a:pt x="11192" y="-1800"/>
                    <a:pt x="0" y="-1800"/>
                    <a:pt x="0" y="5400"/>
                  </a:cubicBezTo>
                  <a:cubicBezTo>
                    <a:pt x="-37" y="69009"/>
                    <a:pt x="8917" y="132618"/>
                    <a:pt x="26675" y="193690"/>
                  </a:cubicBezTo>
                  <a:cubicBezTo>
                    <a:pt x="31749" y="211075"/>
                    <a:pt x="37531" y="228274"/>
                    <a:pt x="43985" y="245174"/>
                  </a:cubicBezTo>
                  <a:cubicBezTo>
                    <a:pt x="46485" y="251852"/>
                    <a:pt x="57304" y="248979"/>
                    <a:pt x="54730" y="242226"/>
                  </a:cubicBezTo>
                  <a:lnTo>
                    <a:pt x="54730" y="242226"/>
                  </a:lnTo>
                  <a:close/>
                </a:path>
              </a:pathLst>
            </a:custGeom>
            <a:solidFill>
              <a:srgbClr val="3A393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630" name="Google Shape;2630;p31"/>
            <p:cNvGrpSpPr/>
            <p:nvPr/>
          </p:nvGrpSpPr>
          <p:grpSpPr>
            <a:xfrm>
              <a:off x="5239911" y="1603780"/>
              <a:ext cx="143076" cy="309338"/>
              <a:chOff x="5239911" y="1603780"/>
              <a:chExt cx="143076" cy="309338"/>
            </a:xfrm>
          </p:grpSpPr>
          <p:sp>
            <p:nvSpPr>
              <p:cNvPr id="2631" name="Google Shape;2631;p31"/>
              <p:cNvSpPr/>
              <p:nvPr/>
            </p:nvSpPr>
            <p:spPr>
              <a:xfrm>
                <a:off x="5245489" y="1609563"/>
                <a:ext cx="131798" cy="297972"/>
              </a:xfrm>
              <a:custGeom>
                <a:rect b="b" l="l" r="r" t="t"/>
                <a:pathLst>
                  <a:path extrusionOk="0" h="297972" w="131798">
                    <a:moveTo>
                      <a:pt x="58292" y="5447"/>
                    </a:moveTo>
                    <a:cubicBezTo>
                      <a:pt x="47435" y="2425"/>
                      <a:pt x="37176" y="10371"/>
                      <a:pt x="30647" y="18281"/>
                    </a:cubicBezTo>
                    <a:cubicBezTo>
                      <a:pt x="-1997" y="57826"/>
                      <a:pt x="-6063" y="111810"/>
                      <a:pt x="6770" y="160458"/>
                    </a:cubicBezTo>
                    <a:cubicBezTo>
                      <a:pt x="19604" y="209144"/>
                      <a:pt x="47585" y="253913"/>
                      <a:pt x="75229" y="297973"/>
                    </a:cubicBezTo>
                    <a:cubicBezTo>
                      <a:pt x="78251" y="263053"/>
                      <a:pt x="117797" y="239811"/>
                      <a:pt x="128466" y="206272"/>
                    </a:cubicBezTo>
                    <a:cubicBezTo>
                      <a:pt x="132459" y="193662"/>
                      <a:pt x="132160" y="180231"/>
                      <a:pt x="131153" y="167062"/>
                    </a:cubicBezTo>
                    <a:cubicBezTo>
                      <a:pt x="126228" y="104908"/>
                      <a:pt x="102128" y="39285"/>
                      <a:pt x="45757" y="0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32" name="Google Shape;2632;p31"/>
              <p:cNvSpPr/>
              <p:nvPr/>
            </p:nvSpPr>
            <p:spPr>
              <a:xfrm>
                <a:off x="5239911" y="1603780"/>
                <a:ext cx="143076" cy="309338"/>
              </a:xfrm>
              <a:custGeom>
                <a:rect b="b" l="l" r="r" t="t"/>
                <a:pathLst>
                  <a:path extrusionOk="0" h="309338" w="143076">
                    <a:moveTo>
                      <a:pt x="65362" y="5857"/>
                    </a:moveTo>
                    <a:cubicBezTo>
                      <a:pt x="42716" y="560"/>
                      <a:pt x="26562" y="25071"/>
                      <a:pt x="17422" y="42120"/>
                    </a:cubicBezTo>
                    <a:cubicBezTo>
                      <a:pt x="7424" y="60811"/>
                      <a:pt x="2051" y="81554"/>
                      <a:pt x="485" y="102632"/>
                    </a:cubicBezTo>
                    <a:cubicBezTo>
                      <a:pt x="-2985" y="148893"/>
                      <a:pt x="12609" y="193699"/>
                      <a:pt x="33501" y="234327"/>
                    </a:cubicBezTo>
                    <a:cubicBezTo>
                      <a:pt x="46297" y="259211"/>
                      <a:pt x="61183" y="282938"/>
                      <a:pt x="76032" y="306628"/>
                    </a:cubicBezTo>
                    <a:cubicBezTo>
                      <a:pt x="79165" y="311590"/>
                      <a:pt x="85918" y="309202"/>
                      <a:pt x="86477" y="303793"/>
                    </a:cubicBezTo>
                    <a:cubicBezTo>
                      <a:pt x="88530" y="283087"/>
                      <a:pt x="104422" y="266672"/>
                      <a:pt x="116846" y="251227"/>
                    </a:cubicBezTo>
                    <a:cubicBezTo>
                      <a:pt x="123412" y="243057"/>
                      <a:pt x="129903" y="234625"/>
                      <a:pt x="134679" y="225261"/>
                    </a:cubicBezTo>
                    <a:cubicBezTo>
                      <a:pt x="140536" y="213733"/>
                      <a:pt x="142961" y="201310"/>
                      <a:pt x="143073" y="188402"/>
                    </a:cubicBezTo>
                    <a:cubicBezTo>
                      <a:pt x="143222" y="165308"/>
                      <a:pt x="139342" y="141544"/>
                      <a:pt x="133336" y="119271"/>
                    </a:cubicBezTo>
                    <a:cubicBezTo>
                      <a:pt x="127515" y="97596"/>
                      <a:pt x="118898" y="76443"/>
                      <a:pt x="107108" y="57304"/>
                    </a:cubicBezTo>
                    <a:cubicBezTo>
                      <a:pt x="93454" y="35106"/>
                      <a:pt x="75584" y="15968"/>
                      <a:pt x="54244" y="1007"/>
                    </a:cubicBezTo>
                    <a:cubicBezTo>
                      <a:pt x="48350" y="-3134"/>
                      <a:pt x="42753" y="6566"/>
                      <a:pt x="48611" y="10670"/>
                    </a:cubicBezTo>
                    <a:cubicBezTo>
                      <a:pt x="85284" y="36449"/>
                      <a:pt x="109235" y="75659"/>
                      <a:pt x="121472" y="118301"/>
                    </a:cubicBezTo>
                    <a:cubicBezTo>
                      <a:pt x="127627" y="139865"/>
                      <a:pt x="131470" y="162548"/>
                      <a:pt x="131880" y="184969"/>
                    </a:cubicBezTo>
                    <a:cubicBezTo>
                      <a:pt x="132104" y="197467"/>
                      <a:pt x="130351" y="209592"/>
                      <a:pt x="124456" y="220710"/>
                    </a:cubicBezTo>
                    <a:cubicBezTo>
                      <a:pt x="119868" y="229402"/>
                      <a:pt x="113861" y="237237"/>
                      <a:pt x="107705" y="244847"/>
                    </a:cubicBezTo>
                    <a:cubicBezTo>
                      <a:pt x="93454" y="262494"/>
                      <a:pt x="77636" y="280252"/>
                      <a:pt x="75323" y="303793"/>
                    </a:cubicBezTo>
                    <a:cubicBezTo>
                      <a:pt x="78792" y="302860"/>
                      <a:pt x="82262" y="301927"/>
                      <a:pt x="85769" y="300957"/>
                    </a:cubicBezTo>
                    <a:cubicBezTo>
                      <a:pt x="42418" y="231827"/>
                      <a:pt x="-11193" y="146841"/>
                      <a:pt x="20556" y="62341"/>
                    </a:cubicBezTo>
                    <a:cubicBezTo>
                      <a:pt x="24324" y="52305"/>
                      <a:pt x="29509" y="42754"/>
                      <a:pt x="35702" y="34024"/>
                    </a:cubicBezTo>
                    <a:cubicBezTo>
                      <a:pt x="41597" y="25742"/>
                      <a:pt x="50887" y="13953"/>
                      <a:pt x="62489" y="16639"/>
                    </a:cubicBezTo>
                    <a:cubicBezTo>
                      <a:pt x="69391" y="18281"/>
                      <a:pt x="72376" y="7499"/>
                      <a:pt x="65362" y="5857"/>
                    </a:cubicBezTo>
                    <a:lnTo>
                      <a:pt x="65362" y="5857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633" name="Google Shape;2633;p31"/>
            <p:cNvGrpSpPr/>
            <p:nvPr/>
          </p:nvGrpSpPr>
          <p:grpSpPr>
            <a:xfrm>
              <a:off x="5681114" y="1489874"/>
              <a:ext cx="294816" cy="127668"/>
              <a:chOff x="5681114" y="1489874"/>
              <a:chExt cx="294816" cy="127668"/>
            </a:xfrm>
          </p:grpSpPr>
          <p:sp>
            <p:nvSpPr>
              <p:cNvPr id="2634" name="Google Shape;2634;p31"/>
              <p:cNvSpPr/>
              <p:nvPr/>
            </p:nvSpPr>
            <p:spPr>
              <a:xfrm>
                <a:off x="5686702" y="1495454"/>
                <a:ext cx="283683" cy="116496"/>
              </a:xfrm>
              <a:custGeom>
                <a:rect b="b" l="l" r="r" t="t"/>
                <a:pathLst>
                  <a:path extrusionOk="0" h="116496" w="283683">
                    <a:moveTo>
                      <a:pt x="3768" y="38898"/>
                    </a:moveTo>
                    <a:cubicBezTo>
                      <a:pt x="21601" y="21103"/>
                      <a:pt x="44657" y="8567"/>
                      <a:pt x="69317" y="3307"/>
                    </a:cubicBezTo>
                    <a:cubicBezTo>
                      <a:pt x="89724" y="-1058"/>
                      <a:pt x="110877" y="-535"/>
                      <a:pt x="131657" y="1628"/>
                    </a:cubicBezTo>
                    <a:cubicBezTo>
                      <a:pt x="188774" y="7560"/>
                      <a:pt x="247683" y="27743"/>
                      <a:pt x="283684" y="72438"/>
                    </a:cubicBezTo>
                    <a:cubicBezTo>
                      <a:pt x="246936" y="91390"/>
                      <a:pt x="207391" y="104932"/>
                      <a:pt x="166688" y="112394"/>
                    </a:cubicBezTo>
                    <a:cubicBezTo>
                      <a:pt x="143259" y="116721"/>
                      <a:pt x="118749" y="118960"/>
                      <a:pt x="95917" y="112244"/>
                    </a:cubicBezTo>
                    <a:cubicBezTo>
                      <a:pt x="74763" y="106014"/>
                      <a:pt x="56557" y="92546"/>
                      <a:pt x="39695" y="78369"/>
                    </a:cubicBezTo>
                    <a:cubicBezTo>
                      <a:pt x="25891" y="66729"/>
                      <a:pt x="12647" y="54455"/>
                      <a:pt x="0" y="41547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35" name="Google Shape;2635;p31"/>
              <p:cNvSpPr/>
              <p:nvPr/>
            </p:nvSpPr>
            <p:spPr>
              <a:xfrm>
                <a:off x="5681114" y="1489874"/>
                <a:ext cx="294816" cy="127668"/>
              </a:xfrm>
              <a:custGeom>
                <a:rect b="b" l="l" r="r" t="t"/>
                <a:pathLst>
                  <a:path extrusionOk="0" h="127668" w="294816">
                    <a:moveTo>
                      <a:pt x="13310" y="48432"/>
                    </a:moveTo>
                    <a:cubicBezTo>
                      <a:pt x="27487" y="34442"/>
                      <a:pt x="44723" y="23772"/>
                      <a:pt x="63713" y="17654"/>
                    </a:cubicBezTo>
                    <a:cubicBezTo>
                      <a:pt x="85164" y="10752"/>
                      <a:pt x="107809" y="10267"/>
                      <a:pt x="130082" y="12132"/>
                    </a:cubicBezTo>
                    <a:cubicBezTo>
                      <a:pt x="167277" y="15229"/>
                      <a:pt x="204958" y="24108"/>
                      <a:pt x="237713" y="42463"/>
                    </a:cubicBezTo>
                    <a:cubicBezTo>
                      <a:pt x="255919" y="52648"/>
                      <a:pt x="272111" y="65780"/>
                      <a:pt x="285318" y="82009"/>
                    </a:cubicBezTo>
                    <a:cubicBezTo>
                      <a:pt x="285691" y="79062"/>
                      <a:pt x="286063" y="76152"/>
                      <a:pt x="286436" y="73204"/>
                    </a:cubicBezTo>
                    <a:cubicBezTo>
                      <a:pt x="250808" y="91485"/>
                      <a:pt x="212643" y="104654"/>
                      <a:pt x="173284" y="112153"/>
                    </a:cubicBezTo>
                    <a:cubicBezTo>
                      <a:pt x="153063" y="115996"/>
                      <a:pt x="131798" y="118607"/>
                      <a:pt x="111391" y="114541"/>
                    </a:cubicBezTo>
                    <a:cubicBezTo>
                      <a:pt x="92476" y="110773"/>
                      <a:pt x="75800" y="100924"/>
                      <a:pt x="60691" y="89321"/>
                    </a:cubicBezTo>
                    <a:cubicBezTo>
                      <a:pt x="42485" y="75368"/>
                      <a:pt x="25585" y="59550"/>
                      <a:pt x="9542" y="43247"/>
                    </a:cubicBezTo>
                    <a:cubicBezTo>
                      <a:pt x="4469" y="38098"/>
                      <a:pt x="-3440" y="46007"/>
                      <a:pt x="1633" y="51156"/>
                    </a:cubicBezTo>
                    <a:cubicBezTo>
                      <a:pt x="16743" y="66526"/>
                      <a:pt x="32598" y="81225"/>
                      <a:pt x="49461" y="94619"/>
                    </a:cubicBezTo>
                    <a:cubicBezTo>
                      <a:pt x="64906" y="106930"/>
                      <a:pt x="81694" y="118048"/>
                      <a:pt x="100870" y="123494"/>
                    </a:cubicBezTo>
                    <a:cubicBezTo>
                      <a:pt x="121837" y="129464"/>
                      <a:pt x="143886" y="128195"/>
                      <a:pt x="165188" y="124875"/>
                    </a:cubicBezTo>
                    <a:cubicBezTo>
                      <a:pt x="185968" y="121629"/>
                      <a:pt x="206487" y="116555"/>
                      <a:pt x="226521" y="110138"/>
                    </a:cubicBezTo>
                    <a:cubicBezTo>
                      <a:pt x="249092" y="102863"/>
                      <a:pt x="271066" y="93723"/>
                      <a:pt x="292145" y="82867"/>
                    </a:cubicBezTo>
                    <a:cubicBezTo>
                      <a:pt x="295614" y="81076"/>
                      <a:pt x="295390" y="76711"/>
                      <a:pt x="293264" y="74062"/>
                    </a:cubicBezTo>
                    <a:cubicBezTo>
                      <a:pt x="268194" y="43247"/>
                      <a:pt x="232304" y="23660"/>
                      <a:pt x="194623" y="12580"/>
                    </a:cubicBezTo>
                    <a:cubicBezTo>
                      <a:pt x="175932" y="7059"/>
                      <a:pt x="156645" y="3626"/>
                      <a:pt x="137282" y="1612"/>
                    </a:cubicBezTo>
                    <a:cubicBezTo>
                      <a:pt x="113555" y="-851"/>
                      <a:pt x="89119" y="-1112"/>
                      <a:pt x="65951" y="5305"/>
                    </a:cubicBezTo>
                    <a:cubicBezTo>
                      <a:pt x="43156" y="11647"/>
                      <a:pt x="22264" y="23921"/>
                      <a:pt x="5439" y="40523"/>
                    </a:cubicBezTo>
                    <a:cubicBezTo>
                      <a:pt x="253" y="45560"/>
                      <a:pt x="8199" y="53469"/>
                      <a:pt x="13310" y="48432"/>
                    </a:cubicBezTo>
                    <a:lnTo>
                      <a:pt x="13310" y="48432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636" name="Google Shape;2636;p31"/>
            <p:cNvGrpSpPr/>
            <p:nvPr/>
          </p:nvGrpSpPr>
          <p:grpSpPr>
            <a:xfrm>
              <a:off x="5789388" y="1684028"/>
              <a:ext cx="213187" cy="270219"/>
              <a:chOff x="5789388" y="1684028"/>
              <a:chExt cx="213187" cy="270219"/>
            </a:xfrm>
          </p:grpSpPr>
          <p:sp>
            <p:nvSpPr>
              <p:cNvPr id="2637" name="Google Shape;2637;p31"/>
              <p:cNvSpPr/>
              <p:nvPr/>
            </p:nvSpPr>
            <p:spPr>
              <a:xfrm>
                <a:off x="5794909" y="1689438"/>
                <a:ext cx="202039" cy="259247"/>
              </a:xfrm>
              <a:custGeom>
                <a:rect b="b" l="l" r="r" t="t"/>
                <a:pathLst>
                  <a:path extrusionOk="0" h="259247" w="202039">
                    <a:moveTo>
                      <a:pt x="19160" y="0"/>
                    </a:moveTo>
                    <a:cubicBezTo>
                      <a:pt x="-3523" y="34435"/>
                      <a:pt x="-5202" y="80211"/>
                      <a:pt x="9572" y="118674"/>
                    </a:cubicBezTo>
                    <a:cubicBezTo>
                      <a:pt x="24345" y="157138"/>
                      <a:pt x="54042" y="188663"/>
                      <a:pt x="88589" y="211196"/>
                    </a:cubicBezTo>
                    <a:cubicBezTo>
                      <a:pt x="123098" y="233730"/>
                      <a:pt x="162382" y="247981"/>
                      <a:pt x="202040" y="259248"/>
                    </a:cubicBezTo>
                    <a:cubicBezTo>
                      <a:pt x="175925" y="221456"/>
                      <a:pt x="186930" y="169711"/>
                      <a:pt x="173574" y="125763"/>
                    </a:cubicBezTo>
                    <a:cubicBezTo>
                      <a:pt x="163240" y="91813"/>
                      <a:pt x="138319" y="63572"/>
                      <a:pt x="108623" y="44097"/>
                    </a:cubicBezTo>
                    <a:cubicBezTo>
                      <a:pt x="78926" y="24623"/>
                      <a:pt x="44678" y="13244"/>
                      <a:pt x="10094" y="5148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38" name="Google Shape;2638;p31"/>
              <p:cNvSpPr/>
              <p:nvPr/>
            </p:nvSpPr>
            <p:spPr>
              <a:xfrm>
                <a:off x="5789388" y="1684028"/>
                <a:ext cx="213187" cy="270219"/>
              </a:xfrm>
              <a:custGeom>
                <a:rect b="b" l="l" r="r" t="t"/>
                <a:pathLst>
                  <a:path extrusionOk="0" h="270219" w="213187">
                    <a:moveTo>
                      <a:pt x="19831" y="2574"/>
                    </a:moveTo>
                    <a:cubicBezTo>
                      <a:pt x="-6881" y="43687"/>
                      <a:pt x="-5090" y="97372"/>
                      <a:pt x="16138" y="140350"/>
                    </a:cubicBezTo>
                    <a:cubicBezTo>
                      <a:pt x="37739" y="184074"/>
                      <a:pt x="77247" y="216457"/>
                      <a:pt x="120188" y="237983"/>
                    </a:cubicBezTo>
                    <a:cubicBezTo>
                      <a:pt x="147571" y="251712"/>
                      <a:pt x="176634" y="261636"/>
                      <a:pt x="206032" y="270030"/>
                    </a:cubicBezTo>
                    <a:cubicBezTo>
                      <a:pt x="210508" y="271298"/>
                      <a:pt x="215135" y="265926"/>
                      <a:pt x="212337" y="261822"/>
                    </a:cubicBezTo>
                    <a:cubicBezTo>
                      <a:pt x="186557" y="223769"/>
                      <a:pt x="197115" y="174150"/>
                      <a:pt x="185028" y="131769"/>
                    </a:cubicBezTo>
                    <a:cubicBezTo>
                      <a:pt x="172455" y="87710"/>
                      <a:pt x="137312" y="53947"/>
                      <a:pt x="97542" y="33353"/>
                    </a:cubicBezTo>
                    <a:cubicBezTo>
                      <a:pt x="72173" y="20221"/>
                      <a:pt x="44753" y="11677"/>
                      <a:pt x="17071" y="5111"/>
                    </a:cubicBezTo>
                    <a:cubicBezTo>
                      <a:pt x="10057" y="3470"/>
                      <a:pt x="7072" y="14252"/>
                      <a:pt x="14086" y="15893"/>
                    </a:cubicBezTo>
                    <a:cubicBezTo>
                      <a:pt x="60198" y="26787"/>
                      <a:pt x="106869" y="43762"/>
                      <a:pt x="140632" y="78457"/>
                    </a:cubicBezTo>
                    <a:cubicBezTo>
                      <a:pt x="155667" y="93940"/>
                      <a:pt x="167680" y="112556"/>
                      <a:pt x="173873" y="133299"/>
                    </a:cubicBezTo>
                    <a:cubicBezTo>
                      <a:pt x="180178" y="154527"/>
                      <a:pt x="180775" y="176799"/>
                      <a:pt x="182789" y="198661"/>
                    </a:cubicBezTo>
                    <a:cubicBezTo>
                      <a:pt x="184990" y="222650"/>
                      <a:pt x="188907" y="247049"/>
                      <a:pt x="202711" y="267419"/>
                    </a:cubicBezTo>
                    <a:cubicBezTo>
                      <a:pt x="204800" y="264695"/>
                      <a:pt x="206927" y="261934"/>
                      <a:pt x="209016" y="259211"/>
                    </a:cubicBezTo>
                    <a:cubicBezTo>
                      <a:pt x="161375" y="245631"/>
                      <a:pt x="113360" y="227686"/>
                      <a:pt x="74897" y="195490"/>
                    </a:cubicBezTo>
                    <a:cubicBezTo>
                      <a:pt x="40574" y="166726"/>
                      <a:pt x="14123" y="126770"/>
                      <a:pt x="11363" y="81106"/>
                    </a:cubicBezTo>
                    <a:cubicBezTo>
                      <a:pt x="9795" y="55476"/>
                      <a:pt x="15466" y="29846"/>
                      <a:pt x="29494" y="8208"/>
                    </a:cubicBezTo>
                    <a:cubicBezTo>
                      <a:pt x="33449" y="2164"/>
                      <a:pt x="23749" y="-3432"/>
                      <a:pt x="19831" y="2574"/>
                    </a:cubicBezTo>
                    <a:lnTo>
                      <a:pt x="19831" y="2574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639" name="Google Shape;2639;p31"/>
            <p:cNvGrpSpPr/>
            <p:nvPr/>
          </p:nvGrpSpPr>
          <p:grpSpPr>
            <a:xfrm>
              <a:off x="5080526" y="1624116"/>
              <a:ext cx="136623" cy="318947"/>
              <a:chOff x="5080526" y="1624116"/>
              <a:chExt cx="136623" cy="318947"/>
            </a:xfrm>
          </p:grpSpPr>
          <p:sp>
            <p:nvSpPr>
              <p:cNvPr id="2640" name="Google Shape;2640;p31"/>
              <p:cNvSpPr/>
              <p:nvPr/>
            </p:nvSpPr>
            <p:spPr>
              <a:xfrm>
                <a:off x="5086144" y="1629597"/>
                <a:ext cx="125403" cy="308083"/>
              </a:xfrm>
              <a:custGeom>
                <a:rect b="b" l="l" r="r" t="t"/>
                <a:pathLst>
                  <a:path extrusionOk="0" h="308083" w="125403">
                    <a:moveTo>
                      <a:pt x="50948" y="0"/>
                    </a:moveTo>
                    <a:cubicBezTo>
                      <a:pt x="18378" y="28652"/>
                      <a:pt x="-760" y="72003"/>
                      <a:pt x="23" y="115391"/>
                    </a:cubicBezTo>
                    <a:cubicBezTo>
                      <a:pt x="583" y="147550"/>
                      <a:pt x="11439" y="178702"/>
                      <a:pt x="24833" y="207951"/>
                    </a:cubicBezTo>
                    <a:cubicBezTo>
                      <a:pt x="41098" y="243430"/>
                      <a:pt x="61319" y="277081"/>
                      <a:pt x="84972" y="308083"/>
                    </a:cubicBezTo>
                    <a:cubicBezTo>
                      <a:pt x="86464" y="279058"/>
                      <a:pt x="103402" y="253465"/>
                      <a:pt x="113810" y="226306"/>
                    </a:cubicBezTo>
                    <a:cubicBezTo>
                      <a:pt x="144552" y="146282"/>
                      <a:pt x="112169" y="46821"/>
                      <a:pt x="40203" y="299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41" name="Google Shape;2641;p31"/>
              <p:cNvSpPr/>
              <p:nvPr/>
            </p:nvSpPr>
            <p:spPr>
              <a:xfrm>
                <a:off x="5080526" y="1624116"/>
                <a:ext cx="136623" cy="318947"/>
              </a:xfrm>
              <a:custGeom>
                <a:rect b="b" l="l" r="r" t="t"/>
                <a:pathLst>
                  <a:path extrusionOk="0" h="318947" w="136623">
                    <a:moveTo>
                      <a:pt x="52612" y="1527"/>
                    </a:moveTo>
                    <a:cubicBezTo>
                      <a:pt x="21049" y="29582"/>
                      <a:pt x="1799" y="70545"/>
                      <a:pt x="120" y="112739"/>
                    </a:cubicBezTo>
                    <a:cubicBezTo>
                      <a:pt x="-1783" y="160530"/>
                      <a:pt x="19221" y="207015"/>
                      <a:pt x="41531" y="248090"/>
                    </a:cubicBezTo>
                    <a:cubicBezTo>
                      <a:pt x="54477" y="271967"/>
                      <a:pt x="69288" y="294761"/>
                      <a:pt x="85740" y="316362"/>
                    </a:cubicBezTo>
                    <a:cubicBezTo>
                      <a:pt x="89061" y="320727"/>
                      <a:pt x="95813" y="319421"/>
                      <a:pt x="96186" y="313527"/>
                    </a:cubicBezTo>
                    <a:cubicBezTo>
                      <a:pt x="97828" y="286815"/>
                      <a:pt x="112415" y="263274"/>
                      <a:pt x="122451" y="239136"/>
                    </a:cubicBezTo>
                    <a:cubicBezTo>
                      <a:pt x="130957" y="218767"/>
                      <a:pt x="135620" y="197091"/>
                      <a:pt x="136478" y="175042"/>
                    </a:cubicBezTo>
                    <a:cubicBezTo>
                      <a:pt x="138157" y="131692"/>
                      <a:pt x="125211" y="87557"/>
                      <a:pt x="100589" y="51891"/>
                    </a:cubicBezTo>
                    <a:cubicBezTo>
                      <a:pt x="86673" y="31708"/>
                      <a:pt x="69176" y="14323"/>
                      <a:pt x="48620" y="930"/>
                    </a:cubicBezTo>
                    <a:cubicBezTo>
                      <a:pt x="42576" y="-3025"/>
                      <a:pt x="36942" y="6675"/>
                      <a:pt x="42986" y="10592"/>
                    </a:cubicBezTo>
                    <a:cubicBezTo>
                      <a:pt x="113459" y="56555"/>
                      <a:pt x="144201" y="153516"/>
                      <a:pt x="113459" y="231787"/>
                    </a:cubicBezTo>
                    <a:cubicBezTo>
                      <a:pt x="102827" y="258797"/>
                      <a:pt x="86822" y="283868"/>
                      <a:pt x="84994" y="313564"/>
                    </a:cubicBezTo>
                    <a:cubicBezTo>
                      <a:pt x="88464" y="312632"/>
                      <a:pt x="91933" y="311699"/>
                      <a:pt x="95440" y="310729"/>
                    </a:cubicBezTo>
                    <a:cubicBezTo>
                      <a:pt x="67460" y="273944"/>
                      <a:pt x="43322" y="233204"/>
                      <a:pt x="26571" y="190040"/>
                    </a:cubicBezTo>
                    <a:cubicBezTo>
                      <a:pt x="18401" y="168999"/>
                      <a:pt x="12245" y="146875"/>
                      <a:pt x="11350" y="124230"/>
                    </a:cubicBezTo>
                    <a:cubicBezTo>
                      <a:pt x="10529" y="103860"/>
                      <a:pt x="14222" y="83528"/>
                      <a:pt x="21759" y="64576"/>
                    </a:cubicBezTo>
                    <a:cubicBezTo>
                      <a:pt x="30153" y="43423"/>
                      <a:pt x="43583" y="24508"/>
                      <a:pt x="60558" y="9436"/>
                    </a:cubicBezTo>
                    <a:cubicBezTo>
                      <a:pt x="65930" y="4660"/>
                      <a:pt x="57984" y="-3249"/>
                      <a:pt x="52612" y="1527"/>
                    </a:cubicBezTo>
                    <a:lnTo>
                      <a:pt x="52612" y="1527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642" name="Google Shape;2642;p31"/>
            <p:cNvGrpSpPr/>
            <p:nvPr/>
          </p:nvGrpSpPr>
          <p:grpSpPr>
            <a:xfrm>
              <a:off x="4803071" y="1790690"/>
              <a:ext cx="212202" cy="255425"/>
              <a:chOff x="4803071" y="1790690"/>
              <a:chExt cx="212202" cy="255425"/>
            </a:xfrm>
          </p:grpSpPr>
          <p:sp>
            <p:nvSpPr>
              <p:cNvPr id="2643" name="Google Shape;2643;p31"/>
              <p:cNvSpPr/>
              <p:nvPr/>
            </p:nvSpPr>
            <p:spPr>
              <a:xfrm>
                <a:off x="4808639" y="1796025"/>
                <a:ext cx="201039" cy="244511"/>
              </a:xfrm>
              <a:custGeom>
                <a:rect b="b" l="l" r="r" t="t"/>
                <a:pathLst>
                  <a:path extrusionOk="0" h="244511" w="201039">
                    <a:moveTo>
                      <a:pt x="200750" y="15930"/>
                    </a:moveTo>
                    <a:cubicBezTo>
                      <a:pt x="167546" y="26152"/>
                      <a:pt x="135350" y="39620"/>
                      <a:pt x="104721" y="56110"/>
                    </a:cubicBezTo>
                    <a:cubicBezTo>
                      <a:pt x="78382" y="70287"/>
                      <a:pt x="52678" y="87224"/>
                      <a:pt x="34957" y="111325"/>
                    </a:cubicBezTo>
                    <a:cubicBezTo>
                      <a:pt x="7387" y="148856"/>
                      <a:pt x="2872" y="198027"/>
                      <a:pt x="0" y="244511"/>
                    </a:cubicBezTo>
                    <a:cubicBezTo>
                      <a:pt x="18654" y="222836"/>
                      <a:pt x="52640" y="226231"/>
                      <a:pt x="79241" y="215673"/>
                    </a:cubicBezTo>
                    <a:cubicBezTo>
                      <a:pt x="95693" y="209144"/>
                      <a:pt x="109273" y="197169"/>
                      <a:pt x="122517" y="185417"/>
                    </a:cubicBezTo>
                    <a:cubicBezTo>
                      <a:pt x="145871" y="164637"/>
                      <a:pt x="169748" y="143222"/>
                      <a:pt x="184074" y="115429"/>
                    </a:cubicBezTo>
                    <a:cubicBezTo>
                      <a:pt x="202093" y="80434"/>
                      <a:pt x="202914" y="39210"/>
                      <a:pt x="199370" y="0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44" name="Google Shape;2644;p31"/>
              <p:cNvSpPr/>
              <p:nvPr/>
            </p:nvSpPr>
            <p:spPr>
              <a:xfrm>
                <a:off x="4803071" y="1790690"/>
                <a:ext cx="212202" cy="255425"/>
              </a:xfrm>
              <a:custGeom>
                <a:rect b="b" l="l" r="r" t="t"/>
                <a:pathLst>
                  <a:path extrusionOk="0" h="255425" w="212202">
                    <a:moveTo>
                      <a:pt x="204864" y="15856"/>
                    </a:moveTo>
                    <a:cubicBezTo>
                      <a:pt x="181696" y="23019"/>
                      <a:pt x="159050" y="31711"/>
                      <a:pt x="137039" y="41859"/>
                    </a:cubicBezTo>
                    <a:cubicBezTo>
                      <a:pt x="116296" y="51409"/>
                      <a:pt x="95740" y="62042"/>
                      <a:pt x="76938" y="75062"/>
                    </a:cubicBezTo>
                    <a:cubicBezTo>
                      <a:pt x="59627" y="87038"/>
                      <a:pt x="43920" y="101252"/>
                      <a:pt x="32243" y="118861"/>
                    </a:cubicBezTo>
                    <a:cubicBezTo>
                      <a:pt x="20454" y="136544"/>
                      <a:pt x="13142" y="156989"/>
                      <a:pt x="8591" y="177657"/>
                    </a:cubicBezTo>
                    <a:cubicBezTo>
                      <a:pt x="3405" y="201384"/>
                      <a:pt x="1502" y="225671"/>
                      <a:pt x="10" y="249846"/>
                    </a:cubicBezTo>
                    <a:cubicBezTo>
                      <a:pt x="-289" y="254585"/>
                      <a:pt x="6390" y="257383"/>
                      <a:pt x="9561" y="253801"/>
                    </a:cubicBezTo>
                    <a:cubicBezTo>
                      <a:pt x="23290" y="238319"/>
                      <a:pt x="45263" y="236453"/>
                      <a:pt x="64365" y="232536"/>
                    </a:cubicBezTo>
                    <a:cubicBezTo>
                      <a:pt x="74438" y="230484"/>
                      <a:pt x="84287" y="227798"/>
                      <a:pt x="93539" y="223284"/>
                    </a:cubicBezTo>
                    <a:cubicBezTo>
                      <a:pt x="104545" y="217874"/>
                      <a:pt x="114319" y="210189"/>
                      <a:pt x="123572" y="202205"/>
                    </a:cubicBezTo>
                    <a:cubicBezTo>
                      <a:pt x="141666" y="186685"/>
                      <a:pt x="159909" y="170681"/>
                      <a:pt x="175167" y="152251"/>
                    </a:cubicBezTo>
                    <a:cubicBezTo>
                      <a:pt x="190874" y="133261"/>
                      <a:pt x="202028" y="111698"/>
                      <a:pt x="207364" y="87597"/>
                    </a:cubicBezTo>
                    <a:cubicBezTo>
                      <a:pt x="213333" y="60624"/>
                      <a:pt x="212997" y="32756"/>
                      <a:pt x="210535" y="5372"/>
                    </a:cubicBezTo>
                    <a:cubicBezTo>
                      <a:pt x="209900" y="-1753"/>
                      <a:pt x="198708" y="-1828"/>
                      <a:pt x="199342" y="5372"/>
                    </a:cubicBezTo>
                    <a:cubicBezTo>
                      <a:pt x="201469" y="29324"/>
                      <a:pt x="202215" y="53760"/>
                      <a:pt x="197962" y="77524"/>
                    </a:cubicBezTo>
                    <a:cubicBezTo>
                      <a:pt x="193746" y="101214"/>
                      <a:pt x="184270" y="123039"/>
                      <a:pt x="169236" y="141879"/>
                    </a:cubicBezTo>
                    <a:cubicBezTo>
                      <a:pt x="154648" y="160160"/>
                      <a:pt x="136853" y="175717"/>
                      <a:pt x="119319" y="191088"/>
                    </a:cubicBezTo>
                    <a:cubicBezTo>
                      <a:pt x="110402" y="198922"/>
                      <a:pt x="101224" y="206495"/>
                      <a:pt x="90741" y="212129"/>
                    </a:cubicBezTo>
                    <a:cubicBezTo>
                      <a:pt x="81564" y="217053"/>
                      <a:pt x="71565" y="219665"/>
                      <a:pt x="61418" y="221717"/>
                    </a:cubicBezTo>
                    <a:cubicBezTo>
                      <a:pt x="40302" y="226045"/>
                      <a:pt x="16873" y="228768"/>
                      <a:pt x="1689" y="245855"/>
                    </a:cubicBezTo>
                    <a:cubicBezTo>
                      <a:pt x="4860" y="247160"/>
                      <a:pt x="8068" y="248503"/>
                      <a:pt x="11239" y="249809"/>
                    </a:cubicBezTo>
                    <a:cubicBezTo>
                      <a:pt x="13776" y="209443"/>
                      <a:pt x="17022" y="166614"/>
                      <a:pt x="37914" y="130911"/>
                    </a:cubicBezTo>
                    <a:cubicBezTo>
                      <a:pt x="59254" y="94499"/>
                      <a:pt x="97978" y="72973"/>
                      <a:pt x="134875" y="55215"/>
                    </a:cubicBezTo>
                    <a:cubicBezTo>
                      <a:pt x="158454" y="43873"/>
                      <a:pt x="182890" y="34397"/>
                      <a:pt x="207886" y="26637"/>
                    </a:cubicBezTo>
                    <a:cubicBezTo>
                      <a:pt x="214676" y="24511"/>
                      <a:pt x="211766" y="13729"/>
                      <a:pt x="204864" y="15856"/>
                    </a:cubicBezTo>
                    <a:lnTo>
                      <a:pt x="204864" y="15856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645" name="Google Shape;2645;p31"/>
            <p:cNvGrpSpPr/>
            <p:nvPr/>
          </p:nvGrpSpPr>
          <p:grpSpPr>
            <a:xfrm>
              <a:off x="5567597" y="718317"/>
              <a:ext cx="127643" cy="315278"/>
              <a:chOff x="5567597" y="718317"/>
              <a:chExt cx="127643" cy="315278"/>
            </a:xfrm>
          </p:grpSpPr>
          <p:sp>
            <p:nvSpPr>
              <p:cNvPr id="2646" name="Google Shape;2646;p31"/>
              <p:cNvSpPr/>
              <p:nvPr/>
            </p:nvSpPr>
            <p:spPr>
              <a:xfrm>
                <a:off x="5572677" y="723927"/>
                <a:ext cx="117018" cy="304154"/>
              </a:xfrm>
              <a:custGeom>
                <a:rect b="b" l="l" r="r" t="t"/>
                <a:pathLst>
                  <a:path extrusionOk="0" h="304154" w="117018">
                    <a:moveTo>
                      <a:pt x="62988" y="293645"/>
                    </a:moveTo>
                    <a:cubicBezTo>
                      <a:pt x="39783" y="278200"/>
                      <a:pt x="26763" y="251675"/>
                      <a:pt x="16578" y="225783"/>
                    </a:cubicBezTo>
                    <a:cubicBezTo>
                      <a:pt x="6617" y="200452"/>
                      <a:pt x="-1740" y="173628"/>
                      <a:pt x="312" y="146505"/>
                    </a:cubicBezTo>
                    <a:cubicBezTo>
                      <a:pt x="1655" y="128896"/>
                      <a:pt x="7326" y="111922"/>
                      <a:pt x="13333" y="95320"/>
                    </a:cubicBezTo>
                    <a:cubicBezTo>
                      <a:pt x="25047" y="62975"/>
                      <a:pt x="38179" y="31152"/>
                      <a:pt x="52766" y="0"/>
                    </a:cubicBezTo>
                    <a:cubicBezTo>
                      <a:pt x="82463" y="45179"/>
                      <a:pt x="113129" y="93044"/>
                      <a:pt x="116673" y="147028"/>
                    </a:cubicBezTo>
                    <a:cubicBezTo>
                      <a:pt x="120143" y="200041"/>
                      <a:pt x="96863" y="250705"/>
                      <a:pt x="74106" y="298682"/>
                    </a:cubicBezTo>
                    <a:cubicBezTo>
                      <a:pt x="72502" y="302114"/>
                      <a:pt x="68249" y="306031"/>
                      <a:pt x="65749" y="303158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47" name="Google Shape;2647;p31"/>
              <p:cNvSpPr/>
              <p:nvPr/>
            </p:nvSpPr>
            <p:spPr>
              <a:xfrm>
                <a:off x="5567597" y="718317"/>
                <a:ext cx="127643" cy="315278"/>
              </a:xfrm>
              <a:custGeom>
                <a:rect b="b" l="l" r="r" t="t"/>
                <a:pathLst>
                  <a:path extrusionOk="0" h="315278" w="127643">
                    <a:moveTo>
                      <a:pt x="70904" y="294405"/>
                    </a:moveTo>
                    <a:cubicBezTo>
                      <a:pt x="56019" y="284295"/>
                      <a:pt x="45647" y="269372"/>
                      <a:pt x="37552" y="253554"/>
                    </a:cubicBezTo>
                    <a:cubicBezTo>
                      <a:pt x="28784" y="236393"/>
                      <a:pt x="21733" y="217888"/>
                      <a:pt x="16585" y="199347"/>
                    </a:cubicBezTo>
                    <a:cubicBezTo>
                      <a:pt x="10802" y="178566"/>
                      <a:pt x="8750" y="157376"/>
                      <a:pt x="13414" y="136148"/>
                    </a:cubicBezTo>
                    <a:cubicBezTo>
                      <a:pt x="17966" y="115443"/>
                      <a:pt x="26136" y="95409"/>
                      <a:pt x="33821" y="75710"/>
                    </a:cubicBezTo>
                    <a:cubicBezTo>
                      <a:pt x="42700" y="52953"/>
                      <a:pt x="52325" y="30494"/>
                      <a:pt x="62660" y="8371"/>
                    </a:cubicBezTo>
                    <a:cubicBezTo>
                      <a:pt x="59451" y="8371"/>
                      <a:pt x="56205" y="8371"/>
                      <a:pt x="52997" y="8371"/>
                    </a:cubicBezTo>
                    <a:cubicBezTo>
                      <a:pt x="75530" y="42656"/>
                      <a:pt x="98661" y="77874"/>
                      <a:pt x="109927" y="117756"/>
                    </a:cubicBezTo>
                    <a:cubicBezTo>
                      <a:pt x="115524" y="137603"/>
                      <a:pt x="117576" y="158047"/>
                      <a:pt x="115785" y="178604"/>
                    </a:cubicBezTo>
                    <a:cubicBezTo>
                      <a:pt x="113920" y="199645"/>
                      <a:pt x="108212" y="220239"/>
                      <a:pt x="101011" y="240049"/>
                    </a:cubicBezTo>
                    <a:cubicBezTo>
                      <a:pt x="96870" y="251390"/>
                      <a:pt x="92207" y="262545"/>
                      <a:pt x="87282" y="273551"/>
                    </a:cubicBezTo>
                    <a:cubicBezTo>
                      <a:pt x="84708" y="279259"/>
                      <a:pt x="82096" y="284967"/>
                      <a:pt x="79448" y="290637"/>
                    </a:cubicBezTo>
                    <a:cubicBezTo>
                      <a:pt x="78254" y="293212"/>
                      <a:pt x="77023" y="295786"/>
                      <a:pt x="75829" y="298323"/>
                    </a:cubicBezTo>
                    <a:cubicBezTo>
                      <a:pt x="75269" y="299516"/>
                      <a:pt x="74784" y="300785"/>
                      <a:pt x="74113" y="301904"/>
                    </a:cubicBezTo>
                    <a:cubicBezTo>
                      <a:pt x="73889" y="302389"/>
                      <a:pt x="73590" y="302837"/>
                      <a:pt x="73217" y="303285"/>
                    </a:cubicBezTo>
                    <a:cubicBezTo>
                      <a:pt x="71613" y="304366"/>
                      <a:pt x="72173" y="304851"/>
                      <a:pt x="74822" y="304777"/>
                    </a:cubicBezTo>
                    <a:cubicBezTo>
                      <a:pt x="69300" y="300225"/>
                      <a:pt x="61354" y="308097"/>
                      <a:pt x="66913" y="312686"/>
                    </a:cubicBezTo>
                    <a:cubicBezTo>
                      <a:pt x="76538" y="320632"/>
                      <a:pt x="83402" y="308470"/>
                      <a:pt x="86984" y="300934"/>
                    </a:cubicBezTo>
                    <a:cubicBezTo>
                      <a:pt x="92095" y="290115"/>
                      <a:pt x="97131" y="279221"/>
                      <a:pt x="101832" y="268216"/>
                    </a:cubicBezTo>
                    <a:cubicBezTo>
                      <a:pt x="111122" y="246466"/>
                      <a:pt x="119366" y="224081"/>
                      <a:pt x="123918" y="200802"/>
                    </a:cubicBezTo>
                    <a:cubicBezTo>
                      <a:pt x="128357" y="178007"/>
                      <a:pt x="129029" y="154802"/>
                      <a:pt x="124850" y="131932"/>
                    </a:cubicBezTo>
                    <a:cubicBezTo>
                      <a:pt x="120784" y="109809"/>
                      <a:pt x="112465" y="88619"/>
                      <a:pt x="102392" y="68585"/>
                    </a:cubicBezTo>
                    <a:cubicBezTo>
                      <a:pt x="90864" y="45678"/>
                      <a:pt x="76873" y="24152"/>
                      <a:pt x="62771" y="2738"/>
                    </a:cubicBezTo>
                    <a:cubicBezTo>
                      <a:pt x="60682" y="-471"/>
                      <a:pt x="55011" y="-1329"/>
                      <a:pt x="53109" y="2738"/>
                    </a:cubicBezTo>
                    <a:cubicBezTo>
                      <a:pt x="43372" y="23592"/>
                      <a:pt x="34231" y="44745"/>
                      <a:pt x="25725" y="66122"/>
                    </a:cubicBezTo>
                    <a:cubicBezTo>
                      <a:pt x="17481" y="86865"/>
                      <a:pt x="8788" y="107981"/>
                      <a:pt x="3528" y="129731"/>
                    </a:cubicBezTo>
                    <a:cubicBezTo>
                      <a:pt x="-6844" y="172560"/>
                      <a:pt x="7184" y="215948"/>
                      <a:pt x="25725" y="254561"/>
                    </a:cubicBezTo>
                    <a:cubicBezTo>
                      <a:pt x="35015" y="273924"/>
                      <a:pt x="47401" y="291868"/>
                      <a:pt x="65383" y="304068"/>
                    </a:cubicBezTo>
                    <a:cubicBezTo>
                      <a:pt x="71240" y="308134"/>
                      <a:pt x="76836" y="298435"/>
                      <a:pt x="70904" y="294405"/>
                    </a:cubicBezTo>
                    <a:lnTo>
                      <a:pt x="70904" y="294405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648" name="Google Shape;2648;p31"/>
            <p:cNvGrpSpPr/>
            <p:nvPr/>
          </p:nvGrpSpPr>
          <p:grpSpPr>
            <a:xfrm>
              <a:off x="5680306" y="837785"/>
              <a:ext cx="306199" cy="144307"/>
              <a:chOff x="5680306" y="837785"/>
              <a:chExt cx="306199" cy="144307"/>
            </a:xfrm>
          </p:grpSpPr>
          <p:sp>
            <p:nvSpPr>
              <p:cNvPr id="2649" name="Google Shape;2649;p31"/>
              <p:cNvSpPr/>
              <p:nvPr/>
            </p:nvSpPr>
            <p:spPr>
              <a:xfrm>
                <a:off x="5686105" y="843356"/>
                <a:ext cx="294950" cy="133081"/>
              </a:xfrm>
              <a:custGeom>
                <a:rect b="b" l="l" r="r" t="t"/>
                <a:pathLst>
                  <a:path extrusionOk="0" h="133081" w="294950">
                    <a:moveTo>
                      <a:pt x="10073" y="98296"/>
                    </a:moveTo>
                    <a:cubicBezTo>
                      <a:pt x="9849" y="90536"/>
                      <a:pt x="14587" y="83523"/>
                      <a:pt x="19437" y="77442"/>
                    </a:cubicBezTo>
                    <a:cubicBezTo>
                      <a:pt x="51297" y="37560"/>
                      <a:pt x="98416" y="10214"/>
                      <a:pt x="148856" y="2379"/>
                    </a:cubicBezTo>
                    <a:cubicBezTo>
                      <a:pt x="199295" y="-5455"/>
                      <a:pt x="252495" y="6259"/>
                      <a:pt x="294951" y="34538"/>
                    </a:cubicBezTo>
                    <a:cubicBezTo>
                      <a:pt x="266001" y="55915"/>
                      <a:pt x="242982" y="84791"/>
                      <a:pt x="213099" y="104862"/>
                    </a:cubicBezTo>
                    <a:cubicBezTo>
                      <a:pt x="149453" y="147616"/>
                      <a:pt x="57043" y="141125"/>
                      <a:pt x="0" y="89902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50" name="Google Shape;2650;p31"/>
              <p:cNvSpPr/>
              <p:nvPr/>
            </p:nvSpPr>
            <p:spPr>
              <a:xfrm>
                <a:off x="5680306" y="837785"/>
                <a:ext cx="306199" cy="144307"/>
              </a:xfrm>
              <a:custGeom>
                <a:rect b="b" l="l" r="r" t="t"/>
                <a:pathLst>
                  <a:path extrusionOk="0" h="144307" w="306199">
                    <a:moveTo>
                      <a:pt x="21468" y="103867"/>
                    </a:moveTo>
                    <a:cubicBezTo>
                      <a:pt x="21618" y="93533"/>
                      <a:pt x="30758" y="84654"/>
                      <a:pt x="37287" y="77454"/>
                    </a:cubicBezTo>
                    <a:cubicBezTo>
                      <a:pt x="44039" y="69992"/>
                      <a:pt x="51352" y="63053"/>
                      <a:pt x="59112" y="56711"/>
                    </a:cubicBezTo>
                    <a:cubicBezTo>
                      <a:pt x="74258" y="44288"/>
                      <a:pt x="91419" y="34028"/>
                      <a:pt x="109476" y="26492"/>
                    </a:cubicBezTo>
                    <a:cubicBezTo>
                      <a:pt x="147977" y="10413"/>
                      <a:pt x="190881" y="6980"/>
                      <a:pt x="231471" y="16419"/>
                    </a:cubicBezTo>
                    <a:cubicBezTo>
                      <a:pt x="255161" y="21903"/>
                      <a:pt x="277620" y="31566"/>
                      <a:pt x="297878" y="44959"/>
                    </a:cubicBezTo>
                    <a:cubicBezTo>
                      <a:pt x="297878" y="41751"/>
                      <a:pt x="297878" y="38505"/>
                      <a:pt x="297878" y="35297"/>
                    </a:cubicBezTo>
                    <a:cubicBezTo>
                      <a:pt x="260496" y="63128"/>
                      <a:pt x="231956" y="102935"/>
                      <a:pt x="187635" y="120730"/>
                    </a:cubicBezTo>
                    <a:cubicBezTo>
                      <a:pt x="150067" y="135802"/>
                      <a:pt x="107536" y="136921"/>
                      <a:pt x="68961" y="124834"/>
                    </a:cubicBezTo>
                    <a:cubicBezTo>
                      <a:pt x="47173" y="117969"/>
                      <a:pt x="26804" y="106740"/>
                      <a:pt x="9717" y="91556"/>
                    </a:cubicBezTo>
                    <a:cubicBezTo>
                      <a:pt x="4345" y="86781"/>
                      <a:pt x="-3602" y="94652"/>
                      <a:pt x="1808" y="99465"/>
                    </a:cubicBezTo>
                    <a:cubicBezTo>
                      <a:pt x="34004" y="128117"/>
                      <a:pt x="76385" y="143450"/>
                      <a:pt x="119288" y="144271"/>
                    </a:cubicBezTo>
                    <a:cubicBezTo>
                      <a:pt x="140404" y="144681"/>
                      <a:pt x="161744" y="141585"/>
                      <a:pt x="181778" y="134832"/>
                    </a:cubicBezTo>
                    <a:cubicBezTo>
                      <a:pt x="203155" y="127632"/>
                      <a:pt x="222181" y="116216"/>
                      <a:pt x="239529" y="101890"/>
                    </a:cubicBezTo>
                    <a:cubicBezTo>
                      <a:pt x="261541" y="83721"/>
                      <a:pt x="280567" y="62083"/>
                      <a:pt x="303511" y="44997"/>
                    </a:cubicBezTo>
                    <a:cubicBezTo>
                      <a:pt x="306906" y="42460"/>
                      <a:pt x="307279" y="37796"/>
                      <a:pt x="303511" y="35334"/>
                    </a:cubicBezTo>
                    <a:cubicBezTo>
                      <a:pt x="265159" y="10002"/>
                      <a:pt x="218488" y="-2496"/>
                      <a:pt x="172600" y="414"/>
                    </a:cubicBezTo>
                    <a:cubicBezTo>
                      <a:pt x="129137" y="3175"/>
                      <a:pt x="87465" y="19851"/>
                      <a:pt x="53441" y="46974"/>
                    </a:cubicBezTo>
                    <a:cubicBezTo>
                      <a:pt x="44226" y="54323"/>
                      <a:pt x="35645" y="62419"/>
                      <a:pt x="27848" y="71223"/>
                    </a:cubicBezTo>
                    <a:cubicBezTo>
                      <a:pt x="19603" y="80513"/>
                      <a:pt x="10388" y="90810"/>
                      <a:pt x="10239" y="103905"/>
                    </a:cubicBezTo>
                    <a:cubicBezTo>
                      <a:pt x="10202" y="111068"/>
                      <a:pt x="21394" y="111068"/>
                      <a:pt x="21468" y="103867"/>
                    </a:cubicBezTo>
                    <a:lnTo>
                      <a:pt x="21468" y="103867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651" name="Google Shape;2651;p31"/>
            <p:cNvGrpSpPr/>
            <p:nvPr/>
          </p:nvGrpSpPr>
          <p:grpSpPr>
            <a:xfrm>
              <a:off x="5816619" y="519790"/>
              <a:ext cx="189596" cy="253768"/>
              <a:chOff x="5816619" y="519790"/>
              <a:chExt cx="189596" cy="253768"/>
            </a:xfrm>
          </p:grpSpPr>
          <p:sp>
            <p:nvSpPr>
              <p:cNvPr id="2652" name="Google Shape;2652;p31"/>
              <p:cNvSpPr/>
              <p:nvPr/>
            </p:nvSpPr>
            <p:spPr>
              <a:xfrm>
                <a:off x="5822164" y="525229"/>
                <a:ext cx="178552" cy="242687"/>
              </a:xfrm>
              <a:custGeom>
                <a:rect b="b" l="l" r="r" t="t"/>
                <a:pathLst>
                  <a:path extrusionOk="0" h="242687" w="178552">
                    <a:moveTo>
                      <a:pt x="7946" y="242683"/>
                    </a:moveTo>
                    <a:cubicBezTo>
                      <a:pt x="3395" y="242870"/>
                      <a:pt x="1492" y="237013"/>
                      <a:pt x="1194" y="232461"/>
                    </a:cubicBezTo>
                    <a:cubicBezTo>
                      <a:pt x="-2947" y="173143"/>
                      <a:pt x="20221" y="112481"/>
                      <a:pt x="62825" y="70996"/>
                    </a:cubicBezTo>
                    <a:cubicBezTo>
                      <a:pt x="95432" y="39285"/>
                      <a:pt x="137403" y="19362"/>
                      <a:pt x="178552" y="0"/>
                    </a:cubicBezTo>
                    <a:cubicBezTo>
                      <a:pt x="151579" y="51335"/>
                      <a:pt x="165383" y="116212"/>
                      <a:pt x="141059" y="168890"/>
                    </a:cubicBezTo>
                    <a:cubicBezTo>
                      <a:pt x="117294" y="220411"/>
                      <a:pt x="55401" y="251115"/>
                      <a:pt x="0" y="238915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53" name="Google Shape;2653;p31"/>
              <p:cNvSpPr/>
              <p:nvPr/>
            </p:nvSpPr>
            <p:spPr>
              <a:xfrm>
                <a:off x="5816619" y="519790"/>
                <a:ext cx="189596" cy="253768"/>
              </a:xfrm>
              <a:custGeom>
                <a:rect b="b" l="l" r="r" t="t"/>
                <a:pathLst>
                  <a:path extrusionOk="0" h="253768" w="189596">
                    <a:moveTo>
                      <a:pt x="13492" y="242526"/>
                    </a:moveTo>
                    <a:cubicBezTo>
                      <a:pt x="10955" y="242340"/>
                      <a:pt x="11888" y="219284"/>
                      <a:pt x="11999" y="216374"/>
                    </a:cubicBezTo>
                    <a:cubicBezTo>
                      <a:pt x="12409" y="206487"/>
                      <a:pt x="13529" y="196638"/>
                      <a:pt x="15394" y="186938"/>
                    </a:cubicBezTo>
                    <a:cubicBezTo>
                      <a:pt x="19237" y="167240"/>
                      <a:pt x="25878" y="148102"/>
                      <a:pt x="35205" y="130306"/>
                    </a:cubicBezTo>
                    <a:cubicBezTo>
                      <a:pt x="54791" y="93148"/>
                      <a:pt x="85159" y="65317"/>
                      <a:pt x="120936" y="43977"/>
                    </a:cubicBezTo>
                    <a:cubicBezTo>
                      <a:pt x="142164" y="31330"/>
                      <a:pt x="164511" y="20772"/>
                      <a:pt x="186858" y="10289"/>
                    </a:cubicBezTo>
                    <a:cubicBezTo>
                      <a:pt x="184321" y="7752"/>
                      <a:pt x="181747" y="5178"/>
                      <a:pt x="179210" y="2641"/>
                    </a:cubicBezTo>
                    <a:cubicBezTo>
                      <a:pt x="156938" y="45656"/>
                      <a:pt x="161788" y="95125"/>
                      <a:pt x="151566" y="141200"/>
                    </a:cubicBezTo>
                    <a:cubicBezTo>
                      <a:pt x="146790" y="162763"/>
                      <a:pt x="138172" y="183058"/>
                      <a:pt x="123287" y="199623"/>
                    </a:cubicBezTo>
                    <a:cubicBezTo>
                      <a:pt x="110005" y="214434"/>
                      <a:pt x="93068" y="226036"/>
                      <a:pt x="74451" y="233125"/>
                    </a:cubicBezTo>
                    <a:cubicBezTo>
                      <a:pt x="53000" y="241295"/>
                      <a:pt x="29534" y="243832"/>
                      <a:pt x="7000" y="238982"/>
                    </a:cubicBezTo>
                    <a:cubicBezTo>
                      <a:pt x="-14" y="237490"/>
                      <a:pt x="-3035" y="248271"/>
                      <a:pt x="4015" y="249764"/>
                    </a:cubicBezTo>
                    <a:cubicBezTo>
                      <a:pt x="45912" y="258755"/>
                      <a:pt x="90419" y="245287"/>
                      <a:pt x="121981" y="216747"/>
                    </a:cubicBezTo>
                    <a:cubicBezTo>
                      <a:pt x="138545" y="201749"/>
                      <a:pt x="150484" y="182872"/>
                      <a:pt x="157535" y="161719"/>
                    </a:cubicBezTo>
                    <a:cubicBezTo>
                      <a:pt x="165295" y="138439"/>
                      <a:pt x="167421" y="113704"/>
                      <a:pt x="169884" y="89417"/>
                    </a:cubicBezTo>
                    <a:cubicBezTo>
                      <a:pt x="172682" y="61735"/>
                      <a:pt x="175890" y="33345"/>
                      <a:pt x="188873" y="8274"/>
                    </a:cubicBezTo>
                    <a:cubicBezTo>
                      <a:pt x="191559" y="3088"/>
                      <a:pt x="186261" y="-1762"/>
                      <a:pt x="181225" y="626"/>
                    </a:cubicBezTo>
                    <a:cubicBezTo>
                      <a:pt x="138583" y="20697"/>
                      <a:pt x="94672" y="41515"/>
                      <a:pt x="61208" y="75651"/>
                    </a:cubicBezTo>
                    <a:cubicBezTo>
                      <a:pt x="30727" y="106728"/>
                      <a:pt x="10320" y="147617"/>
                      <a:pt x="3419" y="190557"/>
                    </a:cubicBezTo>
                    <a:cubicBezTo>
                      <a:pt x="1441" y="202794"/>
                      <a:pt x="434" y="215143"/>
                      <a:pt x="658" y="227529"/>
                    </a:cubicBezTo>
                    <a:cubicBezTo>
                      <a:pt x="807" y="237191"/>
                      <a:pt x="471" y="252860"/>
                      <a:pt x="13454" y="253756"/>
                    </a:cubicBezTo>
                    <a:cubicBezTo>
                      <a:pt x="20692" y="254203"/>
                      <a:pt x="20655" y="243011"/>
                      <a:pt x="13492" y="242526"/>
                    </a:cubicBezTo>
                    <a:lnTo>
                      <a:pt x="13492" y="242526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654" name="Google Shape;2654;p31"/>
            <p:cNvGrpSpPr/>
            <p:nvPr/>
          </p:nvGrpSpPr>
          <p:grpSpPr>
            <a:xfrm>
              <a:off x="5543781" y="1451084"/>
              <a:ext cx="134313" cy="323497"/>
              <a:chOff x="5543781" y="1451084"/>
              <a:chExt cx="134313" cy="323497"/>
            </a:xfrm>
          </p:grpSpPr>
          <p:sp>
            <p:nvSpPr>
              <p:cNvPr id="2655" name="Google Shape;2655;p31"/>
              <p:cNvSpPr/>
              <p:nvPr/>
            </p:nvSpPr>
            <p:spPr>
              <a:xfrm>
                <a:off x="5549372" y="1456790"/>
                <a:ext cx="123308" cy="312224"/>
              </a:xfrm>
              <a:custGeom>
                <a:rect b="b" l="l" r="r" t="t"/>
                <a:pathLst>
                  <a:path extrusionOk="0" h="312224" w="123308">
                    <a:moveTo>
                      <a:pt x="34063" y="19101"/>
                    </a:moveTo>
                    <a:cubicBezTo>
                      <a:pt x="35816" y="16639"/>
                      <a:pt x="37608" y="14214"/>
                      <a:pt x="39361" y="11752"/>
                    </a:cubicBezTo>
                    <a:cubicBezTo>
                      <a:pt x="12537" y="51223"/>
                      <a:pt x="-1416" y="99275"/>
                      <a:pt x="114" y="146991"/>
                    </a:cubicBezTo>
                    <a:cubicBezTo>
                      <a:pt x="1904" y="204742"/>
                      <a:pt x="25408" y="259285"/>
                      <a:pt x="48501" y="312224"/>
                    </a:cubicBezTo>
                    <a:cubicBezTo>
                      <a:pt x="55589" y="289504"/>
                      <a:pt x="74206" y="272641"/>
                      <a:pt x="88494" y="253577"/>
                    </a:cubicBezTo>
                    <a:cubicBezTo>
                      <a:pt x="117594" y="214815"/>
                      <a:pt x="129421" y="163592"/>
                      <a:pt x="120280" y="115988"/>
                    </a:cubicBezTo>
                    <a:cubicBezTo>
                      <a:pt x="111140" y="68384"/>
                      <a:pt x="81145" y="25182"/>
                      <a:pt x="39734" y="0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56" name="Google Shape;2656;p31"/>
              <p:cNvSpPr/>
              <p:nvPr/>
            </p:nvSpPr>
            <p:spPr>
              <a:xfrm>
                <a:off x="5543781" y="1451084"/>
                <a:ext cx="134313" cy="323497"/>
              </a:xfrm>
              <a:custGeom>
                <a:rect b="b" l="l" r="r" t="t"/>
                <a:pathLst>
                  <a:path extrusionOk="0" h="323497" w="134313">
                    <a:moveTo>
                      <a:pt x="44468" y="27606"/>
                    </a:moveTo>
                    <a:cubicBezTo>
                      <a:pt x="46221" y="25143"/>
                      <a:pt x="48012" y="22719"/>
                      <a:pt x="49765" y="20256"/>
                    </a:cubicBezTo>
                    <a:cubicBezTo>
                      <a:pt x="46557" y="18391"/>
                      <a:pt x="43311" y="16488"/>
                      <a:pt x="40102" y="14623"/>
                    </a:cubicBezTo>
                    <a:cubicBezTo>
                      <a:pt x="17345" y="48423"/>
                      <a:pt x="3728" y="87969"/>
                      <a:pt x="632" y="128559"/>
                    </a:cubicBezTo>
                    <a:cubicBezTo>
                      <a:pt x="-2614" y="170865"/>
                      <a:pt x="7011" y="212799"/>
                      <a:pt x="21225" y="252382"/>
                    </a:cubicBezTo>
                    <a:cubicBezTo>
                      <a:pt x="29545" y="275550"/>
                      <a:pt x="39356" y="298158"/>
                      <a:pt x="49206" y="320729"/>
                    </a:cubicBezTo>
                    <a:cubicBezTo>
                      <a:pt x="51257" y="325467"/>
                      <a:pt x="58085" y="323527"/>
                      <a:pt x="59428" y="319386"/>
                    </a:cubicBezTo>
                    <a:cubicBezTo>
                      <a:pt x="67038" y="295919"/>
                      <a:pt x="86587" y="279131"/>
                      <a:pt x="100689" y="259619"/>
                    </a:cubicBezTo>
                    <a:cubicBezTo>
                      <a:pt x="115277" y="239436"/>
                      <a:pt x="125424" y="215895"/>
                      <a:pt x="130498" y="191534"/>
                    </a:cubicBezTo>
                    <a:cubicBezTo>
                      <a:pt x="140347" y="144340"/>
                      <a:pt x="130983" y="94871"/>
                      <a:pt x="104084" y="54803"/>
                    </a:cubicBezTo>
                    <a:cubicBezTo>
                      <a:pt x="89497" y="33053"/>
                      <a:pt x="70433" y="14548"/>
                      <a:pt x="48124" y="856"/>
                    </a:cubicBezTo>
                    <a:cubicBezTo>
                      <a:pt x="41968" y="-2912"/>
                      <a:pt x="36334" y="6751"/>
                      <a:pt x="42490" y="10519"/>
                    </a:cubicBezTo>
                    <a:cubicBezTo>
                      <a:pt x="80618" y="33948"/>
                      <a:pt x="108636" y="72598"/>
                      <a:pt x="118970" y="116210"/>
                    </a:cubicBezTo>
                    <a:cubicBezTo>
                      <a:pt x="129901" y="162359"/>
                      <a:pt x="119828" y="212612"/>
                      <a:pt x="92818" y="251486"/>
                    </a:cubicBezTo>
                    <a:cubicBezTo>
                      <a:pt x="77820" y="273087"/>
                      <a:pt x="57003" y="290696"/>
                      <a:pt x="48683" y="316401"/>
                    </a:cubicBezTo>
                    <a:cubicBezTo>
                      <a:pt x="52078" y="315953"/>
                      <a:pt x="55510" y="315506"/>
                      <a:pt x="58905" y="315058"/>
                    </a:cubicBezTo>
                    <a:cubicBezTo>
                      <a:pt x="42303" y="276967"/>
                      <a:pt x="25627" y="238429"/>
                      <a:pt x="16935" y="197652"/>
                    </a:cubicBezTo>
                    <a:cubicBezTo>
                      <a:pt x="8541" y="158368"/>
                      <a:pt x="9361" y="118076"/>
                      <a:pt x="21263" y="79612"/>
                    </a:cubicBezTo>
                    <a:cubicBezTo>
                      <a:pt x="27791" y="58496"/>
                      <a:pt x="37454" y="38574"/>
                      <a:pt x="49802" y="20256"/>
                    </a:cubicBezTo>
                    <a:cubicBezTo>
                      <a:pt x="53869" y="14212"/>
                      <a:pt x="44281" y="8840"/>
                      <a:pt x="40140" y="14623"/>
                    </a:cubicBezTo>
                    <a:cubicBezTo>
                      <a:pt x="38386" y="17085"/>
                      <a:pt x="36596" y="19510"/>
                      <a:pt x="34842" y="21972"/>
                    </a:cubicBezTo>
                    <a:cubicBezTo>
                      <a:pt x="30589" y="27830"/>
                      <a:pt x="40289" y="33426"/>
                      <a:pt x="44468" y="27606"/>
                    </a:cubicBezTo>
                    <a:lnTo>
                      <a:pt x="44468" y="27606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657" name="Google Shape;2657;p31"/>
            <p:cNvGrpSpPr/>
            <p:nvPr/>
          </p:nvGrpSpPr>
          <p:grpSpPr>
            <a:xfrm>
              <a:off x="4868089" y="874032"/>
              <a:ext cx="165382" cy="306850"/>
              <a:chOff x="4868089" y="874032"/>
              <a:chExt cx="165382" cy="306850"/>
            </a:xfrm>
          </p:grpSpPr>
          <p:sp>
            <p:nvSpPr>
              <p:cNvPr id="2658" name="Google Shape;2658;p31"/>
              <p:cNvSpPr/>
              <p:nvPr/>
            </p:nvSpPr>
            <p:spPr>
              <a:xfrm>
                <a:off x="4873745" y="879498"/>
                <a:ext cx="154211" cy="296009"/>
              </a:xfrm>
              <a:custGeom>
                <a:rect b="b" l="l" r="r" t="t"/>
                <a:pathLst>
                  <a:path extrusionOk="0" h="296009" w="154211">
                    <a:moveTo>
                      <a:pt x="131429" y="292153"/>
                    </a:moveTo>
                    <a:cubicBezTo>
                      <a:pt x="134525" y="292451"/>
                      <a:pt x="130310" y="296667"/>
                      <a:pt x="127288" y="295921"/>
                    </a:cubicBezTo>
                    <a:cubicBezTo>
                      <a:pt x="70058" y="282192"/>
                      <a:pt x="27043" y="230969"/>
                      <a:pt x="10255" y="174561"/>
                    </a:cubicBezTo>
                    <a:cubicBezTo>
                      <a:pt x="-6496" y="118152"/>
                      <a:pt x="-602" y="57341"/>
                      <a:pt x="12755" y="0"/>
                    </a:cubicBezTo>
                    <a:cubicBezTo>
                      <a:pt x="10889" y="37494"/>
                      <a:pt x="32452" y="72264"/>
                      <a:pt x="57597" y="100170"/>
                    </a:cubicBezTo>
                    <a:cubicBezTo>
                      <a:pt x="82743" y="128076"/>
                      <a:pt x="112402" y="152288"/>
                      <a:pt x="132846" y="183775"/>
                    </a:cubicBezTo>
                    <a:cubicBezTo>
                      <a:pt x="153291" y="215300"/>
                      <a:pt x="162916" y="257681"/>
                      <a:pt x="144151" y="290213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59" name="Google Shape;2659;p31"/>
              <p:cNvSpPr/>
              <p:nvPr/>
            </p:nvSpPr>
            <p:spPr>
              <a:xfrm>
                <a:off x="4868089" y="874032"/>
                <a:ext cx="165382" cy="306850"/>
              </a:xfrm>
              <a:custGeom>
                <a:rect b="b" l="l" r="r" t="t"/>
                <a:pathLst>
                  <a:path extrusionOk="0" h="306850" w="165382">
                    <a:moveTo>
                      <a:pt x="135592" y="303029"/>
                    </a:moveTo>
                    <a:cubicBezTo>
                      <a:pt x="135107" y="302731"/>
                      <a:pt x="134659" y="302469"/>
                      <a:pt x="134174" y="302171"/>
                    </a:cubicBezTo>
                    <a:cubicBezTo>
                      <a:pt x="133615" y="300865"/>
                      <a:pt x="133093" y="299522"/>
                      <a:pt x="132533" y="298216"/>
                    </a:cubicBezTo>
                    <a:cubicBezTo>
                      <a:pt x="132608" y="292061"/>
                      <a:pt x="134025" y="297060"/>
                      <a:pt x="133093" y="295717"/>
                    </a:cubicBezTo>
                    <a:cubicBezTo>
                      <a:pt x="132794" y="295269"/>
                      <a:pt x="129735" y="294821"/>
                      <a:pt x="129175" y="294672"/>
                    </a:cubicBezTo>
                    <a:cubicBezTo>
                      <a:pt x="127012" y="294075"/>
                      <a:pt x="124885" y="293404"/>
                      <a:pt x="122721" y="292658"/>
                    </a:cubicBezTo>
                    <a:cubicBezTo>
                      <a:pt x="117685" y="290942"/>
                      <a:pt x="112760" y="288927"/>
                      <a:pt x="107948" y="286577"/>
                    </a:cubicBezTo>
                    <a:cubicBezTo>
                      <a:pt x="99143" y="282249"/>
                      <a:pt x="90712" y="277063"/>
                      <a:pt x="82952" y="271057"/>
                    </a:cubicBezTo>
                    <a:cubicBezTo>
                      <a:pt x="67245" y="258895"/>
                      <a:pt x="53890" y="243711"/>
                      <a:pt x="43294" y="226922"/>
                    </a:cubicBezTo>
                    <a:cubicBezTo>
                      <a:pt x="18037" y="187078"/>
                      <a:pt x="9755" y="139773"/>
                      <a:pt x="11434" y="93139"/>
                    </a:cubicBezTo>
                    <a:cubicBezTo>
                      <a:pt x="12478" y="64076"/>
                      <a:pt x="17216" y="35312"/>
                      <a:pt x="23782" y="6996"/>
                    </a:cubicBezTo>
                    <a:cubicBezTo>
                      <a:pt x="20126" y="6511"/>
                      <a:pt x="16470" y="5989"/>
                      <a:pt x="12777" y="5504"/>
                    </a:cubicBezTo>
                    <a:cubicBezTo>
                      <a:pt x="10912" y="50646"/>
                      <a:pt x="39377" y="89259"/>
                      <a:pt x="69148" y="120224"/>
                    </a:cubicBezTo>
                    <a:cubicBezTo>
                      <a:pt x="99404" y="151711"/>
                      <a:pt x="135517" y="181557"/>
                      <a:pt x="149097" y="224647"/>
                    </a:cubicBezTo>
                    <a:cubicBezTo>
                      <a:pt x="156148" y="247106"/>
                      <a:pt x="156745" y="271915"/>
                      <a:pt x="144919" y="292881"/>
                    </a:cubicBezTo>
                    <a:cubicBezTo>
                      <a:pt x="141375" y="299149"/>
                      <a:pt x="151037" y="304820"/>
                      <a:pt x="154582" y="298515"/>
                    </a:cubicBezTo>
                    <a:cubicBezTo>
                      <a:pt x="176406" y="259827"/>
                      <a:pt x="162267" y="212298"/>
                      <a:pt x="137831" y="178498"/>
                    </a:cubicBezTo>
                    <a:cubicBezTo>
                      <a:pt x="110932" y="141265"/>
                      <a:pt x="72431" y="114068"/>
                      <a:pt x="46838" y="75828"/>
                    </a:cubicBezTo>
                    <a:cubicBezTo>
                      <a:pt x="32848" y="54899"/>
                      <a:pt x="22924" y="31022"/>
                      <a:pt x="23969" y="5467"/>
                    </a:cubicBezTo>
                    <a:cubicBezTo>
                      <a:pt x="24230" y="-801"/>
                      <a:pt x="14418" y="-2181"/>
                      <a:pt x="12963" y="3974"/>
                    </a:cubicBezTo>
                    <a:cubicBezTo>
                      <a:pt x="-132" y="60495"/>
                      <a:pt x="-6436" y="120634"/>
                      <a:pt x="9270" y="177341"/>
                    </a:cubicBezTo>
                    <a:cubicBezTo>
                      <a:pt x="21507" y="221625"/>
                      <a:pt x="48741" y="262924"/>
                      <a:pt x="87727" y="287957"/>
                    </a:cubicBezTo>
                    <a:cubicBezTo>
                      <a:pt x="98471" y="294859"/>
                      <a:pt x="110111" y="300380"/>
                      <a:pt x="122273" y="304223"/>
                    </a:cubicBezTo>
                    <a:cubicBezTo>
                      <a:pt x="128019" y="306051"/>
                      <a:pt x="134510" y="308774"/>
                      <a:pt x="139920" y="304820"/>
                    </a:cubicBezTo>
                    <a:cubicBezTo>
                      <a:pt x="144770" y="301276"/>
                      <a:pt x="144993" y="293963"/>
                      <a:pt x="138502" y="292173"/>
                    </a:cubicBezTo>
                    <a:cubicBezTo>
                      <a:pt x="131638" y="290345"/>
                      <a:pt x="128653" y="301126"/>
                      <a:pt x="135592" y="303029"/>
                    </a:cubicBezTo>
                    <a:lnTo>
                      <a:pt x="135592" y="303029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660" name="Google Shape;2660;p31"/>
            <p:cNvGrpSpPr/>
            <p:nvPr/>
          </p:nvGrpSpPr>
          <p:grpSpPr>
            <a:xfrm>
              <a:off x="4645591" y="1121519"/>
              <a:ext cx="298468" cy="157246"/>
              <a:chOff x="4645591" y="1121519"/>
              <a:chExt cx="298468" cy="157246"/>
            </a:xfrm>
          </p:grpSpPr>
          <p:sp>
            <p:nvSpPr>
              <p:cNvPr id="2661" name="Google Shape;2661;p31"/>
              <p:cNvSpPr/>
              <p:nvPr/>
            </p:nvSpPr>
            <p:spPr>
              <a:xfrm>
                <a:off x="4650867" y="1126797"/>
                <a:ext cx="287489" cy="146530"/>
              </a:xfrm>
              <a:custGeom>
                <a:rect b="b" l="l" r="r" t="t"/>
                <a:pathLst>
                  <a:path extrusionOk="0" h="146530" w="287489">
                    <a:moveTo>
                      <a:pt x="287489" y="37467"/>
                    </a:moveTo>
                    <a:cubicBezTo>
                      <a:pt x="283162" y="26163"/>
                      <a:pt x="270067" y="21425"/>
                      <a:pt x="258502" y="17955"/>
                    </a:cubicBezTo>
                    <a:cubicBezTo>
                      <a:pt x="245929" y="14224"/>
                      <a:pt x="233394" y="10456"/>
                      <a:pt x="220821" y="6726"/>
                    </a:cubicBezTo>
                    <a:cubicBezTo>
                      <a:pt x="209256" y="3256"/>
                      <a:pt x="197430" y="-214"/>
                      <a:pt x="185379" y="10"/>
                    </a:cubicBezTo>
                    <a:cubicBezTo>
                      <a:pt x="166614" y="346"/>
                      <a:pt x="149229" y="9524"/>
                      <a:pt x="133261" y="19335"/>
                    </a:cubicBezTo>
                    <a:cubicBezTo>
                      <a:pt x="82188" y="50748"/>
                      <a:pt x="36822" y="91413"/>
                      <a:pt x="0" y="138719"/>
                    </a:cubicBezTo>
                    <a:cubicBezTo>
                      <a:pt x="28615" y="135547"/>
                      <a:pt x="56968" y="147411"/>
                      <a:pt x="85732" y="146478"/>
                    </a:cubicBezTo>
                    <a:cubicBezTo>
                      <a:pt x="108601" y="145732"/>
                      <a:pt x="130463" y="136965"/>
                      <a:pt x="150796" y="126407"/>
                    </a:cubicBezTo>
                    <a:cubicBezTo>
                      <a:pt x="199929" y="100926"/>
                      <a:pt x="243280" y="64365"/>
                      <a:pt x="276633" y="20193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62" name="Google Shape;2662;p31"/>
              <p:cNvSpPr/>
              <p:nvPr/>
            </p:nvSpPr>
            <p:spPr>
              <a:xfrm>
                <a:off x="4645591" y="1121519"/>
                <a:ext cx="298468" cy="157246"/>
              </a:xfrm>
              <a:custGeom>
                <a:rect b="b" l="l" r="r" t="t"/>
                <a:pathLst>
                  <a:path extrusionOk="0" h="157246" w="298468">
                    <a:moveTo>
                      <a:pt x="298175" y="41253"/>
                    </a:moveTo>
                    <a:cubicBezTo>
                      <a:pt x="289632" y="20921"/>
                      <a:pt x="263479" y="17302"/>
                      <a:pt x="244714" y="11706"/>
                    </a:cubicBezTo>
                    <a:cubicBezTo>
                      <a:pt x="220837" y="4580"/>
                      <a:pt x="196886" y="-4523"/>
                      <a:pt x="171890" y="2565"/>
                    </a:cubicBezTo>
                    <a:cubicBezTo>
                      <a:pt x="149431" y="8908"/>
                      <a:pt x="129098" y="23308"/>
                      <a:pt x="110221" y="36552"/>
                    </a:cubicBezTo>
                    <a:cubicBezTo>
                      <a:pt x="91008" y="50057"/>
                      <a:pt x="72690" y="64868"/>
                      <a:pt x="55491" y="80873"/>
                    </a:cubicBezTo>
                    <a:cubicBezTo>
                      <a:pt x="35905" y="99116"/>
                      <a:pt x="17811" y="118927"/>
                      <a:pt x="1321" y="140042"/>
                    </a:cubicBezTo>
                    <a:cubicBezTo>
                      <a:pt x="-1253" y="143363"/>
                      <a:pt x="-134" y="150153"/>
                      <a:pt x="5276" y="149593"/>
                    </a:cubicBezTo>
                    <a:cubicBezTo>
                      <a:pt x="27996" y="147317"/>
                      <a:pt x="50082" y="153883"/>
                      <a:pt x="72466" y="156458"/>
                    </a:cubicBezTo>
                    <a:cubicBezTo>
                      <a:pt x="94478" y="158995"/>
                      <a:pt x="115743" y="155301"/>
                      <a:pt x="136262" y="147019"/>
                    </a:cubicBezTo>
                    <a:cubicBezTo>
                      <a:pt x="174427" y="131611"/>
                      <a:pt x="209682" y="107511"/>
                      <a:pt x="239976" y="79829"/>
                    </a:cubicBezTo>
                    <a:cubicBezTo>
                      <a:pt x="257137" y="64122"/>
                      <a:pt x="272731" y="46849"/>
                      <a:pt x="286796" y="28307"/>
                    </a:cubicBezTo>
                    <a:cubicBezTo>
                      <a:pt x="291161" y="22562"/>
                      <a:pt x="281424" y="17003"/>
                      <a:pt x="277134" y="22674"/>
                    </a:cubicBezTo>
                    <a:cubicBezTo>
                      <a:pt x="253332" y="54012"/>
                      <a:pt x="224381" y="81582"/>
                      <a:pt x="191887" y="103780"/>
                    </a:cubicBezTo>
                    <a:cubicBezTo>
                      <a:pt x="158646" y="126500"/>
                      <a:pt x="119175" y="149220"/>
                      <a:pt x="77540" y="145750"/>
                    </a:cubicBezTo>
                    <a:cubicBezTo>
                      <a:pt x="53365" y="143736"/>
                      <a:pt x="29787" y="135939"/>
                      <a:pt x="5313" y="138401"/>
                    </a:cubicBezTo>
                    <a:cubicBezTo>
                      <a:pt x="6619" y="141572"/>
                      <a:pt x="7962" y="144781"/>
                      <a:pt x="9268" y="147952"/>
                    </a:cubicBezTo>
                    <a:cubicBezTo>
                      <a:pt x="36315" y="113330"/>
                      <a:pt x="67766" y="82067"/>
                      <a:pt x="102909" y="55654"/>
                    </a:cubicBezTo>
                    <a:cubicBezTo>
                      <a:pt x="120369" y="42559"/>
                      <a:pt x="138724" y="29613"/>
                      <a:pt x="158310" y="19876"/>
                    </a:cubicBezTo>
                    <a:cubicBezTo>
                      <a:pt x="167898" y="15138"/>
                      <a:pt x="178307" y="11370"/>
                      <a:pt x="189089" y="10922"/>
                    </a:cubicBezTo>
                    <a:cubicBezTo>
                      <a:pt x="201288" y="10400"/>
                      <a:pt x="213077" y="13944"/>
                      <a:pt x="224642" y="17414"/>
                    </a:cubicBezTo>
                    <a:cubicBezTo>
                      <a:pt x="237626" y="21294"/>
                      <a:pt x="250608" y="25062"/>
                      <a:pt x="263554" y="29016"/>
                    </a:cubicBezTo>
                    <a:cubicBezTo>
                      <a:pt x="272097" y="31628"/>
                      <a:pt x="283588" y="35172"/>
                      <a:pt x="287393" y="44238"/>
                    </a:cubicBezTo>
                    <a:cubicBezTo>
                      <a:pt x="288587" y="47036"/>
                      <a:pt x="291087" y="48976"/>
                      <a:pt x="294295" y="48155"/>
                    </a:cubicBezTo>
                    <a:cubicBezTo>
                      <a:pt x="296869" y="47446"/>
                      <a:pt x="299331" y="44051"/>
                      <a:pt x="298175" y="41253"/>
                    </a:cubicBezTo>
                    <a:lnTo>
                      <a:pt x="298175" y="41253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663" name="Google Shape;2663;p31"/>
            <p:cNvGrpSpPr/>
            <p:nvPr/>
          </p:nvGrpSpPr>
          <p:grpSpPr>
            <a:xfrm>
              <a:off x="4459802" y="926301"/>
              <a:ext cx="310009" cy="171394"/>
              <a:chOff x="4459802" y="926301"/>
              <a:chExt cx="310009" cy="171394"/>
            </a:xfrm>
          </p:grpSpPr>
          <p:sp>
            <p:nvSpPr>
              <p:cNvPr id="2664" name="Google Shape;2664;p31"/>
              <p:cNvSpPr/>
              <p:nvPr/>
            </p:nvSpPr>
            <p:spPr>
              <a:xfrm>
                <a:off x="4465152" y="931915"/>
                <a:ext cx="299241" cy="159973"/>
              </a:xfrm>
              <a:custGeom>
                <a:rect b="b" l="l" r="r" t="t"/>
                <a:pathLst>
                  <a:path extrusionOk="0" h="159973" w="299241">
                    <a:moveTo>
                      <a:pt x="299241" y="153780"/>
                    </a:moveTo>
                    <a:cubicBezTo>
                      <a:pt x="277342" y="154004"/>
                      <a:pt x="255405" y="154228"/>
                      <a:pt x="233506" y="154452"/>
                    </a:cubicBezTo>
                    <a:cubicBezTo>
                      <a:pt x="189111" y="154900"/>
                      <a:pt x="142103" y="154676"/>
                      <a:pt x="104162" y="131657"/>
                    </a:cubicBezTo>
                    <a:cubicBezTo>
                      <a:pt x="55923" y="102371"/>
                      <a:pt x="34807" y="44433"/>
                      <a:pt x="0" y="0"/>
                    </a:cubicBezTo>
                    <a:cubicBezTo>
                      <a:pt x="9177" y="9252"/>
                      <a:pt x="22272" y="13356"/>
                      <a:pt x="34994" y="16117"/>
                    </a:cubicBezTo>
                    <a:cubicBezTo>
                      <a:pt x="96663" y="29510"/>
                      <a:pt x="166726" y="21265"/>
                      <a:pt x="217091" y="59319"/>
                    </a:cubicBezTo>
                    <a:cubicBezTo>
                      <a:pt x="249436" y="83755"/>
                      <a:pt x="266709" y="122741"/>
                      <a:pt x="282677" y="159973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65" name="Google Shape;2665;p31"/>
              <p:cNvSpPr/>
              <p:nvPr/>
            </p:nvSpPr>
            <p:spPr>
              <a:xfrm>
                <a:off x="4459802" y="926301"/>
                <a:ext cx="310009" cy="171394"/>
              </a:xfrm>
              <a:custGeom>
                <a:rect b="b" l="l" r="r" t="t"/>
                <a:pathLst>
                  <a:path extrusionOk="0" h="171394" w="310009">
                    <a:moveTo>
                      <a:pt x="304591" y="153798"/>
                    </a:moveTo>
                    <a:cubicBezTo>
                      <a:pt x="276909" y="154097"/>
                      <a:pt x="249189" y="154619"/>
                      <a:pt x="221508" y="154582"/>
                    </a:cubicBezTo>
                    <a:cubicBezTo>
                      <a:pt x="196885" y="154545"/>
                      <a:pt x="171964" y="153537"/>
                      <a:pt x="148012" y="147270"/>
                    </a:cubicBezTo>
                    <a:cubicBezTo>
                      <a:pt x="125740" y="141413"/>
                      <a:pt x="105818" y="130519"/>
                      <a:pt x="89253" y="114477"/>
                    </a:cubicBezTo>
                    <a:cubicBezTo>
                      <a:pt x="73883" y="99554"/>
                      <a:pt x="61758" y="81758"/>
                      <a:pt x="50342" y="63739"/>
                    </a:cubicBezTo>
                    <a:cubicBezTo>
                      <a:pt x="37061" y="42772"/>
                      <a:pt x="24563" y="21321"/>
                      <a:pt x="9267" y="1697"/>
                    </a:cubicBezTo>
                    <a:cubicBezTo>
                      <a:pt x="6618" y="4346"/>
                      <a:pt x="4006" y="6957"/>
                      <a:pt x="1358" y="9606"/>
                    </a:cubicBezTo>
                    <a:cubicBezTo>
                      <a:pt x="17847" y="25686"/>
                      <a:pt x="43254" y="28707"/>
                      <a:pt x="65078" y="31692"/>
                    </a:cubicBezTo>
                    <a:cubicBezTo>
                      <a:pt x="87798" y="34826"/>
                      <a:pt x="110705" y="36318"/>
                      <a:pt x="133388" y="39415"/>
                    </a:cubicBezTo>
                    <a:cubicBezTo>
                      <a:pt x="155213" y="42362"/>
                      <a:pt x="177410" y="46801"/>
                      <a:pt x="197444" y="56389"/>
                    </a:cubicBezTo>
                    <a:cubicBezTo>
                      <a:pt x="217889" y="66164"/>
                      <a:pt x="234677" y="81161"/>
                      <a:pt x="247697" y="99666"/>
                    </a:cubicBezTo>
                    <a:cubicBezTo>
                      <a:pt x="262620" y="120856"/>
                      <a:pt x="273029" y="144770"/>
                      <a:pt x="283176" y="168460"/>
                    </a:cubicBezTo>
                    <a:cubicBezTo>
                      <a:pt x="286012" y="175064"/>
                      <a:pt x="295637" y="169356"/>
                      <a:pt x="292839" y="162827"/>
                    </a:cubicBezTo>
                    <a:cubicBezTo>
                      <a:pt x="274932" y="121117"/>
                      <a:pt x="254860" y="77207"/>
                      <a:pt x="214419" y="52845"/>
                    </a:cubicBezTo>
                    <a:cubicBezTo>
                      <a:pt x="175060" y="29118"/>
                      <a:pt x="127307" y="27663"/>
                      <a:pt x="82874" y="22738"/>
                    </a:cubicBezTo>
                    <a:cubicBezTo>
                      <a:pt x="70077" y="21321"/>
                      <a:pt x="57319" y="19604"/>
                      <a:pt x="44671" y="17030"/>
                    </a:cubicBezTo>
                    <a:cubicBezTo>
                      <a:pt x="31987" y="14419"/>
                      <a:pt x="18817" y="11024"/>
                      <a:pt x="9267" y="1734"/>
                    </a:cubicBezTo>
                    <a:cubicBezTo>
                      <a:pt x="3969" y="-3451"/>
                      <a:pt x="-2970" y="4122"/>
                      <a:pt x="1358" y="9643"/>
                    </a:cubicBezTo>
                    <a:cubicBezTo>
                      <a:pt x="28741" y="44787"/>
                      <a:pt x="46649" y="86907"/>
                      <a:pt x="77987" y="119065"/>
                    </a:cubicBezTo>
                    <a:cubicBezTo>
                      <a:pt x="94252" y="135779"/>
                      <a:pt x="113913" y="148240"/>
                      <a:pt x="136149" y="155477"/>
                    </a:cubicBezTo>
                    <a:cubicBezTo>
                      <a:pt x="160025" y="163237"/>
                      <a:pt x="185469" y="165252"/>
                      <a:pt x="210427" y="165700"/>
                    </a:cubicBezTo>
                    <a:cubicBezTo>
                      <a:pt x="241803" y="166259"/>
                      <a:pt x="273253" y="165364"/>
                      <a:pt x="304628" y="165028"/>
                    </a:cubicBezTo>
                    <a:cubicBezTo>
                      <a:pt x="311791" y="164916"/>
                      <a:pt x="311828" y="153724"/>
                      <a:pt x="304591" y="153798"/>
                    </a:cubicBezTo>
                    <a:lnTo>
                      <a:pt x="304591" y="153798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666" name="Google Shape;2666;p31"/>
            <p:cNvGrpSpPr/>
            <p:nvPr/>
          </p:nvGrpSpPr>
          <p:grpSpPr>
            <a:xfrm>
              <a:off x="4888187" y="1472899"/>
              <a:ext cx="322263" cy="183082"/>
              <a:chOff x="4888187" y="1472899"/>
              <a:chExt cx="322263" cy="183082"/>
            </a:xfrm>
          </p:grpSpPr>
          <p:sp>
            <p:nvSpPr>
              <p:cNvPr id="2667" name="Google Shape;2667;p31"/>
              <p:cNvSpPr/>
              <p:nvPr/>
            </p:nvSpPr>
            <p:spPr>
              <a:xfrm>
                <a:off x="4893439" y="1478540"/>
                <a:ext cx="311589" cy="171911"/>
              </a:xfrm>
              <a:custGeom>
                <a:rect b="b" l="l" r="r" t="t"/>
                <a:pathLst>
                  <a:path extrusionOk="0" h="171911" w="311589">
                    <a:moveTo>
                      <a:pt x="311590" y="0"/>
                    </a:moveTo>
                    <a:cubicBezTo>
                      <a:pt x="244549" y="18728"/>
                      <a:pt x="171762" y="21899"/>
                      <a:pt x="111511" y="56782"/>
                    </a:cubicBezTo>
                    <a:cubicBezTo>
                      <a:pt x="66407" y="82934"/>
                      <a:pt x="32681" y="124494"/>
                      <a:pt x="0" y="165122"/>
                    </a:cubicBezTo>
                    <a:cubicBezTo>
                      <a:pt x="21340" y="156243"/>
                      <a:pt x="45589" y="160570"/>
                      <a:pt x="68384" y="164376"/>
                    </a:cubicBezTo>
                    <a:cubicBezTo>
                      <a:pt x="102558" y="170046"/>
                      <a:pt x="137365" y="174150"/>
                      <a:pt x="171837" y="170569"/>
                    </a:cubicBezTo>
                    <a:cubicBezTo>
                      <a:pt x="206309" y="166987"/>
                      <a:pt x="240706" y="155123"/>
                      <a:pt x="266597" y="132142"/>
                    </a:cubicBezTo>
                    <a:cubicBezTo>
                      <a:pt x="301629" y="101028"/>
                      <a:pt x="317634" y="50029"/>
                      <a:pt x="306665" y="4477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68" name="Google Shape;2668;p31"/>
              <p:cNvSpPr/>
              <p:nvPr/>
            </p:nvSpPr>
            <p:spPr>
              <a:xfrm>
                <a:off x="4888187" y="1472899"/>
                <a:ext cx="322263" cy="183082"/>
              </a:xfrm>
              <a:custGeom>
                <a:rect b="b" l="l" r="r" t="t"/>
                <a:pathLst>
                  <a:path extrusionOk="0" h="183082" w="322263">
                    <a:moveTo>
                      <a:pt x="315349" y="232"/>
                    </a:moveTo>
                    <a:cubicBezTo>
                      <a:pt x="268715" y="13177"/>
                      <a:pt x="220291" y="18550"/>
                      <a:pt x="173918" y="32428"/>
                    </a:cubicBezTo>
                    <a:cubicBezTo>
                      <a:pt x="151123" y="39255"/>
                      <a:pt x="128813" y="48246"/>
                      <a:pt x="108518" y="60819"/>
                    </a:cubicBezTo>
                    <a:cubicBezTo>
                      <a:pt x="88484" y="73205"/>
                      <a:pt x="70465" y="88687"/>
                      <a:pt x="54012" y="105476"/>
                    </a:cubicBezTo>
                    <a:cubicBezTo>
                      <a:pt x="35135" y="124763"/>
                      <a:pt x="18160" y="145767"/>
                      <a:pt x="1260" y="166809"/>
                    </a:cubicBezTo>
                    <a:cubicBezTo>
                      <a:pt x="-1762" y="170577"/>
                      <a:pt x="887" y="178486"/>
                      <a:pt x="6707" y="176173"/>
                    </a:cubicBezTo>
                    <a:cubicBezTo>
                      <a:pt x="34873" y="164906"/>
                      <a:pt x="66883" y="175091"/>
                      <a:pt x="95610" y="178971"/>
                    </a:cubicBezTo>
                    <a:cubicBezTo>
                      <a:pt x="126687" y="183186"/>
                      <a:pt x="158211" y="185052"/>
                      <a:pt x="189325" y="180202"/>
                    </a:cubicBezTo>
                    <a:cubicBezTo>
                      <a:pt x="216224" y="176023"/>
                      <a:pt x="242936" y="166547"/>
                      <a:pt x="265022" y="150356"/>
                    </a:cubicBezTo>
                    <a:cubicBezTo>
                      <a:pt x="285578" y="135284"/>
                      <a:pt x="301098" y="114989"/>
                      <a:pt x="310686" y="91411"/>
                    </a:cubicBezTo>
                    <a:cubicBezTo>
                      <a:pt x="321318" y="65296"/>
                      <a:pt x="323706" y="36084"/>
                      <a:pt x="317289" y="8626"/>
                    </a:cubicBezTo>
                    <a:cubicBezTo>
                      <a:pt x="315648" y="1612"/>
                      <a:pt x="304866" y="4597"/>
                      <a:pt x="306508" y="11611"/>
                    </a:cubicBezTo>
                    <a:cubicBezTo>
                      <a:pt x="317476" y="58319"/>
                      <a:pt x="299419" y="109990"/>
                      <a:pt x="261291" y="139276"/>
                    </a:cubicBezTo>
                    <a:cubicBezTo>
                      <a:pt x="215590" y="174382"/>
                      <a:pt x="154518" y="175501"/>
                      <a:pt x="99825" y="168338"/>
                    </a:cubicBezTo>
                    <a:cubicBezTo>
                      <a:pt x="68749" y="164272"/>
                      <a:pt x="34276" y="153191"/>
                      <a:pt x="3759" y="165391"/>
                    </a:cubicBezTo>
                    <a:cubicBezTo>
                      <a:pt x="5587" y="168525"/>
                      <a:pt x="7378" y="171621"/>
                      <a:pt x="9206" y="174755"/>
                    </a:cubicBezTo>
                    <a:cubicBezTo>
                      <a:pt x="38418" y="138418"/>
                      <a:pt x="68375" y="100924"/>
                      <a:pt x="107548" y="74772"/>
                    </a:cubicBezTo>
                    <a:cubicBezTo>
                      <a:pt x="147057" y="48395"/>
                      <a:pt x="193541" y="37651"/>
                      <a:pt x="239466" y="28436"/>
                    </a:cubicBezTo>
                    <a:cubicBezTo>
                      <a:pt x="265880" y="23138"/>
                      <a:pt x="292368" y="18251"/>
                      <a:pt x="318334" y="11051"/>
                    </a:cubicBezTo>
                    <a:cubicBezTo>
                      <a:pt x="325236" y="9111"/>
                      <a:pt x="322288" y="-1708"/>
                      <a:pt x="315349" y="232"/>
                    </a:cubicBezTo>
                    <a:lnTo>
                      <a:pt x="315349" y="232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669" name="Google Shape;2669;p31"/>
            <p:cNvSpPr/>
            <p:nvPr/>
          </p:nvSpPr>
          <p:spPr>
            <a:xfrm>
              <a:off x="5559148" y="1449403"/>
              <a:ext cx="412580" cy="477047"/>
            </a:xfrm>
            <a:custGeom>
              <a:rect b="b" l="l" r="r" t="t"/>
              <a:pathLst>
                <a:path extrusionOk="0" h="477047" w="412580">
                  <a:moveTo>
                    <a:pt x="409409" y="477047"/>
                  </a:moveTo>
                  <a:cubicBezTo>
                    <a:pt x="398665" y="455670"/>
                    <a:pt x="384115" y="429928"/>
                    <a:pt x="366768" y="402023"/>
                  </a:cubicBezTo>
                  <a:cubicBezTo>
                    <a:pt x="371095" y="404373"/>
                    <a:pt x="375908" y="406574"/>
                    <a:pt x="381093" y="408477"/>
                  </a:cubicBezTo>
                  <a:cubicBezTo>
                    <a:pt x="392621" y="412767"/>
                    <a:pt x="403776" y="414894"/>
                    <a:pt x="412580" y="414856"/>
                  </a:cubicBezTo>
                  <a:cubicBezTo>
                    <a:pt x="405940" y="409074"/>
                    <a:pt x="396128" y="403403"/>
                    <a:pt x="384563" y="399113"/>
                  </a:cubicBezTo>
                  <a:cubicBezTo>
                    <a:pt x="376355" y="396053"/>
                    <a:pt x="368371" y="394113"/>
                    <a:pt x="361283" y="393255"/>
                  </a:cubicBezTo>
                  <a:cubicBezTo>
                    <a:pt x="354605" y="382697"/>
                    <a:pt x="347592" y="371841"/>
                    <a:pt x="340205" y="360835"/>
                  </a:cubicBezTo>
                  <a:cubicBezTo>
                    <a:pt x="338041" y="357590"/>
                    <a:pt x="335840" y="354344"/>
                    <a:pt x="333676" y="351173"/>
                  </a:cubicBezTo>
                  <a:cubicBezTo>
                    <a:pt x="339757" y="354605"/>
                    <a:pt x="346659" y="357814"/>
                    <a:pt x="354083" y="360574"/>
                  </a:cubicBezTo>
                  <a:cubicBezTo>
                    <a:pt x="368969" y="366096"/>
                    <a:pt x="383294" y="368819"/>
                    <a:pt x="394636" y="368782"/>
                  </a:cubicBezTo>
                  <a:cubicBezTo>
                    <a:pt x="386092" y="361358"/>
                    <a:pt x="373445" y="354046"/>
                    <a:pt x="358560" y="348524"/>
                  </a:cubicBezTo>
                  <a:cubicBezTo>
                    <a:pt x="347219" y="344308"/>
                    <a:pt x="336175" y="341734"/>
                    <a:pt x="326550" y="340764"/>
                  </a:cubicBezTo>
                  <a:cubicBezTo>
                    <a:pt x="316403" y="326102"/>
                    <a:pt x="306442" y="312261"/>
                    <a:pt x="296854" y="299465"/>
                  </a:cubicBezTo>
                  <a:cubicBezTo>
                    <a:pt x="301741" y="302300"/>
                    <a:pt x="307300" y="304912"/>
                    <a:pt x="313343" y="307150"/>
                  </a:cubicBezTo>
                  <a:cubicBezTo>
                    <a:pt x="324872" y="311441"/>
                    <a:pt x="336026" y="313567"/>
                    <a:pt x="344831" y="313530"/>
                  </a:cubicBezTo>
                  <a:cubicBezTo>
                    <a:pt x="338190" y="307747"/>
                    <a:pt x="328378" y="302077"/>
                    <a:pt x="316813" y="297786"/>
                  </a:cubicBezTo>
                  <a:cubicBezTo>
                    <a:pt x="307598" y="294354"/>
                    <a:pt x="298645" y="292339"/>
                    <a:pt x="290922" y="291668"/>
                  </a:cubicBezTo>
                  <a:cubicBezTo>
                    <a:pt x="279655" y="276894"/>
                    <a:pt x="268985" y="263687"/>
                    <a:pt x="259285" y="252495"/>
                  </a:cubicBezTo>
                  <a:cubicBezTo>
                    <a:pt x="265926" y="265739"/>
                    <a:pt x="274059" y="280625"/>
                    <a:pt x="283386" y="296704"/>
                  </a:cubicBezTo>
                  <a:cubicBezTo>
                    <a:pt x="281036" y="304091"/>
                    <a:pt x="279506" y="313157"/>
                    <a:pt x="279133" y="322969"/>
                  </a:cubicBezTo>
                  <a:cubicBezTo>
                    <a:pt x="278685" y="335280"/>
                    <a:pt x="280177" y="346509"/>
                    <a:pt x="282975" y="354866"/>
                  </a:cubicBezTo>
                  <a:cubicBezTo>
                    <a:pt x="286370" y="346733"/>
                    <a:pt x="288683" y="335653"/>
                    <a:pt x="289131" y="323342"/>
                  </a:cubicBezTo>
                  <a:cubicBezTo>
                    <a:pt x="289355" y="316888"/>
                    <a:pt x="289056" y="310732"/>
                    <a:pt x="288348" y="305136"/>
                  </a:cubicBezTo>
                  <a:cubicBezTo>
                    <a:pt x="296518" y="318902"/>
                    <a:pt x="305509" y="333415"/>
                    <a:pt x="315134" y="348375"/>
                  </a:cubicBezTo>
                  <a:cubicBezTo>
                    <a:pt x="312336" y="357664"/>
                    <a:pt x="310508" y="368819"/>
                    <a:pt x="310060" y="380944"/>
                  </a:cubicBezTo>
                  <a:cubicBezTo>
                    <a:pt x="309464" y="396800"/>
                    <a:pt x="311403" y="411275"/>
                    <a:pt x="314985" y="422019"/>
                  </a:cubicBezTo>
                  <a:cubicBezTo>
                    <a:pt x="319350" y="411573"/>
                    <a:pt x="322335" y="397285"/>
                    <a:pt x="322894" y="381429"/>
                  </a:cubicBezTo>
                  <a:cubicBezTo>
                    <a:pt x="323192" y="373520"/>
                    <a:pt x="322857" y="365909"/>
                    <a:pt x="321999" y="358970"/>
                  </a:cubicBezTo>
                  <a:cubicBezTo>
                    <a:pt x="324125" y="362178"/>
                    <a:pt x="326252" y="365424"/>
                    <a:pt x="328453" y="368707"/>
                  </a:cubicBezTo>
                  <a:cubicBezTo>
                    <a:pt x="335802" y="379713"/>
                    <a:pt x="343114" y="390345"/>
                    <a:pt x="350352" y="400568"/>
                  </a:cubicBezTo>
                  <a:cubicBezTo>
                    <a:pt x="348450" y="407432"/>
                    <a:pt x="347181" y="415565"/>
                    <a:pt x="346845" y="424332"/>
                  </a:cubicBezTo>
                  <a:cubicBezTo>
                    <a:pt x="346397" y="436644"/>
                    <a:pt x="347890" y="447873"/>
                    <a:pt x="350688" y="456230"/>
                  </a:cubicBezTo>
                  <a:cubicBezTo>
                    <a:pt x="354083" y="448134"/>
                    <a:pt x="356396" y="437017"/>
                    <a:pt x="356844" y="424705"/>
                  </a:cubicBezTo>
                  <a:cubicBezTo>
                    <a:pt x="357030" y="419184"/>
                    <a:pt x="356844" y="413924"/>
                    <a:pt x="356359" y="408999"/>
                  </a:cubicBezTo>
                  <a:cubicBezTo>
                    <a:pt x="375572" y="435636"/>
                    <a:pt x="393778" y="458953"/>
                    <a:pt x="409409" y="477047"/>
                  </a:cubicBezTo>
                  <a:lnTo>
                    <a:pt x="409409" y="477047"/>
                  </a:lnTo>
                  <a:close/>
                  <a:moveTo>
                    <a:pt x="87001" y="99163"/>
                  </a:moveTo>
                  <a:cubicBezTo>
                    <a:pt x="79800" y="94126"/>
                    <a:pt x="71928" y="85956"/>
                    <a:pt x="64989" y="75771"/>
                  </a:cubicBezTo>
                  <a:cubicBezTo>
                    <a:pt x="61333" y="70436"/>
                    <a:pt x="58311" y="65064"/>
                    <a:pt x="55961" y="59953"/>
                  </a:cubicBezTo>
                  <a:cubicBezTo>
                    <a:pt x="56409" y="75957"/>
                    <a:pt x="56558" y="93007"/>
                    <a:pt x="56371" y="110840"/>
                  </a:cubicBezTo>
                  <a:cubicBezTo>
                    <a:pt x="63684" y="117182"/>
                    <a:pt x="71182" y="125688"/>
                    <a:pt x="78010" y="135686"/>
                  </a:cubicBezTo>
                  <a:cubicBezTo>
                    <a:pt x="86963" y="148781"/>
                    <a:pt x="93044" y="162063"/>
                    <a:pt x="95730" y="173068"/>
                  </a:cubicBezTo>
                  <a:cubicBezTo>
                    <a:pt x="86478" y="166577"/>
                    <a:pt x="76331" y="156056"/>
                    <a:pt x="67377" y="142961"/>
                  </a:cubicBezTo>
                  <a:cubicBezTo>
                    <a:pt x="62900" y="136433"/>
                    <a:pt x="59132" y="129829"/>
                    <a:pt x="56148" y="123487"/>
                  </a:cubicBezTo>
                  <a:cubicBezTo>
                    <a:pt x="56073" y="127330"/>
                    <a:pt x="55998" y="131247"/>
                    <a:pt x="55886" y="135164"/>
                  </a:cubicBezTo>
                  <a:cubicBezTo>
                    <a:pt x="55551" y="148408"/>
                    <a:pt x="55028" y="161316"/>
                    <a:pt x="54357" y="173777"/>
                  </a:cubicBezTo>
                  <a:cubicBezTo>
                    <a:pt x="59654" y="178590"/>
                    <a:pt x="65064" y="184783"/>
                    <a:pt x="69988" y="191983"/>
                  </a:cubicBezTo>
                  <a:cubicBezTo>
                    <a:pt x="76927" y="202168"/>
                    <a:pt x="81666" y="212465"/>
                    <a:pt x="83755" y="221008"/>
                  </a:cubicBezTo>
                  <a:cubicBezTo>
                    <a:pt x="76554" y="215934"/>
                    <a:pt x="68683" y="207801"/>
                    <a:pt x="61744" y="197616"/>
                  </a:cubicBezTo>
                  <a:cubicBezTo>
                    <a:pt x="58647" y="193065"/>
                    <a:pt x="55961" y="188513"/>
                    <a:pt x="53797" y="184074"/>
                  </a:cubicBezTo>
                  <a:cubicBezTo>
                    <a:pt x="51820" y="216867"/>
                    <a:pt x="48872" y="246302"/>
                    <a:pt x="45291" y="269955"/>
                  </a:cubicBezTo>
                  <a:cubicBezTo>
                    <a:pt x="42978" y="246153"/>
                    <a:pt x="41560" y="216606"/>
                    <a:pt x="41337" y="183775"/>
                  </a:cubicBezTo>
                  <a:cubicBezTo>
                    <a:pt x="38912" y="188066"/>
                    <a:pt x="36039" y="192505"/>
                    <a:pt x="32681" y="196870"/>
                  </a:cubicBezTo>
                  <a:cubicBezTo>
                    <a:pt x="25220" y="206682"/>
                    <a:pt x="16900" y="214405"/>
                    <a:pt x="9439" y="219068"/>
                  </a:cubicBezTo>
                  <a:cubicBezTo>
                    <a:pt x="11976" y="210637"/>
                    <a:pt x="17236" y="200601"/>
                    <a:pt x="24735" y="190826"/>
                  </a:cubicBezTo>
                  <a:cubicBezTo>
                    <a:pt x="30032" y="183887"/>
                    <a:pt x="35777" y="177993"/>
                    <a:pt x="41299" y="173441"/>
                  </a:cubicBezTo>
                  <a:cubicBezTo>
                    <a:pt x="41299" y="160943"/>
                    <a:pt x="41486" y="148035"/>
                    <a:pt x="41822" y="134791"/>
                  </a:cubicBezTo>
                  <a:cubicBezTo>
                    <a:pt x="41933" y="130874"/>
                    <a:pt x="42045" y="126994"/>
                    <a:pt x="42157" y="123151"/>
                  </a:cubicBezTo>
                  <a:cubicBezTo>
                    <a:pt x="38837" y="129307"/>
                    <a:pt x="34733" y="135686"/>
                    <a:pt x="29920" y="141991"/>
                  </a:cubicBezTo>
                  <a:cubicBezTo>
                    <a:pt x="20295" y="154601"/>
                    <a:pt x="9626" y="164562"/>
                    <a:pt x="0" y="170569"/>
                  </a:cubicBezTo>
                  <a:cubicBezTo>
                    <a:pt x="3283" y="159712"/>
                    <a:pt x="10073" y="146804"/>
                    <a:pt x="19698" y="134194"/>
                  </a:cubicBezTo>
                  <a:cubicBezTo>
                    <a:pt x="27048" y="124569"/>
                    <a:pt x="34994" y="116510"/>
                    <a:pt x="42642" y="110541"/>
                  </a:cubicBezTo>
                  <a:cubicBezTo>
                    <a:pt x="43388" y="92746"/>
                    <a:pt x="44433" y="75734"/>
                    <a:pt x="45739" y="59766"/>
                  </a:cubicBezTo>
                  <a:cubicBezTo>
                    <a:pt x="43090" y="64765"/>
                    <a:pt x="39807" y="69951"/>
                    <a:pt x="35890" y="75062"/>
                  </a:cubicBezTo>
                  <a:cubicBezTo>
                    <a:pt x="28428" y="84837"/>
                    <a:pt x="20109" y="92597"/>
                    <a:pt x="12647" y="97260"/>
                  </a:cubicBezTo>
                  <a:cubicBezTo>
                    <a:pt x="15184" y="88828"/>
                    <a:pt x="20444" y="78793"/>
                    <a:pt x="27943" y="69018"/>
                  </a:cubicBezTo>
                  <a:cubicBezTo>
                    <a:pt x="33912" y="61221"/>
                    <a:pt x="40404" y="54692"/>
                    <a:pt x="46559" y="50029"/>
                  </a:cubicBezTo>
                  <a:cubicBezTo>
                    <a:pt x="48201" y="31525"/>
                    <a:pt x="50216" y="14662"/>
                    <a:pt x="52417" y="0"/>
                  </a:cubicBezTo>
                  <a:cubicBezTo>
                    <a:pt x="53872" y="14736"/>
                    <a:pt x="54953" y="31674"/>
                    <a:pt x="55625" y="50253"/>
                  </a:cubicBezTo>
                  <a:cubicBezTo>
                    <a:pt x="61520" y="55252"/>
                    <a:pt x="67675" y="62079"/>
                    <a:pt x="73234" y="70212"/>
                  </a:cubicBezTo>
                  <a:cubicBezTo>
                    <a:pt x="80173" y="80322"/>
                    <a:pt x="84911" y="90619"/>
                    <a:pt x="87001" y="99163"/>
                  </a:cubicBezTo>
                  <a:lnTo>
                    <a:pt x="87001" y="99163"/>
                  </a:lnTo>
                  <a:close/>
                  <a:moveTo>
                    <a:pt x="202243" y="127031"/>
                  </a:moveTo>
                  <a:cubicBezTo>
                    <a:pt x="198586" y="119010"/>
                    <a:pt x="192020" y="109795"/>
                    <a:pt x="183290" y="101065"/>
                  </a:cubicBezTo>
                  <a:cubicBezTo>
                    <a:pt x="178739" y="96514"/>
                    <a:pt x="174001" y="92559"/>
                    <a:pt x="169412" y="89276"/>
                  </a:cubicBezTo>
                  <a:cubicBezTo>
                    <a:pt x="185044" y="92634"/>
                    <a:pt x="201795" y="95917"/>
                    <a:pt x="219329" y="99013"/>
                  </a:cubicBezTo>
                  <a:cubicBezTo>
                    <a:pt x="224216" y="107370"/>
                    <a:pt x="231193" y="116324"/>
                    <a:pt x="239774" y="124867"/>
                  </a:cubicBezTo>
                  <a:cubicBezTo>
                    <a:pt x="251003" y="136059"/>
                    <a:pt x="262941" y="144491"/>
                    <a:pt x="273238" y="149154"/>
                  </a:cubicBezTo>
                  <a:cubicBezTo>
                    <a:pt x="268537" y="138857"/>
                    <a:pt x="260069" y="126956"/>
                    <a:pt x="248839" y="115727"/>
                  </a:cubicBezTo>
                  <a:cubicBezTo>
                    <a:pt x="243206" y="110131"/>
                    <a:pt x="237423" y="105206"/>
                    <a:pt x="231752" y="101103"/>
                  </a:cubicBezTo>
                  <a:cubicBezTo>
                    <a:pt x="235558" y="101737"/>
                    <a:pt x="239401" y="102371"/>
                    <a:pt x="243243" y="103005"/>
                  </a:cubicBezTo>
                  <a:cubicBezTo>
                    <a:pt x="256301" y="105094"/>
                    <a:pt x="269097" y="106960"/>
                    <a:pt x="281483" y="108601"/>
                  </a:cubicBezTo>
                  <a:cubicBezTo>
                    <a:pt x="285214" y="114682"/>
                    <a:pt x="290325" y="121137"/>
                    <a:pt x="296518" y="127292"/>
                  </a:cubicBezTo>
                  <a:cubicBezTo>
                    <a:pt x="305248" y="135985"/>
                    <a:pt x="314500" y="142551"/>
                    <a:pt x="322521" y="146170"/>
                  </a:cubicBezTo>
                  <a:cubicBezTo>
                    <a:pt x="318865" y="138149"/>
                    <a:pt x="312299" y="128934"/>
                    <a:pt x="303569" y="120204"/>
                  </a:cubicBezTo>
                  <a:cubicBezTo>
                    <a:pt x="299689" y="116324"/>
                    <a:pt x="295660" y="112854"/>
                    <a:pt x="291705" y="109907"/>
                  </a:cubicBezTo>
                  <a:cubicBezTo>
                    <a:pt x="324312" y="114011"/>
                    <a:pt x="353785" y="116510"/>
                    <a:pt x="377661" y="117331"/>
                  </a:cubicBezTo>
                  <a:cubicBezTo>
                    <a:pt x="354680" y="110653"/>
                    <a:pt x="325916" y="103863"/>
                    <a:pt x="293645" y="97596"/>
                  </a:cubicBezTo>
                  <a:cubicBezTo>
                    <a:pt x="298309" y="96029"/>
                    <a:pt x="303196" y="93977"/>
                    <a:pt x="308120" y="91515"/>
                  </a:cubicBezTo>
                  <a:cubicBezTo>
                    <a:pt x="319126" y="85956"/>
                    <a:pt x="328229" y="79241"/>
                    <a:pt x="334198" y="72749"/>
                  </a:cubicBezTo>
                  <a:cubicBezTo>
                    <a:pt x="325468" y="73682"/>
                    <a:pt x="314612" y="77039"/>
                    <a:pt x="303606" y="82598"/>
                  </a:cubicBezTo>
                  <a:cubicBezTo>
                    <a:pt x="295809" y="86553"/>
                    <a:pt x="288945" y="91067"/>
                    <a:pt x="283498" y="95693"/>
                  </a:cubicBezTo>
                  <a:cubicBezTo>
                    <a:pt x="271224" y="93380"/>
                    <a:pt x="258465" y="91179"/>
                    <a:pt x="245407" y="89090"/>
                  </a:cubicBezTo>
                  <a:cubicBezTo>
                    <a:pt x="241527" y="88455"/>
                    <a:pt x="237685" y="87858"/>
                    <a:pt x="233879" y="87299"/>
                  </a:cubicBezTo>
                  <a:cubicBezTo>
                    <a:pt x="240557" y="85172"/>
                    <a:pt x="247571" y="82300"/>
                    <a:pt x="254659" y="78755"/>
                  </a:cubicBezTo>
                  <a:cubicBezTo>
                    <a:pt x="268836" y="71593"/>
                    <a:pt x="280588" y="62937"/>
                    <a:pt x="288236" y="54618"/>
                  </a:cubicBezTo>
                  <a:cubicBezTo>
                    <a:pt x="276969" y="55849"/>
                    <a:pt x="263016" y="60139"/>
                    <a:pt x="248839" y="67302"/>
                  </a:cubicBezTo>
                  <a:cubicBezTo>
                    <a:pt x="238020" y="72749"/>
                    <a:pt x="228619" y="79091"/>
                    <a:pt x="221381" y="85508"/>
                  </a:cubicBezTo>
                  <a:cubicBezTo>
                    <a:pt x="203735" y="82971"/>
                    <a:pt x="186798" y="80882"/>
                    <a:pt x="170905" y="79203"/>
                  </a:cubicBezTo>
                  <a:cubicBezTo>
                    <a:pt x="176277" y="77524"/>
                    <a:pt x="182022" y="75249"/>
                    <a:pt x="187768" y="72339"/>
                  </a:cubicBezTo>
                  <a:cubicBezTo>
                    <a:pt x="198773" y="66780"/>
                    <a:pt x="207913" y="60065"/>
                    <a:pt x="213845" y="53573"/>
                  </a:cubicBezTo>
                  <a:cubicBezTo>
                    <a:pt x="205115" y="54506"/>
                    <a:pt x="194259" y="57864"/>
                    <a:pt x="183253" y="63422"/>
                  </a:cubicBezTo>
                  <a:cubicBezTo>
                    <a:pt x="174486" y="67862"/>
                    <a:pt x="166875" y="73047"/>
                    <a:pt x="161167" y="78233"/>
                  </a:cubicBezTo>
                  <a:cubicBezTo>
                    <a:pt x="142663" y="76442"/>
                    <a:pt x="125726" y="75286"/>
                    <a:pt x="110914" y="74801"/>
                  </a:cubicBezTo>
                  <a:cubicBezTo>
                    <a:pt x="125129" y="78942"/>
                    <a:pt x="141581" y="83120"/>
                    <a:pt x="159712" y="87187"/>
                  </a:cubicBezTo>
                  <a:cubicBezTo>
                    <a:pt x="163555" y="93902"/>
                    <a:pt x="169114" y="101215"/>
                    <a:pt x="176090" y="108154"/>
                  </a:cubicBezTo>
                  <a:cubicBezTo>
                    <a:pt x="184970" y="116846"/>
                    <a:pt x="194222" y="123412"/>
                    <a:pt x="202243" y="12703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70" name="Google Shape;2670;p31"/>
            <p:cNvSpPr/>
            <p:nvPr/>
          </p:nvSpPr>
          <p:spPr>
            <a:xfrm>
              <a:off x="4821249" y="1542037"/>
              <a:ext cx="381130" cy="475965"/>
            </a:xfrm>
            <a:custGeom>
              <a:rect b="b" l="l" r="r" t="t"/>
              <a:pathLst>
                <a:path extrusionOk="0" h="475965" w="381130">
                  <a:moveTo>
                    <a:pt x="0" y="475966"/>
                  </a:moveTo>
                  <a:cubicBezTo>
                    <a:pt x="18169" y="460446"/>
                    <a:pt x="39694" y="440113"/>
                    <a:pt x="62639" y="416610"/>
                  </a:cubicBezTo>
                  <a:cubicBezTo>
                    <a:pt x="61408" y="421385"/>
                    <a:pt x="60400" y="426571"/>
                    <a:pt x="59766" y="432055"/>
                  </a:cubicBezTo>
                  <a:cubicBezTo>
                    <a:pt x="58348" y="444292"/>
                    <a:pt x="58982" y="455633"/>
                    <a:pt x="61109" y="464176"/>
                  </a:cubicBezTo>
                  <a:cubicBezTo>
                    <a:pt x="65138" y="456342"/>
                    <a:pt x="68272" y="445448"/>
                    <a:pt x="69690" y="433211"/>
                  </a:cubicBezTo>
                  <a:cubicBezTo>
                    <a:pt x="70697" y="424519"/>
                    <a:pt x="70660" y="416311"/>
                    <a:pt x="69802" y="409223"/>
                  </a:cubicBezTo>
                  <a:cubicBezTo>
                    <a:pt x="78457" y="400232"/>
                    <a:pt x="87299" y="390793"/>
                    <a:pt x="96215" y="381019"/>
                  </a:cubicBezTo>
                  <a:cubicBezTo>
                    <a:pt x="98864" y="378146"/>
                    <a:pt x="101475" y="375236"/>
                    <a:pt x="104049" y="372363"/>
                  </a:cubicBezTo>
                  <a:cubicBezTo>
                    <a:pt x="102147" y="379116"/>
                    <a:pt x="100692" y="386540"/>
                    <a:pt x="99797" y="394412"/>
                  </a:cubicBezTo>
                  <a:cubicBezTo>
                    <a:pt x="97968" y="410156"/>
                    <a:pt x="98789" y="424743"/>
                    <a:pt x="101513" y="435748"/>
                  </a:cubicBezTo>
                  <a:cubicBezTo>
                    <a:pt x="106661" y="425675"/>
                    <a:pt x="110765" y="411648"/>
                    <a:pt x="112556" y="395904"/>
                  </a:cubicBezTo>
                  <a:cubicBezTo>
                    <a:pt x="113936" y="383891"/>
                    <a:pt x="113787" y="372550"/>
                    <a:pt x="112444" y="362962"/>
                  </a:cubicBezTo>
                  <a:cubicBezTo>
                    <a:pt x="124233" y="349606"/>
                    <a:pt x="135313" y="336623"/>
                    <a:pt x="145461" y="324237"/>
                  </a:cubicBezTo>
                  <a:cubicBezTo>
                    <a:pt x="143894" y="329647"/>
                    <a:pt x="142663" y="335690"/>
                    <a:pt x="141954" y="342107"/>
                  </a:cubicBezTo>
                  <a:cubicBezTo>
                    <a:pt x="140536" y="354344"/>
                    <a:pt x="141170" y="365685"/>
                    <a:pt x="143297" y="374192"/>
                  </a:cubicBezTo>
                  <a:cubicBezTo>
                    <a:pt x="147326" y="366357"/>
                    <a:pt x="150497" y="355463"/>
                    <a:pt x="151878" y="343226"/>
                  </a:cubicBezTo>
                  <a:cubicBezTo>
                    <a:pt x="152997" y="333452"/>
                    <a:pt x="152848" y="324274"/>
                    <a:pt x="151653" y="316626"/>
                  </a:cubicBezTo>
                  <a:cubicBezTo>
                    <a:pt x="163293" y="302151"/>
                    <a:pt x="173553" y="288646"/>
                    <a:pt x="182134" y="276558"/>
                  </a:cubicBezTo>
                  <a:cubicBezTo>
                    <a:pt x="170867" y="286184"/>
                    <a:pt x="158332" y="297637"/>
                    <a:pt x="144976" y="310545"/>
                  </a:cubicBezTo>
                  <a:cubicBezTo>
                    <a:pt x="137253" y="310060"/>
                    <a:pt x="128076" y="310695"/>
                    <a:pt x="118450" y="312709"/>
                  </a:cubicBezTo>
                  <a:cubicBezTo>
                    <a:pt x="106400" y="315209"/>
                    <a:pt x="95842" y="319350"/>
                    <a:pt x="88381" y="324051"/>
                  </a:cubicBezTo>
                  <a:cubicBezTo>
                    <a:pt x="97073" y="325394"/>
                    <a:pt x="108415" y="324983"/>
                    <a:pt x="120465" y="322484"/>
                  </a:cubicBezTo>
                  <a:cubicBezTo>
                    <a:pt x="126770" y="321178"/>
                    <a:pt x="132664" y="319424"/>
                    <a:pt x="137925" y="317373"/>
                  </a:cubicBezTo>
                  <a:cubicBezTo>
                    <a:pt x="126508" y="328602"/>
                    <a:pt x="114570" y="340764"/>
                    <a:pt x="102333" y="353747"/>
                  </a:cubicBezTo>
                  <a:cubicBezTo>
                    <a:pt x="92671" y="353262"/>
                    <a:pt x="81367" y="354158"/>
                    <a:pt x="69503" y="356620"/>
                  </a:cubicBezTo>
                  <a:cubicBezTo>
                    <a:pt x="53983" y="359866"/>
                    <a:pt x="40366" y="365163"/>
                    <a:pt x="30815" y="371244"/>
                  </a:cubicBezTo>
                  <a:cubicBezTo>
                    <a:pt x="42008" y="372998"/>
                    <a:pt x="56595" y="372438"/>
                    <a:pt x="72115" y="369230"/>
                  </a:cubicBezTo>
                  <a:cubicBezTo>
                    <a:pt x="79874" y="367625"/>
                    <a:pt x="87150" y="365499"/>
                    <a:pt x="93716" y="362999"/>
                  </a:cubicBezTo>
                  <a:cubicBezTo>
                    <a:pt x="91104" y="365835"/>
                    <a:pt x="88455" y="368707"/>
                    <a:pt x="85807" y="371580"/>
                  </a:cubicBezTo>
                  <a:cubicBezTo>
                    <a:pt x="76890" y="381354"/>
                    <a:pt x="68309" y="391017"/>
                    <a:pt x="60102" y="400456"/>
                  </a:cubicBezTo>
                  <a:cubicBezTo>
                    <a:pt x="52976" y="400232"/>
                    <a:pt x="44769" y="400978"/>
                    <a:pt x="36225" y="402769"/>
                  </a:cubicBezTo>
                  <a:cubicBezTo>
                    <a:pt x="24175" y="405268"/>
                    <a:pt x="13579" y="409410"/>
                    <a:pt x="6155" y="414110"/>
                  </a:cubicBezTo>
                  <a:cubicBezTo>
                    <a:pt x="14848" y="415453"/>
                    <a:pt x="26189" y="415043"/>
                    <a:pt x="38240" y="412543"/>
                  </a:cubicBezTo>
                  <a:cubicBezTo>
                    <a:pt x="43612" y="411424"/>
                    <a:pt x="48723" y="409969"/>
                    <a:pt x="53349" y="408290"/>
                  </a:cubicBezTo>
                  <a:cubicBezTo>
                    <a:pt x="32084" y="433211"/>
                    <a:pt x="13841" y="456454"/>
                    <a:pt x="0" y="475966"/>
                  </a:cubicBezTo>
                  <a:lnTo>
                    <a:pt x="0" y="475966"/>
                  </a:lnTo>
                  <a:close/>
                  <a:moveTo>
                    <a:pt x="289802" y="72525"/>
                  </a:moveTo>
                  <a:cubicBezTo>
                    <a:pt x="292973" y="64318"/>
                    <a:pt x="299017" y="54730"/>
                    <a:pt x="307262" y="45552"/>
                  </a:cubicBezTo>
                  <a:cubicBezTo>
                    <a:pt x="311552" y="40740"/>
                    <a:pt x="316029" y="36524"/>
                    <a:pt x="320469" y="33017"/>
                  </a:cubicBezTo>
                  <a:cubicBezTo>
                    <a:pt x="305023" y="37270"/>
                    <a:pt x="288497" y="41486"/>
                    <a:pt x="271186" y="45589"/>
                  </a:cubicBezTo>
                  <a:cubicBezTo>
                    <a:pt x="266784" y="54207"/>
                    <a:pt x="260329" y="63534"/>
                    <a:pt x="252271" y="72563"/>
                  </a:cubicBezTo>
                  <a:cubicBezTo>
                    <a:pt x="241676" y="84389"/>
                    <a:pt x="230260" y="93492"/>
                    <a:pt x="220224" y="98715"/>
                  </a:cubicBezTo>
                  <a:cubicBezTo>
                    <a:pt x="224328" y="88157"/>
                    <a:pt x="232088" y="75808"/>
                    <a:pt x="242683" y="63982"/>
                  </a:cubicBezTo>
                  <a:cubicBezTo>
                    <a:pt x="247981" y="58087"/>
                    <a:pt x="253465" y="52827"/>
                    <a:pt x="258912" y="48425"/>
                  </a:cubicBezTo>
                  <a:cubicBezTo>
                    <a:pt x="255144" y="49283"/>
                    <a:pt x="251339" y="50104"/>
                    <a:pt x="247533" y="50962"/>
                  </a:cubicBezTo>
                  <a:cubicBezTo>
                    <a:pt x="234625" y="53797"/>
                    <a:pt x="221941" y="56371"/>
                    <a:pt x="209666" y="58722"/>
                  </a:cubicBezTo>
                  <a:cubicBezTo>
                    <a:pt x="206271" y="64989"/>
                    <a:pt x="201533" y="71742"/>
                    <a:pt x="195714" y="78233"/>
                  </a:cubicBezTo>
                  <a:cubicBezTo>
                    <a:pt x="187506" y="87411"/>
                    <a:pt x="178627" y="94462"/>
                    <a:pt x="170829" y="98566"/>
                  </a:cubicBezTo>
                  <a:cubicBezTo>
                    <a:pt x="174000" y="90358"/>
                    <a:pt x="180044" y="80770"/>
                    <a:pt x="188289" y="71593"/>
                  </a:cubicBezTo>
                  <a:cubicBezTo>
                    <a:pt x="191945" y="67489"/>
                    <a:pt x="195751" y="63795"/>
                    <a:pt x="199556" y="60624"/>
                  </a:cubicBezTo>
                  <a:cubicBezTo>
                    <a:pt x="167248" y="66556"/>
                    <a:pt x="137962" y="70735"/>
                    <a:pt x="114160" y="72898"/>
                  </a:cubicBezTo>
                  <a:cubicBezTo>
                    <a:pt x="136731" y="64952"/>
                    <a:pt x="165047" y="56520"/>
                    <a:pt x="196907" y="48462"/>
                  </a:cubicBezTo>
                  <a:cubicBezTo>
                    <a:pt x="192132" y="47156"/>
                    <a:pt x="187170" y="45403"/>
                    <a:pt x="182134" y="43202"/>
                  </a:cubicBezTo>
                  <a:cubicBezTo>
                    <a:pt x="170829" y="38277"/>
                    <a:pt x="161354" y="32084"/>
                    <a:pt x="155011" y="25966"/>
                  </a:cubicBezTo>
                  <a:cubicBezTo>
                    <a:pt x="163778" y="26414"/>
                    <a:pt x="174822" y="29137"/>
                    <a:pt x="186088" y="34062"/>
                  </a:cubicBezTo>
                  <a:cubicBezTo>
                    <a:pt x="194109" y="37568"/>
                    <a:pt x="201198" y="41710"/>
                    <a:pt x="206906" y="46000"/>
                  </a:cubicBezTo>
                  <a:cubicBezTo>
                    <a:pt x="219031" y="43015"/>
                    <a:pt x="231640" y="40105"/>
                    <a:pt x="244549" y="37270"/>
                  </a:cubicBezTo>
                  <a:cubicBezTo>
                    <a:pt x="248391" y="36449"/>
                    <a:pt x="252159" y="35628"/>
                    <a:pt x="255965" y="34808"/>
                  </a:cubicBezTo>
                  <a:cubicBezTo>
                    <a:pt x="249175" y="33054"/>
                    <a:pt x="242012" y="30592"/>
                    <a:pt x="234737" y="27458"/>
                  </a:cubicBezTo>
                  <a:cubicBezTo>
                    <a:pt x="220187" y="21116"/>
                    <a:pt x="207950" y="13132"/>
                    <a:pt x="199855" y="5260"/>
                  </a:cubicBezTo>
                  <a:cubicBezTo>
                    <a:pt x="211159" y="5857"/>
                    <a:pt x="225335" y="9327"/>
                    <a:pt x="239885" y="15669"/>
                  </a:cubicBezTo>
                  <a:cubicBezTo>
                    <a:pt x="250965" y="20482"/>
                    <a:pt x="260740" y="26302"/>
                    <a:pt x="268351" y="32271"/>
                  </a:cubicBezTo>
                  <a:cubicBezTo>
                    <a:pt x="285811" y="28764"/>
                    <a:pt x="302599" y="25705"/>
                    <a:pt x="318380" y="23131"/>
                  </a:cubicBezTo>
                  <a:cubicBezTo>
                    <a:pt x="312896" y="21787"/>
                    <a:pt x="307076" y="19810"/>
                    <a:pt x="301144" y="17236"/>
                  </a:cubicBezTo>
                  <a:cubicBezTo>
                    <a:pt x="289840" y="12311"/>
                    <a:pt x="280363" y="6118"/>
                    <a:pt x="274059" y="0"/>
                  </a:cubicBezTo>
                  <a:cubicBezTo>
                    <a:pt x="282863" y="448"/>
                    <a:pt x="293831" y="3171"/>
                    <a:pt x="305135" y="8096"/>
                  </a:cubicBezTo>
                  <a:cubicBezTo>
                    <a:pt x="314127" y="12013"/>
                    <a:pt x="321998" y="16751"/>
                    <a:pt x="328042" y="21638"/>
                  </a:cubicBezTo>
                  <a:cubicBezTo>
                    <a:pt x="346397" y="18803"/>
                    <a:pt x="363260" y="16714"/>
                    <a:pt x="377997" y="15371"/>
                  </a:cubicBezTo>
                  <a:cubicBezTo>
                    <a:pt x="364044" y="20295"/>
                    <a:pt x="347853" y="25406"/>
                    <a:pt x="329982" y="30480"/>
                  </a:cubicBezTo>
                  <a:cubicBezTo>
                    <a:pt x="326550" y="37419"/>
                    <a:pt x="321364" y="44993"/>
                    <a:pt x="314798" y="52342"/>
                  </a:cubicBezTo>
                  <a:cubicBezTo>
                    <a:pt x="306478" y="61370"/>
                    <a:pt x="297599" y="68459"/>
                    <a:pt x="289802" y="72525"/>
                  </a:cubicBezTo>
                  <a:lnTo>
                    <a:pt x="289802" y="72525"/>
                  </a:lnTo>
                  <a:close/>
                  <a:moveTo>
                    <a:pt x="290287" y="191050"/>
                  </a:moveTo>
                  <a:cubicBezTo>
                    <a:pt x="297189" y="185603"/>
                    <a:pt x="304576" y="176985"/>
                    <a:pt x="310956" y="166465"/>
                  </a:cubicBezTo>
                  <a:cubicBezTo>
                    <a:pt x="314276" y="160943"/>
                    <a:pt x="316999" y="155422"/>
                    <a:pt x="319088" y="150162"/>
                  </a:cubicBezTo>
                  <a:cubicBezTo>
                    <a:pt x="319536" y="166166"/>
                    <a:pt x="320357" y="183216"/>
                    <a:pt x="321551" y="200974"/>
                  </a:cubicBezTo>
                  <a:cubicBezTo>
                    <a:pt x="314612" y="207727"/>
                    <a:pt x="307598" y="216643"/>
                    <a:pt x="301330" y="226977"/>
                  </a:cubicBezTo>
                  <a:cubicBezTo>
                    <a:pt x="293123" y="240557"/>
                    <a:pt x="287788" y="254137"/>
                    <a:pt x="285736" y="265292"/>
                  </a:cubicBezTo>
                  <a:cubicBezTo>
                    <a:pt x="294615" y="258278"/>
                    <a:pt x="304165" y="247198"/>
                    <a:pt x="312336" y="233618"/>
                  </a:cubicBezTo>
                  <a:cubicBezTo>
                    <a:pt x="316440" y="226828"/>
                    <a:pt x="319835" y="220038"/>
                    <a:pt x="322446" y="213547"/>
                  </a:cubicBezTo>
                  <a:cubicBezTo>
                    <a:pt x="322744" y="217389"/>
                    <a:pt x="323043" y="221269"/>
                    <a:pt x="323379" y="225186"/>
                  </a:cubicBezTo>
                  <a:cubicBezTo>
                    <a:pt x="324461" y="238356"/>
                    <a:pt x="325729" y="251227"/>
                    <a:pt x="327072" y="263650"/>
                  </a:cubicBezTo>
                  <a:cubicBezTo>
                    <a:pt x="322073" y="268724"/>
                    <a:pt x="317037" y="275253"/>
                    <a:pt x="312522" y="282714"/>
                  </a:cubicBezTo>
                  <a:cubicBezTo>
                    <a:pt x="306143" y="293272"/>
                    <a:pt x="302002" y="303830"/>
                    <a:pt x="300397" y="312448"/>
                  </a:cubicBezTo>
                  <a:cubicBezTo>
                    <a:pt x="307300" y="307001"/>
                    <a:pt x="314686" y="298421"/>
                    <a:pt x="321066" y="287863"/>
                  </a:cubicBezTo>
                  <a:cubicBezTo>
                    <a:pt x="323901" y="283162"/>
                    <a:pt x="326326" y="278424"/>
                    <a:pt x="328229" y="273872"/>
                  </a:cubicBezTo>
                  <a:cubicBezTo>
                    <a:pt x="332034" y="306516"/>
                    <a:pt x="336660" y="335728"/>
                    <a:pt x="341585" y="359119"/>
                  </a:cubicBezTo>
                  <a:cubicBezTo>
                    <a:pt x="342555" y="335205"/>
                    <a:pt x="342294" y="305658"/>
                    <a:pt x="340652" y="272828"/>
                  </a:cubicBezTo>
                  <a:cubicBezTo>
                    <a:pt x="343301" y="277006"/>
                    <a:pt x="346472" y="281222"/>
                    <a:pt x="350054" y="285400"/>
                  </a:cubicBezTo>
                  <a:cubicBezTo>
                    <a:pt x="358075" y="294764"/>
                    <a:pt x="366804" y="302002"/>
                    <a:pt x="374489" y="306255"/>
                  </a:cubicBezTo>
                  <a:cubicBezTo>
                    <a:pt x="371468" y="297973"/>
                    <a:pt x="365648" y="288273"/>
                    <a:pt x="357627" y="278909"/>
                  </a:cubicBezTo>
                  <a:cubicBezTo>
                    <a:pt x="351919" y="272268"/>
                    <a:pt x="345875" y="266709"/>
                    <a:pt x="340092" y="262494"/>
                  </a:cubicBezTo>
                  <a:cubicBezTo>
                    <a:pt x="339384" y="250033"/>
                    <a:pt x="338488" y="237125"/>
                    <a:pt x="337369" y="223918"/>
                  </a:cubicBezTo>
                  <a:cubicBezTo>
                    <a:pt x="337033" y="220001"/>
                    <a:pt x="336698" y="216158"/>
                    <a:pt x="336362" y="212315"/>
                  </a:cubicBezTo>
                  <a:cubicBezTo>
                    <a:pt x="340018" y="218285"/>
                    <a:pt x="344457" y="224403"/>
                    <a:pt x="349643" y="230447"/>
                  </a:cubicBezTo>
                  <a:cubicBezTo>
                    <a:pt x="359977" y="242497"/>
                    <a:pt x="371207" y="251824"/>
                    <a:pt x="381130" y="257271"/>
                  </a:cubicBezTo>
                  <a:cubicBezTo>
                    <a:pt x="377251" y="246638"/>
                    <a:pt x="369752" y="234103"/>
                    <a:pt x="359418" y="222053"/>
                  </a:cubicBezTo>
                  <a:cubicBezTo>
                    <a:pt x="351546" y="212875"/>
                    <a:pt x="343152" y="205264"/>
                    <a:pt x="335168" y="199743"/>
                  </a:cubicBezTo>
                  <a:cubicBezTo>
                    <a:pt x="333415" y="182022"/>
                    <a:pt x="331400" y="165084"/>
                    <a:pt x="329199" y="149229"/>
                  </a:cubicBezTo>
                  <a:cubicBezTo>
                    <a:pt x="332109" y="154042"/>
                    <a:pt x="335690" y="159078"/>
                    <a:pt x="339906" y="163965"/>
                  </a:cubicBezTo>
                  <a:cubicBezTo>
                    <a:pt x="347927" y="173329"/>
                    <a:pt x="356657" y="180567"/>
                    <a:pt x="364342" y="184820"/>
                  </a:cubicBezTo>
                  <a:cubicBezTo>
                    <a:pt x="361320" y="176538"/>
                    <a:pt x="355500" y="166838"/>
                    <a:pt x="347479" y="157474"/>
                  </a:cubicBezTo>
                  <a:cubicBezTo>
                    <a:pt x="341062" y="150012"/>
                    <a:pt x="334235" y="143894"/>
                    <a:pt x="327819" y="139566"/>
                  </a:cubicBezTo>
                  <a:cubicBezTo>
                    <a:pt x="325132" y="121174"/>
                    <a:pt x="322185" y="104460"/>
                    <a:pt x="319163" y="89985"/>
                  </a:cubicBezTo>
                  <a:cubicBezTo>
                    <a:pt x="318566" y="104796"/>
                    <a:pt x="318417" y="121771"/>
                    <a:pt x="318827" y="140350"/>
                  </a:cubicBezTo>
                  <a:cubicBezTo>
                    <a:pt x="313194" y="145685"/>
                    <a:pt x="307486" y="152848"/>
                    <a:pt x="302412" y="161279"/>
                  </a:cubicBezTo>
                  <a:cubicBezTo>
                    <a:pt x="296033" y="171874"/>
                    <a:pt x="291892" y="182432"/>
                    <a:pt x="290287" y="19105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71" name="Google Shape;2671;p31"/>
            <p:cNvSpPr/>
            <p:nvPr/>
          </p:nvSpPr>
          <p:spPr>
            <a:xfrm>
              <a:off x="5318666" y="584100"/>
              <a:ext cx="108974" cy="629260"/>
            </a:xfrm>
            <a:custGeom>
              <a:rect b="b" l="l" r="r" t="t"/>
              <a:pathLst>
                <a:path extrusionOk="0" h="629260" w="108974">
                  <a:moveTo>
                    <a:pt x="108974" y="0"/>
                  </a:moveTo>
                  <a:cubicBezTo>
                    <a:pt x="104983" y="83382"/>
                    <a:pt x="92037" y="195341"/>
                    <a:pt x="70884" y="317484"/>
                  </a:cubicBezTo>
                  <a:cubicBezTo>
                    <a:pt x="49730" y="439628"/>
                    <a:pt x="24287" y="549386"/>
                    <a:pt x="0" y="629261"/>
                  </a:cubicBezTo>
                  <a:cubicBezTo>
                    <a:pt x="3992" y="545879"/>
                    <a:pt x="16938" y="433920"/>
                    <a:pt x="38091" y="311776"/>
                  </a:cubicBezTo>
                  <a:cubicBezTo>
                    <a:pt x="59207" y="189670"/>
                    <a:pt x="84650" y="79912"/>
                    <a:pt x="10897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72" name="Google Shape;2672;p31"/>
            <p:cNvSpPr/>
            <p:nvPr/>
          </p:nvSpPr>
          <p:spPr>
            <a:xfrm>
              <a:off x="5320867" y="685463"/>
              <a:ext cx="173217" cy="134902"/>
            </a:xfrm>
            <a:custGeom>
              <a:rect b="b" l="l" r="r" t="t"/>
              <a:pathLst>
                <a:path extrusionOk="0" h="134902" w="173217">
                  <a:moveTo>
                    <a:pt x="0" y="0"/>
                  </a:moveTo>
                  <a:cubicBezTo>
                    <a:pt x="15110" y="14289"/>
                    <a:pt x="30741" y="36076"/>
                    <a:pt x="43538" y="62266"/>
                  </a:cubicBezTo>
                  <a:cubicBezTo>
                    <a:pt x="56334" y="88455"/>
                    <a:pt x="63870" y="114197"/>
                    <a:pt x="65847" y="134903"/>
                  </a:cubicBezTo>
                  <a:cubicBezTo>
                    <a:pt x="50738" y="120614"/>
                    <a:pt x="35106" y="98827"/>
                    <a:pt x="22310" y="72637"/>
                  </a:cubicBezTo>
                  <a:cubicBezTo>
                    <a:pt x="9514" y="46447"/>
                    <a:pt x="1940" y="20706"/>
                    <a:pt x="0" y="0"/>
                  </a:cubicBezTo>
                  <a:lnTo>
                    <a:pt x="0" y="0"/>
                  </a:lnTo>
                  <a:close/>
                  <a:moveTo>
                    <a:pt x="173218" y="29995"/>
                  </a:moveTo>
                  <a:cubicBezTo>
                    <a:pt x="154191" y="38352"/>
                    <a:pt x="132105" y="53610"/>
                    <a:pt x="111288" y="73980"/>
                  </a:cubicBezTo>
                  <a:cubicBezTo>
                    <a:pt x="90433" y="94313"/>
                    <a:pt x="74652" y="116025"/>
                    <a:pt x="65847" y="134866"/>
                  </a:cubicBezTo>
                  <a:cubicBezTo>
                    <a:pt x="84874" y="126509"/>
                    <a:pt x="106960" y="111250"/>
                    <a:pt x="127777" y="90880"/>
                  </a:cubicBezTo>
                  <a:cubicBezTo>
                    <a:pt x="148632" y="70548"/>
                    <a:pt x="164413" y="48835"/>
                    <a:pt x="173218" y="2999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73" name="Google Shape;2673;p31"/>
            <p:cNvSpPr/>
            <p:nvPr/>
          </p:nvSpPr>
          <p:spPr>
            <a:xfrm>
              <a:off x="5276472" y="793542"/>
              <a:ext cx="223060" cy="173665"/>
            </a:xfrm>
            <a:custGeom>
              <a:rect b="b" l="l" r="r" t="t"/>
              <a:pathLst>
                <a:path extrusionOk="0" h="173665" w="223060">
                  <a:moveTo>
                    <a:pt x="0" y="0"/>
                  </a:moveTo>
                  <a:cubicBezTo>
                    <a:pt x="19475" y="18392"/>
                    <a:pt x="39620" y="46447"/>
                    <a:pt x="56073" y="80173"/>
                  </a:cubicBezTo>
                  <a:cubicBezTo>
                    <a:pt x="72525" y="113862"/>
                    <a:pt x="82263" y="147028"/>
                    <a:pt x="84800" y="173665"/>
                  </a:cubicBezTo>
                  <a:cubicBezTo>
                    <a:pt x="65325" y="155273"/>
                    <a:pt x="45179" y="127218"/>
                    <a:pt x="28727" y="93529"/>
                  </a:cubicBezTo>
                  <a:cubicBezTo>
                    <a:pt x="12274" y="59803"/>
                    <a:pt x="2537" y="26675"/>
                    <a:pt x="0" y="0"/>
                  </a:cubicBezTo>
                  <a:lnTo>
                    <a:pt x="0" y="0"/>
                  </a:lnTo>
                  <a:close/>
                  <a:moveTo>
                    <a:pt x="223060" y="38650"/>
                  </a:moveTo>
                  <a:cubicBezTo>
                    <a:pt x="198549" y="49432"/>
                    <a:pt x="170158" y="69093"/>
                    <a:pt x="143297" y="95283"/>
                  </a:cubicBezTo>
                  <a:cubicBezTo>
                    <a:pt x="116473" y="121472"/>
                    <a:pt x="96141" y="149415"/>
                    <a:pt x="84800" y="173665"/>
                  </a:cubicBezTo>
                  <a:cubicBezTo>
                    <a:pt x="109310" y="162883"/>
                    <a:pt x="137738" y="143222"/>
                    <a:pt x="164562" y="117033"/>
                  </a:cubicBezTo>
                  <a:cubicBezTo>
                    <a:pt x="191386" y="90806"/>
                    <a:pt x="211718" y="62900"/>
                    <a:pt x="223060" y="3865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74" name="Google Shape;2674;p31"/>
            <p:cNvSpPr/>
            <p:nvPr/>
          </p:nvSpPr>
          <p:spPr>
            <a:xfrm>
              <a:off x="5271659" y="969409"/>
              <a:ext cx="173254" cy="134902"/>
            </a:xfrm>
            <a:custGeom>
              <a:rect b="b" l="l" r="r" t="t"/>
              <a:pathLst>
                <a:path extrusionOk="0" h="134902" w="173254">
                  <a:moveTo>
                    <a:pt x="0" y="0"/>
                  </a:moveTo>
                  <a:cubicBezTo>
                    <a:pt x="15109" y="14289"/>
                    <a:pt x="30741" y="36076"/>
                    <a:pt x="43537" y="62266"/>
                  </a:cubicBezTo>
                  <a:cubicBezTo>
                    <a:pt x="56334" y="88455"/>
                    <a:pt x="63870" y="114197"/>
                    <a:pt x="65847" y="134903"/>
                  </a:cubicBezTo>
                  <a:cubicBezTo>
                    <a:pt x="50738" y="120614"/>
                    <a:pt x="35106" y="98827"/>
                    <a:pt x="22310" y="72637"/>
                  </a:cubicBezTo>
                  <a:cubicBezTo>
                    <a:pt x="9550" y="46447"/>
                    <a:pt x="1977" y="20706"/>
                    <a:pt x="0" y="0"/>
                  </a:cubicBezTo>
                  <a:lnTo>
                    <a:pt x="0" y="0"/>
                  </a:lnTo>
                  <a:close/>
                  <a:moveTo>
                    <a:pt x="173255" y="29995"/>
                  </a:moveTo>
                  <a:cubicBezTo>
                    <a:pt x="154191" y="38352"/>
                    <a:pt x="132142" y="53648"/>
                    <a:pt x="111325" y="73980"/>
                  </a:cubicBezTo>
                  <a:cubicBezTo>
                    <a:pt x="90470" y="94313"/>
                    <a:pt x="74689" y="116025"/>
                    <a:pt x="65884" y="134866"/>
                  </a:cubicBezTo>
                  <a:cubicBezTo>
                    <a:pt x="84911" y="126509"/>
                    <a:pt x="106997" y="111250"/>
                    <a:pt x="127815" y="90880"/>
                  </a:cubicBezTo>
                  <a:cubicBezTo>
                    <a:pt x="148669" y="70511"/>
                    <a:pt x="164450" y="48835"/>
                    <a:pt x="173255" y="2999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75" name="Google Shape;2675;p31"/>
            <p:cNvSpPr/>
            <p:nvPr/>
          </p:nvSpPr>
          <p:spPr>
            <a:xfrm>
              <a:off x="5273525" y="1614040"/>
              <a:ext cx="92036" cy="253502"/>
            </a:xfrm>
            <a:custGeom>
              <a:rect b="b" l="l" r="r" t="t"/>
              <a:pathLst>
                <a:path extrusionOk="0" h="253502" w="92036">
                  <a:moveTo>
                    <a:pt x="63385" y="253503"/>
                  </a:moveTo>
                  <a:cubicBezTo>
                    <a:pt x="62228" y="230745"/>
                    <a:pt x="59393" y="202690"/>
                    <a:pt x="54953" y="171688"/>
                  </a:cubicBezTo>
                  <a:cubicBezTo>
                    <a:pt x="57826" y="175419"/>
                    <a:pt x="61183" y="179187"/>
                    <a:pt x="64952" y="182843"/>
                  </a:cubicBezTo>
                  <a:cubicBezTo>
                    <a:pt x="73383" y="191013"/>
                    <a:pt x="82299" y="197131"/>
                    <a:pt x="89985" y="200489"/>
                  </a:cubicBezTo>
                  <a:cubicBezTo>
                    <a:pt x="86403" y="192916"/>
                    <a:pt x="80024" y="184186"/>
                    <a:pt x="71592" y="176015"/>
                  </a:cubicBezTo>
                  <a:cubicBezTo>
                    <a:pt x="65623" y="170233"/>
                    <a:pt x="59393" y="165457"/>
                    <a:pt x="53536" y="161988"/>
                  </a:cubicBezTo>
                  <a:cubicBezTo>
                    <a:pt x="51782" y="150199"/>
                    <a:pt x="49768" y="138037"/>
                    <a:pt x="47604" y="125613"/>
                  </a:cubicBezTo>
                  <a:cubicBezTo>
                    <a:pt x="46970" y="121957"/>
                    <a:pt x="46298" y="118301"/>
                    <a:pt x="45627" y="114682"/>
                  </a:cubicBezTo>
                  <a:cubicBezTo>
                    <a:pt x="49618" y="120017"/>
                    <a:pt x="54394" y="125464"/>
                    <a:pt x="59803" y="130724"/>
                  </a:cubicBezTo>
                  <a:cubicBezTo>
                    <a:pt x="70660" y="141245"/>
                    <a:pt x="82151" y="149117"/>
                    <a:pt x="92037" y="153445"/>
                  </a:cubicBezTo>
                  <a:cubicBezTo>
                    <a:pt x="87411" y="143670"/>
                    <a:pt x="79203" y="132441"/>
                    <a:pt x="68347" y="121920"/>
                  </a:cubicBezTo>
                  <a:cubicBezTo>
                    <a:pt x="60065" y="113899"/>
                    <a:pt x="51409" y="107407"/>
                    <a:pt x="43388" y="102856"/>
                  </a:cubicBezTo>
                  <a:cubicBezTo>
                    <a:pt x="40180" y="86180"/>
                    <a:pt x="36785" y="70287"/>
                    <a:pt x="33315" y="55401"/>
                  </a:cubicBezTo>
                  <a:cubicBezTo>
                    <a:pt x="36486" y="59729"/>
                    <a:pt x="40366" y="64168"/>
                    <a:pt x="44769" y="68459"/>
                  </a:cubicBezTo>
                  <a:cubicBezTo>
                    <a:pt x="53200" y="76629"/>
                    <a:pt x="62116" y="82747"/>
                    <a:pt x="69802" y="86105"/>
                  </a:cubicBezTo>
                  <a:cubicBezTo>
                    <a:pt x="66220" y="78532"/>
                    <a:pt x="59840" y="69802"/>
                    <a:pt x="51409" y="61631"/>
                  </a:cubicBezTo>
                  <a:cubicBezTo>
                    <a:pt x="44694" y="55103"/>
                    <a:pt x="37643" y="49880"/>
                    <a:pt x="31189" y="46336"/>
                  </a:cubicBezTo>
                  <a:cubicBezTo>
                    <a:pt x="27010" y="29137"/>
                    <a:pt x="22795" y="13505"/>
                    <a:pt x="18616" y="0"/>
                  </a:cubicBezTo>
                  <a:cubicBezTo>
                    <a:pt x="19325" y="14102"/>
                    <a:pt x="20705" y="30219"/>
                    <a:pt x="22683" y="47828"/>
                  </a:cubicBezTo>
                  <a:cubicBezTo>
                    <a:pt x="17833" y="53387"/>
                    <a:pt x="12983" y="60699"/>
                    <a:pt x="8916" y="69130"/>
                  </a:cubicBezTo>
                  <a:cubicBezTo>
                    <a:pt x="3805" y="79726"/>
                    <a:pt x="783" y="90097"/>
                    <a:pt x="0" y="98454"/>
                  </a:cubicBezTo>
                  <a:cubicBezTo>
                    <a:pt x="6081" y="92671"/>
                    <a:pt x="12348" y="83867"/>
                    <a:pt x="17460" y="73309"/>
                  </a:cubicBezTo>
                  <a:cubicBezTo>
                    <a:pt x="20146" y="67787"/>
                    <a:pt x="22235" y="62303"/>
                    <a:pt x="23727" y="57117"/>
                  </a:cubicBezTo>
                  <a:cubicBezTo>
                    <a:pt x="25555" y="72264"/>
                    <a:pt x="27831" y="88381"/>
                    <a:pt x="30517" y="105132"/>
                  </a:cubicBezTo>
                  <a:cubicBezTo>
                    <a:pt x="24511" y="112145"/>
                    <a:pt x="18616" y="121211"/>
                    <a:pt x="13617" y="131583"/>
                  </a:cubicBezTo>
                  <a:cubicBezTo>
                    <a:pt x="7014" y="145200"/>
                    <a:pt x="3134" y="158556"/>
                    <a:pt x="2164" y="169300"/>
                  </a:cubicBezTo>
                  <a:cubicBezTo>
                    <a:pt x="9998" y="161876"/>
                    <a:pt x="18057" y="150535"/>
                    <a:pt x="24660" y="136917"/>
                  </a:cubicBezTo>
                  <a:cubicBezTo>
                    <a:pt x="27943" y="130128"/>
                    <a:pt x="30554" y="123375"/>
                    <a:pt x="32494" y="116958"/>
                  </a:cubicBezTo>
                  <a:cubicBezTo>
                    <a:pt x="33091" y="120577"/>
                    <a:pt x="33725" y="124233"/>
                    <a:pt x="34397" y="127926"/>
                  </a:cubicBezTo>
                  <a:cubicBezTo>
                    <a:pt x="36598" y="140350"/>
                    <a:pt x="38911" y="152437"/>
                    <a:pt x="41262" y="164114"/>
                  </a:cubicBezTo>
                  <a:cubicBezTo>
                    <a:pt x="36934" y="169375"/>
                    <a:pt x="32755" y="175978"/>
                    <a:pt x="29099" y="183477"/>
                  </a:cubicBezTo>
                  <a:cubicBezTo>
                    <a:pt x="23988" y="194035"/>
                    <a:pt x="20967" y="204444"/>
                    <a:pt x="20183" y="212763"/>
                  </a:cubicBezTo>
                  <a:cubicBezTo>
                    <a:pt x="26264" y="206980"/>
                    <a:pt x="32532" y="198176"/>
                    <a:pt x="37643" y="187618"/>
                  </a:cubicBezTo>
                  <a:cubicBezTo>
                    <a:pt x="39919" y="182880"/>
                    <a:pt x="41784" y="178217"/>
                    <a:pt x="43239" y="173740"/>
                  </a:cubicBezTo>
                  <a:cubicBezTo>
                    <a:pt x="49730" y="204369"/>
                    <a:pt x="56669" y="231715"/>
                    <a:pt x="63385" y="253503"/>
                  </a:cubicBezTo>
                  <a:lnTo>
                    <a:pt x="63385" y="253503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76" name="Google Shape;2676;p31"/>
            <p:cNvSpPr/>
            <p:nvPr/>
          </p:nvSpPr>
          <p:spPr>
            <a:xfrm>
              <a:off x="4519247" y="967879"/>
              <a:ext cx="475853" cy="295249"/>
            </a:xfrm>
            <a:custGeom>
              <a:rect b="b" l="l" r="r" t="t"/>
              <a:pathLst>
                <a:path extrusionOk="0" h="295249" w="475853">
                  <a:moveTo>
                    <a:pt x="0" y="9998"/>
                  </a:moveTo>
                  <a:cubicBezTo>
                    <a:pt x="16826" y="20594"/>
                    <a:pt x="38315" y="32644"/>
                    <a:pt x="62676" y="45067"/>
                  </a:cubicBezTo>
                  <a:cubicBezTo>
                    <a:pt x="58573" y="45254"/>
                    <a:pt x="54170" y="45739"/>
                    <a:pt x="49656" y="46559"/>
                  </a:cubicBezTo>
                  <a:cubicBezTo>
                    <a:pt x="39546" y="48425"/>
                    <a:pt x="30666" y="51633"/>
                    <a:pt x="24362" y="55401"/>
                  </a:cubicBezTo>
                  <a:cubicBezTo>
                    <a:pt x="31599" y="56670"/>
                    <a:pt x="41038" y="56520"/>
                    <a:pt x="51185" y="54692"/>
                  </a:cubicBezTo>
                  <a:cubicBezTo>
                    <a:pt x="58349" y="53387"/>
                    <a:pt x="64915" y="51372"/>
                    <a:pt x="70361" y="48984"/>
                  </a:cubicBezTo>
                  <a:cubicBezTo>
                    <a:pt x="79651" y="53648"/>
                    <a:pt x="89351" y="58348"/>
                    <a:pt x="99349" y="63012"/>
                  </a:cubicBezTo>
                  <a:cubicBezTo>
                    <a:pt x="102297" y="64392"/>
                    <a:pt x="105244" y="65773"/>
                    <a:pt x="108154" y="67078"/>
                  </a:cubicBezTo>
                  <a:cubicBezTo>
                    <a:pt x="102297" y="67228"/>
                    <a:pt x="96029" y="67862"/>
                    <a:pt x="89500" y="69056"/>
                  </a:cubicBezTo>
                  <a:cubicBezTo>
                    <a:pt x="76480" y="71443"/>
                    <a:pt x="65027" y="75584"/>
                    <a:pt x="56931" y="80397"/>
                  </a:cubicBezTo>
                  <a:cubicBezTo>
                    <a:pt x="66220" y="82039"/>
                    <a:pt x="78420" y="81852"/>
                    <a:pt x="91440" y="79464"/>
                  </a:cubicBezTo>
                  <a:cubicBezTo>
                    <a:pt x="101364" y="77636"/>
                    <a:pt x="110392" y="74801"/>
                    <a:pt x="117704" y="71406"/>
                  </a:cubicBezTo>
                  <a:cubicBezTo>
                    <a:pt x="131247" y="77487"/>
                    <a:pt x="144305" y="83083"/>
                    <a:pt x="156690" y="88082"/>
                  </a:cubicBezTo>
                  <a:cubicBezTo>
                    <a:pt x="151990" y="88157"/>
                    <a:pt x="146879" y="88642"/>
                    <a:pt x="141581" y="89612"/>
                  </a:cubicBezTo>
                  <a:cubicBezTo>
                    <a:pt x="131471" y="91477"/>
                    <a:pt x="122591" y="94686"/>
                    <a:pt x="116287" y="98416"/>
                  </a:cubicBezTo>
                  <a:cubicBezTo>
                    <a:pt x="123524" y="99685"/>
                    <a:pt x="133000" y="99536"/>
                    <a:pt x="143073" y="97708"/>
                  </a:cubicBezTo>
                  <a:cubicBezTo>
                    <a:pt x="151132" y="96215"/>
                    <a:pt x="158444" y="93865"/>
                    <a:pt x="164226" y="91067"/>
                  </a:cubicBezTo>
                  <a:cubicBezTo>
                    <a:pt x="178627" y="96738"/>
                    <a:pt x="191946" y="101588"/>
                    <a:pt x="203660" y="105430"/>
                  </a:cubicBezTo>
                  <a:cubicBezTo>
                    <a:pt x="193214" y="98864"/>
                    <a:pt x="181015" y="91738"/>
                    <a:pt x="167435" y="84352"/>
                  </a:cubicBezTo>
                  <a:cubicBezTo>
                    <a:pt x="165942" y="78159"/>
                    <a:pt x="163182" y="71070"/>
                    <a:pt x="159227" y="63982"/>
                  </a:cubicBezTo>
                  <a:cubicBezTo>
                    <a:pt x="154265" y="55065"/>
                    <a:pt x="148371" y="47753"/>
                    <a:pt x="142812" y="43015"/>
                  </a:cubicBezTo>
                  <a:cubicBezTo>
                    <a:pt x="143857" y="50216"/>
                    <a:pt x="146953" y="59020"/>
                    <a:pt x="151915" y="67936"/>
                  </a:cubicBezTo>
                  <a:cubicBezTo>
                    <a:pt x="154489" y="72600"/>
                    <a:pt x="157362" y="76816"/>
                    <a:pt x="160272" y="80472"/>
                  </a:cubicBezTo>
                  <a:cubicBezTo>
                    <a:pt x="148520" y="74167"/>
                    <a:pt x="135873" y="67713"/>
                    <a:pt x="122554" y="61221"/>
                  </a:cubicBezTo>
                  <a:cubicBezTo>
                    <a:pt x="120577" y="53461"/>
                    <a:pt x="117107" y="44769"/>
                    <a:pt x="112220" y="36039"/>
                  </a:cubicBezTo>
                  <a:cubicBezTo>
                    <a:pt x="105841" y="24585"/>
                    <a:pt x="98267" y="15147"/>
                    <a:pt x="91104" y="9066"/>
                  </a:cubicBezTo>
                  <a:cubicBezTo>
                    <a:pt x="92447" y="18318"/>
                    <a:pt x="96439" y="29697"/>
                    <a:pt x="102819" y="41150"/>
                  </a:cubicBezTo>
                  <a:cubicBezTo>
                    <a:pt x="105990" y="46895"/>
                    <a:pt x="109497" y="52118"/>
                    <a:pt x="113078" y="56670"/>
                  </a:cubicBezTo>
                  <a:cubicBezTo>
                    <a:pt x="110168" y="55289"/>
                    <a:pt x="107258" y="53909"/>
                    <a:pt x="104311" y="52529"/>
                  </a:cubicBezTo>
                  <a:cubicBezTo>
                    <a:pt x="94313" y="47865"/>
                    <a:pt x="84538" y="43426"/>
                    <a:pt x="74987" y="39247"/>
                  </a:cubicBezTo>
                  <a:cubicBezTo>
                    <a:pt x="73421" y="33577"/>
                    <a:pt x="70846" y="27272"/>
                    <a:pt x="67302" y="20967"/>
                  </a:cubicBezTo>
                  <a:cubicBezTo>
                    <a:pt x="62340" y="12050"/>
                    <a:pt x="56446" y="4738"/>
                    <a:pt x="50887" y="0"/>
                  </a:cubicBezTo>
                  <a:cubicBezTo>
                    <a:pt x="51932" y="7200"/>
                    <a:pt x="55028" y="16005"/>
                    <a:pt x="59990" y="24921"/>
                  </a:cubicBezTo>
                  <a:cubicBezTo>
                    <a:pt x="62191" y="28913"/>
                    <a:pt x="64616" y="32569"/>
                    <a:pt x="67078" y="35815"/>
                  </a:cubicBezTo>
                  <a:cubicBezTo>
                    <a:pt x="41971" y="24959"/>
                    <a:pt x="18952" y="16154"/>
                    <a:pt x="0" y="9998"/>
                  </a:cubicBezTo>
                  <a:lnTo>
                    <a:pt x="0" y="9998"/>
                  </a:lnTo>
                  <a:close/>
                  <a:moveTo>
                    <a:pt x="410678" y="140238"/>
                  </a:moveTo>
                  <a:cubicBezTo>
                    <a:pt x="417766" y="140760"/>
                    <a:pt x="426645" y="143148"/>
                    <a:pt x="435674" y="147326"/>
                  </a:cubicBezTo>
                  <a:cubicBezTo>
                    <a:pt x="440412" y="149527"/>
                    <a:pt x="444739" y="151990"/>
                    <a:pt x="448507" y="154564"/>
                  </a:cubicBezTo>
                  <a:cubicBezTo>
                    <a:pt x="441568" y="143633"/>
                    <a:pt x="434368" y="131844"/>
                    <a:pt x="427093" y="119420"/>
                  </a:cubicBezTo>
                  <a:cubicBezTo>
                    <a:pt x="419371" y="118040"/>
                    <a:pt x="410641" y="115279"/>
                    <a:pt x="401762" y="111176"/>
                  </a:cubicBezTo>
                  <a:cubicBezTo>
                    <a:pt x="390122" y="105803"/>
                    <a:pt x="380384" y="99125"/>
                    <a:pt x="373930" y="92597"/>
                  </a:cubicBezTo>
                  <a:cubicBezTo>
                    <a:pt x="383071" y="93268"/>
                    <a:pt x="394487" y="96327"/>
                    <a:pt x="406126" y="101737"/>
                  </a:cubicBezTo>
                  <a:cubicBezTo>
                    <a:pt x="411947" y="104423"/>
                    <a:pt x="417319" y="107445"/>
                    <a:pt x="421982" y="110579"/>
                  </a:cubicBezTo>
                  <a:cubicBezTo>
                    <a:pt x="420415" y="107855"/>
                    <a:pt x="418886" y="105132"/>
                    <a:pt x="417319" y="102371"/>
                  </a:cubicBezTo>
                  <a:cubicBezTo>
                    <a:pt x="412059" y="93044"/>
                    <a:pt x="407059" y="83867"/>
                    <a:pt x="402358" y="74950"/>
                  </a:cubicBezTo>
                  <a:cubicBezTo>
                    <a:pt x="396688" y="73831"/>
                    <a:pt x="390345" y="71742"/>
                    <a:pt x="383966" y="68795"/>
                  </a:cubicBezTo>
                  <a:cubicBezTo>
                    <a:pt x="374900" y="64616"/>
                    <a:pt x="367364" y="59430"/>
                    <a:pt x="362365" y="54357"/>
                  </a:cubicBezTo>
                  <a:cubicBezTo>
                    <a:pt x="369454" y="54879"/>
                    <a:pt x="378333" y="57267"/>
                    <a:pt x="387361" y="61445"/>
                  </a:cubicBezTo>
                  <a:cubicBezTo>
                    <a:pt x="391390" y="63310"/>
                    <a:pt x="395158" y="65362"/>
                    <a:pt x="398516" y="67563"/>
                  </a:cubicBezTo>
                  <a:cubicBezTo>
                    <a:pt x="386279" y="43985"/>
                    <a:pt x="376094" y="22310"/>
                    <a:pt x="368782" y="4440"/>
                  </a:cubicBezTo>
                  <a:cubicBezTo>
                    <a:pt x="380273" y="19997"/>
                    <a:pt x="393517" y="39919"/>
                    <a:pt x="407320" y="62639"/>
                  </a:cubicBezTo>
                  <a:cubicBezTo>
                    <a:pt x="407208" y="58647"/>
                    <a:pt x="407395" y="54357"/>
                    <a:pt x="407880" y="49954"/>
                  </a:cubicBezTo>
                  <a:cubicBezTo>
                    <a:pt x="408999" y="40068"/>
                    <a:pt x="411536" y="31226"/>
                    <a:pt x="414782" y="24921"/>
                  </a:cubicBezTo>
                  <a:cubicBezTo>
                    <a:pt x="416498" y="31823"/>
                    <a:pt x="417020" y="40963"/>
                    <a:pt x="415901" y="50887"/>
                  </a:cubicBezTo>
                  <a:cubicBezTo>
                    <a:pt x="415118" y="57901"/>
                    <a:pt x="413588" y="64392"/>
                    <a:pt x="411610" y="69802"/>
                  </a:cubicBezTo>
                  <a:cubicBezTo>
                    <a:pt x="416796" y="78494"/>
                    <a:pt x="422057" y="87523"/>
                    <a:pt x="427280" y="96850"/>
                  </a:cubicBezTo>
                  <a:cubicBezTo>
                    <a:pt x="428847" y="99610"/>
                    <a:pt x="430376" y="102371"/>
                    <a:pt x="431868" y="105094"/>
                  </a:cubicBezTo>
                  <a:cubicBezTo>
                    <a:pt x="431607" y="99424"/>
                    <a:pt x="431794" y="93305"/>
                    <a:pt x="432540" y="86926"/>
                  </a:cubicBezTo>
                  <a:cubicBezTo>
                    <a:pt x="433995" y="74167"/>
                    <a:pt x="437278" y="62825"/>
                    <a:pt x="441419" y="54655"/>
                  </a:cubicBezTo>
                  <a:cubicBezTo>
                    <a:pt x="443658" y="63534"/>
                    <a:pt x="444292" y="75323"/>
                    <a:pt x="442837" y="88082"/>
                  </a:cubicBezTo>
                  <a:cubicBezTo>
                    <a:pt x="441718" y="97820"/>
                    <a:pt x="439554" y="106699"/>
                    <a:pt x="436756" y="114011"/>
                  </a:cubicBezTo>
                  <a:cubicBezTo>
                    <a:pt x="443620" y="126658"/>
                    <a:pt x="449962" y="138932"/>
                    <a:pt x="455670" y="150535"/>
                  </a:cubicBezTo>
                  <a:cubicBezTo>
                    <a:pt x="455410" y="145983"/>
                    <a:pt x="455558" y="140984"/>
                    <a:pt x="456155" y="135836"/>
                  </a:cubicBezTo>
                  <a:cubicBezTo>
                    <a:pt x="457275" y="125949"/>
                    <a:pt x="459812" y="117145"/>
                    <a:pt x="463057" y="110802"/>
                  </a:cubicBezTo>
                  <a:cubicBezTo>
                    <a:pt x="464773" y="117704"/>
                    <a:pt x="465296" y="126845"/>
                    <a:pt x="464177" y="136768"/>
                  </a:cubicBezTo>
                  <a:cubicBezTo>
                    <a:pt x="463281" y="144677"/>
                    <a:pt x="461491" y="151878"/>
                    <a:pt x="459140" y="157698"/>
                  </a:cubicBezTo>
                  <a:cubicBezTo>
                    <a:pt x="465669" y="171240"/>
                    <a:pt x="471302" y="183738"/>
                    <a:pt x="475854" y="194818"/>
                  </a:cubicBezTo>
                  <a:cubicBezTo>
                    <a:pt x="468728" y="185193"/>
                    <a:pt x="460968" y="173889"/>
                    <a:pt x="452760" y="161279"/>
                  </a:cubicBezTo>
                  <a:cubicBezTo>
                    <a:pt x="446568" y="160272"/>
                    <a:pt x="439479" y="158071"/>
                    <a:pt x="432279" y="154750"/>
                  </a:cubicBezTo>
                  <a:cubicBezTo>
                    <a:pt x="423251" y="150460"/>
                    <a:pt x="415677" y="145274"/>
                    <a:pt x="410678" y="140238"/>
                  </a:cubicBezTo>
                  <a:lnTo>
                    <a:pt x="410678" y="140238"/>
                  </a:lnTo>
                  <a:close/>
                  <a:moveTo>
                    <a:pt x="287303" y="202504"/>
                  </a:moveTo>
                  <a:cubicBezTo>
                    <a:pt x="293757" y="205451"/>
                    <a:pt x="302786" y="207727"/>
                    <a:pt x="312970" y="208697"/>
                  </a:cubicBezTo>
                  <a:cubicBezTo>
                    <a:pt x="318305" y="209219"/>
                    <a:pt x="323417" y="209294"/>
                    <a:pt x="328117" y="209070"/>
                  </a:cubicBezTo>
                  <a:cubicBezTo>
                    <a:pt x="316029" y="214405"/>
                    <a:pt x="303233" y="220299"/>
                    <a:pt x="290026" y="226679"/>
                  </a:cubicBezTo>
                  <a:cubicBezTo>
                    <a:pt x="282565" y="224142"/>
                    <a:pt x="273425" y="222202"/>
                    <a:pt x="263426" y="221232"/>
                  </a:cubicBezTo>
                  <a:cubicBezTo>
                    <a:pt x="250331" y="219963"/>
                    <a:pt x="238169" y="220635"/>
                    <a:pt x="228954" y="222724"/>
                  </a:cubicBezTo>
                  <a:cubicBezTo>
                    <a:pt x="237274" y="226492"/>
                    <a:pt x="248876" y="229477"/>
                    <a:pt x="261971" y="230708"/>
                  </a:cubicBezTo>
                  <a:cubicBezTo>
                    <a:pt x="268537" y="231342"/>
                    <a:pt x="274842" y="231491"/>
                    <a:pt x="280662" y="231230"/>
                  </a:cubicBezTo>
                  <a:cubicBezTo>
                    <a:pt x="277827" y="232648"/>
                    <a:pt x="274955" y="234066"/>
                    <a:pt x="272082" y="235483"/>
                  </a:cubicBezTo>
                  <a:cubicBezTo>
                    <a:pt x="262345" y="240370"/>
                    <a:pt x="252906" y="245220"/>
                    <a:pt x="243840" y="250033"/>
                  </a:cubicBezTo>
                  <a:cubicBezTo>
                    <a:pt x="238281" y="248242"/>
                    <a:pt x="231640" y="246899"/>
                    <a:pt x="224440" y="246190"/>
                  </a:cubicBezTo>
                  <a:cubicBezTo>
                    <a:pt x="214256" y="245220"/>
                    <a:pt x="204817" y="245743"/>
                    <a:pt x="197654" y="247347"/>
                  </a:cubicBezTo>
                  <a:cubicBezTo>
                    <a:pt x="204108" y="250294"/>
                    <a:pt x="213136" y="252570"/>
                    <a:pt x="223321" y="253540"/>
                  </a:cubicBezTo>
                  <a:cubicBezTo>
                    <a:pt x="227872" y="253988"/>
                    <a:pt x="232275" y="254099"/>
                    <a:pt x="236379" y="253988"/>
                  </a:cubicBezTo>
                  <a:cubicBezTo>
                    <a:pt x="212651" y="266784"/>
                    <a:pt x="191797" y="279058"/>
                    <a:pt x="175493" y="289691"/>
                  </a:cubicBezTo>
                  <a:cubicBezTo>
                    <a:pt x="194110" y="282863"/>
                    <a:pt x="216643" y="273387"/>
                    <a:pt x="241266" y="262009"/>
                  </a:cubicBezTo>
                  <a:cubicBezTo>
                    <a:pt x="238953" y="265105"/>
                    <a:pt x="236751" y="268537"/>
                    <a:pt x="234700" y="272268"/>
                  </a:cubicBezTo>
                  <a:cubicBezTo>
                    <a:pt x="230186" y="280588"/>
                    <a:pt x="227499" y="288758"/>
                    <a:pt x="226791" y="295249"/>
                  </a:cubicBezTo>
                  <a:cubicBezTo>
                    <a:pt x="232125" y="290623"/>
                    <a:pt x="237647" y="283647"/>
                    <a:pt x="242161" y="275327"/>
                  </a:cubicBezTo>
                  <a:cubicBezTo>
                    <a:pt x="245370" y="269433"/>
                    <a:pt x="247645" y="263613"/>
                    <a:pt x="248951" y="258390"/>
                  </a:cubicBezTo>
                  <a:cubicBezTo>
                    <a:pt x="258278" y="253988"/>
                    <a:pt x="267829" y="249361"/>
                    <a:pt x="277566" y="244474"/>
                  </a:cubicBezTo>
                  <a:cubicBezTo>
                    <a:pt x="280439" y="243019"/>
                    <a:pt x="283311" y="241602"/>
                    <a:pt x="286147" y="240147"/>
                  </a:cubicBezTo>
                  <a:cubicBezTo>
                    <a:pt x="282789" y="244474"/>
                    <a:pt x="279543" y="249399"/>
                    <a:pt x="276633" y="254771"/>
                  </a:cubicBezTo>
                  <a:cubicBezTo>
                    <a:pt x="270813" y="265515"/>
                    <a:pt x="267381" y="275999"/>
                    <a:pt x="266486" y="284393"/>
                  </a:cubicBezTo>
                  <a:cubicBezTo>
                    <a:pt x="273350" y="278424"/>
                    <a:pt x="280476" y="269470"/>
                    <a:pt x="286296" y="258726"/>
                  </a:cubicBezTo>
                  <a:cubicBezTo>
                    <a:pt x="290735" y="250555"/>
                    <a:pt x="293794" y="242497"/>
                    <a:pt x="295399" y="235409"/>
                  </a:cubicBezTo>
                  <a:cubicBezTo>
                    <a:pt x="308382" y="228656"/>
                    <a:pt x="320693" y="222015"/>
                    <a:pt x="332109" y="215561"/>
                  </a:cubicBezTo>
                  <a:cubicBezTo>
                    <a:pt x="329348" y="219031"/>
                    <a:pt x="326736" y="223023"/>
                    <a:pt x="324349" y="227388"/>
                  </a:cubicBezTo>
                  <a:cubicBezTo>
                    <a:pt x="319835" y="235707"/>
                    <a:pt x="317149" y="243877"/>
                    <a:pt x="316440" y="250406"/>
                  </a:cubicBezTo>
                  <a:cubicBezTo>
                    <a:pt x="321775" y="245780"/>
                    <a:pt x="327296" y="238804"/>
                    <a:pt x="331811" y="230484"/>
                  </a:cubicBezTo>
                  <a:cubicBezTo>
                    <a:pt x="335429" y="223843"/>
                    <a:pt x="337854" y="217315"/>
                    <a:pt x="339048" y="211607"/>
                  </a:cubicBezTo>
                  <a:cubicBezTo>
                    <a:pt x="352218" y="204033"/>
                    <a:pt x="364081" y="196796"/>
                    <a:pt x="374154" y="190230"/>
                  </a:cubicBezTo>
                  <a:cubicBezTo>
                    <a:pt x="362626" y="194483"/>
                    <a:pt x="349569" y="199706"/>
                    <a:pt x="335504" y="205787"/>
                  </a:cubicBezTo>
                  <a:cubicBezTo>
                    <a:pt x="329572" y="203660"/>
                    <a:pt x="322185" y="202056"/>
                    <a:pt x="314052" y="201272"/>
                  </a:cubicBezTo>
                  <a:cubicBezTo>
                    <a:pt x="303904" y="200377"/>
                    <a:pt x="294429" y="200899"/>
                    <a:pt x="287303" y="202504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77" name="Google Shape;2677;p31"/>
            <p:cNvSpPr/>
            <p:nvPr/>
          </p:nvSpPr>
          <p:spPr>
            <a:xfrm>
              <a:off x="5585973" y="567349"/>
              <a:ext cx="386540" cy="446940"/>
            </a:xfrm>
            <a:custGeom>
              <a:rect b="b" l="l" r="r" t="t"/>
              <a:pathLst>
                <a:path extrusionOk="0" h="446940" w="386540">
                  <a:moveTo>
                    <a:pt x="381392" y="0"/>
                  </a:moveTo>
                  <a:cubicBezTo>
                    <a:pt x="372475" y="17870"/>
                    <a:pt x="360276" y="39471"/>
                    <a:pt x="345651" y="62937"/>
                  </a:cubicBezTo>
                  <a:cubicBezTo>
                    <a:pt x="349494" y="60848"/>
                    <a:pt x="353747" y="58908"/>
                    <a:pt x="358336" y="57155"/>
                  </a:cubicBezTo>
                  <a:cubicBezTo>
                    <a:pt x="368632" y="53237"/>
                    <a:pt x="378594" y="51148"/>
                    <a:pt x="386540" y="50887"/>
                  </a:cubicBezTo>
                  <a:cubicBezTo>
                    <a:pt x="380757" y="55849"/>
                    <a:pt x="372102" y="60811"/>
                    <a:pt x="361805" y="64728"/>
                  </a:cubicBezTo>
                  <a:cubicBezTo>
                    <a:pt x="354530" y="67489"/>
                    <a:pt x="347368" y="69354"/>
                    <a:pt x="340988" y="70324"/>
                  </a:cubicBezTo>
                  <a:cubicBezTo>
                    <a:pt x="335355" y="79203"/>
                    <a:pt x="329385" y="88343"/>
                    <a:pt x="323155" y="97596"/>
                  </a:cubicBezTo>
                  <a:cubicBezTo>
                    <a:pt x="321290" y="100319"/>
                    <a:pt x="319462" y="103043"/>
                    <a:pt x="317634" y="105729"/>
                  </a:cubicBezTo>
                  <a:cubicBezTo>
                    <a:pt x="323006" y="102707"/>
                    <a:pt x="329087" y="99834"/>
                    <a:pt x="335728" y="97335"/>
                  </a:cubicBezTo>
                  <a:cubicBezTo>
                    <a:pt x="348971" y="92298"/>
                    <a:pt x="361805" y="89575"/>
                    <a:pt x="372065" y="89239"/>
                  </a:cubicBezTo>
                  <a:cubicBezTo>
                    <a:pt x="364603" y="95618"/>
                    <a:pt x="353449" y="102035"/>
                    <a:pt x="340242" y="107072"/>
                  </a:cubicBezTo>
                  <a:cubicBezTo>
                    <a:pt x="330132" y="110914"/>
                    <a:pt x="320245" y="113414"/>
                    <a:pt x="311590" y="114533"/>
                  </a:cubicBezTo>
                  <a:cubicBezTo>
                    <a:pt x="302972" y="126882"/>
                    <a:pt x="294466" y="138559"/>
                    <a:pt x="286296" y="149378"/>
                  </a:cubicBezTo>
                  <a:cubicBezTo>
                    <a:pt x="290586" y="146916"/>
                    <a:pt x="295548" y="144565"/>
                    <a:pt x="300920" y="142514"/>
                  </a:cubicBezTo>
                  <a:cubicBezTo>
                    <a:pt x="311179" y="138596"/>
                    <a:pt x="321178" y="136507"/>
                    <a:pt x="329124" y="136246"/>
                  </a:cubicBezTo>
                  <a:cubicBezTo>
                    <a:pt x="323341" y="141208"/>
                    <a:pt x="314686" y="146170"/>
                    <a:pt x="304390" y="150087"/>
                  </a:cubicBezTo>
                  <a:cubicBezTo>
                    <a:pt x="296182" y="153221"/>
                    <a:pt x="288161" y="155161"/>
                    <a:pt x="281222" y="155982"/>
                  </a:cubicBezTo>
                  <a:cubicBezTo>
                    <a:pt x="271596" y="168479"/>
                    <a:pt x="262419" y="179634"/>
                    <a:pt x="254099" y="189148"/>
                  </a:cubicBezTo>
                  <a:cubicBezTo>
                    <a:pt x="259621" y="178067"/>
                    <a:pt x="266411" y="165569"/>
                    <a:pt x="274245" y="152102"/>
                  </a:cubicBezTo>
                  <a:cubicBezTo>
                    <a:pt x="271858" y="146132"/>
                    <a:pt x="270141" y="138746"/>
                    <a:pt x="269433" y="130724"/>
                  </a:cubicBezTo>
                  <a:cubicBezTo>
                    <a:pt x="268575" y="120652"/>
                    <a:pt x="269507" y="111362"/>
                    <a:pt x="271708" y="104460"/>
                  </a:cubicBezTo>
                  <a:cubicBezTo>
                    <a:pt x="275066" y="110989"/>
                    <a:pt x="277565" y="120017"/>
                    <a:pt x="278424" y="130090"/>
                  </a:cubicBezTo>
                  <a:cubicBezTo>
                    <a:pt x="278871" y="135351"/>
                    <a:pt x="278834" y="140424"/>
                    <a:pt x="278386" y="145013"/>
                  </a:cubicBezTo>
                  <a:cubicBezTo>
                    <a:pt x="285251" y="133448"/>
                    <a:pt x="292824" y="121248"/>
                    <a:pt x="300994" y="108676"/>
                  </a:cubicBezTo>
                  <a:cubicBezTo>
                    <a:pt x="298122" y="101177"/>
                    <a:pt x="296070" y="92074"/>
                    <a:pt x="295212" y="82151"/>
                  </a:cubicBezTo>
                  <a:cubicBezTo>
                    <a:pt x="294093" y="69168"/>
                    <a:pt x="295286" y="57229"/>
                    <a:pt x="298159" y="48313"/>
                  </a:cubicBezTo>
                  <a:cubicBezTo>
                    <a:pt x="302487" y="56744"/>
                    <a:pt x="305695" y="68347"/>
                    <a:pt x="306815" y="81330"/>
                  </a:cubicBezTo>
                  <a:cubicBezTo>
                    <a:pt x="307374" y="87821"/>
                    <a:pt x="307337" y="94052"/>
                    <a:pt x="306852" y="99760"/>
                  </a:cubicBezTo>
                  <a:cubicBezTo>
                    <a:pt x="308643" y="97036"/>
                    <a:pt x="310471" y="94313"/>
                    <a:pt x="312299" y="91589"/>
                  </a:cubicBezTo>
                  <a:cubicBezTo>
                    <a:pt x="318529" y="82337"/>
                    <a:pt x="324759" y="73346"/>
                    <a:pt x="330878" y="64728"/>
                  </a:cubicBezTo>
                  <a:cubicBezTo>
                    <a:pt x="328900" y="59132"/>
                    <a:pt x="327446" y="52529"/>
                    <a:pt x="326849" y="45366"/>
                  </a:cubicBezTo>
                  <a:cubicBezTo>
                    <a:pt x="325991" y="35293"/>
                    <a:pt x="326923" y="26003"/>
                    <a:pt x="329124" y="19101"/>
                  </a:cubicBezTo>
                  <a:cubicBezTo>
                    <a:pt x="332482" y="25630"/>
                    <a:pt x="334981" y="34658"/>
                    <a:pt x="335840" y="44731"/>
                  </a:cubicBezTo>
                  <a:cubicBezTo>
                    <a:pt x="336213" y="49246"/>
                    <a:pt x="336250" y="53573"/>
                    <a:pt x="335951" y="57602"/>
                  </a:cubicBezTo>
                  <a:cubicBezTo>
                    <a:pt x="352329" y="35069"/>
                    <a:pt x="367924" y="15333"/>
                    <a:pt x="381392" y="0"/>
                  </a:cubicBezTo>
                  <a:lnTo>
                    <a:pt x="381392" y="0"/>
                  </a:lnTo>
                  <a:close/>
                  <a:moveTo>
                    <a:pt x="85993" y="350800"/>
                  </a:moveTo>
                  <a:cubicBezTo>
                    <a:pt x="79315" y="355911"/>
                    <a:pt x="72077" y="364044"/>
                    <a:pt x="65847" y="374042"/>
                  </a:cubicBezTo>
                  <a:cubicBezTo>
                    <a:pt x="62564" y="379265"/>
                    <a:pt x="59878" y="384526"/>
                    <a:pt x="57826" y="389525"/>
                  </a:cubicBezTo>
                  <a:cubicBezTo>
                    <a:pt x="57639" y="374191"/>
                    <a:pt x="57080" y="357888"/>
                    <a:pt x="56222" y="340839"/>
                  </a:cubicBezTo>
                  <a:cubicBezTo>
                    <a:pt x="62937" y="334497"/>
                    <a:pt x="69839" y="326065"/>
                    <a:pt x="75957" y="316253"/>
                  </a:cubicBezTo>
                  <a:cubicBezTo>
                    <a:pt x="84016" y="303382"/>
                    <a:pt x="89313" y="290437"/>
                    <a:pt x="91440" y="279804"/>
                  </a:cubicBezTo>
                  <a:cubicBezTo>
                    <a:pt x="82822" y="286408"/>
                    <a:pt x="73532" y="296854"/>
                    <a:pt x="65511" y="309725"/>
                  </a:cubicBezTo>
                  <a:cubicBezTo>
                    <a:pt x="61482" y="316179"/>
                    <a:pt x="58162" y="322633"/>
                    <a:pt x="55551" y="328789"/>
                  </a:cubicBezTo>
                  <a:cubicBezTo>
                    <a:pt x="55326" y="325095"/>
                    <a:pt x="55103" y="321402"/>
                    <a:pt x="54841" y="317634"/>
                  </a:cubicBezTo>
                  <a:cubicBezTo>
                    <a:pt x="53983" y="304987"/>
                    <a:pt x="52976" y="292675"/>
                    <a:pt x="51857" y="280737"/>
                  </a:cubicBezTo>
                  <a:cubicBezTo>
                    <a:pt x="56744" y="275924"/>
                    <a:pt x="61668" y="269806"/>
                    <a:pt x="66071" y="262680"/>
                  </a:cubicBezTo>
                  <a:cubicBezTo>
                    <a:pt x="72301" y="252682"/>
                    <a:pt x="76442" y="242646"/>
                    <a:pt x="78121" y="234364"/>
                  </a:cubicBezTo>
                  <a:cubicBezTo>
                    <a:pt x="71443" y="239475"/>
                    <a:pt x="64206" y="247608"/>
                    <a:pt x="57975" y="257606"/>
                  </a:cubicBezTo>
                  <a:cubicBezTo>
                    <a:pt x="55177" y="262083"/>
                    <a:pt x="52827" y="266560"/>
                    <a:pt x="50887" y="270888"/>
                  </a:cubicBezTo>
                  <a:cubicBezTo>
                    <a:pt x="47716" y="239587"/>
                    <a:pt x="43724" y="211569"/>
                    <a:pt x="39396" y="189073"/>
                  </a:cubicBezTo>
                  <a:cubicBezTo>
                    <a:pt x="38091" y="211942"/>
                    <a:pt x="37941" y="240221"/>
                    <a:pt x="38986" y="271671"/>
                  </a:cubicBezTo>
                  <a:cubicBezTo>
                    <a:pt x="36523" y="267642"/>
                    <a:pt x="33539" y="263538"/>
                    <a:pt x="30181" y="259472"/>
                  </a:cubicBezTo>
                  <a:cubicBezTo>
                    <a:pt x="22645" y="250406"/>
                    <a:pt x="14401" y="243318"/>
                    <a:pt x="7088" y="239139"/>
                  </a:cubicBezTo>
                  <a:cubicBezTo>
                    <a:pt x="9849" y="247086"/>
                    <a:pt x="15296" y="256487"/>
                    <a:pt x="22832" y="265553"/>
                  </a:cubicBezTo>
                  <a:cubicBezTo>
                    <a:pt x="28167" y="272007"/>
                    <a:pt x="33875" y="277416"/>
                    <a:pt x="39359" y="281520"/>
                  </a:cubicBezTo>
                  <a:cubicBezTo>
                    <a:pt x="39844" y="293459"/>
                    <a:pt x="40516" y="305845"/>
                    <a:pt x="41374" y="318454"/>
                  </a:cubicBezTo>
                  <a:cubicBezTo>
                    <a:pt x="41635" y="322185"/>
                    <a:pt x="41896" y="325916"/>
                    <a:pt x="42157" y="329572"/>
                  </a:cubicBezTo>
                  <a:cubicBezTo>
                    <a:pt x="38762" y="323789"/>
                    <a:pt x="34584" y="317858"/>
                    <a:pt x="29734" y="312038"/>
                  </a:cubicBezTo>
                  <a:cubicBezTo>
                    <a:pt x="20034" y="300360"/>
                    <a:pt x="9401" y="291257"/>
                    <a:pt x="0" y="285885"/>
                  </a:cubicBezTo>
                  <a:cubicBezTo>
                    <a:pt x="3544" y="296107"/>
                    <a:pt x="10558" y="308232"/>
                    <a:pt x="20258" y="319909"/>
                  </a:cubicBezTo>
                  <a:cubicBezTo>
                    <a:pt x="27644" y="328826"/>
                    <a:pt x="35591" y="336250"/>
                    <a:pt x="43127" y="341622"/>
                  </a:cubicBezTo>
                  <a:cubicBezTo>
                    <a:pt x="44545" y="358597"/>
                    <a:pt x="46224" y="374863"/>
                    <a:pt x="48089" y="390084"/>
                  </a:cubicBezTo>
                  <a:cubicBezTo>
                    <a:pt x="45365" y="385421"/>
                    <a:pt x="42008" y="380571"/>
                    <a:pt x="38053" y="375833"/>
                  </a:cubicBezTo>
                  <a:cubicBezTo>
                    <a:pt x="30517" y="366767"/>
                    <a:pt x="22272" y="359679"/>
                    <a:pt x="14960" y="355501"/>
                  </a:cubicBezTo>
                  <a:cubicBezTo>
                    <a:pt x="17721" y="363447"/>
                    <a:pt x="23168" y="372848"/>
                    <a:pt x="30704" y="381914"/>
                  </a:cubicBezTo>
                  <a:cubicBezTo>
                    <a:pt x="36710" y="389152"/>
                    <a:pt x="43164" y="395121"/>
                    <a:pt x="49245" y="399337"/>
                  </a:cubicBezTo>
                  <a:cubicBezTo>
                    <a:pt x="51558" y="416983"/>
                    <a:pt x="54095" y="433025"/>
                    <a:pt x="56781" y="446941"/>
                  </a:cubicBezTo>
                  <a:cubicBezTo>
                    <a:pt x="57602" y="432801"/>
                    <a:pt x="57975" y="416535"/>
                    <a:pt x="57864" y="398740"/>
                  </a:cubicBezTo>
                  <a:cubicBezTo>
                    <a:pt x="63310" y="393740"/>
                    <a:pt x="68906" y="386950"/>
                    <a:pt x="73905" y="378967"/>
                  </a:cubicBezTo>
                  <a:cubicBezTo>
                    <a:pt x="80211" y="369118"/>
                    <a:pt x="84352" y="359082"/>
                    <a:pt x="85993" y="350800"/>
                  </a:cubicBezTo>
                  <a:lnTo>
                    <a:pt x="85993" y="350800"/>
                  </a:lnTo>
                  <a:close/>
                  <a:moveTo>
                    <a:pt x="195154" y="319648"/>
                  </a:moveTo>
                  <a:cubicBezTo>
                    <a:pt x="191983" y="327445"/>
                    <a:pt x="186051" y="336548"/>
                    <a:pt x="178030" y="345204"/>
                  </a:cubicBezTo>
                  <a:cubicBezTo>
                    <a:pt x="173852" y="349718"/>
                    <a:pt x="169486" y="353710"/>
                    <a:pt x="165233" y="357030"/>
                  </a:cubicBezTo>
                  <a:cubicBezTo>
                    <a:pt x="180082" y="353187"/>
                    <a:pt x="195974" y="349382"/>
                    <a:pt x="212614" y="345763"/>
                  </a:cubicBezTo>
                  <a:cubicBezTo>
                    <a:pt x="216978" y="337593"/>
                    <a:pt x="223284" y="328751"/>
                    <a:pt x="231155" y="320245"/>
                  </a:cubicBezTo>
                  <a:cubicBezTo>
                    <a:pt x="241452" y="309090"/>
                    <a:pt x="252532" y="300547"/>
                    <a:pt x="262232" y="295697"/>
                  </a:cubicBezTo>
                  <a:cubicBezTo>
                    <a:pt x="258128" y="305733"/>
                    <a:pt x="250518" y="317447"/>
                    <a:pt x="240221" y="328602"/>
                  </a:cubicBezTo>
                  <a:cubicBezTo>
                    <a:pt x="235073" y="334198"/>
                    <a:pt x="229738" y="339123"/>
                    <a:pt x="224477" y="343226"/>
                  </a:cubicBezTo>
                  <a:cubicBezTo>
                    <a:pt x="228096" y="342480"/>
                    <a:pt x="231715" y="341734"/>
                    <a:pt x="235408" y="340988"/>
                  </a:cubicBezTo>
                  <a:cubicBezTo>
                    <a:pt x="247832" y="338488"/>
                    <a:pt x="259994" y="336175"/>
                    <a:pt x="271783" y="334123"/>
                  </a:cubicBezTo>
                  <a:cubicBezTo>
                    <a:pt x="275141" y="328154"/>
                    <a:pt x="279767" y="321775"/>
                    <a:pt x="285438" y="315656"/>
                  </a:cubicBezTo>
                  <a:cubicBezTo>
                    <a:pt x="293458" y="307001"/>
                    <a:pt x="302039" y="300360"/>
                    <a:pt x="309575" y="296592"/>
                  </a:cubicBezTo>
                  <a:cubicBezTo>
                    <a:pt x="306404" y="304390"/>
                    <a:pt x="300472" y="313493"/>
                    <a:pt x="292488" y="322148"/>
                  </a:cubicBezTo>
                  <a:cubicBezTo>
                    <a:pt x="288907" y="326028"/>
                    <a:pt x="285214" y="329497"/>
                    <a:pt x="281558" y="332482"/>
                  </a:cubicBezTo>
                  <a:cubicBezTo>
                    <a:pt x="312597" y="327296"/>
                    <a:pt x="340689" y="323752"/>
                    <a:pt x="363484" y="322036"/>
                  </a:cubicBezTo>
                  <a:cubicBezTo>
                    <a:pt x="341771" y="329311"/>
                    <a:pt x="314500" y="336959"/>
                    <a:pt x="283908" y="344196"/>
                  </a:cubicBezTo>
                  <a:cubicBezTo>
                    <a:pt x="288459" y="345540"/>
                    <a:pt x="293197" y="347293"/>
                    <a:pt x="297973" y="349457"/>
                  </a:cubicBezTo>
                  <a:cubicBezTo>
                    <a:pt x="308717" y="354344"/>
                    <a:pt x="317708" y="360425"/>
                    <a:pt x="323678" y="366394"/>
                  </a:cubicBezTo>
                  <a:cubicBezTo>
                    <a:pt x="315283" y="365835"/>
                    <a:pt x="304762" y="363074"/>
                    <a:pt x="294018" y="358187"/>
                  </a:cubicBezTo>
                  <a:cubicBezTo>
                    <a:pt x="286408" y="354717"/>
                    <a:pt x="279655" y="350651"/>
                    <a:pt x="274283" y="346472"/>
                  </a:cubicBezTo>
                  <a:cubicBezTo>
                    <a:pt x="262606" y="349158"/>
                    <a:pt x="250518" y="351770"/>
                    <a:pt x="238094" y="354269"/>
                  </a:cubicBezTo>
                  <a:cubicBezTo>
                    <a:pt x="234438" y="355016"/>
                    <a:pt x="230782" y="355724"/>
                    <a:pt x="227126" y="356433"/>
                  </a:cubicBezTo>
                  <a:cubicBezTo>
                    <a:pt x="233580" y="358187"/>
                    <a:pt x="240408" y="360649"/>
                    <a:pt x="247347" y="363820"/>
                  </a:cubicBezTo>
                  <a:cubicBezTo>
                    <a:pt x="261188" y="370088"/>
                    <a:pt x="272753" y="377922"/>
                    <a:pt x="280401" y="385607"/>
                  </a:cubicBezTo>
                  <a:cubicBezTo>
                    <a:pt x="269582" y="384861"/>
                    <a:pt x="256077" y="381317"/>
                    <a:pt x="242236" y="375049"/>
                  </a:cubicBezTo>
                  <a:cubicBezTo>
                    <a:pt x="231678" y="370237"/>
                    <a:pt x="222463" y="364566"/>
                    <a:pt x="215262" y="358709"/>
                  </a:cubicBezTo>
                  <a:cubicBezTo>
                    <a:pt x="198512" y="361805"/>
                    <a:pt x="182395" y="364492"/>
                    <a:pt x="167211" y="366693"/>
                  </a:cubicBezTo>
                  <a:cubicBezTo>
                    <a:pt x="172434" y="368073"/>
                    <a:pt x="177993" y="370050"/>
                    <a:pt x="183626" y="372625"/>
                  </a:cubicBezTo>
                  <a:cubicBezTo>
                    <a:pt x="194371" y="377512"/>
                    <a:pt x="203362" y="383593"/>
                    <a:pt x="209331" y="389562"/>
                  </a:cubicBezTo>
                  <a:cubicBezTo>
                    <a:pt x="200937" y="389002"/>
                    <a:pt x="190416" y="386242"/>
                    <a:pt x="179671" y="381354"/>
                  </a:cubicBezTo>
                  <a:cubicBezTo>
                    <a:pt x="171091" y="377474"/>
                    <a:pt x="163667" y="372811"/>
                    <a:pt x="157959" y="368036"/>
                  </a:cubicBezTo>
                  <a:cubicBezTo>
                    <a:pt x="140350" y="370461"/>
                    <a:pt x="124195" y="372214"/>
                    <a:pt x="110056" y="373296"/>
                  </a:cubicBezTo>
                  <a:cubicBezTo>
                    <a:pt x="123487" y="368782"/>
                    <a:pt x="139081" y="364156"/>
                    <a:pt x="156243" y="359530"/>
                  </a:cubicBezTo>
                  <a:cubicBezTo>
                    <a:pt x="159637" y="352926"/>
                    <a:pt x="164711" y="345763"/>
                    <a:pt x="171091" y="338861"/>
                  </a:cubicBezTo>
                  <a:cubicBezTo>
                    <a:pt x="179000" y="330057"/>
                    <a:pt x="187618" y="323416"/>
                    <a:pt x="195154" y="319648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78" name="Google Shape;2678;p31"/>
            <p:cNvSpPr/>
            <p:nvPr/>
          </p:nvSpPr>
          <p:spPr>
            <a:xfrm>
              <a:off x="4867547" y="1270298"/>
              <a:ext cx="475182" cy="25294"/>
            </a:xfrm>
            <a:custGeom>
              <a:rect b="b" l="l" r="r" t="t"/>
              <a:pathLst>
                <a:path extrusionOk="0" h="25294" w="475182">
                  <a:moveTo>
                    <a:pt x="0" y="15961"/>
                  </a:moveTo>
                  <a:cubicBezTo>
                    <a:pt x="61557" y="7417"/>
                    <a:pt x="145200" y="1560"/>
                    <a:pt x="237423" y="254"/>
                  </a:cubicBezTo>
                  <a:cubicBezTo>
                    <a:pt x="329647" y="-1014"/>
                    <a:pt x="413439" y="2530"/>
                    <a:pt x="475182" y="9320"/>
                  </a:cubicBezTo>
                  <a:cubicBezTo>
                    <a:pt x="413625" y="17863"/>
                    <a:pt x="329983" y="23721"/>
                    <a:pt x="237759" y="25026"/>
                  </a:cubicBezTo>
                  <a:cubicBezTo>
                    <a:pt x="145536" y="26332"/>
                    <a:pt x="61744" y="22788"/>
                    <a:pt x="0" y="1596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79" name="Google Shape;2679;p31"/>
            <p:cNvSpPr/>
            <p:nvPr/>
          </p:nvSpPr>
          <p:spPr>
            <a:xfrm>
              <a:off x="4954473" y="1219628"/>
              <a:ext cx="91440" cy="130836"/>
            </a:xfrm>
            <a:custGeom>
              <a:rect b="b" l="l" r="r" t="t"/>
              <a:pathLst>
                <a:path extrusionOk="0" h="130836" w="91440">
                  <a:moveTo>
                    <a:pt x="1828" y="130836"/>
                  </a:moveTo>
                  <a:cubicBezTo>
                    <a:pt x="10185" y="117816"/>
                    <a:pt x="23988" y="103378"/>
                    <a:pt x="41374" y="90433"/>
                  </a:cubicBezTo>
                  <a:cubicBezTo>
                    <a:pt x="58759" y="77487"/>
                    <a:pt x="76554" y="68421"/>
                    <a:pt x="91440" y="64168"/>
                  </a:cubicBezTo>
                  <a:cubicBezTo>
                    <a:pt x="83046" y="77189"/>
                    <a:pt x="69279" y="91627"/>
                    <a:pt x="51894" y="104572"/>
                  </a:cubicBezTo>
                  <a:cubicBezTo>
                    <a:pt x="34509" y="117480"/>
                    <a:pt x="16714" y="126546"/>
                    <a:pt x="1828" y="130836"/>
                  </a:cubicBezTo>
                  <a:lnTo>
                    <a:pt x="1828" y="130836"/>
                  </a:lnTo>
                  <a:close/>
                  <a:moveTo>
                    <a:pt x="0" y="0"/>
                  </a:moveTo>
                  <a:cubicBezTo>
                    <a:pt x="8730" y="12759"/>
                    <a:pt x="22907" y="26824"/>
                    <a:pt x="40665" y="39285"/>
                  </a:cubicBezTo>
                  <a:cubicBezTo>
                    <a:pt x="58423" y="51745"/>
                    <a:pt x="76442" y="60288"/>
                    <a:pt x="91440" y="64168"/>
                  </a:cubicBezTo>
                  <a:cubicBezTo>
                    <a:pt x="82710" y="51372"/>
                    <a:pt x="68533" y="37345"/>
                    <a:pt x="50775" y="24884"/>
                  </a:cubicBezTo>
                  <a:cubicBezTo>
                    <a:pt x="33017" y="12423"/>
                    <a:pt x="14998" y="3880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80" name="Google Shape;2680;p31"/>
            <p:cNvSpPr/>
            <p:nvPr/>
          </p:nvSpPr>
          <p:spPr>
            <a:xfrm>
              <a:off x="5039086" y="1199631"/>
              <a:ext cx="117741" cy="168442"/>
            </a:xfrm>
            <a:custGeom>
              <a:rect b="b" l="l" r="r" t="t"/>
              <a:pathLst>
                <a:path extrusionOk="0" h="168442" w="117741">
                  <a:moveTo>
                    <a:pt x="2350" y="168442"/>
                  </a:moveTo>
                  <a:cubicBezTo>
                    <a:pt x="13132" y="151691"/>
                    <a:pt x="30890" y="133112"/>
                    <a:pt x="53275" y="116436"/>
                  </a:cubicBezTo>
                  <a:cubicBezTo>
                    <a:pt x="75659" y="99760"/>
                    <a:pt x="98566" y="88120"/>
                    <a:pt x="117704" y="82598"/>
                  </a:cubicBezTo>
                  <a:cubicBezTo>
                    <a:pt x="106923" y="99349"/>
                    <a:pt x="89164" y="117928"/>
                    <a:pt x="66780" y="134605"/>
                  </a:cubicBezTo>
                  <a:cubicBezTo>
                    <a:pt x="44433" y="151281"/>
                    <a:pt x="21526" y="162958"/>
                    <a:pt x="2350" y="168442"/>
                  </a:cubicBezTo>
                  <a:lnTo>
                    <a:pt x="2350" y="168442"/>
                  </a:lnTo>
                  <a:close/>
                  <a:moveTo>
                    <a:pt x="0" y="0"/>
                  </a:moveTo>
                  <a:cubicBezTo>
                    <a:pt x="11267" y="16452"/>
                    <a:pt x="29510" y="34547"/>
                    <a:pt x="52379" y="50551"/>
                  </a:cubicBezTo>
                  <a:cubicBezTo>
                    <a:pt x="75211" y="66593"/>
                    <a:pt x="98454" y="77599"/>
                    <a:pt x="117742" y="82598"/>
                  </a:cubicBezTo>
                  <a:cubicBezTo>
                    <a:pt x="106475" y="66146"/>
                    <a:pt x="88232" y="48052"/>
                    <a:pt x="65362" y="32047"/>
                  </a:cubicBezTo>
                  <a:cubicBezTo>
                    <a:pt x="42530" y="16005"/>
                    <a:pt x="19325" y="4999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81" name="Google Shape;2681;p31"/>
            <p:cNvSpPr/>
            <p:nvPr/>
          </p:nvSpPr>
          <p:spPr>
            <a:xfrm>
              <a:off x="5168915" y="1216644"/>
              <a:ext cx="91440" cy="130836"/>
            </a:xfrm>
            <a:custGeom>
              <a:rect b="b" l="l" r="r" t="t"/>
              <a:pathLst>
                <a:path extrusionOk="0" h="130836" w="91440">
                  <a:moveTo>
                    <a:pt x="1828" y="130836"/>
                  </a:moveTo>
                  <a:cubicBezTo>
                    <a:pt x="10185" y="117816"/>
                    <a:pt x="23989" y="103378"/>
                    <a:pt x="41374" y="90433"/>
                  </a:cubicBezTo>
                  <a:cubicBezTo>
                    <a:pt x="58759" y="77487"/>
                    <a:pt x="76554" y="68421"/>
                    <a:pt x="91440" y="64131"/>
                  </a:cubicBezTo>
                  <a:cubicBezTo>
                    <a:pt x="83083" y="77151"/>
                    <a:pt x="69279" y="91589"/>
                    <a:pt x="51894" y="104535"/>
                  </a:cubicBezTo>
                  <a:cubicBezTo>
                    <a:pt x="34472" y="117480"/>
                    <a:pt x="16676" y="126546"/>
                    <a:pt x="1828" y="130836"/>
                  </a:cubicBezTo>
                  <a:lnTo>
                    <a:pt x="1828" y="130836"/>
                  </a:lnTo>
                  <a:close/>
                  <a:moveTo>
                    <a:pt x="0" y="0"/>
                  </a:moveTo>
                  <a:cubicBezTo>
                    <a:pt x="8730" y="12796"/>
                    <a:pt x="22907" y="26824"/>
                    <a:pt x="40665" y="39285"/>
                  </a:cubicBezTo>
                  <a:cubicBezTo>
                    <a:pt x="58423" y="51745"/>
                    <a:pt x="76442" y="60288"/>
                    <a:pt x="91440" y="64168"/>
                  </a:cubicBezTo>
                  <a:cubicBezTo>
                    <a:pt x="82710" y="51372"/>
                    <a:pt x="68533" y="37345"/>
                    <a:pt x="50775" y="24884"/>
                  </a:cubicBezTo>
                  <a:cubicBezTo>
                    <a:pt x="33017" y="12423"/>
                    <a:pt x="14960" y="3880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82" name="Google Shape;2682;p31"/>
            <p:cNvSpPr/>
            <p:nvPr/>
          </p:nvSpPr>
          <p:spPr>
            <a:xfrm>
              <a:off x="5303408" y="1258801"/>
              <a:ext cx="201160" cy="421907"/>
            </a:xfrm>
            <a:custGeom>
              <a:rect b="b" l="l" r="r" t="t"/>
              <a:pathLst>
                <a:path extrusionOk="0" h="421907" w="201160">
                  <a:moveTo>
                    <a:pt x="201160" y="421907"/>
                  </a:moveTo>
                  <a:cubicBezTo>
                    <a:pt x="168255" y="370423"/>
                    <a:pt x="128635" y="298085"/>
                    <a:pt x="89575" y="216195"/>
                  </a:cubicBezTo>
                  <a:cubicBezTo>
                    <a:pt x="50514" y="134306"/>
                    <a:pt x="19288" y="57975"/>
                    <a:pt x="0" y="0"/>
                  </a:cubicBezTo>
                  <a:cubicBezTo>
                    <a:pt x="32905" y="51484"/>
                    <a:pt x="72525" y="123823"/>
                    <a:pt x="111586" y="205712"/>
                  </a:cubicBezTo>
                  <a:cubicBezTo>
                    <a:pt x="150609" y="287601"/>
                    <a:pt x="181873" y="363932"/>
                    <a:pt x="201160" y="42190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83" name="Google Shape;2683;p31"/>
            <p:cNvSpPr/>
            <p:nvPr/>
          </p:nvSpPr>
          <p:spPr>
            <a:xfrm>
              <a:off x="5407490" y="1522339"/>
              <a:ext cx="117969" cy="108079"/>
            </a:xfrm>
            <a:custGeom>
              <a:rect b="b" l="l" r="r" t="t"/>
              <a:pathLst>
                <a:path extrusionOk="0" h="108079" w="117969">
                  <a:moveTo>
                    <a:pt x="117970" y="52678"/>
                  </a:moveTo>
                  <a:cubicBezTo>
                    <a:pt x="102898" y="50551"/>
                    <a:pt x="84356" y="44135"/>
                    <a:pt x="65628" y="33912"/>
                  </a:cubicBezTo>
                  <a:cubicBezTo>
                    <a:pt x="46900" y="23690"/>
                    <a:pt x="31529" y="11528"/>
                    <a:pt x="21568" y="0"/>
                  </a:cubicBezTo>
                  <a:cubicBezTo>
                    <a:pt x="36640" y="2127"/>
                    <a:pt x="55182" y="8543"/>
                    <a:pt x="73910" y="18766"/>
                  </a:cubicBezTo>
                  <a:cubicBezTo>
                    <a:pt x="92601" y="28988"/>
                    <a:pt x="108009" y="41150"/>
                    <a:pt x="117970" y="52678"/>
                  </a:cubicBezTo>
                  <a:lnTo>
                    <a:pt x="117970" y="52678"/>
                  </a:lnTo>
                  <a:close/>
                  <a:moveTo>
                    <a:pt x="1795" y="108079"/>
                  </a:moveTo>
                  <a:cubicBezTo>
                    <a:pt x="9630" y="95021"/>
                    <a:pt x="16345" y="76592"/>
                    <a:pt x="20188" y="55588"/>
                  </a:cubicBezTo>
                  <a:cubicBezTo>
                    <a:pt x="24030" y="34621"/>
                    <a:pt x="24254" y="14998"/>
                    <a:pt x="21568" y="0"/>
                  </a:cubicBezTo>
                  <a:cubicBezTo>
                    <a:pt x="13734" y="13058"/>
                    <a:pt x="7018" y="31487"/>
                    <a:pt x="3176" y="52491"/>
                  </a:cubicBezTo>
                  <a:cubicBezTo>
                    <a:pt x="-667" y="73458"/>
                    <a:pt x="-891" y="93082"/>
                    <a:pt x="1795" y="10807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84" name="Google Shape;2684;p31"/>
            <p:cNvSpPr/>
            <p:nvPr/>
          </p:nvSpPr>
          <p:spPr>
            <a:xfrm>
              <a:off x="5354339" y="1423885"/>
              <a:ext cx="151871" cy="139118"/>
            </a:xfrm>
            <a:custGeom>
              <a:rect b="b" l="l" r="r" t="t"/>
              <a:pathLst>
                <a:path extrusionOk="0" h="139118" w="151871">
                  <a:moveTo>
                    <a:pt x="151871" y="67825"/>
                  </a:moveTo>
                  <a:cubicBezTo>
                    <a:pt x="132471" y="65064"/>
                    <a:pt x="108557" y="56856"/>
                    <a:pt x="84494" y="43687"/>
                  </a:cubicBezTo>
                  <a:cubicBezTo>
                    <a:pt x="60394" y="30517"/>
                    <a:pt x="40583" y="14848"/>
                    <a:pt x="27787" y="0"/>
                  </a:cubicBezTo>
                  <a:cubicBezTo>
                    <a:pt x="47187" y="2761"/>
                    <a:pt x="71101" y="10968"/>
                    <a:pt x="95201" y="24138"/>
                  </a:cubicBezTo>
                  <a:cubicBezTo>
                    <a:pt x="119265" y="37307"/>
                    <a:pt x="139074" y="52976"/>
                    <a:pt x="151871" y="67825"/>
                  </a:cubicBezTo>
                  <a:lnTo>
                    <a:pt x="151871" y="67825"/>
                  </a:lnTo>
                  <a:close/>
                  <a:moveTo>
                    <a:pt x="2306" y="139119"/>
                  </a:moveTo>
                  <a:cubicBezTo>
                    <a:pt x="12379" y="122293"/>
                    <a:pt x="21034" y="98566"/>
                    <a:pt x="25959" y="71555"/>
                  </a:cubicBezTo>
                  <a:cubicBezTo>
                    <a:pt x="30884" y="44545"/>
                    <a:pt x="31219" y="19288"/>
                    <a:pt x="27712" y="0"/>
                  </a:cubicBezTo>
                  <a:cubicBezTo>
                    <a:pt x="17640" y="16825"/>
                    <a:pt x="8984" y="40553"/>
                    <a:pt x="4060" y="67563"/>
                  </a:cubicBezTo>
                  <a:cubicBezTo>
                    <a:pt x="-828" y="94574"/>
                    <a:pt x="-1163" y="119831"/>
                    <a:pt x="2306" y="13911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85" name="Google Shape;2685;p31"/>
            <p:cNvSpPr/>
            <p:nvPr/>
          </p:nvSpPr>
          <p:spPr>
            <a:xfrm>
              <a:off x="5316722" y="1331960"/>
              <a:ext cx="117969" cy="108079"/>
            </a:xfrm>
            <a:custGeom>
              <a:rect b="b" l="l" r="r" t="t"/>
              <a:pathLst>
                <a:path extrusionOk="0" h="108079" w="117969">
                  <a:moveTo>
                    <a:pt x="117970" y="52678"/>
                  </a:moveTo>
                  <a:cubicBezTo>
                    <a:pt x="102898" y="50551"/>
                    <a:pt x="84319" y="44135"/>
                    <a:pt x="65628" y="33912"/>
                  </a:cubicBezTo>
                  <a:cubicBezTo>
                    <a:pt x="46900" y="23690"/>
                    <a:pt x="31529" y="11528"/>
                    <a:pt x="21568" y="0"/>
                  </a:cubicBezTo>
                  <a:cubicBezTo>
                    <a:pt x="36640" y="2127"/>
                    <a:pt x="55219" y="8543"/>
                    <a:pt x="73910" y="18766"/>
                  </a:cubicBezTo>
                  <a:cubicBezTo>
                    <a:pt x="92601" y="28988"/>
                    <a:pt x="108009" y="41150"/>
                    <a:pt x="117970" y="52678"/>
                  </a:cubicBezTo>
                  <a:lnTo>
                    <a:pt x="117970" y="52678"/>
                  </a:lnTo>
                  <a:close/>
                  <a:moveTo>
                    <a:pt x="1795" y="108079"/>
                  </a:moveTo>
                  <a:cubicBezTo>
                    <a:pt x="9630" y="95021"/>
                    <a:pt x="16345" y="76554"/>
                    <a:pt x="20188" y="55588"/>
                  </a:cubicBezTo>
                  <a:cubicBezTo>
                    <a:pt x="24031" y="34621"/>
                    <a:pt x="24254" y="14998"/>
                    <a:pt x="21568" y="0"/>
                  </a:cubicBezTo>
                  <a:cubicBezTo>
                    <a:pt x="13734" y="13058"/>
                    <a:pt x="7018" y="31487"/>
                    <a:pt x="3176" y="52491"/>
                  </a:cubicBezTo>
                  <a:cubicBezTo>
                    <a:pt x="-667" y="73458"/>
                    <a:pt x="-891" y="93082"/>
                    <a:pt x="1795" y="10807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86" name="Google Shape;2686;p31"/>
            <p:cNvSpPr/>
            <p:nvPr/>
          </p:nvSpPr>
          <p:spPr>
            <a:xfrm>
              <a:off x="5440288" y="1029884"/>
              <a:ext cx="332444" cy="265440"/>
            </a:xfrm>
            <a:custGeom>
              <a:rect b="b" l="l" r="r" t="t"/>
              <a:pathLst>
                <a:path extrusionOk="0" h="265440" w="332444">
                  <a:moveTo>
                    <a:pt x="332445" y="0"/>
                  </a:moveTo>
                  <a:cubicBezTo>
                    <a:pt x="293608" y="39807"/>
                    <a:pt x="237647" y="89873"/>
                    <a:pt x="173143" y="141394"/>
                  </a:cubicBezTo>
                  <a:cubicBezTo>
                    <a:pt x="108601" y="192916"/>
                    <a:pt x="47417" y="236379"/>
                    <a:pt x="0" y="265441"/>
                  </a:cubicBezTo>
                  <a:cubicBezTo>
                    <a:pt x="38837" y="225634"/>
                    <a:pt x="94760" y="175568"/>
                    <a:pt x="159302" y="124047"/>
                  </a:cubicBezTo>
                  <a:cubicBezTo>
                    <a:pt x="223806" y="72525"/>
                    <a:pt x="285027" y="29062"/>
                    <a:pt x="33244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87" name="Google Shape;2687;p31"/>
            <p:cNvSpPr/>
            <p:nvPr/>
          </p:nvSpPr>
          <p:spPr>
            <a:xfrm>
              <a:off x="5647574" y="1033204"/>
              <a:ext cx="100199" cy="101990"/>
            </a:xfrm>
            <a:custGeom>
              <a:rect b="b" l="l" r="r" t="t"/>
              <a:pathLst>
                <a:path extrusionOk="0" h="101990" w="100199">
                  <a:moveTo>
                    <a:pt x="27152" y="0"/>
                  </a:moveTo>
                  <a:cubicBezTo>
                    <a:pt x="28383" y="13804"/>
                    <a:pt x="26555" y="31562"/>
                    <a:pt x="21332" y="50253"/>
                  </a:cubicBezTo>
                  <a:cubicBezTo>
                    <a:pt x="16146" y="68944"/>
                    <a:pt x="8536" y="85135"/>
                    <a:pt x="366" y="96327"/>
                  </a:cubicBezTo>
                  <a:cubicBezTo>
                    <a:pt x="-866" y="82524"/>
                    <a:pt x="999" y="64765"/>
                    <a:pt x="6185" y="46074"/>
                  </a:cubicBezTo>
                  <a:cubicBezTo>
                    <a:pt x="11371" y="27346"/>
                    <a:pt x="18982" y="11192"/>
                    <a:pt x="27152" y="0"/>
                  </a:cubicBezTo>
                  <a:lnTo>
                    <a:pt x="27152" y="0"/>
                  </a:lnTo>
                  <a:close/>
                  <a:moveTo>
                    <a:pt x="100200" y="91515"/>
                  </a:moveTo>
                  <a:cubicBezTo>
                    <a:pt x="87030" y="87262"/>
                    <a:pt x="69272" y="85135"/>
                    <a:pt x="49910" y="86068"/>
                  </a:cubicBezTo>
                  <a:cubicBezTo>
                    <a:pt x="30547" y="87000"/>
                    <a:pt x="13087" y="90843"/>
                    <a:pt x="366" y="96327"/>
                  </a:cubicBezTo>
                  <a:cubicBezTo>
                    <a:pt x="13535" y="100580"/>
                    <a:pt x="31293" y="102707"/>
                    <a:pt x="50656" y="101774"/>
                  </a:cubicBezTo>
                  <a:cubicBezTo>
                    <a:pt x="70055" y="100841"/>
                    <a:pt x="87515" y="96999"/>
                    <a:pt x="100200" y="9151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88" name="Google Shape;2688;p31"/>
            <p:cNvSpPr/>
            <p:nvPr/>
          </p:nvSpPr>
          <p:spPr>
            <a:xfrm>
              <a:off x="5569874" y="1067452"/>
              <a:ext cx="129064" cy="131349"/>
            </a:xfrm>
            <a:custGeom>
              <a:rect b="b" l="l" r="r" t="t"/>
              <a:pathLst>
                <a:path extrusionOk="0" h="131349" w="129064">
                  <a:moveTo>
                    <a:pt x="34976" y="0"/>
                  </a:moveTo>
                  <a:cubicBezTo>
                    <a:pt x="36543" y="17758"/>
                    <a:pt x="34192" y="40665"/>
                    <a:pt x="27477" y="64728"/>
                  </a:cubicBezTo>
                  <a:cubicBezTo>
                    <a:pt x="20799" y="88791"/>
                    <a:pt x="10987" y="109609"/>
                    <a:pt x="466" y="124009"/>
                  </a:cubicBezTo>
                  <a:cubicBezTo>
                    <a:pt x="-1100" y="106251"/>
                    <a:pt x="1250" y="83344"/>
                    <a:pt x="7965" y="59281"/>
                  </a:cubicBezTo>
                  <a:cubicBezTo>
                    <a:pt x="14643" y="35218"/>
                    <a:pt x="24455" y="14401"/>
                    <a:pt x="34976" y="0"/>
                  </a:cubicBezTo>
                  <a:lnTo>
                    <a:pt x="34976" y="0"/>
                  </a:lnTo>
                  <a:close/>
                  <a:moveTo>
                    <a:pt x="129064" y="117853"/>
                  </a:moveTo>
                  <a:cubicBezTo>
                    <a:pt x="112090" y="112407"/>
                    <a:pt x="89258" y="109609"/>
                    <a:pt x="64299" y="110840"/>
                  </a:cubicBezTo>
                  <a:cubicBezTo>
                    <a:pt x="39341" y="112034"/>
                    <a:pt x="16882" y="116995"/>
                    <a:pt x="504" y="124047"/>
                  </a:cubicBezTo>
                  <a:cubicBezTo>
                    <a:pt x="17479" y="129531"/>
                    <a:pt x="40311" y="132291"/>
                    <a:pt x="65269" y="131060"/>
                  </a:cubicBezTo>
                  <a:cubicBezTo>
                    <a:pt x="90190" y="129866"/>
                    <a:pt x="112687" y="124905"/>
                    <a:pt x="129064" y="11785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89" name="Google Shape;2689;p31"/>
            <p:cNvSpPr/>
            <p:nvPr/>
          </p:nvSpPr>
          <p:spPr>
            <a:xfrm>
              <a:off x="5497558" y="1152960"/>
              <a:ext cx="100240" cy="101990"/>
            </a:xfrm>
            <a:custGeom>
              <a:rect b="b" l="l" r="r" t="t"/>
              <a:pathLst>
                <a:path extrusionOk="0" h="101990" w="100240">
                  <a:moveTo>
                    <a:pt x="27156" y="0"/>
                  </a:moveTo>
                  <a:cubicBezTo>
                    <a:pt x="28387" y="13804"/>
                    <a:pt x="26559" y="31562"/>
                    <a:pt x="21336" y="50253"/>
                  </a:cubicBezTo>
                  <a:cubicBezTo>
                    <a:pt x="16150" y="68944"/>
                    <a:pt x="8539" y="85135"/>
                    <a:pt x="369" y="96290"/>
                  </a:cubicBezTo>
                  <a:cubicBezTo>
                    <a:pt x="-862" y="82486"/>
                    <a:pt x="966" y="64728"/>
                    <a:pt x="6189" y="46000"/>
                  </a:cubicBezTo>
                  <a:cubicBezTo>
                    <a:pt x="11375" y="27383"/>
                    <a:pt x="18986" y="11192"/>
                    <a:pt x="27156" y="0"/>
                  </a:cubicBezTo>
                  <a:lnTo>
                    <a:pt x="27156" y="0"/>
                  </a:lnTo>
                  <a:close/>
                  <a:moveTo>
                    <a:pt x="100240" y="91515"/>
                  </a:moveTo>
                  <a:cubicBezTo>
                    <a:pt x="87034" y="87262"/>
                    <a:pt x="69313" y="85135"/>
                    <a:pt x="49913" y="86068"/>
                  </a:cubicBezTo>
                  <a:cubicBezTo>
                    <a:pt x="30513" y="87000"/>
                    <a:pt x="13091" y="90843"/>
                    <a:pt x="369" y="96327"/>
                  </a:cubicBezTo>
                  <a:cubicBezTo>
                    <a:pt x="13576" y="100580"/>
                    <a:pt x="31297" y="102707"/>
                    <a:pt x="50697" y="101774"/>
                  </a:cubicBezTo>
                  <a:cubicBezTo>
                    <a:pt x="70059" y="100841"/>
                    <a:pt x="87519" y="96999"/>
                    <a:pt x="100240" y="9151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90" name="Google Shape;2690;p31"/>
            <p:cNvSpPr/>
            <p:nvPr/>
          </p:nvSpPr>
          <p:spPr>
            <a:xfrm>
              <a:off x="4909145" y="814285"/>
              <a:ext cx="399672" cy="441792"/>
            </a:xfrm>
            <a:custGeom>
              <a:rect b="b" l="l" r="r" t="t"/>
              <a:pathLst>
                <a:path extrusionOk="0" h="441792" w="399672">
                  <a:moveTo>
                    <a:pt x="0" y="0"/>
                  </a:moveTo>
                  <a:cubicBezTo>
                    <a:pt x="58983" y="50887"/>
                    <a:pt x="133784" y="124718"/>
                    <a:pt x="211346" y="210487"/>
                  </a:cubicBezTo>
                  <a:cubicBezTo>
                    <a:pt x="288907" y="296219"/>
                    <a:pt x="354941" y="378034"/>
                    <a:pt x="399672" y="441792"/>
                  </a:cubicBezTo>
                  <a:cubicBezTo>
                    <a:pt x="340689" y="390942"/>
                    <a:pt x="265889" y="317074"/>
                    <a:pt x="188327" y="231305"/>
                  </a:cubicBezTo>
                  <a:cubicBezTo>
                    <a:pt x="110765" y="145573"/>
                    <a:pt x="44731" y="63758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91" name="Google Shape;2691;p31"/>
            <p:cNvSpPr/>
            <p:nvPr/>
          </p:nvSpPr>
          <p:spPr>
            <a:xfrm>
              <a:off x="4922240" y="840960"/>
              <a:ext cx="141777" cy="140713"/>
            </a:xfrm>
            <a:custGeom>
              <a:rect b="b" l="l" r="r" t="t"/>
              <a:pathLst>
                <a:path extrusionOk="0" h="140713" w="141777">
                  <a:moveTo>
                    <a:pt x="0" y="110019"/>
                  </a:moveTo>
                  <a:cubicBezTo>
                    <a:pt x="19176" y="107109"/>
                    <a:pt x="44172" y="108154"/>
                    <a:pt x="70772" y="113824"/>
                  </a:cubicBezTo>
                  <a:cubicBezTo>
                    <a:pt x="97334" y="119495"/>
                    <a:pt x="120614" y="128710"/>
                    <a:pt x="136955" y="139156"/>
                  </a:cubicBezTo>
                  <a:cubicBezTo>
                    <a:pt x="117779" y="142029"/>
                    <a:pt x="92746" y="141021"/>
                    <a:pt x="66183" y="135351"/>
                  </a:cubicBezTo>
                  <a:cubicBezTo>
                    <a:pt x="39583" y="129717"/>
                    <a:pt x="16341" y="120502"/>
                    <a:pt x="0" y="110019"/>
                  </a:cubicBezTo>
                  <a:lnTo>
                    <a:pt x="0" y="110019"/>
                  </a:lnTo>
                  <a:close/>
                  <a:moveTo>
                    <a:pt x="121621" y="0"/>
                  </a:moveTo>
                  <a:cubicBezTo>
                    <a:pt x="116846" y="18803"/>
                    <a:pt x="115354" y="43799"/>
                    <a:pt x="118338" y="70772"/>
                  </a:cubicBezTo>
                  <a:cubicBezTo>
                    <a:pt x="121323" y="97782"/>
                    <a:pt x="128188" y="121845"/>
                    <a:pt x="136955" y="139156"/>
                  </a:cubicBezTo>
                  <a:cubicBezTo>
                    <a:pt x="141730" y="120353"/>
                    <a:pt x="143222" y="95357"/>
                    <a:pt x="140238" y="68347"/>
                  </a:cubicBezTo>
                  <a:cubicBezTo>
                    <a:pt x="137253" y="41374"/>
                    <a:pt x="130389" y="17311"/>
                    <a:pt x="12162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92" name="Google Shape;2692;p31"/>
            <p:cNvSpPr/>
            <p:nvPr/>
          </p:nvSpPr>
          <p:spPr>
            <a:xfrm>
              <a:off x="4976148" y="904046"/>
              <a:ext cx="182490" cy="181203"/>
            </a:xfrm>
            <a:custGeom>
              <a:rect b="b" l="l" r="r" t="t"/>
              <a:pathLst>
                <a:path extrusionOk="0" h="181203" w="182490">
                  <a:moveTo>
                    <a:pt x="0" y="141656"/>
                  </a:moveTo>
                  <a:cubicBezTo>
                    <a:pt x="24697" y="137925"/>
                    <a:pt x="56894" y="139268"/>
                    <a:pt x="91104" y="146543"/>
                  </a:cubicBezTo>
                  <a:cubicBezTo>
                    <a:pt x="125315" y="153818"/>
                    <a:pt x="155273" y="165719"/>
                    <a:pt x="176314" y="179187"/>
                  </a:cubicBezTo>
                  <a:cubicBezTo>
                    <a:pt x="151617" y="182917"/>
                    <a:pt x="119420" y="181574"/>
                    <a:pt x="85210" y="174299"/>
                  </a:cubicBezTo>
                  <a:cubicBezTo>
                    <a:pt x="50962" y="167024"/>
                    <a:pt x="21041" y="155123"/>
                    <a:pt x="0" y="141656"/>
                  </a:cubicBezTo>
                  <a:lnTo>
                    <a:pt x="0" y="141656"/>
                  </a:lnTo>
                  <a:close/>
                  <a:moveTo>
                    <a:pt x="156579" y="0"/>
                  </a:moveTo>
                  <a:cubicBezTo>
                    <a:pt x="150423" y="24212"/>
                    <a:pt x="148520" y="56371"/>
                    <a:pt x="152326" y="91142"/>
                  </a:cubicBezTo>
                  <a:cubicBezTo>
                    <a:pt x="156131" y="125912"/>
                    <a:pt x="165010" y="156914"/>
                    <a:pt x="176277" y="179187"/>
                  </a:cubicBezTo>
                  <a:cubicBezTo>
                    <a:pt x="182432" y="154974"/>
                    <a:pt x="184335" y="122815"/>
                    <a:pt x="180530" y="88045"/>
                  </a:cubicBezTo>
                  <a:cubicBezTo>
                    <a:pt x="176724" y="53275"/>
                    <a:pt x="167883" y="22272"/>
                    <a:pt x="15657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93" name="Google Shape;2693;p31"/>
            <p:cNvSpPr/>
            <p:nvPr/>
          </p:nvSpPr>
          <p:spPr>
            <a:xfrm>
              <a:off x="5102583" y="1040292"/>
              <a:ext cx="141777" cy="140767"/>
            </a:xfrm>
            <a:custGeom>
              <a:rect b="b" l="l" r="r" t="t"/>
              <a:pathLst>
                <a:path extrusionOk="0" h="140767" w="141777">
                  <a:moveTo>
                    <a:pt x="0" y="110056"/>
                  </a:moveTo>
                  <a:cubicBezTo>
                    <a:pt x="19176" y="107184"/>
                    <a:pt x="44209" y="108191"/>
                    <a:pt x="70772" y="113862"/>
                  </a:cubicBezTo>
                  <a:cubicBezTo>
                    <a:pt x="97372" y="119532"/>
                    <a:pt x="120615" y="128747"/>
                    <a:pt x="136955" y="139193"/>
                  </a:cubicBezTo>
                  <a:cubicBezTo>
                    <a:pt x="117779" y="142103"/>
                    <a:pt x="92783" y="141059"/>
                    <a:pt x="66183" y="135388"/>
                  </a:cubicBezTo>
                  <a:cubicBezTo>
                    <a:pt x="39583" y="129717"/>
                    <a:pt x="16341" y="120502"/>
                    <a:pt x="0" y="110056"/>
                  </a:cubicBezTo>
                  <a:lnTo>
                    <a:pt x="0" y="110056"/>
                  </a:lnTo>
                  <a:close/>
                  <a:moveTo>
                    <a:pt x="121621" y="0"/>
                  </a:moveTo>
                  <a:cubicBezTo>
                    <a:pt x="116809" y="18803"/>
                    <a:pt x="115354" y="43799"/>
                    <a:pt x="118338" y="70809"/>
                  </a:cubicBezTo>
                  <a:cubicBezTo>
                    <a:pt x="121323" y="97820"/>
                    <a:pt x="128188" y="121883"/>
                    <a:pt x="136955" y="139193"/>
                  </a:cubicBezTo>
                  <a:cubicBezTo>
                    <a:pt x="141730" y="120390"/>
                    <a:pt x="143222" y="95395"/>
                    <a:pt x="140238" y="68384"/>
                  </a:cubicBezTo>
                  <a:cubicBezTo>
                    <a:pt x="137253" y="41374"/>
                    <a:pt x="130389" y="17311"/>
                    <a:pt x="12162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694" name="Google Shape;2694;p31"/>
            <p:cNvGrpSpPr/>
            <p:nvPr/>
          </p:nvGrpSpPr>
          <p:grpSpPr>
            <a:xfrm>
              <a:off x="5126107" y="870414"/>
              <a:ext cx="528901" cy="528848"/>
              <a:chOff x="5126107" y="870414"/>
              <a:chExt cx="528901" cy="528848"/>
            </a:xfrm>
          </p:grpSpPr>
          <p:sp>
            <p:nvSpPr>
              <p:cNvPr id="2695" name="Google Shape;2695;p31"/>
              <p:cNvSpPr/>
              <p:nvPr/>
            </p:nvSpPr>
            <p:spPr>
              <a:xfrm>
                <a:off x="5131705" y="875977"/>
                <a:ext cx="517666" cy="517704"/>
              </a:xfrm>
              <a:custGeom>
                <a:rect b="b" l="l" r="r" t="t"/>
                <a:pathLst>
                  <a:path extrusionOk="0" h="517704" w="517666">
                    <a:moveTo>
                      <a:pt x="81941" y="69667"/>
                    </a:moveTo>
                    <a:cubicBezTo>
                      <a:pt x="102572" y="50379"/>
                      <a:pt x="152340" y="70152"/>
                      <a:pt x="193154" y="113802"/>
                    </a:cubicBezTo>
                    <a:cubicBezTo>
                      <a:pt x="201137" y="122345"/>
                      <a:pt x="208189" y="131149"/>
                      <a:pt x="214195" y="139954"/>
                    </a:cubicBezTo>
                    <a:cubicBezTo>
                      <a:pt x="212927" y="129359"/>
                      <a:pt x="212442" y="118092"/>
                      <a:pt x="212815" y="106415"/>
                    </a:cubicBezTo>
                    <a:cubicBezTo>
                      <a:pt x="214829" y="46686"/>
                      <a:pt x="239303" y="-955"/>
                      <a:pt x="267507" y="15"/>
                    </a:cubicBezTo>
                    <a:cubicBezTo>
                      <a:pt x="295712" y="947"/>
                      <a:pt x="316939" y="50155"/>
                      <a:pt x="314924" y="109847"/>
                    </a:cubicBezTo>
                    <a:cubicBezTo>
                      <a:pt x="314514" y="121524"/>
                      <a:pt x="313283" y="132754"/>
                      <a:pt x="311306" y="143237"/>
                    </a:cubicBezTo>
                    <a:cubicBezTo>
                      <a:pt x="317909" y="134843"/>
                      <a:pt x="325520" y="126523"/>
                      <a:pt x="334063" y="118540"/>
                    </a:cubicBezTo>
                    <a:cubicBezTo>
                      <a:pt x="377713" y="77726"/>
                      <a:pt x="428712" y="61385"/>
                      <a:pt x="448000" y="81979"/>
                    </a:cubicBezTo>
                    <a:cubicBezTo>
                      <a:pt x="467288" y="102609"/>
                      <a:pt x="447514" y="152377"/>
                      <a:pt x="403865" y="193191"/>
                    </a:cubicBezTo>
                    <a:cubicBezTo>
                      <a:pt x="395322" y="201175"/>
                      <a:pt x="386517" y="208226"/>
                      <a:pt x="377713" y="214233"/>
                    </a:cubicBezTo>
                    <a:cubicBezTo>
                      <a:pt x="388308" y="212964"/>
                      <a:pt x="399575" y="212479"/>
                      <a:pt x="411252" y="212852"/>
                    </a:cubicBezTo>
                    <a:cubicBezTo>
                      <a:pt x="470981" y="214867"/>
                      <a:pt x="518622" y="239340"/>
                      <a:pt x="517652" y="267545"/>
                    </a:cubicBezTo>
                    <a:cubicBezTo>
                      <a:pt x="516720" y="295749"/>
                      <a:pt x="467511" y="316977"/>
                      <a:pt x="407820" y="314962"/>
                    </a:cubicBezTo>
                    <a:cubicBezTo>
                      <a:pt x="396142" y="314552"/>
                      <a:pt x="384913" y="313321"/>
                      <a:pt x="374430" y="311343"/>
                    </a:cubicBezTo>
                    <a:cubicBezTo>
                      <a:pt x="382824" y="317947"/>
                      <a:pt x="391143" y="325557"/>
                      <a:pt x="399127" y="334101"/>
                    </a:cubicBezTo>
                    <a:cubicBezTo>
                      <a:pt x="439941" y="377750"/>
                      <a:pt x="456319" y="428749"/>
                      <a:pt x="435688" y="448037"/>
                    </a:cubicBezTo>
                    <a:cubicBezTo>
                      <a:pt x="415057" y="467325"/>
                      <a:pt x="365289" y="447552"/>
                      <a:pt x="324475" y="403903"/>
                    </a:cubicBezTo>
                    <a:cubicBezTo>
                      <a:pt x="316492" y="395359"/>
                      <a:pt x="309440" y="386555"/>
                      <a:pt x="303434" y="377750"/>
                    </a:cubicBezTo>
                    <a:cubicBezTo>
                      <a:pt x="304702" y="388345"/>
                      <a:pt x="305187" y="399612"/>
                      <a:pt x="304814" y="411289"/>
                    </a:cubicBezTo>
                    <a:cubicBezTo>
                      <a:pt x="302800" y="471018"/>
                      <a:pt x="278326" y="518660"/>
                      <a:pt x="250122" y="517690"/>
                    </a:cubicBezTo>
                    <a:cubicBezTo>
                      <a:pt x="221918" y="516757"/>
                      <a:pt x="200690" y="467549"/>
                      <a:pt x="202705" y="407857"/>
                    </a:cubicBezTo>
                    <a:cubicBezTo>
                      <a:pt x="203115" y="396180"/>
                      <a:pt x="204346" y="384950"/>
                      <a:pt x="206323" y="374467"/>
                    </a:cubicBezTo>
                    <a:cubicBezTo>
                      <a:pt x="199720" y="382861"/>
                      <a:pt x="192109" y="391181"/>
                      <a:pt x="183566" y="399165"/>
                    </a:cubicBezTo>
                    <a:cubicBezTo>
                      <a:pt x="139917" y="439979"/>
                      <a:pt x="88917" y="456319"/>
                      <a:pt x="69667" y="435726"/>
                    </a:cubicBezTo>
                    <a:cubicBezTo>
                      <a:pt x="50379" y="415132"/>
                      <a:pt x="70152" y="365327"/>
                      <a:pt x="113802" y="324513"/>
                    </a:cubicBezTo>
                    <a:cubicBezTo>
                      <a:pt x="122345" y="316529"/>
                      <a:pt x="131150" y="309478"/>
                      <a:pt x="139954" y="303472"/>
                    </a:cubicBezTo>
                    <a:cubicBezTo>
                      <a:pt x="129358" y="304740"/>
                      <a:pt x="118092" y="305225"/>
                      <a:pt x="106415" y="304852"/>
                    </a:cubicBezTo>
                    <a:cubicBezTo>
                      <a:pt x="46723" y="302837"/>
                      <a:pt x="-955" y="278364"/>
                      <a:pt x="15" y="250159"/>
                    </a:cubicBezTo>
                    <a:cubicBezTo>
                      <a:pt x="947" y="221955"/>
                      <a:pt x="50155" y="200727"/>
                      <a:pt x="109847" y="202742"/>
                    </a:cubicBezTo>
                    <a:cubicBezTo>
                      <a:pt x="121524" y="203115"/>
                      <a:pt x="132753" y="204384"/>
                      <a:pt x="143237" y="206361"/>
                    </a:cubicBezTo>
                    <a:cubicBezTo>
                      <a:pt x="134843" y="199757"/>
                      <a:pt x="126523" y="192147"/>
                      <a:pt x="118540" y="183603"/>
                    </a:cubicBezTo>
                    <a:cubicBezTo>
                      <a:pt x="77725" y="139917"/>
                      <a:pt x="61347" y="88918"/>
                      <a:pt x="81941" y="69667"/>
                    </a:cubicBezTo>
                    <a:lnTo>
                      <a:pt x="81941" y="69667"/>
                    </a:lnTo>
                    <a:close/>
                    <a:moveTo>
                      <a:pt x="238594" y="204980"/>
                    </a:moveTo>
                    <a:cubicBezTo>
                      <a:pt x="238333" y="214457"/>
                      <a:pt x="235460" y="222328"/>
                      <a:pt x="229715" y="227701"/>
                    </a:cubicBezTo>
                    <a:cubicBezTo>
                      <a:pt x="223970" y="233073"/>
                      <a:pt x="215911" y="235423"/>
                      <a:pt x="206435" y="235050"/>
                    </a:cubicBezTo>
                    <a:cubicBezTo>
                      <a:pt x="212964" y="241952"/>
                      <a:pt x="216471" y="249525"/>
                      <a:pt x="216210" y="257397"/>
                    </a:cubicBezTo>
                    <a:cubicBezTo>
                      <a:pt x="215949" y="265269"/>
                      <a:pt x="211919" y="272618"/>
                      <a:pt x="204943" y="279035"/>
                    </a:cubicBezTo>
                    <a:cubicBezTo>
                      <a:pt x="214419" y="279296"/>
                      <a:pt x="222291" y="282169"/>
                      <a:pt x="227663" y="287914"/>
                    </a:cubicBezTo>
                    <a:cubicBezTo>
                      <a:pt x="233035" y="293660"/>
                      <a:pt x="235386" y="301718"/>
                      <a:pt x="235013" y="311194"/>
                    </a:cubicBezTo>
                    <a:cubicBezTo>
                      <a:pt x="241914" y="304665"/>
                      <a:pt x="249488" y="301121"/>
                      <a:pt x="257360" y="301420"/>
                    </a:cubicBezTo>
                    <a:cubicBezTo>
                      <a:pt x="265231" y="301681"/>
                      <a:pt x="272581" y="305710"/>
                      <a:pt x="278998" y="312686"/>
                    </a:cubicBezTo>
                    <a:cubicBezTo>
                      <a:pt x="279259" y="303210"/>
                      <a:pt x="282132" y="295339"/>
                      <a:pt x="287877" y="289966"/>
                    </a:cubicBezTo>
                    <a:cubicBezTo>
                      <a:pt x="293622" y="284594"/>
                      <a:pt x="301681" y="282244"/>
                      <a:pt x="311157" y="282617"/>
                    </a:cubicBezTo>
                    <a:cubicBezTo>
                      <a:pt x="304628" y="275715"/>
                      <a:pt x="301084" y="268142"/>
                      <a:pt x="301382" y="260270"/>
                    </a:cubicBezTo>
                    <a:cubicBezTo>
                      <a:pt x="301643" y="252398"/>
                      <a:pt x="305672" y="245048"/>
                      <a:pt x="312649" y="238632"/>
                    </a:cubicBezTo>
                    <a:cubicBezTo>
                      <a:pt x="303173" y="238370"/>
                      <a:pt x="295301" y="235498"/>
                      <a:pt x="289929" y="229752"/>
                    </a:cubicBezTo>
                    <a:cubicBezTo>
                      <a:pt x="284557" y="224007"/>
                      <a:pt x="282206" y="215949"/>
                      <a:pt x="282579" y="206473"/>
                    </a:cubicBezTo>
                    <a:cubicBezTo>
                      <a:pt x="275678" y="213002"/>
                      <a:pt x="268104" y="216546"/>
                      <a:pt x="260232" y="216247"/>
                    </a:cubicBezTo>
                    <a:cubicBezTo>
                      <a:pt x="252398" y="215986"/>
                      <a:pt x="245048" y="211957"/>
                      <a:pt x="238594" y="20498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96" name="Google Shape;2696;p31"/>
              <p:cNvSpPr/>
              <p:nvPr/>
            </p:nvSpPr>
            <p:spPr>
              <a:xfrm>
                <a:off x="5126107" y="870414"/>
                <a:ext cx="528901" cy="528848"/>
              </a:xfrm>
              <a:custGeom>
                <a:rect b="b" l="l" r="r" t="t"/>
                <a:pathLst>
                  <a:path extrusionOk="0" h="528848" w="528901">
                    <a:moveTo>
                      <a:pt x="256541" y="528849"/>
                    </a:moveTo>
                    <a:cubicBezTo>
                      <a:pt x="256205" y="528849"/>
                      <a:pt x="255869" y="528849"/>
                      <a:pt x="255496" y="528849"/>
                    </a:cubicBezTo>
                    <a:cubicBezTo>
                      <a:pt x="223710" y="527767"/>
                      <a:pt x="200505" y="476992"/>
                      <a:pt x="202669" y="413234"/>
                    </a:cubicBezTo>
                    <a:cubicBezTo>
                      <a:pt x="202856" y="408160"/>
                      <a:pt x="203154" y="403123"/>
                      <a:pt x="203676" y="398161"/>
                    </a:cubicBezTo>
                    <a:cubicBezTo>
                      <a:pt x="200244" y="401818"/>
                      <a:pt x="196663" y="405362"/>
                      <a:pt x="192969" y="408831"/>
                    </a:cubicBezTo>
                    <a:cubicBezTo>
                      <a:pt x="171257" y="429126"/>
                      <a:pt x="147044" y="444236"/>
                      <a:pt x="124772" y="451399"/>
                    </a:cubicBezTo>
                    <a:cubicBezTo>
                      <a:pt x="101082" y="459010"/>
                      <a:pt x="82055" y="456771"/>
                      <a:pt x="71161" y="445131"/>
                    </a:cubicBezTo>
                    <a:cubicBezTo>
                      <a:pt x="60268" y="433491"/>
                      <a:pt x="59335" y="414353"/>
                      <a:pt x="68513" y="391222"/>
                    </a:cubicBezTo>
                    <a:cubicBezTo>
                      <a:pt x="77130" y="369472"/>
                      <a:pt x="93844" y="346304"/>
                      <a:pt x="115557" y="326009"/>
                    </a:cubicBezTo>
                    <a:cubicBezTo>
                      <a:pt x="119250" y="322540"/>
                      <a:pt x="123056" y="319219"/>
                      <a:pt x="126936" y="316048"/>
                    </a:cubicBezTo>
                    <a:cubicBezTo>
                      <a:pt x="121936" y="316198"/>
                      <a:pt x="116900" y="316198"/>
                      <a:pt x="111826" y="316011"/>
                    </a:cubicBezTo>
                    <a:cubicBezTo>
                      <a:pt x="82130" y="315004"/>
                      <a:pt x="54336" y="308587"/>
                      <a:pt x="33518" y="297880"/>
                    </a:cubicBezTo>
                    <a:cubicBezTo>
                      <a:pt x="11395" y="286501"/>
                      <a:pt x="-506" y="271466"/>
                      <a:pt x="16" y="255536"/>
                    </a:cubicBezTo>
                    <a:cubicBezTo>
                      <a:pt x="1098" y="223750"/>
                      <a:pt x="51836" y="200508"/>
                      <a:pt x="115632" y="202709"/>
                    </a:cubicBezTo>
                    <a:cubicBezTo>
                      <a:pt x="120705" y="202896"/>
                      <a:pt x="125742" y="203194"/>
                      <a:pt x="130741" y="203716"/>
                    </a:cubicBezTo>
                    <a:cubicBezTo>
                      <a:pt x="127085" y="200284"/>
                      <a:pt x="123541" y="196702"/>
                      <a:pt x="120071" y="193009"/>
                    </a:cubicBezTo>
                    <a:cubicBezTo>
                      <a:pt x="76496" y="146412"/>
                      <a:pt x="60566" y="92876"/>
                      <a:pt x="83771" y="71164"/>
                    </a:cubicBezTo>
                    <a:lnTo>
                      <a:pt x="83771" y="71164"/>
                    </a:lnTo>
                    <a:cubicBezTo>
                      <a:pt x="106976" y="49451"/>
                      <a:pt x="159318" y="68963"/>
                      <a:pt x="202893" y="115559"/>
                    </a:cubicBezTo>
                    <a:cubicBezTo>
                      <a:pt x="206363" y="119253"/>
                      <a:pt x="209683" y="123058"/>
                      <a:pt x="212854" y="126938"/>
                    </a:cubicBezTo>
                    <a:cubicBezTo>
                      <a:pt x="212705" y="121939"/>
                      <a:pt x="212705" y="116902"/>
                      <a:pt x="212891" y="111829"/>
                    </a:cubicBezTo>
                    <a:cubicBezTo>
                      <a:pt x="213899" y="82132"/>
                      <a:pt x="220353" y="54338"/>
                      <a:pt x="231023" y="33521"/>
                    </a:cubicBezTo>
                    <a:cubicBezTo>
                      <a:pt x="242401" y="11398"/>
                      <a:pt x="257399" y="-541"/>
                      <a:pt x="273367" y="19"/>
                    </a:cubicBezTo>
                    <a:cubicBezTo>
                      <a:pt x="289296" y="541"/>
                      <a:pt x="303511" y="13412"/>
                      <a:pt x="313360" y="36281"/>
                    </a:cubicBezTo>
                    <a:cubicBezTo>
                      <a:pt x="322649" y="57770"/>
                      <a:pt x="327201" y="85975"/>
                      <a:pt x="326193" y="115634"/>
                    </a:cubicBezTo>
                    <a:cubicBezTo>
                      <a:pt x="326007" y="120708"/>
                      <a:pt x="325708" y="125744"/>
                      <a:pt x="325186" y="130706"/>
                    </a:cubicBezTo>
                    <a:cubicBezTo>
                      <a:pt x="328618" y="127050"/>
                      <a:pt x="332200" y="123506"/>
                      <a:pt x="335894" y="120036"/>
                    </a:cubicBezTo>
                    <a:cubicBezTo>
                      <a:pt x="382490" y="76461"/>
                      <a:pt x="436026" y="60531"/>
                      <a:pt x="457739" y="83736"/>
                    </a:cubicBezTo>
                    <a:cubicBezTo>
                      <a:pt x="468632" y="95376"/>
                      <a:pt x="469565" y="114515"/>
                      <a:pt x="460388" y="137645"/>
                    </a:cubicBezTo>
                    <a:cubicBezTo>
                      <a:pt x="451770" y="159395"/>
                      <a:pt x="435056" y="182563"/>
                      <a:pt x="413343" y="202858"/>
                    </a:cubicBezTo>
                    <a:cubicBezTo>
                      <a:pt x="409612" y="206328"/>
                      <a:pt x="405845" y="209648"/>
                      <a:pt x="401964" y="212819"/>
                    </a:cubicBezTo>
                    <a:cubicBezTo>
                      <a:pt x="406964" y="212670"/>
                      <a:pt x="412000" y="212670"/>
                      <a:pt x="417074" y="212857"/>
                    </a:cubicBezTo>
                    <a:cubicBezTo>
                      <a:pt x="480832" y="215020"/>
                      <a:pt x="529965" y="241583"/>
                      <a:pt x="528884" y="273332"/>
                    </a:cubicBezTo>
                    <a:cubicBezTo>
                      <a:pt x="527802" y="305117"/>
                      <a:pt x="476989" y="328322"/>
                      <a:pt x="413269" y="326159"/>
                    </a:cubicBezTo>
                    <a:cubicBezTo>
                      <a:pt x="408194" y="325972"/>
                      <a:pt x="403158" y="325674"/>
                      <a:pt x="398196" y="325151"/>
                    </a:cubicBezTo>
                    <a:cubicBezTo>
                      <a:pt x="401852" y="328583"/>
                      <a:pt x="405396" y="332165"/>
                      <a:pt x="408866" y="335858"/>
                    </a:cubicBezTo>
                    <a:cubicBezTo>
                      <a:pt x="429162" y="357571"/>
                      <a:pt x="444271" y="381784"/>
                      <a:pt x="451434" y="404056"/>
                    </a:cubicBezTo>
                    <a:cubicBezTo>
                      <a:pt x="459044" y="427746"/>
                      <a:pt x="456806" y="446810"/>
                      <a:pt x="445166" y="457666"/>
                    </a:cubicBezTo>
                    <a:cubicBezTo>
                      <a:pt x="433526" y="468560"/>
                      <a:pt x="414388" y="469493"/>
                      <a:pt x="391257" y="460315"/>
                    </a:cubicBezTo>
                    <a:cubicBezTo>
                      <a:pt x="369507" y="451697"/>
                      <a:pt x="346339" y="434984"/>
                      <a:pt x="326044" y="413271"/>
                    </a:cubicBezTo>
                    <a:cubicBezTo>
                      <a:pt x="322575" y="409577"/>
                      <a:pt x="319254" y="405772"/>
                      <a:pt x="316083" y="401892"/>
                    </a:cubicBezTo>
                    <a:cubicBezTo>
                      <a:pt x="316233" y="406891"/>
                      <a:pt x="316233" y="411928"/>
                      <a:pt x="316046" y="417002"/>
                    </a:cubicBezTo>
                    <a:cubicBezTo>
                      <a:pt x="315038" y="446698"/>
                      <a:pt x="308584" y="474492"/>
                      <a:pt x="297915" y="495310"/>
                    </a:cubicBezTo>
                    <a:cubicBezTo>
                      <a:pt x="286722" y="517022"/>
                      <a:pt x="272098" y="528849"/>
                      <a:pt x="256541" y="528849"/>
                    </a:cubicBezTo>
                    <a:close/>
                    <a:moveTo>
                      <a:pt x="211921" y="374434"/>
                    </a:moveTo>
                    <a:cubicBezTo>
                      <a:pt x="212705" y="374434"/>
                      <a:pt x="213488" y="374583"/>
                      <a:pt x="214234" y="374919"/>
                    </a:cubicBezTo>
                    <a:cubicBezTo>
                      <a:pt x="216585" y="376001"/>
                      <a:pt x="217891" y="378501"/>
                      <a:pt x="217406" y="381037"/>
                    </a:cubicBezTo>
                    <a:cubicBezTo>
                      <a:pt x="215428" y="391483"/>
                      <a:pt x="214234" y="402415"/>
                      <a:pt x="213861" y="413569"/>
                    </a:cubicBezTo>
                    <a:cubicBezTo>
                      <a:pt x="211996" y="469157"/>
                      <a:pt x="231247" y="516798"/>
                      <a:pt x="255869" y="517619"/>
                    </a:cubicBezTo>
                    <a:cubicBezTo>
                      <a:pt x="266949" y="518030"/>
                      <a:pt x="278739" y="507994"/>
                      <a:pt x="287879" y="490198"/>
                    </a:cubicBezTo>
                    <a:cubicBezTo>
                      <a:pt x="297840" y="470836"/>
                      <a:pt x="303846" y="444684"/>
                      <a:pt x="304779" y="416629"/>
                    </a:cubicBezTo>
                    <a:cubicBezTo>
                      <a:pt x="305152" y="405511"/>
                      <a:pt x="304704" y="394505"/>
                      <a:pt x="303436" y="383910"/>
                    </a:cubicBezTo>
                    <a:cubicBezTo>
                      <a:pt x="303138" y="381336"/>
                      <a:pt x="304593" y="378911"/>
                      <a:pt x="307017" y="378016"/>
                    </a:cubicBezTo>
                    <a:cubicBezTo>
                      <a:pt x="309442" y="377120"/>
                      <a:pt x="312166" y="377978"/>
                      <a:pt x="313621" y="380105"/>
                    </a:cubicBezTo>
                    <a:cubicBezTo>
                      <a:pt x="319627" y="388909"/>
                      <a:pt x="326529" y="397490"/>
                      <a:pt x="334140" y="405623"/>
                    </a:cubicBezTo>
                    <a:cubicBezTo>
                      <a:pt x="353316" y="426142"/>
                      <a:pt x="375029" y="441886"/>
                      <a:pt x="395286" y="449907"/>
                    </a:cubicBezTo>
                    <a:cubicBezTo>
                      <a:pt x="413903" y="457293"/>
                      <a:pt x="429236" y="457144"/>
                      <a:pt x="437444" y="449496"/>
                    </a:cubicBezTo>
                    <a:cubicBezTo>
                      <a:pt x="445614" y="441848"/>
                      <a:pt x="446808" y="426515"/>
                      <a:pt x="440689" y="407488"/>
                    </a:cubicBezTo>
                    <a:cubicBezTo>
                      <a:pt x="434049" y="386745"/>
                      <a:pt x="419797" y="364025"/>
                      <a:pt x="400621" y="343506"/>
                    </a:cubicBezTo>
                    <a:cubicBezTo>
                      <a:pt x="393011" y="335373"/>
                      <a:pt x="384915" y="327912"/>
                      <a:pt x="376558" y="321309"/>
                    </a:cubicBezTo>
                    <a:cubicBezTo>
                      <a:pt x="374544" y="319704"/>
                      <a:pt x="373872" y="316944"/>
                      <a:pt x="374917" y="314593"/>
                    </a:cubicBezTo>
                    <a:cubicBezTo>
                      <a:pt x="375961" y="312243"/>
                      <a:pt x="378498" y="310937"/>
                      <a:pt x="381035" y="311422"/>
                    </a:cubicBezTo>
                    <a:cubicBezTo>
                      <a:pt x="391481" y="313399"/>
                      <a:pt x="402412" y="314593"/>
                      <a:pt x="413567" y="314966"/>
                    </a:cubicBezTo>
                    <a:cubicBezTo>
                      <a:pt x="469155" y="316832"/>
                      <a:pt x="516796" y="297581"/>
                      <a:pt x="517617" y="272921"/>
                    </a:cubicBezTo>
                    <a:cubicBezTo>
                      <a:pt x="518438" y="248261"/>
                      <a:pt x="472176" y="225877"/>
                      <a:pt x="416626" y="224011"/>
                    </a:cubicBezTo>
                    <a:cubicBezTo>
                      <a:pt x="405508" y="223638"/>
                      <a:pt x="394503" y="224086"/>
                      <a:pt x="383908" y="225354"/>
                    </a:cubicBezTo>
                    <a:cubicBezTo>
                      <a:pt x="381371" y="225690"/>
                      <a:pt x="378908" y="224161"/>
                      <a:pt x="378013" y="221773"/>
                    </a:cubicBezTo>
                    <a:cubicBezTo>
                      <a:pt x="377118" y="219348"/>
                      <a:pt x="377976" y="216625"/>
                      <a:pt x="380103" y="215170"/>
                    </a:cubicBezTo>
                    <a:cubicBezTo>
                      <a:pt x="388870" y="209200"/>
                      <a:pt x="397450" y="202299"/>
                      <a:pt x="405621" y="194651"/>
                    </a:cubicBezTo>
                    <a:cubicBezTo>
                      <a:pt x="426139" y="175475"/>
                      <a:pt x="441883" y="153762"/>
                      <a:pt x="449904" y="133504"/>
                    </a:cubicBezTo>
                    <a:cubicBezTo>
                      <a:pt x="457291" y="114888"/>
                      <a:pt x="457142" y="99554"/>
                      <a:pt x="449494" y="91347"/>
                    </a:cubicBezTo>
                    <a:cubicBezTo>
                      <a:pt x="432631" y="73327"/>
                      <a:pt x="384094" y="90190"/>
                      <a:pt x="343467" y="128169"/>
                    </a:cubicBezTo>
                    <a:cubicBezTo>
                      <a:pt x="335334" y="135743"/>
                      <a:pt x="327872" y="143838"/>
                      <a:pt x="321306" y="152232"/>
                    </a:cubicBezTo>
                    <a:cubicBezTo>
                      <a:pt x="319702" y="154247"/>
                      <a:pt x="316941" y="154918"/>
                      <a:pt x="314591" y="153874"/>
                    </a:cubicBezTo>
                    <a:cubicBezTo>
                      <a:pt x="312240" y="152792"/>
                      <a:pt x="310935" y="150292"/>
                      <a:pt x="311420" y="147755"/>
                    </a:cubicBezTo>
                    <a:cubicBezTo>
                      <a:pt x="313397" y="137309"/>
                      <a:pt x="314591" y="126341"/>
                      <a:pt x="314964" y="115224"/>
                    </a:cubicBezTo>
                    <a:cubicBezTo>
                      <a:pt x="315896" y="87168"/>
                      <a:pt x="311681" y="60680"/>
                      <a:pt x="303026" y="40684"/>
                    </a:cubicBezTo>
                    <a:cubicBezTo>
                      <a:pt x="295079" y="22291"/>
                      <a:pt x="284111" y="11547"/>
                      <a:pt x="272919" y="11174"/>
                    </a:cubicBezTo>
                    <a:cubicBezTo>
                      <a:pt x="261652" y="10801"/>
                      <a:pt x="250050" y="20799"/>
                      <a:pt x="240909" y="38594"/>
                    </a:cubicBezTo>
                    <a:cubicBezTo>
                      <a:pt x="230948" y="57957"/>
                      <a:pt x="224941" y="84109"/>
                      <a:pt x="224009" y="112164"/>
                    </a:cubicBezTo>
                    <a:cubicBezTo>
                      <a:pt x="223636" y="123319"/>
                      <a:pt x="224083" y="134325"/>
                      <a:pt x="225352" y="144883"/>
                    </a:cubicBezTo>
                    <a:cubicBezTo>
                      <a:pt x="225651" y="147457"/>
                      <a:pt x="224158" y="149882"/>
                      <a:pt x="221770" y="150777"/>
                    </a:cubicBezTo>
                    <a:cubicBezTo>
                      <a:pt x="219345" y="151673"/>
                      <a:pt x="216622" y="150815"/>
                      <a:pt x="215167" y="148688"/>
                    </a:cubicBezTo>
                    <a:cubicBezTo>
                      <a:pt x="209161" y="139921"/>
                      <a:pt x="202259" y="131340"/>
                      <a:pt x="194648" y="123170"/>
                    </a:cubicBezTo>
                    <a:cubicBezTo>
                      <a:pt x="156669" y="82542"/>
                      <a:pt x="109364" y="62471"/>
                      <a:pt x="91345" y="79297"/>
                    </a:cubicBezTo>
                    <a:cubicBezTo>
                      <a:pt x="73325" y="96160"/>
                      <a:pt x="90188" y="144696"/>
                      <a:pt x="128167" y="185324"/>
                    </a:cubicBezTo>
                    <a:cubicBezTo>
                      <a:pt x="135778" y="193457"/>
                      <a:pt x="143873" y="200918"/>
                      <a:pt x="152230" y="207522"/>
                    </a:cubicBezTo>
                    <a:cubicBezTo>
                      <a:pt x="154244" y="209126"/>
                      <a:pt x="154916" y="211887"/>
                      <a:pt x="153871" y="214237"/>
                    </a:cubicBezTo>
                    <a:cubicBezTo>
                      <a:pt x="152789" y="216587"/>
                      <a:pt x="150290" y="217893"/>
                      <a:pt x="147753" y="217408"/>
                    </a:cubicBezTo>
                    <a:cubicBezTo>
                      <a:pt x="137269" y="215431"/>
                      <a:pt x="126339" y="214237"/>
                      <a:pt x="115221" y="213864"/>
                    </a:cubicBezTo>
                    <a:cubicBezTo>
                      <a:pt x="59633" y="212036"/>
                      <a:pt x="11992" y="231249"/>
                      <a:pt x="11171" y="255872"/>
                    </a:cubicBezTo>
                    <a:cubicBezTo>
                      <a:pt x="10798" y="267064"/>
                      <a:pt x="20796" y="278741"/>
                      <a:pt x="38592" y="287881"/>
                    </a:cubicBezTo>
                    <a:cubicBezTo>
                      <a:pt x="57955" y="297842"/>
                      <a:pt x="84107" y="303849"/>
                      <a:pt x="112162" y="304782"/>
                    </a:cubicBezTo>
                    <a:cubicBezTo>
                      <a:pt x="123317" y="305155"/>
                      <a:pt x="134285" y="304707"/>
                      <a:pt x="144880" y="303438"/>
                    </a:cubicBezTo>
                    <a:cubicBezTo>
                      <a:pt x="147455" y="303140"/>
                      <a:pt x="149879" y="304632"/>
                      <a:pt x="150775" y="307020"/>
                    </a:cubicBezTo>
                    <a:cubicBezTo>
                      <a:pt x="151670" y="309445"/>
                      <a:pt x="150812" y="312168"/>
                      <a:pt x="148686" y="313623"/>
                    </a:cubicBezTo>
                    <a:cubicBezTo>
                      <a:pt x="139881" y="319630"/>
                      <a:pt x="131300" y="326532"/>
                      <a:pt x="123168" y="334142"/>
                    </a:cubicBezTo>
                    <a:cubicBezTo>
                      <a:pt x="102649" y="353318"/>
                      <a:pt x="86905" y="375031"/>
                      <a:pt x="78884" y="395289"/>
                    </a:cubicBezTo>
                    <a:cubicBezTo>
                      <a:pt x="71497" y="413905"/>
                      <a:pt x="71646" y="429238"/>
                      <a:pt x="79294" y="437446"/>
                    </a:cubicBezTo>
                    <a:cubicBezTo>
                      <a:pt x="86942" y="445616"/>
                      <a:pt x="102238" y="446810"/>
                      <a:pt x="121302" y="440692"/>
                    </a:cubicBezTo>
                    <a:cubicBezTo>
                      <a:pt x="142045" y="434051"/>
                      <a:pt x="164765" y="419800"/>
                      <a:pt x="185284" y="400624"/>
                    </a:cubicBezTo>
                    <a:cubicBezTo>
                      <a:pt x="193417" y="393013"/>
                      <a:pt x="200878" y="384917"/>
                      <a:pt x="207482" y="376561"/>
                    </a:cubicBezTo>
                    <a:cubicBezTo>
                      <a:pt x="208601" y="375180"/>
                      <a:pt x="210243" y="374434"/>
                      <a:pt x="211921" y="374434"/>
                    </a:cubicBezTo>
                    <a:close/>
                    <a:moveTo>
                      <a:pt x="284633" y="323883"/>
                    </a:moveTo>
                    <a:cubicBezTo>
                      <a:pt x="283104" y="323883"/>
                      <a:pt x="281611" y="323249"/>
                      <a:pt x="280529" y="322092"/>
                    </a:cubicBezTo>
                    <a:cubicBezTo>
                      <a:pt x="274933" y="316011"/>
                      <a:pt x="268964" y="312840"/>
                      <a:pt x="262808" y="312616"/>
                    </a:cubicBezTo>
                    <a:cubicBezTo>
                      <a:pt x="256727" y="312429"/>
                      <a:pt x="250497" y="315190"/>
                      <a:pt x="244491" y="320861"/>
                    </a:cubicBezTo>
                    <a:cubicBezTo>
                      <a:pt x="242849" y="322428"/>
                      <a:pt x="240387" y="322838"/>
                      <a:pt x="238335" y="321906"/>
                    </a:cubicBezTo>
                    <a:cubicBezTo>
                      <a:pt x="236246" y="320973"/>
                      <a:pt x="234977" y="318846"/>
                      <a:pt x="235052" y="316571"/>
                    </a:cubicBezTo>
                    <a:cubicBezTo>
                      <a:pt x="235388" y="308288"/>
                      <a:pt x="233410" y="301834"/>
                      <a:pt x="229232" y="297320"/>
                    </a:cubicBezTo>
                    <a:cubicBezTo>
                      <a:pt x="225053" y="292843"/>
                      <a:pt x="218711" y="290418"/>
                      <a:pt x="210429" y="290194"/>
                    </a:cubicBezTo>
                    <a:cubicBezTo>
                      <a:pt x="208153" y="290120"/>
                      <a:pt x="206139" y="288702"/>
                      <a:pt x="205355" y="286576"/>
                    </a:cubicBezTo>
                    <a:cubicBezTo>
                      <a:pt x="204572" y="284449"/>
                      <a:pt x="205132" y="282024"/>
                      <a:pt x="206810" y="280494"/>
                    </a:cubicBezTo>
                    <a:cubicBezTo>
                      <a:pt x="212891" y="274898"/>
                      <a:pt x="216062" y="268929"/>
                      <a:pt x="216286" y="262774"/>
                    </a:cubicBezTo>
                    <a:cubicBezTo>
                      <a:pt x="216473" y="256618"/>
                      <a:pt x="213712" y="250462"/>
                      <a:pt x="208042" y="244456"/>
                    </a:cubicBezTo>
                    <a:cubicBezTo>
                      <a:pt x="206475" y="242814"/>
                      <a:pt x="206064" y="240352"/>
                      <a:pt x="206997" y="238300"/>
                    </a:cubicBezTo>
                    <a:cubicBezTo>
                      <a:pt x="207930" y="236211"/>
                      <a:pt x="209982" y="234942"/>
                      <a:pt x="212332" y="235017"/>
                    </a:cubicBezTo>
                    <a:cubicBezTo>
                      <a:pt x="220577" y="235353"/>
                      <a:pt x="227068" y="233376"/>
                      <a:pt x="231582" y="229160"/>
                    </a:cubicBezTo>
                    <a:cubicBezTo>
                      <a:pt x="236097" y="224944"/>
                      <a:pt x="238484" y="218639"/>
                      <a:pt x="238708" y="210357"/>
                    </a:cubicBezTo>
                    <a:cubicBezTo>
                      <a:pt x="238783" y="208081"/>
                      <a:pt x="240200" y="206067"/>
                      <a:pt x="242327" y="205283"/>
                    </a:cubicBezTo>
                    <a:cubicBezTo>
                      <a:pt x="244453" y="204462"/>
                      <a:pt x="246878" y="205059"/>
                      <a:pt x="248408" y="206738"/>
                    </a:cubicBezTo>
                    <a:cubicBezTo>
                      <a:pt x="254004" y="212819"/>
                      <a:pt x="259973" y="215990"/>
                      <a:pt x="266129" y="216214"/>
                    </a:cubicBezTo>
                    <a:cubicBezTo>
                      <a:pt x="272285" y="216401"/>
                      <a:pt x="278440" y="213640"/>
                      <a:pt x="284447" y="207969"/>
                    </a:cubicBezTo>
                    <a:cubicBezTo>
                      <a:pt x="286088" y="206402"/>
                      <a:pt x="288550" y="205992"/>
                      <a:pt x="290603" y="206925"/>
                    </a:cubicBezTo>
                    <a:cubicBezTo>
                      <a:pt x="292691" y="207857"/>
                      <a:pt x="293960" y="209984"/>
                      <a:pt x="293886" y="212260"/>
                    </a:cubicBezTo>
                    <a:cubicBezTo>
                      <a:pt x="293549" y="220542"/>
                      <a:pt x="295527" y="226996"/>
                      <a:pt x="299705" y="231510"/>
                    </a:cubicBezTo>
                    <a:cubicBezTo>
                      <a:pt x="303921" y="236024"/>
                      <a:pt x="310226" y="238412"/>
                      <a:pt x="318508" y="238636"/>
                    </a:cubicBezTo>
                    <a:cubicBezTo>
                      <a:pt x="320784" y="238710"/>
                      <a:pt x="322799" y="240128"/>
                      <a:pt x="323582" y="242255"/>
                    </a:cubicBezTo>
                    <a:cubicBezTo>
                      <a:pt x="324365" y="244381"/>
                      <a:pt x="323806" y="246806"/>
                      <a:pt x="322127" y="248336"/>
                    </a:cubicBezTo>
                    <a:cubicBezTo>
                      <a:pt x="316046" y="253932"/>
                      <a:pt x="312875" y="259901"/>
                      <a:pt x="312651" y="266057"/>
                    </a:cubicBezTo>
                    <a:cubicBezTo>
                      <a:pt x="312427" y="272212"/>
                      <a:pt x="315225" y="278368"/>
                      <a:pt x="320896" y="284374"/>
                    </a:cubicBezTo>
                    <a:cubicBezTo>
                      <a:pt x="322463" y="286016"/>
                      <a:pt x="322873" y="288478"/>
                      <a:pt x="321940" y="290530"/>
                    </a:cubicBezTo>
                    <a:cubicBezTo>
                      <a:pt x="321008" y="292619"/>
                      <a:pt x="318956" y="293888"/>
                      <a:pt x="316606" y="293813"/>
                    </a:cubicBezTo>
                    <a:cubicBezTo>
                      <a:pt x="308361" y="293477"/>
                      <a:pt x="301869" y="295455"/>
                      <a:pt x="297355" y="299633"/>
                    </a:cubicBezTo>
                    <a:cubicBezTo>
                      <a:pt x="292841" y="303849"/>
                      <a:pt x="290453" y="310154"/>
                      <a:pt x="290229" y="318436"/>
                    </a:cubicBezTo>
                    <a:cubicBezTo>
                      <a:pt x="290155" y="320712"/>
                      <a:pt x="288737" y="322726"/>
                      <a:pt x="286610" y="323510"/>
                    </a:cubicBezTo>
                    <a:cubicBezTo>
                      <a:pt x="285976" y="323771"/>
                      <a:pt x="285305" y="323883"/>
                      <a:pt x="284633" y="323883"/>
                    </a:cubicBezTo>
                    <a:close/>
                    <a:moveTo>
                      <a:pt x="262174" y="301387"/>
                    </a:moveTo>
                    <a:cubicBezTo>
                      <a:pt x="262510" y="301387"/>
                      <a:pt x="262846" y="301387"/>
                      <a:pt x="263181" y="301387"/>
                    </a:cubicBezTo>
                    <a:cubicBezTo>
                      <a:pt x="269188" y="301573"/>
                      <a:pt x="275045" y="303625"/>
                      <a:pt x="280529" y="307318"/>
                    </a:cubicBezTo>
                    <a:cubicBezTo>
                      <a:pt x="282208" y="300939"/>
                      <a:pt x="285305" y="295529"/>
                      <a:pt x="289707" y="291426"/>
                    </a:cubicBezTo>
                    <a:cubicBezTo>
                      <a:pt x="294072" y="287322"/>
                      <a:pt x="299668" y="284598"/>
                      <a:pt x="306159" y="283330"/>
                    </a:cubicBezTo>
                    <a:cubicBezTo>
                      <a:pt x="302839" y="277622"/>
                      <a:pt x="301198" y="271615"/>
                      <a:pt x="301421" y="265609"/>
                    </a:cubicBezTo>
                    <a:cubicBezTo>
                      <a:pt x="301608" y="259602"/>
                      <a:pt x="303623" y="253745"/>
                      <a:pt x="307353" y="248261"/>
                    </a:cubicBezTo>
                    <a:cubicBezTo>
                      <a:pt x="300974" y="246582"/>
                      <a:pt x="295564" y="243486"/>
                      <a:pt x="291461" y="239084"/>
                    </a:cubicBezTo>
                    <a:cubicBezTo>
                      <a:pt x="287357" y="234719"/>
                      <a:pt x="284633" y="229122"/>
                      <a:pt x="283365" y="222631"/>
                    </a:cubicBezTo>
                    <a:cubicBezTo>
                      <a:pt x="277657" y="225951"/>
                      <a:pt x="271687" y="227593"/>
                      <a:pt x="265644" y="227369"/>
                    </a:cubicBezTo>
                    <a:cubicBezTo>
                      <a:pt x="259637" y="227182"/>
                      <a:pt x="253780" y="225131"/>
                      <a:pt x="248296" y="221437"/>
                    </a:cubicBezTo>
                    <a:cubicBezTo>
                      <a:pt x="246617" y="227854"/>
                      <a:pt x="243521" y="233226"/>
                      <a:pt x="239118" y="237330"/>
                    </a:cubicBezTo>
                    <a:cubicBezTo>
                      <a:pt x="234753" y="241434"/>
                      <a:pt x="229157" y="244157"/>
                      <a:pt x="222666" y="245426"/>
                    </a:cubicBezTo>
                    <a:cubicBezTo>
                      <a:pt x="225986" y="251134"/>
                      <a:pt x="227628" y="257140"/>
                      <a:pt x="227404" y="263147"/>
                    </a:cubicBezTo>
                    <a:cubicBezTo>
                      <a:pt x="227218" y="269153"/>
                      <a:pt x="225165" y="275010"/>
                      <a:pt x="221472" y="280494"/>
                    </a:cubicBezTo>
                    <a:cubicBezTo>
                      <a:pt x="227889" y="282173"/>
                      <a:pt x="233261" y="285270"/>
                      <a:pt x="237365" y="289672"/>
                    </a:cubicBezTo>
                    <a:cubicBezTo>
                      <a:pt x="241469" y="294074"/>
                      <a:pt x="244192" y="299633"/>
                      <a:pt x="245460" y="306125"/>
                    </a:cubicBezTo>
                    <a:cubicBezTo>
                      <a:pt x="250870" y="303028"/>
                      <a:pt x="256504" y="301387"/>
                      <a:pt x="262174" y="301387"/>
                    </a:cubicBez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697" name="Google Shape;2697;p31"/>
            <p:cNvSpPr/>
            <p:nvPr/>
          </p:nvSpPr>
          <p:spPr>
            <a:xfrm>
              <a:off x="5179472" y="923782"/>
              <a:ext cx="422131" cy="422094"/>
            </a:xfrm>
            <a:custGeom>
              <a:rect b="b" l="l" r="r" t="t"/>
              <a:pathLst>
                <a:path extrusionOk="0" h="422094" w="422131">
                  <a:moveTo>
                    <a:pt x="277119" y="149267"/>
                  </a:moveTo>
                  <a:cubicBezTo>
                    <a:pt x="274918" y="146916"/>
                    <a:pt x="292899" y="126546"/>
                    <a:pt x="317261" y="103789"/>
                  </a:cubicBezTo>
                  <a:cubicBezTo>
                    <a:pt x="341623" y="81032"/>
                    <a:pt x="363149" y="64467"/>
                    <a:pt x="365350" y="66818"/>
                  </a:cubicBezTo>
                  <a:cubicBezTo>
                    <a:pt x="367551" y="69168"/>
                    <a:pt x="349569" y="89538"/>
                    <a:pt x="325208" y="112295"/>
                  </a:cubicBezTo>
                  <a:cubicBezTo>
                    <a:pt x="300846" y="135090"/>
                    <a:pt x="279320" y="151617"/>
                    <a:pt x="277119" y="149267"/>
                  </a:cubicBezTo>
                  <a:lnTo>
                    <a:pt x="277119" y="149267"/>
                  </a:lnTo>
                  <a:close/>
                  <a:moveTo>
                    <a:pt x="56782" y="355240"/>
                  </a:moveTo>
                  <a:cubicBezTo>
                    <a:pt x="54581" y="352889"/>
                    <a:pt x="72563" y="332520"/>
                    <a:pt x="96925" y="309762"/>
                  </a:cubicBezTo>
                  <a:cubicBezTo>
                    <a:pt x="121286" y="287005"/>
                    <a:pt x="142813" y="270440"/>
                    <a:pt x="145014" y="272791"/>
                  </a:cubicBezTo>
                  <a:cubicBezTo>
                    <a:pt x="147215" y="275141"/>
                    <a:pt x="129233" y="295511"/>
                    <a:pt x="104871" y="318268"/>
                  </a:cubicBezTo>
                  <a:cubicBezTo>
                    <a:pt x="80510" y="341063"/>
                    <a:pt x="58983" y="357590"/>
                    <a:pt x="56782" y="355240"/>
                  </a:cubicBezTo>
                  <a:lnTo>
                    <a:pt x="56782" y="355240"/>
                  </a:lnTo>
                  <a:close/>
                  <a:moveTo>
                    <a:pt x="272828" y="277118"/>
                  </a:moveTo>
                  <a:cubicBezTo>
                    <a:pt x="275178" y="274917"/>
                    <a:pt x="295549" y="292899"/>
                    <a:pt x="318306" y="317261"/>
                  </a:cubicBezTo>
                  <a:cubicBezTo>
                    <a:pt x="341063" y="341623"/>
                    <a:pt x="357627" y="363149"/>
                    <a:pt x="355277" y="365350"/>
                  </a:cubicBezTo>
                  <a:cubicBezTo>
                    <a:pt x="352927" y="367551"/>
                    <a:pt x="332557" y="349569"/>
                    <a:pt x="309800" y="325207"/>
                  </a:cubicBezTo>
                  <a:cubicBezTo>
                    <a:pt x="287042" y="300808"/>
                    <a:pt x="270478" y="279282"/>
                    <a:pt x="272828" y="277118"/>
                  </a:cubicBezTo>
                  <a:lnTo>
                    <a:pt x="272828" y="277118"/>
                  </a:lnTo>
                  <a:close/>
                  <a:moveTo>
                    <a:pt x="66855" y="56782"/>
                  </a:moveTo>
                  <a:cubicBezTo>
                    <a:pt x="69205" y="54581"/>
                    <a:pt x="89575" y="72563"/>
                    <a:pt x="112332" y="96924"/>
                  </a:cubicBezTo>
                  <a:cubicBezTo>
                    <a:pt x="135090" y="121286"/>
                    <a:pt x="151654" y="142812"/>
                    <a:pt x="149304" y="145014"/>
                  </a:cubicBezTo>
                  <a:cubicBezTo>
                    <a:pt x="146954" y="147215"/>
                    <a:pt x="126584" y="129233"/>
                    <a:pt x="103827" y="104871"/>
                  </a:cubicBezTo>
                  <a:cubicBezTo>
                    <a:pt x="81069" y="80509"/>
                    <a:pt x="64505" y="58983"/>
                    <a:pt x="66855" y="56782"/>
                  </a:cubicBezTo>
                  <a:lnTo>
                    <a:pt x="66855" y="56782"/>
                  </a:lnTo>
                  <a:close/>
                  <a:moveTo>
                    <a:pt x="0" y="203922"/>
                  </a:moveTo>
                  <a:cubicBezTo>
                    <a:pt x="112" y="200713"/>
                    <a:pt x="27197" y="199034"/>
                    <a:pt x="60550" y="200154"/>
                  </a:cubicBezTo>
                  <a:cubicBezTo>
                    <a:pt x="93865" y="201273"/>
                    <a:pt x="120801" y="204780"/>
                    <a:pt x="120690" y="207988"/>
                  </a:cubicBezTo>
                  <a:cubicBezTo>
                    <a:pt x="120578" y="211197"/>
                    <a:pt x="93492" y="212913"/>
                    <a:pt x="60177" y="211756"/>
                  </a:cubicBezTo>
                  <a:cubicBezTo>
                    <a:pt x="26824" y="210674"/>
                    <a:pt x="-111" y="207167"/>
                    <a:pt x="0" y="203922"/>
                  </a:cubicBezTo>
                  <a:lnTo>
                    <a:pt x="0" y="203922"/>
                  </a:lnTo>
                  <a:close/>
                  <a:moveTo>
                    <a:pt x="208025" y="301443"/>
                  </a:moveTo>
                  <a:cubicBezTo>
                    <a:pt x="211234" y="301555"/>
                    <a:pt x="212913" y="328640"/>
                    <a:pt x="211831" y="361955"/>
                  </a:cubicBezTo>
                  <a:cubicBezTo>
                    <a:pt x="210712" y="395270"/>
                    <a:pt x="207205" y="422206"/>
                    <a:pt x="203996" y="422094"/>
                  </a:cubicBezTo>
                  <a:cubicBezTo>
                    <a:pt x="200788" y="421982"/>
                    <a:pt x="199109" y="394897"/>
                    <a:pt x="200191" y="361545"/>
                  </a:cubicBezTo>
                  <a:cubicBezTo>
                    <a:pt x="201310" y="328229"/>
                    <a:pt x="204817" y="301331"/>
                    <a:pt x="208025" y="301443"/>
                  </a:cubicBezTo>
                  <a:lnTo>
                    <a:pt x="208025" y="301443"/>
                  </a:lnTo>
                  <a:close/>
                  <a:moveTo>
                    <a:pt x="218173" y="0"/>
                  </a:moveTo>
                  <a:cubicBezTo>
                    <a:pt x="221382" y="112"/>
                    <a:pt x="223098" y="27197"/>
                    <a:pt x="221941" y="60550"/>
                  </a:cubicBezTo>
                  <a:cubicBezTo>
                    <a:pt x="220822" y="93865"/>
                    <a:pt x="217315" y="120801"/>
                    <a:pt x="214107" y="120689"/>
                  </a:cubicBezTo>
                  <a:cubicBezTo>
                    <a:pt x="210898" y="120577"/>
                    <a:pt x="209220" y="93492"/>
                    <a:pt x="210338" y="60140"/>
                  </a:cubicBezTo>
                  <a:cubicBezTo>
                    <a:pt x="211421" y="26787"/>
                    <a:pt x="214965" y="-112"/>
                    <a:pt x="218173" y="0"/>
                  </a:cubicBezTo>
                  <a:lnTo>
                    <a:pt x="218173" y="0"/>
                  </a:lnTo>
                  <a:close/>
                  <a:moveTo>
                    <a:pt x="301443" y="214069"/>
                  </a:moveTo>
                  <a:cubicBezTo>
                    <a:pt x="301555" y="210861"/>
                    <a:pt x="328640" y="209182"/>
                    <a:pt x="361992" y="210264"/>
                  </a:cubicBezTo>
                  <a:cubicBezTo>
                    <a:pt x="395308" y="211383"/>
                    <a:pt x="422244" y="214890"/>
                    <a:pt x="422132" y="218098"/>
                  </a:cubicBezTo>
                  <a:cubicBezTo>
                    <a:pt x="422020" y="221307"/>
                    <a:pt x="394935" y="222986"/>
                    <a:pt x="361582" y="221904"/>
                  </a:cubicBezTo>
                  <a:cubicBezTo>
                    <a:pt x="328267" y="220822"/>
                    <a:pt x="301331" y="217315"/>
                    <a:pt x="301443" y="214069"/>
                  </a:cubicBezTo>
                  <a:close/>
                </a:path>
              </a:pathLst>
            </a:custGeom>
            <a:solidFill>
              <a:srgbClr val="FCFBF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698" name="Google Shape;2698;p31"/>
            <p:cNvGrpSpPr/>
            <p:nvPr/>
          </p:nvGrpSpPr>
          <p:grpSpPr>
            <a:xfrm>
              <a:off x="5315638" y="1059946"/>
              <a:ext cx="149800" cy="149758"/>
              <a:chOff x="5315638" y="1059946"/>
              <a:chExt cx="149800" cy="149758"/>
            </a:xfrm>
          </p:grpSpPr>
          <p:sp>
            <p:nvSpPr>
              <p:cNvPr id="2699" name="Google Shape;2699;p31"/>
              <p:cNvSpPr/>
              <p:nvPr/>
            </p:nvSpPr>
            <p:spPr>
              <a:xfrm>
                <a:off x="5321237" y="1065510"/>
                <a:ext cx="138601" cy="138599"/>
              </a:xfrm>
              <a:custGeom>
                <a:rect b="b" l="l" r="r" t="t"/>
                <a:pathLst>
                  <a:path extrusionOk="0" h="138599" w="138601">
                    <a:moveTo>
                      <a:pt x="71634" y="39"/>
                    </a:moveTo>
                    <a:cubicBezTo>
                      <a:pt x="109874" y="1345"/>
                      <a:pt x="139832" y="33391"/>
                      <a:pt x="138563" y="71631"/>
                    </a:cubicBezTo>
                    <a:cubicBezTo>
                      <a:pt x="137294" y="109871"/>
                      <a:pt x="105248" y="139829"/>
                      <a:pt x="66970" y="138561"/>
                    </a:cubicBezTo>
                    <a:cubicBezTo>
                      <a:pt x="28731" y="137292"/>
                      <a:pt x="-1265" y="105208"/>
                      <a:pt x="41" y="66968"/>
                    </a:cubicBezTo>
                    <a:cubicBezTo>
                      <a:pt x="1310" y="28728"/>
                      <a:pt x="33394" y="-1230"/>
                      <a:pt x="71634" y="39"/>
                    </a:cubicBezTo>
                    <a:close/>
                  </a:path>
                </a:pathLst>
              </a:custGeom>
              <a:solidFill>
                <a:srgbClr val="FCF2C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00" name="Google Shape;2700;p31"/>
              <p:cNvSpPr/>
              <p:nvPr/>
            </p:nvSpPr>
            <p:spPr>
              <a:xfrm>
                <a:off x="5315638" y="1059946"/>
                <a:ext cx="149800" cy="149758"/>
              </a:xfrm>
              <a:custGeom>
                <a:rect b="b" l="l" r="r" t="t"/>
                <a:pathLst>
                  <a:path extrusionOk="0" h="149758" w="149800">
                    <a:moveTo>
                      <a:pt x="74956" y="149759"/>
                    </a:moveTo>
                    <a:cubicBezTo>
                      <a:pt x="74098" y="149759"/>
                      <a:pt x="73240" y="149759"/>
                      <a:pt x="72382" y="149721"/>
                    </a:cubicBezTo>
                    <a:cubicBezTo>
                      <a:pt x="52385" y="149050"/>
                      <a:pt x="33844" y="140618"/>
                      <a:pt x="20189" y="126031"/>
                    </a:cubicBezTo>
                    <a:cubicBezTo>
                      <a:pt x="6535" y="111407"/>
                      <a:pt x="-628" y="92343"/>
                      <a:pt x="43" y="72383"/>
                    </a:cubicBezTo>
                    <a:cubicBezTo>
                      <a:pt x="1424" y="31122"/>
                      <a:pt x="36157" y="-1373"/>
                      <a:pt x="77418" y="45"/>
                    </a:cubicBezTo>
                    <a:cubicBezTo>
                      <a:pt x="77418" y="45"/>
                      <a:pt x="77418" y="45"/>
                      <a:pt x="77418" y="45"/>
                    </a:cubicBezTo>
                    <a:cubicBezTo>
                      <a:pt x="97415" y="716"/>
                      <a:pt x="115957" y="9148"/>
                      <a:pt x="129611" y="23735"/>
                    </a:cubicBezTo>
                    <a:cubicBezTo>
                      <a:pt x="143266" y="38359"/>
                      <a:pt x="150429" y="57423"/>
                      <a:pt x="149757" y="77383"/>
                    </a:cubicBezTo>
                    <a:cubicBezTo>
                      <a:pt x="149086" y="97379"/>
                      <a:pt x="140654" y="115921"/>
                      <a:pt x="126067" y="129575"/>
                    </a:cubicBezTo>
                    <a:cubicBezTo>
                      <a:pt x="112040" y="142670"/>
                      <a:pt x="94020" y="149759"/>
                      <a:pt x="74956" y="149759"/>
                    </a:cubicBezTo>
                    <a:close/>
                    <a:moveTo>
                      <a:pt x="74882" y="11162"/>
                    </a:moveTo>
                    <a:cubicBezTo>
                      <a:pt x="40746" y="11162"/>
                      <a:pt x="12392" y="38359"/>
                      <a:pt x="11235" y="72719"/>
                    </a:cubicBezTo>
                    <a:cubicBezTo>
                      <a:pt x="10676" y="89731"/>
                      <a:pt x="16757" y="105923"/>
                      <a:pt x="28360" y="118346"/>
                    </a:cubicBezTo>
                    <a:cubicBezTo>
                      <a:pt x="39962" y="130769"/>
                      <a:pt x="55743" y="137932"/>
                      <a:pt x="72755" y="138492"/>
                    </a:cubicBezTo>
                    <a:cubicBezTo>
                      <a:pt x="89767" y="139014"/>
                      <a:pt x="105959" y="132970"/>
                      <a:pt x="118382" y="121368"/>
                    </a:cubicBezTo>
                    <a:cubicBezTo>
                      <a:pt x="130805" y="109765"/>
                      <a:pt x="137968" y="93984"/>
                      <a:pt x="138528" y="76972"/>
                    </a:cubicBezTo>
                    <a:cubicBezTo>
                      <a:pt x="139087" y="59960"/>
                      <a:pt x="133006" y="43769"/>
                      <a:pt x="121404" y="31345"/>
                    </a:cubicBezTo>
                    <a:cubicBezTo>
                      <a:pt x="109801" y="18922"/>
                      <a:pt x="94020" y="11759"/>
                      <a:pt x="77008" y="11200"/>
                    </a:cubicBezTo>
                    <a:lnTo>
                      <a:pt x="77008" y="11200"/>
                    </a:lnTo>
                    <a:cubicBezTo>
                      <a:pt x="76299" y="11200"/>
                      <a:pt x="75590" y="11162"/>
                      <a:pt x="74882" y="11162"/>
                    </a:cubicBez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701" name="Google Shape;2701;p31"/>
            <p:cNvGrpSpPr/>
            <p:nvPr/>
          </p:nvGrpSpPr>
          <p:grpSpPr>
            <a:xfrm>
              <a:off x="4866180" y="1240869"/>
              <a:ext cx="443444" cy="443457"/>
              <a:chOff x="4866180" y="1240869"/>
              <a:chExt cx="443444" cy="443457"/>
            </a:xfrm>
          </p:grpSpPr>
          <p:sp>
            <p:nvSpPr>
              <p:cNvPr id="2702" name="Google Shape;2702;p31"/>
              <p:cNvSpPr/>
              <p:nvPr/>
            </p:nvSpPr>
            <p:spPr>
              <a:xfrm>
                <a:off x="4871804" y="1246493"/>
                <a:ext cx="432196" cy="432196"/>
              </a:xfrm>
              <a:custGeom>
                <a:rect b="b" l="l" r="r" t="t"/>
                <a:pathLst>
                  <a:path extrusionOk="0" h="432196" w="432196">
                    <a:moveTo>
                      <a:pt x="13539" y="114641"/>
                    </a:moveTo>
                    <a:cubicBezTo>
                      <a:pt x="24581" y="92555"/>
                      <a:pt x="71440" y="93637"/>
                      <a:pt x="118186" y="117066"/>
                    </a:cubicBezTo>
                    <a:cubicBezTo>
                      <a:pt x="127326" y="121655"/>
                      <a:pt x="135795" y="126729"/>
                      <a:pt x="143405" y="132138"/>
                    </a:cubicBezTo>
                    <a:cubicBezTo>
                      <a:pt x="139152" y="123819"/>
                      <a:pt x="135310" y="114716"/>
                      <a:pt x="132101" y="105016"/>
                    </a:cubicBezTo>
                    <a:cubicBezTo>
                      <a:pt x="115611" y="55435"/>
                      <a:pt x="121207" y="8913"/>
                      <a:pt x="144636" y="1115"/>
                    </a:cubicBezTo>
                    <a:cubicBezTo>
                      <a:pt x="168065" y="-6682"/>
                      <a:pt x="200410" y="27231"/>
                      <a:pt x="216900" y="76812"/>
                    </a:cubicBezTo>
                    <a:cubicBezTo>
                      <a:pt x="220146" y="86512"/>
                      <a:pt x="222496" y="96100"/>
                      <a:pt x="224064" y="105315"/>
                    </a:cubicBezTo>
                    <a:cubicBezTo>
                      <a:pt x="226936" y="96435"/>
                      <a:pt x="230667" y="87295"/>
                      <a:pt x="235218" y="78155"/>
                    </a:cubicBezTo>
                    <a:cubicBezTo>
                      <a:pt x="258610" y="31409"/>
                      <a:pt x="295507" y="2496"/>
                      <a:pt x="317555" y="13539"/>
                    </a:cubicBezTo>
                    <a:cubicBezTo>
                      <a:pt x="339641" y="24582"/>
                      <a:pt x="338559" y="71440"/>
                      <a:pt x="315130" y="118186"/>
                    </a:cubicBezTo>
                    <a:cubicBezTo>
                      <a:pt x="310541" y="127326"/>
                      <a:pt x="305468" y="135795"/>
                      <a:pt x="300058" y="143405"/>
                    </a:cubicBezTo>
                    <a:cubicBezTo>
                      <a:pt x="308378" y="139152"/>
                      <a:pt x="317443" y="135310"/>
                      <a:pt x="327181" y="132101"/>
                    </a:cubicBezTo>
                    <a:cubicBezTo>
                      <a:pt x="376762" y="115611"/>
                      <a:pt x="423284" y="121207"/>
                      <a:pt x="431081" y="144636"/>
                    </a:cubicBezTo>
                    <a:cubicBezTo>
                      <a:pt x="438878" y="168065"/>
                      <a:pt x="404966" y="200411"/>
                      <a:pt x="355385" y="216900"/>
                    </a:cubicBezTo>
                    <a:cubicBezTo>
                      <a:pt x="345685" y="220109"/>
                      <a:pt x="336097" y="222497"/>
                      <a:pt x="326882" y="224063"/>
                    </a:cubicBezTo>
                    <a:cubicBezTo>
                      <a:pt x="335761" y="226936"/>
                      <a:pt x="344902" y="230667"/>
                      <a:pt x="354042" y="235218"/>
                    </a:cubicBezTo>
                    <a:cubicBezTo>
                      <a:pt x="400788" y="258610"/>
                      <a:pt x="429701" y="295507"/>
                      <a:pt x="418658" y="317555"/>
                    </a:cubicBezTo>
                    <a:cubicBezTo>
                      <a:pt x="407615" y="339641"/>
                      <a:pt x="360757" y="338559"/>
                      <a:pt x="314011" y="315130"/>
                    </a:cubicBezTo>
                    <a:cubicBezTo>
                      <a:pt x="304871" y="310542"/>
                      <a:pt x="296402" y="305468"/>
                      <a:pt x="288791" y="300058"/>
                    </a:cubicBezTo>
                    <a:cubicBezTo>
                      <a:pt x="293045" y="308378"/>
                      <a:pt x="296887" y="317443"/>
                      <a:pt x="300096" y="327181"/>
                    </a:cubicBezTo>
                    <a:cubicBezTo>
                      <a:pt x="316585" y="376762"/>
                      <a:pt x="310989" y="423284"/>
                      <a:pt x="287560" y="431081"/>
                    </a:cubicBezTo>
                    <a:cubicBezTo>
                      <a:pt x="264131" y="438878"/>
                      <a:pt x="231786" y="404966"/>
                      <a:pt x="215296" y="355385"/>
                    </a:cubicBezTo>
                    <a:cubicBezTo>
                      <a:pt x="212088" y="345685"/>
                      <a:pt x="209700" y="336097"/>
                      <a:pt x="208133" y="326882"/>
                    </a:cubicBezTo>
                    <a:cubicBezTo>
                      <a:pt x="205261" y="335761"/>
                      <a:pt x="201530" y="344902"/>
                      <a:pt x="196978" y="354042"/>
                    </a:cubicBezTo>
                    <a:cubicBezTo>
                      <a:pt x="173587" y="400788"/>
                      <a:pt x="136690" y="429701"/>
                      <a:pt x="114641" y="418658"/>
                    </a:cubicBezTo>
                    <a:cubicBezTo>
                      <a:pt x="92556" y="407615"/>
                      <a:pt x="93637" y="360757"/>
                      <a:pt x="117066" y="314011"/>
                    </a:cubicBezTo>
                    <a:cubicBezTo>
                      <a:pt x="121655" y="304871"/>
                      <a:pt x="126729" y="296402"/>
                      <a:pt x="132138" y="288791"/>
                    </a:cubicBezTo>
                    <a:cubicBezTo>
                      <a:pt x="123819" y="293045"/>
                      <a:pt x="114716" y="296887"/>
                      <a:pt x="105016" y="300096"/>
                    </a:cubicBezTo>
                    <a:cubicBezTo>
                      <a:pt x="55435" y="316585"/>
                      <a:pt x="8913" y="310989"/>
                      <a:pt x="1116" y="287560"/>
                    </a:cubicBezTo>
                    <a:cubicBezTo>
                      <a:pt x="-6682" y="264131"/>
                      <a:pt x="27231" y="231786"/>
                      <a:pt x="76812" y="215296"/>
                    </a:cubicBezTo>
                    <a:cubicBezTo>
                      <a:pt x="86512" y="212088"/>
                      <a:pt x="96100" y="209700"/>
                      <a:pt x="105314" y="208133"/>
                    </a:cubicBezTo>
                    <a:cubicBezTo>
                      <a:pt x="96435" y="205261"/>
                      <a:pt x="87295" y="201530"/>
                      <a:pt x="78155" y="196978"/>
                    </a:cubicBezTo>
                    <a:cubicBezTo>
                      <a:pt x="31409" y="173587"/>
                      <a:pt x="2496" y="136727"/>
                      <a:pt x="13539" y="114641"/>
                    </a:cubicBezTo>
                    <a:lnTo>
                      <a:pt x="13539" y="114641"/>
                    </a:lnTo>
                    <a:close/>
                    <a:moveTo>
                      <a:pt x="183175" y="178064"/>
                    </a:moveTo>
                    <a:cubicBezTo>
                      <a:pt x="185861" y="185935"/>
                      <a:pt x="185861" y="193248"/>
                      <a:pt x="182802" y="199403"/>
                    </a:cubicBezTo>
                    <a:cubicBezTo>
                      <a:pt x="179705" y="205559"/>
                      <a:pt x="173848" y="209924"/>
                      <a:pt x="165939" y="212498"/>
                    </a:cubicBezTo>
                    <a:cubicBezTo>
                      <a:pt x="173400" y="216154"/>
                      <a:pt x="178586" y="221340"/>
                      <a:pt x="180750" y="227869"/>
                    </a:cubicBezTo>
                    <a:cubicBezTo>
                      <a:pt x="182914" y="234398"/>
                      <a:pt x="181869" y="241672"/>
                      <a:pt x="178101" y="249059"/>
                    </a:cubicBezTo>
                    <a:cubicBezTo>
                      <a:pt x="185973" y="246373"/>
                      <a:pt x="193285" y="246336"/>
                      <a:pt x="199440" y="249432"/>
                    </a:cubicBezTo>
                    <a:cubicBezTo>
                      <a:pt x="205596" y="252529"/>
                      <a:pt x="209961" y="258386"/>
                      <a:pt x="212535" y="266295"/>
                    </a:cubicBezTo>
                    <a:cubicBezTo>
                      <a:pt x="216192" y="258834"/>
                      <a:pt x="221377" y="253648"/>
                      <a:pt x="227906" y="251484"/>
                    </a:cubicBezTo>
                    <a:cubicBezTo>
                      <a:pt x="234435" y="249320"/>
                      <a:pt x="241710" y="250402"/>
                      <a:pt x="249097" y="254170"/>
                    </a:cubicBezTo>
                    <a:cubicBezTo>
                      <a:pt x="246411" y="246299"/>
                      <a:pt x="246373" y="238986"/>
                      <a:pt x="249470" y="232831"/>
                    </a:cubicBezTo>
                    <a:cubicBezTo>
                      <a:pt x="252566" y="226675"/>
                      <a:pt x="258461" y="222310"/>
                      <a:pt x="266332" y="219736"/>
                    </a:cubicBezTo>
                    <a:cubicBezTo>
                      <a:pt x="258871" y="216080"/>
                      <a:pt x="253685" y="210894"/>
                      <a:pt x="251522" y="204365"/>
                    </a:cubicBezTo>
                    <a:cubicBezTo>
                      <a:pt x="249357" y="197799"/>
                      <a:pt x="250440" y="190562"/>
                      <a:pt x="254208" y="183175"/>
                    </a:cubicBezTo>
                    <a:cubicBezTo>
                      <a:pt x="246336" y="185861"/>
                      <a:pt x="239024" y="185861"/>
                      <a:pt x="232868" y="182802"/>
                    </a:cubicBezTo>
                    <a:cubicBezTo>
                      <a:pt x="226712" y="179705"/>
                      <a:pt x="222347" y="173848"/>
                      <a:pt x="219773" y="165939"/>
                    </a:cubicBezTo>
                    <a:cubicBezTo>
                      <a:pt x="216117" y="173400"/>
                      <a:pt x="210969" y="178586"/>
                      <a:pt x="204403" y="180750"/>
                    </a:cubicBezTo>
                    <a:cubicBezTo>
                      <a:pt x="197799" y="182914"/>
                      <a:pt x="190561" y="181832"/>
                      <a:pt x="183175" y="178064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03" name="Google Shape;2703;p31"/>
              <p:cNvSpPr/>
              <p:nvPr/>
            </p:nvSpPr>
            <p:spPr>
              <a:xfrm>
                <a:off x="4866180" y="1240869"/>
                <a:ext cx="443444" cy="443457"/>
              </a:xfrm>
              <a:custGeom>
                <a:rect b="b" l="l" r="r" t="t"/>
                <a:pathLst>
                  <a:path extrusionOk="0" h="443457" w="443444">
                    <a:moveTo>
                      <a:pt x="286208" y="443458"/>
                    </a:moveTo>
                    <a:cubicBezTo>
                      <a:pt x="274867" y="443458"/>
                      <a:pt x="262481" y="436855"/>
                      <a:pt x="250468" y="424282"/>
                    </a:cubicBezTo>
                    <a:cubicBezTo>
                      <a:pt x="236254" y="409396"/>
                      <a:pt x="223905" y="387572"/>
                      <a:pt x="215660" y="362800"/>
                    </a:cubicBezTo>
                    <a:cubicBezTo>
                      <a:pt x="214466" y="359218"/>
                      <a:pt x="213385" y="355637"/>
                      <a:pt x="212415" y="352018"/>
                    </a:cubicBezTo>
                    <a:cubicBezTo>
                      <a:pt x="210922" y="355450"/>
                      <a:pt x="209355" y="358845"/>
                      <a:pt x="207639" y="362203"/>
                    </a:cubicBezTo>
                    <a:cubicBezTo>
                      <a:pt x="195962" y="385520"/>
                      <a:pt x="180591" y="405367"/>
                      <a:pt x="164400" y="418089"/>
                    </a:cubicBezTo>
                    <a:cubicBezTo>
                      <a:pt x="147052" y="431706"/>
                      <a:pt x="130488" y="435698"/>
                      <a:pt x="117766" y="429319"/>
                    </a:cubicBezTo>
                    <a:cubicBezTo>
                      <a:pt x="105044" y="422939"/>
                      <a:pt x="98329" y="407307"/>
                      <a:pt x="98814" y="385259"/>
                    </a:cubicBezTo>
                    <a:cubicBezTo>
                      <a:pt x="99299" y="364702"/>
                      <a:pt x="105977" y="340527"/>
                      <a:pt x="117654" y="317173"/>
                    </a:cubicBezTo>
                    <a:cubicBezTo>
                      <a:pt x="119333" y="313815"/>
                      <a:pt x="121123" y="310495"/>
                      <a:pt x="122952" y="307249"/>
                    </a:cubicBezTo>
                    <a:cubicBezTo>
                      <a:pt x="119482" y="308630"/>
                      <a:pt x="115975" y="309898"/>
                      <a:pt x="112394" y="311092"/>
                    </a:cubicBezTo>
                    <a:cubicBezTo>
                      <a:pt x="59081" y="328813"/>
                      <a:pt x="10321" y="321762"/>
                      <a:pt x="1405" y="295013"/>
                    </a:cubicBezTo>
                    <a:cubicBezTo>
                      <a:pt x="-3072" y="281507"/>
                      <a:pt x="3233" y="265689"/>
                      <a:pt x="19163" y="250468"/>
                    </a:cubicBezTo>
                    <a:cubicBezTo>
                      <a:pt x="34048" y="236254"/>
                      <a:pt x="55873" y="223905"/>
                      <a:pt x="80645" y="215660"/>
                    </a:cubicBezTo>
                    <a:cubicBezTo>
                      <a:pt x="84227" y="214466"/>
                      <a:pt x="87808" y="213384"/>
                      <a:pt x="91427" y="212414"/>
                    </a:cubicBezTo>
                    <a:cubicBezTo>
                      <a:pt x="87995" y="210922"/>
                      <a:pt x="84600" y="209355"/>
                      <a:pt x="81242" y="207639"/>
                    </a:cubicBezTo>
                    <a:cubicBezTo>
                      <a:pt x="30989" y="182457"/>
                      <a:pt x="1517" y="142986"/>
                      <a:pt x="14127" y="117766"/>
                    </a:cubicBezTo>
                    <a:lnTo>
                      <a:pt x="14127" y="117766"/>
                    </a:lnTo>
                    <a:cubicBezTo>
                      <a:pt x="20506" y="105044"/>
                      <a:pt x="36138" y="98292"/>
                      <a:pt x="58186" y="98814"/>
                    </a:cubicBezTo>
                    <a:cubicBezTo>
                      <a:pt x="78742" y="99299"/>
                      <a:pt x="102917" y="105977"/>
                      <a:pt x="126272" y="117654"/>
                    </a:cubicBezTo>
                    <a:cubicBezTo>
                      <a:pt x="129630" y="119333"/>
                      <a:pt x="132950" y="121124"/>
                      <a:pt x="136196" y="122952"/>
                    </a:cubicBezTo>
                    <a:cubicBezTo>
                      <a:pt x="134815" y="119482"/>
                      <a:pt x="133547" y="115938"/>
                      <a:pt x="132353" y="112394"/>
                    </a:cubicBezTo>
                    <a:cubicBezTo>
                      <a:pt x="124108" y="87622"/>
                      <a:pt x="120937" y="62738"/>
                      <a:pt x="123400" y="42331"/>
                    </a:cubicBezTo>
                    <a:cubicBezTo>
                      <a:pt x="126048" y="20431"/>
                      <a:pt x="134927" y="5919"/>
                      <a:pt x="148433" y="1405"/>
                    </a:cubicBezTo>
                    <a:cubicBezTo>
                      <a:pt x="161938" y="-3072"/>
                      <a:pt x="177756" y="3233"/>
                      <a:pt x="192977" y="19163"/>
                    </a:cubicBezTo>
                    <a:cubicBezTo>
                      <a:pt x="207191" y="34049"/>
                      <a:pt x="219540" y="55873"/>
                      <a:pt x="227785" y="80645"/>
                    </a:cubicBezTo>
                    <a:cubicBezTo>
                      <a:pt x="228979" y="84227"/>
                      <a:pt x="230061" y="87808"/>
                      <a:pt x="231031" y="91390"/>
                    </a:cubicBezTo>
                    <a:cubicBezTo>
                      <a:pt x="232523" y="87957"/>
                      <a:pt x="234090" y="84562"/>
                      <a:pt x="235806" y="81205"/>
                    </a:cubicBezTo>
                    <a:cubicBezTo>
                      <a:pt x="247483" y="57888"/>
                      <a:pt x="262854" y="38040"/>
                      <a:pt x="279045" y="25319"/>
                    </a:cubicBezTo>
                    <a:cubicBezTo>
                      <a:pt x="296393" y="11701"/>
                      <a:pt x="312957" y="7710"/>
                      <a:pt x="325679" y="14089"/>
                    </a:cubicBezTo>
                    <a:cubicBezTo>
                      <a:pt x="338401" y="20469"/>
                      <a:pt x="345116" y="36100"/>
                      <a:pt x="344631" y="58149"/>
                    </a:cubicBezTo>
                    <a:cubicBezTo>
                      <a:pt x="344146" y="78743"/>
                      <a:pt x="337468" y="102918"/>
                      <a:pt x="325791" y="126235"/>
                    </a:cubicBezTo>
                    <a:cubicBezTo>
                      <a:pt x="324112" y="129592"/>
                      <a:pt x="322321" y="132913"/>
                      <a:pt x="320493" y="136158"/>
                    </a:cubicBezTo>
                    <a:cubicBezTo>
                      <a:pt x="323963" y="134778"/>
                      <a:pt x="327470" y="133510"/>
                      <a:pt x="331051" y="132316"/>
                    </a:cubicBezTo>
                    <a:cubicBezTo>
                      <a:pt x="355823" y="124071"/>
                      <a:pt x="380707" y="120900"/>
                      <a:pt x="401114" y="123362"/>
                    </a:cubicBezTo>
                    <a:cubicBezTo>
                      <a:pt x="423014" y="126011"/>
                      <a:pt x="437526" y="134890"/>
                      <a:pt x="442040" y="148395"/>
                    </a:cubicBezTo>
                    <a:cubicBezTo>
                      <a:pt x="446517" y="161900"/>
                      <a:pt x="440212" y="177719"/>
                      <a:pt x="424282" y="192940"/>
                    </a:cubicBezTo>
                    <a:cubicBezTo>
                      <a:pt x="409396" y="207154"/>
                      <a:pt x="387572" y="219503"/>
                      <a:pt x="362800" y="227748"/>
                    </a:cubicBezTo>
                    <a:cubicBezTo>
                      <a:pt x="359218" y="228941"/>
                      <a:pt x="355637" y="230023"/>
                      <a:pt x="352055" y="230993"/>
                    </a:cubicBezTo>
                    <a:cubicBezTo>
                      <a:pt x="355450" y="232486"/>
                      <a:pt x="358883" y="234053"/>
                      <a:pt x="362240" y="235769"/>
                    </a:cubicBezTo>
                    <a:cubicBezTo>
                      <a:pt x="385557" y="247446"/>
                      <a:pt x="405405" y="262816"/>
                      <a:pt x="418127" y="279008"/>
                    </a:cubicBezTo>
                    <a:cubicBezTo>
                      <a:pt x="431743" y="296356"/>
                      <a:pt x="435735" y="312920"/>
                      <a:pt x="429356" y="325642"/>
                    </a:cubicBezTo>
                    <a:cubicBezTo>
                      <a:pt x="422976" y="338363"/>
                      <a:pt x="407270" y="345079"/>
                      <a:pt x="385296" y="344557"/>
                    </a:cubicBezTo>
                    <a:cubicBezTo>
                      <a:pt x="364740" y="344071"/>
                      <a:pt x="340527" y="337394"/>
                      <a:pt x="317210" y="325716"/>
                    </a:cubicBezTo>
                    <a:cubicBezTo>
                      <a:pt x="313853" y="324038"/>
                      <a:pt x="310532" y="322247"/>
                      <a:pt x="307287" y="320419"/>
                    </a:cubicBezTo>
                    <a:cubicBezTo>
                      <a:pt x="308667" y="323888"/>
                      <a:pt x="309936" y="327395"/>
                      <a:pt x="311129" y="330977"/>
                    </a:cubicBezTo>
                    <a:cubicBezTo>
                      <a:pt x="319374" y="355749"/>
                      <a:pt x="322546" y="380633"/>
                      <a:pt x="320083" y="401040"/>
                    </a:cubicBezTo>
                    <a:cubicBezTo>
                      <a:pt x="317434" y="422939"/>
                      <a:pt x="308555" y="437451"/>
                      <a:pt x="295050" y="441966"/>
                    </a:cubicBezTo>
                    <a:cubicBezTo>
                      <a:pt x="292177" y="442973"/>
                      <a:pt x="289230" y="443458"/>
                      <a:pt x="286208" y="443458"/>
                    </a:cubicBezTo>
                    <a:close/>
                    <a:moveTo>
                      <a:pt x="213795" y="326947"/>
                    </a:moveTo>
                    <a:cubicBezTo>
                      <a:pt x="213944" y="326947"/>
                      <a:pt x="214056" y="326947"/>
                      <a:pt x="214205" y="326947"/>
                    </a:cubicBezTo>
                    <a:cubicBezTo>
                      <a:pt x="216779" y="327134"/>
                      <a:pt x="218906" y="329037"/>
                      <a:pt x="219316" y="331574"/>
                    </a:cubicBezTo>
                    <a:cubicBezTo>
                      <a:pt x="220883" y="340714"/>
                      <a:pt x="223233" y="350041"/>
                      <a:pt x="226293" y="359218"/>
                    </a:cubicBezTo>
                    <a:cubicBezTo>
                      <a:pt x="234015" y="382423"/>
                      <a:pt x="245469" y="402793"/>
                      <a:pt x="258564" y="416485"/>
                    </a:cubicBezTo>
                    <a:cubicBezTo>
                      <a:pt x="270464" y="428945"/>
                      <a:pt x="282477" y="434355"/>
                      <a:pt x="291468" y="431370"/>
                    </a:cubicBezTo>
                    <a:cubicBezTo>
                      <a:pt x="300497" y="428386"/>
                      <a:pt x="306876" y="416821"/>
                      <a:pt x="308928" y="399734"/>
                    </a:cubicBezTo>
                    <a:cubicBezTo>
                      <a:pt x="311204" y="380931"/>
                      <a:pt x="308182" y="357763"/>
                      <a:pt x="300497" y="334521"/>
                    </a:cubicBezTo>
                    <a:cubicBezTo>
                      <a:pt x="297437" y="325269"/>
                      <a:pt x="293707" y="316427"/>
                      <a:pt x="289491" y="308182"/>
                    </a:cubicBezTo>
                    <a:cubicBezTo>
                      <a:pt x="288335" y="305906"/>
                      <a:pt x="288857" y="303071"/>
                      <a:pt x="290797" y="301392"/>
                    </a:cubicBezTo>
                    <a:cubicBezTo>
                      <a:pt x="292737" y="299713"/>
                      <a:pt x="295609" y="299564"/>
                      <a:pt x="297699" y="301056"/>
                    </a:cubicBezTo>
                    <a:cubicBezTo>
                      <a:pt x="305272" y="306429"/>
                      <a:pt x="313517" y="311353"/>
                      <a:pt x="322172" y="315681"/>
                    </a:cubicBezTo>
                    <a:cubicBezTo>
                      <a:pt x="344034" y="326649"/>
                      <a:pt x="366530" y="332917"/>
                      <a:pt x="385483" y="333364"/>
                    </a:cubicBezTo>
                    <a:cubicBezTo>
                      <a:pt x="402644" y="333775"/>
                      <a:pt x="415030" y="329111"/>
                      <a:pt x="419283" y="320605"/>
                    </a:cubicBezTo>
                    <a:cubicBezTo>
                      <a:pt x="423536" y="312099"/>
                      <a:pt x="419880" y="299452"/>
                      <a:pt x="409247" y="285910"/>
                    </a:cubicBezTo>
                    <a:cubicBezTo>
                      <a:pt x="397533" y="270987"/>
                      <a:pt x="379066" y="256735"/>
                      <a:pt x="357166" y="245767"/>
                    </a:cubicBezTo>
                    <a:cubicBezTo>
                      <a:pt x="348474" y="241402"/>
                      <a:pt x="339595" y="237746"/>
                      <a:pt x="330790" y="234911"/>
                    </a:cubicBezTo>
                    <a:cubicBezTo>
                      <a:pt x="328328" y="234127"/>
                      <a:pt x="326724" y="231740"/>
                      <a:pt x="326910" y="229165"/>
                    </a:cubicBezTo>
                    <a:cubicBezTo>
                      <a:pt x="327097" y="226591"/>
                      <a:pt x="329000" y="224465"/>
                      <a:pt x="331536" y="224054"/>
                    </a:cubicBezTo>
                    <a:cubicBezTo>
                      <a:pt x="340677" y="222487"/>
                      <a:pt x="349966" y="220174"/>
                      <a:pt x="359181" y="217078"/>
                    </a:cubicBezTo>
                    <a:cubicBezTo>
                      <a:pt x="382386" y="209355"/>
                      <a:pt x="402756" y="197902"/>
                      <a:pt x="416447" y="184807"/>
                    </a:cubicBezTo>
                    <a:cubicBezTo>
                      <a:pt x="428908" y="172906"/>
                      <a:pt x="434318" y="160893"/>
                      <a:pt x="431333" y="151902"/>
                    </a:cubicBezTo>
                    <a:cubicBezTo>
                      <a:pt x="428349" y="142874"/>
                      <a:pt x="416783" y="136494"/>
                      <a:pt x="399697" y="134442"/>
                    </a:cubicBezTo>
                    <a:cubicBezTo>
                      <a:pt x="380856" y="132167"/>
                      <a:pt x="357726" y="135151"/>
                      <a:pt x="334484" y="142874"/>
                    </a:cubicBezTo>
                    <a:cubicBezTo>
                      <a:pt x="325269" y="145933"/>
                      <a:pt x="316427" y="149626"/>
                      <a:pt x="308182" y="153879"/>
                    </a:cubicBezTo>
                    <a:cubicBezTo>
                      <a:pt x="305869" y="155036"/>
                      <a:pt x="303071" y="154514"/>
                      <a:pt x="301392" y="152574"/>
                    </a:cubicBezTo>
                    <a:cubicBezTo>
                      <a:pt x="299713" y="150634"/>
                      <a:pt x="299564" y="147761"/>
                      <a:pt x="301057" y="145672"/>
                    </a:cubicBezTo>
                    <a:cubicBezTo>
                      <a:pt x="306429" y="138098"/>
                      <a:pt x="311353" y="129891"/>
                      <a:pt x="315681" y="121198"/>
                    </a:cubicBezTo>
                    <a:cubicBezTo>
                      <a:pt x="326649" y="99336"/>
                      <a:pt x="332917" y="76840"/>
                      <a:pt x="333364" y="57888"/>
                    </a:cubicBezTo>
                    <a:cubicBezTo>
                      <a:pt x="333775" y="40652"/>
                      <a:pt x="329111" y="28341"/>
                      <a:pt x="320605" y="24087"/>
                    </a:cubicBezTo>
                    <a:cubicBezTo>
                      <a:pt x="312099" y="19834"/>
                      <a:pt x="299452" y="23491"/>
                      <a:pt x="285872" y="34123"/>
                    </a:cubicBezTo>
                    <a:cubicBezTo>
                      <a:pt x="270949" y="45838"/>
                      <a:pt x="256698" y="64305"/>
                      <a:pt x="245767" y="86204"/>
                    </a:cubicBezTo>
                    <a:cubicBezTo>
                      <a:pt x="241402" y="94897"/>
                      <a:pt x="237746" y="103776"/>
                      <a:pt x="234910" y="112580"/>
                    </a:cubicBezTo>
                    <a:cubicBezTo>
                      <a:pt x="234127" y="115043"/>
                      <a:pt x="231739" y="116609"/>
                      <a:pt x="229203" y="116460"/>
                    </a:cubicBezTo>
                    <a:cubicBezTo>
                      <a:pt x="226628" y="116274"/>
                      <a:pt x="224502" y="114371"/>
                      <a:pt x="224092" y="111834"/>
                    </a:cubicBezTo>
                    <a:cubicBezTo>
                      <a:pt x="222525" y="102656"/>
                      <a:pt x="220174" y="93367"/>
                      <a:pt x="217115" y="84189"/>
                    </a:cubicBezTo>
                    <a:cubicBezTo>
                      <a:pt x="209392" y="60984"/>
                      <a:pt x="197939" y="40615"/>
                      <a:pt x="184844" y="26923"/>
                    </a:cubicBezTo>
                    <a:cubicBezTo>
                      <a:pt x="172943" y="14462"/>
                      <a:pt x="160968" y="9053"/>
                      <a:pt x="151902" y="12037"/>
                    </a:cubicBezTo>
                    <a:cubicBezTo>
                      <a:pt x="142874" y="15022"/>
                      <a:pt x="136494" y="26587"/>
                      <a:pt x="134442" y="43674"/>
                    </a:cubicBezTo>
                    <a:cubicBezTo>
                      <a:pt x="132167" y="62514"/>
                      <a:pt x="135151" y="85644"/>
                      <a:pt x="142911" y="108887"/>
                    </a:cubicBezTo>
                    <a:cubicBezTo>
                      <a:pt x="145970" y="118064"/>
                      <a:pt x="149664" y="126944"/>
                      <a:pt x="153917" y="135226"/>
                    </a:cubicBezTo>
                    <a:cubicBezTo>
                      <a:pt x="155073" y="137539"/>
                      <a:pt x="154551" y="140337"/>
                      <a:pt x="152611" y="142016"/>
                    </a:cubicBezTo>
                    <a:cubicBezTo>
                      <a:pt x="150671" y="143694"/>
                      <a:pt x="147798" y="143844"/>
                      <a:pt x="145709" y="142351"/>
                    </a:cubicBezTo>
                    <a:cubicBezTo>
                      <a:pt x="138173" y="137016"/>
                      <a:pt x="129928" y="132092"/>
                      <a:pt x="121235" y="127727"/>
                    </a:cubicBezTo>
                    <a:cubicBezTo>
                      <a:pt x="99373" y="116759"/>
                      <a:pt x="76877" y="110491"/>
                      <a:pt x="57925" y="110043"/>
                    </a:cubicBezTo>
                    <a:cubicBezTo>
                      <a:pt x="40689" y="109633"/>
                      <a:pt x="28378" y="114296"/>
                      <a:pt x="24125" y="122802"/>
                    </a:cubicBezTo>
                    <a:cubicBezTo>
                      <a:pt x="15656" y="139703"/>
                      <a:pt x="38600" y="173801"/>
                      <a:pt x="86241" y="197641"/>
                    </a:cubicBezTo>
                    <a:cubicBezTo>
                      <a:pt x="94934" y="202006"/>
                      <a:pt x="103813" y="205662"/>
                      <a:pt x="112618" y="208497"/>
                    </a:cubicBezTo>
                    <a:cubicBezTo>
                      <a:pt x="115080" y="209280"/>
                      <a:pt x="116684" y="211668"/>
                      <a:pt x="116497" y="214205"/>
                    </a:cubicBezTo>
                    <a:cubicBezTo>
                      <a:pt x="116311" y="216779"/>
                      <a:pt x="114408" y="218906"/>
                      <a:pt x="111871" y="219316"/>
                    </a:cubicBezTo>
                    <a:cubicBezTo>
                      <a:pt x="102731" y="220883"/>
                      <a:pt x="93442" y="223233"/>
                      <a:pt x="84227" y="226293"/>
                    </a:cubicBezTo>
                    <a:cubicBezTo>
                      <a:pt x="61022" y="234015"/>
                      <a:pt x="40652" y="245469"/>
                      <a:pt x="26960" y="258563"/>
                    </a:cubicBezTo>
                    <a:cubicBezTo>
                      <a:pt x="14500" y="270464"/>
                      <a:pt x="9090" y="282477"/>
                      <a:pt x="12074" y="291468"/>
                    </a:cubicBezTo>
                    <a:cubicBezTo>
                      <a:pt x="18044" y="309376"/>
                      <a:pt x="58373" y="317285"/>
                      <a:pt x="108924" y="300459"/>
                    </a:cubicBezTo>
                    <a:cubicBezTo>
                      <a:pt x="118139" y="297400"/>
                      <a:pt x="127018" y="293707"/>
                      <a:pt x="135226" y="289454"/>
                    </a:cubicBezTo>
                    <a:cubicBezTo>
                      <a:pt x="137501" y="288297"/>
                      <a:pt x="140299" y="288820"/>
                      <a:pt x="142016" y="290760"/>
                    </a:cubicBezTo>
                    <a:cubicBezTo>
                      <a:pt x="143694" y="292699"/>
                      <a:pt x="143844" y="295572"/>
                      <a:pt x="142351" y="297661"/>
                    </a:cubicBezTo>
                    <a:cubicBezTo>
                      <a:pt x="136979" y="305235"/>
                      <a:pt x="132055" y="313480"/>
                      <a:pt x="127727" y="322135"/>
                    </a:cubicBezTo>
                    <a:cubicBezTo>
                      <a:pt x="116759" y="343997"/>
                      <a:pt x="110491" y="366493"/>
                      <a:pt x="110043" y="385445"/>
                    </a:cubicBezTo>
                    <a:cubicBezTo>
                      <a:pt x="109633" y="402681"/>
                      <a:pt x="114296" y="414993"/>
                      <a:pt x="122802" y="419246"/>
                    </a:cubicBezTo>
                    <a:cubicBezTo>
                      <a:pt x="131309" y="423499"/>
                      <a:pt x="143955" y="419842"/>
                      <a:pt x="157498" y="409210"/>
                    </a:cubicBezTo>
                    <a:cubicBezTo>
                      <a:pt x="172421" y="397495"/>
                      <a:pt x="186672" y="379028"/>
                      <a:pt x="197603" y="357129"/>
                    </a:cubicBezTo>
                    <a:cubicBezTo>
                      <a:pt x="201968" y="348436"/>
                      <a:pt x="205587" y="339557"/>
                      <a:pt x="208460" y="330753"/>
                    </a:cubicBezTo>
                    <a:cubicBezTo>
                      <a:pt x="209206" y="328477"/>
                      <a:pt x="211370" y="326947"/>
                      <a:pt x="213795" y="326947"/>
                    </a:cubicBezTo>
                    <a:close/>
                    <a:moveTo>
                      <a:pt x="218122" y="277553"/>
                    </a:moveTo>
                    <a:cubicBezTo>
                      <a:pt x="217973" y="277553"/>
                      <a:pt x="217861" y="277553"/>
                      <a:pt x="217712" y="277553"/>
                    </a:cubicBezTo>
                    <a:cubicBezTo>
                      <a:pt x="215436" y="277404"/>
                      <a:pt x="213496" y="275874"/>
                      <a:pt x="212787" y="273710"/>
                    </a:cubicBezTo>
                    <a:cubicBezTo>
                      <a:pt x="210624" y="267032"/>
                      <a:pt x="207154" y="262443"/>
                      <a:pt x="202528" y="260130"/>
                    </a:cubicBezTo>
                    <a:cubicBezTo>
                      <a:pt x="197865" y="257817"/>
                      <a:pt x="192156" y="257780"/>
                      <a:pt x="185478" y="260056"/>
                    </a:cubicBezTo>
                    <a:cubicBezTo>
                      <a:pt x="183315" y="260802"/>
                      <a:pt x="180927" y="260130"/>
                      <a:pt x="179435" y="258414"/>
                    </a:cubicBezTo>
                    <a:cubicBezTo>
                      <a:pt x="177943" y="256698"/>
                      <a:pt x="177644" y="254236"/>
                      <a:pt x="178689" y="252221"/>
                    </a:cubicBezTo>
                    <a:cubicBezTo>
                      <a:pt x="181897" y="245954"/>
                      <a:pt x="182680" y="240246"/>
                      <a:pt x="181039" y="235321"/>
                    </a:cubicBezTo>
                    <a:cubicBezTo>
                      <a:pt x="179397" y="230396"/>
                      <a:pt x="175368" y="226330"/>
                      <a:pt x="169064" y="223196"/>
                    </a:cubicBezTo>
                    <a:cubicBezTo>
                      <a:pt x="167011" y="222189"/>
                      <a:pt x="165780" y="220062"/>
                      <a:pt x="165967" y="217787"/>
                    </a:cubicBezTo>
                    <a:cubicBezTo>
                      <a:pt x="166116" y="215511"/>
                      <a:pt x="167646" y="213571"/>
                      <a:pt x="169809" y="212862"/>
                    </a:cubicBezTo>
                    <a:cubicBezTo>
                      <a:pt x="176525" y="210698"/>
                      <a:pt x="181076" y="207229"/>
                      <a:pt x="183427" y="202565"/>
                    </a:cubicBezTo>
                    <a:cubicBezTo>
                      <a:pt x="185740" y="197939"/>
                      <a:pt x="185777" y="192194"/>
                      <a:pt x="183539" y="185516"/>
                    </a:cubicBezTo>
                    <a:cubicBezTo>
                      <a:pt x="182792" y="183352"/>
                      <a:pt x="183464" y="180964"/>
                      <a:pt x="185180" y="179472"/>
                    </a:cubicBezTo>
                    <a:cubicBezTo>
                      <a:pt x="186896" y="177980"/>
                      <a:pt x="189358" y="177681"/>
                      <a:pt x="191373" y="178726"/>
                    </a:cubicBezTo>
                    <a:cubicBezTo>
                      <a:pt x="197641" y="181934"/>
                      <a:pt x="203349" y="182718"/>
                      <a:pt x="208236" y="181076"/>
                    </a:cubicBezTo>
                    <a:cubicBezTo>
                      <a:pt x="213160" y="179435"/>
                      <a:pt x="217227" y="175406"/>
                      <a:pt x="220361" y="169101"/>
                    </a:cubicBezTo>
                    <a:cubicBezTo>
                      <a:pt x="221368" y="167049"/>
                      <a:pt x="223532" y="165818"/>
                      <a:pt x="225770" y="166004"/>
                    </a:cubicBezTo>
                    <a:cubicBezTo>
                      <a:pt x="228046" y="166153"/>
                      <a:pt x="229986" y="167683"/>
                      <a:pt x="230695" y="169847"/>
                    </a:cubicBezTo>
                    <a:cubicBezTo>
                      <a:pt x="232859" y="176525"/>
                      <a:pt x="236328" y="181114"/>
                      <a:pt x="240992" y="183427"/>
                    </a:cubicBezTo>
                    <a:cubicBezTo>
                      <a:pt x="245618" y="185740"/>
                      <a:pt x="251363" y="185777"/>
                      <a:pt x="258041" y="183501"/>
                    </a:cubicBezTo>
                    <a:cubicBezTo>
                      <a:pt x="260205" y="182755"/>
                      <a:pt x="262593" y="183427"/>
                      <a:pt x="264085" y="185143"/>
                    </a:cubicBezTo>
                    <a:cubicBezTo>
                      <a:pt x="265577" y="186859"/>
                      <a:pt x="265876" y="189321"/>
                      <a:pt x="264831" y="191336"/>
                    </a:cubicBezTo>
                    <a:cubicBezTo>
                      <a:pt x="261623" y="197603"/>
                      <a:pt x="260839" y="203311"/>
                      <a:pt x="262481" y="208236"/>
                    </a:cubicBezTo>
                    <a:cubicBezTo>
                      <a:pt x="264122" y="213160"/>
                      <a:pt x="268151" y="217227"/>
                      <a:pt x="274456" y="220361"/>
                    </a:cubicBezTo>
                    <a:cubicBezTo>
                      <a:pt x="276508" y="221368"/>
                      <a:pt x="277739" y="223495"/>
                      <a:pt x="277553" y="225770"/>
                    </a:cubicBezTo>
                    <a:cubicBezTo>
                      <a:pt x="277403" y="228046"/>
                      <a:pt x="275874" y="229986"/>
                      <a:pt x="273710" y="230695"/>
                    </a:cubicBezTo>
                    <a:cubicBezTo>
                      <a:pt x="266995" y="232859"/>
                      <a:pt x="262443" y="236328"/>
                      <a:pt x="260130" y="240954"/>
                    </a:cubicBezTo>
                    <a:cubicBezTo>
                      <a:pt x="257817" y="245580"/>
                      <a:pt x="257780" y="251326"/>
                      <a:pt x="260056" y="258004"/>
                    </a:cubicBezTo>
                    <a:cubicBezTo>
                      <a:pt x="260802" y="260168"/>
                      <a:pt x="260130" y="262555"/>
                      <a:pt x="258414" y="264048"/>
                    </a:cubicBezTo>
                    <a:cubicBezTo>
                      <a:pt x="256698" y="265540"/>
                      <a:pt x="254236" y="265838"/>
                      <a:pt x="252221" y="264794"/>
                    </a:cubicBezTo>
                    <a:cubicBezTo>
                      <a:pt x="245954" y="261585"/>
                      <a:pt x="240246" y="260802"/>
                      <a:pt x="235321" y="262443"/>
                    </a:cubicBezTo>
                    <a:cubicBezTo>
                      <a:pt x="230396" y="264085"/>
                      <a:pt x="226330" y="268114"/>
                      <a:pt x="223196" y="274419"/>
                    </a:cubicBezTo>
                    <a:cubicBezTo>
                      <a:pt x="222226" y="276322"/>
                      <a:pt x="220249" y="277553"/>
                      <a:pt x="218122" y="277553"/>
                    </a:cubicBezTo>
                    <a:close/>
                    <a:moveTo>
                      <a:pt x="194656" y="247147"/>
                    </a:moveTo>
                    <a:cubicBezTo>
                      <a:pt x="199282" y="247147"/>
                      <a:pt x="203647" y="248117"/>
                      <a:pt x="207527" y="250095"/>
                    </a:cubicBezTo>
                    <a:cubicBezTo>
                      <a:pt x="212078" y="252370"/>
                      <a:pt x="215921" y="255915"/>
                      <a:pt x="218943" y="260578"/>
                    </a:cubicBezTo>
                    <a:cubicBezTo>
                      <a:pt x="222599" y="256400"/>
                      <a:pt x="226890" y="253415"/>
                      <a:pt x="231739" y="251811"/>
                    </a:cubicBezTo>
                    <a:cubicBezTo>
                      <a:pt x="236590" y="250207"/>
                      <a:pt x="241813" y="249983"/>
                      <a:pt x="247222" y="251177"/>
                    </a:cubicBezTo>
                    <a:cubicBezTo>
                      <a:pt x="246849" y="245655"/>
                      <a:pt x="247782" y="240469"/>
                      <a:pt x="250057" y="235955"/>
                    </a:cubicBezTo>
                    <a:cubicBezTo>
                      <a:pt x="252333" y="231404"/>
                      <a:pt x="255877" y="227561"/>
                      <a:pt x="260540" y="224539"/>
                    </a:cubicBezTo>
                    <a:cubicBezTo>
                      <a:pt x="256362" y="220883"/>
                      <a:pt x="253378" y="216593"/>
                      <a:pt x="251773" y="211743"/>
                    </a:cubicBezTo>
                    <a:cubicBezTo>
                      <a:pt x="250169" y="206930"/>
                      <a:pt x="249945" y="201670"/>
                      <a:pt x="251139" y="196260"/>
                    </a:cubicBezTo>
                    <a:cubicBezTo>
                      <a:pt x="245618" y="196633"/>
                      <a:pt x="240470" y="195701"/>
                      <a:pt x="235918" y="193425"/>
                    </a:cubicBezTo>
                    <a:cubicBezTo>
                      <a:pt x="231366" y="191149"/>
                      <a:pt x="227524" y="187605"/>
                      <a:pt x="224502" y="182942"/>
                    </a:cubicBezTo>
                    <a:cubicBezTo>
                      <a:pt x="220846" y="187120"/>
                      <a:pt x="216556" y="190105"/>
                      <a:pt x="211705" y="191709"/>
                    </a:cubicBezTo>
                    <a:cubicBezTo>
                      <a:pt x="206893" y="193313"/>
                      <a:pt x="201633" y="193537"/>
                      <a:pt x="196223" y="192343"/>
                    </a:cubicBezTo>
                    <a:cubicBezTo>
                      <a:pt x="196596" y="197864"/>
                      <a:pt x="195664" y="203013"/>
                      <a:pt x="193351" y="207564"/>
                    </a:cubicBezTo>
                    <a:cubicBezTo>
                      <a:pt x="191074" y="212116"/>
                      <a:pt x="187530" y="215959"/>
                      <a:pt x="182867" y="218980"/>
                    </a:cubicBezTo>
                    <a:cubicBezTo>
                      <a:pt x="187045" y="222637"/>
                      <a:pt x="190030" y="226927"/>
                      <a:pt x="191634" y="231777"/>
                    </a:cubicBezTo>
                    <a:cubicBezTo>
                      <a:pt x="193239" y="236589"/>
                      <a:pt x="193462" y="241850"/>
                      <a:pt x="192269" y="247259"/>
                    </a:cubicBezTo>
                    <a:cubicBezTo>
                      <a:pt x="193127" y="247147"/>
                      <a:pt x="193910" y="247147"/>
                      <a:pt x="194656" y="247147"/>
                    </a:cubicBez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704" name="Google Shape;2704;p31"/>
            <p:cNvSpPr/>
            <p:nvPr/>
          </p:nvSpPr>
          <p:spPr>
            <a:xfrm>
              <a:off x="4912588" y="1287277"/>
              <a:ext cx="350629" cy="350629"/>
            </a:xfrm>
            <a:custGeom>
              <a:rect b="b" l="l" r="r" t="t"/>
              <a:pathLst>
                <a:path extrusionOk="0" h="350629" w="350629">
                  <a:moveTo>
                    <a:pt x="210775" y="104599"/>
                  </a:moveTo>
                  <a:cubicBezTo>
                    <a:pt x="208275" y="103330"/>
                    <a:pt x="216819" y="81170"/>
                    <a:pt x="229876" y="55092"/>
                  </a:cubicBezTo>
                  <a:cubicBezTo>
                    <a:pt x="242934" y="29014"/>
                    <a:pt x="255581" y="8906"/>
                    <a:pt x="258080" y="10137"/>
                  </a:cubicBezTo>
                  <a:cubicBezTo>
                    <a:pt x="260580" y="11405"/>
                    <a:pt x="252037" y="33566"/>
                    <a:pt x="238979" y="59644"/>
                  </a:cubicBezTo>
                  <a:cubicBezTo>
                    <a:pt x="225922" y="85721"/>
                    <a:pt x="213274" y="105830"/>
                    <a:pt x="210775" y="104599"/>
                  </a:cubicBezTo>
                  <a:lnTo>
                    <a:pt x="210775" y="104599"/>
                  </a:lnTo>
                  <a:close/>
                  <a:moveTo>
                    <a:pt x="92586" y="340492"/>
                  </a:moveTo>
                  <a:cubicBezTo>
                    <a:pt x="90086" y="339224"/>
                    <a:pt x="98629" y="317064"/>
                    <a:pt x="111687" y="290986"/>
                  </a:cubicBezTo>
                  <a:cubicBezTo>
                    <a:pt x="124745" y="264908"/>
                    <a:pt x="137392" y="244762"/>
                    <a:pt x="139891" y="246031"/>
                  </a:cubicBezTo>
                  <a:cubicBezTo>
                    <a:pt x="142391" y="247299"/>
                    <a:pt x="133848" y="269459"/>
                    <a:pt x="120790" y="295537"/>
                  </a:cubicBezTo>
                  <a:cubicBezTo>
                    <a:pt x="107733" y="321652"/>
                    <a:pt x="95123" y="341761"/>
                    <a:pt x="92586" y="340492"/>
                  </a:cubicBezTo>
                  <a:lnTo>
                    <a:pt x="92586" y="340492"/>
                  </a:lnTo>
                  <a:close/>
                  <a:moveTo>
                    <a:pt x="246068" y="210738"/>
                  </a:moveTo>
                  <a:cubicBezTo>
                    <a:pt x="247336" y="208238"/>
                    <a:pt x="269497" y="216782"/>
                    <a:pt x="295574" y="229839"/>
                  </a:cubicBezTo>
                  <a:cubicBezTo>
                    <a:pt x="321652" y="242897"/>
                    <a:pt x="341761" y="255544"/>
                    <a:pt x="340529" y="258043"/>
                  </a:cubicBezTo>
                  <a:cubicBezTo>
                    <a:pt x="339261" y="260543"/>
                    <a:pt x="317101" y="252000"/>
                    <a:pt x="291023" y="238942"/>
                  </a:cubicBezTo>
                  <a:cubicBezTo>
                    <a:pt x="264945" y="225885"/>
                    <a:pt x="244799" y="213275"/>
                    <a:pt x="246068" y="210738"/>
                  </a:cubicBezTo>
                  <a:lnTo>
                    <a:pt x="246068" y="210738"/>
                  </a:lnTo>
                  <a:close/>
                  <a:moveTo>
                    <a:pt x="10174" y="92586"/>
                  </a:moveTo>
                  <a:cubicBezTo>
                    <a:pt x="11442" y="90049"/>
                    <a:pt x="33603" y="98630"/>
                    <a:pt x="59681" y="111687"/>
                  </a:cubicBezTo>
                  <a:cubicBezTo>
                    <a:pt x="85759" y="124745"/>
                    <a:pt x="105867" y="137392"/>
                    <a:pt x="104636" y="139892"/>
                  </a:cubicBezTo>
                  <a:cubicBezTo>
                    <a:pt x="103368" y="142391"/>
                    <a:pt x="81207" y="133848"/>
                    <a:pt x="55129" y="120790"/>
                  </a:cubicBezTo>
                  <a:cubicBezTo>
                    <a:pt x="29014" y="107733"/>
                    <a:pt x="8906" y="95086"/>
                    <a:pt x="10174" y="92586"/>
                  </a:cubicBezTo>
                  <a:lnTo>
                    <a:pt x="10174" y="92586"/>
                  </a:lnTo>
                  <a:close/>
                  <a:moveTo>
                    <a:pt x="27" y="233607"/>
                  </a:moveTo>
                  <a:cubicBezTo>
                    <a:pt x="-869" y="230921"/>
                    <a:pt x="20844" y="221296"/>
                    <a:pt x="48526" y="212118"/>
                  </a:cubicBezTo>
                  <a:cubicBezTo>
                    <a:pt x="76208" y="202903"/>
                    <a:pt x="99376" y="197606"/>
                    <a:pt x="100234" y="200292"/>
                  </a:cubicBezTo>
                  <a:cubicBezTo>
                    <a:pt x="101129" y="202941"/>
                    <a:pt x="79416" y="212566"/>
                    <a:pt x="51734" y="221781"/>
                  </a:cubicBezTo>
                  <a:cubicBezTo>
                    <a:pt x="24090" y="230996"/>
                    <a:pt x="922" y="236293"/>
                    <a:pt x="27" y="233607"/>
                  </a:cubicBezTo>
                  <a:lnTo>
                    <a:pt x="27" y="233607"/>
                  </a:lnTo>
                  <a:close/>
                  <a:moveTo>
                    <a:pt x="200292" y="250396"/>
                  </a:moveTo>
                  <a:cubicBezTo>
                    <a:pt x="202978" y="249500"/>
                    <a:pt x="212566" y="271213"/>
                    <a:pt x="221781" y="298895"/>
                  </a:cubicBezTo>
                  <a:cubicBezTo>
                    <a:pt x="230995" y="326577"/>
                    <a:pt x="236293" y="349707"/>
                    <a:pt x="233607" y="350603"/>
                  </a:cubicBezTo>
                  <a:cubicBezTo>
                    <a:pt x="230921" y="351498"/>
                    <a:pt x="221333" y="329785"/>
                    <a:pt x="212118" y="302103"/>
                  </a:cubicBezTo>
                  <a:cubicBezTo>
                    <a:pt x="202940" y="274421"/>
                    <a:pt x="197643" y="251291"/>
                    <a:pt x="200292" y="250396"/>
                  </a:cubicBezTo>
                  <a:lnTo>
                    <a:pt x="200292" y="250396"/>
                  </a:lnTo>
                  <a:close/>
                  <a:moveTo>
                    <a:pt x="117022" y="27"/>
                  </a:moveTo>
                  <a:cubicBezTo>
                    <a:pt x="119708" y="-869"/>
                    <a:pt x="129333" y="20844"/>
                    <a:pt x="138511" y="48526"/>
                  </a:cubicBezTo>
                  <a:cubicBezTo>
                    <a:pt x="147726" y="76208"/>
                    <a:pt x="153024" y="99376"/>
                    <a:pt x="150337" y="100234"/>
                  </a:cubicBezTo>
                  <a:cubicBezTo>
                    <a:pt x="147651" y="101129"/>
                    <a:pt x="138026" y="79416"/>
                    <a:pt x="128848" y="51735"/>
                  </a:cubicBezTo>
                  <a:cubicBezTo>
                    <a:pt x="119671" y="24053"/>
                    <a:pt x="114373" y="922"/>
                    <a:pt x="117022" y="27"/>
                  </a:cubicBezTo>
                  <a:lnTo>
                    <a:pt x="117022" y="27"/>
                  </a:lnTo>
                  <a:close/>
                  <a:moveTo>
                    <a:pt x="250395" y="150375"/>
                  </a:moveTo>
                  <a:cubicBezTo>
                    <a:pt x="249500" y="147689"/>
                    <a:pt x="271213" y="138101"/>
                    <a:pt x="298895" y="128886"/>
                  </a:cubicBezTo>
                  <a:cubicBezTo>
                    <a:pt x="326577" y="119671"/>
                    <a:pt x="349745" y="114373"/>
                    <a:pt x="350603" y="117059"/>
                  </a:cubicBezTo>
                  <a:cubicBezTo>
                    <a:pt x="351498" y="119746"/>
                    <a:pt x="329785" y="129371"/>
                    <a:pt x="302103" y="138548"/>
                  </a:cubicBezTo>
                  <a:cubicBezTo>
                    <a:pt x="274458" y="147726"/>
                    <a:pt x="251291" y="153024"/>
                    <a:pt x="250395" y="150375"/>
                  </a:cubicBezTo>
                  <a:close/>
                </a:path>
              </a:pathLst>
            </a:custGeom>
            <a:solidFill>
              <a:srgbClr val="FCFBF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705" name="Google Shape;2705;p31"/>
            <p:cNvGrpSpPr/>
            <p:nvPr/>
          </p:nvGrpSpPr>
          <p:grpSpPr>
            <a:xfrm>
              <a:off x="5021672" y="1396324"/>
              <a:ext cx="132497" cy="132506"/>
              <a:chOff x="5021672" y="1396324"/>
              <a:chExt cx="132497" cy="132506"/>
            </a:xfrm>
          </p:grpSpPr>
          <p:sp>
            <p:nvSpPr>
              <p:cNvPr id="2706" name="Google Shape;2706;p31"/>
              <p:cNvSpPr/>
              <p:nvPr/>
            </p:nvSpPr>
            <p:spPr>
              <a:xfrm>
                <a:off x="5027284" y="1401969"/>
                <a:ext cx="121274" cy="121292"/>
              </a:xfrm>
              <a:custGeom>
                <a:rect b="b" l="l" r="r" t="t"/>
                <a:pathLst>
                  <a:path extrusionOk="0" h="121292" w="121274">
                    <a:moveTo>
                      <a:pt x="41499" y="3113"/>
                    </a:moveTo>
                    <a:cubicBezTo>
                      <a:pt x="73285" y="-7445"/>
                      <a:pt x="107570" y="9717"/>
                      <a:pt x="118165" y="41502"/>
                    </a:cubicBezTo>
                    <a:cubicBezTo>
                      <a:pt x="128723" y="73251"/>
                      <a:pt x="111525" y="107573"/>
                      <a:pt x="79776" y="118169"/>
                    </a:cubicBezTo>
                    <a:cubicBezTo>
                      <a:pt x="48028" y="128764"/>
                      <a:pt x="13705" y="111528"/>
                      <a:pt x="3110" y="79779"/>
                    </a:cubicBezTo>
                    <a:cubicBezTo>
                      <a:pt x="-7448" y="47994"/>
                      <a:pt x="9750" y="13671"/>
                      <a:pt x="41499" y="3113"/>
                    </a:cubicBezTo>
                    <a:close/>
                  </a:path>
                </a:pathLst>
              </a:custGeom>
              <a:solidFill>
                <a:srgbClr val="FCF2C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07" name="Google Shape;2707;p31"/>
              <p:cNvSpPr/>
              <p:nvPr/>
            </p:nvSpPr>
            <p:spPr>
              <a:xfrm>
                <a:off x="5021672" y="1396324"/>
                <a:ext cx="132497" cy="132506"/>
              </a:xfrm>
              <a:custGeom>
                <a:rect b="b" l="l" r="r" t="t"/>
                <a:pathLst>
                  <a:path extrusionOk="0" h="132506" w="132497">
                    <a:moveTo>
                      <a:pt x="66174" y="132506"/>
                    </a:moveTo>
                    <a:cubicBezTo>
                      <a:pt x="56027" y="132506"/>
                      <a:pt x="45916" y="130156"/>
                      <a:pt x="36589" y="125455"/>
                    </a:cubicBezTo>
                    <a:cubicBezTo>
                      <a:pt x="20771" y="117546"/>
                      <a:pt x="8982" y="103929"/>
                      <a:pt x="3423" y="87141"/>
                    </a:cubicBezTo>
                    <a:cubicBezTo>
                      <a:pt x="-2173" y="70352"/>
                      <a:pt x="-867" y="52408"/>
                      <a:pt x="7042" y="36589"/>
                    </a:cubicBezTo>
                    <a:cubicBezTo>
                      <a:pt x="14951" y="20771"/>
                      <a:pt x="28568" y="8982"/>
                      <a:pt x="45356" y="3423"/>
                    </a:cubicBezTo>
                    <a:cubicBezTo>
                      <a:pt x="62145" y="-2173"/>
                      <a:pt x="80090" y="-867"/>
                      <a:pt x="95908" y="7042"/>
                    </a:cubicBezTo>
                    <a:cubicBezTo>
                      <a:pt x="111726" y="14951"/>
                      <a:pt x="123515" y="28568"/>
                      <a:pt x="129074" y="45356"/>
                    </a:cubicBezTo>
                    <a:cubicBezTo>
                      <a:pt x="134670" y="62145"/>
                      <a:pt x="133364" y="80089"/>
                      <a:pt x="125455" y="95908"/>
                    </a:cubicBezTo>
                    <a:cubicBezTo>
                      <a:pt x="117546" y="111726"/>
                      <a:pt x="103929" y="123515"/>
                      <a:pt x="87141" y="129074"/>
                    </a:cubicBezTo>
                    <a:cubicBezTo>
                      <a:pt x="80276" y="131387"/>
                      <a:pt x="73225" y="132506"/>
                      <a:pt x="66174" y="132506"/>
                    </a:cubicBezTo>
                    <a:close/>
                    <a:moveTo>
                      <a:pt x="66323" y="11220"/>
                    </a:moveTo>
                    <a:cubicBezTo>
                      <a:pt x="60466" y="11220"/>
                      <a:pt x="54609" y="12153"/>
                      <a:pt x="48901" y="14056"/>
                    </a:cubicBezTo>
                    <a:lnTo>
                      <a:pt x="48901" y="14056"/>
                    </a:lnTo>
                    <a:cubicBezTo>
                      <a:pt x="34948" y="18682"/>
                      <a:pt x="23644" y="28494"/>
                      <a:pt x="17078" y="41626"/>
                    </a:cubicBezTo>
                    <a:cubicBezTo>
                      <a:pt x="10512" y="54758"/>
                      <a:pt x="9430" y="69681"/>
                      <a:pt x="14056" y="83634"/>
                    </a:cubicBezTo>
                    <a:cubicBezTo>
                      <a:pt x="18682" y="97587"/>
                      <a:pt x="28494" y="108891"/>
                      <a:pt x="41626" y="115457"/>
                    </a:cubicBezTo>
                    <a:cubicBezTo>
                      <a:pt x="54758" y="122023"/>
                      <a:pt x="69681" y="123105"/>
                      <a:pt x="83634" y="118479"/>
                    </a:cubicBezTo>
                    <a:cubicBezTo>
                      <a:pt x="97586" y="113853"/>
                      <a:pt x="108891" y="104041"/>
                      <a:pt x="115457" y="90909"/>
                    </a:cubicBezTo>
                    <a:cubicBezTo>
                      <a:pt x="122023" y="77776"/>
                      <a:pt x="123105" y="62854"/>
                      <a:pt x="118479" y="48901"/>
                    </a:cubicBezTo>
                    <a:cubicBezTo>
                      <a:pt x="113853" y="34948"/>
                      <a:pt x="104041" y="23644"/>
                      <a:pt x="90909" y="17078"/>
                    </a:cubicBezTo>
                    <a:cubicBezTo>
                      <a:pt x="83112" y="13198"/>
                      <a:pt x="74754" y="11220"/>
                      <a:pt x="66323" y="11220"/>
                    </a:cubicBezTo>
                    <a:close/>
                    <a:moveTo>
                      <a:pt x="47110" y="8758"/>
                    </a:moveTo>
                    <a:lnTo>
                      <a:pt x="47110" y="8758"/>
                    </a:lnTo>
                    <a:lnTo>
                      <a:pt x="47110" y="8758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708" name="Google Shape;2708;p31"/>
            <p:cNvGrpSpPr/>
            <p:nvPr/>
          </p:nvGrpSpPr>
          <p:grpSpPr>
            <a:xfrm>
              <a:off x="5431966" y="1207751"/>
              <a:ext cx="407261" cy="407258"/>
              <a:chOff x="5431966" y="1207751"/>
              <a:chExt cx="407261" cy="407258"/>
            </a:xfrm>
          </p:grpSpPr>
          <p:sp>
            <p:nvSpPr>
              <p:cNvPr id="2709" name="Google Shape;2709;p31"/>
              <p:cNvSpPr/>
              <p:nvPr/>
            </p:nvSpPr>
            <p:spPr>
              <a:xfrm>
                <a:off x="5437549" y="1213382"/>
                <a:ext cx="396010" cy="396009"/>
              </a:xfrm>
              <a:custGeom>
                <a:rect b="b" l="l" r="r" t="t"/>
                <a:pathLst>
                  <a:path extrusionOk="0" h="396009" w="396010">
                    <a:moveTo>
                      <a:pt x="351" y="159653"/>
                    </a:moveTo>
                    <a:cubicBezTo>
                      <a:pt x="4530" y="138127"/>
                      <a:pt x="44896" y="127830"/>
                      <a:pt x="90486" y="136672"/>
                    </a:cubicBezTo>
                    <a:cubicBezTo>
                      <a:pt x="99402" y="138388"/>
                      <a:pt x="107871" y="140738"/>
                      <a:pt x="115668" y="143536"/>
                    </a:cubicBezTo>
                    <a:cubicBezTo>
                      <a:pt x="110035" y="137455"/>
                      <a:pt x="104588" y="130591"/>
                      <a:pt x="99477" y="123055"/>
                    </a:cubicBezTo>
                    <a:cubicBezTo>
                      <a:pt x="73511" y="84554"/>
                      <a:pt x="67169" y="43404"/>
                      <a:pt x="85337" y="31130"/>
                    </a:cubicBezTo>
                    <a:cubicBezTo>
                      <a:pt x="103506" y="18856"/>
                      <a:pt x="139321" y="40121"/>
                      <a:pt x="165324" y="78622"/>
                    </a:cubicBezTo>
                    <a:cubicBezTo>
                      <a:pt x="170398" y="86158"/>
                      <a:pt x="174725" y="93806"/>
                      <a:pt x="178270" y="101267"/>
                    </a:cubicBezTo>
                    <a:cubicBezTo>
                      <a:pt x="178605" y="92985"/>
                      <a:pt x="179575" y="84255"/>
                      <a:pt x="181329" y="75339"/>
                    </a:cubicBezTo>
                    <a:cubicBezTo>
                      <a:pt x="190170" y="29749"/>
                      <a:pt x="214830" y="-3827"/>
                      <a:pt x="236357" y="351"/>
                    </a:cubicBezTo>
                    <a:cubicBezTo>
                      <a:pt x="257883" y="4530"/>
                      <a:pt x="268180" y="44896"/>
                      <a:pt x="259338" y="90486"/>
                    </a:cubicBezTo>
                    <a:cubicBezTo>
                      <a:pt x="257622" y="99402"/>
                      <a:pt x="255272" y="107871"/>
                      <a:pt x="252474" y="115668"/>
                    </a:cubicBezTo>
                    <a:cubicBezTo>
                      <a:pt x="258555" y="110034"/>
                      <a:pt x="265419" y="104588"/>
                      <a:pt x="272955" y="99514"/>
                    </a:cubicBezTo>
                    <a:cubicBezTo>
                      <a:pt x="311456" y="73511"/>
                      <a:pt x="352606" y="67206"/>
                      <a:pt x="364880" y="85374"/>
                    </a:cubicBezTo>
                    <a:cubicBezTo>
                      <a:pt x="377154" y="103543"/>
                      <a:pt x="355889" y="139358"/>
                      <a:pt x="317388" y="165361"/>
                    </a:cubicBezTo>
                    <a:cubicBezTo>
                      <a:pt x="309852" y="170435"/>
                      <a:pt x="302242" y="174763"/>
                      <a:pt x="294743" y="178307"/>
                    </a:cubicBezTo>
                    <a:cubicBezTo>
                      <a:pt x="303025" y="178643"/>
                      <a:pt x="311755" y="179650"/>
                      <a:pt x="320671" y="181366"/>
                    </a:cubicBezTo>
                    <a:cubicBezTo>
                      <a:pt x="366261" y="190208"/>
                      <a:pt x="399837" y="214868"/>
                      <a:pt x="395659" y="236394"/>
                    </a:cubicBezTo>
                    <a:cubicBezTo>
                      <a:pt x="391480" y="257920"/>
                      <a:pt x="351114" y="268217"/>
                      <a:pt x="305525" y="259375"/>
                    </a:cubicBezTo>
                    <a:cubicBezTo>
                      <a:pt x="296608" y="257659"/>
                      <a:pt x="288139" y="255309"/>
                      <a:pt x="280342" y="252511"/>
                    </a:cubicBezTo>
                    <a:cubicBezTo>
                      <a:pt x="285976" y="258592"/>
                      <a:pt x="291422" y="265456"/>
                      <a:pt x="296496" y="272993"/>
                    </a:cubicBezTo>
                    <a:cubicBezTo>
                      <a:pt x="322462" y="311493"/>
                      <a:pt x="328804" y="352643"/>
                      <a:pt x="310636" y="364917"/>
                    </a:cubicBezTo>
                    <a:cubicBezTo>
                      <a:pt x="292467" y="377192"/>
                      <a:pt x="256652" y="355926"/>
                      <a:pt x="230649" y="317425"/>
                    </a:cubicBezTo>
                    <a:cubicBezTo>
                      <a:pt x="225575" y="309889"/>
                      <a:pt x="221248" y="302279"/>
                      <a:pt x="217703" y="294743"/>
                    </a:cubicBezTo>
                    <a:cubicBezTo>
                      <a:pt x="217368" y="303025"/>
                      <a:pt x="216398" y="311755"/>
                      <a:pt x="214644" y="320671"/>
                    </a:cubicBezTo>
                    <a:cubicBezTo>
                      <a:pt x="205802" y="366261"/>
                      <a:pt x="181142" y="399837"/>
                      <a:pt x="159616" y="395659"/>
                    </a:cubicBezTo>
                    <a:cubicBezTo>
                      <a:pt x="138090" y="391480"/>
                      <a:pt x="127793" y="351114"/>
                      <a:pt x="136672" y="305524"/>
                    </a:cubicBezTo>
                    <a:cubicBezTo>
                      <a:pt x="138388" y="296608"/>
                      <a:pt x="140738" y="288139"/>
                      <a:pt x="143536" y="280342"/>
                    </a:cubicBezTo>
                    <a:cubicBezTo>
                      <a:pt x="137455" y="285975"/>
                      <a:pt x="130591" y="291422"/>
                      <a:pt x="123055" y="296533"/>
                    </a:cubicBezTo>
                    <a:cubicBezTo>
                      <a:pt x="84554" y="322499"/>
                      <a:pt x="43404" y="328841"/>
                      <a:pt x="31130" y="310673"/>
                    </a:cubicBezTo>
                    <a:cubicBezTo>
                      <a:pt x="18856" y="292504"/>
                      <a:pt x="40121" y="256689"/>
                      <a:pt x="78622" y="230686"/>
                    </a:cubicBezTo>
                    <a:cubicBezTo>
                      <a:pt x="86158" y="225612"/>
                      <a:pt x="93769" y="221285"/>
                      <a:pt x="101268" y="217741"/>
                    </a:cubicBezTo>
                    <a:cubicBezTo>
                      <a:pt x="92985" y="217405"/>
                      <a:pt x="84255" y="216435"/>
                      <a:pt x="75339" y="214681"/>
                    </a:cubicBezTo>
                    <a:cubicBezTo>
                      <a:pt x="29749" y="205802"/>
                      <a:pt x="-3827" y="181179"/>
                      <a:pt x="351" y="159653"/>
                    </a:cubicBezTo>
                    <a:lnTo>
                      <a:pt x="351" y="159653"/>
                    </a:lnTo>
                    <a:close/>
                    <a:moveTo>
                      <a:pt x="160698" y="173345"/>
                    </a:moveTo>
                    <a:cubicBezTo>
                      <a:pt x="164876" y="179426"/>
                      <a:pt x="166667" y="185694"/>
                      <a:pt x="165473" y="191700"/>
                    </a:cubicBezTo>
                    <a:cubicBezTo>
                      <a:pt x="164317" y="197706"/>
                      <a:pt x="160325" y="202855"/>
                      <a:pt x="154169" y="206959"/>
                    </a:cubicBezTo>
                    <a:cubicBezTo>
                      <a:pt x="161407" y="208302"/>
                      <a:pt x="167115" y="211473"/>
                      <a:pt x="170547" y="216547"/>
                    </a:cubicBezTo>
                    <a:cubicBezTo>
                      <a:pt x="173979" y="221620"/>
                      <a:pt x="174800" y="228075"/>
                      <a:pt x="173345" y="235312"/>
                    </a:cubicBezTo>
                    <a:cubicBezTo>
                      <a:pt x="179426" y="231134"/>
                      <a:pt x="185694" y="229380"/>
                      <a:pt x="191700" y="230537"/>
                    </a:cubicBezTo>
                    <a:cubicBezTo>
                      <a:pt x="197707" y="231693"/>
                      <a:pt x="202855" y="235685"/>
                      <a:pt x="206959" y="241841"/>
                    </a:cubicBezTo>
                    <a:cubicBezTo>
                      <a:pt x="208302" y="234603"/>
                      <a:pt x="211473" y="228895"/>
                      <a:pt x="216584" y="225463"/>
                    </a:cubicBezTo>
                    <a:cubicBezTo>
                      <a:pt x="221658" y="222031"/>
                      <a:pt x="228112" y="221210"/>
                      <a:pt x="235349" y="222665"/>
                    </a:cubicBezTo>
                    <a:cubicBezTo>
                      <a:pt x="231171" y="216584"/>
                      <a:pt x="229418" y="210316"/>
                      <a:pt x="230574" y="204310"/>
                    </a:cubicBezTo>
                    <a:cubicBezTo>
                      <a:pt x="231731" y="198303"/>
                      <a:pt x="235722" y="193155"/>
                      <a:pt x="241878" y="189051"/>
                    </a:cubicBezTo>
                    <a:cubicBezTo>
                      <a:pt x="234641" y="187708"/>
                      <a:pt x="228933" y="184537"/>
                      <a:pt x="225500" y="179426"/>
                    </a:cubicBezTo>
                    <a:cubicBezTo>
                      <a:pt x="222068" y="174352"/>
                      <a:pt x="221248" y="167898"/>
                      <a:pt x="222702" y="160660"/>
                    </a:cubicBezTo>
                    <a:cubicBezTo>
                      <a:pt x="216621" y="164839"/>
                      <a:pt x="210354" y="166592"/>
                      <a:pt x="204347" y="165436"/>
                    </a:cubicBezTo>
                    <a:cubicBezTo>
                      <a:pt x="198341" y="164279"/>
                      <a:pt x="193193" y="160287"/>
                      <a:pt x="189088" y="154132"/>
                    </a:cubicBezTo>
                    <a:cubicBezTo>
                      <a:pt x="187745" y="161369"/>
                      <a:pt x="184574" y="167077"/>
                      <a:pt x="179463" y="170510"/>
                    </a:cubicBezTo>
                    <a:cubicBezTo>
                      <a:pt x="174390" y="173979"/>
                      <a:pt x="167936" y="174800"/>
                      <a:pt x="160698" y="17334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10" name="Google Shape;2710;p31"/>
              <p:cNvSpPr/>
              <p:nvPr/>
            </p:nvSpPr>
            <p:spPr>
              <a:xfrm>
                <a:off x="5431966" y="1207751"/>
                <a:ext cx="407261" cy="407258"/>
              </a:xfrm>
              <a:custGeom>
                <a:rect b="b" l="l" r="r" t="t"/>
                <a:pathLst>
                  <a:path extrusionOk="0" h="407258" w="407261">
                    <a:moveTo>
                      <a:pt x="168855" y="407259"/>
                    </a:moveTo>
                    <a:cubicBezTo>
                      <a:pt x="167288" y="407259"/>
                      <a:pt x="165721" y="407110"/>
                      <a:pt x="164191" y="406811"/>
                    </a:cubicBezTo>
                    <a:cubicBezTo>
                      <a:pt x="151544" y="404349"/>
                      <a:pt x="141844" y="392411"/>
                      <a:pt x="136957" y="373160"/>
                    </a:cubicBezTo>
                    <a:cubicBezTo>
                      <a:pt x="132406" y="355364"/>
                      <a:pt x="132368" y="332980"/>
                      <a:pt x="136808" y="310111"/>
                    </a:cubicBezTo>
                    <a:cubicBezTo>
                      <a:pt x="137330" y="307387"/>
                      <a:pt x="137927" y="304701"/>
                      <a:pt x="138561" y="302015"/>
                    </a:cubicBezTo>
                    <a:cubicBezTo>
                      <a:pt x="136360" y="303657"/>
                      <a:pt x="134084" y="305261"/>
                      <a:pt x="131809" y="306790"/>
                    </a:cubicBezTo>
                    <a:cubicBezTo>
                      <a:pt x="112521" y="319811"/>
                      <a:pt x="91890" y="328503"/>
                      <a:pt x="73721" y="331301"/>
                    </a:cubicBezTo>
                    <a:cubicBezTo>
                      <a:pt x="54098" y="334323"/>
                      <a:pt x="39324" y="330107"/>
                      <a:pt x="32086" y="319400"/>
                    </a:cubicBezTo>
                    <a:cubicBezTo>
                      <a:pt x="24886" y="308730"/>
                      <a:pt x="26490" y="293435"/>
                      <a:pt x="36600" y="276348"/>
                    </a:cubicBezTo>
                    <a:cubicBezTo>
                      <a:pt x="46002" y="260530"/>
                      <a:pt x="61783" y="244674"/>
                      <a:pt x="81071" y="231654"/>
                    </a:cubicBezTo>
                    <a:cubicBezTo>
                      <a:pt x="83384" y="230087"/>
                      <a:pt x="85697" y="228595"/>
                      <a:pt x="88047" y="227177"/>
                    </a:cubicBezTo>
                    <a:cubicBezTo>
                      <a:pt x="85324" y="226767"/>
                      <a:pt x="82601" y="226319"/>
                      <a:pt x="79877" y="225797"/>
                    </a:cubicBezTo>
                    <a:cubicBezTo>
                      <a:pt x="30482" y="216209"/>
                      <a:pt x="-4400" y="189161"/>
                      <a:pt x="450" y="164202"/>
                    </a:cubicBezTo>
                    <a:cubicBezTo>
                      <a:pt x="450" y="164202"/>
                      <a:pt x="450" y="164202"/>
                      <a:pt x="450" y="164202"/>
                    </a:cubicBezTo>
                    <a:cubicBezTo>
                      <a:pt x="5300" y="139244"/>
                      <a:pt x="47756" y="127231"/>
                      <a:pt x="97150" y="136819"/>
                    </a:cubicBezTo>
                    <a:cubicBezTo>
                      <a:pt x="99874" y="137341"/>
                      <a:pt x="102560" y="137938"/>
                      <a:pt x="105246" y="138572"/>
                    </a:cubicBezTo>
                    <a:cubicBezTo>
                      <a:pt x="103605" y="136371"/>
                      <a:pt x="102000" y="134095"/>
                      <a:pt x="100470" y="131820"/>
                    </a:cubicBezTo>
                    <a:cubicBezTo>
                      <a:pt x="72341" y="90110"/>
                      <a:pt x="66782" y="46349"/>
                      <a:pt x="87861" y="32097"/>
                    </a:cubicBezTo>
                    <a:cubicBezTo>
                      <a:pt x="108939" y="17883"/>
                      <a:pt x="147478" y="39410"/>
                      <a:pt x="175607" y="81082"/>
                    </a:cubicBezTo>
                    <a:cubicBezTo>
                      <a:pt x="177174" y="83395"/>
                      <a:pt x="178667" y="85708"/>
                      <a:pt x="180084" y="88058"/>
                    </a:cubicBezTo>
                    <a:cubicBezTo>
                      <a:pt x="180495" y="85335"/>
                      <a:pt x="180942" y="82611"/>
                      <a:pt x="181465" y="79888"/>
                    </a:cubicBezTo>
                    <a:cubicBezTo>
                      <a:pt x="185904" y="57056"/>
                      <a:pt x="194335" y="36276"/>
                      <a:pt x="205192" y="21465"/>
                    </a:cubicBezTo>
                    <a:cubicBezTo>
                      <a:pt x="216944" y="5460"/>
                      <a:pt x="230374" y="-2001"/>
                      <a:pt x="243059" y="461"/>
                    </a:cubicBezTo>
                    <a:cubicBezTo>
                      <a:pt x="268017" y="5311"/>
                      <a:pt x="280030" y="47766"/>
                      <a:pt x="270442" y="97161"/>
                    </a:cubicBezTo>
                    <a:cubicBezTo>
                      <a:pt x="269920" y="99885"/>
                      <a:pt x="269323" y="102608"/>
                      <a:pt x="268689" y="105257"/>
                    </a:cubicBezTo>
                    <a:cubicBezTo>
                      <a:pt x="270890" y="103615"/>
                      <a:pt x="273166" y="102011"/>
                      <a:pt x="275441" y="100482"/>
                    </a:cubicBezTo>
                    <a:cubicBezTo>
                      <a:pt x="294729" y="87461"/>
                      <a:pt x="315360" y="78769"/>
                      <a:pt x="333529" y="75971"/>
                    </a:cubicBezTo>
                    <a:cubicBezTo>
                      <a:pt x="353153" y="72949"/>
                      <a:pt x="367926" y="77165"/>
                      <a:pt x="375163" y="87872"/>
                    </a:cubicBezTo>
                    <a:cubicBezTo>
                      <a:pt x="389378" y="108950"/>
                      <a:pt x="367851" y="147489"/>
                      <a:pt x="326179" y="175618"/>
                    </a:cubicBezTo>
                    <a:cubicBezTo>
                      <a:pt x="323866" y="177185"/>
                      <a:pt x="321553" y="178677"/>
                      <a:pt x="319203" y="180095"/>
                    </a:cubicBezTo>
                    <a:cubicBezTo>
                      <a:pt x="321926" y="180505"/>
                      <a:pt x="324650" y="180953"/>
                      <a:pt x="327373" y="181476"/>
                    </a:cubicBezTo>
                    <a:cubicBezTo>
                      <a:pt x="350205" y="185915"/>
                      <a:pt x="370948" y="194347"/>
                      <a:pt x="385796" y="205203"/>
                    </a:cubicBezTo>
                    <a:cubicBezTo>
                      <a:pt x="401801" y="216955"/>
                      <a:pt x="409262" y="230385"/>
                      <a:pt x="406800" y="243032"/>
                    </a:cubicBezTo>
                    <a:cubicBezTo>
                      <a:pt x="401950" y="267954"/>
                      <a:pt x="359495" y="280004"/>
                      <a:pt x="310100" y="270416"/>
                    </a:cubicBezTo>
                    <a:cubicBezTo>
                      <a:pt x="307377" y="269894"/>
                      <a:pt x="304691" y="269297"/>
                      <a:pt x="302004" y="268662"/>
                    </a:cubicBezTo>
                    <a:cubicBezTo>
                      <a:pt x="303646" y="270864"/>
                      <a:pt x="305250" y="273139"/>
                      <a:pt x="306780" y="275415"/>
                    </a:cubicBezTo>
                    <a:cubicBezTo>
                      <a:pt x="334909" y="317087"/>
                      <a:pt x="340468" y="360886"/>
                      <a:pt x="319389" y="375100"/>
                    </a:cubicBezTo>
                    <a:cubicBezTo>
                      <a:pt x="298311" y="389314"/>
                      <a:pt x="259772" y="367788"/>
                      <a:pt x="231643" y="326116"/>
                    </a:cubicBezTo>
                    <a:cubicBezTo>
                      <a:pt x="230076" y="323803"/>
                      <a:pt x="228584" y="321490"/>
                      <a:pt x="227166" y="319139"/>
                    </a:cubicBezTo>
                    <a:cubicBezTo>
                      <a:pt x="226756" y="321863"/>
                      <a:pt x="226308" y="324586"/>
                      <a:pt x="225786" y="327309"/>
                    </a:cubicBezTo>
                    <a:cubicBezTo>
                      <a:pt x="216757" y="373682"/>
                      <a:pt x="192395" y="407259"/>
                      <a:pt x="168855" y="407259"/>
                    </a:cubicBezTo>
                    <a:close/>
                    <a:moveTo>
                      <a:pt x="149156" y="280377"/>
                    </a:moveTo>
                    <a:cubicBezTo>
                      <a:pt x="150239" y="280377"/>
                      <a:pt x="151283" y="280675"/>
                      <a:pt x="152253" y="281310"/>
                    </a:cubicBezTo>
                    <a:cubicBezTo>
                      <a:pt x="154417" y="282727"/>
                      <a:pt x="155312" y="285451"/>
                      <a:pt x="154417" y="287876"/>
                    </a:cubicBezTo>
                    <a:cubicBezTo>
                      <a:pt x="151656" y="295598"/>
                      <a:pt x="149418" y="303806"/>
                      <a:pt x="147776" y="312237"/>
                    </a:cubicBezTo>
                    <a:cubicBezTo>
                      <a:pt x="143635" y="333502"/>
                      <a:pt x="143672" y="354133"/>
                      <a:pt x="147776" y="370399"/>
                    </a:cubicBezTo>
                    <a:cubicBezTo>
                      <a:pt x="151507" y="384986"/>
                      <a:pt x="158260" y="394276"/>
                      <a:pt x="166280" y="395806"/>
                    </a:cubicBezTo>
                    <a:cubicBezTo>
                      <a:pt x="182472" y="398939"/>
                      <a:pt x="205789" y="371332"/>
                      <a:pt x="214742" y="325220"/>
                    </a:cubicBezTo>
                    <a:cubicBezTo>
                      <a:pt x="216384" y="316789"/>
                      <a:pt x="217392" y="308320"/>
                      <a:pt x="217690" y="300150"/>
                    </a:cubicBezTo>
                    <a:cubicBezTo>
                      <a:pt x="217802" y="297576"/>
                      <a:pt x="219630" y="295412"/>
                      <a:pt x="222167" y="294889"/>
                    </a:cubicBezTo>
                    <a:cubicBezTo>
                      <a:pt x="224704" y="294367"/>
                      <a:pt x="227241" y="295636"/>
                      <a:pt x="228360" y="297986"/>
                    </a:cubicBezTo>
                    <a:cubicBezTo>
                      <a:pt x="231867" y="305410"/>
                      <a:pt x="236082" y="312797"/>
                      <a:pt x="240895" y="319923"/>
                    </a:cubicBezTo>
                    <a:cubicBezTo>
                      <a:pt x="267159" y="358834"/>
                      <a:pt x="299430" y="375137"/>
                      <a:pt x="313085" y="365922"/>
                    </a:cubicBezTo>
                    <a:cubicBezTo>
                      <a:pt x="326739" y="356708"/>
                      <a:pt x="323717" y="320669"/>
                      <a:pt x="297453" y="281757"/>
                    </a:cubicBezTo>
                    <a:cubicBezTo>
                      <a:pt x="292640" y="274632"/>
                      <a:pt x="287380" y="267954"/>
                      <a:pt x="281821" y="261947"/>
                    </a:cubicBezTo>
                    <a:cubicBezTo>
                      <a:pt x="280067" y="260045"/>
                      <a:pt x="279844" y="257209"/>
                      <a:pt x="281261" y="255045"/>
                    </a:cubicBezTo>
                    <a:cubicBezTo>
                      <a:pt x="282679" y="252882"/>
                      <a:pt x="285403" y="251986"/>
                      <a:pt x="287828" y="252882"/>
                    </a:cubicBezTo>
                    <a:cubicBezTo>
                      <a:pt x="295550" y="255642"/>
                      <a:pt x="303758" y="257881"/>
                      <a:pt x="312189" y="259522"/>
                    </a:cubicBezTo>
                    <a:cubicBezTo>
                      <a:pt x="358264" y="268476"/>
                      <a:pt x="392623" y="257172"/>
                      <a:pt x="395757" y="240981"/>
                    </a:cubicBezTo>
                    <a:cubicBezTo>
                      <a:pt x="397324" y="232922"/>
                      <a:pt x="391243" y="223185"/>
                      <a:pt x="379118" y="214306"/>
                    </a:cubicBezTo>
                    <a:cubicBezTo>
                      <a:pt x="365613" y="204382"/>
                      <a:pt x="346474" y="196660"/>
                      <a:pt x="325210" y="192518"/>
                    </a:cubicBezTo>
                    <a:cubicBezTo>
                      <a:pt x="316741" y="190877"/>
                      <a:pt x="308309" y="189870"/>
                      <a:pt x="300139" y="189571"/>
                    </a:cubicBezTo>
                    <a:cubicBezTo>
                      <a:pt x="297565" y="189459"/>
                      <a:pt x="295401" y="187631"/>
                      <a:pt x="294879" y="185094"/>
                    </a:cubicBezTo>
                    <a:cubicBezTo>
                      <a:pt x="294356" y="182557"/>
                      <a:pt x="295625" y="180020"/>
                      <a:pt x="297975" y="178901"/>
                    </a:cubicBezTo>
                    <a:cubicBezTo>
                      <a:pt x="305399" y="175394"/>
                      <a:pt x="312749" y="171179"/>
                      <a:pt x="319912" y="166366"/>
                    </a:cubicBezTo>
                    <a:cubicBezTo>
                      <a:pt x="358823" y="140102"/>
                      <a:pt x="375127" y="107831"/>
                      <a:pt x="365911" y="94139"/>
                    </a:cubicBezTo>
                    <a:cubicBezTo>
                      <a:pt x="361323" y="87349"/>
                      <a:pt x="350168" y="84775"/>
                      <a:pt x="335282" y="87051"/>
                    </a:cubicBezTo>
                    <a:cubicBezTo>
                      <a:pt x="318718" y="89588"/>
                      <a:pt x="299691" y="97683"/>
                      <a:pt x="281747" y="109771"/>
                    </a:cubicBezTo>
                    <a:cubicBezTo>
                      <a:pt x="274621" y="114584"/>
                      <a:pt x="267943" y="119844"/>
                      <a:pt x="261936" y="125403"/>
                    </a:cubicBezTo>
                    <a:cubicBezTo>
                      <a:pt x="260033" y="127156"/>
                      <a:pt x="257198" y="127380"/>
                      <a:pt x="255034" y="125962"/>
                    </a:cubicBezTo>
                    <a:cubicBezTo>
                      <a:pt x="252871" y="124545"/>
                      <a:pt x="251975" y="121821"/>
                      <a:pt x="252871" y="119396"/>
                    </a:cubicBezTo>
                    <a:cubicBezTo>
                      <a:pt x="255631" y="111711"/>
                      <a:pt x="257870" y="103503"/>
                      <a:pt x="259511" y="95035"/>
                    </a:cubicBezTo>
                    <a:cubicBezTo>
                      <a:pt x="268465" y="48923"/>
                      <a:pt x="257161" y="14600"/>
                      <a:pt x="240969" y="11466"/>
                    </a:cubicBezTo>
                    <a:cubicBezTo>
                      <a:pt x="232948" y="9900"/>
                      <a:pt x="223174" y="15981"/>
                      <a:pt x="214295" y="28106"/>
                    </a:cubicBezTo>
                    <a:cubicBezTo>
                      <a:pt x="204371" y="41611"/>
                      <a:pt x="196649" y="60749"/>
                      <a:pt x="192507" y="82014"/>
                    </a:cubicBezTo>
                    <a:cubicBezTo>
                      <a:pt x="190866" y="90446"/>
                      <a:pt x="189896" y="98877"/>
                      <a:pt x="189560" y="107085"/>
                    </a:cubicBezTo>
                    <a:cubicBezTo>
                      <a:pt x="189448" y="109659"/>
                      <a:pt x="187620" y="111823"/>
                      <a:pt x="185083" y="112345"/>
                    </a:cubicBezTo>
                    <a:cubicBezTo>
                      <a:pt x="182546" y="112867"/>
                      <a:pt x="180010" y="111599"/>
                      <a:pt x="178890" y="109249"/>
                    </a:cubicBezTo>
                    <a:cubicBezTo>
                      <a:pt x="175384" y="101825"/>
                      <a:pt x="171168" y="94438"/>
                      <a:pt x="166355" y="87312"/>
                    </a:cubicBezTo>
                    <a:cubicBezTo>
                      <a:pt x="140091" y="48401"/>
                      <a:pt x="107820" y="32097"/>
                      <a:pt x="94166" y="41312"/>
                    </a:cubicBezTo>
                    <a:cubicBezTo>
                      <a:pt x="80511" y="50527"/>
                      <a:pt x="83533" y="86566"/>
                      <a:pt x="109797" y="125477"/>
                    </a:cubicBezTo>
                    <a:cubicBezTo>
                      <a:pt x="114610" y="132603"/>
                      <a:pt x="119870" y="139281"/>
                      <a:pt x="125429" y="145287"/>
                    </a:cubicBezTo>
                    <a:cubicBezTo>
                      <a:pt x="127182" y="147190"/>
                      <a:pt x="127407" y="150026"/>
                      <a:pt x="125989" y="152189"/>
                    </a:cubicBezTo>
                    <a:cubicBezTo>
                      <a:pt x="124571" y="154353"/>
                      <a:pt x="121848" y="155249"/>
                      <a:pt x="119423" y="154353"/>
                    </a:cubicBezTo>
                    <a:cubicBezTo>
                      <a:pt x="111700" y="151592"/>
                      <a:pt x="103492" y="149354"/>
                      <a:pt x="95061" y="147713"/>
                    </a:cubicBezTo>
                    <a:cubicBezTo>
                      <a:pt x="48987" y="138759"/>
                      <a:pt x="14627" y="150063"/>
                      <a:pt x="11493" y="166254"/>
                    </a:cubicBezTo>
                    <a:lnTo>
                      <a:pt x="11493" y="166254"/>
                    </a:lnTo>
                    <a:cubicBezTo>
                      <a:pt x="8359" y="182446"/>
                      <a:pt x="35966" y="205763"/>
                      <a:pt x="82078" y="214716"/>
                    </a:cubicBezTo>
                    <a:cubicBezTo>
                      <a:pt x="90547" y="216358"/>
                      <a:pt x="98978" y="217365"/>
                      <a:pt x="107149" y="217664"/>
                    </a:cubicBezTo>
                    <a:cubicBezTo>
                      <a:pt x="109723" y="217775"/>
                      <a:pt x="111887" y="219604"/>
                      <a:pt x="112409" y="222140"/>
                    </a:cubicBezTo>
                    <a:cubicBezTo>
                      <a:pt x="112931" y="224677"/>
                      <a:pt x="111663" y="227214"/>
                      <a:pt x="109313" y="228333"/>
                    </a:cubicBezTo>
                    <a:cubicBezTo>
                      <a:pt x="101888" y="231840"/>
                      <a:pt x="94501" y="236056"/>
                      <a:pt x="87376" y="240869"/>
                    </a:cubicBezTo>
                    <a:cubicBezTo>
                      <a:pt x="69431" y="252994"/>
                      <a:pt x="54806" y="267581"/>
                      <a:pt x="46263" y="282019"/>
                    </a:cubicBezTo>
                    <a:cubicBezTo>
                      <a:pt x="38578" y="294964"/>
                      <a:pt x="36787" y="306305"/>
                      <a:pt x="41376" y="313095"/>
                    </a:cubicBezTo>
                    <a:cubicBezTo>
                      <a:pt x="45965" y="319885"/>
                      <a:pt x="57157" y="322497"/>
                      <a:pt x="72005" y="320184"/>
                    </a:cubicBezTo>
                    <a:cubicBezTo>
                      <a:pt x="88570" y="317647"/>
                      <a:pt x="107596" y="309551"/>
                      <a:pt x="125541" y="297464"/>
                    </a:cubicBezTo>
                    <a:cubicBezTo>
                      <a:pt x="132667" y="292651"/>
                      <a:pt x="139345" y="287391"/>
                      <a:pt x="145351" y="281832"/>
                    </a:cubicBezTo>
                    <a:cubicBezTo>
                      <a:pt x="146396" y="280899"/>
                      <a:pt x="147776" y="280377"/>
                      <a:pt x="149156" y="280377"/>
                    </a:cubicBezTo>
                    <a:close/>
                    <a:moveTo>
                      <a:pt x="212541" y="253068"/>
                    </a:moveTo>
                    <a:cubicBezTo>
                      <a:pt x="210676" y="253068"/>
                      <a:pt x="208923" y="252135"/>
                      <a:pt x="207878" y="250568"/>
                    </a:cubicBezTo>
                    <a:cubicBezTo>
                      <a:pt x="204520" y="245495"/>
                      <a:pt x="200566" y="242510"/>
                      <a:pt x="196238" y="241652"/>
                    </a:cubicBezTo>
                    <a:cubicBezTo>
                      <a:pt x="191873" y="240794"/>
                      <a:pt x="187135" y="242100"/>
                      <a:pt x="182099" y="245569"/>
                    </a:cubicBezTo>
                    <a:cubicBezTo>
                      <a:pt x="180233" y="246875"/>
                      <a:pt x="177734" y="246875"/>
                      <a:pt x="175869" y="245607"/>
                    </a:cubicBezTo>
                    <a:cubicBezTo>
                      <a:pt x="173966" y="244338"/>
                      <a:pt x="173033" y="242062"/>
                      <a:pt x="173481" y="239824"/>
                    </a:cubicBezTo>
                    <a:cubicBezTo>
                      <a:pt x="174674" y="233855"/>
                      <a:pt x="174041" y="228968"/>
                      <a:pt x="171541" y="225274"/>
                    </a:cubicBezTo>
                    <a:cubicBezTo>
                      <a:pt x="169041" y="221581"/>
                      <a:pt x="164751" y="219156"/>
                      <a:pt x="158782" y="218037"/>
                    </a:cubicBezTo>
                    <a:cubicBezTo>
                      <a:pt x="156543" y="217626"/>
                      <a:pt x="154790" y="215873"/>
                      <a:pt x="154342" y="213672"/>
                    </a:cubicBezTo>
                    <a:cubicBezTo>
                      <a:pt x="153895" y="211433"/>
                      <a:pt x="154827" y="209158"/>
                      <a:pt x="156730" y="207889"/>
                    </a:cubicBezTo>
                    <a:cubicBezTo>
                      <a:pt x="161804" y="204531"/>
                      <a:pt x="164788" y="200577"/>
                      <a:pt x="165646" y="196212"/>
                    </a:cubicBezTo>
                    <a:cubicBezTo>
                      <a:pt x="166504" y="191847"/>
                      <a:pt x="165161" y="187109"/>
                      <a:pt x="161729" y="182072"/>
                    </a:cubicBezTo>
                    <a:cubicBezTo>
                      <a:pt x="160461" y="180207"/>
                      <a:pt x="160423" y="177707"/>
                      <a:pt x="161692" y="175842"/>
                    </a:cubicBezTo>
                    <a:cubicBezTo>
                      <a:pt x="162960" y="173977"/>
                      <a:pt x="165236" y="173007"/>
                      <a:pt x="167474" y="173454"/>
                    </a:cubicBezTo>
                    <a:cubicBezTo>
                      <a:pt x="173444" y="174648"/>
                      <a:pt x="178331" y="174014"/>
                      <a:pt x="182024" y="171514"/>
                    </a:cubicBezTo>
                    <a:cubicBezTo>
                      <a:pt x="185718" y="169015"/>
                      <a:pt x="188142" y="164725"/>
                      <a:pt x="189262" y="158755"/>
                    </a:cubicBezTo>
                    <a:cubicBezTo>
                      <a:pt x="189672" y="156517"/>
                      <a:pt x="191425" y="154764"/>
                      <a:pt x="193627" y="154316"/>
                    </a:cubicBezTo>
                    <a:cubicBezTo>
                      <a:pt x="195865" y="153868"/>
                      <a:pt x="198141" y="154801"/>
                      <a:pt x="199409" y="156703"/>
                    </a:cubicBezTo>
                    <a:cubicBezTo>
                      <a:pt x="202767" y="161777"/>
                      <a:pt x="206684" y="164762"/>
                      <a:pt x="211049" y="165620"/>
                    </a:cubicBezTo>
                    <a:cubicBezTo>
                      <a:pt x="215414" y="166478"/>
                      <a:pt x="220152" y="165172"/>
                      <a:pt x="225189" y="161703"/>
                    </a:cubicBezTo>
                    <a:cubicBezTo>
                      <a:pt x="227054" y="160397"/>
                      <a:pt x="229554" y="160397"/>
                      <a:pt x="231419" y="161665"/>
                    </a:cubicBezTo>
                    <a:cubicBezTo>
                      <a:pt x="233322" y="162934"/>
                      <a:pt x="234254" y="165210"/>
                      <a:pt x="233807" y="167448"/>
                    </a:cubicBezTo>
                    <a:cubicBezTo>
                      <a:pt x="232613" y="173417"/>
                      <a:pt x="233247" y="178304"/>
                      <a:pt x="235746" y="181998"/>
                    </a:cubicBezTo>
                    <a:cubicBezTo>
                      <a:pt x="238246" y="185691"/>
                      <a:pt x="242537" y="188116"/>
                      <a:pt x="248506" y="189235"/>
                    </a:cubicBezTo>
                    <a:cubicBezTo>
                      <a:pt x="250744" y="189646"/>
                      <a:pt x="252497" y="191399"/>
                      <a:pt x="252945" y="193600"/>
                    </a:cubicBezTo>
                    <a:cubicBezTo>
                      <a:pt x="253393" y="195839"/>
                      <a:pt x="252460" y="198115"/>
                      <a:pt x="250558" y="199383"/>
                    </a:cubicBezTo>
                    <a:cubicBezTo>
                      <a:pt x="245484" y="202741"/>
                      <a:pt x="242499" y="206695"/>
                      <a:pt x="241641" y="211023"/>
                    </a:cubicBezTo>
                    <a:cubicBezTo>
                      <a:pt x="240783" y="215388"/>
                      <a:pt x="242126" y="220126"/>
                      <a:pt x="245558" y="225162"/>
                    </a:cubicBezTo>
                    <a:cubicBezTo>
                      <a:pt x="246827" y="227028"/>
                      <a:pt x="246864" y="229527"/>
                      <a:pt x="245596" y="231393"/>
                    </a:cubicBezTo>
                    <a:cubicBezTo>
                      <a:pt x="244327" y="233258"/>
                      <a:pt x="242052" y="234228"/>
                      <a:pt x="239813" y="233780"/>
                    </a:cubicBezTo>
                    <a:cubicBezTo>
                      <a:pt x="233844" y="232586"/>
                      <a:pt x="228957" y="233221"/>
                      <a:pt x="225263" y="235720"/>
                    </a:cubicBezTo>
                    <a:cubicBezTo>
                      <a:pt x="221570" y="238220"/>
                      <a:pt x="219145" y="242510"/>
                      <a:pt x="218025" y="248479"/>
                    </a:cubicBezTo>
                    <a:cubicBezTo>
                      <a:pt x="217615" y="250718"/>
                      <a:pt x="215862" y="252471"/>
                      <a:pt x="213661" y="252919"/>
                    </a:cubicBezTo>
                    <a:cubicBezTo>
                      <a:pt x="213288" y="253031"/>
                      <a:pt x="212914" y="253068"/>
                      <a:pt x="212541" y="253068"/>
                    </a:cubicBezTo>
                    <a:close/>
                    <a:moveTo>
                      <a:pt x="193664" y="230236"/>
                    </a:moveTo>
                    <a:cubicBezTo>
                      <a:pt x="195231" y="230236"/>
                      <a:pt x="196798" y="230385"/>
                      <a:pt x="198365" y="230684"/>
                    </a:cubicBezTo>
                    <a:cubicBezTo>
                      <a:pt x="202655" y="231505"/>
                      <a:pt x="206684" y="233519"/>
                      <a:pt x="210303" y="236541"/>
                    </a:cubicBezTo>
                    <a:cubicBezTo>
                      <a:pt x="212429" y="232325"/>
                      <a:pt x="215377" y="228930"/>
                      <a:pt x="218995" y="226468"/>
                    </a:cubicBezTo>
                    <a:cubicBezTo>
                      <a:pt x="222615" y="224006"/>
                      <a:pt x="226867" y="222588"/>
                      <a:pt x="231568" y="222178"/>
                    </a:cubicBezTo>
                    <a:cubicBezTo>
                      <a:pt x="230113" y="217701"/>
                      <a:pt x="229777" y="213224"/>
                      <a:pt x="230598" y="208896"/>
                    </a:cubicBezTo>
                    <a:cubicBezTo>
                      <a:pt x="231419" y="204606"/>
                      <a:pt x="233433" y="200539"/>
                      <a:pt x="236455" y="196958"/>
                    </a:cubicBezTo>
                    <a:cubicBezTo>
                      <a:pt x="232240" y="194831"/>
                      <a:pt x="228845" y="191884"/>
                      <a:pt x="226382" y="188265"/>
                    </a:cubicBezTo>
                    <a:cubicBezTo>
                      <a:pt x="223920" y="184609"/>
                      <a:pt x="222503" y="180356"/>
                      <a:pt x="222092" y="175656"/>
                    </a:cubicBezTo>
                    <a:cubicBezTo>
                      <a:pt x="217615" y="177111"/>
                      <a:pt x="213138" y="177446"/>
                      <a:pt x="208811" y="176626"/>
                    </a:cubicBezTo>
                    <a:cubicBezTo>
                      <a:pt x="204483" y="175805"/>
                      <a:pt x="200454" y="173790"/>
                      <a:pt x="196873" y="170768"/>
                    </a:cubicBezTo>
                    <a:cubicBezTo>
                      <a:pt x="194746" y="174984"/>
                      <a:pt x="191799" y="178379"/>
                      <a:pt x="188180" y="180841"/>
                    </a:cubicBezTo>
                    <a:cubicBezTo>
                      <a:pt x="184561" y="183304"/>
                      <a:pt x="180308" y="184721"/>
                      <a:pt x="175570" y="185132"/>
                    </a:cubicBezTo>
                    <a:cubicBezTo>
                      <a:pt x="177025" y="189608"/>
                      <a:pt x="177361" y="194085"/>
                      <a:pt x="176540" y="198413"/>
                    </a:cubicBezTo>
                    <a:cubicBezTo>
                      <a:pt x="175682" y="202741"/>
                      <a:pt x="173704" y="206770"/>
                      <a:pt x="170683" y="210351"/>
                    </a:cubicBezTo>
                    <a:cubicBezTo>
                      <a:pt x="174899" y="212478"/>
                      <a:pt x="178294" y="215425"/>
                      <a:pt x="180756" y="219044"/>
                    </a:cubicBezTo>
                    <a:cubicBezTo>
                      <a:pt x="183218" y="222663"/>
                      <a:pt x="184673" y="226953"/>
                      <a:pt x="185046" y="231654"/>
                    </a:cubicBezTo>
                    <a:cubicBezTo>
                      <a:pt x="187956" y="230721"/>
                      <a:pt x="190829" y="230236"/>
                      <a:pt x="193664" y="230236"/>
                    </a:cubicBez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711" name="Google Shape;2711;p31"/>
            <p:cNvSpPr/>
            <p:nvPr/>
          </p:nvSpPr>
          <p:spPr>
            <a:xfrm>
              <a:off x="5474379" y="1250212"/>
              <a:ext cx="322350" cy="322351"/>
            </a:xfrm>
            <a:custGeom>
              <a:rect b="b" l="l" r="r" t="t"/>
              <a:pathLst>
                <a:path extrusionOk="0" h="322351" w="322350">
                  <a:moveTo>
                    <a:pt x="174605" y="92157"/>
                  </a:moveTo>
                  <a:cubicBezTo>
                    <a:pt x="172143" y="91672"/>
                    <a:pt x="174158" y="70668"/>
                    <a:pt x="179119" y="45225"/>
                  </a:cubicBezTo>
                  <a:cubicBezTo>
                    <a:pt x="184044" y="19781"/>
                    <a:pt x="190050" y="-476"/>
                    <a:pt x="192512" y="9"/>
                  </a:cubicBezTo>
                  <a:cubicBezTo>
                    <a:pt x="194975" y="493"/>
                    <a:pt x="192960" y="21497"/>
                    <a:pt x="187998" y="46941"/>
                  </a:cubicBezTo>
                  <a:cubicBezTo>
                    <a:pt x="183036" y="72385"/>
                    <a:pt x="177030" y="92642"/>
                    <a:pt x="174605" y="92157"/>
                  </a:cubicBezTo>
                  <a:lnTo>
                    <a:pt x="174605" y="92157"/>
                  </a:lnTo>
                  <a:close/>
                  <a:moveTo>
                    <a:pt x="129911" y="322343"/>
                  </a:moveTo>
                  <a:cubicBezTo>
                    <a:pt x="127449" y="321858"/>
                    <a:pt x="129463" y="300854"/>
                    <a:pt x="134425" y="275410"/>
                  </a:cubicBezTo>
                  <a:cubicBezTo>
                    <a:pt x="139350" y="249967"/>
                    <a:pt x="145356" y="229709"/>
                    <a:pt x="147818" y="230194"/>
                  </a:cubicBezTo>
                  <a:cubicBezTo>
                    <a:pt x="150281" y="230679"/>
                    <a:pt x="148266" y="251683"/>
                    <a:pt x="143304" y="277127"/>
                  </a:cubicBezTo>
                  <a:cubicBezTo>
                    <a:pt x="138342" y="302570"/>
                    <a:pt x="132373" y="322828"/>
                    <a:pt x="129911" y="322343"/>
                  </a:cubicBezTo>
                  <a:lnTo>
                    <a:pt x="129911" y="322343"/>
                  </a:lnTo>
                  <a:close/>
                  <a:moveTo>
                    <a:pt x="230193" y="174569"/>
                  </a:moveTo>
                  <a:cubicBezTo>
                    <a:pt x="230678" y="172107"/>
                    <a:pt x="251682" y="174121"/>
                    <a:pt x="277125" y="179083"/>
                  </a:cubicBezTo>
                  <a:cubicBezTo>
                    <a:pt x="302569" y="184008"/>
                    <a:pt x="322827" y="190014"/>
                    <a:pt x="322342" y="192476"/>
                  </a:cubicBezTo>
                  <a:cubicBezTo>
                    <a:pt x="321857" y="194939"/>
                    <a:pt x="300853" y="192924"/>
                    <a:pt x="275409" y="187962"/>
                  </a:cubicBezTo>
                  <a:cubicBezTo>
                    <a:pt x="249966" y="183038"/>
                    <a:pt x="229745" y="177031"/>
                    <a:pt x="230193" y="174569"/>
                  </a:cubicBezTo>
                  <a:lnTo>
                    <a:pt x="230193" y="174569"/>
                  </a:lnTo>
                  <a:close/>
                  <a:moveTo>
                    <a:pt x="7" y="129912"/>
                  </a:moveTo>
                  <a:cubicBezTo>
                    <a:pt x="492" y="127450"/>
                    <a:pt x="21496" y="129465"/>
                    <a:pt x="46940" y="134426"/>
                  </a:cubicBezTo>
                  <a:cubicBezTo>
                    <a:pt x="72383" y="139351"/>
                    <a:pt x="92641" y="145357"/>
                    <a:pt x="92156" y="147820"/>
                  </a:cubicBezTo>
                  <a:cubicBezTo>
                    <a:pt x="91671" y="150282"/>
                    <a:pt x="70667" y="148267"/>
                    <a:pt x="45224" y="143306"/>
                  </a:cubicBezTo>
                  <a:cubicBezTo>
                    <a:pt x="19780" y="138344"/>
                    <a:pt x="-440" y="132337"/>
                    <a:pt x="7" y="129912"/>
                  </a:cubicBezTo>
                  <a:lnTo>
                    <a:pt x="7" y="129912"/>
                  </a:lnTo>
                  <a:close/>
                  <a:moveTo>
                    <a:pt x="25115" y="253026"/>
                  </a:moveTo>
                  <a:cubicBezTo>
                    <a:pt x="23735" y="250937"/>
                    <a:pt x="40001" y="237506"/>
                    <a:pt x="61490" y="223031"/>
                  </a:cubicBezTo>
                  <a:cubicBezTo>
                    <a:pt x="82979" y="208519"/>
                    <a:pt x="101520" y="198446"/>
                    <a:pt x="102900" y="200535"/>
                  </a:cubicBezTo>
                  <a:cubicBezTo>
                    <a:pt x="104281" y="202624"/>
                    <a:pt x="88015" y="216055"/>
                    <a:pt x="66526" y="230530"/>
                  </a:cubicBezTo>
                  <a:cubicBezTo>
                    <a:pt x="45037" y="245005"/>
                    <a:pt x="26495" y="255078"/>
                    <a:pt x="25115" y="253026"/>
                  </a:cubicBezTo>
                  <a:lnTo>
                    <a:pt x="25115" y="253026"/>
                  </a:lnTo>
                  <a:close/>
                  <a:moveTo>
                    <a:pt x="200534" y="219450"/>
                  </a:moveTo>
                  <a:cubicBezTo>
                    <a:pt x="202586" y="218069"/>
                    <a:pt x="216054" y="234335"/>
                    <a:pt x="230529" y="255824"/>
                  </a:cubicBezTo>
                  <a:cubicBezTo>
                    <a:pt x="245041" y="277313"/>
                    <a:pt x="255114" y="295855"/>
                    <a:pt x="253025" y="297273"/>
                  </a:cubicBezTo>
                  <a:cubicBezTo>
                    <a:pt x="250973" y="298653"/>
                    <a:pt x="237543" y="282387"/>
                    <a:pt x="223030" y="260898"/>
                  </a:cubicBezTo>
                  <a:cubicBezTo>
                    <a:pt x="208517" y="239409"/>
                    <a:pt x="198444" y="220867"/>
                    <a:pt x="200534" y="219450"/>
                  </a:cubicBezTo>
                  <a:lnTo>
                    <a:pt x="200534" y="219450"/>
                  </a:lnTo>
                  <a:close/>
                  <a:moveTo>
                    <a:pt x="69361" y="25116"/>
                  </a:moveTo>
                  <a:cubicBezTo>
                    <a:pt x="71451" y="23736"/>
                    <a:pt x="84881" y="40002"/>
                    <a:pt x="99356" y="61491"/>
                  </a:cubicBezTo>
                  <a:cubicBezTo>
                    <a:pt x="113869" y="82980"/>
                    <a:pt x="123942" y="101522"/>
                    <a:pt x="121853" y="102939"/>
                  </a:cubicBezTo>
                  <a:cubicBezTo>
                    <a:pt x="119763" y="104320"/>
                    <a:pt x="106333" y="88054"/>
                    <a:pt x="91858" y="66565"/>
                  </a:cubicBezTo>
                  <a:cubicBezTo>
                    <a:pt x="77345" y="45038"/>
                    <a:pt x="67272" y="26497"/>
                    <a:pt x="69361" y="25116"/>
                  </a:cubicBezTo>
                  <a:lnTo>
                    <a:pt x="69361" y="25116"/>
                  </a:lnTo>
                  <a:close/>
                  <a:moveTo>
                    <a:pt x="219448" y="121854"/>
                  </a:moveTo>
                  <a:cubicBezTo>
                    <a:pt x="218068" y="119802"/>
                    <a:pt x="234334" y="106371"/>
                    <a:pt x="255823" y="91859"/>
                  </a:cubicBezTo>
                  <a:cubicBezTo>
                    <a:pt x="277312" y="77346"/>
                    <a:pt x="295854" y="67273"/>
                    <a:pt x="297271" y="69363"/>
                  </a:cubicBezTo>
                  <a:cubicBezTo>
                    <a:pt x="298689" y="71415"/>
                    <a:pt x="282385" y="84845"/>
                    <a:pt x="260897" y="99358"/>
                  </a:cubicBezTo>
                  <a:cubicBezTo>
                    <a:pt x="239408" y="113833"/>
                    <a:pt x="220866" y="123906"/>
                    <a:pt x="219448" y="121854"/>
                  </a:cubicBezTo>
                  <a:close/>
                </a:path>
              </a:pathLst>
            </a:custGeom>
            <a:solidFill>
              <a:srgbClr val="FCFBF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712" name="Google Shape;2712;p31"/>
            <p:cNvGrpSpPr/>
            <p:nvPr/>
          </p:nvGrpSpPr>
          <p:grpSpPr>
            <a:xfrm>
              <a:off x="5576107" y="1351943"/>
              <a:ext cx="118934" cy="118949"/>
              <a:chOff x="5576107" y="1351943"/>
              <a:chExt cx="118934" cy="118949"/>
            </a:xfrm>
          </p:grpSpPr>
          <p:sp>
            <p:nvSpPr>
              <p:cNvPr id="2713" name="Google Shape;2713;p31"/>
              <p:cNvSpPr/>
              <p:nvPr/>
            </p:nvSpPr>
            <p:spPr>
              <a:xfrm>
                <a:off x="5581696" y="1357508"/>
                <a:ext cx="107774" cy="107758"/>
              </a:xfrm>
              <a:custGeom>
                <a:rect b="b" l="l" r="r" t="t"/>
                <a:pathLst>
                  <a:path extrusionOk="0" h="107758" w="107774">
                    <a:moveTo>
                      <a:pt x="23751" y="9222"/>
                    </a:moveTo>
                    <a:cubicBezTo>
                      <a:pt x="48411" y="-7417"/>
                      <a:pt x="81913" y="-925"/>
                      <a:pt x="98552" y="23735"/>
                    </a:cubicBezTo>
                    <a:cubicBezTo>
                      <a:pt x="115191" y="48395"/>
                      <a:pt x="108700" y="81897"/>
                      <a:pt x="84040" y="98536"/>
                    </a:cubicBezTo>
                    <a:cubicBezTo>
                      <a:pt x="59380" y="115175"/>
                      <a:pt x="25878" y="108683"/>
                      <a:pt x="9239" y="84023"/>
                    </a:cubicBezTo>
                    <a:cubicBezTo>
                      <a:pt x="-7438" y="59363"/>
                      <a:pt x="-909" y="25861"/>
                      <a:pt x="23751" y="9222"/>
                    </a:cubicBezTo>
                    <a:close/>
                  </a:path>
                </a:pathLst>
              </a:custGeom>
              <a:solidFill>
                <a:srgbClr val="FCF2C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14" name="Google Shape;2714;p31"/>
              <p:cNvSpPr/>
              <p:nvPr/>
            </p:nvSpPr>
            <p:spPr>
              <a:xfrm>
                <a:off x="5576107" y="1351943"/>
                <a:ext cx="118934" cy="118949"/>
              </a:xfrm>
              <a:custGeom>
                <a:rect b="b" l="l" r="r" t="t"/>
                <a:pathLst>
                  <a:path extrusionOk="0" h="118949" w="118934">
                    <a:moveTo>
                      <a:pt x="59596" y="118949"/>
                    </a:moveTo>
                    <a:cubicBezTo>
                      <a:pt x="55790" y="118949"/>
                      <a:pt x="51947" y="118576"/>
                      <a:pt x="48142" y="117830"/>
                    </a:cubicBezTo>
                    <a:cubicBezTo>
                      <a:pt x="32548" y="114808"/>
                      <a:pt x="19080" y="105892"/>
                      <a:pt x="10164" y="92722"/>
                    </a:cubicBezTo>
                    <a:cubicBezTo>
                      <a:pt x="-8192" y="65525"/>
                      <a:pt x="-991" y="28517"/>
                      <a:pt x="26168" y="10162"/>
                    </a:cubicBezTo>
                    <a:cubicBezTo>
                      <a:pt x="26168" y="10162"/>
                      <a:pt x="26168" y="10162"/>
                      <a:pt x="26168" y="10162"/>
                    </a:cubicBezTo>
                    <a:cubicBezTo>
                      <a:pt x="53365" y="-8194"/>
                      <a:pt x="90374" y="-993"/>
                      <a:pt x="108729" y="26204"/>
                    </a:cubicBezTo>
                    <a:cubicBezTo>
                      <a:pt x="117609" y="39373"/>
                      <a:pt x="120854" y="55191"/>
                      <a:pt x="117832" y="70786"/>
                    </a:cubicBezTo>
                    <a:cubicBezTo>
                      <a:pt x="114810" y="86380"/>
                      <a:pt x="105894" y="99848"/>
                      <a:pt x="92724" y="108727"/>
                    </a:cubicBezTo>
                    <a:cubicBezTo>
                      <a:pt x="82801" y="115443"/>
                      <a:pt x="71310" y="118949"/>
                      <a:pt x="59596" y="118949"/>
                    </a:cubicBezTo>
                    <a:close/>
                    <a:moveTo>
                      <a:pt x="32436" y="19451"/>
                    </a:moveTo>
                    <a:cubicBezTo>
                      <a:pt x="10388" y="34337"/>
                      <a:pt x="4530" y="64406"/>
                      <a:pt x="19416" y="86455"/>
                    </a:cubicBezTo>
                    <a:cubicBezTo>
                      <a:pt x="26616" y="97125"/>
                      <a:pt x="37584" y="104400"/>
                      <a:pt x="50231" y="106825"/>
                    </a:cubicBezTo>
                    <a:cubicBezTo>
                      <a:pt x="62879" y="109250"/>
                      <a:pt x="75749" y="106675"/>
                      <a:pt x="86420" y="99438"/>
                    </a:cubicBezTo>
                    <a:cubicBezTo>
                      <a:pt x="97127" y="92237"/>
                      <a:pt x="104364" y="81269"/>
                      <a:pt x="106789" y="68622"/>
                    </a:cubicBezTo>
                    <a:cubicBezTo>
                      <a:pt x="109252" y="55975"/>
                      <a:pt x="106640" y="43104"/>
                      <a:pt x="99403" y="32434"/>
                    </a:cubicBezTo>
                    <a:cubicBezTo>
                      <a:pt x="84591" y="10385"/>
                      <a:pt x="54522" y="4528"/>
                      <a:pt x="32436" y="19451"/>
                    </a:cubicBezTo>
                    <a:lnTo>
                      <a:pt x="32436" y="19451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00" name="Shape 8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1" name="Google Shape;801;p14"/>
          <p:cNvSpPr/>
          <p:nvPr/>
        </p:nvSpPr>
        <p:spPr>
          <a:xfrm>
            <a:off x="6676875" y="2492725"/>
            <a:ext cx="3885900" cy="363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802" name="Google Shape;802;p14"/>
          <p:cNvSpPr txBox="1"/>
          <p:nvPr>
            <p:ph type="title"/>
          </p:nvPr>
        </p:nvSpPr>
        <p:spPr>
          <a:xfrm>
            <a:off x="6465400" y="1716475"/>
            <a:ext cx="4326000" cy="18294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500"/>
              <a:t>June</a:t>
            </a:r>
            <a:endParaRPr b="1" sz="9500"/>
          </a:p>
        </p:txBody>
      </p:sp>
      <p:sp>
        <p:nvSpPr>
          <p:cNvPr id="803" name="Google Shape;803;p14"/>
          <p:cNvSpPr txBox="1"/>
          <p:nvPr>
            <p:ph idx="1" type="subTitle"/>
          </p:nvPr>
        </p:nvSpPr>
        <p:spPr>
          <a:xfrm>
            <a:off x="6514975" y="1546875"/>
            <a:ext cx="4162200" cy="7179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2100"/>
              </a:spcAft>
              <a:buNone/>
            </a:pPr>
            <a:r>
              <a:rPr lang="en"/>
              <a:t>HELLO</a:t>
            </a:r>
            <a:endParaRPr/>
          </a:p>
        </p:txBody>
      </p:sp>
      <p:graphicFrame>
        <p:nvGraphicFramePr>
          <p:cNvPr id="804" name="Google Shape;804;p14"/>
          <p:cNvGraphicFramePr/>
          <p:nvPr/>
        </p:nvGraphicFramePr>
        <p:xfrm>
          <a:off x="7256088" y="34885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{824B9716-2654-4D3A-BFF6-FDA8A9BB03AC}</a:tableStyleId>
              </a:tblPr>
              <a:tblGrid>
                <a:gridCol w="382850"/>
                <a:gridCol w="382850"/>
                <a:gridCol w="382850"/>
                <a:gridCol w="382850"/>
                <a:gridCol w="382850"/>
                <a:gridCol w="382850"/>
                <a:gridCol w="382850"/>
              </a:tblGrid>
              <a:tr h="22927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latin typeface="Dekko"/>
                          <a:ea typeface="Dekko"/>
                          <a:cs typeface="Dekko"/>
                          <a:sym typeface="Dekko"/>
                        </a:rPr>
                        <a:t>M</a:t>
                      </a:r>
                      <a:endParaRPr b="1" sz="1200">
                        <a:solidFill>
                          <a:srgbClr val="000000"/>
                        </a:solidFill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rgbClr val="000000"/>
                          </a:solidFill>
                          <a:latin typeface="Dekko"/>
                          <a:ea typeface="Dekko"/>
                          <a:cs typeface="Dekko"/>
                          <a:sym typeface="Dekko"/>
                        </a:rPr>
                        <a:t>T</a:t>
                      </a:r>
                      <a:endParaRPr b="1" sz="1200">
                        <a:solidFill>
                          <a:srgbClr val="000000"/>
                        </a:solidFill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rgbClr val="000000"/>
                          </a:solidFill>
                          <a:latin typeface="Dekko"/>
                          <a:ea typeface="Dekko"/>
                          <a:cs typeface="Dekko"/>
                          <a:sym typeface="Dekko"/>
                        </a:rPr>
                        <a:t>W</a:t>
                      </a:r>
                      <a:endParaRPr b="1" sz="1200">
                        <a:solidFill>
                          <a:srgbClr val="000000"/>
                        </a:solidFill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rgbClr val="000000"/>
                          </a:solidFill>
                          <a:latin typeface="Dekko"/>
                          <a:ea typeface="Dekko"/>
                          <a:cs typeface="Dekko"/>
                          <a:sym typeface="Dekko"/>
                        </a:rPr>
                        <a:t>T</a:t>
                      </a:r>
                      <a:endParaRPr b="1" sz="1200">
                        <a:solidFill>
                          <a:srgbClr val="000000"/>
                        </a:solidFill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rgbClr val="000000"/>
                          </a:solidFill>
                          <a:latin typeface="Dekko"/>
                          <a:ea typeface="Dekko"/>
                          <a:cs typeface="Dekko"/>
                          <a:sym typeface="Dekko"/>
                        </a:rPr>
                        <a:t>F</a:t>
                      </a:r>
                      <a:endParaRPr b="1" sz="1200">
                        <a:solidFill>
                          <a:srgbClr val="000000"/>
                        </a:solidFill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rgbClr val="000000"/>
                          </a:solidFill>
                          <a:latin typeface="Dekko"/>
                          <a:ea typeface="Dekko"/>
                          <a:cs typeface="Dekko"/>
                          <a:sym typeface="Dekko"/>
                        </a:rPr>
                        <a:t>S</a:t>
                      </a:r>
                      <a:endParaRPr b="1" sz="1200">
                        <a:solidFill>
                          <a:srgbClr val="000000"/>
                        </a:solidFill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rgbClr val="000000"/>
                          </a:solidFill>
                          <a:latin typeface="Dekko"/>
                          <a:ea typeface="Dekko"/>
                          <a:cs typeface="Dekko"/>
                          <a:sym typeface="Dekko"/>
                        </a:rPr>
                        <a:t>S</a:t>
                      </a:r>
                      <a:endParaRPr b="1" sz="1200">
                        <a:solidFill>
                          <a:srgbClr val="000000"/>
                        </a:solidFill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095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1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2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3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4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5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6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095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7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8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9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10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11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12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13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095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14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15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16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17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18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19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20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095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21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22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23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24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25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26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27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095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28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29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30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095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grpSp>
        <p:nvGrpSpPr>
          <p:cNvPr id="805" name="Google Shape;805;p14"/>
          <p:cNvGrpSpPr/>
          <p:nvPr/>
        </p:nvGrpSpPr>
        <p:grpSpPr>
          <a:xfrm>
            <a:off x="1681050" y="1285463"/>
            <a:ext cx="3826445" cy="4007630"/>
            <a:chOff x="4459802" y="426478"/>
            <a:chExt cx="1546413" cy="1619637"/>
          </a:xfrm>
        </p:grpSpPr>
        <p:grpSp>
          <p:nvGrpSpPr>
            <p:cNvPr id="806" name="Google Shape;806;p14"/>
            <p:cNvGrpSpPr/>
            <p:nvPr/>
          </p:nvGrpSpPr>
          <p:grpSpPr>
            <a:xfrm>
              <a:off x="5224733" y="426478"/>
              <a:ext cx="305486" cy="735464"/>
              <a:chOff x="5224733" y="426478"/>
              <a:chExt cx="305486" cy="735464"/>
            </a:xfrm>
          </p:grpSpPr>
          <p:sp>
            <p:nvSpPr>
              <p:cNvPr id="807" name="Google Shape;807;p14"/>
              <p:cNvSpPr/>
              <p:nvPr/>
            </p:nvSpPr>
            <p:spPr>
              <a:xfrm>
                <a:off x="5229865" y="431998"/>
                <a:ext cx="294682" cy="724207"/>
              </a:xfrm>
              <a:custGeom>
                <a:rect b="b" l="l" r="r" t="t"/>
                <a:pathLst>
                  <a:path extrusionOk="0" h="724207" w="294682">
                    <a:moveTo>
                      <a:pt x="111968" y="708725"/>
                    </a:moveTo>
                    <a:cubicBezTo>
                      <a:pt x="34780" y="643102"/>
                      <a:pt x="-2005" y="538119"/>
                      <a:pt x="84" y="436830"/>
                    </a:cubicBezTo>
                    <a:cubicBezTo>
                      <a:pt x="2174" y="335541"/>
                      <a:pt x="39592" y="237722"/>
                      <a:pt x="90368" y="150050"/>
                    </a:cubicBezTo>
                    <a:cubicBezTo>
                      <a:pt x="118908" y="100767"/>
                      <a:pt x="152036" y="53536"/>
                      <a:pt x="171585" y="0"/>
                    </a:cubicBezTo>
                    <a:cubicBezTo>
                      <a:pt x="175950" y="54133"/>
                      <a:pt x="219749" y="95245"/>
                      <a:pt x="247954" y="141656"/>
                    </a:cubicBezTo>
                    <a:cubicBezTo>
                      <a:pt x="306302" y="237684"/>
                      <a:pt x="297908" y="358522"/>
                      <a:pt x="286417" y="470332"/>
                    </a:cubicBezTo>
                    <a:cubicBezTo>
                      <a:pt x="282463" y="508721"/>
                      <a:pt x="278060" y="548192"/>
                      <a:pt x="259929" y="582254"/>
                    </a:cubicBezTo>
                    <a:cubicBezTo>
                      <a:pt x="250528" y="599863"/>
                      <a:pt x="237768" y="615420"/>
                      <a:pt x="225122" y="630865"/>
                    </a:cubicBezTo>
                    <a:cubicBezTo>
                      <a:pt x="194417" y="668247"/>
                      <a:pt x="161625" y="707158"/>
                      <a:pt x="116371" y="724208"/>
                    </a:cubicBezTo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08" name="Google Shape;808;p14"/>
              <p:cNvSpPr/>
              <p:nvPr/>
            </p:nvSpPr>
            <p:spPr>
              <a:xfrm>
                <a:off x="5224733" y="426478"/>
                <a:ext cx="305486" cy="735464"/>
              </a:xfrm>
              <a:custGeom>
                <a:rect b="b" l="l" r="r" t="t"/>
                <a:pathLst>
                  <a:path extrusionOk="0" h="735464" w="305486">
                    <a:moveTo>
                      <a:pt x="121055" y="710291"/>
                    </a:moveTo>
                    <a:cubicBezTo>
                      <a:pt x="49948" y="649517"/>
                      <a:pt x="14095" y="556174"/>
                      <a:pt x="10962" y="464100"/>
                    </a:cubicBezTo>
                    <a:cubicBezTo>
                      <a:pt x="7380" y="358745"/>
                      <a:pt x="44874" y="256075"/>
                      <a:pt x="96209" y="165605"/>
                    </a:cubicBezTo>
                    <a:cubicBezTo>
                      <a:pt x="125905" y="113300"/>
                      <a:pt x="161198" y="63831"/>
                      <a:pt x="182127" y="7012"/>
                    </a:cubicBezTo>
                    <a:cubicBezTo>
                      <a:pt x="178471" y="6527"/>
                      <a:pt x="174815" y="6005"/>
                      <a:pt x="171121" y="5520"/>
                    </a:cubicBezTo>
                    <a:cubicBezTo>
                      <a:pt x="175561" y="56370"/>
                      <a:pt x="211301" y="94908"/>
                      <a:pt x="238722" y="135237"/>
                    </a:cubicBezTo>
                    <a:cubicBezTo>
                      <a:pt x="268494" y="179036"/>
                      <a:pt x="284685" y="229139"/>
                      <a:pt x="290729" y="281556"/>
                    </a:cubicBezTo>
                    <a:cubicBezTo>
                      <a:pt x="296884" y="334905"/>
                      <a:pt x="294049" y="388889"/>
                      <a:pt x="289236" y="442238"/>
                    </a:cubicBezTo>
                    <a:cubicBezTo>
                      <a:pt x="286736" y="469995"/>
                      <a:pt x="284498" y="498012"/>
                      <a:pt x="279499" y="525433"/>
                    </a:cubicBezTo>
                    <a:cubicBezTo>
                      <a:pt x="274351" y="553712"/>
                      <a:pt x="265099" y="580126"/>
                      <a:pt x="248571" y="603816"/>
                    </a:cubicBezTo>
                    <a:cubicBezTo>
                      <a:pt x="233052" y="626051"/>
                      <a:pt x="214920" y="647167"/>
                      <a:pt x="196603" y="667163"/>
                    </a:cubicBezTo>
                    <a:cubicBezTo>
                      <a:pt x="179329" y="686041"/>
                      <a:pt x="160303" y="703687"/>
                      <a:pt x="137732" y="716073"/>
                    </a:cubicBezTo>
                    <a:cubicBezTo>
                      <a:pt x="132024" y="719207"/>
                      <a:pt x="126129" y="721968"/>
                      <a:pt x="120048" y="724281"/>
                    </a:cubicBezTo>
                    <a:cubicBezTo>
                      <a:pt x="113407" y="726818"/>
                      <a:pt x="116280" y="737674"/>
                      <a:pt x="123032" y="735063"/>
                    </a:cubicBezTo>
                    <a:cubicBezTo>
                      <a:pt x="173136" y="715849"/>
                      <a:pt x="207944" y="672797"/>
                      <a:pt x="240774" y="632318"/>
                    </a:cubicBezTo>
                    <a:cubicBezTo>
                      <a:pt x="250213" y="620679"/>
                      <a:pt x="259502" y="608740"/>
                      <a:pt x="267039" y="595757"/>
                    </a:cubicBezTo>
                    <a:cubicBezTo>
                      <a:pt x="274201" y="583446"/>
                      <a:pt x="279648" y="570127"/>
                      <a:pt x="283715" y="556473"/>
                    </a:cubicBezTo>
                    <a:cubicBezTo>
                      <a:pt x="291885" y="529015"/>
                      <a:pt x="294683" y="500288"/>
                      <a:pt x="297593" y="471897"/>
                    </a:cubicBezTo>
                    <a:cubicBezTo>
                      <a:pt x="303114" y="417466"/>
                      <a:pt x="307740" y="362587"/>
                      <a:pt x="304308" y="307895"/>
                    </a:cubicBezTo>
                    <a:cubicBezTo>
                      <a:pt x="300951" y="254434"/>
                      <a:pt x="289609" y="200898"/>
                      <a:pt x="263457" y="153704"/>
                    </a:cubicBezTo>
                    <a:cubicBezTo>
                      <a:pt x="250922" y="131096"/>
                      <a:pt x="234880" y="110801"/>
                      <a:pt x="220031" y="89722"/>
                    </a:cubicBezTo>
                    <a:cubicBezTo>
                      <a:pt x="205705" y="69427"/>
                      <a:pt x="191939" y="47975"/>
                      <a:pt x="185597" y="23688"/>
                    </a:cubicBezTo>
                    <a:cubicBezTo>
                      <a:pt x="184030" y="17682"/>
                      <a:pt x="182948" y="11638"/>
                      <a:pt x="182426" y="5445"/>
                    </a:cubicBezTo>
                    <a:cubicBezTo>
                      <a:pt x="181866" y="-897"/>
                      <a:pt x="173659" y="-2091"/>
                      <a:pt x="171420" y="3953"/>
                    </a:cubicBezTo>
                    <a:cubicBezTo>
                      <a:pt x="152394" y="55586"/>
                      <a:pt x="120943" y="101138"/>
                      <a:pt x="93299" y="148295"/>
                    </a:cubicBezTo>
                    <a:cubicBezTo>
                      <a:pt x="66139" y="194667"/>
                      <a:pt x="42785" y="243503"/>
                      <a:pt x="26034" y="294613"/>
                    </a:cubicBezTo>
                    <a:cubicBezTo>
                      <a:pt x="-5267" y="390269"/>
                      <a:pt x="-11572" y="495214"/>
                      <a:pt x="25064" y="590348"/>
                    </a:cubicBezTo>
                    <a:cubicBezTo>
                      <a:pt x="43904" y="639183"/>
                      <a:pt x="73265" y="683952"/>
                      <a:pt x="113221" y="718088"/>
                    </a:cubicBezTo>
                    <a:cubicBezTo>
                      <a:pt x="118593" y="722863"/>
                      <a:pt x="126539" y="714991"/>
                      <a:pt x="121055" y="710291"/>
                    </a:cubicBezTo>
                    <a:lnTo>
                      <a:pt x="121055" y="710291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809" name="Google Shape;809;p14"/>
            <p:cNvGrpSpPr/>
            <p:nvPr/>
          </p:nvGrpSpPr>
          <p:grpSpPr>
            <a:xfrm>
              <a:off x="4830598" y="678970"/>
              <a:ext cx="509981" cy="570227"/>
              <a:chOff x="4830598" y="678970"/>
              <a:chExt cx="509981" cy="570227"/>
            </a:xfrm>
          </p:grpSpPr>
          <p:sp>
            <p:nvSpPr>
              <p:cNvPr id="810" name="Google Shape;810;p14"/>
              <p:cNvSpPr/>
              <p:nvPr/>
            </p:nvSpPr>
            <p:spPr>
              <a:xfrm>
                <a:off x="4836321" y="684456"/>
                <a:ext cx="498909" cy="559132"/>
              </a:xfrm>
              <a:custGeom>
                <a:rect b="b" l="l" r="r" t="t"/>
                <a:pathLst>
                  <a:path extrusionOk="0" h="559132" w="498909">
                    <a:moveTo>
                      <a:pt x="498909" y="554572"/>
                    </a:moveTo>
                    <a:cubicBezTo>
                      <a:pt x="423064" y="560690"/>
                      <a:pt x="344010" y="565242"/>
                      <a:pt x="273574" y="536478"/>
                    </a:cubicBezTo>
                    <a:cubicBezTo>
                      <a:pt x="177918" y="497380"/>
                      <a:pt x="115727" y="403776"/>
                      <a:pt x="75025" y="308755"/>
                    </a:cubicBezTo>
                    <a:cubicBezTo>
                      <a:pt x="33129" y="210935"/>
                      <a:pt x="7648" y="106139"/>
                      <a:pt x="0" y="0"/>
                    </a:cubicBezTo>
                    <a:cubicBezTo>
                      <a:pt x="16714" y="28988"/>
                      <a:pt x="45701" y="48984"/>
                      <a:pt x="76069" y="62975"/>
                    </a:cubicBezTo>
                    <a:cubicBezTo>
                      <a:pt x="106475" y="76965"/>
                      <a:pt x="138932" y="85844"/>
                      <a:pt x="169897" y="98566"/>
                    </a:cubicBezTo>
                    <a:cubicBezTo>
                      <a:pt x="259584" y="135425"/>
                      <a:pt x="334161" y="204070"/>
                      <a:pt x="387249" y="285214"/>
                    </a:cubicBezTo>
                    <a:cubicBezTo>
                      <a:pt x="440337" y="366357"/>
                      <a:pt x="472906" y="459588"/>
                      <a:pt x="492455" y="554535"/>
                    </a:cubicBezTo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11" name="Google Shape;811;p14"/>
              <p:cNvSpPr/>
              <p:nvPr/>
            </p:nvSpPr>
            <p:spPr>
              <a:xfrm>
                <a:off x="4830598" y="678970"/>
                <a:ext cx="509981" cy="570227"/>
              </a:xfrm>
              <a:custGeom>
                <a:rect b="b" l="l" r="r" t="t"/>
                <a:pathLst>
                  <a:path extrusionOk="0" h="570227" w="509981">
                    <a:moveTo>
                      <a:pt x="504632" y="554461"/>
                    </a:moveTo>
                    <a:cubicBezTo>
                      <a:pt x="447030" y="559088"/>
                      <a:pt x="388047" y="563229"/>
                      <a:pt x="330968" y="551589"/>
                    </a:cubicBezTo>
                    <a:cubicBezTo>
                      <a:pt x="279968" y="541180"/>
                      <a:pt x="234342" y="516744"/>
                      <a:pt x="196587" y="481078"/>
                    </a:cubicBezTo>
                    <a:cubicBezTo>
                      <a:pt x="160324" y="446830"/>
                      <a:pt x="132045" y="404934"/>
                      <a:pt x="108990" y="360912"/>
                    </a:cubicBezTo>
                    <a:cubicBezTo>
                      <a:pt x="82949" y="311144"/>
                      <a:pt x="62952" y="258056"/>
                      <a:pt x="47209" y="204221"/>
                    </a:cubicBezTo>
                    <a:cubicBezTo>
                      <a:pt x="30383" y="146694"/>
                      <a:pt x="18930" y="87599"/>
                      <a:pt x="13184" y="27945"/>
                    </a:cubicBezTo>
                    <a:cubicBezTo>
                      <a:pt x="12476" y="20446"/>
                      <a:pt x="11841" y="12984"/>
                      <a:pt x="11282" y="5486"/>
                    </a:cubicBezTo>
                    <a:cubicBezTo>
                      <a:pt x="7812" y="6418"/>
                      <a:pt x="4343" y="7351"/>
                      <a:pt x="836" y="8321"/>
                    </a:cubicBezTo>
                    <a:cubicBezTo>
                      <a:pt x="26951" y="52940"/>
                      <a:pt x="76234" y="74131"/>
                      <a:pt x="122793" y="90658"/>
                    </a:cubicBezTo>
                    <a:cubicBezTo>
                      <a:pt x="147938" y="99574"/>
                      <a:pt x="173158" y="108118"/>
                      <a:pt x="197184" y="119870"/>
                    </a:cubicBezTo>
                    <a:cubicBezTo>
                      <a:pt x="218561" y="130353"/>
                      <a:pt x="239005" y="142664"/>
                      <a:pt x="258367" y="156468"/>
                    </a:cubicBezTo>
                    <a:cubicBezTo>
                      <a:pt x="340070" y="214742"/>
                      <a:pt x="400023" y="298571"/>
                      <a:pt x="439792" y="389899"/>
                    </a:cubicBezTo>
                    <a:cubicBezTo>
                      <a:pt x="463744" y="444890"/>
                      <a:pt x="480607" y="502828"/>
                      <a:pt x="492694" y="561475"/>
                    </a:cubicBezTo>
                    <a:cubicBezTo>
                      <a:pt x="494149" y="568526"/>
                      <a:pt x="504931" y="565542"/>
                      <a:pt x="503476" y="558491"/>
                    </a:cubicBezTo>
                    <a:cubicBezTo>
                      <a:pt x="482025" y="454665"/>
                      <a:pt x="445090" y="352107"/>
                      <a:pt x="382489" y="265704"/>
                    </a:cubicBezTo>
                    <a:cubicBezTo>
                      <a:pt x="354173" y="226606"/>
                      <a:pt x="320932" y="190977"/>
                      <a:pt x="282991" y="161057"/>
                    </a:cubicBezTo>
                    <a:cubicBezTo>
                      <a:pt x="244415" y="130651"/>
                      <a:pt x="201810" y="107185"/>
                      <a:pt x="155661" y="90397"/>
                    </a:cubicBezTo>
                    <a:cubicBezTo>
                      <a:pt x="102946" y="71221"/>
                      <a:pt x="40829" y="54470"/>
                      <a:pt x="10461" y="2613"/>
                    </a:cubicBezTo>
                    <a:cubicBezTo>
                      <a:pt x="7775" y="-1938"/>
                      <a:pt x="-395" y="-260"/>
                      <a:pt x="15" y="5448"/>
                    </a:cubicBezTo>
                    <a:cubicBezTo>
                      <a:pt x="4492" y="66520"/>
                      <a:pt x="14640" y="127145"/>
                      <a:pt x="30495" y="186276"/>
                    </a:cubicBezTo>
                    <a:cubicBezTo>
                      <a:pt x="45642" y="242797"/>
                      <a:pt x="65639" y="298459"/>
                      <a:pt x="91418" y="351025"/>
                    </a:cubicBezTo>
                    <a:cubicBezTo>
                      <a:pt x="113765" y="396615"/>
                      <a:pt x="141297" y="440301"/>
                      <a:pt x="176553" y="477012"/>
                    </a:cubicBezTo>
                    <a:cubicBezTo>
                      <a:pt x="212330" y="514244"/>
                      <a:pt x="256204" y="542971"/>
                      <a:pt x="306121" y="557073"/>
                    </a:cubicBezTo>
                    <a:cubicBezTo>
                      <a:pt x="363425" y="573264"/>
                      <a:pt x="423937" y="571585"/>
                      <a:pt x="482733" y="567332"/>
                    </a:cubicBezTo>
                    <a:cubicBezTo>
                      <a:pt x="490008" y="566810"/>
                      <a:pt x="497283" y="566251"/>
                      <a:pt x="504558" y="565654"/>
                    </a:cubicBezTo>
                    <a:cubicBezTo>
                      <a:pt x="511758" y="565057"/>
                      <a:pt x="511796" y="553865"/>
                      <a:pt x="504632" y="554461"/>
                    </a:cubicBezTo>
                    <a:lnTo>
                      <a:pt x="504632" y="554461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812" name="Google Shape;812;p14"/>
            <p:cNvGrpSpPr/>
            <p:nvPr/>
          </p:nvGrpSpPr>
          <p:grpSpPr>
            <a:xfrm>
              <a:off x="5274915" y="1204814"/>
              <a:ext cx="279955" cy="572245"/>
              <a:chOff x="5274915" y="1204814"/>
              <a:chExt cx="279955" cy="572245"/>
            </a:xfrm>
          </p:grpSpPr>
          <p:sp>
            <p:nvSpPr>
              <p:cNvPr id="813" name="Google Shape;813;p14"/>
              <p:cNvSpPr/>
              <p:nvPr/>
            </p:nvSpPr>
            <p:spPr>
              <a:xfrm>
                <a:off x="5280499" y="1210637"/>
                <a:ext cx="268788" cy="561212"/>
              </a:xfrm>
              <a:custGeom>
                <a:rect b="b" l="l" r="r" t="t"/>
                <a:pathLst>
                  <a:path extrusionOk="0" h="561212" w="268788">
                    <a:moveTo>
                      <a:pt x="62678" y="0"/>
                    </a:moveTo>
                    <a:cubicBezTo>
                      <a:pt x="-5557" y="81554"/>
                      <a:pt x="-19697" y="204406"/>
                      <a:pt x="28243" y="299353"/>
                    </a:cubicBezTo>
                    <a:cubicBezTo>
                      <a:pt x="81816" y="405418"/>
                      <a:pt x="197170" y="465557"/>
                      <a:pt x="267718" y="561213"/>
                    </a:cubicBezTo>
                    <a:cubicBezTo>
                      <a:pt x="242387" y="495925"/>
                      <a:pt x="270665" y="422989"/>
                      <a:pt x="268688" y="352964"/>
                    </a:cubicBezTo>
                    <a:cubicBezTo>
                      <a:pt x="267606" y="314015"/>
                      <a:pt x="256974" y="275850"/>
                      <a:pt x="242163" y="239811"/>
                    </a:cubicBezTo>
                    <a:cubicBezTo>
                      <a:pt x="202953" y="144528"/>
                      <a:pt x="133039" y="62154"/>
                      <a:pt x="45367" y="7946"/>
                    </a:cubicBezTo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14" name="Google Shape;814;p14"/>
              <p:cNvSpPr/>
              <p:nvPr/>
            </p:nvSpPr>
            <p:spPr>
              <a:xfrm>
                <a:off x="5274915" y="1204814"/>
                <a:ext cx="279955" cy="572245"/>
              </a:xfrm>
              <a:custGeom>
                <a:rect b="b" l="l" r="r" t="t"/>
                <a:pathLst>
                  <a:path extrusionOk="0" h="572245" w="279955">
                    <a:moveTo>
                      <a:pt x="64307" y="1868"/>
                    </a:moveTo>
                    <a:cubicBezTo>
                      <a:pt x="7152" y="70551"/>
                      <a:pt x="-13217" y="166431"/>
                      <a:pt x="8495" y="252909"/>
                    </a:cubicBezTo>
                    <a:cubicBezTo>
                      <a:pt x="19277" y="295812"/>
                      <a:pt x="41139" y="334276"/>
                      <a:pt x="68971" y="368337"/>
                    </a:cubicBezTo>
                    <a:cubicBezTo>
                      <a:pt x="97212" y="402958"/>
                      <a:pt x="130714" y="432767"/>
                      <a:pt x="163880" y="462538"/>
                    </a:cubicBezTo>
                    <a:cubicBezTo>
                      <a:pt x="201038" y="495891"/>
                      <a:pt x="238644" y="529579"/>
                      <a:pt x="268490" y="569871"/>
                    </a:cubicBezTo>
                    <a:cubicBezTo>
                      <a:pt x="271922" y="574497"/>
                      <a:pt x="281174" y="571997"/>
                      <a:pt x="278712" y="565543"/>
                    </a:cubicBezTo>
                    <a:cubicBezTo>
                      <a:pt x="262781" y="523685"/>
                      <a:pt x="268676" y="478580"/>
                      <a:pt x="274123" y="435266"/>
                    </a:cubicBezTo>
                    <a:cubicBezTo>
                      <a:pt x="276921" y="413218"/>
                      <a:pt x="279719" y="391057"/>
                      <a:pt x="279943" y="368785"/>
                    </a:cubicBezTo>
                    <a:cubicBezTo>
                      <a:pt x="280167" y="346326"/>
                      <a:pt x="277331" y="323942"/>
                      <a:pt x="272146" y="302117"/>
                    </a:cubicBezTo>
                    <a:cubicBezTo>
                      <a:pt x="262483" y="261340"/>
                      <a:pt x="245396" y="222018"/>
                      <a:pt x="224579" y="185756"/>
                    </a:cubicBezTo>
                    <a:cubicBezTo>
                      <a:pt x="205217" y="152030"/>
                      <a:pt x="181825" y="120505"/>
                      <a:pt x="155225" y="92115"/>
                    </a:cubicBezTo>
                    <a:cubicBezTo>
                      <a:pt x="125230" y="60105"/>
                      <a:pt x="91056" y="32050"/>
                      <a:pt x="53786" y="8957"/>
                    </a:cubicBezTo>
                    <a:cubicBezTo>
                      <a:pt x="47631" y="5151"/>
                      <a:pt x="42035" y="14814"/>
                      <a:pt x="48153" y="18619"/>
                    </a:cubicBezTo>
                    <a:cubicBezTo>
                      <a:pt x="113590" y="59210"/>
                      <a:pt x="168991" y="115394"/>
                      <a:pt x="208910" y="181242"/>
                    </a:cubicBezTo>
                    <a:cubicBezTo>
                      <a:pt x="229989" y="215975"/>
                      <a:pt x="247262" y="253468"/>
                      <a:pt x="258155" y="292641"/>
                    </a:cubicBezTo>
                    <a:cubicBezTo>
                      <a:pt x="264162" y="314205"/>
                      <a:pt x="268042" y="336402"/>
                      <a:pt x="268676" y="358787"/>
                    </a:cubicBezTo>
                    <a:cubicBezTo>
                      <a:pt x="269310" y="380723"/>
                      <a:pt x="266960" y="402585"/>
                      <a:pt x="264311" y="424335"/>
                    </a:cubicBezTo>
                    <a:cubicBezTo>
                      <a:pt x="258417" y="472126"/>
                      <a:pt x="250246" y="522155"/>
                      <a:pt x="267930" y="568528"/>
                    </a:cubicBezTo>
                    <a:cubicBezTo>
                      <a:pt x="271325" y="567073"/>
                      <a:pt x="274757" y="565655"/>
                      <a:pt x="278152" y="564200"/>
                    </a:cubicBezTo>
                    <a:cubicBezTo>
                      <a:pt x="225586" y="493205"/>
                      <a:pt x="151270" y="443399"/>
                      <a:pt x="92325" y="378373"/>
                    </a:cubicBezTo>
                    <a:cubicBezTo>
                      <a:pt x="63635" y="346699"/>
                      <a:pt x="38938" y="310847"/>
                      <a:pt x="25209" y="270070"/>
                    </a:cubicBezTo>
                    <a:cubicBezTo>
                      <a:pt x="11368" y="228958"/>
                      <a:pt x="7749" y="184413"/>
                      <a:pt x="14278" y="141547"/>
                    </a:cubicBezTo>
                    <a:cubicBezTo>
                      <a:pt x="21590" y="93495"/>
                      <a:pt x="41065" y="47234"/>
                      <a:pt x="72216" y="9778"/>
                    </a:cubicBezTo>
                    <a:cubicBezTo>
                      <a:pt x="76768" y="4293"/>
                      <a:pt x="68896" y="-3653"/>
                      <a:pt x="64307" y="1868"/>
                    </a:cubicBezTo>
                    <a:lnTo>
                      <a:pt x="64307" y="1868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815" name="Google Shape;815;p14"/>
            <p:cNvGrpSpPr/>
            <p:nvPr/>
          </p:nvGrpSpPr>
          <p:grpSpPr>
            <a:xfrm>
              <a:off x="5373652" y="962340"/>
              <a:ext cx="517591" cy="357373"/>
              <a:chOff x="5373652" y="962340"/>
              <a:chExt cx="517591" cy="357373"/>
            </a:xfrm>
          </p:grpSpPr>
          <p:sp>
            <p:nvSpPr>
              <p:cNvPr id="816" name="Google Shape;816;p14"/>
              <p:cNvSpPr/>
              <p:nvPr/>
            </p:nvSpPr>
            <p:spPr>
              <a:xfrm>
                <a:off x="5379291" y="968028"/>
                <a:ext cx="506482" cy="346101"/>
              </a:xfrm>
              <a:custGeom>
                <a:rect b="b" l="l" r="r" t="t"/>
                <a:pathLst>
                  <a:path extrusionOk="0" h="346101" w="506482">
                    <a:moveTo>
                      <a:pt x="0" y="291108"/>
                    </a:moveTo>
                    <a:cubicBezTo>
                      <a:pt x="14065" y="246116"/>
                      <a:pt x="47529" y="209480"/>
                      <a:pt x="83344" y="177955"/>
                    </a:cubicBezTo>
                    <a:cubicBezTo>
                      <a:pt x="199407" y="75771"/>
                      <a:pt x="350576" y="12162"/>
                      <a:pt x="506483" y="0"/>
                    </a:cubicBezTo>
                    <a:cubicBezTo>
                      <a:pt x="394710" y="63161"/>
                      <a:pt x="376803" y="221157"/>
                      <a:pt x="272828" y="295921"/>
                    </a:cubicBezTo>
                    <a:cubicBezTo>
                      <a:pt x="199183" y="348897"/>
                      <a:pt x="99872" y="348039"/>
                      <a:pt x="8394" y="344905"/>
                    </a:cubicBezTo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17" name="Google Shape;817;p14"/>
              <p:cNvSpPr/>
              <p:nvPr/>
            </p:nvSpPr>
            <p:spPr>
              <a:xfrm>
                <a:off x="5373652" y="962340"/>
                <a:ext cx="517591" cy="357373"/>
              </a:xfrm>
              <a:custGeom>
                <a:rect b="b" l="l" r="r" t="t"/>
                <a:pathLst>
                  <a:path extrusionOk="0" h="357373" w="517591">
                    <a:moveTo>
                      <a:pt x="11048" y="298289"/>
                    </a:moveTo>
                    <a:cubicBezTo>
                      <a:pt x="22874" y="261019"/>
                      <a:pt x="48057" y="230016"/>
                      <a:pt x="75888" y="203267"/>
                    </a:cubicBezTo>
                    <a:cubicBezTo>
                      <a:pt x="103980" y="176294"/>
                      <a:pt x="134945" y="152156"/>
                      <a:pt x="167365" y="130593"/>
                    </a:cubicBezTo>
                    <a:cubicBezTo>
                      <a:pt x="232914" y="87055"/>
                      <a:pt x="305476" y="54374"/>
                      <a:pt x="381434" y="33892"/>
                    </a:cubicBezTo>
                    <a:cubicBezTo>
                      <a:pt x="424225" y="22365"/>
                      <a:pt x="467986" y="14754"/>
                      <a:pt x="512121" y="11247"/>
                    </a:cubicBezTo>
                    <a:cubicBezTo>
                      <a:pt x="511189" y="7777"/>
                      <a:pt x="510256" y="4308"/>
                      <a:pt x="509286" y="801"/>
                    </a:cubicBezTo>
                    <a:cubicBezTo>
                      <a:pt x="439409" y="40570"/>
                      <a:pt x="405012" y="116528"/>
                      <a:pt x="366884" y="183494"/>
                    </a:cubicBezTo>
                    <a:cubicBezTo>
                      <a:pt x="347559" y="217444"/>
                      <a:pt x="326406" y="251020"/>
                      <a:pt x="297940" y="278143"/>
                    </a:cubicBezTo>
                    <a:cubicBezTo>
                      <a:pt x="264737" y="309779"/>
                      <a:pt x="222729" y="328209"/>
                      <a:pt x="178147" y="337275"/>
                    </a:cubicBezTo>
                    <a:cubicBezTo>
                      <a:pt x="124275" y="348243"/>
                      <a:pt x="68688" y="346825"/>
                      <a:pt x="14032" y="344960"/>
                    </a:cubicBezTo>
                    <a:cubicBezTo>
                      <a:pt x="6832" y="344699"/>
                      <a:pt x="6832" y="355891"/>
                      <a:pt x="14032" y="356152"/>
                    </a:cubicBezTo>
                    <a:cubicBezTo>
                      <a:pt x="108158" y="359323"/>
                      <a:pt x="213738" y="360965"/>
                      <a:pt x="291225" y="298848"/>
                    </a:cubicBezTo>
                    <a:cubicBezTo>
                      <a:pt x="354013" y="248521"/>
                      <a:pt x="383598" y="170250"/>
                      <a:pt x="425195" y="103843"/>
                    </a:cubicBezTo>
                    <a:cubicBezTo>
                      <a:pt x="448400" y="66835"/>
                      <a:pt x="476493" y="32363"/>
                      <a:pt x="514957" y="10464"/>
                    </a:cubicBezTo>
                    <a:cubicBezTo>
                      <a:pt x="519583" y="7852"/>
                      <a:pt x="517792" y="-430"/>
                      <a:pt x="512121" y="17"/>
                    </a:cubicBezTo>
                    <a:cubicBezTo>
                      <a:pt x="431388" y="6434"/>
                      <a:pt x="352148" y="26207"/>
                      <a:pt x="277794" y="58142"/>
                    </a:cubicBezTo>
                    <a:cubicBezTo>
                      <a:pt x="204299" y="89704"/>
                      <a:pt x="135467" y="133242"/>
                      <a:pt x="76447" y="187337"/>
                    </a:cubicBezTo>
                    <a:cubicBezTo>
                      <a:pt x="43766" y="217295"/>
                      <a:pt x="13920" y="252326"/>
                      <a:pt x="303" y="295230"/>
                    </a:cubicBezTo>
                    <a:cubicBezTo>
                      <a:pt x="-1935" y="302206"/>
                      <a:pt x="8884" y="305153"/>
                      <a:pt x="11048" y="298289"/>
                    </a:cubicBezTo>
                    <a:lnTo>
                      <a:pt x="11048" y="298289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818" name="Google Shape;818;p14"/>
            <p:cNvGrpSpPr/>
            <p:nvPr/>
          </p:nvGrpSpPr>
          <p:grpSpPr>
            <a:xfrm>
              <a:off x="4761026" y="1174924"/>
              <a:ext cx="583056" cy="209938"/>
              <a:chOff x="4761026" y="1174924"/>
              <a:chExt cx="583056" cy="209938"/>
            </a:xfrm>
          </p:grpSpPr>
          <p:sp>
            <p:nvSpPr>
              <p:cNvPr id="819" name="Google Shape;819;p14"/>
              <p:cNvSpPr/>
              <p:nvPr/>
            </p:nvSpPr>
            <p:spPr>
              <a:xfrm>
                <a:off x="4766557" y="1180565"/>
                <a:ext cx="571733" cy="198717"/>
              </a:xfrm>
              <a:custGeom>
                <a:rect b="b" l="l" r="r" t="t"/>
                <a:pathLst>
                  <a:path extrusionOk="0" h="198717" w="571733">
                    <a:moveTo>
                      <a:pt x="565950" y="49882"/>
                    </a:moveTo>
                    <a:cubicBezTo>
                      <a:pt x="504207" y="17537"/>
                      <a:pt x="434069" y="3845"/>
                      <a:pt x="364454" y="637"/>
                    </a:cubicBezTo>
                    <a:cubicBezTo>
                      <a:pt x="333452" y="-781"/>
                      <a:pt x="302151" y="-184"/>
                      <a:pt x="271783" y="6084"/>
                    </a:cubicBezTo>
                    <a:cubicBezTo>
                      <a:pt x="174784" y="26155"/>
                      <a:pt x="96588" y="101553"/>
                      <a:pt x="0" y="123564"/>
                    </a:cubicBezTo>
                    <a:cubicBezTo>
                      <a:pt x="50290" y="133786"/>
                      <a:pt x="99461" y="149269"/>
                      <a:pt x="146506" y="169750"/>
                    </a:cubicBezTo>
                    <a:cubicBezTo>
                      <a:pt x="166950" y="178630"/>
                      <a:pt x="187170" y="188516"/>
                      <a:pt x="208846" y="193813"/>
                    </a:cubicBezTo>
                    <a:cubicBezTo>
                      <a:pt x="244810" y="202543"/>
                      <a:pt x="282565" y="198067"/>
                      <a:pt x="319126" y="192359"/>
                    </a:cubicBezTo>
                    <a:cubicBezTo>
                      <a:pt x="370013" y="184375"/>
                      <a:pt x="421273" y="173780"/>
                      <a:pt x="467236" y="150574"/>
                    </a:cubicBezTo>
                    <a:cubicBezTo>
                      <a:pt x="513235" y="127369"/>
                      <a:pt x="553938" y="90025"/>
                      <a:pt x="571733" y="41712"/>
                    </a:cubicBezTo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20" name="Google Shape;820;p14"/>
              <p:cNvSpPr/>
              <p:nvPr/>
            </p:nvSpPr>
            <p:spPr>
              <a:xfrm>
                <a:off x="4761026" y="1174924"/>
                <a:ext cx="583056" cy="209938"/>
              </a:xfrm>
              <a:custGeom>
                <a:rect b="b" l="l" r="r" t="t"/>
                <a:pathLst>
                  <a:path extrusionOk="0" h="209938" w="583056">
                    <a:moveTo>
                      <a:pt x="574280" y="50673"/>
                    </a:moveTo>
                    <a:cubicBezTo>
                      <a:pt x="537756" y="31646"/>
                      <a:pt x="498359" y="18775"/>
                      <a:pt x="457956" y="10903"/>
                    </a:cubicBezTo>
                    <a:cubicBezTo>
                      <a:pt x="417067" y="2957"/>
                      <a:pt x="374873" y="-848"/>
                      <a:pt x="333238" y="159"/>
                    </a:cubicBezTo>
                    <a:cubicBezTo>
                      <a:pt x="293020" y="1129"/>
                      <a:pt x="254669" y="9374"/>
                      <a:pt x="217623" y="24968"/>
                    </a:cubicBezTo>
                    <a:cubicBezTo>
                      <a:pt x="183337" y="39406"/>
                      <a:pt x="151141" y="58097"/>
                      <a:pt x="118497" y="75855"/>
                    </a:cubicBezTo>
                    <a:cubicBezTo>
                      <a:pt x="82048" y="95703"/>
                      <a:pt x="44666" y="114431"/>
                      <a:pt x="4001" y="123832"/>
                    </a:cubicBezTo>
                    <a:cubicBezTo>
                      <a:pt x="-1259" y="125026"/>
                      <a:pt x="-1408" y="133532"/>
                      <a:pt x="4001" y="134614"/>
                    </a:cubicBezTo>
                    <a:cubicBezTo>
                      <a:pt x="47987" y="143605"/>
                      <a:pt x="91151" y="156513"/>
                      <a:pt x="132786" y="173339"/>
                    </a:cubicBezTo>
                    <a:cubicBezTo>
                      <a:pt x="153566" y="181733"/>
                      <a:pt x="173675" y="191918"/>
                      <a:pt x="194828" y="199379"/>
                    </a:cubicBezTo>
                    <a:cubicBezTo>
                      <a:pt x="215683" y="206766"/>
                      <a:pt x="237470" y="210012"/>
                      <a:pt x="259593" y="209937"/>
                    </a:cubicBezTo>
                    <a:cubicBezTo>
                      <a:pt x="282500" y="209863"/>
                      <a:pt x="305257" y="206654"/>
                      <a:pt x="327828" y="203110"/>
                    </a:cubicBezTo>
                    <a:cubicBezTo>
                      <a:pt x="349131" y="199753"/>
                      <a:pt x="370358" y="195910"/>
                      <a:pt x="391325" y="190873"/>
                    </a:cubicBezTo>
                    <a:cubicBezTo>
                      <a:pt x="431393" y="181248"/>
                      <a:pt x="471088" y="166922"/>
                      <a:pt x="505261" y="143493"/>
                    </a:cubicBezTo>
                    <a:cubicBezTo>
                      <a:pt x="539509" y="119990"/>
                      <a:pt x="568012" y="88055"/>
                      <a:pt x="582674" y="48807"/>
                    </a:cubicBezTo>
                    <a:cubicBezTo>
                      <a:pt x="585211" y="42055"/>
                      <a:pt x="574392" y="39145"/>
                      <a:pt x="571892" y="45823"/>
                    </a:cubicBezTo>
                    <a:cubicBezTo>
                      <a:pt x="544620" y="118833"/>
                      <a:pt x="470416" y="158640"/>
                      <a:pt x="399085" y="177405"/>
                    </a:cubicBezTo>
                    <a:cubicBezTo>
                      <a:pt x="378491" y="182815"/>
                      <a:pt x="357599" y="186919"/>
                      <a:pt x="336633" y="190426"/>
                    </a:cubicBezTo>
                    <a:cubicBezTo>
                      <a:pt x="315218" y="194007"/>
                      <a:pt x="293692" y="197365"/>
                      <a:pt x="271979" y="198447"/>
                    </a:cubicBezTo>
                    <a:cubicBezTo>
                      <a:pt x="249968" y="199529"/>
                      <a:pt x="227994" y="197999"/>
                      <a:pt x="206803" y="191582"/>
                    </a:cubicBezTo>
                    <a:cubicBezTo>
                      <a:pt x="186098" y="185315"/>
                      <a:pt x="166698" y="175540"/>
                      <a:pt x="146851" y="167146"/>
                    </a:cubicBezTo>
                    <a:cubicBezTo>
                      <a:pt x="101783" y="148119"/>
                      <a:pt x="54926" y="133644"/>
                      <a:pt x="7023" y="123832"/>
                    </a:cubicBezTo>
                    <a:cubicBezTo>
                      <a:pt x="7023" y="127414"/>
                      <a:pt x="7023" y="131033"/>
                      <a:pt x="7023" y="134614"/>
                    </a:cubicBezTo>
                    <a:cubicBezTo>
                      <a:pt x="78541" y="118124"/>
                      <a:pt x="138718" y="73990"/>
                      <a:pt x="204229" y="43137"/>
                    </a:cubicBezTo>
                    <a:cubicBezTo>
                      <a:pt x="239224" y="26647"/>
                      <a:pt x="275784" y="15119"/>
                      <a:pt x="314509" y="12246"/>
                    </a:cubicBezTo>
                    <a:cubicBezTo>
                      <a:pt x="355659" y="9187"/>
                      <a:pt x="397891" y="12172"/>
                      <a:pt x="438556" y="18738"/>
                    </a:cubicBezTo>
                    <a:cubicBezTo>
                      <a:pt x="483697" y="26050"/>
                      <a:pt x="528056" y="39145"/>
                      <a:pt x="568683" y="60335"/>
                    </a:cubicBezTo>
                    <a:cubicBezTo>
                      <a:pt x="575026" y="63656"/>
                      <a:pt x="580696" y="54030"/>
                      <a:pt x="574280" y="50673"/>
                    </a:cubicBezTo>
                    <a:lnTo>
                      <a:pt x="574280" y="50673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821" name="Google Shape;821;p14"/>
            <p:cNvSpPr/>
            <p:nvPr/>
          </p:nvSpPr>
          <p:spPr>
            <a:xfrm>
              <a:off x="4999170" y="1381066"/>
              <a:ext cx="261383" cy="446489"/>
            </a:xfrm>
            <a:custGeom>
              <a:rect b="b" l="l" r="r" t="t"/>
              <a:pathLst>
                <a:path extrusionOk="0" h="446489" w="261383">
                  <a:moveTo>
                    <a:pt x="8168" y="445514"/>
                  </a:moveTo>
                  <a:cubicBezTo>
                    <a:pt x="34731" y="427382"/>
                    <a:pt x="58122" y="405222"/>
                    <a:pt x="77522" y="379554"/>
                  </a:cubicBezTo>
                  <a:cubicBezTo>
                    <a:pt x="98712" y="351574"/>
                    <a:pt x="115837" y="320460"/>
                    <a:pt x="133931" y="290427"/>
                  </a:cubicBezTo>
                  <a:cubicBezTo>
                    <a:pt x="152770" y="259239"/>
                    <a:pt x="171573" y="228012"/>
                    <a:pt x="190414" y="196824"/>
                  </a:cubicBezTo>
                  <a:cubicBezTo>
                    <a:pt x="207500" y="168507"/>
                    <a:pt x="224662" y="140079"/>
                    <a:pt x="238018" y="109749"/>
                  </a:cubicBezTo>
                  <a:cubicBezTo>
                    <a:pt x="252530" y="76806"/>
                    <a:pt x="262416" y="41663"/>
                    <a:pt x="261298" y="5400"/>
                  </a:cubicBezTo>
                  <a:cubicBezTo>
                    <a:pt x="261073" y="-1800"/>
                    <a:pt x="249881" y="-1800"/>
                    <a:pt x="250105" y="5400"/>
                  </a:cubicBezTo>
                  <a:cubicBezTo>
                    <a:pt x="252045" y="69569"/>
                    <a:pt x="219028" y="127507"/>
                    <a:pt x="187019" y="180744"/>
                  </a:cubicBezTo>
                  <a:cubicBezTo>
                    <a:pt x="168887" y="210963"/>
                    <a:pt x="150607" y="241107"/>
                    <a:pt x="132438" y="271289"/>
                  </a:cubicBezTo>
                  <a:cubicBezTo>
                    <a:pt x="114605" y="300873"/>
                    <a:pt x="97556" y="331167"/>
                    <a:pt x="78082" y="359707"/>
                  </a:cubicBezTo>
                  <a:cubicBezTo>
                    <a:pt x="57712" y="389553"/>
                    <a:pt x="32417" y="415481"/>
                    <a:pt x="2535" y="435851"/>
                  </a:cubicBezTo>
                  <a:cubicBezTo>
                    <a:pt x="-3398" y="439880"/>
                    <a:pt x="2161" y="449580"/>
                    <a:pt x="8168" y="445514"/>
                  </a:cubicBezTo>
                  <a:lnTo>
                    <a:pt x="8168" y="445514"/>
                  </a:lnTo>
                  <a:close/>
                </a:path>
              </a:pathLst>
            </a:custGeom>
            <a:solidFill>
              <a:srgbClr val="3A393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2" name="Google Shape;822;p14"/>
            <p:cNvSpPr/>
            <p:nvPr/>
          </p:nvSpPr>
          <p:spPr>
            <a:xfrm>
              <a:off x="5415468" y="1338762"/>
              <a:ext cx="414763" cy="387059"/>
            </a:xfrm>
            <a:custGeom>
              <a:rect b="b" l="l" r="r" t="t"/>
              <a:pathLst>
                <a:path extrusionOk="0" h="387059" w="414763">
                  <a:moveTo>
                    <a:pt x="414009" y="378656"/>
                  </a:moveTo>
                  <a:cubicBezTo>
                    <a:pt x="378380" y="314487"/>
                    <a:pt x="341185" y="250655"/>
                    <a:pt x="288768" y="198537"/>
                  </a:cubicBezTo>
                  <a:cubicBezTo>
                    <a:pt x="262504" y="172422"/>
                    <a:pt x="233964" y="148545"/>
                    <a:pt x="204790" y="125750"/>
                  </a:cubicBezTo>
                  <a:cubicBezTo>
                    <a:pt x="176063" y="103329"/>
                    <a:pt x="146404" y="82138"/>
                    <a:pt x="115812" y="62365"/>
                  </a:cubicBezTo>
                  <a:cubicBezTo>
                    <a:pt x="81116" y="39981"/>
                    <a:pt x="45264" y="19387"/>
                    <a:pt x="8479" y="659"/>
                  </a:cubicBezTo>
                  <a:cubicBezTo>
                    <a:pt x="2062" y="-2587"/>
                    <a:pt x="-3608" y="7039"/>
                    <a:pt x="2846" y="10322"/>
                  </a:cubicBezTo>
                  <a:cubicBezTo>
                    <a:pt x="67462" y="43189"/>
                    <a:pt x="129056" y="81840"/>
                    <a:pt x="186696" y="125788"/>
                  </a:cubicBezTo>
                  <a:cubicBezTo>
                    <a:pt x="215646" y="147836"/>
                    <a:pt x="243850" y="171153"/>
                    <a:pt x="270264" y="196186"/>
                  </a:cubicBezTo>
                  <a:cubicBezTo>
                    <a:pt x="296976" y="221481"/>
                    <a:pt x="320629" y="249386"/>
                    <a:pt x="341484" y="279680"/>
                  </a:cubicBezTo>
                  <a:cubicBezTo>
                    <a:pt x="364577" y="313219"/>
                    <a:pt x="384611" y="348736"/>
                    <a:pt x="404346" y="384327"/>
                  </a:cubicBezTo>
                  <a:cubicBezTo>
                    <a:pt x="407853" y="390594"/>
                    <a:pt x="417516" y="384961"/>
                    <a:pt x="414009" y="378656"/>
                  </a:cubicBezTo>
                  <a:lnTo>
                    <a:pt x="414009" y="378656"/>
                  </a:lnTo>
                  <a:close/>
                </a:path>
              </a:pathLst>
            </a:custGeom>
            <a:solidFill>
              <a:srgbClr val="3A393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3" name="Google Shape;823;p14"/>
            <p:cNvSpPr/>
            <p:nvPr/>
          </p:nvSpPr>
          <p:spPr>
            <a:xfrm>
              <a:off x="5475691" y="743341"/>
              <a:ext cx="375033" cy="418580"/>
            </a:xfrm>
            <a:custGeom>
              <a:rect b="b" l="l" r="r" t="t"/>
              <a:pathLst>
                <a:path extrusionOk="0" h="418580" w="375033">
                  <a:moveTo>
                    <a:pt x="364493" y="2597"/>
                  </a:moveTo>
                  <a:cubicBezTo>
                    <a:pt x="326179" y="62662"/>
                    <a:pt x="284171" y="120301"/>
                    <a:pt x="238656" y="175068"/>
                  </a:cubicBezTo>
                  <a:cubicBezTo>
                    <a:pt x="193179" y="229798"/>
                    <a:pt x="144306" y="281692"/>
                    <a:pt x="92374" y="330341"/>
                  </a:cubicBezTo>
                  <a:cubicBezTo>
                    <a:pt x="63163" y="357725"/>
                    <a:pt x="32944" y="384064"/>
                    <a:pt x="1904" y="409320"/>
                  </a:cubicBezTo>
                  <a:cubicBezTo>
                    <a:pt x="-3692" y="413872"/>
                    <a:pt x="4292" y="421744"/>
                    <a:pt x="9813" y="417230"/>
                  </a:cubicBezTo>
                  <a:cubicBezTo>
                    <a:pt x="65215" y="372163"/>
                    <a:pt x="117818" y="323663"/>
                    <a:pt x="167176" y="272030"/>
                  </a:cubicBezTo>
                  <a:cubicBezTo>
                    <a:pt x="216682" y="220247"/>
                    <a:pt x="262906" y="165369"/>
                    <a:pt x="305585" y="107841"/>
                  </a:cubicBezTo>
                  <a:cubicBezTo>
                    <a:pt x="329611" y="75458"/>
                    <a:pt x="352443" y="42255"/>
                    <a:pt x="374119" y="8268"/>
                  </a:cubicBezTo>
                  <a:cubicBezTo>
                    <a:pt x="378036" y="2149"/>
                    <a:pt x="368336" y="-3447"/>
                    <a:pt x="364493" y="2597"/>
                  </a:cubicBezTo>
                  <a:lnTo>
                    <a:pt x="364493" y="2597"/>
                  </a:lnTo>
                  <a:close/>
                </a:path>
              </a:pathLst>
            </a:custGeom>
            <a:solidFill>
              <a:srgbClr val="3A393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4" name="Google Shape;824;p14"/>
            <p:cNvSpPr/>
            <p:nvPr/>
          </p:nvSpPr>
          <p:spPr>
            <a:xfrm>
              <a:off x="4714670" y="1072981"/>
              <a:ext cx="565582" cy="115281"/>
            </a:xfrm>
            <a:custGeom>
              <a:rect b="b" l="l" r="r" t="t"/>
              <a:pathLst>
                <a:path extrusionOk="0" h="115281" w="565582">
                  <a:moveTo>
                    <a:pt x="17377" y="12602"/>
                  </a:moveTo>
                  <a:cubicBezTo>
                    <a:pt x="15101" y="9282"/>
                    <a:pt x="12826" y="5999"/>
                    <a:pt x="10550" y="2679"/>
                  </a:cubicBezTo>
                  <a:cubicBezTo>
                    <a:pt x="8013" y="5216"/>
                    <a:pt x="5439" y="7790"/>
                    <a:pt x="2902" y="10327"/>
                  </a:cubicBezTo>
                  <a:cubicBezTo>
                    <a:pt x="34240" y="27749"/>
                    <a:pt x="69682" y="36143"/>
                    <a:pt x="103930" y="45918"/>
                  </a:cubicBezTo>
                  <a:cubicBezTo>
                    <a:pt x="140603" y="56364"/>
                    <a:pt x="177313" y="66810"/>
                    <a:pt x="213986" y="77293"/>
                  </a:cubicBezTo>
                  <a:cubicBezTo>
                    <a:pt x="250062" y="87590"/>
                    <a:pt x="286064" y="98558"/>
                    <a:pt x="322811" y="106057"/>
                  </a:cubicBezTo>
                  <a:cubicBezTo>
                    <a:pt x="359634" y="113593"/>
                    <a:pt x="396941" y="116317"/>
                    <a:pt x="434509" y="114936"/>
                  </a:cubicBezTo>
                  <a:cubicBezTo>
                    <a:pt x="477114" y="113369"/>
                    <a:pt x="519383" y="107400"/>
                    <a:pt x="561540" y="101468"/>
                  </a:cubicBezTo>
                  <a:cubicBezTo>
                    <a:pt x="568629" y="100461"/>
                    <a:pt x="565607" y="89679"/>
                    <a:pt x="558556" y="90686"/>
                  </a:cubicBezTo>
                  <a:cubicBezTo>
                    <a:pt x="484948" y="101058"/>
                    <a:pt x="410297" y="110832"/>
                    <a:pt x="336391" y="97327"/>
                  </a:cubicBezTo>
                  <a:cubicBezTo>
                    <a:pt x="300427" y="90761"/>
                    <a:pt x="265358" y="80278"/>
                    <a:pt x="230252" y="70279"/>
                  </a:cubicBezTo>
                  <a:cubicBezTo>
                    <a:pt x="194176" y="59983"/>
                    <a:pt x="158063" y="49723"/>
                    <a:pt x="121986" y="39426"/>
                  </a:cubicBezTo>
                  <a:cubicBezTo>
                    <a:pt x="102437" y="33868"/>
                    <a:pt x="82777" y="28458"/>
                    <a:pt x="63302" y="22563"/>
                  </a:cubicBezTo>
                  <a:cubicBezTo>
                    <a:pt x="44425" y="16855"/>
                    <a:pt x="25846" y="10252"/>
                    <a:pt x="8573" y="664"/>
                  </a:cubicBezTo>
                  <a:cubicBezTo>
                    <a:pt x="3947" y="-1910"/>
                    <a:pt x="-2396" y="3499"/>
                    <a:pt x="925" y="8312"/>
                  </a:cubicBezTo>
                  <a:cubicBezTo>
                    <a:pt x="3200" y="11632"/>
                    <a:pt x="5476" y="14915"/>
                    <a:pt x="7752" y="18236"/>
                  </a:cubicBezTo>
                  <a:cubicBezTo>
                    <a:pt x="11781" y="24130"/>
                    <a:pt x="21481" y="18534"/>
                    <a:pt x="17377" y="12602"/>
                  </a:cubicBezTo>
                  <a:lnTo>
                    <a:pt x="17377" y="12602"/>
                  </a:lnTo>
                  <a:close/>
                </a:path>
              </a:pathLst>
            </a:custGeom>
            <a:solidFill>
              <a:srgbClr val="3A393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5" name="Google Shape;825;p14"/>
            <p:cNvSpPr/>
            <p:nvPr/>
          </p:nvSpPr>
          <p:spPr>
            <a:xfrm>
              <a:off x="5248454" y="1372634"/>
              <a:ext cx="55123" cy="248966"/>
            </a:xfrm>
            <a:custGeom>
              <a:rect b="b" l="l" r="r" t="t"/>
              <a:pathLst>
                <a:path extrusionOk="0" h="248966" w="55123">
                  <a:moveTo>
                    <a:pt x="54730" y="242226"/>
                  </a:moveTo>
                  <a:cubicBezTo>
                    <a:pt x="32346" y="183430"/>
                    <a:pt x="18206" y="121538"/>
                    <a:pt x="13244" y="58824"/>
                  </a:cubicBezTo>
                  <a:cubicBezTo>
                    <a:pt x="11827" y="41066"/>
                    <a:pt x="11192" y="23233"/>
                    <a:pt x="11192" y="5400"/>
                  </a:cubicBezTo>
                  <a:cubicBezTo>
                    <a:pt x="11192" y="-1800"/>
                    <a:pt x="0" y="-1800"/>
                    <a:pt x="0" y="5400"/>
                  </a:cubicBezTo>
                  <a:cubicBezTo>
                    <a:pt x="-37" y="69009"/>
                    <a:pt x="8917" y="132618"/>
                    <a:pt x="26675" y="193690"/>
                  </a:cubicBezTo>
                  <a:cubicBezTo>
                    <a:pt x="31749" y="211075"/>
                    <a:pt x="37531" y="228274"/>
                    <a:pt x="43985" y="245174"/>
                  </a:cubicBezTo>
                  <a:cubicBezTo>
                    <a:pt x="46485" y="251852"/>
                    <a:pt x="57304" y="248979"/>
                    <a:pt x="54730" y="242226"/>
                  </a:cubicBezTo>
                  <a:lnTo>
                    <a:pt x="54730" y="242226"/>
                  </a:lnTo>
                  <a:close/>
                </a:path>
              </a:pathLst>
            </a:custGeom>
            <a:solidFill>
              <a:srgbClr val="3A393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826" name="Google Shape;826;p14"/>
            <p:cNvGrpSpPr/>
            <p:nvPr/>
          </p:nvGrpSpPr>
          <p:grpSpPr>
            <a:xfrm>
              <a:off x="5239911" y="1603780"/>
              <a:ext cx="143076" cy="309338"/>
              <a:chOff x="5239911" y="1603780"/>
              <a:chExt cx="143076" cy="309338"/>
            </a:xfrm>
          </p:grpSpPr>
          <p:sp>
            <p:nvSpPr>
              <p:cNvPr id="827" name="Google Shape;827;p14"/>
              <p:cNvSpPr/>
              <p:nvPr/>
            </p:nvSpPr>
            <p:spPr>
              <a:xfrm>
                <a:off x="5245489" y="1609563"/>
                <a:ext cx="131798" cy="297972"/>
              </a:xfrm>
              <a:custGeom>
                <a:rect b="b" l="l" r="r" t="t"/>
                <a:pathLst>
                  <a:path extrusionOk="0" h="297972" w="131798">
                    <a:moveTo>
                      <a:pt x="58292" y="5447"/>
                    </a:moveTo>
                    <a:cubicBezTo>
                      <a:pt x="47435" y="2425"/>
                      <a:pt x="37176" y="10371"/>
                      <a:pt x="30647" y="18281"/>
                    </a:cubicBezTo>
                    <a:cubicBezTo>
                      <a:pt x="-1997" y="57826"/>
                      <a:pt x="-6063" y="111810"/>
                      <a:pt x="6770" y="160458"/>
                    </a:cubicBezTo>
                    <a:cubicBezTo>
                      <a:pt x="19604" y="209144"/>
                      <a:pt x="47585" y="253913"/>
                      <a:pt x="75229" y="297973"/>
                    </a:cubicBezTo>
                    <a:cubicBezTo>
                      <a:pt x="78251" y="263053"/>
                      <a:pt x="117797" y="239811"/>
                      <a:pt x="128466" y="206272"/>
                    </a:cubicBezTo>
                    <a:cubicBezTo>
                      <a:pt x="132459" y="193662"/>
                      <a:pt x="132160" y="180231"/>
                      <a:pt x="131153" y="167062"/>
                    </a:cubicBezTo>
                    <a:cubicBezTo>
                      <a:pt x="126228" y="104908"/>
                      <a:pt x="102128" y="39285"/>
                      <a:pt x="45757" y="0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28" name="Google Shape;828;p14"/>
              <p:cNvSpPr/>
              <p:nvPr/>
            </p:nvSpPr>
            <p:spPr>
              <a:xfrm>
                <a:off x="5239911" y="1603780"/>
                <a:ext cx="143076" cy="309338"/>
              </a:xfrm>
              <a:custGeom>
                <a:rect b="b" l="l" r="r" t="t"/>
                <a:pathLst>
                  <a:path extrusionOk="0" h="309338" w="143076">
                    <a:moveTo>
                      <a:pt x="65362" y="5857"/>
                    </a:moveTo>
                    <a:cubicBezTo>
                      <a:pt x="42716" y="560"/>
                      <a:pt x="26562" y="25071"/>
                      <a:pt x="17422" y="42120"/>
                    </a:cubicBezTo>
                    <a:cubicBezTo>
                      <a:pt x="7424" y="60811"/>
                      <a:pt x="2051" y="81554"/>
                      <a:pt x="485" y="102632"/>
                    </a:cubicBezTo>
                    <a:cubicBezTo>
                      <a:pt x="-2985" y="148893"/>
                      <a:pt x="12609" y="193699"/>
                      <a:pt x="33501" y="234327"/>
                    </a:cubicBezTo>
                    <a:cubicBezTo>
                      <a:pt x="46297" y="259211"/>
                      <a:pt x="61183" y="282938"/>
                      <a:pt x="76032" y="306628"/>
                    </a:cubicBezTo>
                    <a:cubicBezTo>
                      <a:pt x="79165" y="311590"/>
                      <a:pt x="85918" y="309202"/>
                      <a:pt x="86477" y="303793"/>
                    </a:cubicBezTo>
                    <a:cubicBezTo>
                      <a:pt x="88530" y="283087"/>
                      <a:pt x="104422" y="266672"/>
                      <a:pt x="116846" y="251227"/>
                    </a:cubicBezTo>
                    <a:cubicBezTo>
                      <a:pt x="123412" y="243057"/>
                      <a:pt x="129903" y="234625"/>
                      <a:pt x="134679" y="225261"/>
                    </a:cubicBezTo>
                    <a:cubicBezTo>
                      <a:pt x="140536" y="213733"/>
                      <a:pt x="142961" y="201310"/>
                      <a:pt x="143073" y="188402"/>
                    </a:cubicBezTo>
                    <a:cubicBezTo>
                      <a:pt x="143222" y="165308"/>
                      <a:pt x="139342" y="141544"/>
                      <a:pt x="133336" y="119271"/>
                    </a:cubicBezTo>
                    <a:cubicBezTo>
                      <a:pt x="127515" y="97596"/>
                      <a:pt x="118898" y="76443"/>
                      <a:pt x="107108" y="57304"/>
                    </a:cubicBezTo>
                    <a:cubicBezTo>
                      <a:pt x="93454" y="35106"/>
                      <a:pt x="75584" y="15968"/>
                      <a:pt x="54244" y="1007"/>
                    </a:cubicBezTo>
                    <a:cubicBezTo>
                      <a:pt x="48350" y="-3134"/>
                      <a:pt x="42753" y="6566"/>
                      <a:pt x="48611" y="10670"/>
                    </a:cubicBezTo>
                    <a:cubicBezTo>
                      <a:pt x="85284" y="36449"/>
                      <a:pt x="109235" y="75659"/>
                      <a:pt x="121472" y="118301"/>
                    </a:cubicBezTo>
                    <a:cubicBezTo>
                      <a:pt x="127627" y="139865"/>
                      <a:pt x="131470" y="162548"/>
                      <a:pt x="131880" y="184969"/>
                    </a:cubicBezTo>
                    <a:cubicBezTo>
                      <a:pt x="132104" y="197467"/>
                      <a:pt x="130351" y="209592"/>
                      <a:pt x="124456" y="220710"/>
                    </a:cubicBezTo>
                    <a:cubicBezTo>
                      <a:pt x="119868" y="229402"/>
                      <a:pt x="113861" y="237237"/>
                      <a:pt x="107705" y="244847"/>
                    </a:cubicBezTo>
                    <a:cubicBezTo>
                      <a:pt x="93454" y="262494"/>
                      <a:pt x="77636" y="280252"/>
                      <a:pt x="75323" y="303793"/>
                    </a:cubicBezTo>
                    <a:cubicBezTo>
                      <a:pt x="78792" y="302860"/>
                      <a:pt x="82262" y="301927"/>
                      <a:pt x="85769" y="300957"/>
                    </a:cubicBezTo>
                    <a:cubicBezTo>
                      <a:pt x="42418" y="231827"/>
                      <a:pt x="-11193" y="146841"/>
                      <a:pt x="20556" y="62341"/>
                    </a:cubicBezTo>
                    <a:cubicBezTo>
                      <a:pt x="24324" y="52305"/>
                      <a:pt x="29509" y="42754"/>
                      <a:pt x="35702" y="34024"/>
                    </a:cubicBezTo>
                    <a:cubicBezTo>
                      <a:pt x="41597" y="25742"/>
                      <a:pt x="50887" y="13953"/>
                      <a:pt x="62489" y="16639"/>
                    </a:cubicBezTo>
                    <a:cubicBezTo>
                      <a:pt x="69391" y="18281"/>
                      <a:pt x="72376" y="7499"/>
                      <a:pt x="65362" y="5857"/>
                    </a:cubicBezTo>
                    <a:lnTo>
                      <a:pt x="65362" y="5857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829" name="Google Shape;829;p14"/>
            <p:cNvGrpSpPr/>
            <p:nvPr/>
          </p:nvGrpSpPr>
          <p:grpSpPr>
            <a:xfrm>
              <a:off x="5681114" y="1489874"/>
              <a:ext cx="294816" cy="127668"/>
              <a:chOff x="5681114" y="1489874"/>
              <a:chExt cx="294816" cy="127668"/>
            </a:xfrm>
          </p:grpSpPr>
          <p:sp>
            <p:nvSpPr>
              <p:cNvPr id="830" name="Google Shape;830;p14"/>
              <p:cNvSpPr/>
              <p:nvPr/>
            </p:nvSpPr>
            <p:spPr>
              <a:xfrm>
                <a:off x="5686702" y="1495454"/>
                <a:ext cx="283683" cy="116496"/>
              </a:xfrm>
              <a:custGeom>
                <a:rect b="b" l="l" r="r" t="t"/>
                <a:pathLst>
                  <a:path extrusionOk="0" h="116496" w="283683">
                    <a:moveTo>
                      <a:pt x="3768" y="38898"/>
                    </a:moveTo>
                    <a:cubicBezTo>
                      <a:pt x="21601" y="21103"/>
                      <a:pt x="44657" y="8567"/>
                      <a:pt x="69317" y="3307"/>
                    </a:cubicBezTo>
                    <a:cubicBezTo>
                      <a:pt x="89724" y="-1058"/>
                      <a:pt x="110877" y="-535"/>
                      <a:pt x="131657" y="1628"/>
                    </a:cubicBezTo>
                    <a:cubicBezTo>
                      <a:pt x="188774" y="7560"/>
                      <a:pt x="247683" y="27743"/>
                      <a:pt x="283684" y="72438"/>
                    </a:cubicBezTo>
                    <a:cubicBezTo>
                      <a:pt x="246936" y="91390"/>
                      <a:pt x="207391" y="104932"/>
                      <a:pt x="166688" y="112394"/>
                    </a:cubicBezTo>
                    <a:cubicBezTo>
                      <a:pt x="143259" y="116721"/>
                      <a:pt x="118749" y="118960"/>
                      <a:pt x="95917" y="112244"/>
                    </a:cubicBezTo>
                    <a:cubicBezTo>
                      <a:pt x="74763" y="106014"/>
                      <a:pt x="56557" y="92546"/>
                      <a:pt x="39695" y="78369"/>
                    </a:cubicBezTo>
                    <a:cubicBezTo>
                      <a:pt x="25891" y="66729"/>
                      <a:pt x="12647" y="54455"/>
                      <a:pt x="0" y="41547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31" name="Google Shape;831;p14"/>
              <p:cNvSpPr/>
              <p:nvPr/>
            </p:nvSpPr>
            <p:spPr>
              <a:xfrm>
                <a:off x="5681114" y="1489874"/>
                <a:ext cx="294816" cy="127668"/>
              </a:xfrm>
              <a:custGeom>
                <a:rect b="b" l="l" r="r" t="t"/>
                <a:pathLst>
                  <a:path extrusionOk="0" h="127668" w="294816">
                    <a:moveTo>
                      <a:pt x="13310" y="48432"/>
                    </a:moveTo>
                    <a:cubicBezTo>
                      <a:pt x="27487" y="34442"/>
                      <a:pt x="44723" y="23772"/>
                      <a:pt x="63713" y="17654"/>
                    </a:cubicBezTo>
                    <a:cubicBezTo>
                      <a:pt x="85164" y="10752"/>
                      <a:pt x="107809" y="10267"/>
                      <a:pt x="130082" y="12132"/>
                    </a:cubicBezTo>
                    <a:cubicBezTo>
                      <a:pt x="167277" y="15229"/>
                      <a:pt x="204958" y="24108"/>
                      <a:pt x="237713" y="42463"/>
                    </a:cubicBezTo>
                    <a:cubicBezTo>
                      <a:pt x="255919" y="52648"/>
                      <a:pt x="272111" y="65780"/>
                      <a:pt x="285318" y="82009"/>
                    </a:cubicBezTo>
                    <a:cubicBezTo>
                      <a:pt x="285691" y="79062"/>
                      <a:pt x="286063" y="76152"/>
                      <a:pt x="286436" y="73204"/>
                    </a:cubicBezTo>
                    <a:cubicBezTo>
                      <a:pt x="250808" y="91485"/>
                      <a:pt x="212643" y="104654"/>
                      <a:pt x="173284" y="112153"/>
                    </a:cubicBezTo>
                    <a:cubicBezTo>
                      <a:pt x="153063" y="115996"/>
                      <a:pt x="131798" y="118607"/>
                      <a:pt x="111391" y="114541"/>
                    </a:cubicBezTo>
                    <a:cubicBezTo>
                      <a:pt x="92476" y="110773"/>
                      <a:pt x="75800" y="100924"/>
                      <a:pt x="60691" y="89321"/>
                    </a:cubicBezTo>
                    <a:cubicBezTo>
                      <a:pt x="42485" y="75368"/>
                      <a:pt x="25585" y="59550"/>
                      <a:pt x="9542" y="43247"/>
                    </a:cubicBezTo>
                    <a:cubicBezTo>
                      <a:pt x="4469" y="38098"/>
                      <a:pt x="-3440" y="46007"/>
                      <a:pt x="1633" y="51156"/>
                    </a:cubicBezTo>
                    <a:cubicBezTo>
                      <a:pt x="16743" y="66526"/>
                      <a:pt x="32598" y="81225"/>
                      <a:pt x="49461" y="94619"/>
                    </a:cubicBezTo>
                    <a:cubicBezTo>
                      <a:pt x="64906" y="106930"/>
                      <a:pt x="81694" y="118048"/>
                      <a:pt x="100870" y="123494"/>
                    </a:cubicBezTo>
                    <a:cubicBezTo>
                      <a:pt x="121837" y="129464"/>
                      <a:pt x="143886" y="128195"/>
                      <a:pt x="165188" y="124875"/>
                    </a:cubicBezTo>
                    <a:cubicBezTo>
                      <a:pt x="185968" y="121629"/>
                      <a:pt x="206487" y="116555"/>
                      <a:pt x="226521" y="110138"/>
                    </a:cubicBezTo>
                    <a:cubicBezTo>
                      <a:pt x="249092" y="102863"/>
                      <a:pt x="271066" y="93723"/>
                      <a:pt x="292145" y="82867"/>
                    </a:cubicBezTo>
                    <a:cubicBezTo>
                      <a:pt x="295614" y="81076"/>
                      <a:pt x="295390" y="76711"/>
                      <a:pt x="293264" y="74062"/>
                    </a:cubicBezTo>
                    <a:cubicBezTo>
                      <a:pt x="268194" y="43247"/>
                      <a:pt x="232304" y="23660"/>
                      <a:pt x="194623" y="12580"/>
                    </a:cubicBezTo>
                    <a:cubicBezTo>
                      <a:pt x="175932" y="7059"/>
                      <a:pt x="156645" y="3626"/>
                      <a:pt x="137282" y="1612"/>
                    </a:cubicBezTo>
                    <a:cubicBezTo>
                      <a:pt x="113555" y="-851"/>
                      <a:pt x="89119" y="-1112"/>
                      <a:pt x="65951" y="5305"/>
                    </a:cubicBezTo>
                    <a:cubicBezTo>
                      <a:pt x="43156" y="11647"/>
                      <a:pt x="22264" y="23921"/>
                      <a:pt x="5439" y="40523"/>
                    </a:cubicBezTo>
                    <a:cubicBezTo>
                      <a:pt x="253" y="45560"/>
                      <a:pt x="8199" y="53469"/>
                      <a:pt x="13310" y="48432"/>
                    </a:cubicBezTo>
                    <a:lnTo>
                      <a:pt x="13310" y="48432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832" name="Google Shape;832;p14"/>
            <p:cNvGrpSpPr/>
            <p:nvPr/>
          </p:nvGrpSpPr>
          <p:grpSpPr>
            <a:xfrm>
              <a:off x="5789388" y="1684028"/>
              <a:ext cx="213187" cy="270219"/>
              <a:chOff x="5789388" y="1684028"/>
              <a:chExt cx="213187" cy="270219"/>
            </a:xfrm>
          </p:grpSpPr>
          <p:sp>
            <p:nvSpPr>
              <p:cNvPr id="833" name="Google Shape;833;p14"/>
              <p:cNvSpPr/>
              <p:nvPr/>
            </p:nvSpPr>
            <p:spPr>
              <a:xfrm>
                <a:off x="5794909" y="1689438"/>
                <a:ext cx="202039" cy="259247"/>
              </a:xfrm>
              <a:custGeom>
                <a:rect b="b" l="l" r="r" t="t"/>
                <a:pathLst>
                  <a:path extrusionOk="0" h="259247" w="202039">
                    <a:moveTo>
                      <a:pt x="19160" y="0"/>
                    </a:moveTo>
                    <a:cubicBezTo>
                      <a:pt x="-3523" y="34435"/>
                      <a:pt x="-5202" y="80211"/>
                      <a:pt x="9572" y="118674"/>
                    </a:cubicBezTo>
                    <a:cubicBezTo>
                      <a:pt x="24345" y="157138"/>
                      <a:pt x="54042" y="188663"/>
                      <a:pt x="88589" y="211196"/>
                    </a:cubicBezTo>
                    <a:cubicBezTo>
                      <a:pt x="123098" y="233730"/>
                      <a:pt x="162382" y="247981"/>
                      <a:pt x="202040" y="259248"/>
                    </a:cubicBezTo>
                    <a:cubicBezTo>
                      <a:pt x="175925" y="221456"/>
                      <a:pt x="186930" y="169711"/>
                      <a:pt x="173574" y="125763"/>
                    </a:cubicBezTo>
                    <a:cubicBezTo>
                      <a:pt x="163240" y="91813"/>
                      <a:pt x="138319" y="63572"/>
                      <a:pt x="108623" y="44097"/>
                    </a:cubicBezTo>
                    <a:cubicBezTo>
                      <a:pt x="78926" y="24623"/>
                      <a:pt x="44678" y="13244"/>
                      <a:pt x="10094" y="5148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34" name="Google Shape;834;p14"/>
              <p:cNvSpPr/>
              <p:nvPr/>
            </p:nvSpPr>
            <p:spPr>
              <a:xfrm>
                <a:off x="5789388" y="1684028"/>
                <a:ext cx="213187" cy="270219"/>
              </a:xfrm>
              <a:custGeom>
                <a:rect b="b" l="l" r="r" t="t"/>
                <a:pathLst>
                  <a:path extrusionOk="0" h="270219" w="213187">
                    <a:moveTo>
                      <a:pt x="19831" y="2574"/>
                    </a:moveTo>
                    <a:cubicBezTo>
                      <a:pt x="-6881" y="43687"/>
                      <a:pt x="-5090" y="97372"/>
                      <a:pt x="16138" y="140350"/>
                    </a:cubicBezTo>
                    <a:cubicBezTo>
                      <a:pt x="37739" y="184074"/>
                      <a:pt x="77247" y="216457"/>
                      <a:pt x="120188" y="237983"/>
                    </a:cubicBezTo>
                    <a:cubicBezTo>
                      <a:pt x="147571" y="251712"/>
                      <a:pt x="176634" y="261636"/>
                      <a:pt x="206032" y="270030"/>
                    </a:cubicBezTo>
                    <a:cubicBezTo>
                      <a:pt x="210508" y="271298"/>
                      <a:pt x="215135" y="265926"/>
                      <a:pt x="212337" y="261822"/>
                    </a:cubicBezTo>
                    <a:cubicBezTo>
                      <a:pt x="186557" y="223769"/>
                      <a:pt x="197115" y="174150"/>
                      <a:pt x="185028" y="131769"/>
                    </a:cubicBezTo>
                    <a:cubicBezTo>
                      <a:pt x="172455" y="87710"/>
                      <a:pt x="137312" y="53947"/>
                      <a:pt x="97542" y="33353"/>
                    </a:cubicBezTo>
                    <a:cubicBezTo>
                      <a:pt x="72173" y="20221"/>
                      <a:pt x="44753" y="11677"/>
                      <a:pt x="17071" y="5111"/>
                    </a:cubicBezTo>
                    <a:cubicBezTo>
                      <a:pt x="10057" y="3470"/>
                      <a:pt x="7072" y="14252"/>
                      <a:pt x="14086" y="15893"/>
                    </a:cubicBezTo>
                    <a:cubicBezTo>
                      <a:pt x="60198" y="26787"/>
                      <a:pt x="106869" y="43762"/>
                      <a:pt x="140632" y="78457"/>
                    </a:cubicBezTo>
                    <a:cubicBezTo>
                      <a:pt x="155667" y="93940"/>
                      <a:pt x="167680" y="112556"/>
                      <a:pt x="173873" y="133299"/>
                    </a:cubicBezTo>
                    <a:cubicBezTo>
                      <a:pt x="180178" y="154527"/>
                      <a:pt x="180775" y="176799"/>
                      <a:pt x="182789" y="198661"/>
                    </a:cubicBezTo>
                    <a:cubicBezTo>
                      <a:pt x="184990" y="222650"/>
                      <a:pt x="188907" y="247049"/>
                      <a:pt x="202711" y="267419"/>
                    </a:cubicBezTo>
                    <a:cubicBezTo>
                      <a:pt x="204800" y="264695"/>
                      <a:pt x="206927" y="261934"/>
                      <a:pt x="209016" y="259211"/>
                    </a:cubicBezTo>
                    <a:cubicBezTo>
                      <a:pt x="161375" y="245631"/>
                      <a:pt x="113360" y="227686"/>
                      <a:pt x="74897" y="195490"/>
                    </a:cubicBezTo>
                    <a:cubicBezTo>
                      <a:pt x="40574" y="166726"/>
                      <a:pt x="14123" y="126770"/>
                      <a:pt x="11363" y="81106"/>
                    </a:cubicBezTo>
                    <a:cubicBezTo>
                      <a:pt x="9795" y="55476"/>
                      <a:pt x="15466" y="29846"/>
                      <a:pt x="29494" y="8208"/>
                    </a:cubicBezTo>
                    <a:cubicBezTo>
                      <a:pt x="33449" y="2164"/>
                      <a:pt x="23749" y="-3432"/>
                      <a:pt x="19831" y="2574"/>
                    </a:cubicBezTo>
                    <a:lnTo>
                      <a:pt x="19831" y="2574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835" name="Google Shape;835;p14"/>
            <p:cNvGrpSpPr/>
            <p:nvPr/>
          </p:nvGrpSpPr>
          <p:grpSpPr>
            <a:xfrm>
              <a:off x="5080526" y="1624116"/>
              <a:ext cx="136623" cy="318947"/>
              <a:chOff x="5080526" y="1624116"/>
              <a:chExt cx="136623" cy="318947"/>
            </a:xfrm>
          </p:grpSpPr>
          <p:sp>
            <p:nvSpPr>
              <p:cNvPr id="836" name="Google Shape;836;p14"/>
              <p:cNvSpPr/>
              <p:nvPr/>
            </p:nvSpPr>
            <p:spPr>
              <a:xfrm>
                <a:off x="5086144" y="1629597"/>
                <a:ext cx="125403" cy="308083"/>
              </a:xfrm>
              <a:custGeom>
                <a:rect b="b" l="l" r="r" t="t"/>
                <a:pathLst>
                  <a:path extrusionOk="0" h="308083" w="125403">
                    <a:moveTo>
                      <a:pt x="50948" y="0"/>
                    </a:moveTo>
                    <a:cubicBezTo>
                      <a:pt x="18378" y="28652"/>
                      <a:pt x="-760" y="72003"/>
                      <a:pt x="23" y="115391"/>
                    </a:cubicBezTo>
                    <a:cubicBezTo>
                      <a:pt x="583" y="147550"/>
                      <a:pt x="11439" y="178702"/>
                      <a:pt x="24833" y="207951"/>
                    </a:cubicBezTo>
                    <a:cubicBezTo>
                      <a:pt x="41098" y="243430"/>
                      <a:pt x="61319" y="277081"/>
                      <a:pt x="84972" y="308083"/>
                    </a:cubicBezTo>
                    <a:cubicBezTo>
                      <a:pt x="86464" y="279058"/>
                      <a:pt x="103402" y="253465"/>
                      <a:pt x="113810" y="226306"/>
                    </a:cubicBezTo>
                    <a:cubicBezTo>
                      <a:pt x="144552" y="146282"/>
                      <a:pt x="112169" y="46821"/>
                      <a:pt x="40203" y="299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37" name="Google Shape;837;p14"/>
              <p:cNvSpPr/>
              <p:nvPr/>
            </p:nvSpPr>
            <p:spPr>
              <a:xfrm>
                <a:off x="5080526" y="1624116"/>
                <a:ext cx="136623" cy="318947"/>
              </a:xfrm>
              <a:custGeom>
                <a:rect b="b" l="l" r="r" t="t"/>
                <a:pathLst>
                  <a:path extrusionOk="0" h="318947" w="136623">
                    <a:moveTo>
                      <a:pt x="52612" y="1527"/>
                    </a:moveTo>
                    <a:cubicBezTo>
                      <a:pt x="21049" y="29582"/>
                      <a:pt x="1799" y="70545"/>
                      <a:pt x="120" y="112739"/>
                    </a:cubicBezTo>
                    <a:cubicBezTo>
                      <a:pt x="-1783" y="160530"/>
                      <a:pt x="19221" y="207015"/>
                      <a:pt x="41531" y="248090"/>
                    </a:cubicBezTo>
                    <a:cubicBezTo>
                      <a:pt x="54477" y="271967"/>
                      <a:pt x="69288" y="294761"/>
                      <a:pt x="85740" y="316362"/>
                    </a:cubicBezTo>
                    <a:cubicBezTo>
                      <a:pt x="89061" y="320727"/>
                      <a:pt x="95813" y="319421"/>
                      <a:pt x="96186" y="313527"/>
                    </a:cubicBezTo>
                    <a:cubicBezTo>
                      <a:pt x="97828" y="286815"/>
                      <a:pt x="112415" y="263274"/>
                      <a:pt x="122451" y="239136"/>
                    </a:cubicBezTo>
                    <a:cubicBezTo>
                      <a:pt x="130957" y="218767"/>
                      <a:pt x="135620" y="197091"/>
                      <a:pt x="136478" y="175042"/>
                    </a:cubicBezTo>
                    <a:cubicBezTo>
                      <a:pt x="138157" y="131692"/>
                      <a:pt x="125211" y="87557"/>
                      <a:pt x="100589" y="51891"/>
                    </a:cubicBezTo>
                    <a:cubicBezTo>
                      <a:pt x="86673" y="31708"/>
                      <a:pt x="69176" y="14323"/>
                      <a:pt x="48620" y="930"/>
                    </a:cubicBezTo>
                    <a:cubicBezTo>
                      <a:pt x="42576" y="-3025"/>
                      <a:pt x="36942" y="6675"/>
                      <a:pt x="42986" y="10592"/>
                    </a:cubicBezTo>
                    <a:cubicBezTo>
                      <a:pt x="113459" y="56555"/>
                      <a:pt x="144201" y="153516"/>
                      <a:pt x="113459" y="231787"/>
                    </a:cubicBezTo>
                    <a:cubicBezTo>
                      <a:pt x="102827" y="258797"/>
                      <a:pt x="86822" y="283868"/>
                      <a:pt x="84994" y="313564"/>
                    </a:cubicBezTo>
                    <a:cubicBezTo>
                      <a:pt x="88464" y="312632"/>
                      <a:pt x="91933" y="311699"/>
                      <a:pt x="95440" y="310729"/>
                    </a:cubicBezTo>
                    <a:cubicBezTo>
                      <a:pt x="67460" y="273944"/>
                      <a:pt x="43322" y="233204"/>
                      <a:pt x="26571" y="190040"/>
                    </a:cubicBezTo>
                    <a:cubicBezTo>
                      <a:pt x="18401" y="168999"/>
                      <a:pt x="12245" y="146875"/>
                      <a:pt x="11350" y="124230"/>
                    </a:cubicBezTo>
                    <a:cubicBezTo>
                      <a:pt x="10529" y="103860"/>
                      <a:pt x="14222" y="83528"/>
                      <a:pt x="21759" y="64576"/>
                    </a:cubicBezTo>
                    <a:cubicBezTo>
                      <a:pt x="30153" y="43423"/>
                      <a:pt x="43583" y="24508"/>
                      <a:pt x="60558" y="9436"/>
                    </a:cubicBezTo>
                    <a:cubicBezTo>
                      <a:pt x="65930" y="4660"/>
                      <a:pt x="57984" y="-3249"/>
                      <a:pt x="52612" y="1527"/>
                    </a:cubicBezTo>
                    <a:lnTo>
                      <a:pt x="52612" y="1527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838" name="Google Shape;838;p14"/>
            <p:cNvGrpSpPr/>
            <p:nvPr/>
          </p:nvGrpSpPr>
          <p:grpSpPr>
            <a:xfrm>
              <a:off x="4803071" y="1790690"/>
              <a:ext cx="212202" cy="255425"/>
              <a:chOff x="4803071" y="1790690"/>
              <a:chExt cx="212202" cy="255425"/>
            </a:xfrm>
          </p:grpSpPr>
          <p:sp>
            <p:nvSpPr>
              <p:cNvPr id="839" name="Google Shape;839;p14"/>
              <p:cNvSpPr/>
              <p:nvPr/>
            </p:nvSpPr>
            <p:spPr>
              <a:xfrm>
                <a:off x="4808639" y="1796025"/>
                <a:ext cx="201039" cy="244511"/>
              </a:xfrm>
              <a:custGeom>
                <a:rect b="b" l="l" r="r" t="t"/>
                <a:pathLst>
                  <a:path extrusionOk="0" h="244511" w="201039">
                    <a:moveTo>
                      <a:pt x="200750" y="15930"/>
                    </a:moveTo>
                    <a:cubicBezTo>
                      <a:pt x="167546" y="26152"/>
                      <a:pt x="135350" y="39620"/>
                      <a:pt x="104721" y="56110"/>
                    </a:cubicBezTo>
                    <a:cubicBezTo>
                      <a:pt x="78382" y="70287"/>
                      <a:pt x="52678" y="87224"/>
                      <a:pt x="34957" y="111325"/>
                    </a:cubicBezTo>
                    <a:cubicBezTo>
                      <a:pt x="7387" y="148856"/>
                      <a:pt x="2872" y="198027"/>
                      <a:pt x="0" y="244511"/>
                    </a:cubicBezTo>
                    <a:cubicBezTo>
                      <a:pt x="18654" y="222836"/>
                      <a:pt x="52640" y="226231"/>
                      <a:pt x="79241" y="215673"/>
                    </a:cubicBezTo>
                    <a:cubicBezTo>
                      <a:pt x="95693" y="209144"/>
                      <a:pt x="109273" y="197169"/>
                      <a:pt x="122517" y="185417"/>
                    </a:cubicBezTo>
                    <a:cubicBezTo>
                      <a:pt x="145871" y="164637"/>
                      <a:pt x="169748" y="143222"/>
                      <a:pt x="184074" y="115429"/>
                    </a:cubicBezTo>
                    <a:cubicBezTo>
                      <a:pt x="202093" y="80434"/>
                      <a:pt x="202914" y="39210"/>
                      <a:pt x="199370" y="0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40" name="Google Shape;840;p14"/>
              <p:cNvSpPr/>
              <p:nvPr/>
            </p:nvSpPr>
            <p:spPr>
              <a:xfrm>
                <a:off x="4803071" y="1790690"/>
                <a:ext cx="212202" cy="255425"/>
              </a:xfrm>
              <a:custGeom>
                <a:rect b="b" l="l" r="r" t="t"/>
                <a:pathLst>
                  <a:path extrusionOk="0" h="255425" w="212202">
                    <a:moveTo>
                      <a:pt x="204864" y="15856"/>
                    </a:moveTo>
                    <a:cubicBezTo>
                      <a:pt x="181696" y="23019"/>
                      <a:pt x="159050" y="31711"/>
                      <a:pt x="137039" y="41859"/>
                    </a:cubicBezTo>
                    <a:cubicBezTo>
                      <a:pt x="116296" y="51409"/>
                      <a:pt x="95740" y="62042"/>
                      <a:pt x="76938" y="75062"/>
                    </a:cubicBezTo>
                    <a:cubicBezTo>
                      <a:pt x="59627" y="87038"/>
                      <a:pt x="43920" y="101252"/>
                      <a:pt x="32243" y="118861"/>
                    </a:cubicBezTo>
                    <a:cubicBezTo>
                      <a:pt x="20454" y="136544"/>
                      <a:pt x="13142" y="156989"/>
                      <a:pt x="8591" y="177657"/>
                    </a:cubicBezTo>
                    <a:cubicBezTo>
                      <a:pt x="3405" y="201384"/>
                      <a:pt x="1502" y="225671"/>
                      <a:pt x="10" y="249846"/>
                    </a:cubicBezTo>
                    <a:cubicBezTo>
                      <a:pt x="-289" y="254585"/>
                      <a:pt x="6390" y="257383"/>
                      <a:pt x="9561" y="253801"/>
                    </a:cubicBezTo>
                    <a:cubicBezTo>
                      <a:pt x="23290" y="238319"/>
                      <a:pt x="45263" y="236453"/>
                      <a:pt x="64365" y="232536"/>
                    </a:cubicBezTo>
                    <a:cubicBezTo>
                      <a:pt x="74438" y="230484"/>
                      <a:pt x="84287" y="227798"/>
                      <a:pt x="93539" y="223284"/>
                    </a:cubicBezTo>
                    <a:cubicBezTo>
                      <a:pt x="104545" y="217874"/>
                      <a:pt x="114319" y="210189"/>
                      <a:pt x="123572" y="202205"/>
                    </a:cubicBezTo>
                    <a:cubicBezTo>
                      <a:pt x="141666" y="186685"/>
                      <a:pt x="159909" y="170681"/>
                      <a:pt x="175167" y="152251"/>
                    </a:cubicBezTo>
                    <a:cubicBezTo>
                      <a:pt x="190874" y="133261"/>
                      <a:pt x="202028" y="111698"/>
                      <a:pt x="207364" y="87597"/>
                    </a:cubicBezTo>
                    <a:cubicBezTo>
                      <a:pt x="213333" y="60624"/>
                      <a:pt x="212997" y="32756"/>
                      <a:pt x="210535" y="5372"/>
                    </a:cubicBezTo>
                    <a:cubicBezTo>
                      <a:pt x="209900" y="-1753"/>
                      <a:pt x="198708" y="-1828"/>
                      <a:pt x="199342" y="5372"/>
                    </a:cubicBezTo>
                    <a:cubicBezTo>
                      <a:pt x="201469" y="29324"/>
                      <a:pt x="202215" y="53760"/>
                      <a:pt x="197962" y="77524"/>
                    </a:cubicBezTo>
                    <a:cubicBezTo>
                      <a:pt x="193746" y="101214"/>
                      <a:pt x="184270" y="123039"/>
                      <a:pt x="169236" y="141879"/>
                    </a:cubicBezTo>
                    <a:cubicBezTo>
                      <a:pt x="154648" y="160160"/>
                      <a:pt x="136853" y="175717"/>
                      <a:pt x="119319" y="191088"/>
                    </a:cubicBezTo>
                    <a:cubicBezTo>
                      <a:pt x="110402" y="198922"/>
                      <a:pt x="101224" y="206495"/>
                      <a:pt x="90741" y="212129"/>
                    </a:cubicBezTo>
                    <a:cubicBezTo>
                      <a:pt x="81564" y="217053"/>
                      <a:pt x="71565" y="219665"/>
                      <a:pt x="61418" y="221717"/>
                    </a:cubicBezTo>
                    <a:cubicBezTo>
                      <a:pt x="40302" y="226045"/>
                      <a:pt x="16873" y="228768"/>
                      <a:pt x="1689" y="245855"/>
                    </a:cubicBezTo>
                    <a:cubicBezTo>
                      <a:pt x="4860" y="247160"/>
                      <a:pt x="8068" y="248503"/>
                      <a:pt x="11239" y="249809"/>
                    </a:cubicBezTo>
                    <a:cubicBezTo>
                      <a:pt x="13776" y="209443"/>
                      <a:pt x="17022" y="166614"/>
                      <a:pt x="37914" y="130911"/>
                    </a:cubicBezTo>
                    <a:cubicBezTo>
                      <a:pt x="59254" y="94499"/>
                      <a:pt x="97978" y="72973"/>
                      <a:pt x="134875" y="55215"/>
                    </a:cubicBezTo>
                    <a:cubicBezTo>
                      <a:pt x="158454" y="43873"/>
                      <a:pt x="182890" y="34397"/>
                      <a:pt x="207886" y="26637"/>
                    </a:cubicBezTo>
                    <a:cubicBezTo>
                      <a:pt x="214676" y="24511"/>
                      <a:pt x="211766" y="13729"/>
                      <a:pt x="204864" y="15856"/>
                    </a:cubicBezTo>
                    <a:lnTo>
                      <a:pt x="204864" y="15856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841" name="Google Shape;841;p14"/>
            <p:cNvGrpSpPr/>
            <p:nvPr/>
          </p:nvGrpSpPr>
          <p:grpSpPr>
            <a:xfrm>
              <a:off x="5567597" y="718317"/>
              <a:ext cx="127643" cy="315278"/>
              <a:chOff x="5567597" y="718317"/>
              <a:chExt cx="127643" cy="315278"/>
            </a:xfrm>
          </p:grpSpPr>
          <p:sp>
            <p:nvSpPr>
              <p:cNvPr id="842" name="Google Shape;842;p14"/>
              <p:cNvSpPr/>
              <p:nvPr/>
            </p:nvSpPr>
            <p:spPr>
              <a:xfrm>
                <a:off x="5572677" y="723927"/>
                <a:ext cx="117018" cy="304154"/>
              </a:xfrm>
              <a:custGeom>
                <a:rect b="b" l="l" r="r" t="t"/>
                <a:pathLst>
                  <a:path extrusionOk="0" h="304154" w="117018">
                    <a:moveTo>
                      <a:pt x="62988" y="293645"/>
                    </a:moveTo>
                    <a:cubicBezTo>
                      <a:pt x="39783" y="278200"/>
                      <a:pt x="26763" y="251675"/>
                      <a:pt x="16578" y="225783"/>
                    </a:cubicBezTo>
                    <a:cubicBezTo>
                      <a:pt x="6617" y="200452"/>
                      <a:pt x="-1740" y="173628"/>
                      <a:pt x="312" y="146505"/>
                    </a:cubicBezTo>
                    <a:cubicBezTo>
                      <a:pt x="1655" y="128896"/>
                      <a:pt x="7326" y="111922"/>
                      <a:pt x="13333" y="95320"/>
                    </a:cubicBezTo>
                    <a:cubicBezTo>
                      <a:pt x="25047" y="62975"/>
                      <a:pt x="38179" y="31152"/>
                      <a:pt x="52766" y="0"/>
                    </a:cubicBezTo>
                    <a:cubicBezTo>
                      <a:pt x="82463" y="45179"/>
                      <a:pt x="113129" y="93044"/>
                      <a:pt x="116673" y="147028"/>
                    </a:cubicBezTo>
                    <a:cubicBezTo>
                      <a:pt x="120143" y="200041"/>
                      <a:pt x="96863" y="250705"/>
                      <a:pt x="74106" y="298682"/>
                    </a:cubicBezTo>
                    <a:cubicBezTo>
                      <a:pt x="72502" y="302114"/>
                      <a:pt x="68249" y="306031"/>
                      <a:pt x="65749" y="303158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43" name="Google Shape;843;p14"/>
              <p:cNvSpPr/>
              <p:nvPr/>
            </p:nvSpPr>
            <p:spPr>
              <a:xfrm>
                <a:off x="5567597" y="718317"/>
                <a:ext cx="127643" cy="315278"/>
              </a:xfrm>
              <a:custGeom>
                <a:rect b="b" l="l" r="r" t="t"/>
                <a:pathLst>
                  <a:path extrusionOk="0" h="315278" w="127643">
                    <a:moveTo>
                      <a:pt x="70904" y="294405"/>
                    </a:moveTo>
                    <a:cubicBezTo>
                      <a:pt x="56019" y="284295"/>
                      <a:pt x="45647" y="269372"/>
                      <a:pt x="37552" y="253554"/>
                    </a:cubicBezTo>
                    <a:cubicBezTo>
                      <a:pt x="28784" y="236393"/>
                      <a:pt x="21733" y="217888"/>
                      <a:pt x="16585" y="199347"/>
                    </a:cubicBezTo>
                    <a:cubicBezTo>
                      <a:pt x="10802" y="178566"/>
                      <a:pt x="8750" y="157376"/>
                      <a:pt x="13414" y="136148"/>
                    </a:cubicBezTo>
                    <a:cubicBezTo>
                      <a:pt x="17966" y="115443"/>
                      <a:pt x="26136" y="95409"/>
                      <a:pt x="33821" y="75710"/>
                    </a:cubicBezTo>
                    <a:cubicBezTo>
                      <a:pt x="42700" y="52953"/>
                      <a:pt x="52325" y="30494"/>
                      <a:pt x="62660" y="8371"/>
                    </a:cubicBezTo>
                    <a:cubicBezTo>
                      <a:pt x="59451" y="8371"/>
                      <a:pt x="56205" y="8371"/>
                      <a:pt x="52997" y="8371"/>
                    </a:cubicBezTo>
                    <a:cubicBezTo>
                      <a:pt x="75530" y="42656"/>
                      <a:pt x="98661" y="77874"/>
                      <a:pt x="109927" y="117756"/>
                    </a:cubicBezTo>
                    <a:cubicBezTo>
                      <a:pt x="115524" y="137603"/>
                      <a:pt x="117576" y="158047"/>
                      <a:pt x="115785" y="178604"/>
                    </a:cubicBezTo>
                    <a:cubicBezTo>
                      <a:pt x="113920" y="199645"/>
                      <a:pt x="108212" y="220239"/>
                      <a:pt x="101011" y="240049"/>
                    </a:cubicBezTo>
                    <a:cubicBezTo>
                      <a:pt x="96870" y="251390"/>
                      <a:pt x="92207" y="262545"/>
                      <a:pt x="87282" y="273551"/>
                    </a:cubicBezTo>
                    <a:cubicBezTo>
                      <a:pt x="84708" y="279259"/>
                      <a:pt x="82096" y="284967"/>
                      <a:pt x="79448" y="290637"/>
                    </a:cubicBezTo>
                    <a:cubicBezTo>
                      <a:pt x="78254" y="293212"/>
                      <a:pt x="77023" y="295786"/>
                      <a:pt x="75829" y="298323"/>
                    </a:cubicBezTo>
                    <a:cubicBezTo>
                      <a:pt x="75269" y="299516"/>
                      <a:pt x="74784" y="300785"/>
                      <a:pt x="74113" y="301904"/>
                    </a:cubicBezTo>
                    <a:cubicBezTo>
                      <a:pt x="73889" y="302389"/>
                      <a:pt x="73590" y="302837"/>
                      <a:pt x="73217" y="303285"/>
                    </a:cubicBezTo>
                    <a:cubicBezTo>
                      <a:pt x="71613" y="304366"/>
                      <a:pt x="72173" y="304851"/>
                      <a:pt x="74822" y="304777"/>
                    </a:cubicBezTo>
                    <a:cubicBezTo>
                      <a:pt x="69300" y="300225"/>
                      <a:pt x="61354" y="308097"/>
                      <a:pt x="66913" y="312686"/>
                    </a:cubicBezTo>
                    <a:cubicBezTo>
                      <a:pt x="76538" y="320632"/>
                      <a:pt x="83402" y="308470"/>
                      <a:pt x="86984" y="300934"/>
                    </a:cubicBezTo>
                    <a:cubicBezTo>
                      <a:pt x="92095" y="290115"/>
                      <a:pt x="97131" y="279221"/>
                      <a:pt x="101832" y="268216"/>
                    </a:cubicBezTo>
                    <a:cubicBezTo>
                      <a:pt x="111122" y="246466"/>
                      <a:pt x="119366" y="224081"/>
                      <a:pt x="123918" y="200802"/>
                    </a:cubicBezTo>
                    <a:cubicBezTo>
                      <a:pt x="128357" y="178007"/>
                      <a:pt x="129029" y="154802"/>
                      <a:pt x="124850" y="131932"/>
                    </a:cubicBezTo>
                    <a:cubicBezTo>
                      <a:pt x="120784" y="109809"/>
                      <a:pt x="112465" y="88619"/>
                      <a:pt x="102392" y="68585"/>
                    </a:cubicBezTo>
                    <a:cubicBezTo>
                      <a:pt x="90864" y="45678"/>
                      <a:pt x="76873" y="24152"/>
                      <a:pt x="62771" y="2738"/>
                    </a:cubicBezTo>
                    <a:cubicBezTo>
                      <a:pt x="60682" y="-471"/>
                      <a:pt x="55011" y="-1329"/>
                      <a:pt x="53109" y="2738"/>
                    </a:cubicBezTo>
                    <a:cubicBezTo>
                      <a:pt x="43372" y="23592"/>
                      <a:pt x="34231" y="44745"/>
                      <a:pt x="25725" y="66122"/>
                    </a:cubicBezTo>
                    <a:cubicBezTo>
                      <a:pt x="17481" y="86865"/>
                      <a:pt x="8788" y="107981"/>
                      <a:pt x="3528" y="129731"/>
                    </a:cubicBezTo>
                    <a:cubicBezTo>
                      <a:pt x="-6844" y="172560"/>
                      <a:pt x="7184" y="215948"/>
                      <a:pt x="25725" y="254561"/>
                    </a:cubicBezTo>
                    <a:cubicBezTo>
                      <a:pt x="35015" y="273924"/>
                      <a:pt x="47401" y="291868"/>
                      <a:pt x="65383" y="304068"/>
                    </a:cubicBezTo>
                    <a:cubicBezTo>
                      <a:pt x="71240" y="308134"/>
                      <a:pt x="76836" y="298435"/>
                      <a:pt x="70904" y="294405"/>
                    </a:cubicBezTo>
                    <a:lnTo>
                      <a:pt x="70904" y="294405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844" name="Google Shape;844;p14"/>
            <p:cNvGrpSpPr/>
            <p:nvPr/>
          </p:nvGrpSpPr>
          <p:grpSpPr>
            <a:xfrm>
              <a:off x="5680306" y="837785"/>
              <a:ext cx="306199" cy="144307"/>
              <a:chOff x="5680306" y="837785"/>
              <a:chExt cx="306199" cy="144307"/>
            </a:xfrm>
          </p:grpSpPr>
          <p:sp>
            <p:nvSpPr>
              <p:cNvPr id="845" name="Google Shape;845;p14"/>
              <p:cNvSpPr/>
              <p:nvPr/>
            </p:nvSpPr>
            <p:spPr>
              <a:xfrm>
                <a:off x="5686105" y="843356"/>
                <a:ext cx="294950" cy="133081"/>
              </a:xfrm>
              <a:custGeom>
                <a:rect b="b" l="l" r="r" t="t"/>
                <a:pathLst>
                  <a:path extrusionOk="0" h="133081" w="294950">
                    <a:moveTo>
                      <a:pt x="10073" y="98296"/>
                    </a:moveTo>
                    <a:cubicBezTo>
                      <a:pt x="9849" y="90536"/>
                      <a:pt x="14587" y="83523"/>
                      <a:pt x="19437" y="77442"/>
                    </a:cubicBezTo>
                    <a:cubicBezTo>
                      <a:pt x="51297" y="37560"/>
                      <a:pt x="98416" y="10214"/>
                      <a:pt x="148856" y="2379"/>
                    </a:cubicBezTo>
                    <a:cubicBezTo>
                      <a:pt x="199295" y="-5455"/>
                      <a:pt x="252495" y="6259"/>
                      <a:pt x="294951" y="34538"/>
                    </a:cubicBezTo>
                    <a:cubicBezTo>
                      <a:pt x="266001" y="55915"/>
                      <a:pt x="242982" y="84791"/>
                      <a:pt x="213099" y="104862"/>
                    </a:cubicBezTo>
                    <a:cubicBezTo>
                      <a:pt x="149453" y="147616"/>
                      <a:pt x="57043" y="141125"/>
                      <a:pt x="0" y="89902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46" name="Google Shape;846;p14"/>
              <p:cNvSpPr/>
              <p:nvPr/>
            </p:nvSpPr>
            <p:spPr>
              <a:xfrm>
                <a:off x="5680306" y="837785"/>
                <a:ext cx="306199" cy="144307"/>
              </a:xfrm>
              <a:custGeom>
                <a:rect b="b" l="l" r="r" t="t"/>
                <a:pathLst>
                  <a:path extrusionOk="0" h="144307" w="306199">
                    <a:moveTo>
                      <a:pt x="21468" y="103867"/>
                    </a:moveTo>
                    <a:cubicBezTo>
                      <a:pt x="21618" y="93533"/>
                      <a:pt x="30758" y="84654"/>
                      <a:pt x="37287" y="77454"/>
                    </a:cubicBezTo>
                    <a:cubicBezTo>
                      <a:pt x="44039" y="69992"/>
                      <a:pt x="51352" y="63053"/>
                      <a:pt x="59112" y="56711"/>
                    </a:cubicBezTo>
                    <a:cubicBezTo>
                      <a:pt x="74258" y="44288"/>
                      <a:pt x="91419" y="34028"/>
                      <a:pt x="109476" y="26492"/>
                    </a:cubicBezTo>
                    <a:cubicBezTo>
                      <a:pt x="147977" y="10413"/>
                      <a:pt x="190881" y="6980"/>
                      <a:pt x="231471" y="16419"/>
                    </a:cubicBezTo>
                    <a:cubicBezTo>
                      <a:pt x="255161" y="21903"/>
                      <a:pt x="277620" y="31566"/>
                      <a:pt x="297878" y="44959"/>
                    </a:cubicBezTo>
                    <a:cubicBezTo>
                      <a:pt x="297878" y="41751"/>
                      <a:pt x="297878" y="38505"/>
                      <a:pt x="297878" y="35297"/>
                    </a:cubicBezTo>
                    <a:cubicBezTo>
                      <a:pt x="260496" y="63128"/>
                      <a:pt x="231956" y="102935"/>
                      <a:pt x="187635" y="120730"/>
                    </a:cubicBezTo>
                    <a:cubicBezTo>
                      <a:pt x="150067" y="135802"/>
                      <a:pt x="107536" y="136921"/>
                      <a:pt x="68961" y="124834"/>
                    </a:cubicBezTo>
                    <a:cubicBezTo>
                      <a:pt x="47173" y="117969"/>
                      <a:pt x="26804" y="106740"/>
                      <a:pt x="9717" y="91556"/>
                    </a:cubicBezTo>
                    <a:cubicBezTo>
                      <a:pt x="4345" y="86781"/>
                      <a:pt x="-3602" y="94652"/>
                      <a:pt x="1808" y="99465"/>
                    </a:cubicBezTo>
                    <a:cubicBezTo>
                      <a:pt x="34004" y="128117"/>
                      <a:pt x="76385" y="143450"/>
                      <a:pt x="119288" y="144271"/>
                    </a:cubicBezTo>
                    <a:cubicBezTo>
                      <a:pt x="140404" y="144681"/>
                      <a:pt x="161744" y="141585"/>
                      <a:pt x="181778" y="134832"/>
                    </a:cubicBezTo>
                    <a:cubicBezTo>
                      <a:pt x="203155" y="127632"/>
                      <a:pt x="222181" y="116216"/>
                      <a:pt x="239529" y="101890"/>
                    </a:cubicBezTo>
                    <a:cubicBezTo>
                      <a:pt x="261541" y="83721"/>
                      <a:pt x="280567" y="62083"/>
                      <a:pt x="303511" y="44997"/>
                    </a:cubicBezTo>
                    <a:cubicBezTo>
                      <a:pt x="306906" y="42460"/>
                      <a:pt x="307279" y="37796"/>
                      <a:pt x="303511" y="35334"/>
                    </a:cubicBezTo>
                    <a:cubicBezTo>
                      <a:pt x="265159" y="10002"/>
                      <a:pt x="218488" y="-2496"/>
                      <a:pt x="172600" y="414"/>
                    </a:cubicBezTo>
                    <a:cubicBezTo>
                      <a:pt x="129137" y="3175"/>
                      <a:pt x="87465" y="19851"/>
                      <a:pt x="53441" y="46974"/>
                    </a:cubicBezTo>
                    <a:cubicBezTo>
                      <a:pt x="44226" y="54323"/>
                      <a:pt x="35645" y="62419"/>
                      <a:pt x="27848" y="71223"/>
                    </a:cubicBezTo>
                    <a:cubicBezTo>
                      <a:pt x="19603" y="80513"/>
                      <a:pt x="10388" y="90810"/>
                      <a:pt x="10239" y="103905"/>
                    </a:cubicBezTo>
                    <a:cubicBezTo>
                      <a:pt x="10202" y="111068"/>
                      <a:pt x="21394" y="111068"/>
                      <a:pt x="21468" y="103867"/>
                    </a:cubicBezTo>
                    <a:lnTo>
                      <a:pt x="21468" y="103867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847" name="Google Shape;847;p14"/>
            <p:cNvGrpSpPr/>
            <p:nvPr/>
          </p:nvGrpSpPr>
          <p:grpSpPr>
            <a:xfrm>
              <a:off x="5816619" y="519790"/>
              <a:ext cx="189596" cy="253768"/>
              <a:chOff x="5816619" y="519790"/>
              <a:chExt cx="189596" cy="253768"/>
            </a:xfrm>
          </p:grpSpPr>
          <p:sp>
            <p:nvSpPr>
              <p:cNvPr id="848" name="Google Shape;848;p14"/>
              <p:cNvSpPr/>
              <p:nvPr/>
            </p:nvSpPr>
            <p:spPr>
              <a:xfrm>
                <a:off x="5822164" y="525229"/>
                <a:ext cx="178552" cy="242687"/>
              </a:xfrm>
              <a:custGeom>
                <a:rect b="b" l="l" r="r" t="t"/>
                <a:pathLst>
                  <a:path extrusionOk="0" h="242687" w="178552">
                    <a:moveTo>
                      <a:pt x="7946" y="242683"/>
                    </a:moveTo>
                    <a:cubicBezTo>
                      <a:pt x="3395" y="242870"/>
                      <a:pt x="1492" y="237013"/>
                      <a:pt x="1194" y="232461"/>
                    </a:cubicBezTo>
                    <a:cubicBezTo>
                      <a:pt x="-2947" y="173143"/>
                      <a:pt x="20221" y="112481"/>
                      <a:pt x="62825" y="70996"/>
                    </a:cubicBezTo>
                    <a:cubicBezTo>
                      <a:pt x="95432" y="39285"/>
                      <a:pt x="137403" y="19362"/>
                      <a:pt x="178552" y="0"/>
                    </a:cubicBezTo>
                    <a:cubicBezTo>
                      <a:pt x="151579" y="51335"/>
                      <a:pt x="165383" y="116212"/>
                      <a:pt x="141059" y="168890"/>
                    </a:cubicBezTo>
                    <a:cubicBezTo>
                      <a:pt x="117294" y="220411"/>
                      <a:pt x="55401" y="251115"/>
                      <a:pt x="0" y="238915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49" name="Google Shape;849;p14"/>
              <p:cNvSpPr/>
              <p:nvPr/>
            </p:nvSpPr>
            <p:spPr>
              <a:xfrm>
                <a:off x="5816619" y="519790"/>
                <a:ext cx="189596" cy="253768"/>
              </a:xfrm>
              <a:custGeom>
                <a:rect b="b" l="l" r="r" t="t"/>
                <a:pathLst>
                  <a:path extrusionOk="0" h="253768" w="189596">
                    <a:moveTo>
                      <a:pt x="13492" y="242526"/>
                    </a:moveTo>
                    <a:cubicBezTo>
                      <a:pt x="10955" y="242340"/>
                      <a:pt x="11888" y="219284"/>
                      <a:pt x="11999" y="216374"/>
                    </a:cubicBezTo>
                    <a:cubicBezTo>
                      <a:pt x="12409" y="206487"/>
                      <a:pt x="13529" y="196638"/>
                      <a:pt x="15394" y="186938"/>
                    </a:cubicBezTo>
                    <a:cubicBezTo>
                      <a:pt x="19237" y="167240"/>
                      <a:pt x="25878" y="148102"/>
                      <a:pt x="35205" y="130306"/>
                    </a:cubicBezTo>
                    <a:cubicBezTo>
                      <a:pt x="54791" y="93148"/>
                      <a:pt x="85159" y="65317"/>
                      <a:pt x="120936" y="43977"/>
                    </a:cubicBezTo>
                    <a:cubicBezTo>
                      <a:pt x="142164" y="31330"/>
                      <a:pt x="164511" y="20772"/>
                      <a:pt x="186858" y="10289"/>
                    </a:cubicBezTo>
                    <a:cubicBezTo>
                      <a:pt x="184321" y="7752"/>
                      <a:pt x="181747" y="5178"/>
                      <a:pt x="179210" y="2641"/>
                    </a:cubicBezTo>
                    <a:cubicBezTo>
                      <a:pt x="156938" y="45656"/>
                      <a:pt x="161788" y="95125"/>
                      <a:pt x="151566" y="141200"/>
                    </a:cubicBezTo>
                    <a:cubicBezTo>
                      <a:pt x="146790" y="162763"/>
                      <a:pt x="138172" y="183058"/>
                      <a:pt x="123287" y="199623"/>
                    </a:cubicBezTo>
                    <a:cubicBezTo>
                      <a:pt x="110005" y="214434"/>
                      <a:pt x="93068" y="226036"/>
                      <a:pt x="74451" y="233125"/>
                    </a:cubicBezTo>
                    <a:cubicBezTo>
                      <a:pt x="53000" y="241295"/>
                      <a:pt x="29534" y="243832"/>
                      <a:pt x="7000" y="238982"/>
                    </a:cubicBezTo>
                    <a:cubicBezTo>
                      <a:pt x="-14" y="237490"/>
                      <a:pt x="-3035" y="248271"/>
                      <a:pt x="4015" y="249764"/>
                    </a:cubicBezTo>
                    <a:cubicBezTo>
                      <a:pt x="45912" y="258755"/>
                      <a:pt x="90419" y="245287"/>
                      <a:pt x="121981" y="216747"/>
                    </a:cubicBezTo>
                    <a:cubicBezTo>
                      <a:pt x="138545" y="201749"/>
                      <a:pt x="150484" y="182872"/>
                      <a:pt x="157535" y="161719"/>
                    </a:cubicBezTo>
                    <a:cubicBezTo>
                      <a:pt x="165295" y="138439"/>
                      <a:pt x="167421" y="113704"/>
                      <a:pt x="169884" y="89417"/>
                    </a:cubicBezTo>
                    <a:cubicBezTo>
                      <a:pt x="172682" y="61735"/>
                      <a:pt x="175890" y="33345"/>
                      <a:pt x="188873" y="8274"/>
                    </a:cubicBezTo>
                    <a:cubicBezTo>
                      <a:pt x="191559" y="3088"/>
                      <a:pt x="186261" y="-1762"/>
                      <a:pt x="181225" y="626"/>
                    </a:cubicBezTo>
                    <a:cubicBezTo>
                      <a:pt x="138583" y="20697"/>
                      <a:pt x="94672" y="41515"/>
                      <a:pt x="61208" y="75651"/>
                    </a:cubicBezTo>
                    <a:cubicBezTo>
                      <a:pt x="30727" y="106728"/>
                      <a:pt x="10320" y="147617"/>
                      <a:pt x="3419" y="190557"/>
                    </a:cubicBezTo>
                    <a:cubicBezTo>
                      <a:pt x="1441" y="202794"/>
                      <a:pt x="434" y="215143"/>
                      <a:pt x="658" y="227529"/>
                    </a:cubicBezTo>
                    <a:cubicBezTo>
                      <a:pt x="807" y="237191"/>
                      <a:pt x="471" y="252860"/>
                      <a:pt x="13454" y="253756"/>
                    </a:cubicBezTo>
                    <a:cubicBezTo>
                      <a:pt x="20692" y="254203"/>
                      <a:pt x="20655" y="243011"/>
                      <a:pt x="13492" y="242526"/>
                    </a:cubicBezTo>
                    <a:lnTo>
                      <a:pt x="13492" y="242526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850" name="Google Shape;850;p14"/>
            <p:cNvGrpSpPr/>
            <p:nvPr/>
          </p:nvGrpSpPr>
          <p:grpSpPr>
            <a:xfrm>
              <a:off x="5543781" y="1451084"/>
              <a:ext cx="134313" cy="323497"/>
              <a:chOff x="5543781" y="1451084"/>
              <a:chExt cx="134313" cy="323497"/>
            </a:xfrm>
          </p:grpSpPr>
          <p:sp>
            <p:nvSpPr>
              <p:cNvPr id="851" name="Google Shape;851;p14"/>
              <p:cNvSpPr/>
              <p:nvPr/>
            </p:nvSpPr>
            <p:spPr>
              <a:xfrm>
                <a:off x="5549372" y="1456790"/>
                <a:ext cx="123308" cy="312224"/>
              </a:xfrm>
              <a:custGeom>
                <a:rect b="b" l="l" r="r" t="t"/>
                <a:pathLst>
                  <a:path extrusionOk="0" h="312224" w="123308">
                    <a:moveTo>
                      <a:pt x="34063" y="19101"/>
                    </a:moveTo>
                    <a:cubicBezTo>
                      <a:pt x="35816" y="16639"/>
                      <a:pt x="37608" y="14214"/>
                      <a:pt x="39361" y="11752"/>
                    </a:cubicBezTo>
                    <a:cubicBezTo>
                      <a:pt x="12537" y="51223"/>
                      <a:pt x="-1416" y="99275"/>
                      <a:pt x="114" y="146991"/>
                    </a:cubicBezTo>
                    <a:cubicBezTo>
                      <a:pt x="1904" y="204742"/>
                      <a:pt x="25408" y="259285"/>
                      <a:pt x="48501" y="312224"/>
                    </a:cubicBezTo>
                    <a:cubicBezTo>
                      <a:pt x="55589" y="289504"/>
                      <a:pt x="74206" y="272641"/>
                      <a:pt x="88494" y="253577"/>
                    </a:cubicBezTo>
                    <a:cubicBezTo>
                      <a:pt x="117594" y="214815"/>
                      <a:pt x="129421" y="163592"/>
                      <a:pt x="120280" y="115988"/>
                    </a:cubicBezTo>
                    <a:cubicBezTo>
                      <a:pt x="111140" y="68384"/>
                      <a:pt x="81145" y="25182"/>
                      <a:pt x="39734" y="0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52" name="Google Shape;852;p14"/>
              <p:cNvSpPr/>
              <p:nvPr/>
            </p:nvSpPr>
            <p:spPr>
              <a:xfrm>
                <a:off x="5543781" y="1451084"/>
                <a:ext cx="134313" cy="323497"/>
              </a:xfrm>
              <a:custGeom>
                <a:rect b="b" l="l" r="r" t="t"/>
                <a:pathLst>
                  <a:path extrusionOk="0" h="323497" w="134313">
                    <a:moveTo>
                      <a:pt x="44468" y="27606"/>
                    </a:moveTo>
                    <a:cubicBezTo>
                      <a:pt x="46221" y="25143"/>
                      <a:pt x="48012" y="22719"/>
                      <a:pt x="49765" y="20256"/>
                    </a:cubicBezTo>
                    <a:cubicBezTo>
                      <a:pt x="46557" y="18391"/>
                      <a:pt x="43311" y="16488"/>
                      <a:pt x="40102" y="14623"/>
                    </a:cubicBezTo>
                    <a:cubicBezTo>
                      <a:pt x="17345" y="48423"/>
                      <a:pt x="3728" y="87969"/>
                      <a:pt x="632" y="128559"/>
                    </a:cubicBezTo>
                    <a:cubicBezTo>
                      <a:pt x="-2614" y="170865"/>
                      <a:pt x="7011" y="212799"/>
                      <a:pt x="21225" y="252382"/>
                    </a:cubicBezTo>
                    <a:cubicBezTo>
                      <a:pt x="29545" y="275550"/>
                      <a:pt x="39356" y="298158"/>
                      <a:pt x="49206" y="320729"/>
                    </a:cubicBezTo>
                    <a:cubicBezTo>
                      <a:pt x="51257" y="325467"/>
                      <a:pt x="58085" y="323527"/>
                      <a:pt x="59428" y="319386"/>
                    </a:cubicBezTo>
                    <a:cubicBezTo>
                      <a:pt x="67038" y="295919"/>
                      <a:pt x="86587" y="279131"/>
                      <a:pt x="100689" y="259619"/>
                    </a:cubicBezTo>
                    <a:cubicBezTo>
                      <a:pt x="115277" y="239436"/>
                      <a:pt x="125424" y="215895"/>
                      <a:pt x="130498" y="191534"/>
                    </a:cubicBezTo>
                    <a:cubicBezTo>
                      <a:pt x="140347" y="144340"/>
                      <a:pt x="130983" y="94871"/>
                      <a:pt x="104084" y="54803"/>
                    </a:cubicBezTo>
                    <a:cubicBezTo>
                      <a:pt x="89497" y="33053"/>
                      <a:pt x="70433" y="14548"/>
                      <a:pt x="48124" y="856"/>
                    </a:cubicBezTo>
                    <a:cubicBezTo>
                      <a:pt x="41968" y="-2912"/>
                      <a:pt x="36334" y="6751"/>
                      <a:pt x="42490" y="10519"/>
                    </a:cubicBezTo>
                    <a:cubicBezTo>
                      <a:pt x="80618" y="33948"/>
                      <a:pt x="108636" y="72598"/>
                      <a:pt x="118970" y="116210"/>
                    </a:cubicBezTo>
                    <a:cubicBezTo>
                      <a:pt x="129901" y="162359"/>
                      <a:pt x="119828" y="212612"/>
                      <a:pt x="92818" y="251486"/>
                    </a:cubicBezTo>
                    <a:cubicBezTo>
                      <a:pt x="77820" y="273087"/>
                      <a:pt x="57003" y="290696"/>
                      <a:pt x="48683" y="316401"/>
                    </a:cubicBezTo>
                    <a:cubicBezTo>
                      <a:pt x="52078" y="315953"/>
                      <a:pt x="55510" y="315506"/>
                      <a:pt x="58905" y="315058"/>
                    </a:cubicBezTo>
                    <a:cubicBezTo>
                      <a:pt x="42303" y="276967"/>
                      <a:pt x="25627" y="238429"/>
                      <a:pt x="16935" y="197652"/>
                    </a:cubicBezTo>
                    <a:cubicBezTo>
                      <a:pt x="8541" y="158368"/>
                      <a:pt x="9361" y="118076"/>
                      <a:pt x="21263" y="79612"/>
                    </a:cubicBezTo>
                    <a:cubicBezTo>
                      <a:pt x="27791" y="58496"/>
                      <a:pt x="37454" y="38574"/>
                      <a:pt x="49802" y="20256"/>
                    </a:cubicBezTo>
                    <a:cubicBezTo>
                      <a:pt x="53869" y="14212"/>
                      <a:pt x="44281" y="8840"/>
                      <a:pt x="40140" y="14623"/>
                    </a:cubicBezTo>
                    <a:cubicBezTo>
                      <a:pt x="38386" y="17085"/>
                      <a:pt x="36596" y="19510"/>
                      <a:pt x="34842" y="21972"/>
                    </a:cubicBezTo>
                    <a:cubicBezTo>
                      <a:pt x="30589" y="27830"/>
                      <a:pt x="40289" y="33426"/>
                      <a:pt x="44468" y="27606"/>
                    </a:cubicBezTo>
                    <a:lnTo>
                      <a:pt x="44468" y="27606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853" name="Google Shape;853;p14"/>
            <p:cNvGrpSpPr/>
            <p:nvPr/>
          </p:nvGrpSpPr>
          <p:grpSpPr>
            <a:xfrm>
              <a:off x="4868089" y="874032"/>
              <a:ext cx="165382" cy="306850"/>
              <a:chOff x="4868089" y="874032"/>
              <a:chExt cx="165382" cy="306850"/>
            </a:xfrm>
          </p:grpSpPr>
          <p:sp>
            <p:nvSpPr>
              <p:cNvPr id="854" name="Google Shape;854;p14"/>
              <p:cNvSpPr/>
              <p:nvPr/>
            </p:nvSpPr>
            <p:spPr>
              <a:xfrm>
                <a:off x="4873745" y="879498"/>
                <a:ext cx="154211" cy="296009"/>
              </a:xfrm>
              <a:custGeom>
                <a:rect b="b" l="l" r="r" t="t"/>
                <a:pathLst>
                  <a:path extrusionOk="0" h="296009" w="154211">
                    <a:moveTo>
                      <a:pt x="131429" y="292153"/>
                    </a:moveTo>
                    <a:cubicBezTo>
                      <a:pt x="134525" y="292451"/>
                      <a:pt x="130310" y="296667"/>
                      <a:pt x="127288" y="295921"/>
                    </a:cubicBezTo>
                    <a:cubicBezTo>
                      <a:pt x="70058" y="282192"/>
                      <a:pt x="27043" y="230969"/>
                      <a:pt x="10255" y="174561"/>
                    </a:cubicBezTo>
                    <a:cubicBezTo>
                      <a:pt x="-6496" y="118152"/>
                      <a:pt x="-602" y="57341"/>
                      <a:pt x="12755" y="0"/>
                    </a:cubicBezTo>
                    <a:cubicBezTo>
                      <a:pt x="10889" y="37494"/>
                      <a:pt x="32452" y="72264"/>
                      <a:pt x="57597" y="100170"/>
                    </a:cubicBezTo>
                    <a:cubicBezTo>
                      <a:pt x="82743" y="128076"/>
                      <a:pt x="112402" y="152288"/>
                      <a:pt x="132846" y="183775"/>
                    </a:cubicBezTo>
                    <a:cubicBezTo>
                      <a:pt x="153291" y="215300"/>
                      <a:pt x="162916" y="257681"/>
                      <a:pt x="144151" y="290213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55" name="Google Shape;855;p14"/>
              <p:cNvSpPr/>
              <p:nvPr/>
            </p:nvSpPr>
            <p:spPr>
              <a:xfrm>
                <a:off x="4868089" y="874032"/>
                <a:ext cx="165382" cy="306850"/>
              </a:xfrm>
              <a:custGeom>
                <a:rect b="b" l="l" r="r" t="t"/>
                <a:pathLst>
                  <a:path extrusionOk="0" h="306850" w="165382">
                    <a:moveTo>
                      <a:pt x="135592" y="303029"/>
                    </a:moveTo>
                    <a:cubicBezTo>
                      <a:pt x="135107" y="302731"/>
                      <a:pt x="134659" y="302469"/>
                      <a:pt x="134174" y="302171"/>
                    </a:cubicBezTo>
                    <a:cubicBezTo>
                      <a:pt x="133615" y="300865"/>
                      <a:pt x="133093" y="299522"/>
                      <a:pt x="132533" y="298216"/>
                    </a:cubicBezTo>
                    <a:cubicBezTo>
                      <a:pt x="132608" y="292061"/>
                      <a:pt x="134025" y="297060"/>
                      <a:pt x="133093" y="295717"/>
                    </a:cubicBezTo>
                    <a:cubicBezTo>
                      <a:pt x="132794" y="295269"/>
                      <a:pt x="129735" y="294821"/>
                      <a:pt x="129175" y="294672"/>
                    </a:cubicBezTo>
                    <a:cubicBezTo>
                      <a:pt x="127012" y="294075"/>
                      <a:pt x="124885" y="293404"/>
                      <a:pt x="122721" y="292658"/>
                    </a:cubicBezTo>
                    <a:cubicBezTo>
                      <a:pt x="117685" y="290942"/>
                      <a:pt x="112760" y="288927"/>
                      <a:pt x="107948" y="286577"/>
                    </a:cubicBezTo>
                    <a:cubicBezTo>
                      <a:pt x="99143" y="282249"/>
                      <a:pt x="90712" y="277063"/>
                      <a:pt x="82952" y="271057"/>
                    </a:cubicBezTo>
                    <a:cubicBezTo>
                      <a:pt x="67245" y="258895"/>
                      <a:pt x="53890" y="243711"/>
                      <a:pt x="43294" y="226922"/>
                    </a:cubicBezTo>
                    <a:cubicBezTo>
                      <a:pt x="18037" y="187078"/>
                      <a:pt x="9755" y="139773"/>
                      <a:pt x="11434" y="93139"/>
                    </a:cubicBezTo>
                    <a:cubicBezTo>
                      <a:pt x="12478" y="64076"/>
                      <a:pt x="17216" y="35312"/>
                      <a:pt x="23782" y="6996"/>
                    </a:cubicBezTo>
                    <a:cubicBezTo>
                      <a:pt x="20126" y="6511"/>
                      <a:pt x="16470" y="5989"/>
                      <a:pt x="12777" y="5504"/>
                    </a:cubicBezTo>
                    <a:cubicBezTo>
                      <a:pt x="10912" y="50646"/>
                      <a:pt x="39377" y="89259"/>
                      <a:pt x="69148" y="120224"/>
                    </a:cubicBezTo>
                    <a:cubicBezTo>
                      <a:pt x="99404" y="151711"/>
                      <a:pt x="135517" y="181557"/>
                      <a:pt x="149097" y="224647"/>
                    </a:cubicBezTo>
                    <a:cubicBezTo>
                      <a:pt x="156148" y="247106"/>
                      <a:pt x="156745" y="271915"/>
                      <a:pt x="144919" y="292881"/>
                    </a:cubicBezTo>
                    <a:cubicBezTo>
                      <a:pt x="141375" y="299149"/>
                      <a:pt x="151037" y="304820"/>
                      <a:pt x="154582" y="298515"/>
                    </a:cubicBezTo>
                    <a:cubicBezTo>
                      <a:pt x="176406" y="259827"/>
                      <a:pt x="162267" y="212298"/>
                      <a:pt x="137831" y="178498"/>
                    </a:cubicBezTo>
                    <a:cubicBezTo>
                      <a:pt x="110932" y="141265"/>
                      <a:pt x="72431" y="114068"/>
                      <a:pt x="46838" y="75828"/>
                    </a:cubicBezTo>
                    <a:cubicBezTo>
                      <a:pt x="32848" y="54899"/>
                      <a:pt x="22924" y="31022"/>
                      <a:pt x="23969" y="5467"/>
                    </a:cubicBezTo>
                    <a:cubicBezTo>
                      <a:pt x="24230" y="-801"/>
                      <a:pt x="14418" y="-2181"/>
                      <a:pt x="12963" y="3974"/>
                    </a:cubicBezTo>
                    <a:cubicBezTo>
                      <a:pt x="-132" y="60495"/>
                      <a:pt x="-6436" y="120634"/>
                      <a:pt x="9270" y="177341"/>
                    </a:cubicBezTo>
                    <a:cubicBezTo>
                      <a:pt x="21507" y="221625"/>
                      <a:pt x="48741" y="262924"/>
                      <a:pt x="87727" y="287957"/>
                    </a:cubicBezTo>
                    <a:cubicBezTo>
                      <a:pt x="98471" y="294859"/>
                      <a:pt x="110111" y="300380"/>
                      <a:pt x="122273" y="304223"/>
                    </a:cubicBezTo>
                    <a:cubicBezTo>
                      <a:pt x="128019" y="306051"/>
                      <a:pt x="134510" y="308774"/>
                      <a:pt x="139920" y="304820"/>
                    </a:cubicBezTo>
                    <a:cubicBezTo>
                      <a:pt x="144770" y="301276"/>
                      <a:pt x="144993" y="293963"/>
                      <a:pt x="138502" y="292173"/>
                    </a:cubicBezTo>
                    <a:cubicBezTo>
                      <a:pt x="131638" y="290345"/>
                      <a:pt x="128653" y="301126"/>
                      <a:pt x="135592" y="303029"/>
                    </a:cubicBezTo>
                    <a:lnTo>
                      <a:pt x="135592" y="303029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856" name="Google Shape;856;p14"/>
            <p:cNvGrpSpPr/>
            <p:nvPr/>
          </p:nvGrpSpPr>
          <p:grpSpPr>
            <a:xfrm>
              <a:off x="4645591" y="1121519"/>
              <a:ext cx="298468" cy="157246"/>
              <a:chOff x="4645591" y="1121519"/>
              <a:chExt cx="298468" cy="157246"/>
            </a:xfrm>
          </p:grpSpPr>
          <p:sp>
            <p:nvSpPr>
              <p:cNvPr id="857" name="Google Shape;857;p14"/>
              <p:cNvSpPr/>
              <p:nvPr/>
            </p:nvSpPr>
            <p:spPr>
              <a:xfrm>
                <a:off x="4650867" y="1126797"/>
                <a:ext cx="287489" cy="146530"/>
              </a:xfrm>
              <a:custGeom>
                <a:rect b="b" l="l" r="r" t="t"/>
                <a:pathLst>
                  <a:path extrusionOk="0" h="146530" w="287489">
                    <a:moveTo>
                      <a:pt x="287489" y="37467"/>
                    </a:moveTo>
                    <a:cubicBezTo>
                      <a:pt x="283162" y="26163"/>
                      <a:pt x="270067" y="21425"/>
                      <a:pt x="258502" y="17955"/>
                    </a:cubicBezTo>
                    <a:cubicBezTo>
                      <a:pt x="245929" y="14224"/>
                      <a:pt x="233394" y="10456"/>
                      <a:pt x="220821" y="6726"/>
                    </a:cubicBezTo>
                    <a:cubicBezTo>
                      <a:pt x="209256" y="3256"/>
                      <a:pt x="197430" y="-214"/>
                      <a:pt x="185379" y="10"/>
                    </a:cubicBezTo>
                    <a:cubicBezTo>
                      <a:pt x="166614" y="346"/>
                      <a:pt x="149229" y="9524"/>
                      <a:pt x="133261" y="19335"/>
                    </a:cubicBezTo>
                    <a:cubicBezTo>
                      <a:pt x="82188" y="50748"/>
                      <a:pt x="36822" y="91413"/>
                      <a:pt x="0" y="138719"/>
                    </a:cubicBezTo>
                    <a:cubicBezTo>
                      <a:pt x="28615" y="135547"/>
                      <a:pt x="56968" y="147411"/>
                      <a:pt x="85732" y="146478"/>
                    </a:cubicBezTo>
                    <a:cubicBezTo>
                      <a:pt x="108601" y="145732"/>
                      <a:pt x="130463" y="136965"/>
                      <a:pt x="150796" y="126407"/>
                    </a:cubicBezTo>
                    <a:cubicBezTo>
                      <a:pt x="199929" y="100926"/>
                      <a:pt x="243280" y="64365"/>
                      <a:pt x="276633" y="20193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58" name="Google Shape;858;p14"/>
              <p:cNvSpPr/>
              <p:nvPr/>
            </p:nvSpPr>
            <p:spPr>
              <a:xfrm>
                <a:off x="4645591" y="1121519"/>
                <a:ext cx="298468" cy="157246"/>
              </a:xfrm>
              <a:custGeom>
                <a:rect b="b" l="l" r="r" t="t"/>
                <a:pathLst>
                  <a:path extrusionOk="0" h="157246" w="298468">
                    <a:moveTo>
                      <a:pt x="298175" y="41253"/>
                    </a:moveTo>
                    <a:cubicBezTo>
                      <a:pt x="289632" y="20921"/>
                      <a:pt x="263479" y="17302"/>
                      <a:pt x="244714" y="11706"/>
                    </a:cubicBezTo>
                    <a:cubicBezTo>
                      <a:pt x="220837" y="4580"/>
                      <a:pt x="196886" y="-4523"/>
                      <a:pt x="171890" y="2565"/>
                    </a:cubicBezTo>
                    <a:cubicBezTo>
                      <a:pt x="149431" y="8908"/>
                      <a:pt x="129098" y="23308"/>
                      <a:pt x="110221" y="36552"/>
                    </a:cubicBezTo>
                    <a:cubicBezTo>
                      <a:pt x="91008" y="50057"/>
                      <a:pt x="72690" y="64868"/>
                      <a:pt x="55491" y="80873"/>
                    </a:cubicBezTo>
                    <a:cubicBezTo>
                      <a:pt x="35905" y="99116"/>
                      <a:pt x="17811" y="118927"/>
                      <a:pt x="1321" y="140042"/>
                    </a:cubicBezTo>
                    <a:cubicBezTo>
                      <a:pt x="-1253" y="143363"/>
                      <a:pt x="-134" y="150153"/>
                      <a:pt x="5276" y="149593"/>
                    </a:cubicBezTo>
                    <a:cubicBezTo>
                      <a:pt x="27996" y="147317"/>
                      <a:pt x="50082" y="153883"/>
                      <a:pt x="72466" y="156458"/>
                    </a:cubicBezTo>
                    <a:cubicBezTo>
                      <a:pt x="94478" y="158995"/>
                      <a:pt x="115743" y="155301"/>
                      <a:pt x="136262" y="147019"/>
                    </a:cubicBezTo>
                    <a:cubicBezTo>
                      <a:pt x="174427" y="131611"/>
                      <a:pt x="209682" y="107511"/>
                      <a:pt x="239976" y="79829"/>
                    </a:cubicBezTo>
                    <a:cubicBezTo>
                      <a:pt x="257137" y="64122"/>
                      <a:pt x="272731" y="46849"/>
                      <a:pt x="286796" y="28307"/>
                    </a:cubicBezTo>
                    <a:cubicBezTo>
                      <a:pt x="291161" y="22562"/>
                      <a:pt x="281424" y="17003"/>
                      <a:pt x="277134" y="22674"/>
                    </a:cubicBezTo>
                    <a:cubicBezTo>
                      <a:pt x="253332" y="54012"/>
                      <a:pt x="224381" y="81582"/>
                      <a:pt x="191887" y="103780"/>
                    </a:cubicBezTo>
                    <a:cubicBezTo>
                      <a:pt x="158646" y="126500"/>
                      <a:pt x="119175" y="149220"/>
                      <a:pt x="77540" y="145750"/>
                    </a:cubicBezTo>
                    <a:cubicBezTo>
                      <a:pt x="53365" y="143736"/>
                      <a:pt x="29787" y="135939"/>
                      <a:pt x="5313" y="138401"/>
                    </a:cubicBezTo>
                    <a:cubicBezTo>
                      <a:pt x="6619" y="141572"/>
                      <a:pt x="7962" y="144781"/>
                      <a:pt x="9268" y="147952"/>
                    </a:cubicBezTo>
                    <a:cubicBezTo>
                      <a:pt x="36315" y="113330"/>
                      <a:pt x="67766" y="82067"/>
                      <a:pt x="102909" y="55654"/>
                    </a:cubicBezTo>
                    <a:cubicBezTo>
                      <a:pt x="120369" y="42559"/>
                      <a:pt x="138724" y="29613"/>
                      <a:pt x="158310" y="19876"/>
                    </a:cubicBezTo>
                    <a:cubicBezTo>
                      <a:pt x="167898" y="15138"/>
                      <a:pt x="178307" y="11370"/>
                      <a:pt x="189089" y="10922"/>
                    </a:cubicBezTo>
                    <a:cubicBezTo>
                      <a:pt x="201288" y="10400"/>
                      <a:pt x="213077" y="13944"/>
                      <a:pt x="224642" y="17414"/>
                    </a:cubicBezTo>
                    <a:cubicBezTo>
                      <a:pt x="237626" y="21294"/>
                      <a:pt x="250608" y="25062"/>
                      <a:pt x="263554" y="29016"/>
                    </a:cubicBezTo>
                    <a:cubicBezTo>
                      <a:pt x="272097" y="31628"/>
                      <a:pt x="283588" y="35172"/>
                      <a:pt x="287393" y="44238"/>
                    </a:cubicBezTo>
                    <a:cubicBezTo>
                      <a:pt x="288587" y="47036"/>
                      <a:pt x="291087" y="48976"/>
                      <a:pt x="294295" y="48155"/>
                    </a:cubicBezTo>
                    <a:cubicBezTo>
                      <a:pt x="296869" y="47446"/>
                      <a:pt x="299331" y="44051"/>
                      <a:pt x="298175" y="41253"/>
                    </a:cubicBezTo>
                    <a:lnTo>
                      <a:pt x="298175" y="41253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859" name="Google Shape;859;p14"/>
            <p:cNvGrpSpPr/>
            <p:nvPr/>
          </p:nvGrpSpPr>
          <p:grpSpPr>
            <a:xfrm>
              <a:off x="4459802" y="926301"/>
              <a:ext cx="310009" cy="171394"/>
              <a:chOff x="4459802" y="926301"/>
              <a:chExt cx="310009" cy="171394"/>
            </a:xfrm>
          </p:grpSpPr>
          <p:sp>
            <p:nvSpPr>
              <p:cNvPr id="860" name="Google Shape;860;p14"/>
              <p:cNvSpPr/>
              <p:nvPr/>
            </p:nvSpPr>
            <p:spPr>
              <a:xfrm>
                <a:off x="4465152" y="931915"/>
                <a:ext cx="299241" cy="159973"/>
              </a:xfrm>
              <a:custGeom>
                <a:rect b="b" l="l" r="r" t="t"/>
                <a:pathLst>
                  <a:path extrusionOk="0" h="159973" w="299241">
                    <a:moveTo>
                      <a:pt x="299241" y="153780"/>
                    </a:moveTo>
                    <a:cubicBezTo>
                      <a:pt x="277342" y="154004"/>
                      <a:pt x="255405" y="154228"/>
                      <a:pt x="233506" y="154452"/>
                    </a:cubicBezTo>
                    <a:cubicBezTo>
                      <a:pt x="189111" y="154900"/>
                      <a:pt x="142103" y="154676"/>
                      <a:pt x="104162" y="131657"/>
                    </a:cubicBezTo>
                    <a:cubicBezTo>
                      <a:pt x="55923" y="102371"/>
                      <a:pt x="34807" y="44433"/>
                      <a:pt x="0" y="0"/>
                    </a:cubicBezTo>
                    <a:cubicBezTo>
                      <a:pt x="9177" y="9252"/>
                      <a:pt x="22272" y="13356"/>
                      <a:pt x="34994" y="16117"/>
                    </a:cubicBezTo>
                    <a:cubicBezTo>
                      <a:pt x="96663" y="29510"/>
                      <a:pt x="166726" y="21265"/>
                      <a:pt x="217091" y="59319"/>
                    </a:cubicBezTo>
                    <a:cubicBezTo>
                      <a:pt x="249436" y="83755"/>
                      <a:pt x="266709" y="122741"/>
                      <a:pt x="282677" y="159973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61" name="Google Shape;861;p14"/>
              <p:cNvSpPr/>
              <p:nvPr/>
            </p:nvSpPr>
            <p:spPr>
              <a:xfrm>
                <a:off x="4459802" y="926301"/>
                <a:ext cx="310009" cy="171394"/>
              </a:xfrm>
              <a:custGeom>
                <a:rect b="b" l="l" r="r" t="t"/>
                <a:pathLst>
                  <a:path extrusionOk="0" h="171394" w="310009">
                    <a:moveTo>
                      <a:pt x="304591" y="153798"/>
                    </a:moveTo>
                    <a:cubicBezTo>
                      <a:pt x="276909" y="154097"/>
                      <a:pt x="249189" y="154619"/>
                      <a:pt x="221508" y="154582"/>
                    </a:cubicBezTo>
                    <a:cubicBezTo>
                      <a:pt x="196885" y="154545"/>
                      <a:pt x="171964" y="153537"/>
                      <a:pt x="148012" y="147270"/>
                    </a:cubicBezTo>
                    <a:cubicBezTo>
                      <a:pt x="125740" y="141413"/>
                      <a:pt x="105818" y="130519"/>
                      <a:pt x="89253" y="114477"/>
                    </a:cubicBezTo>
                    <a:cubicBezTo>
                      <a:pt x="73883" y="99554"/>
                      <a:pt x="61758" y="81758"/>
                      <a:pt x="50342" y="63739"/>
                    </a:cubicBezTo>
                    <a:cubicBezTo>
                      <a:pt x="37061" y="42772"/>
                      <a:pt x="24563" y="21321"/>
                      <a:pt x="9267" y="1697"/>
                    </a:cubicBezTo>
                    <a:cubicBezTo>
                      <a:pt x="6618" y="4346"/>
                      <a:pt x="4006" y="6957"/>
                      <a:pt x="1358" y="9606"/>
                    </a:cubicBezTo>
                    <a:cubicBezTo>
                      <a:pt x="17847" y="25686"/>
                      <a:pt x="43254" y="28707"/>
                      <a:pt x="65078" y="31692"/>
                    </a:cubicBezTo>
                    <a:cubicBezTo>
                      <a:pt x="87798" y="34826"/>
                      <a:pt x="110705" y="36318"/>
                      <a:pt x="133388" y="39415"/>
                    </a:cubicBezTo>
                    <a:cubicBezTo>
                      <a:pt x="155213" y="42362"/>
                      <a:pt x="177410" y="46801"/>
                      <a:pt x="197444" y="56389"/>
                    </a:cubicBezTo>
                    <a:cubicBezTo>
                      <a:pt x="217889" y="66164"/>
                      <a:pt x="234677" y="81161"/>
                      <a:pt x="247697" y="99666"/>
                    </a:cubicBezTo>
                    <a:cubicBezTo>
                      <a:pt x="262620" y="120856"/>
                      <a:pt x="273029" y="144770"/>
                      <a:pt x="283176" y="168460"/>
                    </a:cubicBezTo>
                    <a:cubicBezTo>
                      <a:pt x="286012" y="175064"/>
                      <a:pt x="295637" y="169356"/>
                      <a:pt x="292839" y="162827"/>
                    </a:cubicBezTo>
                    <a:cubicBezTo>
                      <a:pt x="274932" y="121117"/>
                      <a:pt x="254860" y="77207"/>
                      <a:pt x="214419" y="52845"/>
                    </a:cubicBezTo>
                    <a:cubicBezTo>
                      <a:pt x="175060" y="29118"/>
                      <a:pt x="127307" y="27663"/>
                      <a:pt x="82874" y="22738"/>
                    </a:cubicBezTo>
                    <a:cubicBezTo>
                      <a:pt x="70077" y="21321"/>
                      <a:pt x="57319" y="19604"/>
                      <a:pt x="44671" y="17030"/>
                    </a:cubicBezTo>
                    <a:cubicBezTo>
                      <a:pt x="31987" y="14419"/>
                      <a:pt x="18817" y="11024"/>
                      <a:pt x="9267" y="1734"/>
                    </a:cubicBezTo>
                    <a:cubicBezTo>
                      <a:pt x="3969" y="-3451"/>
                      <a:pt x="-2970" y="4122"/>
                      <a:pt x="1358" y="9643"/>
                    </a:cubicBezTo>
                    <a:cubicBezTo>
                      <a:pt x="28741" y="44787"/>
                      <a:pt x="46649" y="86907"/>
                      <a:pt x="77987" y="119065"/>
                    </a:cubicBezTo>
                    <a:cubicBezTo>
                      <a:pt x="94252" y="135779"/>
                      <a:pt x="113913" y="148240"/>
                      <a:pt x="136149" y="155477"/>
                    </a:cubicBezTo>
                    <a:cubicBezTo>
                      <a:pt x="160025" y="163237"/>
                      <a:pt x="185469" y="165252"/>
                      <a:pt x="210427" y="165700"/>
                    </a:cubicBezTo>
                    <a:cubicBezTo>
                      <a:pt x="241803" y="166259"/>
                      <a:pt x="273253" y="165364"/>
                      <a:pt x="304628" y="165028"/>
                    </a:cubicBezTo>
                    <a:cubicBezTo>
                      <a:pt x="311791" y="164916"/>
                      <a:pt x="311828" y="153724"/>
                      <a:pt x="304591" y="153798"/>
                    </a:cubicBezTo>
                    <a:lnTo>
                      <a:pt x="304591" y="153798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862" name="Google Shape;862;p14"/>
            <p:cNvGrpSpPr/>
            <p:nvPr/>
          </p:nvGrpSpPr>
          <p:grpSpPr>
            <a:xfrm>
              <a:off x="4888187" y="1472899"/>
              <a:ext cx="322263" cy="183082"/>
              <a:chOff x="4888187" y="1472899"/>
              <a:chExt cx="322263" cy="183082"/>
            </a:xfrm>
          </p:grpSpPr>
          <p:sp>
            <p:nvSpPr>
              <p:cNvPr id="863" name="Google Shape;863;p14"/>
              <p:cNvSpPr/>
              <p:nvPr/>
            </p:nvSpPr>
            <p:spPr>
              <a:xfrm>
                <a:off x="4893439" y="1478540"/>
                <a:ext cx="311589" cy="171911"/>
              </a:xfrm>
              <a:custGeom>
                <a:rect b="b" l="l" r="r" t="t"/>
                <a:pathLst>
                  <a:path extrusionOk="0" h="171911" w="311589">
                    <a:moveTo>
                      <a:pt x="311590" y="0"/>
                    </a:moveTo>
                    <a:cubicBezTo>
                      <a:pt x="244549" y="18728"/>
                      <a:pt x="171762" y="21899"/>
                      <a:pt x="111511" y="56782"/>
                    </a:cubicBezTo>
                    <a:cubicBezTo>
                      <a:pt x="66407" y="82934"/>
                      <a:pt x="32681" y="124494"/>
                      <a:pt x="0" y="165122"/>
                    </a:cubicBezTo>
                    <a:cubicBezTo>
                      <a:pt x="21340" y="156243"/>
                      <a:pt x="45589" y="160570"/>
                      <a:pt x="68384" y="164376"/>
                    </a:cubicBezTo>
                    <a:cubicBezTo>
                      <a:pt x="102558" y="170046"/>
                      <a:pt x="137365" y="174150"/>
                      <a:pt x="171837" y="170569"/>
                    </a:cubicBezTo>
                    <a:cubicBezTo>
                      <a:pt x="206309" y="166987"/>
                      <a:pt x="240706" y="155123"/>
                      <a:pt x="266597" y="132142"/>
                    </a:cubicBezTo>
                    <a:cubicBezTo>
                      <a:pt x="301629" y="101028"/>
                      <a:pt x="317634" y="50029"/>
                      <a:pt x="306665" y="4477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64" name="Google Shape;864;p14"/>
              <p:cNvSpPr/>
              <p:nvPr/>
            </p:nvSpPr>
            <p:spPr>
              <a:xfrm>
                <a:off x="4888187" y="1472899"/>
                <a:ext cx="322263" cy="183082"/>
              </a:xfrm>
              <a:custGeom>
                <a:rect b="b" l="l" r="r" t="t"/>
                <a:pathLst>
                  <a:path extrusionOk="0" h="183082" w="322263">
                    <a:moveTo>
                      <a:pt x="315349" y="232"/>
                    </a:moveTo>
                    <a:cubicBezTo>
                      <a:pt x="268715" y="13177"/>
                      <a:pt x="220291" y="18550"/>
                      <a:pt x="173918" y="32428"/>
                    </a:cubicBezTo>
                    <a:cubicBezTo>
                      <a:pt x="151123" y="39255"/>
                      <a:pt x="128813" y="48246"/>
                      <a:pt x="108518" y="60819"/>
                    </a:cubicBezTo>
                    <a:cubicBezTo>
                      <a:pt x="88484" y="73205"/>
                      <a:pt x="70465" y="88687"/>
                      <a:pt x="54012" y="105476"/>
                    </a:cubicBezTo>
                    <a:cubicBezTo>
                      <a:pt x="35135" y="124763"/>
                      <a:pt x="18160" y="145767"/>
                      <a:pt x="1260" y="166809"/>
                    </a:cubicBezTo>
                    <a:cubicBezTo>
                      <a:pt x="-1762" y="170577"/>
                      <a:pt x="887" y="178486"/>
                      <a:pt x="6707" y="176173"/>
                    </a:cubicBezTo>
                    <a:cubicBezTo>
                      <a:pt x="34873" y="164906"/>
                      <a:pt x="66883" y="175091"/>
                      <a:pt x="95610" y="178971"/>
                    </a:cubicBezTo>
                    <a:cubicBezTo>
                      <a:pt x="126687" y="183186"/>
                      <a:pt x="158211" y="185052"/>
                      <a:pt x="189325" y="180202"/>
                    </a:cubicBezTo>
                    <a:cubicBezTo>
                      <a:pt x="216224" y="176023"/>
                      <a:pt x="242936" y="166547"/>
                      <a:pt x="265022" y="150356"/>
                    </a:cubicBezTo>
                    <a:cubicBezTo>
                      <a:pt x="285578" y="135284"/>
                      <a:pt x="301098" y="114989"/>
                      <a:pt x="310686" y="91411"/>
                    </a:cubicBezTo>
                    <a:cubicBezTo>
                      <a:pt x="321318" y="65296"/>
                      <a:pt x="323706" y="36084"/>
                      <a:pt x="317289" y="8626"/>
                    </a:cubicBezTo>
                    <a:cubicBezTo>
                      <a:pt x="315648" y="1612"/>
                      <a:pt x="304866" y="4597"/>
                      <a:pt x="306508" y="11611"/>
                    </a:cubicBezTo>
                    <a:cubicBezTo>
                      <a:pt x="317476" y="58319"/>
                      <a:pt x="299419" y="109990"/>
                      <a:pt x="261291" y="139276"/>
                    </a:cubicBezTo>
                    <a:cubicBezTo>
                      <a:pt x="215590" y="174382"/>
                      <a:pt x="154518" y="175501"/>
                      <a:pt x="99825" y="168338"/>
                    </a:cubicBezTo>
                    <a:cubicBezTo>
                      <a:pt x="68749" y="164272"/>
                      <a:pt x="34276" y="153191"/>
                      <a:pt x="3759" y="165391"/>
                    </a:cubicBezTo>
                    <a:cubicBezTo>
                      <a:pt x="5587" y="168525"/>
                      <a:pt x="7378" y="171621"/>
                      <a:pt x="9206" y="174755"/>
                    </a:cubicBezTo>
                    <a:cubicBezTo>
                      <a:pt x="38418" y="138418"/>
                      <a:pt x="68375" y="100924"/>
                      <a:pt x="107548" y="74772"/>
                    </a:cubicBezTo>
                    <a:cubicBezTo>
                      <a:pt x="147057" y="48395"/>
                      <a:pt x="193541" y="37651"/>
                      <a:pt x="239466" y="28436"/>
                    </a:cubicBezTo>
                    <a:cubicBezTo>
                      <a:pt x="265880" y="23138"/>
                      <a:pt x="292368" y="18251"/>
                      <a:pt x="318334" y="11051"/>
                    </a:cubicBezTo>
                    <a:cubicBezTo>
                      <a:pt x="325236" y="9111"/>
                      <a:pt x="322288" y="-1708"/>
                      <a:pt x="315349" y="232"/>
                    </a:cubicBezTo>
                    <a:lnTo>
                      <a:pt x="315349" y="232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865" name="Google Shape;865;p14"/>
            <p:cNvSpPr/>
            <p:nvPr/>
          </p:nvSpPr>
          <p:spPr>
            <a:xfrm>
              <a:off x="5559148" y="1449403"/>
              <a:ext cx="412580" cy="477047"/>
            </a:xfrm>
            <a:custGeom>
              <a:rect b="b" l="l" r="r" t="t"/>
              <a:pathLst>
                <a:path extrusionOk="0" h="477047" w="412580">
                  <a:moveTo>
                    <a:pt x="409409" y="477047"/>
                  </a:moveTo>
                  <a:cubicBezTo>
                    <a:pt x="398665" y="455670"/>
                    <a:pt x="384115" y="429928"/>
                    <a:pt x="366768" y="402023"/>
                  </a:cubicBezTo>
                  <a:cubicBezTo>
                    <a:pt x="371095" y="404373"/>
                    <a:pt x="375908" y="406574"/>
                    <a:pt x="381093" y="408477"/>
                  </a:cubicBezTo>
                  <a:cubicBezTo>
                    <a:pt x="392621" y="412767"/>
                    <a:pt x="403776" y="414894"/>
                    <a:pt x="412580" y="414856"/>
                  </a:cubicBezTo>
                  <a:cubicBezTo>
                    <a:pt x="405940" y="409074"/>
                    <a:pt x="396128" y="403403"/>
                    <a:pt x="384563" y="399113"/>
                  </a:cubicBezTo>
                  <a:cubicBezTo>
                    <a:pt x="376355" y="396053"/>
                    <a:pt x="368371" y="394113"/>
                    <a:pt x="361283" y="393255"/>
                  </a:cubicBezTo>
                  <a:cubicBezTo>
                    <a:pt x="354605" y="382697"/>
                    <a:pt x="347592" y="371841"/>
                    <a:pt x="340205" y="360835"/>
                  </a:cubicBezTo>
                  <a:cubicBezTo>
                    <a:pt x="338041" y="357590"/>
                    <a:pt x="335840" y="354344"/>
                    <a:pt x="333676" y="351173"/>
                  </a:cubicBezTo>
                  <a:cubicBezTo>
                    <a:pt x="339757" y="354605"/>
                    <a:pt x="346659" y="357814"/>
                    <a:pt x="354083" y="360574"/>
                  </a:cubicBezTo>
                  <a:cubicBezTo>
                    <a:pt x="368969" y="366096"/>
                    <a:pt x="383294" y="368819"/>
                    <a:pt x="394636" y="368782"/>
                  </a:cubicBezTo>
                  <a:cubicBezTo>
                    <a:pt x="386092" y="361358"/>
                    <a:pt x="373445" y="354046"/>
                    <a:pt x="358560" y="348524"/>
                  </a:cubicBezTo>
                  <a:cubicBezTo>
                    <a:pt x="347219" y="344308"/>
                    <a:pt x="336175" y="341734"/>
                    <a:pt x="326550" y="340764"/>
                  </a:cubicBezTo>
                  <a:cubicBezTo>
                    <a:pt x="316403" y="326102"/>
                    <a:pt x="306442" y="312261"/>
                    <a:pt x="296854" y="299465"/>
                  </a:cubicBezTo>
                  <a:cubicBezTo>
                    <a:pt x="301741" y="302300"/>
                    <a:pt x="307300" y="304912"/>
                    <a:pt x="313343" y="307150"/>
                  </a:cubicBezTo>
                  <a:cubicBezTo>
                    <a:pt x="324872" y="311441"/>
                    <a:pt x="336026" y="313567"/>
                    <a:pt x="344831" y="313530"/>
                  </a:cubicBezTo>
                  <a:cubicBezTo>
                    <a:pt x="338190" y="307747"/>
                    <a:pt x="328378" y="302077"/>
                    <a:pt x="316813" y="297786"/>
                  </a:cubicBezTo>
                  <a:cubicBezTo>
                    <a:pt x="307598" y="294354"/>
                    <a:pt x="298645" y="292339"/>
                    <a:pt x="290922" y="291668"/>
                  </a:cubicBezTo>
                  <a:cubicBezTo>
                    <a:pt x="279655" y="276894"/>
                    <a:pt x="268985" y="263687"/>
                    <a:pt x="259285" y="252495"/>
                  </a:cubicBezTo>
                  <a:cubicBezTo>
                    <a:pt x="265926" y="265739"/>
                    <a:pt x="274059" y="280625"/>
                    <a:pt x="283386" y="296704"/>
                  </a:cubicBezTo>
                  <a:cubicBezTo>
                    <a:pt x="281036" y="304091"/>
                    <a:pt x="279506" y="313157"/>
                    <a:pt x="279133" y="322969"/>
                  </a:cubicBezTo>
                  <a:cubicBezTo>
                    <a:pt x="278685" y="335280"/>
                    <a:pt x="280177" y="346509"/>
                    <a:pt x="282975" y="354866"/>
                  </a:cubicBezTo>
                  <a:cubicBezTo>
                    <a:pt x="286370" y="346733"/>
                    <a:pt x="288683" y="335653"/>
                    <a:pt x="289131" y="323342"/>
                  </a:cubicBezTo>
                  <a:cubicBezTo>
                    <a:pt x="289355" y="316888"/>
                    <a:pt x="289056" y="310732"/>
                    <a:pt x="288348" y="305136"/>
                  </a:cubicBezTo>
                  <a:cubicBezTo>
                    <a:pt x="296518" y="318902"/>
                    <a:pt x="305509" y="333415"/>
                    <a:pt x="315134" y="348375"/>
                  </a:cubicBezTo>
                  <a:cubicBezTo>
                    <a:pt x="312336" y="357664"/>
                    <a:pt x="310508" y="368819"/>
                    <a:pt x="310060" y="380944"/>
                  </a:cubicBezTo>
                  <a:cubicBezTo>
                    <a:pt x="309464" y="396800"/>
                    <a:pt x="311403" y="411275"/>
                    <a:pt x="314985" y="422019"/>
                  </a:cubicBezTo>
                  <a:cubicBezTo>
                    <a:pt x="319350" y="411573"/>
                    <a:pt x="322335" y="397285"/>
                    <a:pt x="322894" y="381429"/>
                  </a:cubicBezTo>
                  <a:cubicBezTo>
                    <a:pt x="323192" y="373520"/>
                    <a:pt x="322857" y="365909"/>
                    <a:pt x="321999" y="358970"/>
                  </a:cubicBezTo>
                  <a:cubicBezTo>
                    <a:pt x="324125" y="362178"/>
                    <a:pt x="326252" y="365424"/>
                    <a:pt x="328453" y="368707"/>
                  </a:cubicBezTo>
                  <a:cubicBezTo>
                    <a:pt x="335802" y="379713"/>
                    <a:pt x="343114" y="390345"/>
                    <a:pt x="350352" y="400568"/>
                  </a:cubicBezTo>
                  <a:cubicBezTo>
                    <a:pt x="348450" y="407432"/>
                    <a:pt x="347181" y="415565"/>
                    <a:pt x="346845" y="424332"/>
                  </a:cubicBezTo>
                  <a:cubicBezTo>
                    <a:pt x="346397" y="436644"/>
                    <a:pt x="347890" y="447873"/>
                    <a:pt x="350688" y="456230"/>
                  </a:cubicBezTo>
                  <a:cubicBezTo>
                    <a:pt x="354083" y="448134"/>
                    <a:pt x="356396" y="437017"/>
                    <a:pt x="356844" y="424705"/>
                  </a:cubicBezTo>
                  <a:cubicBezTo>
                    <a:pt x="357030" y="419184"/>
                    <a:pt x="356844" y="413924"/>
                    <a:pt x="356359" y="408999"/>
                  </a:cubicBezTo>
                  <a:cubicBezTo>
                    <a:pt x="375572" y="435636"/>
                    <a:pt x="393778" y="458953"/>
                    <a:pt x="409409" y="477047"/>
                  </a:cubicBezTo>
                  <a:lnTo>
                    <a:pt x="409409" y="477047"/>
                  </a:lnTo>
                  <a:close/>
                  <a:moveTo>
                    <a:pt x="87001" y="99163"/>
                  </a:moveTo>
                  <a:cubicBezTo>
                    <a:pt x="79800" y="94126"/>
                    <a:pt x="71928" y="85956"/>
                    <a:pt x="64989" y="75771"/>
                  </a:cubicBezTo>
                  <a:cubicBezTo>
                    <a:pt x="61333" y="70436"/>
                    <a:pt x="58311" y="65064"/>
                    <a:pt x="55961" y="59953"/>
                  </a:cubicBezTo>
                  <a:cubicBezTo>
                    <a:pt x="56409" y="75957"/>
                    <a:pt x="56558" y="93007"/>
                    <a:pt x="56371" y="110840"/>
                  </a:cubicBezTo>
                  <a:cubicBezTo>
                    <a:pt x="63684" y="117182"/>
                    <a:pt x="71182" y="125688"/>
                    <a:pt x="78010" y="135686"/>
                  </a:cubicBezTo>
                  <a:cubicBezTo>
                    <a:pt x="86963" y="148781"/>
                    <a:pt x="93044" y="162063"/>
                    <a:pt x="95730" y="173068"/>
                  </a:cubicBezTo>
                  <a:cubicBezTo>
                    <a:pt x="86478" y="166577"/>
                    <a:pt x="76331" y="156056"/>
                    <a:pt x="67377" y="142961"/>
                  </a:cubicBezTo>
                  <a:cubicBezTo>
                    <a:pt x="62900" y="136433"/>
                    <a:pt x="59132" y="129829"/>
                    <a:pt x="56148" y="123487"/>
                  </a:cubicBezTo>
                  <a:cubicBezTo>
                    <a:pt x="56073" y="127330"/>
                    <a:pt x="55998" y="131247"/>
                    <a:pt x="55886" y="135164"/>
                  </a:cubicBezTo>
                  <a:cubicBezTo>
                    <a:pt x="55551" y="148408"/>
                    <a:pt x="55028" y="161316"/>
                    <a:pt x="54357" y="173777"/>
                  </a:cubicBezTo>
                  <a:cubicBezTo>
                    <a:pt x="59654" y="178590"/>
                    <a:pt x="65064" y="184783"/>
                    <a:pt x="69988" y="191983"/>
                  </a:cubicBezTo>
                  <a:cubicBezTo>
                    <a:pt x="76927" y="202168"/>
                    <a:pt x="81666" y="212465"/>
                    <a:pt x="83755" y="221008"/>
                  </a:cubicBezTo>
                  <a:cubicBezTo>
                    <a:pt x="76554" y="215934"/>
                    <a:pt x="68683" y="207801"/>
                    <a:pt x="61744" y="197616"/>
                  </a:cubicBezTo>
                  <a:cubicBezTo>
                    <a:pt x="58647" y="193065"/>
                    <a:pt x="55961" y="188513"/>
                    <a:pt x="53797" y="184074"/>
                  </a:cubicBezTo>
                  <a:cubicBezTo>
                    <a:pt x="51820" y="216867"/>
                    <a:pt x="48872" y="246302"/>
                    <a:pt x="45291" y="269955"/>
                  </a:cubicBezTo>
                  <a:cubicBezTo>
                    <a:pt x="42978" y="246153"/>
                    <a:pt x="41560" y="216606"/>
                    <a:pt x="41337" y="183775"/>
                  </a:cubicBezTo>
                  <a:cubicBezTo>
                    <a:pt x="38912" y="188066"/>
                    <a:pt x="36039" y="192505"/>
                    <a:pt x="32681" y="196870"/>
                  </a:cubicBezTo>
                  <a:cubicBezTo>
                    <a:pt x="25220" y="206682"/>
                    <a:pt x="16900" y="214405"/>
                    <a:pt x="9439" y="219068"/>
                  </a:cubicBezTo>
                  <a:cubicBezTo>
                    <a:pt x="11976" y="210637"/>
                    <a:pt x="17236" y="200601"/>
                    <a:pt x="24735" y="190826"/>
                  </a:cubicBezTo>
                  <a:cubicBezTo>
                    <a:pt x="30032" y="183887"/>
                    <a:pt x="35777" y="177993"/>
                    <a:pt x="41299" y="173441"/>
                  </a:cubicBezTo>
                  <a:cubicBezTo>
                    <a:pt x="41299" y="160943"/>
                    <a:pt x="41486" y="148035"/>
                    <a:pt x="41822" y="134791"/>
                  </a:cubicBezTo>
                  <a:cubicBezTo>
                    <a:pt x="41933" y="130874"/>
                    <a:pt x="42045" y="126994"/>
                    <a:pt x="42157" y="123151"/>
                  </a:cubicBezTo>
                  <a:cubicBezTo>
                    <a:pt x="38837" y="129307"/>
                    <a:pt x="34733" y="135686"/>
                    <a:pt x="29920" y="141991"/>
                  </a:cubicBezTo>
                  <a:cubicBezTo>
                    <a:pt x="20295" y="154601"/>
                    <a:pt x="9626" y="164562"/>
                    <a:pt x="0" y="170569"/>
                  </a:cubicBezTo>
                  <a:cubicBezTo>
                    <a:pt x="3283" y="159712"/>
                    <a:pt x="10073" y="146804"/>
                    <a:pt x="19698" y="134194"/>
                  </a:cubicBezTo>
                  <a:cubicBezTo>
                    <a:pt x="27048" y="124569"/>
                    <a:pt x="34994" y="116510"/>
                    <a:pt x="42642" y="110541"/>
                  </a:cubicBezTo>
                  <a:cubicBezTo>
                    <a:pt x="43388" y="92746"/>
                    <a:pt x="44433" y="75734"/>
                    <a:pt x="45739" y="59766"/>
                  </a:cubicBezTo>
                  <a:cubicBezTo>
                    <a:pt x="43090" y="64765"/>
                    <a:pt x="39807" y="69951"/>
                    <a:pt x="35890" y="75062"/>
                  </a:cubicBezTo>
                  <a:cubicBezTo>
                    <a:pt x="28428" y="84837"/>
                    <a:pt x="20109" y="92597"/>
                    <a:pt x="12647" y="97260"/>
                  </a:cubicBezTo>
                  <a:cubicBezTo>
                    <a:pt x="15184" y="88828"/>
                    <a:pt x="20444" y="78793"/>
                    <a:pt x="27943" y="69018"/>
                  </a:cubicBezTo>
                  <a:cubicBezTo>
                    <a:pt x="33912" y="61221"/>
                    <a:pt x="40404" y="54692"/>
                    <a:pt x="46559" y="50029"/>
                  </a:cubicBezTo>
                  <a:cubicBezTo>
                    <a:pt x="48201" y="31525"/>
                    <a:pt x="50216" y="14662"/>
                    <a:pt x="52417" y="0"/>
                  </a:cubicBezTo>
                  <a:cubicBezTo>
                    <a:pt x="53872" y="14736"/>
                    <a:pt x="54953" y="31674"/>
                    <a:pt x="55625" y="50253"/>
                  </a:cubicBezTo>
                  <a:cubicBezTo>
                    <a:pt x="61520" y="55252"/>
                    <a:pt x="67675" y="62079"/>
                    <a:pt x="73234" y="70212"/>
                  </a:cubicBezTo>
                  <a:cubicBezTo>
                    <a:pt x="80173" y="80322"/>
                    <a:pt x="84911" y="90619"/>
                    <a:pt x="87001" y="99163"/>
                  </a:cubicBezTo>
                  <a:lnTo>
                    <a:pt x="87001" y="99163"/>
                  </a:lnTo>
                  <a:close/>
                  <a:moveTo>
                    <a:pt x="202243" y="127031"/>
                  </a:moveTo>
                  <a:cubicBezTo>
                    <a:pt x="198586" y="119010"/>
                    <a:pt x="192020" y="109795"/>
                    <a:pt x="183290" y="101065"/>
                  </a:cubicBezTo>
                  <a:cubicBezTo>
                    <a:pt x="178739" y="96514"/>
                    <a:pt x="174001" y="92559"/>
                    <a:pt x="169412" y="89276"/>
                  </a:cubicBezTo>
                  <a:cubicBezTo>
                    <a:pt x="185044" y="92634"/>
                    <a:pt x="201795" y="95917"/>
                    <a:pt x="219329" y="99013"/>
                  </a:cubicBezTo>
                  <a:cubicBezTo>
                    <a:pt x="224216" y="107370"/>
                    <a:pt x="231193" y="116324"/>
                    <a:pt x="239774" y="124867"/>
                  </a:cubicBezTo>
                  <a:cubicBezTo>
                    <a:pt x="251003" y="136059"/>
                    <a:pt x="262941" y="144491"/>
                    <a:pt x="273238" y="149154"/>
                  </a:cubicBezTo>
                  <a:cubicBezTo>
                    <a:pt x="268537" y="138857"/>
                    <a:pt x="260069" y="126956"/>
                    <a:pt x="248839" y="115727"/>
                  </a:cubicBezTo>
                  <a:cubicBezTo>
                    <a:pt x="243206" y="110131"/>
                    <a:pt x="237423" y="105206"/>
                    <a:pt x="231752" y="101103"/>
                  </a:cubicBezTo>
                  <a:cubicBezTo>
                    <a:pt x="235558" y="101737"/>
                    <a:pt x="239401" y="102371"/>
                    <a:pt x="243243" y="103005"/>
                  </a:cubicBezTo>
                  <a:cubicBezTo>
                    <a:pt x="256301" y="105094"/>
                    <a:pt x="269097" y="106960"/>
                    <a:pt x="281483" y="108601"/>
                  </a:cubicBezTo>
                  <a:cubicBezTo>
                    <a:pt x="285214" y="114682"/>
                    <a:pt x="290325" y="121137"/>
                    <a:pt x="296518" y="127292"/>
                  </a:cubicBezTo>
                  <a:cubicBezTo>
                    <a:pt x="305248" y="135985"/>
                    <a:pt x="314500" y="142551"/>
                    <a:pt x="322521" y="146170"/>
                  </a:cubicBezTo>
                  <a:cubicBezTo>
                    <a:pt x="318865" y="138149"/>
                    <a:pt x="312299" y="128934"/>
                    <a:pt x="303569" y="120204"/>
                  </a:cubicBezTo>
                  <a:cubicBezTo>
                    <a:pt x="299689" y="116324"/>
                    <a:pt x="295660" y="112854"/>
                    <a:pt x="291705" y="109907"/>
                  </a:cubicBezTo>
                  <a:cubicBezTo>
                    <a:pt x="324312" y="114011"/>
                    <a:pt x="353785" y="116510"/>
                    <a:pt x="377661" y="117331"/>
                  </a:cubicBezTo>
                  <a:cubicBezTo>
                    <a:pt x="354680" y="110653"/>
                    <a:pt x="325916" y="103863"/>
                    <a:pt x="293645" y="97596"/>
                  </a:cubicBezTo>
                  <a:cubicBezTo>
                    <a:pt x="298309" y="96029"/>
                    <a:pt x="303196" y="93977"/>
                    <a:pt x="308120" y="91515"/>
                  </a:cubicBezTo>
                  <a:cubicBezTo>
                    <a:pt x="319126" y="85956"/>
                    <a:pt x="328229" y="79241"/>
                    <a:pt x="334198" y="72749"/>
                  </a:cubicBezTo>
                  <a:cubicBezTo>
                    <a:pt x="325468" y="73682"/>
                    <a:pt x="314612" y="77039"/>
                    <a:pt x="303606" y="82598"/>
                  </a:cubicBezTo>
                  <a:cubicBezTo>
                    <a:pt x="295809" y="86553"/>
                    <a:pt x="288945" y="91067"/>
                    <a:pt x="283498" y="95693"/>
                  </a:cubicBezTo>
                  <a:cubicBezTo>
                    <a:pt x="271224" y="93380"/>
                    <a:pt x="258465" y="91179"/>
                    <a:pt x="245407" y="89090"/>
                  </a:cubicBezTo>
                  <a:cubicBezTo>
                    <a:pt x="241527" y="88455"/>
                    <a:pt x="237685" y="87858"/>
                    <a:pt x="233879" y="87299"/>
                  </a:cubicBezTo>
                  <a:cubicBezTo>
                    <a:pt x="240557" y="85172"/>
                    <a:pt x="247571" y="82300"/>
                    <a:pt x="254659" y="78755"/>
                  </a:cubicBezTo>
                  <a:cubicBezTo>
                    <a:pt x="268836" y="71593"/>
                    <a:pt x="280588" y="62937"/>
                    <a:pt x="288236" y="54618"/>
                  </a:cubicBezTo>
                  <a:cubicBezTo>
                    <a:pt x="276969" y="55849"/>
                    <a:pt x="263016" y="60139"/>
                    <a:pt x="248839" y="67302"/>
                  </a:cubicBezTo>
                  <a:cubicBezTo>
                    <a:pt x="238020" y="72749"/>
                    <a:pt x="228619" y="79091"/>
                    <a:pt x="221381" y="85508"/>
                  </a:cubicBezTo>
                  <a:cubicBezTo>
                    <a:pt x="203735" y="82971"/>
                    <a:pt x="186798" y="80882"/>
                    <a:pt x="170905" y="79203"/>
                  </a:cubicBezTo>
                  <a:cubicBezTo>
                    <a:pt x="176277" y="77524"/>
                    <a:pt x="182022" y="75249"/>
                    <a:pt x="187768" y="72339"/>
                  </a:cubicBezTo>
                  <a:cubicBezTo>
                    <a:pt x="198773" y="66780"/>
                    <a:pt x="207913" y="60065"/>
                    <a:pt x="213845" y="53573"/>
                  </a:cubicBezTo>
                  <a:cubicBezTo>
                    <a:pt x="205115" y="54506"/>
                    <a:pt x="194259" y="57864"/>
                    <a:pt x="183253" y="63422"/>
                  </a:cubicBezTo>
                  <a:cubicBezTo>
                    <a:pt x="174486" y="67862"/>
                    <a:pt x="166875" y="73047"/>
                    <a:pt x="161167" y="78233"/>
                  </a:cubicBezTo>
                  <a:cubicBezTo>
                    <a:pt x="142663" y="76442"/>
                    <a:pt x="125726" y="75286"/>
                    <a:pt x="110914" y="74801"/>
                  </a:cubicBezTo>
                  <a:cubicBezTo>
                    <a:pt x="125129" y="78942"/>
                    <a:pt x="141581" y="83120"/>
                    <a:pt x="159712" y="87187"/>
                  </a:cubicBezTo>
                  <a:cubicBezTo>
                    <a:pt x="163555" y="93902"/>
                    <a:pt x="169114" y="101215"/>
                    <a:pt x="176090" y="108154"/>
                  </a:cubicBezTo>
                  <a:cubicBezTo>
                    <a:pt x="184970" y="116846"/>
                    <a:pt x="194222" y="123412"/>
                    <a:pt x="202243" y="12703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6" name="Google Shape;866;p14"/>
            <p:cNvSpPr/>
            <p:nvPr/>
          </p:nvSpPr>
          <p:spPr>
            <a:xfrm>
              <a:off x="4821249" y="1542037"/>
              <a:ext cx="381130" cy="475965"/>
            </a:xfrm>
            <a:custGeom>
              <a:rect b="b" l="l" r="r" t="t"/>
              <a:pathLst>
                <a:path extrusionOk="0" h="475965" w="381130">
                  <a:moveTo>
                    <a:pt x="0" y="475966"/>
                  </a:moveTo>
                  <a:cubicBezTo>
                    <a:pt x="18169" y="460446"/>
                    <a:pt x="39694" y="440113"/>
                    <a:pt x="62639" y="416610"/>
                  </a:cubicBezTo>
                  <a:cubicBezTo>
                    <a:pt x="61408" y="421385"/>
                    <a:pt x="60400" y="426571"/>
                    <a:pt x="59766" y="432055"/>
                  </a:cubicBezTo>
                  <a:cubicBezTo>
                    <a:pt x="58348" y="444292"/>
                    <a:pt x="58982" y="455633"/>
                    <a:pt x="61109" y="464176"/>
                  </a:cubicBezTo>
                  <a:cubicBezTo>
                    <a:pt x="65138" y="456342"/>
                    <a:pt x="68272" y="445448"/>
                    <a:pt x="69690" y="433211"/>
                  </a:cubicBezTo>
                  <a:cubicBezTo>
                    <a:pt x="70697" y="424519"/>
                    <a:pt x="70660" y="416311"/>
                    <a:pt x="69802" y="409223"/>
                  </a:cubicBezTo>
                  <a:cubicBezTo>
                    <a:pt x="78457" y="400232"/>
                    <a:pt x="87299" y="390793"/>
                    <a:pt x="96215" y="381019"/>
                  </a:cubicBezTo>
                  <a:cubicBezTo>
                    <a:pt x="98864" y="378146"/>
                    <a:pt x="101475" y="375236"/>
                    <a:pt x="104049" y="372363"/>
                  </a:cubicBezTo>
                  <a:cubicBezTo>
                    <a:pt x="102147" y="379116"/>
                    <a:pt x="100692" y="386540"/>
                    <a:pt x="99797" y="394412"/>
                  </a:cubicBezTo>
                  <a:cubicBezTo>
                    <a:pt x="97968" y="410156"/>
                    <a:pt x="98789" y="424743"/>
                    <a:pt x="101513" y="435748"/>
                  </a:cubicBezTo>
                  <a:cubicBezTo>
                    <a:pt x="106661" y="425675"/>
                    <a:pt x="110765" y="411648"/>
                    <a:pt x="112556" y="395904"/>
                  </a:cubicBezTo>
                  <a:cubicBezTo>
                    <a:pt x="113936" y="383891"/>
                    <a:pt x="113787" y="372550"/>
                    <a:pt x="112444" y="362962"/>
                  </a:cubicBezTo>
                  <a:cubicBezTo>
                    <a:pt x="124233" y="349606"/>
                    <a:pt x="135313" y="336623"/>
                    <a:pt x="145461" y="324237"/>
                  </a:cubicBezTo>
                  <a:cubicBezTo>
                    <a:pt x="143894" y="329647"/>
                    <a:pt x="142663" y="335690"/>
                    <a:pt x="141954" y="342107"/>
                  </a:cubicBezTo>
                  <a:cubicBezTo>
                    <a:pt x="140536" y="354344"/>
                    <a:pt x="141170" y="365685"/>
                    <a:pt x="143297" y="374192"/>
                  </a:cubicBezTo>
                  <a:cubicBezTo>
                    <a:pt x="147326" y="366357"/>
                    <a:pt x="150497" y="355463"/>
                    <a:pt x="151878" y="343226"/>
                  </a:cubicBezTo>
                  <a:cubicBezTo>
                    <a:pt x="152997" y="333452"/>
                    <a:pt x="152848" y="324274"/>
                    <a:pt x="151653" y="316626"/>
                  </a:cubicBezTo>
                  <a:cubicBezTo>
                    <a:pt x="163293" y="302151"/>
                    <a:pt x="173553" y="288646"/>
                    <a:pt x="182134" y="276558"/>
                  </a:cubicBezTo>
                  <a:cubicBezTo>
                    <a:pt x="170867" y="286184"/>
                    <a:pt x="158332" y="297637"/>
                    <a:pt x="144976" y="310545"/>
                  </a:cubicBezTo>
                  <a:cubicBezTo>
                    <a:pt x="137253" y="310060"/>
                    <a:pt x="128076" y="310695"/>
                    <a:pt x="118450" y="312709"/>
                  </a:cubicBezTo>
                  <a:cubicBezTo>
                    <a:pt x="106400" y="315209"/>
                    <a:pt x="95842" y="319350"/>
                    <a:pt x="88381" y="324051"/>
                  </a:cubicBezTo>
                  <a:cubicBezTo>
                    <a:pt x="97073" y="325394"/>
                    <a:pt x="108415" y="324983"/>
                    <a:pt x="120465" y="322484"/>
                  </a:cubicBezTo>
                  <a:cubicBezTo>
                    <a:pt x="126770" y="321178"/>
                    <a:pt x="132664" y="319424"/>
                    <a:pt x="137925" y="317373"/>
                  </a:cubicBezTo>
                  <a:cubicBezTo>
                    <a:pt x="126508" y="328602"/>
                    <a:pt x="114570" y="340764"/>
                    <a:pt x="102333" y="353747"/>
                  </a:cubicBezTo>
                  <a:cubicBezTo>
                    <a:pt x="92671" y="353262"/>
                    <a:pt x="81367" y="354158"/>
                    <a:pt x="69503" y="356620"/>
                  </a:cubicBezTo>
                  <a:cubicBezTo>
                    <a:pt x="53983" y="359866"/>
                    <a:pt x="40366" y="365163"/>
                    <a:pt x="30815" y="371244"/>
                  </a:cubicBezTo>
                  <a:cubicBezTo>
                    <a:pt x="42008" y="372998"/>
                    <a:pt x="56595" y="372438"/>
                    <a:pt x="72115" y="369230"/>
                  </a:cubicBezTo>
                  <a:cubicBezTo>
                    <a:pt x="79874" y="367625"/>
                    <a:pt x="87150" y="365499"/>
                    <a:pt x="93716" y="362999"/>
                  </a:cubicBezTo>
                  <a:cubicBezTo>
                    <a:pt x="91104" y="365835"/>
                    <a:pt x="88455" y="368707"/>
                    <a:pt x="85807" y="371580"/>
                  </a:cubicBezTo>
                  <a:cubicBezTo>
                    <a:pt x="76890" y="381354"/>
                    <a:pt x="68309" y="391017"/>
                    <a:pt x="60102" y="400456"/>
                  </a:cubicBezTo>
                  <a:cubicBezTo>
                    <a:pt x="52976" y="400232"/>
                    <a:pt x="44769" y="400978"/>
                    <a:pt x="36225" y="402769"/>
                  </a:cubicBezTo>
                  <a:cubicBezTo>
                    <a:pt x="24175" y="405268"/>
                    <a:pt x="13579" y="409410"/>
                    <a:pt x="6155" y="414110"/>
                  </a:cubicBezTo>
                  <a:cubicBezTo>
                    <a:pt x="14848" y="415453"/>
                    <a:pt x="26189" y="415043"/>
                    <a:pt x="38240" y="412543"/>
                  </a:cubicBezTo>
                  <a:cubicBezTo>
                    <a:pt x="43612" y="411424"/>
                    <a:pt x="48723" y="409969"/>
                    <a:pt x="53349" y="408290"/>
                  </a:cubicBezTo>
                  <a:cubicBezTo>
                    <a:pt x="32084" y="433211"/>
                    <a:pt x="13841" y="456454"/>
                    <a:pt x="0" y="475966"/>
                  </a:cubicBezTo>
                  <a:lnTo>
                    <a:pt x="0" y="475966"/>
                  </a:lnTo>
                  <a:close/>
                  <a:moveTo>
                    <a:pt x="289802" y="72525"/>
                  </a:moveTo>
                  <a:cubicBezTo>
                    <a:pt x="292973" y="64318"/>
                    <a:pt x="299017" y="54730"/>
                    <a:pt x="307262" y="45552"/>
                  </a:cubicBezTo>
                  <a:cubicBezTo>
                    <a:pt x="311552" y="40740"/>
                    <a:pt x="316029" y="36524"/>
                    <a:pt x="320469" y="33017"/>
                  </a:cubicBezTo>
                  <a:cubicBezTo>
                    <a:pt x="305023" y="37270"/>
                    <a:pt x="288497" y="41486"/>
                    <a:pt x="271186" y="45589"/>
                  </a:cubicBezTo>
                  <a:cubicBezTo>
                    <a:pt x="266784" y="54207"/>
                    <a:pt x="260329" y="63534"/>
                    <a:pt x="252271" y="72563"/>
                  </a:cubicBezTo>
                  <a:cubicBezTo>
                    <a:pt x="241676" y="84389"/>
                    <a:pt x="230260" y="93492"/>
                    <a:pt x="220224" y="98715"/>
                  </a:cubicBezTo>
                  <a:cubicBezTo>
                    <a:pt x="224328" y="88157"/>
                    <a:pt x="232088" y="75808"/>
                    <a:pt x="242683" y="63982"/>
                  </a:cubicBezTo>
                  <a:cubicBezTo>
                    <a:pt x="247981" y="58087"/>
                    <a:pt x="253465" y="52827"/>
                    <a:pt x="258912" y="48425"/>
                  </a:cubicBezTo>
                  <a:cubicBezTo>
                    <a:pt x="255144" y="49283"/>
                    <a:pt x="251339" y="50104"/>
                    <a:pt x="247533" y="50962"/>
                  </a:cubicBezTo>
                  <a:cubicBezTo>
                    <a:pt x="234625" y="53797"/>
                    <a:pt x="221941" y="56371"/>
                    <a:pt x="209666" y="58722"/>
                  </a:cubicBezTo>
                  <a:cubicBezTo>
                    <a:pt x="206271" y="64989"/>
                    <a:pt x="201533" y="71742"/>
                    <a:pt x="195714" y="78233"/>
                  </a:cubicBezTo>
                  <a:cubicBezTo>
                    <a:pt x="187506" y="87411"/>
                    <a:pt x="178627" y="94462"/>
                    <a:pt x="170829" y="98566"/>
                  </a:cubicBezTo>
                  <a:cubicBezTo>
                    <a:pt x="174000" y="90358"/>
                    <a:pt x="180044" y="80770"/>
                    <a:pt x="188289" y="71593"/>
                  </a:cubicBezTo>
                  <a:cubicBezTo>
                    <a:pt x="191945" y="67489"/>
                    <a:pt x="195751" y="63795"/>
                    <a:pt x="199556" y="60624"/>
                  </a:cubicBezTo>
                  <a:cubicBezTo>
                    <a:pt x="167248" y="66556"/>
                    <a:pt x="137962" y="70735"/>
                    <a:pt x="114160" y="72898"/>
                  </a:cubicBezTo>
                  <a:cubicBezTo>
                    <a:pt x="136731" y="64952"/>
                    <a:pt x="165047" y="56520"/>
                    <a:pt x="196907" y="48462"/>
                  </a:cubicBezTo>
                  <a:cubicBezTo>
                    <a:pt x="192132" y="47156"/>
                    <a:pt x="187170" y="45403"/>
                    <a:pt x="182134" y="43202"/>
                  </a:cubicBezTo>
                  <a:cubicBezTo>
                    <a:pt x="170829" y="38277"/>
                    <a:pt x="161354" y="32084"/>
                    <a:pt x="155011" y="25966"/>
                  </a:cubicBezTo>
                  <a:cubicBezTo>
                    <a:pt x="163778" y="26414"/>
                    <a:pt x="174822" y="29137"/>
                    <a:pt x="186088" y="34062"/>
                  </a:cubicBezTo>
                  <a:cubicBezTo>
                    <a:pt x="194109" y="37568"/>
                    <a:pt x="201198" y="41710"/>
                    <a:pt x="206906" y="46000"/>
                  </a:cubicBezTo>
                  <a:cubicBezTo>
                    <a:pt x="219031" y="43015"/>
                    <a:pt x="231640" y="40105"/>
                    <a:pt x="244549" y="37270"/>
                  </a:cubicBezTo>
                  <a:cubicBezTo>
                    <a:pt x="248391" y="36449"/>
                    <a:pt x="252159" y="35628"/>
                    <a:pt x="255965" y="34808"/>
                  </a:cubicBezTo>
                  <a:cubicBezTo>
                    <a:pt x="249175" y="33054"/>
                    <a:pt x="242012" y="30592"/>
                    <a:pt x="234737" y="27458"/>
                  </a:cubicBezTo>
                  <a:cubicBezTo>
                    <a:pt x="220187" y="21116"/>
                    <a:pt x="207950" y="13132"/>
                    <a:pt x="199855" y="5260"/>
                  </a:cubicBezTo>
                  <a:cubicBezTo>
                    <a:pt x="211159" y="5857"/>
                    <a:pt x="225335" y="9327"/>
                    <a:pt x="239885" y="15669"/>
                  </a:cubicBezTo>
                  <a:cubicBezTo>
                    <a:pt x="250965" y="20482"/>
                    <a:pt x="260740" y="26302"/>
                    <a:pt x="268351" y="32271"/>
                  </a:cubicBezTo>
                  <a:cubicBezTo>
                    <a:pt x="285811" y="28764"/>
                    <a:pt x="302599" y="25705"/>
                    <a:pt x="318380" y="23131"/>
                  </a:cubicBezTo>
                  <a:cubicBezTo>
                    <a:pt x="312896" y="21787"/>
                    <a:pt x="307076" y="19810"/>
                    <a:pt x="301144" y="17236"/>
                  </a:cubicBezTo>
                  <a:cubicBezTo>
                    <a:pt x="289840" y="12311"/>
                    <a:pt x="280363" y="6118"/>
                    <a:pt x="274059" y="0"/>
                  </a:cubicBezTo>
                  <a:cubicBezTo>
                    <a:pt x="282863" y="448"/>
                    <a:pt x="293831" y="3171"/>
                    <a:pt x="305135" y="8096"/>
                  </a:cubicBezTo>
                  <a:cubicBezTo>
                    <a:pt x="314127" y="12013"/>
                    <a:pt x="321998" y="16751"/>
                    <a:pt x="328042" y="21638"/>
                  </a:cubicBezTo>
                  <a:cubicBezTo>
                    <a:pt x="346397" y="18803"/>
                    <a:pt x="363260" y="16714"/>
                    <a:pt x="377997" y="15371"/>
                  </a:cubicBezTo>
                  <a:cubicBezTo>
                    <a:pt x="364044" y="20295"/>
                    <a:pt x="347853" y="25406"/>
                    <a:pt x="329982" y="30480"/>
                  </a:cubicBezTo>
                  <a:cubicBezTo>
                    <a:pt x="326550" y="37419"/>
                    <a:pt x="321364" y="44993"/>
                    <a:pt x="314798" y="52342"/>
                  </a:cubicBezTo>
                  <a:cubicBezTo>
                    <a:pt x="306478" y="61370"/>
                    <a:pt x="297599" y="68459"/>
                    <a:pt x="289802" y="72525"/>
                  </a:cubicBezTo>
                  <a:lnTo>
                    <a:pt x="289802" y="72525"/>
                  </a:lnTo>
                  <a:close/>
                  <a:moveTo>
                    <a:pt x="290287" y="191050"/>
                  </a:moveTo>
                  <a:cubicBezTo>
                    <a:pt x="297189" y="185603"/>
                    <a:pt x="304576" y="176985"/>
                    <a:pt x="310956" y="166465"/>
                  </a:cubicBezTo>
                  <a:cubicBezTo>
                    <a:pt x="314276" y="160943"/>
                    <a:pt x="316999" y="155422"/>
                    <a:pt x="319088" y="150162"/>
                  </a:cubicBezTo>
                  <a:cubicBezTo>
                    <a:pt x="319536" y="166166"/>
                    <a:pt x="320357" y="183216"/>
                    <a:pt x="321551" y="200974"/>
                  </a:cubicBezTo>
                  <a:cubicBezTo>
                    <a:pt x="314612" y="207727"/>
                    <a:pt x="307598" y="216643"/>
                    <a:pt x="301330" y="226977"/>
                  </a:cubicBezTo>
                  <a:cubicBezTo>
                    <a:pt x="293123" y="240557"/>
                    <a:pt x="287788" y="254137"/>
                    <a:pt x="285736" y="265292"/>
                  </a:cubicBezTo>
                  <a:cubicBezTo>
                    <a:pt x="294615" y="258278"/>
                    <a:pt x="304165" y="247198"/>
                    <a:pt x="312336" y="233618"/>
                  </a:cubicBezTo>
                  <a:cubicBezTo>
                    <a:pt x="316440" y="226828"/>
                    <a:pt x="319835" y="220038"/>
                    <a:pt x="322446" y="213547"/>
                  </a:cubicBezTo>
                  <a:cubicBezTo>
                    <a:pt x="322744" y="217389"/>
                    <a:pt x="323043" y="221269"/>
                    <a:pt x="323379" y="225186"/>
                  </a:cubicBezTo>
                  <a:cubicBezTo>
                    <a:pt x="324461" y="238356"/>
                    <a:pt x="325729" y="251227"/>
                    <a:pt x="327072" y="263650"/>
                  </a:cubicBezTo>
                  <a:cubicBezTo>
                    <a:pt x="322073" y="268724"/>
                    <a:pt x="317037" y="275253"/>
                    <a:pt x="312522" y="282714"/>
                  </a:cubicBezTo>
                  <a:cubicBezTo>
                    <a:pt x="306143" y="293272"/>
                    <a:pt x="302002" y="303830"/>
                    <a:pt x="300397" y="312448"/>
                  </a:cubicBezTo>
                  <a:cubicBezTo>
                    <a:pt x="307300" y="307001"/>
                    <a:pt x="314686" y="298421"/>
                    <a:pt x="321066" y="287863"/>
                  </a:cubicBezTo>
                  <a:cubicBezTo>
                    <a:pt x="323901" y="283162"/>
                    <a:pt x="326326" y="278424"/>
                    <a:pt x="328229" y="273872"/>
                  </a:cubicBezTo>
                  <a:cubicBezTo>
                    <a:pt x="332034" y="306516"/>
                    <a:pt x="336660" y="335728"/>
                    <a:pt x="341585" y="359119"/>
                  </a:cubicBezTo>
                  <a:cubicBezTo>
                    <a:pt x="342555" y="335205"/>
                    <a:pt x="342294" y="305658"/>
                    <a:pt x="340652" y="272828"/>
                  </a:cubicBezTo>
                  <a:cubicBezTo>
                    <a:pt x="343301" y="277006"/>
                    <a:pt x="346472" y="281222"/>
                    <a:pt x="350054" y="285400"/>
                  </a:cubicBezTo>
                  <a:cubicBezTo>
                    <a:pt x="358075" y="294764"/>
                    <a:pt x="366804" y="302002"/>
                    <a:pt x="374489" y="306255"/>
                  </a:cubicBezTo>
                  <a:cubicBezTo>
                    <a:pt x="371468" y="297973"/>
                    <a:pt x="365648" y="288273"/>
                    <a:pt x="357627" y="278909"/>
                  </a:cubicBezTo>
                  <a:cubicBezTo>
                    <a:pt x="351919" y="272268"/>
                    <a:pt x="345875" y="266709"/>
                    <a:pt x="340092" y="262494"/>
                  </a:cubicBezTo>
                  <a:cubicBezTo>
                    <a:pt x="339384" y="250033"/>
                    <a:pt x="338488" y="237125"/>
                    <a:pt x="337369" y="223918"/>
                  </a:cubicBezTo>
                  <a:cubicBezTo>
                    <a:pt x="337033" y="220001"/>
                    <a:pt x="336698" y="216158"/>
                    <a:pt x="336362" y="212315"/>
                  </a:cubicBezTo>
                  <a:cubicBezTo>
                    <a:pt x="340018" y="218285"/>
                    <a:pt x="344457" y="224403"/>
                    <a:pt x="349643" y="230447"/>
                  </a:cubicBezTo>
                  <a:cubicBezTo>
                    <a:pt x="359977" y="242497"/>
                    <a:pt x="371207" y="251824"/>
                    <a:pt x="381130" y="257271"/>
                  </a:cubicBezTo>
                  <a:cubicBezTo>
                    <a:pt x="377251" y="246638"/>
                    <a:pt x="369752" y="234103"/>
                    <a:pt x="359418" y="222053"/>
                  </a:cubicBezTo>
                  <a:cubicBezTo>
                    <a:pt x="351546" y="212875"/>
                    <a:pt x="343152" y="205264"/>
                    <a:pt x="335168" y="199743"/>
                  </a:cubicBezTo>
                  <a:cubicBezTo>
                    <a:pt x="333415" y="182022"/>
                    <a:pt x="331400" y="165084"/>
                    <a:pt x="329199" y="149229"/>
                  </a:cubicBezTo>
                  <a:cubicBezTo>
                    <a:pt x="332109" y="154042"/>
                    <a:pt x="335690" y="159078"/>
                    <a:pt x="339906" y="163965"/>
                  </a:cubicBezTo>
                  <a:cubicBezTo>
                    <a:pt x="347927" y="173329"/>
                    <a:pt x="356657" y="180567"/>
                    <a:pt x="364342" y="184820"/>
                  </a:cubicBezTo>
                  <a:cubicBezTo>
                    <a:pt x="361320" y="176538"/>
                    <a:pt x="355500" y="166838"/>
                    <a:pt x="347479" y="157474"/>
                  </a:cubicBezTo>
                  <a:cubicBezTo>
                    <a:pt x="341062" y="150012"/>
                    <a:pt x="334235" y="143894"/>
                    <a:pt x="327819" y="139566"/>
                  </a:cubicBezTo>
                  <a:cubicBezTo>
                    <a:pt x="325132" y="121174"/>
                    <a:pt x="322185" y="104460"/>
                    <a:pt x="319163" y="89985"/>
                  </a:cubicBezTo>
                  <a:cubicBezTo>
                    <a:pt x="318566" y="104796"/>
                    <a:pt x="318417" y="121771"/>
                    <a:pt x="318827" y="140350"/>
                  </a:cubicBezTo>
                  <a:cubicBezTo>
                    <a:pt x="313194" y="145685"/>
                    <a:pt x="307486" y="152848"/>
                    <a:pt x="302412" y="161279"/>
                  </a:cubicBezTo>
                  <a:cubicBezTo>
                    <a:pt x="296033" y="171874"/>
                    <a:pt x="291892" y="182432"/>
                    <a:pt x="290287" y="19105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7" name="Google Shape;867;p14"/>
            <p:cNvSpPr/>
            <p:nvPr/>
          </p:nvSpPr>
          <p:spPr>
            <a:xfrm>
              <a:off x="5318666" y="584100"/>
              <a:ext cx="108974" cy="629260"/>
            </a:xfrm>
            <a:custGeom>
              <a:rect b="b" l="l" r="r" t="t"/>
              <a:pathLst>
                <a:path extrusionOk="0" h="629260" w="108974">
                  <a:moveTo>
                    <a:pt x="108974" y="0"/>
                  </a:moveTo>
                  <a:cubicBezTo>
                    <a:pt x="104983" y="83382"/>
                    <a:pt x="92037" y="195341"/>
                    <a:pt x="70884" y="317484"/>
                  </a:cubicBezTo>
                  <a:cubicBezTo>
                    <a:pt x="49730" y="439628"/>
                    <a:pt x="24287" y="549386"/>
                    <a:pt x="0" y="629261"/>
                  </a:cubicBezTo>
                  <a:cubicBezTo>
                    <a:pt x="3992" y="545879"/>
                    <a:pt x="16938" y="433920"/>
                    <a:pt x="38091" y="311776"/>
                  </a:cubicBezTo>
                  <a:cubicBezTo>
                    <a:pt x="59207" y="189670"/>
                    <a:pt x="84650" y="79912"/>
                    <a:pt x="10897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8" name="Google Shape;868;p14"/>
            <p:cNvSpPr/>
            <p:nvPr/>
          </p:nvSpPr>
          <p:spPr>
            <a:xfrm>
              <a:off x="5320867" y="685463"/>
              <a:ext cx="173217" cy="134902"/>
            </a:xfrm>
            <a:custGeom>
              <a:rect b="b" l="l" r="r" t="t"/>
              <a:pathLst>
                <a:path extrusionOk="0" h="134902" w="173217">
                  <a:moveTo>
                    <a:pt x="0" y="0"/>
                  </a:moveTo>
                  <a:cubicBezTo>
                    <a:pt x="15110" y="14289"/>
                    <a:pt x="30741" y="36076"/>
                    <a:pt x="43538" y="62266"/>
                  </a:cubicBezTo>
                  <a:cubicBezTo>
                    <a:pt x="56334" y="88455"/>
                    <a:pt x="63870" y="114197"/>
                    <a:pt x="65847" y="134903"/>
                  </a:cubicBezTo>
                  <a:cubicBezTo>
                    <a:pt x="50738" y="120614"/>
                    <a:pt x="35106" y="98827"/>
                    <a:pt x="22310" y="72637"/>
                  </a:cubicBezTo>
                  <a:cubicBezTo>
                    <a:pt x="9514" y="46447"/>
                    <a:pt x="1940" y="20706"/>
                    <a:pt x="0" y="0"/>
                  </a:cubicBezTo>
                  <a:lnTo>
                    <a:pt x="0" y="0"/>
                  </a:lnTo>
                  <a:close/>
                  <a:moveTo>
                    <a:pt x="173218" y="29995"/>
                  </a:moveTo>
                  <a:cubicBezTo>
                    <a:pt x="154191" y="38352"/>
                    <a:pt x="132105" y="53610"/>
                    <a:pt x="111288" y="73980"/>
                  </a:cubicBezTo>
                  <a:cubicBezTo>
                    <a:pt x="90433" y="94313"/>
                    <a:pt x="74652" y="116025"/>
                    <a:pt x="65847" y="134866"/>
                  </a:cubicBezTo>
                  <a:cubicBezTo>
                    <a:pt x="84874" y="126509"/>
                    <a:pt x="106960" y="111250"/>
                    <a:pt x="127777" y="90880"/>
                  </a:cubicBezTo>
                  <a:cubicBezTo>
                    <a:pt x="148632" y="70548"/>
                    <a:pt x="164413" y="48835"/>
                    <a:pt x="173218" y="2999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9" name="Google Shape;869;p14"/>
            <p:cNvSpPr/>
            <p:nvPr/>
          </p:nvSpPr>
          <p:spPr>
            <a:xfrm>
              <a:off x="5276472" y="793542"/>
              <a:ext cx="223060" cy="173665"/>
            </a:xfrm>
            <a:custGeom>
              <a:rect b="b" l="l" r="r" t="t"/>
              <a:pathLst>
                <a:path extrusionOk="0" h="173665" w="223060">
                  <a:moveTo>
                    <a:pt x="0" y="0"/>
                  </a:moveTo>
                  <a:cubicBezTo>
                    <a:pt x="19475" y="18392"/>
                    <a:pt x="39620" y="46447"/>
                    <a:pt x="56073" y="80173"/>
                  </a:cubicBezTo>
                  <a:cubicBezTo>
                    <a:pt x="72525" y="113862"/>
                    <a:pt x="82263" y="147028"/>
                    <a:pt x="84800" y="173665"/>
                  </a:cubicBezTo>
                  <a:cubicBezTo>
                    <a:pt x="65325" y="155273"/>
                    <a:pt x="45179" y="127218"/>
                    <a:pt x="28727" y="93529"/>
                  </a:cubicBezTo>
                  <a:cubicBezTo>
                    <a:pt x="12274" y="59803"/>
                    <a:pt x="2537" y="26675"/>
                    <a:pt x="0" y="0"/>
                  </a:cubicBezTo>
                  <a:lnTo>
                    <a:pt x="0" y="0"/>
                  </a:lnTo>
                  <a:close/>
                  <a:moveTo>
                    <a:pt x="223060" y="38650"/>
                  </a:moveTo>
                  <a:cubicBezTo>
                    <a:pt x="198549" y="49432"/>
                    <a:pt x="170158" y="69093"/>
                    <a:pt x="143297" y="95283"/>
                  </a:cubicBezTo>
                  <a:cubicBezTo>
                    <a:pt x="116473" y="121472"/>
                    <a:pt x="96141" y="149415"/>
                    <a:pt x="84800" y="173665"/>
                  </a:cubicBezTo>
                  <a:cubicBezTo>
                    <a:pt x="109310" y="162883"/>
                    <a:pt x="137738" y="143222"/>
                    <a:pt x="164562" y="117033"/>
                  </a:cubicBezTo>
                  <a:cubicBezTo>
                    <a:pt x="191386" y="90806"/>
                    <a:pt x="211718" y="62900"/>
                    <a:pt x="223060" y="3865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0" name="Google Shape;870;p14"/>
            <p:cNvSpPr/>
            <p:nvPr/>
          </p:nvSpPr>
          <p:spPr>
            <a:xfrm>
              <a:off x="5271659" y="969409"/>
              <a:ext cx="173254" cy="134902"/>
            </a:xfrm>
            <a:custGeom>
              <a:rect b="b" l="l" r="r" t="t"/>
              <a:pathLst>
                <a:path extrusionOk="0" h="134902" w="173254">
                  <a:moveTo>
                    <a:pt x="0" y="0"/>
                  </a:moveTo>
                  <a:cubicBezTo>
                    <a:pt x="15109" y="14289"/>
                    <a:pt x="30741" y="36076"/>
                    <a:pt x="43537" y="62266"/>
                  </a:cubicBezTo>
                  <a:cubicBezTo>
                    <a:pt x="56334" y="88455"/>
                    <a:pt x="63870" y="114197"/>
                    <a:pt x="65847" y="134903"/>
                  </a:cubicBezTo>
                  <a:cubicBezTo>
                    <a:pt x="50738" y="120614"/>
                    <a:pt x="35106" y="98827"/>
                    <a:pt x="22310" y="72637"/>
                  </a:cubicBezTo>
                  <a:cubicBezTo>
                    <a:pt x="9550" y="46447"/>
                    <a:pt x="1977" y="20706"/>
                    <a:pt x="0" y="0"/>
                  </a:cubicBezTo>
                  <a:lnTo>
                    <a:pt x="0" y="0"/>
                  </a:lnTo>
                  <a:close/>
                  <a:moveTo>
                    <a:pt x="173255" y="29995"/>
                  </a:moveTo>
                  <a:cubicBezTo>
                    <a:pt x="154191" y="38352"/>
                    <a:pt x="132142" y="53648"/>
                    <a:pt x="111325" y="73980"/>
                  </a:cubicBezTo>
                  <a:cubicBezTo>
                    <a:pt x="90470" y="94313"/>
                    <a:pt x="74689" y="116025"/>
                    <a:pt x="65884" y="134866"/>
                  </a:cubicBezTo>
                  <a:cubicBezTo>
                    <a:pt x="84911" y="126509"/>
                    <a:pt x="106997" y="111250"/>
                    <a:pt x="127815" y="90880"/>
                  </a:cubicBezTo>
                  <a:cubicBezTo>
                    <a:pt x="148669" y="70511"/>
                    <a:pt x="164450" y="48835"/>
                    <a:pt x="173255" y="2999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1" name="Google Shape;871;p14"/>
            <p:cNvSpPr/>
            <p:nvPr/>
          </p:nvSpPr>
          <p:spPr>
            <a:xfrm>
              <a:off x="5273525" y="1614040"/>
              <a:ext cx="92036" cy="253502"/>
            </a:xfrm>
            <a:custGeom>
              <a:rect b="b" l="l" r="r" t="t"/>
              <a:pathLst>
                <a:path extrusionOk="0" h="253502" w="92036">
                  <a:moveTo>
                    <a:pt x="63385" y="253503"/>
                  </a:moveTo>
                  <a:cubicBezTo>
                    <a:pt x="62228" y="230745"/>
                    <a:pt x="59393" y="202690"/>
                    <a:pt x="54953" y="171688"/>
                  </a:cubicBezTo>
                  <a:cubicBezTo>
                    <a:pt x="57826" y="175419"/>
                    <a:pt x="61183" y="179187"/>
                    <a:pt x="64952" y="182843"/>
                  </a:cubicBezTo>
                  <a:cubicBezTo>
                    <a:pt x="73383" y="191013"/>
                    <a:pt x="82299" y="197131"/>
                    <a:pt x="89985" y="200489"/>
                  </a:cubicBezTo>
                  <a:cubicBezTo>
                    <a:pt x="86403" y="192916"/>
                    <a:pt x="80024" y="184186"/>
                    <a:pt x="71592" y="176015"/>
                  </a:cubicBezTo>
                  <a:cubicBezTo>
                    <a:pt x="65623" y="170233"/>
                    <a:pt x="59393" y="165457"/>
                    <a:pt x="53536" y="161988"/>
                  </a:cubicBezTo>
                  <a:cubicBezTo>
                    <a:pt x="51782" y="150199"/>
                    <a:pt x="49768" y="138037"/>
                    <a:pt x="47604" y="125613"/>
                  </a:cubicBezTo>
                  <a:cubicBezTo>
                    <a:pt x="46970" y="121957"/>
                    <a:pt x="46298" y="118301"/>
                    <a:pt x="45627" y="114682"/>
                  </a:cubicBezTo>
                  <a:cubicBezTo>
                    <a:pt x="49618" y="120017"/>
                    <a:pt x="54394" y="125464"/>
                    <a:pt x="59803" y="130724"/>
                  </a:cubicBezTo>
                  <a:cubicBezTo>
                    <a:pt x="70660" y="141245"/>
                    <a:pt x="82151" y="149117"/>
                    <a:pt x="92037" y="153445"/>
                  </a:cubicBezTo>
                  <a:cubicBezTo>
                    <a:pt x="87411" y="143670"/>
                    <a:pt x="79203" y="132441"/>
                    <a:pt x="68347" y="121920"/>
                  </a:cubicBezTo>
                  <a:cubicBezTo>
                    <a:pt x="60065" y="113899"/>
                    <a:pt x="51409" y="107407"/>
                    <a:pt x="43388" y="102856"/>
                  </a:cubicBezTo>
                  <a:cubicBezTo>
                    <a:pt x="40180" y="86180"/>
                    <a:pt x="36785" y="70287"/>
                    <a:pt x="33315" y="55401"/>
                  </a:cubicBezTo>
                  <a:cubicBezTo>
                    <a:pt x="36486" y="59729"/>
                    <a:pt x="40366" y="64168"/>
                    <a:pt x="44769" y="68459"/>
                  </a:cubicBezTo>
                  <a:cubicBezTo>
                    <a:pt x="53200" y="76629"/>
                    <a:pt x="62116" y="82747"/>
                    <a:pt x="69802" y="86105"/>
                  </a:cubicBezTo>
                  <a:cubicBezTo>
                    <a:pt x="66220" y="78532"/>
                    <a:pt x="59840" y="69802"/>
                    <a:pt x="51409" y="61631"/>
                  </a:cubicBezTo>
                  <a:cubicBezTo>
                    <a:pt x="44694" y="55103"/>
                    <a:pt x="37643" y="49880"/>
                    <a:pt x="31189" y="46336"/>
                  </a:cubicBezTo>
                  <a:cubicBezTo>
                    <a:pt x="27010" y="29137"/>
                    <a:pt x="22795" y="13505"/>
                    <a:pt x="18616" y="0"/>
                  </a:cubicBezTo>
                  <a:cubicBezTo>
                    <a:pt x="19325" y="14102"/>
                    <a:pt x="20705" y="30219"/>
                    <a:pt x="22683" y="47828"/>
                  </a:cubicBezTo>
                  <a:cubicBezTo>
                    <a:pt x="17833" y="53387"/>
                    <a:pt x="12983" y="60699"/>
                    <a:pt x="8916" y="69130"/>
                  </a:cubicBezTo>
                  <a:cubicBezTo>
                    <a:pt x="3805" y="79726"/>
                    <a:pt x="783" y="90097"/>
                    <a:pt x="0" y="98454"/>
                  </a:cubicBezTo>
                  <a:cubicBezTo>
                    <a:pt x="6081" y="92671"/>
                    <a:pt x="12348" y="83867"/>
                    <a:pt x="17460" y="73309"/>
                  </a:cubicBezTo>
                  <a:cubicBezTo>
                    <a:pt x="20146" y="67787"/>
                    <a:pt x="22235" y="62303"/>
                    <a:pt x="23727" y="57117"/>
                  </a:cubicBezTo>
                  <a:cubicBezTo>
                    <a:pt x="25555" y="72264"/>
                    <a:pt x="27831" y="88381"/>
                    <a:pt x="30517" y="105132"/>
                  </a:cubicBezTo>
                  <a:cubicBezTo>
                    <a:pt x="24511" y="112145"/>
                    <a:pt x="18616" y="121211"/>
                    <a:pt x="13617" y="131583"/>
                  </a:cubicBezTo>
                  <a:cubicBezTo>
                    <a:pt x="7014" y="145200"/>
                    <a:pt x="3134" y="158556"/>
                    <a:pt x="2164" y="169300"/>
                  </a:cubicBezTo>
                  <a:cubicBezTo>
                    <a:pt x="9998" y="161876"/>
                    <a:pt x="18057" y="150535"/>
                    <a:pt x="24660" y="136917"/>
                  </a:cubicBezTo>
                  <a:cubicBezTo>
                    <a:pt x="27943" y="130128"/>
                    <a:pt x="30554" y="123375"/>
                    <a:pt x="32494" y="116958"/>
                  </a:cubicBezTo>
                  <a:cubicBezTo>
                    <a:pt x="33091" y="120577"/>
                    <a:pt x="33725" y="124233"/>
                    <a:pt x="34397" y="127926"/>
                  </a:cubicBezTo>
                  <a:cubicBezTo>
                    <a:pt x="36598" y="140350"/>
                    <a:pt x="38911" y="152437"/>
                    <a:pt x="41262" y="164114"/>
                  </a:cubicBezTo>
                  <a:cubicBezTo>
                    <a:pt x="36934" y="169375"/>
                    <a:pt x="32755" y="175978"/>
                    <a:pt x="29099" y="183477"/>
                  </a:cubicBezTo>
                  <a:cubicBezTo>
                    <a:pt x="23988" y="194035"/>
                    <a:pt x="20967" y="204444"/>
                    <a:pt x="20183" y="212763"/>
                  </a:cubicBezTo>
                  <a:cubicBezTo>
                    <a:pt x="26264" y="206980"/>
                    <a:pt x="32532" y="198176"/>
                    <a:pt x="37643" y="187618"/>
                  </a:cubicBezTo>
                  <a:cubicBezTo>
                    <a:pt x="39919" y="182880"/>
                    <a:pt x="41784" y="178217"/>
                    <a:pt x="43239" y="173740"/>
                  </a:cubicBezTo>
                  <a:cubicBezTo>
                    <a:pt x="49730" y="204369"/>
                    <a:pt x="56669" y="231715"/>
                    <a:pt x="63385" y="253503"/>
                  </a:cubicBezTo>
                  <a:lnTo>
                    <a:pt x="63385" y="253503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2" name="Google Shape;872;p14"/>
            <p:cNvSpPr/>
            <p:nvPr/>
          </p:nvSpPr>
          <p:spPr>
            <a:xfrm>
              <a:off x="4519247" y="967879"/>
              <a:ext cx="475853" cy="295249"/>
            </a:xfrm>
            <a:custGeom>
              <a:rect b="b" l="l" r="r" t="t"/>
              <a:pathLst>
                <a:path extrusionOk="0" h="295249" w="475853">
                  <a:moveTo>
                    <a:pt x="0" y="9998"/>
                  </a:moveTo>
                  <a:cubicBezTo>
                    <a:pt x="16826" y="20594"/>
                    <a:pt x="38315" y="32644"/>
                    <a:pt x="62676" y="45067"/>
                  </a:cubicBezTo>
                  <a:cubicBezTo>
                    <a:pt x="58573" y="45254"/>
                    <a:pt x="54170" y="45739"/>
                    <a:pt x="49656" y="46559"/>
                  </a:cubicBezTo>
                  <a:cubicBezTo>
                    <a:pt x="39546" y="48425"/>
                    <a:pt x="30666" y="51633"/>
                    <a:pt x="24362" y="55401"/>
                  </a:cubicBezTo>
                  <a:cubicBezTo>
                    <a:pt x="31599" y="56670"/>
                    <a:pt x="41038" y="56520"/>
                    <a:pt x="51185" y="54692"/>
                  </a:cubicBezTo>
                  <a:cubicBezTo>
                    <a:pt x="58349" y="53387"/>
                    <a:pt x="64915" y="51372"/>
                    <a:pt x="70361" y="48984"/>
                  </a:cubicBezTo>
                  <a:cubicBezTo>
                    <a:pt x="79651" y="53648"/>
                    <a:pt x="89351" y="58348"/>
                    <a:pt x="99349" y="63012"/>
                  </a:cubicBezTo>
                  <a:cubicBezTo>
                    <a:pt x="102297" y="64392"/>
                    <a:pt x="105244" y="65773"/>
                    <a:pt x="108154" y="67078"/>
                  </a:cubicBezTo>
                  <a:cubicBezTo>
                    <a:pt x="102297" y="67228"/>
                    <a:pt x="96029" y="67862"/>
                    <a:pt x="89500" y="69056"/>
                  </a:cubicBezTo>
                  <a:cubicBezTo>
                    <a:pt x="76480" y="71443"/>
                    <a:pt x="65027" y="75584"/>
                    <a:pt x="56931" y="80397"/>
                  </a:cubicBezTo>
                  <a:cubicBezTo>
                    <a:pt x="66220" y="82039"/>
                    <a:pt x="78420" y="81852"/>
                    <a:pt x="91440" y="79464"/>
                  </a:cubicBezTo>
                  <a:cubicBezTo>
                    <a:pt x="101364" y="77636"/>
                    <a:pt x="110392" y="74801"/>
                    <a:pt x="117704" y="71406"/>
                  </a:cubicBezTo>
                  <a:cubicBezTo>
                    <a:pt x="131247" y="77487"/>
                    <a:pt x="144305" y="83083"/>
                    <a:pt x="156690" y="88082"/>
                  </a:cubicBezTo>
                  <a:cubicBezTo>
                    <a:pt x="151990" y="88157"/>
                    <a:pt x="146879" y="88642"/>
                    <a:pt x="141581" y="89612"/>
                  </a:cubicBezTo>
                  <a:cubicBezTo>
                    <a:pt x="131471" y="91477"/>
                    <a:pt x="122591" y="94686"/>
                    <a:pt x="116287" y="98416"/>
                  </a:cubicBezTo>
                  <a:cubicBezTo>
                    <a:pt x="123524" y="99685"/>
                    <a:pt x="133000" y="99536"/>
                    <a:pt x="143073" y="97708"/>
                  </a:cubicBezTo>
                  <a:cubicBezTo>
                    <a:pt x="151132" y="96215"/>
                    <a:pt x="158444" y="93865"/>
                    <a:pt x="164226" y="91067"/>
                  </a:cubicBezTo>
                  <a:cubicBezTo>
                    <a:pt x="178627" y="96738"/>
                    <a:pt x="191946" y="101588"/>
                    <a:pt x="203660" y="105430"/>
                  </a:cubicBezTo>
                  <a:cubicBezTo>
                    <a:pt x="193214" y="98864"/>
                    <a:pt x="181015" y="91738"/>
                    <a:pt x="167435" y="84352"/>
                  </a:cubicBezTo>
                  <a:cubicBezTo>
                    <a:pt x="165942" y="78159"/>
                    <a:pt x="163182" y="71070"/>
                    <a:pt x="159227" y="63982"/>
                  </a:cubicBezTo>
                  <a:cubicBezTo>
                    <a:pt x="154265" y="55065"/>
                    <a:pt x="148371" y="47753"/>
                    <a:pt x="142812" y="43015"/>
                  </a:cubicBezTo>
                  <a:cubicBezTo>
                    <a:pt x="143857" y="50216"/>
                    <a:pt x="146953" y="59020"/>
                    <a:pt x="151915" y="67936"/>
                  </a:cubicBezTo>
                  <a:cubicBezTo>
                    <a:pt x="154489" y="72600"/>
                    <a:pt x="157362" y="76816"/>
                    <a:pt x="160272" y="80472"/>
                  </a:cubicBezTo>
                  <a:cubicBezTo>
                    <a:pt x="148520" y="74167"/>
                    <a:pt x="135873" y="67713"/>
                    <a:pt x="122554" y="61221"/>
                  </a:cubicBezTo>
                  <a:cubicBezTo>
                    <a:pt x="120577" y="53461"/>
                    <a:pt x="117107" y="44769"/>
                    <a:pt x="112220" y="36039"/>
                  </a:cubicBezTo>
                  <a:cubicBezTo>
                    <a:pt x="105841" y="24585"/>
                    <a:pt x="98267" y="15147"/>
                    <a:pt x="91104" y="9066"/>
                  </a:cubicBezTo>
                  <a:cubicBezTo>
                    <a:pt x="92447" y="18318"/>
                    <a:pt x="96439" y="29697"/>
                    <a:pt x="102819" y="41150"/>
                  </a:cubicBezTo>
                  <a:cubicBezTo>
                    <a:pt x="105990" y="46895"/>
                    <a:pt x="109497" y="52118"/>
                    <a:pt x="113078" y="56670"/>
                  </a:cubicBezTo>
                  <a:cubicBezTo>
                    <a:pt x="110168" y="55289"/>
                    <a:pt x="107258" y="53909"/>
                    <a:pt x="104311" y="52529"/>
                  </a:cubicBezTo>
                  <a:cubicBezTo>
                    <a:pt x="94313" y="47865"/>
                    <a:pt x="84538" y="43426"/>
                    <a:pt x="74987" y="39247"/>
                  </a:cubicBezTo>
                  <a:cubicBezTo>
                    <a:pt x="73421" y="33577"/>
                    <a:pt x="70846" y="27272"/>
                    <a:pt x="67302" y="20967"/>
                  </a:cubicBezTo>
                  <a:cubicBezTo>
                    <a:pt x="62340" y="12050"/>
                    <a:pt x="56446" y="4738"/>
                    <a:pt x="50887" y="0"/>
                  </a:cubicBezTo>
                  <a:cubicBezTo>
                    <a:pt x="51932" y="7200"/>
                    <a:pt x="55028" y="16005"/>
                    <a:pt x="59990" y="24921"/>
                  </a:cubicBezTo>
                  <a:cubicBezTo>
                    <a:pt x="62191" y="28913"/>
                    <a:pt x="64616" y="32569"/>
                    <a:pt x="67078" y="35815"/>
                  </a:cubicBezTo>
                  <a:cubicBezTo>
                    <a:pt x="41971" y="24959"/>
                    <a:pt x="18952" y="16154"/>
                    <a:pt x="0" y="9998"/>
                  </a:cubicBezTo>
                  <a:lnTo>
                    <a:pt x="0" y="9998"/>
                  </a:lnTo>
                  <a:close/>
                  <a:moveTo>
                    <a:pt x="410678" y="140238"/>
                  </a:moveTo>
                  <a:cubicBezTo>
                    <a:pt x="417766" y="140760"/>
                    <a:pt x="426645" y="143148"/>
                    <a:pt x="435674" y="147326"/>
                  </a:cubicBezTo>
                  <a:cubicBezTo>
                    <a:pt x="440412" y="149527"/>
                    <a:pt x="444739" y="151990"/>
                    <a:pt x="448507" y="154564"/>
                  </a:cubicBezTo>
                  <a:cubicBezTo>
                    <a:pt x="441568" y="143633"/>
                    <a:pt x="434368" y="131844"/>
                    <a:pt x="427093" y="119420"/>
                  </a:cubicBezTo>
                  <a:cubicBezTo>
                    <a:pt x="419371" y="118040"/>
                    <a:pt x="410641" y="115279"/>
                    <a:pt x="401762" y="111176"/>
                  </a:cubicBezTo>
                  <a:cubicBezTo>
                    <a:pt x="390122" y="105803"/>
                    <a:pt x="380384" y="99125"/>
                    <a:pt x="373930" y="92597"/>
                  </a:cubicBezTo>
                  <a:cubicBezTo>
                    <a:pt x="383071" y="93268"/>
                    <a:pt x="394487" y="96327"/>
                    <a:pt x="406126" y="101737"/>
                  </a:cubicBezTo>
                  <a:cubicBezTo>
                    <a:pt x="411947" y="104423"/>
                    <a:pt x="417319" y="107445"/>
                    <a:pt x="421982" y="110579"/>
                  </a:cubicBezTo>
                  <a:cubicBezTo>
                    <a:pt x="420415" y="107855"/>
                    <a:pt x="418886" y="105132"/>
                    <a:pt x="417319" y="102371"/>
                  </a:cubicBezTo>
                  <a:cubicBezTo>
                    <a:pt x="412059" y="93044"/>
                    <a:pt x="407059" y="83867"/>
                    <a:pt x="402358" y="74950"/>
                  </a:cubicBezTo>
                  <a:cubicBezTo>
                    <a:pt x="396688" y="73831"/>
                    <a:pt x="390345" y="71742"/>
                    <a:pt x="383966" y="68795"/>
                  </a:cubicBezTo>
                  <a:cubicBezTo>
                    <a:pt x="374900" y="64616"/>
                    <a:pt x="367364" y="59430"/>
                    <a:pt x="362365" y="54357"/>
                  </a:cubicBezTo>
                  <a:cubicBezTo>
                    <a:pt x="369454" y="54879"/>
                    <a:pt x="378333" y="57267"/>
                    <a:pt x="387361" y="61445"/>
                  </a:cubicBezTo>
                  <a:cubicBezTo>
                    <a:pt x="391390" y="63310"/>
                    <a:pt x="395158" y="65362"/>
                    <a:pt x="398516" y="67563"/>
                  </a:cubicBezTo>
                  <a:cubicBezTo>
                    <a:pt x="386279" y="43985"/>
                    <a:pt x="376094" y="22310"/>
                    <a:pt x="368782" y="4440"/>
                  </a:cubicBezTo>
                  <a:cubicBezTo>
                    <a:pt x="380273" y="19997"/>
                    <a:pt x="393517" y="39919"/>
                    <a:pt x="407320" y="62639"/>
                  </a:cubicBezTo>
                  <a:cubicBezTo>
                    <a:pt x="407208" y="58647"/>
                    <a:pt x="407395" y="54357"/>
                    <a:pt x="407880" y="49954"/>
                  </a:cubicBezTo>
                  <a:cubicBezTo>
                    <a:pt x="408999" y="40068"/>
                    <a:pt x="411536" y="31226"/>
                    <a:pt x="414782" y="24921"/>
                  </a:cubicBezTo>
                  <a:cubicBezTo>
                    <a:pt x="416498" y="31823"/>
                    <a:pt x="417020" y="40963"/>
                    <a:pt x="415901" y="50887"/>
                  </a:cubicBezTo>
                  <a:cubicBezTo>
                    <a:pt x="415118" y="57901"/>
                    <a:pt x="413588" y="64392"/>
                    <a:pt x="411610" y="69802"/>
                  </a:cubicBezTo>
                  <a:cubicBezTo>
                    <a:pt x="416796" y="78494"/>
                    <a:pt x="422057" y="87523"/>
                    <a:pt x="427280" y="96850"/>
                  </a:cubicBezTo>
                  <a:cubicBezTo>
                    <a:pt x="428847" y="99610"/>
                    <a:pt x="430376" y="102371"/>
                    <a:pt x="431868" y="105094"/>
                  </a:cubicBezTo>
                  <a:cubicBezTo>
                    <a:pt x="431607" y="99424"/>
                    <a:pt x="431794" y="93305"/>
                    <a:pt x="432540" y="86926"/>
                  </a:cubicBezTo>
                  <a:cubicBezTo>
                    <a:pt x="433995" y="74167"/>
                    <a:pt x="437278" y="62825"/>
                    <a:pt x="441419" y="54655"/>
                  </a:cubicBezTo>
                  <a:cubicBezTo>
                    <a:pt x="443658" y="63534"/>
                    <a:pt x="444292" y="75323"/>
                    <a:pt x="442837" y="88082"/>
                  </a:cubicBezTo>
                  <a:cubicBezTo>
                    <a:pt x="441718" y="97820"/>
                    <a:pt x="439554" y="106699"/>
                    <a:pt x="436756" y="114011"/>
                  </a:cubicBezTo>
                  <a:cubicBezTo>
                    <a:pt x="443620" y="126658"/>
                    <a:pt x="449962" y="138932"/>
                    <a:pt x="455670" y="150535"/>
                  </a:cubicBezTo>
                  <a:cubicBezTo>
                    <a:pt x="455410" y="145983"/>
                    <a:pt x="455558" y="140984"/>
                    <a:pt x="456155" y="135836"/>
                  </a:cubicBezTo>
                  <a:cubicBezTo>
                    <a:pt x="457275" y="125949"/>
                    <a:pt x="459812" y="117145"/>
                    <a:pt x="463057" y="110802"/>
                  </a:cubicBezTo>
                  <a:cubicBezTo>
                    <a:pt x="464773" y="117704"/>
                    <a:pt x="465296" y="126845"/>
                    <a:pt x="464177" y="136768"/>
                  </a:cubicBezTo>
                  <a:cubicBezTo>
                    <a:pt x="463281" y="144677"/>
                    <a:pt x="461491" y="151878"/>
                    <a:pt x="459140" y="157698"/>
                  </a:cubicBezTo>
                  <a:cubicBezTo>
                    <a:pt x="465669" y="171240"/>
                    <a:pt x="471302" y="183738"/>
                    <a:pt x="475854" y="194818"/>
                  </a:cubicBezTo>
                  <a:cubicBezTo>
                    <a:pt x="468728" y="185193"/>
                    <a:pt x="460968" y="173889"/>
                    <a:pt x="452760" y="161279"/>
                  </a:cubicBezTo>
                  <a:cubicBezTo>
                    <a:pt x="446568" y="160272"/>
                    <a:pt x="439479" y="158071"/>
                    <a:pt x="432279" y="154750"/>
                  </a:cubicBezTo>
                  <a:cubicBezTo>
                    <a:pt x="423251" y="150460"/>
                    <a:pt x="415677" y="145274"/>
                    <a:pt x="410678" y="140238"/>
                  </a:cubicBezTo>
                  <a:lnTo>
                    <a:pt x="410678" y="140238"/>
                  </a:lnTo>
                  <a:close/>
                  <a:moveTo>
                    <a:pt x="287303" y="202504"/>
                  </a:moveTo>
                  <a:cubicBezTo>
                    <a:pt x="293757" y="205451"/>
                    <a:pt x="302786" y="207727"/>
                    <a:pt x="312970" y="208697"/>
                  </a:cubicBezTo>
                  <a:cubicBezTo>
                    <a:pt x="318305" y="209219"/>
                    <a:pt x="323417" y="209294"/>
                    <a:pt x="328117" y="209070"/>
                  </a:cubicBezTo>
                  <a:cubicBezTo>
                    <a:pt x="316029" y="214405"/>
                    <a:pt x="303233" y="220299"/>
                    <a:pt x="290026" y="226679"/>
                  </a:cubicBezTo>
                  <a:cubicBezTo>
                    <a:pt x="282565" y="224142"/>
                    <a:pt x="273425" y="222202"/>
                    <a:pt x="263426" y="221232"/>
                  </a:cubicBezTo>
                  <a:cubicBezTo>
                    <a:pt x="250331" y="219963"/>
                    <a:pt x="238169" y="220635"/>
                    <a:pt x="228954" y="222724"/>
                  </a:cubicBezTo>
                  <a:cubicBezTo>
                    <a:pt x="237274" y="226492"/>
                    <a:pt x="248876" y="229477"/>
                    <a:pt x="261971" y="230708"/>
                  </a:cubicBezTo>
                  <a:cubicBezTo>
                    <a:pt x="268537" y="231342"/>
                    <a:pt x="274842" y="231491"/>
                    <a:pt x="280662" y="231230"/>
                  </a:cubicBezTo>
                  <a:cubicBezTo>
                    <a:pt x="277827" y="232648"/>
                    <a:pt x="274955" y="234066"/>
                    <a:pt x="272082" y="235483"/>
                  </a:cubicBezTo>
                  <a:cubicBezTo>
                    <a:pt x="262345" y="240370"/>
                    <a:pt x="252906" y="245220"/>
                    <a:pt x="243840" y="250033"/>
                  </a:cubicBezTo>
                  <a:cubicBezTo>
                    <a:pt x="238281" y="248242"/>
                    <a:pt x="231640" y="246899"/>
                    <a:pt x="224440" y="246190"/>
                  </a:cubicBezTo>
                  <a:cubicBezTo>
                    <a:pt x="214256" y="245220"/>
                    <a:pt x="204817" y="245743"/>
                    <a:pt x="197654" y="247347"/>
                  </a:cubicBezTo>
                  <a:cubicBezTo>
                    <a:pt x="204108" y="250294"/>
                    <a:pt x="213136" y="252570"/>
                    <a:pt x="223321" y="253540"/>
                  </a:cubicBezTo>
                  <a:cubicBezTo>
                    <a:pt x="227872" y="253988"/>
                    <a:pt x="232275" y="254099"/>
                    <a:pt x="236379" y="253988"/>
                  </a:cubicBezTo>
                  <a:cubicBezTo>
                    <a:pt x="212651" y="266784"/>
                    <a:pt x="191797" y="279058"/>
                    <a:pt x="175493" y="289691"/>
                  </a:cubicBezTo>
                  <a:cubicBezTo>
                    <a:pt x="194110" y="282863"/>
                    <a:pt x="216643" y="273387"/>
                    <a:pt x="241266" y="262009"/>
                  </a:cubicBezTo>
                  <a:cubicBezTo>
                    <a:pt x="238953" y="265105"/>
                    <a:pt x="236751" y="268537"/>
                    <a:pt x="234700" y="272268"/>
                  </a:cubicBezTo>
                  <a:cubicBezTo>
                    <a:pt x="230186" y="280588"/>
                    <a:pt x="227499" y="288758"/>
                    <a:pt x="226791" y="295249"/>
                  </a:cubicBezTo>
                  <a:cubicBezTo>
                    <a:pt x="232125" y="290623"/>
                    <a:pt x="237647" y="283647"/>
                    <a:pt x="242161" y="275327"/>
                  </a:cubicBezTo>
                  <a:cubicBezTo>
                    <a:pt x="245370" y="269433"/>
                    <a:pt x="247645" y="263613"/>
                    <a:pt x="248951" y="258390"/>
                  </a:cubicBezTo>
                  <a:cubicBezTo>
                    <a:pt x="258278" y="253988"/>
                    <a:pt x="267829" y="249361"/>
                    <a:pt x="277566" y="244474"/>
                  </a:cubicBezTo>
                  <a:cubicBezTo>
                    <a:pt x="280439" y="243019"/>
                    <a:pt x="283311" y="241602"/>
                    <a:pt x="286147" y="240147"/>
                  </a:cubicBezTo>
                  <a:cubicBezTo>
                    <a:pt x="282789" y="244474"/>
                    <a:pt x="279543" y="249399"/>
                    <a:pt x="276633" y="254771"/>
                  </a:cubicBezTo>
                  <a:cubicBezTo>
                    <a:pt x="270813" y="265515"/>
                    <a:pt x="267381" y="275999"/>
                    <a:pt x="266486" y="284393"/>
                  </a:cubicBezTo>
                  <a:cubicBezTo>
                    <a:pt x="273350" y="278424"/>
                    <a:pt x="280476" y="269470"/>
                    <a:pt x="286296" y="258726"/>
                  </a:cubicBezTo>
                  <a:cubicBezTo>
                    <a:pt x="290735" y="250555"/>
                    <a:pt x="293794" y="242497"/>
                    <a:pt x="295399" y="235409"/>
                  </a:cubicBezTo>
                  <a:cubicBezTo>
                    <a:pt x="308382" y="228656"/>
                    <a:pt x="320693" y="222015"/>
                    <a:pt x="332109" y="215561"/>
                  </a:cubicBezTo>
                  <a:cubicBezTo>
                    <a:pt x="329348" y="219031"/>
                    <a:pt x="326736" y="223023"/>
                    <a:pt x="324349" y="227388"/>
                  </a:cubicBezTo>
                  <a:cubicBezTo>
                    <a:pt x="319835" y="235707"/>
                    <a:pt x="317149" y="243877"/>
                    <a:pt x="316440" y="250406"/>
                  </a:cubicBezTo>
                  <a:cubicBezTo>
                    <a:pt x="321775" y="245780"/>
                    <a:pt x="327296" y="238804"/>
                    <a:pt x="331811" y="230484"/>
                  </a:cubicBezTo>
                  <a:cubicBezTo>
                    <a:pt x="335429" y="223843"/>
                    <a:pt x="337854" y="217315"/>
                    <a:pt x="339048" y="211607"/>
                  </a:cubicBezTo>
                  <a:cubicBezTo>
                    <a:pt x="352218" y="204033"/>
                    <a:pt x="364081" y="196796"/>
                    <a:pt x="374154" y="190230"/>
                  </a:cubicBezTo>
                  <a:cubicBezTo>
                    <a:pt x="362626" y="194483"/>
                    <a:pt x="349569" y="199706"/>
                    <a:pt x="335504" y="205787"/>
                  </a:cubicBezTo>
                  <a:cubicBezTo>
                    <a:pt x="329572" y="203660"/>
                    <a:pt x="322185" y="202056"/>
                    <a:pt x="314052" y="201272"/>
                  </a:cubicBezTo>
                  <a:cubicBezTo>
                    <a:pt x="303904" y="200377"/>
                    <a:pt x="294429" y="200899"/>
                    <a:pt x="287303" y="202504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3" name="Google Shape;873;p14"/>
            <p:cNvSpPr/>
            <p:nvPr/>
          </p:nvSpPr>
          <p:spPr>
            <a:xfrm>
              <a:off x="5585973" y="567349"/>
              <a:ext cx="386540" cy="446940"/>
            </a:xfrm>
            <a:custGeom>
              <a:rect b="b" l="l" r="r" t="t"/>
              <a:pathLst>
                <a:path extrusionOk="0" h="446940" w="386540">
                  <a:moveTo>
                    <a:pt x="381392" y="0"/>
                  </a:moveTo>
                  <a:cubicBezTo>
                    <a:pt x="372475" y="17870"/>
                    <a:pt x="360276" y="39471"/>
                    <a:pt x="345651" y="62937"/>
                  </a:cubicBezTo>
                  <a:cubicBezTo>
                    <a:pt x="349494" y="60848"/>
                    <a:pt x="353747" y="58908"/>
                    <a:pt x="358336" y="57155"/>
                  </a:cubicBezTo>
                  <a:cubicBezTo>
                    <a:pt x="368632" y="53237"/>
                    <a:pt x="378594" y="51148"/>
                    <a:pt x="386540" y="50887"/>
                  </a:cubicBezTo>
                  <a:cubicBezTo>
                    <a:pt x="380757" y="55849"/>
                    <a:pt x="372102" y="60811"/>
                    <a:pt x="361805" y="64728"/>
                  </a:cubicBezTo>
                  <a:cubicBezTo>
                    <a:pt x="354530" y="67489"/>
                    <a:pt x="347368" y="69354"/>
                    <a:pt x="340988" y="70324"/>
                  </a:cubicBezTo>
                  <a:cubicBezTo>
                    <a:pt x="335355" y="79203"/>
                    <a:pt x="329385" y="88343"/>
                    <a:pt x="323155" y="97596"/>
                  </a:cubicBezTo>
                  <a:cubicBezTo>
                    <a:pt x="321290" y="100319"/>
                    <a:pt x="319462" y="103043"/>
                    <a:pt x="317634" y="105729"/>
                  </a:cubicBezTo>
                  <a:cubicBezTo>
                    <a:pt x="323006" y="102707"/>
                    <a:pt x="329087" y="99834"/>
                    <a:pt x="335728" y="97335"/>
                  </a:cubicBezTo>
                  <a:cubicBezTo>
                    <a:pt x="348971" y="92298"/>
                    <a:pt x="361805" y="89575"/>
                    <a:pt x="372065" y="89239"/>
                  </a:cubicBezTo>
                  <a:cubicBezTo>
                    <a:pt x="364603" y="95618"/>
                    <a:pt x="353449" y="102035"/>
                    <a:pt x="340242" y="107072"/>
                  </a:cubicBezTo>
                  <a:cubicBezTo>
                    <a:pt x="330132" y="110914"/>
                    <a:pt x="320245" y="113414"/>
                    <a:pt x="311590" y="114533"/>
                  </a:cubicBezTo>
                  <a:cubicBezTo>
                    <a:pt x="302972" y="126882"/>
                    <a:pt x="294466" y="138559"/>
                    <a:pt x="286296" y="149378"/>
                  </a:cubicBezTo>
                  <a:cubicBezTo>
                    <a:pt x="290586" y="146916"/>
                    <a:pt x="295548" y="144565"/>
                    <a:pt x="300920" y="142514"/>
                  </a:cubicBezTo>
                  <a:cubicBezTo>
                    <a:pt x="311179" y="138596"/>
                    <a:pt x="321178" y="136507"/>
                    <a:pt x="329124" y="136246"/>
                  </a:cubicBezTo>
                  <a:cubicBezTo>
                    <a:pt x="323341" y="141208"/>
                    <a:pt x="314686" y="146170"/>
                    <a:pt x="304390" y="150087"/>
                  </a:cubicBezTo>
                  <a:cubicBezTo>
                    <a:pt x="296182" y="153221"/>
                    <a:pt x="288161" y="155161"/>
                    <a:pt x="281222" y="155982"/>
                  </a:cubicBezTo>
                  <a:cubicBezTo>
                    <a:pt x="271596" y="168479"/>
                    <a:pt x="262419" y="179634"/>
                    <a:pt x="254099" y="189148"/>
                  </a:cubicBezTo>
                  <a:cubicBezTo>
                    <a:pt x="259621" y="178067"/>
                    <a:pt x="266411" y="165569"/>
                    <a:pt x="274245" y="152102"/>
                  </a:cubicBezTo>
                  <a:cubicBezTo>
                    <a:pt x="271858" y="146132"/>
                    <a:pt x="270141" y="138746"/>
                    <a:pt x="269433" y="130724"/>
                  </a:cubicBezTo>
                  <a:cubicBezTo>
                    <a:pt x="268575" y="120652"/>
                    <a:pt x="269507" y="111362"/>
                    <a:pt x="271708" y="104460"/>
                  </a:cubicBezTo>
                  <a:cubicBezTo>
                    <a:pt x="275066" y="110989"/>
                    <a:pt x="277565" y="120017"/>
                    <a:pt x="278424" y="130090"/>
                  </a:cubicBezTo>
                  <a:cubicBezTo>
                    <a:pt x="278871" y="135351"/>
                    <a:pt x="278834" y="140424"/>
                    <a:pt x="278386" y="145013"/>
                  </a:cubicBezTo>
                  <a:cubicBezTo>
                    <a:pt x="285251" y="133448"/>
                    <a:pt x="292824" y="121248"/>
                    <a:pt x="300994" y="108676"/>
                  </a:cubicBezTo>
                  <a:cubicBezTo>
                    <a:pt x="298122" y="101177"/>
                    <a:pt x="296070" y="92074"/>
                    <a:pt x="295212" y="82151"/>
                  </a:cubicBezTo>
                  <a:cubicBezTo>
                    <a:pt x="294093" y="69168"/>
                    <a:pt x="295286" y="57229"/>
                    <a:pt x="298159" y="48313"/>
                  </a:cubicBezTo>
                  <a:cubicBezTo>
                    <a:pt x="302487" y="56744"/>
                    <a:pt x="305695" y="68347"/>
                    <a:pt x="306815" y="81330"/>
                  </a:cubicBezTo>
                  <a:cubicBezTo>
                    <a:pt x="307374" y="87821"/>
                    <a:pt x="307337" y="94052"/>
                    <a:pt x="306852" y="99760"/>
                  </a:cubicBezTo>
                  <a:cubicBezTo>
                    <a:pt x="308643" y="97036"/>
                    <a:pt x="310471" y="94313"/>
                    <a:pt x="312299" y="91589"/>
                  </a:cubicBezTo>
                  <a:cubicBezTo>
                    <a:pt x="318529" y="82337"/>
                    <a:pt x="324759" y="73346"/>
                    <a:pt x="330878" y="64728"/>
                  </a:cubicBezTo>
                  <a:cubicBezTo>
                    <a:pt x="328900" y="59132"/>
                    <a:pt x="327446" y="52529"/>
                    <a:pt x="326849" y="45366"/>
                  </a:cubicBezTo>
                  <a:cubicBezTo>
                    <a:pt x="325991" y="35293"/>
                    <a:pt x="326923" y="26003"/>
                    <a:pt x="329124" y="19101"/>
                  </a:cubicBezTo>
                  <a:cubicBezTo>
                    <a:pt x="332482" y="25630"/>
                    <a:pt x="334981" y="34658"/>
                    <a:pt x="335840" y="44731"/>
                  </a:cubicBezTo>
                  <a:cubicBezTo>
                    <a:pt x="336213" y="49246"/>
                    <a:pt x="336250" y="53573"/>
                    <a:pt x="335951" y="57602"/>
                  </a:cubicBezTo>
                  <a:cubicBezTo>
                    <a:pt x="352329" y="35069"/>
                    <a:pt x="367924" y="15333"/>
                    <a:pt x="381392" y="0"/>
                  </a:cubicBezTo>
                  <a:lnTo>
                    <a:pt x="381392" y="0"/>
                  </a:lnTo>
                  <a:close/>
                  <a:moveTo>
                    <a:pt x="85993" y="350800"/>
                  </a:moveTo>
                  <a:cubicBezTo>
                    <a:pt x="79315" y="355911"/>
                    <a:pt x="72077" y="364044"/>
                    <a:pt x="65847" y="374042"/>
                  </a:cubicBezTo>
                  <a:cubicBezTo>
                    <a:pt x="62564" y="379265"/>
                    <a:pt x="59878" y="384526"/>
                    <a:pt x="57826" y="389525"/>
                  </a:cubicBezTo>
                  <a:cubicBezTo>
                    <a:pt x="57639" y="374191"/>
                    <a:pt x="57080" y="357888"/>
                    <a:pt x="56222" y="340839"/>
                  </a:cubicBezTo>
                  <a:cubicBezTo>
                    <a:pt x="62937" y="334497"/>
                    <a:pt x="69839" y="326065"/>
                    <a:pt x="75957" y="316253"/>
                  </a:cubicBezTo>
                  <a:cubicBezTo>
                    <a:pt x="84016" y="303382"/>
                    <a:pt x="89313" y="290437"/>
                    <a:pt x="91440" y="279804"/>
                  </a:cubicBezTo>
                  <a:cubicBezTo>
                    <a:pt x="82822" y="286408"/>
                    <a:pt x="73532" y="296854"/>
                    <a:pt x="65511" y="309725"/>
                  </a:cubicBezTo>
                  <a:cubicBezTo>
                    <a:pt x="61482" y="316179"/>
                    <a:pt x="58162" y="322633"/>
                    <a:pt x="55551" y="328789"/>
                  </a:cubicBezTo>
                  <a:cubicBezTo>
                    <a:pt x="55326" y="325095"/>
                    <a:pt x="55103" y="321402"/>
                    <a:pt x="54841" y="317634"/>
                  </a:cubicBezTo>
                  <a:cubicBezTo>
                    <a:pt x="53983" y="304987"/>
                    <a:pt x="52976" y="292675"/>
                    <a:pt x="51857" y="280737"/>
                  </a:cubicBezTo>
                  <a:cubicBezTo>
                    <a:pt x="56744" y="275924"/>
                    <a:pt x="61668" y="269806"/>
                    <a:pt x="66071" y="262680"/>
                  </a:cubicBezTo>
                  <a:cubicBezTo>
                    <a:pt x="72301" y="252682"/>
                    <a:pt x="76442" y="242646"/>
                    <a:pt x="78121" y="234364"/>
                  </a:cubicBezTo>
                  <a:cubicBezTo>
                    <a:pt x="71443" y="239475"/>
                    <a:pt x="64206" y="247608"/>
                    <a:pt x="57975" y="257606"/>
                  </a:cubicBezTo>
                  <a:cubicBezTo>
                    <a:pt x="55177" y="262083"/>
                    <a:pt x="52827" y="266560"/>
                    <a:pt x="50887" y="270888"/>
                  </a:cubicBezTo>
                  <a:cubicBezTo>
                    <a:pt x="47716" y="239587"/>
                    <a:pt x="43724" y="211569"/>
                    <a:pt x="39396" y="189073"/>
                  </a:cubicBezTo>
                  <a:cubicBezTo>
                    <a:pt x="38091" y="211942"/>
                    <a:pt x="37941" y="240221"/>
                    <a:pt x="38986" y="271671"/>
                  </a:cubicBezTo>
                  <a:cubicBezTo>
                    <a:pt x="36523" y="267642"/>
                    <a:pt x="33539" y="263538"/>
                    <a:pt x="30181" y="259472"/>
                  </a:cubicBezTo>
                  <a:cubicBezTo>
                    <a:pt x="22645" y="250406"/>
                    <a:pt x="14401" y="243318"/>
                    <a:pt x="7088" y="239139"/>
                  </a:cubicBezTo>
                  <a:cubicBezTo>
                    <a:pt x="9849" y="247086"/>
                    <a:pt x="15296" y="256487"/>
                    <a:pt x="22832" y="265553"/>
                  </a:cubicBezTo>
                  <a:cubicBezTo>
                    <a:pt x="28167" y="272007"/>
                    <a:pt x="33875" y="277416"/>
                    <a:pt x="39359" y="281520"/>
                  </a:cubicBezTo>
                  <a:cubicBezTo>
                    <a:pt x="39844" y="293459"/>
                    <a:pt x="40516" y="305845"/>
                    <a:pt x="41374" y="318454"/>
                  </a:cubicBezTo>
                  <a:cubicBezTo>
                    <a:pt x="41635" y="322185"/>
                    <a:pt x="41896" y="325916"/>
                    <a:pt x="42157" y="329572"/>
                  </a:cubicBezTo>
                  <a:cubicBezTo>
                    <a:pt x="38762" y="323789"/>
                    <a:pt x="34584" y="317858"/>
                    <a:pt x="29734" y="312038"/>
                  </a:cubicBezTo>
                  <a:cubicBezTo>
                    <a:pt x="20034" y="300360"/>
                    <a:pt x="9401" y="291257"/>
                    <a:pt x="0" y="285885"/>
                  </a:cubicBezTo>
                  <a:cubicBezTo>
                    <a:pt x="3544" y="296107"/>
                    <a:pt x="10558" y="308232"/>
                    <a:pt x="20258" y="319909"/>
                  </a:cubicBezTo>
                  <a:cubicBezTo>
                    <a:pt x="27644" y="328826"/>
                    <a:pt x="35591" y="336250"/>
                    <a:pt x="43127" y="341622"/>
                  </a:cubicBezTo>
                  <a:cubicBezTo>
                    <a:pt x="44545" y="358597"/>
                    <a:pt x="46224" y="374863"/>
                    <a:pt x="48089" y="390084"/>
                  </a:cubicBezTo>
                  <a:cubicBezTo>
                    <a:pt x="45365" y="385421"/>
                    <a:pt x="42008" y="380571"/>
                    <a:pt x="38053" y="375833"/>
                  </a:cubicBezTo>
                  <a:cubicBezTo>
                    <a:pt x="30517" y="366767"/>
                    <a:pt x="22272" y="359679"/>
                    <a:pt x="14960" y="355501"/>
                  </a:cubicBezTo>
                  <a:cubicBezTo>
                    <a:pt x="17721" y="363447"/>
                    <a:pt x="23168" y="372848"/>
                    <a:pt x="30704" y="381914"/>
                  </a:cubicBezTo>
                  <a:cubicBezTo>
                    <a:pt x="36710" y="389152"/>
                    <a:pt x="43164" y="395121"/>
                    <a:pt x="49245" y="399337"/>
                  </a:cubicBezTo>
                  <a:cubicBezTo>
                    <a:pt x="51558" y="416983"/>
                    <a:pt x="54095" y="433025"/>
                    <a:pt x="56781" y="446941"/>
                  </a:cubicBezTo>
                  <a:cubicBezTo>
                    <a:pt x="57602" y="432801"/>
                    <a:pt x="57975" y="416535"/>
                    <a:pt x="57864" y="398740"/>
                  </a:cubicBezTo>
                  <a:cubicBezTo>
                    <a:pt x="63310" y="393740"/>
                    <a:pt x="68906" y="386950"/>
                    <a:pt x="73905" y="378967"/>
                  </a:cubicBezTo>
                  <a:cubicBezTo>
                    <a:pt x="80211" y="369118"/>
                    <a:pt x="84352" y="359082"/>
                    <a:pt x="85993" y="350800"/>
                  </a:cubicBezTo>
                  <a:lnTo>
                    <a:pt x="85993" y="350800"/>
                  </a:lnTo>
                  <a:close/>
                  <a:moveTo>
                    <a:pt x="195154" y="319648"/>
                  </a:moveTo>
                  <a:cubicBezTo>
                    <a:pt x="191983" y="327445"/>
                    <a:pt x="186051" y="336548"/>
                    <a:pt x="178030" y="345204"/>
                  </a:cubicBezTo>
                  <a:cubicBezTo>
                    <a:pt x="173852" y="349718"/>
                    <a:pt x="169486" y="353710"/>
                    <a:pt x="165233" y="357030"/>
                  </a:cubicBezTo>
                  <a:cubicBezTo>
                    <a:pt x="180082" y="353187"/>
                    <a:pt x="195974" y="349382"/>
                    <a:pt x="212614" y="345763"/>
                  </a:cubicBezTo>
                  <a:cubicBezTo>
                    <a:pt x="216978" y="337593"/>
                    <a:pt x="223284" y="328751"/>
                    <a:pt x="231155" y="320245"/>
                  </a:cubicBezTo>
                  <a:cubicBezTo>
                    <a:pt x="241452" y="309090"/>
                    <a:pt x="252532" y="300547"/>
                    <a:pt x="262232" y="295697"/>
                  </a:cubicBezTo>
                  <a:cubicBezTo>
                    <a:pt x="258128" y="305733"/>
                    <a:pt x="250518" y="317447"/>
                    <a:pt x="240221" y="328602"/>
                  </a:cubicBezTo>
                  <a:cubicBezTo>
                    <a:pt x="235073" y="334198"/>
                    <a:pt x="229738" y="339123"/>
                    <a:pt x="224477" y="343226"/>
                  </a:cubicBezTo>
                  <a:cubicBezTo>
                    <a:pt x="228096" y="342480"/>
                    <a:pt x="231715" y="341734"/>
                    <a:pt x="235408" y="340988"/>
                  </a:cubicBezTo>
                  <a:cubicBezTo>
                    <a:pt x="247832" y="338488"/>
                    <a:pt x="259994" y="336175"/>
                    <a:pt x="271783" y="334123"/>
                  </a:cubicBezTo>
                  <a:cubicBezTo>
                    <a:pt x="275141" y="328154"/>
                    <a:pt x="279767" y="321775"/>
                    <a:pt x="285438" y="315656"/>
                  </a:cubicBezTo>
                  <a:cubicBezTo>
                    <a:pt x="293458" y="307001"/>
                    <a:pt x="302039" y="300360"/>
                    <a:pt x="309575" y="296592"/>
                  </a:cubicBezTo>
                  <a:cubicBezTo>
                    <a:pt x="306404" y="304390"/>
                    <a:pt x="300472" y="313493"/>
                    <a:pt x="292488" y="322148"/>
                  </a:cubicBezTo>
                  <a:cubicBezTo>
                    <a:pt x="288907" y="326028"/>
                    <a:pt x="285214" y="329497"/>
                    <a:pt x="281558" y="332482"/>
                  </a:cubicBezTo>
                  <a:cubicBezTo>
                    <a:pt x="312597" y="327296"/>
                    <a:pt x="340689" y="323752"/>
                    <a:pt x="363484" y="322036"/>
                  </a:cubicBezTo>
                  <a:cubicBezTo>
                    <a:pt x="341771" y="329311"/>
                    <a:pt x="314500" y="336959"/>
                    <a:pt x="283908" y="344196"/>
                  </a:cubicBezTo>
                  <a:cubicBezTo>
                    <a:pt x="288459" y="345540"/>
                    <a:pt x="293197" y="347293"/>
                    <a:pt x="297973" y="349457"/>
                  </a:cubicBezTo>
                  <a:cubicBezTo>
                    <a:pt x="308717" y="354344"/>
                    <a:pt x="317708" y="360425"/>
                    <a:pt x="323678" y="366394"/>
                  </a:cubicBezTo>
                  <a:cubicBezTo>
                    <a:pt x="315283" y="365835"/>
                    <a:pt x="304762" y="363074"/>
                    <a:pt x="294018" y="358187"/>
                  </a:cubicBezTo>
                  <a:cubicBezTo>
                    <a:pt x="286408" y="354717"/>
                    <a:pt x="279655" y="350651"/>
                    <a:pt x="274283" y="346472"/>
                  </a:cubicBezTo>
                  <a:cubicBezTo>
                    <a:pt x="262606" y="349158"/>
                    <a:pt x="250518" y="351770"/>
                    <a:pt x="238094" y="354269"/>
                  </a:cubicBezTo>
                  <a:cubicBezTo>
                    <a:pt x="234438" y="355016"/>
                    <a:pt x="230782" y="355724"/>
                    <a:pt x="227126" y="356433"/>
                  </a:cubicBezTo>
                  <a:cubicBezTo>
                    <a:pt x="233580" y="358187"/>
                    <a:pt x="240408" y="360649"/>
                    <a:pt x="247347" y="363820"/>
                  </a:cubicBezTo>
                  <a:cubicBezTo>
                    <a:pt x="261188" y="370088"/>
                    <a:pt x="272753" y="377922"/>
                    <a:pt x="280401" y="385607"/>
                  </a:cubicBezTo>
                  <a:cubicBezTo>
                    <a:pt x="269582" y="384861"/>
                    <a:pt x="256077" y="381317"/>
                    <a:pt x="242236" y="375049"/>
                  </a:cubicBezTo>
                  <a:cubicBezTo>
                    <a:pt x="231678" y="370237"/>
                    <a:pt x="222463" y="364566"/>
                    <a:pt x="215262" y="358709"/>
                  </a:cubicBezTo>
                  <a:cubicBezTo>
                    <a:pt x="198512" y="361805"/>
                    <a:pt x="182395" y="364492"/>
                    <a:pt x="167211" y="366693"/>
                  </a:cubicBezTo>
                  <a:cubicBezTo>
                    <a:pt x="172434" y="368073"/>
                    <a:pt x="177993" y="370050"/>
                    <a:pt x="183626" y="372625"/>
                  </a:cubicBezTo>
                  <a:cubicBezTo>
                    <a:pt x="194371" y="377512"/>
                    <a:pt x="203362" y="383593"/>
                    <a:pt x="209331" y="389562"/>
                  </a:cubicBezTo>
                  <a:cubicBezTo>
                    <a:pt x="200937" y="389002"/>
                    <a:pt x="190416" y="386242"/>
                    <a:pt x="179671" y="381354"/>
                  </a:cubicBezTo>
                  <a:cubicBezTo>
                    <a:pt x="171091" y="377474"/>
                    <a:pt x="163667" y="372811"/>
                    <a:pt x="157959" y="368036"/>
                  </a:cubicBezTo>
                  <a:cubicBezTo>
                    <a:pt x="140350" y="370461"/>
                    <a:pt x="124195" y="372214"/>
                    <a:pt x="110056" y="373296"/>
                  </a:cubicBezTo>
                  <a:cubicBezTo>
                    <a:pt x="123487" y="368782"/>
                    <a:pt x="139081" y="364156"/>
                    <a:pt x="156243" y="359530"/>
                  </a:cubicBezTo>
                  <a:cubicBezTo>
                    <a:pt x="159637" y="352926"/>
                    <a:pt x="164711" y="345763"/>
                    <a:pt x="171091" y="338861"/>
                  </a:cubicBezTo>
                  <a:cubicBezTo>
                    <a:pt x="179000" y="330057"/>
                    <a:pt x="187618" y="323416"/>
                    <a:pt x="195154" y="319648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4" name="Google Shape;874;p14"/>
            <p:cNvSpPr/>
            <p:nvPr/>
          </p:nvSpPr>
          <p:spPr>
            <a:xfrm>
              <a:off x="4867547" y="1270298"/>
              <a:ext cx="475182" cy="25294"/>
            </a:xfrm>
            <a:custGeom>
              <a:rect b="b" l="l" r="r" t="t"/>
              <a:pathLst>
                <a:path extrusionOk="0" h="25294" w="475182">
                  <a:moveTo>
                    <a:pt x="0" y="15961"/>
                  </a:moveTo>
                  <a:cubicBezTo>
                    <a:pt x="61557" y="7417"/>
                    <a:pt x="145200" y="1560"/>
                    <a:pt x="237423" y="254"/>
                  </a:cubicBezTo>
                  <a:cubicBezTo>
                    <a:pt x="329647" y="-1014"/>
                    <a:pt x="413439" y="2530"/>
                    <a:pt x="475182" y="9320"/>
                  </a:cubicBezTo>
                  <a:cubicBezTo>
                    <a:pt x="413625" y="17863"/>
                    <a:pt x="329983" y="23721"/>
                    <a:pt x="237759" y="25026"/>
                  </a:cubicBezTo>
                  <a:cubicBezTo>
                    <a:pt x="145536" y="26332"/>
                    <a:pt x="61744" y="22788"/>
                    <a:pt x="0" y="1596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5" name="Google Shape;875;p14"/>
            <p:cNvSpPr/>
            <p:nvPr/>
          </p:nvSpPr>
          <p:spPr>
            <a:xfrm>
              <a:off x="4954473" y="1219628"/>
              <a:ext cx="91440" cy="130836"/>
            </a:xfrm>
            <a:custGeom>
              <a:rect b="b" l="l" r="r" t="t"/>
              <a:pathLst>
                <a:path extrusionOk="0" h="130836" w="91440">
                  <a:moveTo>
                    <a:pt x="1828" y="130836"/>
                  </a:moveTo>
                  <a:cubicBezTo>
                    <a:pt x="10185" y="117816"/>
                    <a:pt x="23988" y="103378"/>
                    <a:pt x="41374" y="90433"/>
                  </a:cubicBezTo>
                  <a:cubicBezTo>
                    <a:pt x="58759" y="77487"/>
                    <a:pt x="76554" y="68421"/>
                    <a:pt x="91440" y="64168"/>
                  </a:cubicBezTo>
                  <a:cubicBezTo>
                    <a:pt x="83046" y="77189"/>
                    <a:pt x="69279" y="91627"/>
                    <a:pt x="51894" y="104572"/>
                  </a:cubicBezTo>
                  <a:cubicBezTo>
                    <a:pt x="34509" y="117480"/>
                    <a:pt x="16714" y="126546"/>
                    <a:pt x="1828" y="130836"/>
                  </a:cubicBezTo>
                  <a:lnTo>
                    <a:pt x="1828" y="130836"/>
                  </a:lnTo>
                  <a:close/>
                  <a:moveTo>
                    <a:pt x="0" y="0"/>
                  </a:moveTo>
                  <a:cubicBezTo>
                    <a:pt x="8730" y="12759"/>
                    <a:pt x="22907" y="26824"/>
                    <a:pt x="40665" y="39285"/>
                  </a:cubicBezTo>
                  <a:cubicBezTo>
                    <a:pt x="58423" y="51745"/>
                    <a:pt x="76442" y="60288"/>
                    <a:pt x="91440" y="64168"/>
                  </a:cubicBezTo>
                  <a:cubicBezTo>
                    <a:pt x="82710" y="51372"/>
                    <a:pt x="68533" y="37345"/>
                    <a:pt x="50775" y="24884"/>
                  </a:cubicBezTo>
                  <a:cubicBezTo>
                    <a:pt x="33017" y="12423"/>
                    <a:pt x="14998" y="3880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6" name="Google Shape;876;p14"/>
            <p:cNvSpPr/>
            <p:nvPr/>
          </p:nvSpPr>
          <p:spPr>
            <a:xfrm>
              <a:off x="5039086" y="1199631"/>
              <a:ext cx="117741" cy="168442"/>
            </a:xfrm>
            <a:custGeom>
              <a:rect b="b" l="l" r="r" t="t"/>
              <a:pathLst>
                <a:path extrusionOk="0" h="168442" w="117741">
                  <a:moveTo>
                    <a:pt x="2350" y="168442"/>
                  </a:moveTo>
                  <a:cubicBezTo>
                    <a:pt x="13132" y="151691"/>
                    <a:pt x="30890" y="133112"/>
                    <a:pt x="53275" y="116436"/>
                  </a:cubicBezTo>
                  <a:cubicBezTo>
                    <a:pt x="75659" y="99760"/>
                    <a:pt x="98566" y="88120"/>
                    <a:pt x="117704" y="82598"/>
                  </a:cubicBezTo>
                  <a:cubicBezTo>
                    <a:pt x="106923" y="99349"/>
                    <a:pt x="89164" y="117928"/>
                    <a:pt x="66780" y="134605"/>
                  </a:cubicBezTo>
                  <a:cubicBezTo>
                    <a:pt x="44433" y="151281"/>
                    <a:pt x="21526" y="162958"/>
                    <a:pt x="2350" y="168442"/>
                  </a:cubicBezTo>
                  <a:lnTo>
                    <a:pt x="2350" y="168442"/>
                  </a:lnTo>
                  <a:close/>
                  <a:moveTo>
                    <a:pt x="0" y="0"/>
                  </a:moveTo>
                  <a:cubicBezTo>
                    <a:pt x="11267" y="16452"/>
                    <a:pt x="29510" y="34547"/>
                    <a:pt x="52379" y="50551"/>
                  </a:cubicBezTo>
                  <a:cubicBezTo>
                    <a:pt x="75211" y="66593"/>
                    <a:pt x="98454" y="77599"/>
                    <a:pt x="117742" y="82598"/>
                  </a:cubicBezTo>
                  <a:cubicBezTo>
                    <a:pt x="106475" y="66146"/>
                    <a:pt x="88232" y="48052"/>
                    <a:pt x="65362" y="32047"/>
                  </a:cubicBezTo>
                  <a:cubicBezTo>
                    <a:pt x="42530" y="16005"/>
                    <a:pt x="19325" y="4999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7" name="Google Shape;877;p14"/>
            <p:cNvSpPr/>
            <p:nvPr/>
          </p:nvSpPr>
          <p:spPr>
            <a:xfrm>
              <a:off x="5168915" y="1216644"/>
              <a:ext cx="91440" cy="130836"/>
            </a:xfrm>
            <a:custGeom>
              <a:rect b="b" l="l" r="r" t="t"/>
              <a:pathLst>
                <a:path extrusionOk="0" h="130836" w="91440">
                  <a:moveTo>
                    <a:pt x="1828" y="130836"/>
                  </a:moveTo>
                  <a:cubicBezTo>
                    <a:pt x="10185" y="117816"/>
                    <a:pt x="23989" y="103378"/>
                    <a:pt x="41374" y="90433"/>
                  </a:cubicBezTo>
                  <a:cubicBezTo>
                    <a:pt x="58759" y="77487"/>
                    <a:pt x="76554" y="68421"/>
                    <a:pt x="91440" y="64131"/>
                  </a:cubicBezTo>
                  <a:cubicBezTo>
                    <a:pt x="83083" y="77151"/>
                    <a:pt x="69279" y="91589"/>
                    <a:pt x="51894" y="104535"/>
                  </a:cubicBezTo>
                  <a:cubicBezTo>
                    <a:pt x="34472" y="117480"/>
                    <a:pt x="16676" y="126546"/>
                    <a:pt x="1828" y="130836"/>
                  </a:cubicBezTo>
                  <a:lnTo>
                    <a:pt x="1828" y="130836"/>
                  </a:lnTo>
                  <a:close/>
                  <a:moveTo>
                    <a:pt x="0" y="0"/>
                  </a:moveTo>
                  <a:cubicBezTo>
                    <a:pt x="8730" y="12796"/>
                    <a:pt x="22907" y="26824"/>
                    <a:pt x="40665" y="39285"/>
                  </a:cubicBezTo>
                  <a:cubicBezTo>
                    <a:pt x="58423" y="51745"/>
                    <a:pt x="76442" y="60288"/>
                    <a:pt x="91440" y="64168"/>
                  </a:cubicBezTo>
                  <a:cubicBezTo>
                    <a:pt x="82710" y="51372"/>
                    <a:pt x="68533" y="37345"/>
                    <a:pt x="50775" y="24884"/>
                  </a:cubicBezTo>
                  <a:cubicBezTo>
                    <a:pt x="33017" y="12423"/>
                    <a:pt x="14960" y="3880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8" name="Google Shape;878;p14"/>
            <p:cNvSpPr/>
            <p:nvPr/>
          </p:nvSpPr>
          <p:spPr>
            <a:xfrm>
              <a:off x="5303408" y="1258801"/>
              <a:ext cx="201160" cy="421907"/>
            </a:xfrm>
            <a:custGeom>
              <a:rect b="b" l="l" r="r" t="t"/>
              <a:pathLst>
                <a:path extrusionOk="0" h="421907" w="201160">
                  <a:moveTo>
                    <a:pt x="201160" y="421907"/>
                  </a:moveTo>
                  <a:cubicBezTo>
                    <a:pt x="168255" y="370423"/>
                    <a:pt x="128635" y="298085"/>
                    <a:pt x="89575" y="216195"/>
                  </a:cubicBezTo>
                  <a:cubicBezTo>
                    <a:pt x="50514" y="134306"/>
                    <a:pt x="19288" y="57975"/>
                    <a:pt x="0" y="0"/>
                  </a:cubicBezTo>
                  <a:cubicBezTo>
                    <a:pt x="32905" y="51484"/>
                    <a:pt x="72525" y="123823"/>
                    <a:pt x="111586" y="205712"/>
                  </a:cubicBezTo>
                  <a:cubicBezTo>
                    <a:pt x="150609" y="287601"/>
                    <a:pt x="181873" y="363932"/>
                    <a:pt x="201160" y="42190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9" name="Google Shape;879;p14"/>
            <p:cNvSpPr/>
            <p:nvPr/>
          </p:nvSpPr>
          <p:spPr>
            <a:xfrm>
              <a:off x="5407490" y="1522339"/>
              <a:ext cx="117969" cy="108079"/>
            </a:xfrm>
            <a:custGeom>
              <a:rect b="b" l="l" r="r" t="t"/>
              <a:pathLst>
                <a:path extrusionOk="0" h="108079" w="117969">
                  <a:moveTo>
                    <a:pt x="117970" y="52678"/>
                  </a:moveTo>
                  <a:cubicBezTo>
                    <a:pt x="102898" y="50551"/>
                    <a:pt x="84356" y="44135"/>
                    <a:pt x="65628" y="33912"/>
                  </a:cubicBezTo>
                  <a:cubicBezTo>
                    <a:pt x="46900" y="23690"/>
                    <a:pt x="31529" y="11528"/>
                    <a:pt x="21568" y="0"/>
                  </a:cubicBezTo>
                  <a:cubicBezTo>
                    <a:pt x="36640" y="2127"/>
                    <a:pt x="55182" y="8543"/>
                    <a:pt x="73910" y="18766"/>
                  </a:cubicBezTo>
                  <a:cubicBezTo>
                    <a:pt x="92601" y="28988"/>
                    <a:pt x="108009" y="41150"/>
                    <a:pt x="117970" y="52678"/>
                  </a:cubicBezTo>
                  <a:lnTo>
                    <a:pt x="117970" y="52678"/>
                  </a:lnTo>
                  <a:close/>
                  <a:moveTo>
                    <a:pt x="1795" y="108079"/>
                  </a:moveTo>
                  <a:cubicBezTo>
                    <a:pt x="9630" y="95021"/>
                    <a:pt x="16345" y="76592"/>
                    <a:pt x="20188" y="55588"/>
                  </a:cubicBezTo>
                  <a:cubicBezTo>
                    <a:pt x="24030" y="34621"/>
                    <a:pt x="24254" y="14998"/>
                    <a:pt x="21568" y="0"/>
                  </a:cubicBezTo>
                  <a:cubicBezTo>
                    <a:pt x="13734" y="13058"/>
                    <a:pt x="7018" y="31487"/>
                    <a:pt x="3176" y="52491"/>
                  </a:cubicBezTo>
                  <a:cubicBezTo>
                    <a:pt x="-667" y="73458"/>
                    <a:pt x="-891" y="93082"/>
                    <a:pt x="1795" y="10807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0" name="Google Shape;880;p14"/>
            <p:cNvSpPr/>
            <p:nvPr/>
          </p:nvSpPr>
          <p:spPr>
            <a:xfrm>
              <a:off x="5354339" y="1423885"/>
              <a:ext cx="151871" cy="139118"/>
            </a:xfrm>
            <a:custGeom>
              <a:rect b="b" l="l" r="r" t="t"/>
              <a:pathLst>
                <a:path extrusionOk="0" h="139118" w="151871">
                  <a:moveTo>
                    <a:pt x="151871" y="67825"/>
                  </a:moveTo>
                  <a:cubicBezTo>
                    <a:pt x="132471" y="65064"/>
                    <a:pt x="108557" y="56856"/>
                    <a:pt x="84494" y="43687"/>
                  </a:cubicBezTo>
                  <a:cubicBezTo>
                    <a:pt x="60394" y="30517"/>
                    <a:pt x="40583" y="14848"/>
                    <a:pt x="27787" y="0"/>
                  </a:cubicBezTo>
                  <a:cubicBezTo>
                    <a:pt x="47187" y="2761"/>
                    <a:pt x="71101" y="10968"/>
                    <a:pt x="95201" y="24138"/>
                  </a:cubicBezTo>
                  <a:cubicBezTo>
                    <a:pt x="119265" y="37307"/>
                    <a:pt x="139074" y="52976"/>
                    <a:pt x="151871" y="67825"/>
                  </a:cubicBezTo>
                  <a:lnTo>
                    <a:pt x="151871" y="67825"/>
                  </a:lnTo>
                  <a:close/>
                  <a:moveTo>
                    <a:pt x="2306" y="139119"/>
                  </a:moveTo>
                  <a:cubicBezTo>
                    <a:pt x="12379" y="122293"/>
                    <a:pt x="21034" y="98566"/>
                    <a:pt x="25959" y="71555"/>
                  </a:cubicBezTo>
                  <a:cubicBezTo>
                    <a:pt x="30884" y="44545"/>
                    <a:pt x="31219" y="19288"/>
                    <a:pt x="27712" y="0"/>
                  </a:cubicBezTo>
                  <a:cubicBezTo>
                    <a:pt x="17640" y="16825"/>
                    <a:pt x="8984" y="40553"/>
                    <a:pt x="4060" y="67563"/>
                  </a:cubicBezTo>
                  <a:cubicBezTo>
                    <a:pt x="-828" y="94574"/>
                    <a:pt x="-1163" y="119831"/>
                    <a:pt x="2306" y="13911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1" name="Google Shape;881;p14"/>
            <p:cNvSpPr/>
            <p:nvPr/>
          </p:nvSpPr>
          <p:spPr>
            <a:xfrm>
              <a:off x="5316722" y="1331960"/>
              <a:ext cx="117969" cy="108079"/>
            </a:xfrm>
            <a:custGeom>
              <a:rect b="b" l="l" r="r" t="t"/>
              <a:pathLst>
                <a:path extrusionOk="0" h="108079" w="117969">
                  <a:moveTo>
                    <a:pt x="117970" y="52678"/>
                  </a:moveTo>
                  <a:cubicBezTo>
                    <a:pt x="102898" y="50551"/>
                    <a:pt x="84319" y="44135"/>
                    <a:pt x="65628" y="33912"/>
                  </a:cubicBezTo>
                  <a:cubicBezTo>
                    <a:pt x="46900" y="23690"/>
                    <a:pt x="31529" y="11528"/>
                    <a:pt x="21568" y="0"/>
                  </a:cubicBezTo>
                  <a:cubicBezTo>
                    <a:pt x="36640" y="2127"/>
                    <a:pt x="55219" y="8543"/>
                    <a:pt x="73910" y="18766"/>
                  </a:cubicBezTo>
                  <a:cubicBezTo>
                    <a:pt x="92601" y="28988"/>
                    <a:pt x="108009" y="41150"/>
                    <a:pt x="117970" y="52678"/>
                  </a:cubicBezTo>
                  <a:lnTo>
                    <a:pt x="117970" y="52678"/>
                  </a:lnTo>
                  <a:close/>
                  <a:moveTo>
                    <a:pt x="1795" y="108079"/>
                  </a:moveTo>
                  <a:cubicBezTo>
                    <a:pt x="9630" y="95021"/>
                    <a:pt x="16345" y="76554"/>
                    <a:pt x="20188" y="55588"/>
                  </a:cubicBezTo>
                  <a:cubicBezTo>
                    <a:pt x="24031" y="34621"/>
                    <a:pt x="24254" y="14998"/>
                    <a:pt x="21568" y="0"/>
                  </a:cubicBezTo>
                  <a:cubicBezTo>
                    <a:pt x="13734" y="13058"/>
                    <a:pt x="7018" y="31487"/>
                    <a:pt x="3176" y="52491"/>
                  </a:cubicBezTo>
                  <a:cubicBezTo>
                    <a:pt x="-667" y="73458"/>
                    <a:pt x="-891" y="93082"/>
                    <a:pt x="1795" y="10807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2" name="Google Shape;882;p14"/>
            <p:cNvSpPr/>
            <p:nvPr/>
          </p:nvSpPr>
          <p:spPr>
            <a:xfrm>
              <a:off x="5440288" y="1029884"/>
              <a:ext cx="332444" cy="265440"/>
            </a:xfrm>
            <a:custGeom>
              <a:rect b="b" l="l" r="r" t="t"/>
              <a:pathLst>
                <a:path extrusionOk="0" h="265440" w="332444">
                  <a:moveTo>
                    <a:pt x="332445" y="0"/>
                  </a:moveTo>
                  <a:cubicBezTo>
                    <a:pt x="293608" y="39807"/>
                    <a:pt x="237647" y="89873"/>
                    <a:pt x="173143" y="141394"/>
                  </a:cubicBezTo>
                  <a:cubicBezTo>
                    <a:pt x="108601" y="192916"/>
                    <a:pt x="47417" y="236379"/>
                    <a:pt x="0" y="265441"/>
                  </a:cubicBezTo>
                  <a:cubicBezTo>
                    <a:pt x="38837" y="225634"/>
                    <a:pt x="94760" y="175568"/>
                    <a:pt x="159302" y="124047"/>
                  </a:cubicBezTo>
                  <a:cubicBezTo>
                    <a:pt x="223806" y="72525"/>
                    <a:pt x="285027" y="29062"/>
                    <a:pt x="33244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3" name="Google Shape;883;p14"/>
            <p:cNvSpPr/>
            <p:nvPr/>
          </p:nvSpPr>
          <p:spPr>
            <a:xfrm>
              <a:off x="5647574" y="1033204"/>
              <a:ext cx="100199" cy="101990"/>
            </a:xfrm>
            <a:custGeom>
              <a:rect b="b" l="l" r="r" t="t"/>
              <a:pathLst>
                <a:path extrusionOk="0" h="101990" w="100199">
                  <a:moveTo>
                    <a:pt x="27152" y="0"/>
                  </a:moveTo>
                  <a:cubicBezTo>
                    <a:pt x="28383" y="13804"/>
                    <a:pt x="26555" y="31562"/>
                    <a:pt x="21332" y="50253"/>
                  </a:cubicBezTo>
                  <a:cubicBezTo>
                    <a:pt x="16146" y="68944"/>
                    <a:pt x="8536" y="85135"/>
                    <a:pt x="366" y="96327"/>
                  </a:cubicBezTo>
                  <a:cubicBezTo>
                    <a:pt x="-866" y="82524"/>
                    <a:pt x="999" y="64765"/>
                    <a:pt x="6185" y="46074"/>
                  </a:cubicBezTo>
                  <a:cubicBezTo>
                    <a:pt x="11371" y="27346"/>
                    <a:pt x="18982" y="11192"/>
                    <a:pt x="27152" y="0"/>
                  </a:cubicBezTo>
                  <a:lnTo>
                    <a:pt x="27152" y="0"/>
                  </a:lnTo>
                  <a:close/>
                  <a:moveTo>
                    <a:pt x="100200" y="91515"/>
                  </a:moveTo>
                  <a:cubicBezTo>
                    <a:pt x="87030" y="87262"/>
                    <a:pt x="69272" y="85135"/>
                    <a:pt x="49910" y="86068"/>
                  </a:cubicBezTo>
                  <a:cubicBezTo>
                    <a:pt x="30547" y="87000"/>
                    <a:pt x="13087" y="90843"/>
                    <a:pt x="366" y="96327"/>
                  </a:cubicBezTo>
                  <a:cubicBezTo>
                    <a:pt x="13535" y="100580"/>
                    <a:pt x="31293" y="102707"/>
                    <a:pt x="50656" y="101774"/>
                  </a:cubicBezTo>
                  <a:cubicBezTo>
                    <a:pt x="70055" y="100841"/>
                    <a:pt x="87515" y="96999"/>
                    <a:pt x="100200" y="9151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4" name="Google Shape;884;p14"/>
            <p:cNvSpPr/>
            <p:nvPr/>
          </p:nvSpPr>
          <p:spPr>
            <a:xfrm>
              <a:off x="5569874" y="1067452"/>
              <a:ext cx="129064" cy="131349"/>
            </a:xfrm>
            <a:custGeom>
              <a:rect b="b" l="l" r="r" t="t"/>
              <a:pathLst>
                <a:path extrusionOk="0" h="131349" w="129064">
                  <a:moveTo>
                    <a:pt x="34976" y="0"/>
                  </a:moveTo>
                  <a:cubicBezTo>
                    <a:pt x="36543" y="17758"/>
                    <a:pt x="34192" y="40665"/>
                    <a:pt x="27477" y="64728"/>
                  </a:cubicBezTo>
                  <a:cubicBezTo>
                    <a:pt x="20799" y="88791"/>
                    <a:pt x="10987" y="109609"/>
                    <a:pt x="466" y="124009"/>
                  </a:cubicBezTo>
                  <a:cubicBezTo>
                    <a:pt x="-1100" y="106251"/>
                    <a:pt x="1250" y="83344"/>
                    <a:pt x="7965" y="59281"/>
                  </a:cubicBezTo>
                  <a:cubicBezTo>
                    <a:pt x="14643" y="35218"/>
                    <a:pt x="24455" y="14401"/>
                    <a:pt x="34976" y="0"/>
                  </a:cubicBezTo>
                  <a:lnTo>
                    <a:pt x="34976" y="0"/>
                  </a:lnTo>
                  <a:close/>
                  <a:moveTo>
                    <a:pt x="129064" y="117853"/>
                  </a:moveTo>
                  <a:cubicBezTo>
                    <a:pt x="112090" y="112407"/>
                    <a:pt x="89258" y="109609"/>
                    <a:pt x="64299" y="110840"/>
                  </a:cubicBezTo>
                  <a:cubicBezTo>
                    <a:pt x="39341" y="112034"/>
                    <a:pt x="16882" y="116995"/>
                    <a:pt x="504" y="124047"/>
                  </a:cubicBezTo>
                  <a:cubicBezTo>
                    <a:pt x="17479" y="129531"/>
                    <a:pt x="40311" y="132291"/>
                    <a:pt x="65269" y="131060"/>
                  </a:cubicBezTo>
                  <a:cubicBezTo>
                    <a:pt x="90190" y="129866"/>
                    <a:pt x="112687" y="124905"/>
                    <a:pt x="129064" y="11785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5" name="Google Shape;885;p14"/>
            <p:cNvSpPr/>
            <p:nvPr/>
          </p:nvSpPr>
          <p:spPr>
            <a:xfrm>
              <a:off x="5497558" y="1152960"/>
              <a:ext cx="100240" cy="101990"/>
            </a:xfrm>
            <a:custGeom>
              <a:rect b="b" l="l" r="r" t="t"/>
              <a:pathLst>
                <a:path extrusionOk="0" h="101990" w="100240">
                  <a:moveTo>
                    <a:pt x="27156" y="0"/>
                  </a:moveTo>
                  <a:cubicBezTo>
                    <a:pt x="28387" y="13804"/>
                    <a:pt x="26559" y="31562"/>
                    <a:pt x="21336" y="50253"/>
                  </a:cubicBezTo>
                  <a:cubicBezTo>
                    <a:pt x="16150" y="68944"/>
                    <a:pt x="8539" y="85135"/>
                    <a:pt x="369" y="96290"/>
                  </a:cubicBezTo>
                  <a:cubicBezTo>
                    <a:pt x="-862" y="82486"/>
                    <a:pt x="966" y="64728"/>
                    <a:pt x="6189" y="46000"/>
                  </a:cubicBezTo>
                  <a:cubicBezTo>
                    <a:pt x="11375" y="27383"/>
                    <a:pt x="18986" y="11192"/>
                    <a:pt x="27156" y="0"/>
                  </a:cubicBezTo>
                  <a:lnTo>
                    <a:pt x="27156" y="0"/>
                  </a:lnTo>
                  <a:close/>
                  <a:moveTo>
                    <a:pt x="100240" y="91515"/>
                  </a:moveTo>
                  <a:cubicBezTo>
                    <a:pt x="87034" y="87262"/>
                    <a:pt x="69313" y="85135"/>
                    <a:pt x="49913" y="86068"/>
                  </a:cubicBezTo>
                  <a:cubicBezTo>
                    <a:pt x="30513" y="87000"/>
                    <a:pt x="13091" y="90843"/>
                    <a:pt x="369" y="96327"/>
                  </a:cubicBezTo>
                  <a:cubicBezTo>
                    <a:pt x="13576" y="100580"/>
                    <a:pt x="31297" y="102707"/>
                    <a:pt x="50697" y="101774"/>
                  </a:cubicBezTo>
                  <a:cubicBezTo>
                    <a:pt x="70059" y="100841"/>
                    <a:pt x="87519" y="96999"/>
                    <a:pt x="100240" y="9151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6" name="Google Shape;886;p14"/>
            <p:cNvSpPr/>
            <p:nvPr/>
          </p:nvSpPr>
          <p:spPr>
            <a:xfrm>
              <a:off x="4909145" y="814285"/>
              <a:ext cx="399672" cy="441792"/>
            </a:xfrm>
            <a:custGeom>
              <a:rect b="b" l="l" r="r" t="t"/>
              <a:pathLst>
                <a:path extrusionOk="0" h="441792" w="399672">
                  <a:moveTo>
                    <a:pt x="0" y="0"/>
                  </a:moveTo>
                  <a:cubicBezTo>
                    <a:pt x="58983" y="50887"/>
                    <a:pt x="133784" y="124718"/>
                    <a:pt x="211346" y="210487"/>
                  </a:cubicBezTo>
                  <a:cubicBezTo>
                    <a:pt x="288907" y="296219"/>
                    <a:pt x="354941" y="378034"/>
                    <a:pt x="399672" y="441792"/>
                  </a:cubicBezTo>
                  <a:cubicBezTo>
                    <a:pt x="340689" y="390942"/>
                    <a:pt x="265889" y="317074"/>
                    <a:pt x="188327" y="231305"/>
                  </a:cubicBezTo>
                  <a:cubicBezTo>
                    <a:pt x="110765" y="145573"/>
                    <a:pt x="44731" y="63758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7" name="Google Shape;887;p14"/>
            <p:cNvSpPr/>
            <p:nvPr/>
          </p:nvSpPr>
          <p:spPr>
            <a:xfrm>
              <a:off x="4922240" y="840960"/>
              <a:ext cx="141777" cy="140713"/>
            </a:xfrm>
            <a:custGeom>
              <a:rect b="b" l="l" r="r" t="t"/>
              <a:pathLst>
                <a:path extrusionOk="0" h="140713" w="141777">
                  <a:moveTo>
                    <a:pt x="0" y="110019"/>
                  </a:moveTo>
                  <a:cubicBezTo>
                    <a:pt x="19176" y="107109"/>
                    <a:pt x="44172" y="108154"/>
                    <a:pt x="70772" y="113824"/>
                  </a:cubicBezTo>
                  <a:cubicBezTo>
                    <a:pt x="97334" y="119495"/>
                    <a:pt x="120614" y="128710"/>
                    <a:pt x="136955" y="139156"/>
                  </a:cubicBezTo>
                  <a:cubicBezTo>
                    <a:pt x="117779" y="142029"/>
                    <a:pt x="92746" y="141021"/>
                    <a:pt x="66183" y="135351"/>
                  </a:cubicBezTo>
                  <a:cubicBezTo>
                    <a:pt x="39583" y="129717"/>
                    <a:pt x="16341" y="120502"/>
                    <a:pt x="0" y="110019"/>
                  </a:cubicBezTo>
                  <a:lnTo>
                    <a:pt x="0" y="110019"/>
                  </a:lnTo>
                  <a:close/>
                  <a:moveTo>
                    <a:pt x="121621" y="0"/>
                  </a:moveTo>
                  <a:cubicBezTo>
                    <a:pt x="116846" y="18803"/>
                    <a:pt x="115354" y="43799"/>
                    <a:pt x="118338" y="70772"/>
                  </a:cubicBezTo>
                  <a:cubicBezTo>
                    <a:pt x="121323" y="97782"/>
                    <a:pt x="128188" y="121845"/>
                    <a:pt x="136955" y="139156"/>
                  </a:cubicBezTo>
                  <a:cubicBezTo>
                    <a:pt x="141730" y="120353"/>
                    <a:pt x="143222" y="95357"/>
                    <a:pt x="140238" y="68347"/>
                  </a:cubicBezTo>
                  <a:cubicBezTo>
                    <a:pt x="137253" y="41374"/>
                    <a:pt x="130389" y="17311"/>
                    <a:pt x="12162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8" name="Google Shape;888;p14"/>
            <p:cNvSpPr/>
            <p:nvPr/>
          </p:nvSpPr>
          <p:spPr>
            <a:xfrm>
              <a:off x="4976148" y="904046"/>
              <a:ext cx="182490" cy="181203"/>
            </a:xfrm>
            <a:custGeom>
              <a:rect b="b" l="l" r="r" t="t"/>
              <a:pathLst>
                <a:path extrusionOk="0" h="181203" w="182490">
                  <a:moveTo>
                    <a:pt x="0" y="141656"/>
                  </a:moveTo>
                  <a:cubicBezTo>
                    <a:pt x="24697" y="137925"/>
                    <a:pt x="56894" y="139268"/>
                    <a:pt x="91104" y="146543"/>
                  </a:cubicBezTo>
                  <a:cubicBezTo>
                    <a:pt x="125315" y="153818"/>
                    <a:pt x="155273" y="165719"/>
                    <a:pt x="176314" y="179187"/>
                  </a:cubicBezTo>
                  <a:cubicBezTo>
                    <a:pt x="151617" y="182917"/>
                    <a:pt x="119420" y="181574"/>
                    <a:pt x="85210" y="174299"/>
                  </a:cubicBezTo>
                  <a:cubicBezTo>
                    <a:pt x="50962" y="167024"/>
                    <a:pt x="21041" y="155123"/>
                    <a:pt x="0" y="141656"/>
                  </a:cubicBezTo>
                  <a:lnTo>
                    <a:pt x="0" y="141656"/>
                  </a:lnTo>
                  <a:close/>
                  <a:moveTo>
                    <a:pt x="156579" y="0"/>
                  </a:moveTo>
                  <a:cubicBezTo>
                    <a:pt x="150423" y="24212"/>
                    <a:pt x="148520" y="56371"/>
                    <a:pt x="152326" y="91142"/>
                  </a:cubicBezTo>
                  <a:cubicBezTo>
                    <a:pt x="156131" y="125912"/>
                    <a:pt x="165010" y="156914"/>
                    <a:pt x="176277" y="179187"/>
                  </a:cubicBezTo>
                  <a:cubicBezTo>
                    <a:pt x="182432" y="154974"/>
                    <a:pt x="184335" y="122815"/>
                    <a:pt x="180530" y="88045"/>
                  </a:cubicBezTo>
                  <a:cubicBezTo>
                    <a:pt x="176724" y="53275"/>
                    <a:pt x="167883" y="22272"/>
                    <a:pt x="15657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9" name="Google Shape;889;p14"/>
            <p:cNvSpPr/>
            <p:nvPr/>
          </p:nvSpPr>
          <p:spPr>
            <a:xfrm>
              <a:off x="5102583" y="1040292"/>
              <a:ext cx="141777" cy="140767"/>
            </a:xfrm>
            <a:custGeom>
              <a:rect b="b" l="l" r="r" t="t"/>
              <a:pathLst>
                <a:path extrusionOk="0" h="140767" w="141777">
                  <a:moveTo>
                    <a:pt x="0" y="110056"/>
                  </a:moveTo>
                  <a:cubicBezTo>
                    <a:pt x="19176" y="107184"/>
                    <a:pt x="44209" y="108191"/>
                    <a:pt x="70772" y="113862"/>
                  </a:cubicBezTo>
                  <a:cubicBezTo>
                    <a:pt x="97372" y="119532"/>
                    <a:pt x="120615" y="128747"/>
                    <a:pt x="136955" y="139193"/>
                  </a:cubicBezTo>
                  <a:cubicBezTo>
                    <a:pt x="117779" y="142103"/>
                    <a:pt x="92783" y="141059"/>
                    <a:pt x="66183" y="135388"/>
                  </a:cubicBezTo>
                  <a:cubicBezTo>
                    <a:pt x="39583" y="129717"/>
                    <a:pt x="16341" y="120502"/>
                    <a:pt x="0" y="110056"/>
                  </a:cubicBezTo>
                  <a:lnTo>
                    <a:pt x="0" y="110056"/>
                  </a:lnTo>
                  <a:close/>
                  <a:moveTo>
                    <a:pt x="121621" y="0"/>
                  </a:moveTo>
                  <a:cubicBezTo>
                    <a:pt x="116809" y="18803"/>
                    <a:pt x="115354" y="43799"/>
                    <a:pt x="118338" y="70809"/>
                  </a:cubicBezTo>
                  <a:cubicBezTo>
                    <a:pt x="121323" y="97820"/>
                    <a:pt x="128188" y="121883"/>
                    <a:pt x="136955" y="139193"/>
                  </a:cubicBezTo>
                  <a:cubicBezTo>
                    <a:pt x="141730" y="120390"/>
                    <a:pt x="143222" y="95395"/>
                    <a:pt x="140238" y="68384"/>
                  </a:cubicBezTo>
                  <a:cubicBezTo>
                    <a:pt x="137253" y="41374"/>
                    <a:pt x="130389" y="17311"/>
                    <a:pt x="12162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890" name="Google Shape;890;p14"/>
            <p:cNvGrpSpPr/>
            <p:nvPr/>
          </p:nvGrpSpPr>
          <p:grpSpPr>
            <a:xfrm>
              <a:off x="5126107" y="870414"/>
              <a:ext cx="528901" cy="528848"/>
              <a:chOff x="5126107" y="870414"/>
              <a:chExt cx="528901" cy="528848"/>
            </a:xfrm>
          </p:grpSpPr>
          <p:sp>
            <p:nvSpPr>
              <p:cNvPr id="891" name="Google Shape;891;p14"/>
              <p:cNvSpPr/>
              <p:nvPr/>
            </p:nvSpPr>
            <p:spPr>
              <a:xfrm>
                <a:off x="5131705" y="875977"/>
                <a:ext cx="517666" cy="517704"/>
              </a:xfrm>
              <a:custGeom>
                <a:rect b="b" l="l" r="r" t="t"/>
                <a:pathLst>
                  <a:path extrusionOk="0" h="517704" w="517666">
                    <a:moveTo>
                      <a:pt x="81941" y="69667"/>
                    </a:moveTo>
                    <a:cubicBezTo>
                      <a:pt x="102572" y="50379"/>
                      <a:pt x="152340" y="70152"/>
                      <a:pt x="193154" y="113802"/>
                    </a:cubicBezTo>
                    <a:cubicBezTo>
                      <a:pt x="201137" y="122345"/>
                      <a:pt x="208189" y="131149"/>
                      <a:pt x="214195" y="139954"/>
                    </a:cubicBezTo>
                    <a:cubicBezTo>
                      <a:pt x="212927" y="129359"/>
                      <a:pt x="212442" y="118092"/>
                      <a:pt x="212815" y="106415"/>
                    </a:cubicBezTo>
                    <a:cubicBezTo>
                      <a:pt x="214829" y="46686"/>
                      <a:pt x="239303" y="-955"/>
                      <a:pt x="267507" y="15"/>
                    </a:cubicBezTo>
                    <a:cubicBezTo>
                      <a:pt x="295712" y="947"/>
                      <a:pt x="316939" y="50155"/>
                      <a:pt x="314924" y="109847"/>
                    </a:cubicBezTo>
                    <a:cubicBezTo>
                      <a:pt x="314514" y="121524"/>
                      <a:pt x="313283" y="132754"/>
                      <a:pt x="311306" y="143237"/>
                    </a:cubicBezTo>
                    <a:cubicBezTo>
                      <a:pt x="317909" y="134843"/>
                      <a:pt x="325520" y="126523"/>
                      <a:pt x="334063" y="118540"/>
                    </a:cubicBezTo>
                    <a:cubicBezTo>
                      <a:pt x="377713" y="77726"/>
                      <a:pt x="428712" y="61385"/>
                      <a:pt x="448000" y="81979"/>
                    </a:cubicBezTo>
                    <a:cubicBezTo>
                      <a:pt x="467288" y="102609"/>
                      <a:pt x="447514" y="152377"/>
                      <a:pt x="403865" y="193191"/>
                    </a:cubicBezTo>
                    <a:cubicBezTo>
                      <a:pt x="395322" y="201175"/>
                      <a:pt x="386517" y="208226"/>
                      <a:pt x="377713" y="214233"/>
                    </a:cubicBezTo>
                    <a:cubicBezTo>
                      <a:pt x="388308" y="212964"/>
                      <a:pt x="399575" y="212479"/>
                      <a:pt x="411252" y="212852"/>
                    </a:cubicBezTo>
                    <a:cubicBezTo>
                      <a:pt x="470981" y="214867"/>
                      <a:pt x="518622" y="239340"/>
                      <a:pt x="517652" y="267545"/>
                    </a:cubicBezTo>
                    <a:cubicBezTo>
                      <a:pt x="516720" y="295749"/>
                      <a:pt x="467511" y="316977"/>
                      <a:pt x="407820" y="314962"/>
                    </a:cubicBezTo>
                    <a:cubicBezTo>
                      <a:pt x="396142" y="314552"/>
                      <a:pt x="384913" y="313321"/>
                      <a:pt x="374430" y="311343"/>
                    </a:cubicBezTo>
                    <a:cubicBezTo>
                      <a:pt x="382824" y="317947"/>
                      <a:pt x="391143" y="325557"/>
                      <a:pt x="399127" y="334101"/>
                    </a:cubicBezTo>
                    <a:cubicBezTo>
                      <a:pt x="439941" y="377750"/>
                      <a:pt x="456319" y="428749"/>
                      <a:pt x="435688" y="448037"/>
                    </a:cubicBezTo>
                    <a:cubicBezTo>
                      <a:pt x="415057" y="467325"/>
                      <a:pt x="365289" y="447552"/>
                      <a:pt x="324475" y="403903"/>
                    </a:cubicBezTo>
                    <a:cubicBezTo>
                      <a:pt x="316492" y="395359"/>
                      <a:pt x="309440" y="386555"/>
                      <a:pt x="303434" y="377750"/>
                    </a:cubicBezTo>
                    <a:cubicBezTo>
                      <a:pt x="304702" y="388345"/>
                      <a:pt x="305187" y="399612"/>
                      <a:pt x="304814" y="411289"/>
                    </a:cubicBezTo>
                    <a:cubicBezTo>
                      <a:pt x="302800" y="471018"/>
                      <a:pt x="278326" y="518660"/>
                      <a:pt x="250122" y="517690"/>
                    </a:cubicBezTo>
                    <a:cubicBezTo>
                      <a:pt x="221918" y="516757"/>
                      <a:pt x="200690" y="467549"/>
                      <a:pt x="202705" y="407857"/>
                    </a:cubicBezTo>
                    <a:cubicBezTo>
                      <a:pt x="203115" y="396180"/>
                      <a:pt x="204346" y="384950"/>
                      <a:pt x="206323" y="374467"/>
                    </a:cubicBezTo>
                    <a:cubicBezTo>
                      <a:pt x="199720" y="382861"/>
                      <a:pt x="192109" y="391181"/>
                      <a:pt x="183566" y="399165"/>
                    </a:cubicBezTo>
                    <a:cubicBezTo>
                      <a:pt x="139917" y="439979"/>
                      <a:pt x="88917" y="456319"/>
                      <a:pt x="69667" y="435726"/>
                    </a:cubicBezTo>
                    <a:cubicBezTo>
                      <a:pt x="50379" y="415132"/>
                      <a:pt x="70152" y="365327"/>
                      <a:pt x="113802" y="324513"/>
                    </a:cubicBezTo>
                    <a:cubicBezTo>
                      <a:pt x="122345" y="316529"/>
                      <a:pt x="131150" y="309478"/>
                      <a:pt x="139954" y="303472"/>
                    </a:cubicBezTo>
                    <a:cubicBezTo>
                      <a:pt x="129358" y="304740"/>
                      <a:pt x="118092" y="305225"/>
                      <a:pt x="106415" y="304852"/>
                    </a:cubicBezTo>
                    <a:cubicBezTo>
                      <a:pt x="46723" y="302837"/>
                      <a:pt x="-955" y="278364"/>
                      <a:pt x="15" y="250159"/>
                    </a:cubicBezTo>
                    <a:cubicBezTo>
                      <a:pt x="947" y="221955"/>
                      <a:pt x="50155" y="200727"/>
                      <a:pt x="109847" y="202742"/>
                    </a:cubicBezTo>
                    <a:cubicBezTo>
                      <a:pt x="121524" y="203115"/>
                      <a:pt x="132753" y="204384"/>
                      <a:pt x="143237" y="206361"/>
                    </a:cubicBezTo>
                    <a:cubicBezTo>
                      <a:pt x="134843" y="199757"/>
                      <a:pt x="126523" y="192147"/>
                      <a:pt x="118540" y="183603"/>
                    </a:cubicBezTo>
                    <a:cubicBezTo>
                      <a:pt x="77725" y="139917"/>
                      <a:pt x="61347" y="88918"/>
                      <a:pt x="81941" y="69667"/>
                    </a:cubicBezTo>
                    <a:lnTo>
                      <a:pt x="81941" y="69667"/>
                    </a:lnTo>
                    <a:close/>
                    <a:moveTo>
                      <a:pt x="238594" y="204980"/>
                    </a:moveTo>
                    <a:cubicBezTo>
                      <a:pt x="238333" y="214457"/>
                      <a:pt x="235460" y="222328"/>
                      <a:pt x="229715" y="227701"/>
                    </a:cubicBezTo>
                    <a:cubicBezTo>
                      <a:pt x="223970" y="233073"/>
                      <a:pt x="215911" y="235423"/>
                      <a:pt x="206435" y="235050"/>
                    </a:cubicBezTo>
                    <a:cubicBezTo>
                      <a:pt x="212964" y="241952"/>
                      <a:pt x="216471" y="249525"/>
                      <a:pt x="216210" y="257397"/>
                    </a:cubicBezTo>
                    <a:cubicBezTo>
                      <a:pt x="215949" y="265269"/>
                      <a:pt x="211919" y="272618"/>
                      <a:pt x="204943" y="279035"/>
                    </a:cubicBezTo>
                    <a:cubicBezTo>
                      <a:pt x="214419" y="279296"/>
                      <a:pt x="222291" y="282169"/>
                      <a:pt x="227663" y="287914"/>
                    </a:cubicBezTo>
                    <a:cubicBezTo>
                      <a:pt x="233035" y="293660"/>
                      <a:pt x="235386" y="301718"/>
                      <a:pt x="235013" y="311194"/>
                    </a:cubicBezTo>
                    <a:cubicBezTo>
                      <a:pt x="241914" y="304665"/>
                      <a:pt x="249488" y="301121"/>
                      <a:pt x="257360" y="301420"/>
                    </a:cubicBezTo>
                    <a:cubicBezTo>
                      <a:pt x="265231" y="301681"/>
                      <a:pt x="272581" y="305710"/>
                      <a:pt x="278998" y="312686"/>
                    </a:cubicBezTo>
                    <a:cubicBezTo>
                      <a:pt x="279259" y="303210"/>
                      <a:pt x="282132" y="295339"/>
                      <a:pt x="287877" y="289966"/>
                    </a:cubicBezTo>
                    <a:cubicBezTo>
                      <a:pt x="293622" y="284594"/>
                      <a:pt x="301681" y="282244"/>
                      <a:pt x="311157" y="282617"/>
                    </a:cubicBezTo>
                    <a:cubicBezTo>
                      <a:pt x="304628" y="275715"/>
                      <a:pt x="301084" y="268142"/>
                      <a:pt x="301382" y="260270"/>
                    </a:cubicBezTo>
                    <a:cubicBezTo>
                      <a:pt x="301643" y="252398"/>
                      <a:pt x="305672" y="245048"/>
                      <a:pt x="312649" y="238632"/>
                    </a:cubicBezTo>
                    <a:cubicBezTo>
                      <a:pt x="303173" y="238370"/>
                      <a:pt x="295301" y="235498"/>
                      <a:pt x="289929" y="229752"/>
                    </a:cubicBezTo>
                    <a:cubicBezTo>
                      <a:pt x="284557" y="224007"/>
                      <a:pt x="282206" y="215949"/>
                      <a:pt x="282579" y="206473"/>
                    </a:cubicBezTo>
                    <a:cubicBezTo>
                      <a:pt x="275678" y="213002"/>
                      <a:pt x="268104" y="216546"/>
                      <a:pt x="260232" y="216247"/>
                    </a:cubicBezTo>
                    <a:cubicBezTo>
                      <a:pt x="252398" y="215986"/>
                      <a:pt x="245048" y="211957"/>
                      <a:pt x="238594" y="20498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92" name="Google Shape;892;p14"/>
              <p:cNvSpPr/>
              <p:nvPr/>
            </p:nvSpPr>
            <p:spPr>
              <a:xfrm>
                <a:off x="5126107" y="870414"/>
                <a:ext cx="528901" cy="528848"/>
              </a:xfrm>
              <a:custGeom>
                <a:rect b="b" l="l" r="r" t="t"/>
                <a:pathLst>
                  <a:path extrusionOk="0" h="528848" w="528901">
                    <a:moveTo>
                      <a:pt x="256541" y="528849"/>
                    </a:moveTo>
                    <a:cubicBezTo>
                      <a:pt x="256205" y="528849"/>
                      <a:pt x="255869" y="528849"/>
                      <a:pt x="255496" y="528849"/>
                    </a:cubicBezTo>
                    <a:cubicBezTo>
                      <a:pt x="223710" y="527767"/>
                      <a:pt x="200505" y="476992"/>
                      <a:pt x="202669" y="413234"/>
                    </a:cubicBezTo>
                    <a:cubicBezTo>
                      <a:pt x="202856" y="408160"/>
                      <a:pt x="203154" y="403123"/>
                      <a:pt x="203676" y="398161"/>
                    </a:cubicBezTo>
                    <a:cubicBezTo>
                      <a:pt x="200244" y="401818"/>
                      <a:pt x="196663" y="405362"/>
                      <a:pt x="192969" y="408831"/>
                    </a:cubicBezTo>
                    <a:cubicBezTo>
                      <a:pt x="171257" y="429126"/>
                      <a:pt x="147044" y="444236"/>
                      <a:pt x="124772" y="451399"/>
                    </a:cubicBezTo>
                    <a:cubicBezTo>
                      <a:pt x="101082" y="459010"/>
                      <a:pt x="82055" y="456771"/>
                      <a:pt x="71161" y="445131"/>
                    </a:cubicBezTo>
                    <a:cubicBezTo>
                      <a:pt x="60268" y="433491"/>
                      <a:pt x="59335" y="414353"/>
                      <a:pt x="68513" y="391222"/>
                    </a:cubicBezTo>
                    <a:cubicBezTo>
                      <a:pt x="77130" y="369472"/>
                      <a:pt x="93844" y="346304"/>
                      <a:pt x="115557" y="326009"/>
                    </a:cubicBezTo>
                    <a:cubicBezTo>
                      <a:pt x="119250" y="322540"/>
                      <a:pt x="123056" y="319219"/>
                      <a:pt x="126936" y="316048"/>
                    </a:cubicBezTo>
                    <a:cubicBezTo>
                      <a:pt x="121936" y="316198"/>
                      <a:pt x="116900" y="316198"/>
                      <a:pt x="111826" y="316011"/>
                    </a:cubicBezTo>
                    <a:cubicBezTo>
                      <a:pt x="82130" y="315004"/>
                      <a:pt x="54336" y="308587"/>
                      <a:pt x="33518" y="297880"/>
                    </a:cubicBezTo>
                    <a:cubicBezTo>
                      <a:pt x="11395" y="286501"/>
                      <a:pt x="-506" y="271466"/>
                      <a:pt x="16" y="255536"/>
                    </a:cubicBezTo>
                    <a:cubicBezTo>
                      <a:pt x="1098" y="223750"/>
                      <a:pt x="51836" y="200508"/>
                      <a:pt x="115632" y="202709"/>
                    </a:cubicBezTo>
                    <a:cubicBezTo>
                      <a:pt x="120705" y="202896"/>
                      <a:pt x="125742" y="203194"/>
                      <a:pt x="130741" y="203716"/>
                    </a:cubicBezTo>
                    <a:cubicBezTo>
                      <a:pt x="127085" y="200284"/>
                      <a:pt x="123541" y="196702"/>
                      <a:pt x="120071" y="193009"/>
                    </a:cubicBezTo>
                    <a:cubicBezTo>
                      <a:pt x="76496" y="146412"/>
                      <a:pt x="60566" y="92876"/>
                      <a:pt x="83771" y="71164"/>
                    </a:cubicBezTo>
                    <a:lnTo>
                      <a:pt x="83771" y="71164"/>
                    </a:lnTo>
                    <a:cubicBezTo>
                      <a:pt x="106976" y="49451"/>
                      <a:pt x="159318" y="68963"/>
                      <a:pt x="202893" y="115559"/>
                    </a:cubicBezTo>
                    <a:cubicBezTo>
                      <a:pt x="206363" y="119253"/>
                      <a:pt x="209683" y="123058"/>
                      <a:pt x="212854" y="126938"/>
                    </a:cubicBezTo>
                    <a:cubicBezTo>
                      <a:pt x="212705" y="121939"/>
                      <a:pt x="212705" y="116902"/>
                      <a:pt x="212891" y="111829"/>
                    </a:cubicBezTo>
                    <a:cubicBezTo>
                      <a:pt x="213899" y="82132"/>
                      <a:pt x="220353" y="54338"/>
                      <a:pt x="231023" y="33521"/>
                    </a:cubicBezTo>
                    <a:cubicBezTo>
                      <a:pt x="242401" y="11398"/>
                      <a:pt x="257399" y="-541"/>
                      <a:pt x="273367" y="19"/>
                    </a:cubicBezTo>
                    <a:cubicBezTo>
                      <a:pt x="289296" y="541"/>
                      <a:pt x="303511" y="13412"/>
                      <a:pt x="313360" y="36281"/>
                    </a:cubicBezTo>
                    <a:cubicBezTo>
                      <a:pt x="322649" y="57770"/>
                      <a:pt x="327201" y="85975"/>
                      <a:pt x="326193" y="115634"/>
                    </a:cubicBezTo>
                    <a:cubicBezTo>
                      <a:pt x="326007" y="120708"/>
                      <a:pt x="325708" y="125744"/>
                      <a:pt x="325186" y="130706"/>
                    </a:cubicBezTo>
                    <a:cubicBezTo>
                      <a:pt x="328618" y="127050"/>
                      <a:pt x="332200" y="123506"/>
                      <a:pt x="335894" y="120036"/>
                    </a:cubicBezTo>
                    <a:cubicBezTo>
                      <a:pt x="382490" y="76461"/>
                      <a:pt x="436026" y="60531"/>
                      <a:pt x="457739" y="83736"/>
                    </a:cubicBezTo>
                    <a:cubicBezTo>
                      <a:pt x="468632" y="95376"/>
                      <a:pt x="469565" y="114515"/>
                      <a:pt x="460388" y="137645"/>
                    </a:cubicBezTo>
                    <a:cubicBezTo>
                      <a:pt x="451770" y="159395"/>
                      <a:pt x="435056" y="182563"/>
                      <a:pt x="413343" y="202858"/>
                    </a:cubicBezTo>
                    <a:cubicBezTo>
                      <a:pt x="409612" y="206328"/>
                      <a:pt x="405845" y="209648"/>
                      <a:pt x="401964" y="212819"/>
                    </a:cubicBezTo>
                    <a:cubicBezTo>
                      <a:pt x="406964" y="212670"/>
                      <a:pt x="412000" y="212670"/>
                      <a:pt x="417074" y="212857"/>
                    </a:cubicBezTo>
                    <a:cubicBezTo>
                      <a:pt x="480832" y="215020"/>
                      <a:pt x="529965" y="241583"/>
                      <a:pt x="528884" y="273332"/>
                    </a:cubicBezTo>
                    <a:cubicBezTo>
                      <a:pt x="527802" y="305117"/>
                      <a:pt x="476989" y="328322"/>
                      <a:pt x="413269" y="326159"/>
                    </a:cubicBezTo>
                    <a:cubicBezTo>
                      <a:pt x="408194" y="325972"/>
                      <a:pt x="403158" y="325674"/>
                      <a:pt x="398196" y="325151"/>
                    </a:cubicBezTo>
                    <a:cubicBezTo>
                      <a:pt x="401852" y="328583"/>
                      <a:pt x="405396" y="332165"/>
                      <a:pt x="408866" y="335858"/>
                    </a:cubicBezTo>
                    <a:cubicBezTo>
                      <a:pt x="429162" y="357571"/>
                      <a:pt x="444271" y="381784"/>
                      <a:pt x="451434" y="404056"/>
                    </a:cubicBezTo>
                    <a:cubicBezTo>
                      <a:pt x="459044" y="427746"/>
                      <a:pt x="456806" y="446810"/>
                      <a:pt x="445166" y="457666"/>
                    </a:cubicBezTo>
                    <a:cubicBezTo>
                      <a:pt x="433526" y="468560"/>
                      <a:pt x="414388" y="469493"/>
                      <a:pt x="391257" y="460315"/>
                    </a:cubicBezTo>
                    <a:cubicBezTo>
                      <a:pt x="369507" y="451697"/>
                      <a:pt x="346339" y="434984"/>
                      <a:pt x="326044" y="413271"/>
                    </a:cubicBezTo>
                    <a:cubicBezTo>
                      <a:pt x="322575" y="409577"/>
                      <a:pt x="319254" y="405772"/>
                      <a:pt x="316083" y="401892"/>
                    </a:cubicBezTo>
                    <a:cubicBezTo>
                      <a:pt x="316233" y="406891"/>
                      <a:pt x="316233" y="411928"/>
                      <a:pt x="316046" y="417002"/>
                    </a:cubicBezTo>
                    <a:cubicBezTo>
                      <a:pt x="315038" y="446698"/>
                      <a:pt x="308584" y="474492"/>
                      <a:pt x="297915" y="495310"/>
                    </a:cubicBezTo>
                    <a:cubicBezTo>
                      <a:pt x="286722" y="517022"/>
                      <a:pt x="272098" y="528849"/>
                      <a:pt x="256541" y="528849"/>
                    </a:cubicBezTo>
                    <a:close/>
                    <a:moveTo>
                      <a:pt x="211921" y="374434"/>
                    </a:moveTo>
                    <a:cubicBezTo>
                      <a:pt x="212705" y="374434"/>
                      <a:pt x="213488" y="374583"/>
                      <a:pt x="214234" y="374919"/>
                    </a:cubicBezTo>
                    <a:cubicBezTo>
                      <a:pt x="216585" y="376001"/>
                      <a:pt x="217891" y="378501"/>
                      <a:pt x="217406" y="381037"/>
                    </a:cubicBezTo>
                    <a:cubicBezTo>
                      <a:pt x="215428" y="391483"/>
                      <a:pt x="214234" y="402415"/>
                      <a:pt x="213861" y="413569"/>
                    </a:cubicBezTo>
                    <a:cubicBezTo>
                      <a:pt x="211996" y="469157"/>
                      <a:pt x="231247" y="516798"/>
                      <a:pt x="255869" y="517619"/>
                    </a:cubicBezTo>
                    <a:cubicBezTo>
                      <a:pt x="266949" y="518030"/>
                      <a:pt x="278739" y="507994"/>
                      <a:pt x="287879" y="490198"/>
                    </a:cubicBezTo>
                    <a:cubicBezTo>
                      <a:pt x="297840" y="470836"/>
                      <a:pt x="303846" y="444684"/>
                      <a:pt x="304779" y="416629"/>
                    </a:cubicBezTo>
                    <a:cubicBezTo>
                      <a:pt x="305152" y="405511"/>
                      <a:pt x="304704" y="394505"/>
                      <a:pt x="303436" y="383910"/>
                    </a:cubicBezTo>
                    <a:cubicBezTo>
                      <a:pt x="303138" y="381336"/>
                      <a:pt x="304593" y="378911"/>
                      <a:pt x="307017" y="378016"/>
                    </a:cubicBezTo>
                    <a:cubicBezTo>
                      <a:pt x="309442" y="377120"/>
                      <a:pt x="312166" y="377978"/>
                      <a:pt x="313621" y="380105"/>
                    </a:cubicBezTo>
                    <a:cubicBezTo>
                      <a:pt x="319627" y="388909"/>
                      <a:pt x="326529" y="397490"/>
                      <a:pt x="334140" y="405623"/>
                    </a:cubicBezTo>
                    <a:cubicBezTo>
                      <a:pt x="353316" y="426142"/>
                      <a:pt x="375029" y="441886"/>
                      <a:pt x="395286" y="449907"/>
                    </a:cubicBezTo>
                    <a:cubicBezTo>
                      <a:pt x="413903" y="457293"/>
                      <a:pt x="429236" y="457144"/>
                      <a:pt x="437444" y="449496"/>
                    </a:cubicBezTo>
                    <a:cubicBezTo>
                      <a:pt x="445614" y="441848"/>
                      <a:pt x="446808" y="426515"/>
                      <a:pt x="440689" y="407488"/>
                    </a:cubicBezTo>
                    <a:cubicBezTo>
                      <a:pt x="434049" y="386745"/>
                      <a:pt x="419797" y="364025"/>
                      <a:pt x="400621" y="343506"/>
                    </a:cubicBezTo>
                    <a:cubicBezTo>
                      <a:pt x="393011" y="335373"/>
                      <a:pt x="384915" y="327912"/>
                      <a:pt x="376558" y="321309"/>
                    </a:cubicBezTo>
                    <a:cubicBezTo>
                      <a:pt x="374544" y="319704"/>
                      <a:pt x="373872" y="316944"/>
                      <a:pt x="374917" y="314593"/>
                    </a:cubicBezTo>
                    <a:cubicBezTo>
                      <a:pt x="375961" y="312243"/>
                      <a:pt x="378498" y="310937"/>
                      <a:pt x="381035" y="311422"/>
                    </a:cubicBezTo>
                    <a:cubicBezTo>
                      <a:pt x="391481" y="313399"/>
                      <a:pt x="402412" y="314593"/>
                      <a:pt x="413567" y="314966"/>
                    </a:cubicBezTo>
                    <a:cubicBezTo>
                      <a:pt x="469155" y="316832"/>
                      <a:pt x="516796" y="297581"/>
                      <a:pt x="517617" y="272921"/>
                    </a:cubicBezTo>
                    <a:cubicBezTo>
                      <a:pt x="518438" y="248261"/>
                      <a:pt x="472176" y="225877"/>
                      <a:pt x="416626" y="224011"/>
                    </a:cubicBezTo>
                    <a:cubicBezTo>
                      <a:pt x="405508" y="223638"/>
                      <a:pt x="394503" y="224086"/>
                      <a:pt x="383908" y="225354"/>
                    </a:cubicBezTo>
                    <a:cubicBezTo>
                      <a:pt x="381371" y="225690"/>
                      <a:pt x="378908" y="224161"/>
                      <a:pt x="378013" y="221773"/>
                    </a:cubicBezTo>
                    <a:cubicBezTo>
                      <a:pt x="377118" y="219348"/>
                      <a:pt x="377976" y="216625"/>
                      <a:pt x="380103" y="215170"/>
                    </a:cubicBezTo>
                    <a:cubicBezTo>
                      <a:pt x="388870" y="209200"/>
                      <a:pt x="397450" y="202299"/>
                      <a:pt x="405621" y="194651"/>
                    </a:cubicBezTo>
                    <a:cubicBezTo>
                      <a:pt x="426139" y="175475"/>
                      <a:pt x="441883" y="153762"/>
                      <a:pt x="449904" y="133504"/>
                    </a:cubicBezTo>
                    <a:cubicBezTo>
                      <a:pt x="457291" y="114888"/>
                      <a:pt x="457142" y="99554"/>
                      <a:pt x="449494" y="91347"/>
                    </a:cubicBezTo>
                    <a:cubicBezTo>
                      <a:pt x="432631" y="73327"/>
                      <a:pt x="384094" y="90190"/>
                      <a:pt x="343467" y="128169"/>
                    </a:cubicBezTo>
                    <a:cubicBezTo>
                      <a:pt x="335334" y="135743"/>
                      <a:pt x="327872" y="143838"/>
                      <a:pt x="321306" y="152232"/>
                    </a:cubicBezTo>
                    <a:cubicBezTo>
                      <a:pt x="319702" y="154247"/>
                      <a:pt x="316941" y="154918"/>
                      <a:pt x="314591" y="153874"/>
                    </a:cubicBezTo>
                    <a:cubicBezTo>
                      <a:pt x="312240" y="152792"/>
                      <a:pt x="310935" y="150292"/>
                      <a:pt x="311420" y="147755"/>
                    </a:cubicBezTo>
                    <a:cubicBezTo>
                      <a:pt x="313397" y="137309"/>
                      <a:pt x="314591" y="126341"/>
                      <a:pt x="314964" y="115224"/>
                    </a:cubicBezTo>
                    <a:cubicBezTo>
                      <a:pt x="315896" y="87168"/>
                      <a:pt x="311681" y="60680"/>
                      <a:pt x="303026" y="40684"/>
                    </a:cubicBezTo>
                    <a:cubicBezTo>
                      <a:pt x="295079" y="22291"/>
                      <a:pt x="284111" y="11547"/>
                      <a:pt x="272919" y="11174"/>
                    </a:cubicBezTo>
                    <a:cubicBezTo>
                      <a:pt x="261652" y="10801"/>
                      <a:pt x="250050" y="20799"/>
                      <a:pt x="240909" y="38594"/>
                    </a:cubicBezTo>
                    <a:cubicBezTo>
                      <a:pt x="230948" y="57957"/>
                      <a:pt x="224941" y="84109"/>
                      <a:pt x="224009" y="112164"/>
                    </a:cubicBezTo>
                    <a:cubicBezTo>
                      <a:pt x="223636" y="123319"/>
                      <a:pt x="224083" y="134325"/>
                      <a:pt x="225352" y="144883"/>
                    </a:cubicBezTo>
                    <a:cubicBezTo>
                      <a:pt x="225651" y="147457"/>
                      <a:pt x="224158" y="149882"/>
                      <a:pt x="221770" y="150777"/>
                    </a:cubicBezTo>
                    <a:cubicBezTo>
                      <a:pt x="219345" y="151673"/>
                      <a:pt x="216622" y="150815"/>
                      <a:pt x="215167" y="148688"/>
                    </a:cubicBezTo>
                    <a:cubicBezTo>
                      <a:pt x="209161" y="139921"/>
                      <a:pt x="202259" y="131340"/>
                      <a:pt x="194648" y="123170"/>
                    </a:cubicBezTo>
                    <a:cubicBezTo>
                      <a:pt x="156669" y="82542"/>
                      <a:pt x="109364" y="62471"/>
                      <a:pt x="91345" y="79297"/>
                    </a:cubicBezTo>
                    <a:cubicBezTo>
                      <a:pt x="73325" y="96160"/>
                      <a:pt x="90188" y="144696"/>
                      <a:pt x="128167" y="185324"/>
                    </a:cubicBezTo>
                    <a:cubicBezTo>
                      <a:pt x="135778" y="193457"/>
                      <a:pt x="143873" y="200918"/>
                      <a:pt x="152230" y="207522"/>
                    </a:cubicBezTo>
                    <a:cubicBezTo>
                      <a:pt x="154244" y="209126"/>
                      <a:pt x="154916" y="211887"/>
                      <a:pt x="153871" y="214237"/>
                    </a:cubicBezTo>
                    <a:cubicBezTo>
                      <a:pt x="152789" y="216587"/>
                      <a:pt x="150290" y="217893"/>
                      <a:pt x="147753" y="217408"/>
                    </a:cubicBezTo>
                    <a:cubicBezTo>
                      <a:pt x="137269" y="215431"/>
                      <a:pt x="126339" y="214237"/>
                      <a:pt x="115221" y="213864"/>
                    </a:cubicBezTo>
                    <a:cubicBezTo>
                      <a:pt x="59633" y="212036"/>
                      <a:pt x="11992" y="231249"/>
                      <a:pt x="11171" y="255872"/>
                    </a:cubicBezTo>
                    <a:cubicBezTo>
                      <a:pt x="10798" y="267064"/>
                      <a:pt x="20796" y="278741"/>
                      <a:pt x="38592" y="287881"/>
                    </a:cubicBezTo>
                    <a:cubicBezTo>
                      <a:pt x="57955" y="297842"/>
                      <a:pt x="84107" y="303849"/>
                      <a:pt x="112162" y="304782"/>
                    </a:cubicBezTo>
                    <a:cubicBezTo>
                      <a:pt x="123317" y="305155"/>
                      <a:pt x="134285" y="304707"/>
                      <a:pt x="144880" y="303438"/>
                    </a:cubicBezTo>
                    <a:cubicBezTo>
                      <a:pt x="147455" y="303140"/>
                      <a:pt x="149879" y="304632"/>
                      <a:pt x="150775" y="307020"/>
                    </a:cubicBezTo>
                    <a:cubicBezTo>
                      <a:pt x="151670" y="309445"/>
                      <a:pt x="150812" y="312168"/>
                      <a:pt x="148686" y="313623"/>
                    </a:cubicBezTo>
                    <a:cubicBezTo>
                      <a:pt x="139881" y="319630"/>
                      <a:pt x="131300" y="326532"/>
                      <a:pt x="123168" y="334142"/>
                    </a:cubicBezTo>
                    <a:cubicBezTo>
                      <a:pt x="102649" y="353318"/>
                      <a:pt x="86905" y="375031"/>
                      <a:pt x="78884" y="395289"/>
                    </a:cubicBezTo>
                    <a:cubicBezTo>
                      <a:pt x="71497" y="413905"/>
                      <a:pt x="71646" y="429238"/>
                      <a:pt x="79294" y="437446"/>
                    </a:cubicBezTo>
                    <a:cubicBezTo>
                      <a:pt x="86942" y="445616"/>
                      <a:pt x="102238" y="446810"/>
                      <a:pt x="121302" y="440692"/>
                    </a:cubicBezTo>
                    <a:cubicBezTo>
                      <a:pt x="142045" y="434051"/>
                      <a:pt x="164765" y="419800"/>
                      <a:pt x="185284" y="400624"/>
                    </a:cubicBezTo>
                    <a:cubicBezTo>
                      <a:pt x="193417" y="393013"/>
                      <a:pt x="200878" y="384917"/>
                      <a:pt x="207482" y="376561"/>
                    </a:cubicBezTo>
                    <a:cubicBezTo>
                      <a:pt x="208601" y="375180"/>
                      <a:pt x="210243" y="374434"/>
                      <a:pt x="211921" y="374434"/>
                    </a:cubicBezTo>
                    <a:close/>
                    <a:moveTo>
                      <a:pt x="284633" y="323883"/>
                    </a:moveTo>
                    <a:cubicBezTo>
                      <a:pt x="283104" y="323883"/>
                      <a:pt x="281611" y="323249"/>
                      <a:pt x="280529" y="322092"/>
                    </a:cubicBezTo>
                    <a:cubicBezTo>
                      <a:pt x="274933" y="316011"/>
                      <a:pt x="268964" y="312840"/>
                      <a:pt x="262808" y="312616"/>
                    </a:cubicBezTo>
                    <a:cubicBezTo>
                      <a:pt x="256727" y="312429"/>
                      <a:pt x="250497" y="315190"/>
                      <a:pt x="244491" y="320861"/>
                    </a:cubicBezTo>
                    <a:cubicBezTo>
                      <a:pt x="242849" y="322428"/>
                      <a:pt x="240387" y="322838"/>
                      <a:pt x="238335" y="321906"/>
                    </a:cubicBezTo>
                    <a:cubicBezTo>
                      <a:pt x="236246" y="320973"/>
                      <a:pt x="234977" y="318846"/>
                      <a:pt x="235052" y="316571"/>
                    </a:cubicBezTo>
                    <a:cubicBezTo>
                      <a:pt x="235388" y="308288"/>
                      <a:pt x="233410" y="301834"/>
                      <a:pt x="229232" y="297320"/>
                    </a:cubicBezTo>
                    <a:cubicBezTo>
                      <a:pt x="225053" y="292843"/>
                      <a:pt x="218711" y="290418"/>
                      <a:pt x="210429" y="290194"/>
                    </a:cubicBezTo>
                    <a:cubicBezTo>
                      <a:pt x="208153" y="290120"/>
                      <a:pt x="206139" y="288702"/>
                      <a:pt x="205355" y="286576"/>
                    </a:cubicBezTo>
                    <a:cubicBezTo>
                      <a:pt x="204572" y="284449"/>
                      <a:pt x="205132" y="282024"/>
                      <a:pt x="206810" y="280494"/>
                    </a:cubicBezTo>
                    <a:cubicBezTo>
                      <a:pt x="212891" y="274898"/>
                      <a:pt x="216062" y="268929"/>
                      <a:pt x="216286" y="262774"/>
                    </a:cubicBezTo>
                    <a:cubicBezTo>
                      <a:pt x="216473" y="256618"/>
                      <a:pt x="213712" y="250462"/>
                      <a:pt x="208042" y="244456"/>
                    </a:cubicBezTo>
                    <a:cubicBezTo>
                      <a:pt x="206475" y="242814"/>
                      <a:pt x="206064" y="240352"/>
                      <a:pt x="206997" y="238300"/>
                    </a:cubicBezTo>
                    <a:cubicBezTo>
                      <a:pt x="207930" y="236211"/>
                      <a:pt x="209982" y="234942"/>
                      <a:pt x="212332" y="235017"/>
                    </a:cubicBezTo>
                    <a:cubicBezTo>
                      <a:pt x="220577" y="235353"/>
                      <a:pt x="227068" y="233376"/>
                      <a:pt x="231582" y="229160"/>
                    </a:cubicBezTo>
                    <a:cubicBezTo>
                      <a:pt x="236097" y="224944"/>
                      <a:pt x="238484" y="218639"/>
                      <a:pt x="238708" y="210357"/>
                    </a:cubicBezTo>
                    <a:cubicBezTo>
                      <a:pt x="238783" y="208081"/>
                      <a:pt x="240200" y="206067"/>
                      <a:pt x="242327" y="205283"/>
                    </a:cubicBezTo>
                    <a:cubicBezTo>
                      <a:pt x="244453" y="204462"/>
                      <a:pt x="246878" y="205059"/>
                      <a:pt x="248408" y="206738"/>
                    </a:cubicBezTo>
                    <a:cubicBezTo>
                      <a:pt x="254004" y="212819"/>
                      <a:pt x="259973" y="215990"/>
                      <a:pt x="266129" y="216214"/>
                    </a:cubicBezTo>
                    <a:cubicBezTo>
                      <a:pt x="272285" y="216401"/>
                      <a:pt x="278440" y="213640"/>
                      <a:pt x="284447" y="207969"/>
                    </a:cubicBezTo>
                    <a:cubicBezTo>
                      <a:pt x="286088" y="206402"/>
                      <a:pt x="288550" y="205992"/>
                      <a:pt x="290603" y="206925"/>
                    </a:cubicBezTo>
                    <a:cubicBezTo>
                      <a:pt x="292691" y="207857"/>
                      <a:pt x="293960" y="209984"/>
                      <a:pt x="293886" y="212260"/>
                    </a:cubicBezTo>
                    <a:cubicBezTo>
                      <a:pt x="293549" y="220542"/>
                      <a:pt x="295527" y="226996"/>
                      <a:pt x="299705" y="231510"/>
                    </a:cubicBezTo>
                    <a:cubicBezTo>
                      <a:pt x="303921" y="236024"/>
                      <a:pt x="310226" y="238412"/>
                      <a:pt x="318508" y="238636"/>
                    </a:cubicBezTo>
                    <a:cubicBezTo>
                      <a:pt x="320784" y="238710"/>
                      <a:pt x="322799" y="240128"/>
                      <a:pt x="323582" y="242255"/>
                    </a:cubicBezTo>
                    <a:cubicBezTo>
                      <a:pt x="324365" y="244381"/>
                      <a:pt x="323806" y="246806"/>
                      <a:pt x="322127" y="248336"/>
                    </a:cubicBezTo>
                    <a:cubicBezTo>
                      <a:pt x="316046" y="253932"/>
                      <a:pt x="312875" y="259901"/>
                      <a:pt x="312651" y="266057"/>
                    </a:cubicBezTo>
                    <a:cubicBezTo>
                      <a:pt x="312427" y="272212"/>
                      <a:pt x="315225" y="278368"/>
                      <a:pt x="320896" y="284374"/>
                    </a:cubicBezTo>
                    <a:cubicBezTo>
                      <a:pt x="322463" y="286016"/>
                      <a:pt x="322873" y="288478"/>
                      <a:pt x="321940" y="290530"/>
                    </a:cubicBezTo>
                    <a:cubicBezTo>
                      <a:pt x="321008" y="292619"/>
                      <a:pt x="318956" y="293888"/>
                      <a:pt x="316606" y="293813"/>
                    </a:cubicBezTo>
                    <a:cubicBezTo>
                      <a:pt x="308361" y="293477"/>
                      <a:pt x="301869" y="295455"/>
                      <a:pt x="297355" y="299633"/>
                    </a:cubicBezTo>
                    <a:cubicBezTo>
                      <a:pt x="292841" y="303849"/>
                      <a:pt x="290453" y="310154"/>
                      <a:pt x="290229" y="318436"/>
                    </a:cubicBezTo>
                    <a:cubicBezTo>
                      <a:pt x="290155" y="320712"/>
                      <a:pt x="288737" y="322726"/>
                      <a:pt x="286610" y="323510"/>
                    </a:cubicBezTo>
                    <a:cubicBezTo>
                      <a:pt x="285976" y="323771"/>
                      <a:pt x="285305" y="323883"/>
                      <a:pt x="284633" y="323883"/>
                    </a:cubicBezTo>
                    <a:close/>
                    <a:moveTo>
                      <a:pt x="262174" y="301387"/>
                    </a:moveTo>
                    <a:cubicBezTo>
                      <a:pt x="262510" y="301387"/>
                      <a:pt x="262846" y="301387"/>
                      <a:pt x="263181" y="301387"/>
                    </a:cubicBezTo>
                    <a:cubicBezTo>
                      <a:pt x="269188" y="301573"/>
                      <a:pt x="275045" y="303625"/>
                      <a:pt x="280529" y="307318"/>
                    </a:cubicBezTo>
                    <a:cubicBezTo>
                      <a:pt x="282208" y="300939"/>
                      <a:pt x="285305" y="295529"/>
                      <a:pt x="289707" y="291426"/>
                    </a:cubicBezTo>
                    <a:cubicBezTo>
                      <a:pt x="294072" y="287322"/>
                      <a:pt x="299668" y="284598"/>
                      <a:pt x="306159" y="283330"/>
                    </a:cubicBezTo>
                    <a:cubicBezTo>
                      <a:pt x="302839" y="277622"/>
                      <a:pt x="301198" y="271615"/>
                      <a:pt x="301421" y="265609"/>
                    </a:cubicBezTo>
                    <a:cubicBezTo>
                      <a:pt x="301608" y="259602"/>
                      <a:pt x="303623" y="253745"/>
                      <a:pt x="307353" y="248261"/>
                    </a:cubicBezTo>
                    <a:cubicBezTo>
                      <a:pt x="300974" y="246582"/>
                      <a:pt x="295564" y="243486"/>
                      <a:pt x="291461" y="239084"/>
                    </a:cubicBezTo>
                    <a:cubicBezTo>
                      <a:pt x="287357" y="234719"/>
                      <a:pt x="284633" y="229122"/>
                      <a:pt x="283365" y="222631"/>
                    </a:cubicBezTo>
                    <a:cubicBezTo>
                      <a:pt x="277657" y="225951"/>
                      <a:pt x="271687" y="227593"/>
                      <a:pt x="265644" y="227369"/>
                    </a:cubicBezTo>
                    <a:cubicBezTo>
                      <a:pt x="259637" y="227182"/>
                      <a:pt x="253780" y="225131"/>
                      <a:pt x="248296" y="221437"/>
                    </a:cubicBezTo>
                    <a:cubicBezTo>
                      <a:pt x="246617" y="227854"/>
                      <a:pt x="243521" y="233226"/>
                      <a:pt x="239118" y="237330"/>
                    </a:cubicBezTo>
                    <a:cubicBezTo>
                      <a:pt x="234753" y="241434"/>
                      <a:pt x="229157" y="244157"/>
                      <a:pt x="222666" y="245426"/>
                    </a:cubicBezTo>
                    <a:cubicBezTo>
                      <a:pt x="225986" y="251134"/>
                      <a:pt x="227628" y="257140"/>
                      <a:pt x="227404" y="263147"/>
                    </a:cubicBezTo>
                    <a:cubicBezTo>
                      <a:pt x="227218" y="269153"/>
                      <a:pt x="225165" y="275010"/>
                      <a:pt x="221472" y="280494"/>
                    </a:cubicBezTo>
                    <a:cubicBezTo>
                      <a:pt x="227889" y="282173"/>
                      <a:pt x="233261" y="285270"/>
                      <a:pt x="237365" y="289672"/>
                    </a:cubicBezTo>
                    <a:cubicBezTo>
                      <a:pt x="241469" y="294074"/>
                      <a:pt x="244192" y="299633"/>
                      <a:pt x="245460" y="306125"/>
                    </a:cubicBezTo>
                    <a:cubicBezTo>
                      <a:pt x="250870" y="303028"/>
                      <a:pt x="256504" y="301387"/>
                      <a:pt x="262174" y="301387"/>
                    </a:cubicBez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893" name="Google Shape;893;p14"/>
            <p:cNvSpPr/>
            <p:nvPr/>
          </p:nvSpPr>
          <p:spPr>
            <a:xfrm>
              <a:off x="5179472" y="923782"/>
              <a:ext cx="422131" cy="422094"/>
            </a:xfrm>
            <a:custGeom>
              <a:rect b="b" l="l" r="r" t="t"/>
              <a:pathLst>
                <a:path extrusionOk="0" h="422094" w="422131">
                  <a:moveTo>
                    <a:pt x="277119" y="149267"/>
                  </a:moveTo>
                  <a:cubicBezTo>
                    <a:pt x="274918" y="146916"/>
                    <a:pt x="292899" y="126546"/>
                    <a:pt x="317261" y="103789"/>
                  </a:cubicBezTo>
                  <a:cubicBezTo>
                    <a:pt x="341623" y="81032"/>
                    <a:pt x="363149" y="64467"/>
                    <a:pt x="365350" y="66818"/>
                  </a:cubicBezTo>
                  <a:cubicBezTo>
                    <a:pt x="367551" y="69168"/>
                    <a:pt x="349569" y="89538"/>
                    <a:pt x="325208" y="112295"/>
                  </a:cubicBezTo>
                  <a:cubicBezTo>
                    <a:pt x="300846" y="135090"/>
                    <a:pt x="279320" y="151617"/>
                    <a:pt x="277119" y="149267"/>
                  </a:cubicBezTo>
                  <a:lnTo>
                    <a:pt x="277119" y="149267"/>
                  </a:lnTo>
                  <a:close/>
                  <a:moveTo>
                    <a:pt x="56782" y="355240"/>
                  </a:moveTo>
                  <a:cubicBezTo>
                    <a:pt x="54581" y="352889"/>
                    <a:pt x="72563" y="332520"/>
                    <a:pt x="96925" y="309762"/>
                  </a:cubicBezTo>
                  <a:cubicBezTo>
                    <a:pt x="121286" y="287005"/>
                    <a:pt x="142813" y="270440"/>
                    <a:pt x="145014" y="272791"/>
                  </a:cubicBezTo>
                  <a:cubicBezTo>
                    <a:pt x="147215" y="275141"/>
                    <a:pt x="129233" y="295511"/>
                    <a:pt x="104871" y="318268"/>
                  </a:cubicBezTo>
                  <a:cubicBezTo>
                    <a:pt x="80510" y="341063"/>
                    <a:pt x="58983" y="357590"/>
                    <a:pt x="56782" y="355240"/>
                  </a:cubicBezTo>
                  <a:lnTo>
                    <a:pt x="56782" y="355240"/>
                  </a:lnTo>
                  <a:close/>
                  <a:moveTo>
                    <a:pt x="272828" y="277118"/>
                  </a:moveTo>
                  <a:cubicBezTo>
                    <a:pt x="275178" y="274917"/>
                    <a:pt x="295549" y="292899"/>
                    <a:pt x="318306" y="317261"/>
                  </a:cubicBezTo>
                  <a:cubicBezTo>
                    <a:pt x="341063" y="341623"/>
                    <a:pt x="357627" y="363149"/>
                    <a:pt x="355277" y="365350"/>
                  </a:cubicBezTo>
                  <a:cubicBezTo>
                    <a:pt x="352927" y="367551"/>
                    <a:pt x="332557" y="349569"/>
                    <a:pt x="309800" y="325207"/>
                  </a:cubicBezTo>
                  <a:cubicBezTo>
                    <a:pt x="287042" y="300808"/>
                    <a:pt x="270478" y="279282"/>
                    <a:pt x="272828" y="277118"/>
                  </a:cubicBezTo>
                  <a:lnTo>
                    <a:pt x="272828" y="277118"/>
                  </a:lnTo>
                  <a:close/>
                  <a:moveTo>
                    <a:pt x="66855" y="56782"/>
                  </a:moveTo>
                  <a:cubicBezTo>
                    <a:pt x="69205" y="54581"/>
                    <a:pt x="89575" y="72563"/>
                    <a:pt x="112332" y="96924"/>
                  </a:cubicBezTo>
                  <a:cubicBezTo>
                    <a:pt x="135090" y="121286"/>
                    <a:pt x="151654" y="142812"/>
                    <a:pt x="149304" y="145014"/>
                  </a:cubicBezTo>
                  <a:cubicBezTo>
                    <a:pt x="146954" y="147215"/>
                    <a:pt x="126584" y="129233"/>
                    <a:pt x="103827" y="104871"/>
                  </a:cubicBezTo>
                  <a:cubicBezTo>
                    <a:pt x="81069" y="80509"/>
                    <a:pt x="64505" y="58983"/>
                    <a:pt x="66855" y="56782"/>
                  </a:cubicBezTo>
                  <a:lnTo>
                    <a:pt x="66855" y="56782"/>
                  </a:lnTo>
                  <a:close/>
                  <a:moveTo>
                    <a:pt x="0" y="203922"/>
                  </a:moveTo>
                  <a:cubicBezTo>
                    <a:pt x="112" y="200713"/>
                    <a:pt x="27197" y="199034"/>
                    <a:pt x="60550" y="200154"/>
                  </a:cubicBezTo>
                  <a:cubicBezTo>
                    <a:pt x="93865" y="201273"/>
                    <a:pt x="120801" y="204780"/>
                    <a:pt x="120690" y="207988"/>
                  </a:cubicBezTo>
                  <a:cubicBezTo>
                    <a:pt x="120578" y="211197"/>
                    <a:pt x="93492" y="212913"/>
                    <a:pt x="60177" y="211756"/>
                  </a:cubicBezTo>
                  <a:cubicBezTo>
                    <a:pt x="26824" y="210674"/>
                    <a:pt x="-111" y="207167"/>
                    <a:pt x="0" y="203922"/>
                  </a:cubicBezTo>
                  <a:lnTo>
                    <a:pt x="0" y="203922"/>
                  </a:lnTo>
                  <a:close/>
                  <a:moveTo>
                    <a:pt x="208025" y="301443"/>
                  </a:moveTo>
                  <a:cubicBezTo>
                    <a:pt x="211234" y="301555"/>
                    <a:pt x="212913" y="328640"/>
                    <a:pt x="211831" y="361955"/>
                  </a:cubicBezTo>
                  <a:cubicBezTo>
                    <a:pt x="210712" y="395270"/>
                    <a:pt x="207205" y="422206"/>
                    <a:pt x="203996" y="422094"/>
                  </a:cubicBezTo>
                  <a:cubicBezTo>
                    <a:pt x="200788" y="421982"/>
                    <a:pt x="199109" y="394897"/>
                    <a:pt x="200191" y="361545"/>
                  </a:cubicBezTo>
                  <a:cubicBezTo>
                    <a:pt x="201310" y="328229"/>
                    <a:pt x="204817" y="301331"/>
                    <a:pt x="208025" y="301443"/>
                  </a:cubicBezTo>
                  <a:lnTo>
                    <a:pt x="208025" y="301443"/>
                  </a:lnTo>
                  <a:close/>
                  <a:moveTo>
                    <a:pt x="218173" y="0"/>
                  </a:moveTo>
                  <a:cubicBezTo>
                    <a:pt x="221382" y="112"/>
                    <a:pt x="223098" y="27197"/>
                    <a:pt x="221941" y="60550"/>
                  </a:cubicBezTo>
                  <a:cubicBezTo>
                    <a:pt x="220822" y="93865"/>
                    <a:pt x="217315" y="120801"/>
                    <a:pt x="214107" y="120689"/>
                  </a:cubicBezTo>
                  <a:cubicBezTo>
                    <a:pt x="210898" y="120577"/>
                    <a:pt x="209220" y="93492"/>
                    <a:pt x="210338" y="60140"/>
                  </a:cubicBezTo>
                  <a:cubicBezTo>
                    <a:pt x="211421" y="26787"/>
                    <a:pt x="214965" y="-112"/>
                    <a:pt x="218173" y="0"/>
                  </a:cubicBezTo>
                  <a:lnTo>
                    <a:pt x="218173" y="0"/>
                  </a:lnTo>
                  <a:close/>
                  <a:moveTo>
                    <a:pt x="301443" y="214069"/>
                  </a:moveTo>
                  <a:cubicBezTo>
                    <a:pt x="301555" y="210861"/>
                    <a:pt x="328640" y="209182"/>
                    <a:pt x="361992" y="210264"/>
                  </a:cubicBezTo>
                  <a:cubicBezTo>
                    <a:pt x="395308" y="211383"/>
                    <a:pt x="422244" y="214890"/>
                    <a:pt x="422132" y="218098"/>
                  </a:cubicBezTo>
                  <a:cubicBezTo>
                    <a:pt x="422020" y="221307"/>
                    <a:pt x="394935" y="222986"/>
                    <a:pt x="361582" y="221904"/>
                  </a:cubicBezTo>
                  <a:cubicBezTo>
                    <a:pt x="328267" y="220822"/>
                    <a:pt x="301331" y="217315"/>
                    <a:pt x="301443" y="214069"/>
                  </a:cubicBezTo>
                  <a:close/>
                </a:path>
              </a:pathLst>
            </a:custGeom>
            <a:solidFill>
              <a:srgbClr val="FCFBF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894" name="Google Shape;894;p14"/>
            <p:cNvGrpSpPr/>
            <p:nvPr/>
          </p:nvGrpSpPr>
          <p:grpSpPr>
            <a:xfrm>
              <a:off x="5315638" y="1059946"/>
              <a:ext cx="149800" cy="149758"/>
              <a:chOff x="5315638" y="1059946"/>
              <a:chExt cx="149800" cy="149758"/>
            </a:xfrm>
          </p:grpSpPr>
          <p:sp>
            <p:nvSpPr>
              <p:cNvPr id="895" name="Google Shape;895;p14"/>
              <p:cNvSpPr/>
              <p:nvPr/>
            </p:nvSpPr>
            <p:spPr>
              <a:xfrm>
                <a:off x="5321237" y="1065510"/>
                <a:ext cx="138601" cy="138599"/>
              </a:xfrm>
              <a:custGeom>
                <a:rect b="b" l="l" r="r" t="t"/>
                <a:pathLst>
                  <a:path extrusionOk="0" h="138599" w="138601">
                    <a:moveTo>
                      <a:pt x="71634" y="39"/>
                    </a:moveTo>
                    <a:cubicBezTo>
                      <a:pt x="109874" y="1345"/>
                      <a:pt x="139832" y="33391"/>
                      <a:pt x="138563" y="71631"/>
                    </a:cubicBezTo>
                    <a:cubicBezTo>
                      <a:pt x="137294" y="109871"/>
                      <a:pt x="105248" y="139829"/>
                      <a:pt x="66970" y="138561"/>
                    </a:cubicBezTo>
                    <a:cubicBezTo>
                      <a:pt x="28731" y="137292"/>
                      <a:pt x="-1265" y="105208"/>
                      <a:pt x="41" y="66968"/>
                    </a:cubicBezTo>
                    <a:cubicBezTo>
                      <a:pt x="1310" y="28728"/>
                      <a:pt x="33394" y="-1230"/>
                      <a:pt x="71634" y="39"/>
                    </a:cubicBezTo>
                    <a:close/>
                  </a:path>
                </a:pathLst>
              </a:custGeom>
              <a:solidFill>
                <a:srgbClr val="FCF2C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96" name="Google Shape;896;p14"/>
              <p:cNvSpPr/>
              <p:nvPr/>
            </p:nvSpPr>
            <p:spPr>
              <a:xfrm>
                <a:off x="5315638" y="1059946"/>
                <a:ext cx="149800" cy="149758"/>
              </a:xfrm>
              <a:custGeom>
                <a:rect b="b" l="l" r="r" t="t"/>
                <a:pathLst>
                  <a:path extrusionOk="0" h="149758" w="149800">
                    <a:moveTo>
                      <a:pt x="74956" y="149759"/>
                    </a:moveTo>
                    <a:cubicBezTo>
                      <a:pt x="74098" y="149759"/>
                      <a:pt x="73240" y="149759"/>
                      <a:pt x="72382" y="149721"/>
                    </a:cubicBezTo>
                    <a:cubicBezTo>
                      <a:pt x="52385" y="149050"/>
                      <a:pt x="33844" y="140618"/>
                      <a:pt x="20189" y="126031"/>
                    </a:cubicBezTo>
                    <a:cubicBezTo>
                      <a:pt x="6535" y="111407"/>
                      <a:pt x="-628" y="92343"/>
                      <a:pt x="43" y="72383"/>
                    </a:cubicBezTo>
                    <a:cubicBezTo>
                      <a:pt x="1424" y="31122"/>
                      <a:pt x="36157" y="-1373"/>
                      <a:pt x="77418" y="45"/>
                    </a:cubicBezTo>
                    <a:cubicBezTo>
                      <a:pt x="77418" y="45"/>
                      <a:pt x="77418" y="45"/>
                      <a:pt x="77418" y="45"/>
                    </a:cubicBezTo>
                    <a:cubicBezTo>
                      <a:pt x="97415" y="716"/>
                      <a:pt x="115957" y="9148"/>
                      <a:pt x="129611" y="23735"/>
                    </a:cubicBezTo>
                    <a:cubicBezTo>
                      <a:pt x="143266" y="38359"/>
                      <a:pt x="150429" y="57423"/>
                      <a:pt x="149757" y="77383"/>
                    </a:cubicBezTo>
                    <a:cubicBezTo>
                      <a:pt x="149086" y="97379"/>
                      <a:pt x="140654" y="115921"/>
                      <a:pt x="126067" y="129575"/>
                    </a:cubicBezTo>
                    <a:cubicBezTo>
                      <a:pt x="112040" y="142670"/>
                      <a:pt x="94020" y="149759"/>
                      <a:pt x="74956" y="149759"/>
                    </a:cubicBezTo>
                    <a:close/>
                    <a:moveTo>
                      <a:pt x="74882" y="11162"/>
                    </a:moveTo>
                    <a:cubicBezTo>
                      <a:pt x="40746" y="11162"/>
                      <a:pt x="12392" y="38359"/>
                      <a:pt x="11235" y="72719"/>
                    </a:cubicBezTo>
                    <a:cubicBezTo>
                      <a:pt x="10676" y="89731"/>
                      <a:pt x="16757" y="105923"/>
                      <a:pt x="28360" y="118346"/>
                    </a:cubicBezTo>
                    <a:cubicBezTo>
                      <a:pt x="39962" y="130769"/>
                      <a:pt x="55743" y="137932"/>
                      <a:pt x="72755" y="138492"/>
                    </a:cubicBezTo>
                    <a:cubicBezTo>
                      <a:pt x="89767" y="139014"/>
                      <a:pt x="105959" y="132970"/>
                      <a:pt x="118382" y="121368"/>
                    </a:cubicBezTo>
                    <a:cubicBezTo>
                      <a:pt x="130805" y="109765"/>
                      <a:pt x="137968" y="93984"/>
                      <a:pt x="138528" y="76972"/>
                    </a:cubicBezTo>
                    <a:cubicBezTo>
                      <a:pt x="139087" y="59960"/>
                      <a:pt x="133006" y="43769"/>
                      <a:pt x="121404" y="31345"/>
                    </a:cubicBezTo>
                    <a:cubicBezTo>
                      <a:pt x="109801" y="18922"/>
                      <a:pt x="94020" y="11759"/>
                      <a:pt x="77008" y="11200"/>
                    </a:cubicBezTo>
                    <a:lnTo>
                      <a:pt x="77008" y="11200"/>
                    </a:lnTo>
                    <a:cubicBezTo>
                      <a:pt x="76299" y="11200"/>
                      <a:pt x="75590" y="11162"/>
                      <a:pt x="74882" y="11162"/>
                    </a:cubicBez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897" name="Google Shape;897;p14"/>
            <p:cNvGrpSpPr/>
            <p:nvPr/>
          </p:nvGrpSpPr>
          <p:grpSpPr>
            <a:xfrm>
              <a:off x="4866180" y="1240869"/>
              <a:ext cx="443444" cy="443457"/>
              <a:chOff x="4866180" y="1240869"/>
              <a:chExt cx="443444" cy="443457"/>
            </a:xfrm>
          </p:grpSpPr>
          <p:sp>
            <p:nvSpPr>
              <p:cNvPr id="898" name="Google Shape;898;p14"/>
              <p:cNvSpPr/>
              <p:nvPr/>
            </p:nvSpPr>
            <p:spPr>
              <a:xfrm>
                <a:off x="4871804" y="1246493"/>
                <a:ext cx="432196" cy="432196"/>
              </a:xfrm>
              <a:custGeom>
                <a:rect b="b" l="l" r="r" t="t"/>
                <a:pathLst>
                  <a:path extrusionOk="0" h="432196" w="432196">
                    <a:moveTo>
                      <a:pt x="13539" y="114641"/>
                    </a:moveTo>
                    <a:cubicBezTo>
                      <a:pt x="24581" y="92555"/>
                      <a:pt x="71440" y="93637"/>
                      <a:pt x="118186" y="117066"/>
                    </a:cubicBezTo>
                    <a:cubicBezTo>
                      <a:pt x="127326" y="121655"/>
                      <a:pt x="135795" y="126729"/>
                      <a:pt x="143405" y="132138"/>
                    </a:cubicBezTo>
                    <a:cubicBezTo>
                      <a:pt x="139152" y="123819"/>
                      <a:pt x="135310" y="114716"/>
                      <a:pt x="132101" y="105016"/>
                    </a:cubicBezTo>
                    <a:cubicBezTo>
                      <a:pt x="115611" y="55435"/>
                      <a:pt x="121207" y="8913"/>
                      <a:pt x="144636" y="1115"/>
                    </a:cubicBezTo>
                    <a:cubicBezTo>
                      <a:pt x="168065" y="-6682"/>
                      <a:pt x="200410" y="27231"/>
                      <a:pt x="216900" y="76812"/>
                    </a:cubicBezTo>
                    <a:cubicBezTo>
                      <a:pt x="220146" y="86512"/>
                      <a:pt x="222496" y="96100"/>
                      <a:pt x="224064" y="105315"/>
                    </a:cubicBezTo>
                    <a:cubicBezTo>
                      <a:pt x="226936" y="96435"/>
                      <a:pt x="230667" y="87295"/>
                      <a:pt x="235218" y="78155"/>
                    </a:cubicBezTo>
                    <a:cubicBezTo>
                      <a:pt x="258610" y="31409"/>
                      <a:pt x="295507" y="2496"/>
                      <a:pt x="317555" y="13539"/>
                    </a:cubicBezTo>
                    <a:cubicBezTo>
                      <a:pt x="339641" y="24582"/>
                      <a:pt x="338559" y="71440"/>
                      <a:pt x="315130" y="118186"/>
                    </a:cubicBezTo>
                    <a:cubicBezTo>
                      <a:pt x="310541" y="127326"/>
                      <a:pt x="305468" y="135795"/>
                      <a:pt x="300058" y="143405"/>
                    </a:cubicBezTo>
                    <a:cubicBezTo>
                      <a:pt x="308378" y="139152"/>
                      <a:pt x="317443" y="135310"/>
                      <a:pt x="327181" y="132101"/>
                    </a:cubicBezTo>
                    <a:cubicBezTo>
                      <a:pt x="376762" y="115611"/>
                      <a:pt x="423284" y="121207"/>
                      <a:pt x="431081" y="144636"/>
                    </a:cubicBezTo>
                    <a:cubicBezTo>
                      <a:pt x="438878" y="168065"/>
                      <a:pt x="404966" y="200411"/>
                      <a:pt x="355385" y="216900"/>
                    </a:cubicBezTo>
                    <a:cubicBezTo>
                      <a:pt x="345685" y="220109"/>
                      <a:pt x="336097" y="222497"/>
                      <a:pt x="326882" y="224063"/>
                    </a:cubicBezTo>
                    <a:cubicBezTo>
                      <a:pt x="335761" y="226936"/>
                      <a:pt x="344902" y="230667"/>
                      <a:pt x="354042" y="235218"/>
                    </a:cubicBezTo>
                    <a:cubicBezTo>
                      <a:pt x="400788" y="258610"/>
                      <a:pt x="429701" y="295507"/>
                      <a:pt x="418658" y="317555"/>
                    </a:cubicBezTo>
                    <a:cubicBezTo>
                      <a:pt x="407615" y="339641"/>
                      <a:pt x="360757" y="338559"/>
                      <a:pt x="314011" y="315130"/>
                    </a:cubicBezTo>
                    <a:cubicBezTo>
                      <a:pt x="304871" y="310542"/>
                      <a:pt x="296402" y="305468"/>
                      <a:pt x="288791" y="300058"/>
                    </a:cubicBezTo>
                    <a:cubicBezTo>
                      <a:pt x="293045" y="308378"/>
                      <a:pt x="296887" y="317443"/>
                      <a:pt x="300096" y="327181"/>
                    </a:cubicBezTo>
                    <a:cubicBezTo>
                      <a:pt x="316585" y="376762"/>
                      <a:pt x="310989" y="423284"/>
                      <a:pt x="287560" y="431081"/>
                    </a:cubicBezTo>
                    <a:cubicBezTo>
                      <a:pt x="264131" y="438878"/>
                      <a:pt x="231786" y="404966"/>
                      <a:pt x="215296" y="355385"/>
                    </a:cubicBezTo>
                    <a:cubicBezTo>
                      <a:pt x="212088" y="345685"/>
                      <a:pt x="209700" y="336097"/>
                      <a:pt x="208133" y="326882"/>
                    </a:cubicBezTo>
                    <a:cubicBezTo>
                      <a:pt x="205261" y="335761"/>
                      <a:pt x="201530" y="344902"/>
                      <a:pt x="196978" y="354042"/>
                    </a:cubicBezTo>
                    <a:cubicBezTo>
                      <a:pt x="173587" y="400788"/>
                      <a:pt x="136690" y="429701"/>
                      <a:pt x="114641" y="418658"/>
                    </a:cubicBezTo>
                    <a:cubicBezTo>
                      <a:pt x="92556" y="407615"/>
                      <a:pt x="93637" y="360757"/>
                      <a:pt x="117066" y="314011"/>
                    </a:cubicBezTo>
                    <a:cubicBezTo>
                      <a:pt x="121655" y="304871"/>
                      <a:pt x="126729" y="296402"/>
                      <a:pt x="132138" y="288791"/>
                    </a:cubicBezTo>
                    <a:cubicBezTo>
                      <a:pt x="123819" y="293045"/>
                      <a:pt x="114716" y="296887"/>
                      <a:pt x="105016" y="300096"/>
                    </a:cubicBezTo>
                    <a:cubicBezTo>
                      <a:pt x="55435" y="316585"/>
                      <a:pt x="8913" y="310989"/>
                      <a:pt x="1116" y="287560"/>
                    </a:cubicBezTo>
                    <a:cubicBezTo>
                      <a:pt x="-6682" y="264131"/>
                      <a:pt x="27231" y="231786"/>
                      <a:pt x="76812" y="215296"/>
                    </a:cubicBezTo>
                    <a:cubicBezTo>
                      <a:pt x="86512" y="212088"/>
                      <a:pt x="96100" y="209700"/>
                      <a:pt x="105314" y="208133"/>
                    </a:cubicBezTo>
                    <a:cubicBezTo>
                      <a:pt x="96435" y="205261"/>
                      <a:pt x="87295" y="201530"/>
                      <a:pt x="78155" y="196978"/>
                    </a:cubicBezTo>
                    <a:cubicBezTo>
                      <a:pt x="31409" y="173587"/>
                      <a:pt x="2496" y="136727"/>
                      <a:pt x="13539" y="114641"/>
                    </a:cubicBezTo>
                    <a:lnTo>
                      <a:pt x="13539" y="114641"/>
                    </a:lnTo>
                    <a:close/>
                    <a:moveTo>
                      <a:pt x="183175" y="178064"/>
                    </a:moveTo>
                    <a:cubicBezTo>
                      <a:pt x="185861" y="185935"/>
                      <a:pt x="185861" y="193248"/>
                      <a:pt x="182802" y="199403"/>
                    </a:cubicBezTo>
                    <a:cubicBezTo>
                      <a:pt x="179705" y="205559"/>
                      <a:pt x="173848" y="209924"/>
                      <a:pt x="165939" y="212498"/>
                    </a:cubicBezTo>
                    <a:cubicBezTo>
                      <a:pt x="173400" y="216154"/>
                      <a:pt x="178586" y="221340"/>
                      <a:pt x="180750" y="227869"/>
                    </a:cubicBezTo>
                    <a:cubicBezTo>
                      <a:pt x="182914" y="234398"/>
                      <a:pt x="181869" y="241672"/>
                      <a:pt x="178101" y="249059"/>
                    </a:cubicBezTo>
                    <a:cubicBezTo>
                      <a:pt x="185973" y="246373"/>
                      <a:pt x="193285" y="246336"/>
                      <a:pt x="199440" y="249432"/>
                    </a:cubicBezTo>
                    <a:cubicBezTo>
                      <a:pt x="205596" y="252529"/>
                      <a:pt x="209961" y="258386"/>
                      <a:pt x="212535" y="266295"/>
                    </a:cubicBezTo>
                    <a:cubicBezTo>
                      <a:pt x="216192" y="258834"/>
                      <a:pt x="221377" y="253648"/>
                      <a:pt x="227906" y="251484"/>
                    </a:cubicBezTo>
                    <a:cubicBezTo>
                      <a:pt x="234435" y="249320"/>
                      <a:pt x="241710" y="250402"/>
                      <a:pt x="249097" y="254170"/>
                    </a:cubicBezTo>
                    <a:cubicBezTo>
                      <a:pt x="246411" y="246299"/>
                      <a:pt x="246373" y="238986"/>
                      <a:pt x="249470" y="232831"/>
                    </a:cubicBezTo>
                    <a:cubicBezTo>
                      <a:pt x="252566" y="226675"/>
                      <a:pt x="258461" y="222310"/>
                      <a:pt x="266332" y="219736"/>
                    </a:cubicBezTo>
                    <a:cubicBezTo>
                      <a:pt x="258871" y="216080"/>
                      <a:pt x="253685" y="210894"/>
                      <a:pt x="251522" y="204365"/>
                    </a:cubicBezTo>
                    <a:cubicBezTo>
                      <a:pt x="249357" y="197799"/>
                      <a:pt x="250440" y="190562"/>
                      <a:pt x="254208" y="183175"/>
                    </a:cubicBezTo>
                    <a:cubicBezTo>
                      <a:pt x="246336" y="185861"/>
                      <a:pt x="239024" y="185861"/>
                      <a:pt x="232868" y="182802"/>
                    </a:cubicBezTo>
                    <a:cubicBezTo>
                      <a:pt x="226712" y="179705"/>
                      <a:pt x="222347" y="173848"/>
                      <a:pt x="219773" y="165939"/>
                    </a:cubicBezTo>
                    <a:cubicBezTo>
                      <a:pt x="216117" y="173400"/>
                      <a:pt x="210969" y="178586"/>
                      <a:pt x="204403" y="180750"/>
                    </a:cubicBezTo>
                    <a:cubicBezTo>
                      <a:pt x="197799" y="182914"/>
                      <a:pt x="190561" y="181832"/>
                      <a:pt x="183175" y="178064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99" name="Google Shape;899;p14"/>
              <p:cNvSpPr/>
              <p:nvPr/>
            </p:nvSpPr>
            <p:spPr>
              <a:xfrm>
                <a:off x="4866180" y="1240869"/>
                <a:ext cx="443444" cy="443457"/>
              </a:xfrm>
              <a:custGeom>
                <a:rect b="b" l="l" r="r" t="t"/>
                <a:pathLst>
                  <a:path extrusionOk="0" h="443457" w="443444">
                    <a:moveTo>
                      <a:pt x="286208" y="443458"/>
                    </a:moveTo>
                    <a:cubicBezTo>
                      <a:pt x="274867" y="443458"/>
                      <a:pt x="262481" y="436855"/>
                      <a:pt x="250468" y="424282"/>
                    </a:cubicBezTo>
                    <a:cubicBezTo>
                      <a:pt x="236254" y="409396"/>
                      <a:pt x="223905" y="387572"/>
                      <a:pt x="215660" y="362800"/>
                    </a:cubicBezTo>
                    <a:cubicBezTo>
                      <a:pt x="214466" y="359218"/>
                      <a:pt x="213385" y="355637"/>
                      <a:pt x="212415" y="352018"/>
                    </a:cubicBezTo>
                    <a:cubicBezTo>
                      <a:pt x="210922" y="355450"/>
                      <a:pt x="209355" y="358845"/>
                      <a:pt x="207639" y="362203"/>
                    </a:cubicBezTo>
                    <a:cubicBezTo>
                      <a:pt x="195962" y="385520"/>
                      <a:pt x="180591" y="405367"/>
                      <a:pt x="164400" y="418089"/>
                    </a:cubicBezTo>
                    <a:cubicBezTo>
                      <a:pt x="147052" y="431706"/>
                      <a:pt x="130488" y="435698"/>
                      <a:pt x="117766" y="429319"/>
                    </a:cubicBezTo>
                    <a:cubicBezTo>
                      <a:pt x="105044" y="422939"/>
                      <a:pt x="98329" y="407307"/>
                      <a:pt x="98814" y="385259"/>
                    </a:cubicBezTo>
                    <a:cubicBezTo>
                      <a:pt x="99299" y="364702"/>
                      <a:pt x="105977" y="340527"/>
                      <a:pt x="117654" y="317173"/>
                    </a:cubicBezTo>
                    <a:cubicBezTo>
                      <a:pt x="119333" y="313815"/>
                      <a:pt x="121123" y="310495"/>
                      <a:pt x="122952" y="307249"/>
                    </a:cubicBezTo>
                    <a:cubicBezTo>
                      <a:pt x="119482" y="308630"/>
                      <a:pt x="115975" y="309898"/>
                      <a:pt x="112394" y="311092"/>
                    </a:cubicBezTo>
                    <a:cubicBezTo>
                      <a:pt x="59081" y="328813"/>
                      <a:pt x="10321" y="321762"/>
                      <a:pt x="1405" y="295013"/>
                    </a:cubicBezTo>
                    <a:cubicBezTo>
                      <a:pt x="-3072" y="281507"/>
                      <a:pt x="3233" y="265689"/>
                      <a:pt x="19163" y="250468"/>
                    </a:cubicBezTo>
                    <a:cubicBezTo>
                      <a:pt x="34048" y="236254"/>
                      <a:pt x="55873" y="223905"/>
                      <a:pt x="80645" y="215660"/>
                    </a:cubicBezTo>
                    <a:cubicBezTo>
                      <a:pt x="84227" y="214466"/>
                      <a:pt x="87808" y="213384"/>
                      <a:pt x="91427" y="212414"/>
                    </a:cubicBezTo>
                    <a:cubicBezTo>
                      <a:pt x="87995" y="210922"/>
                      <a:pt x="84600" y="209355"/>
                      <a:pt x="81242" y="207639"/>
                    </a:cubicBezTo>
                    <a:cubicBezTo>
                      <a:pt x="30989" y="182457"/>
                      <a:pt x="1517" y="142986"/>
                      <a:pt x="14127" y="117766"/>
                    </a:cubicBezTo>
                    <a:lnTo>
                      <a:pt x="14127" y="117766"/>
                    </a:lnTo>
                    <a:cubicBezTo>
                      <a:pt x="20506" y="105044"/>
                      <a:pt x="36138" y="98292"/>
                      <a:pt x="58186" y="98814"/>
                    </a:cubicBezTo>
                    <a:cubicBezTo>
                      <a:pt x="78742" y="99299"/>
                      <a:pt x="102917" y="105977"/>
                      <a:pt x="126272" y="117654"/>
                    </a:cubicBezTo>
                    <a:cubicBezTo>
                      <a:pt x="129630" y="119333"/>
                      <a:pt x="132950" y="121124"/>
                      <a:pt x="136196" y="122952"/>
                    </a:cubicBezTo>
                    <a:cubicBezTo>
                      <a:pt x="134815" y="119482"/>
                      <a:pt x="133547" y="115938"/>
                      <a:pt x="132353" y="112394"/>
                    </a:cubicBezTo>
                    <a:cubicBezTo>
                      <a:pt x="124108" y="87622"/>
                      <a:pt x="120937" y="62738"/>
                      <a:pt x="123400" y="42331"/>
                    </a:cubicBezTo>
                    <a:cubicBezTo>
                      <a:pt x="126048" y="20431"/>
                      <a:pt x="134927" y="5919"/>
                      <a:pt x="148433" y="1405"/>
                    </a:cubicBezTo>
                    <a:cubicBezTo>
                      <a:pt x="161938" y="-3072"/>
                      <a:pt x="177756" y="3233"/>
                      <a:pt x="192977" y="19163"/>
                    </a:cubicBezTo>
                    <a:cubicBezTo>
                      <a:pt x="207191" y="34049"/>
                      <a:pt x="219540" y="55873"/>
                      <a:pt x="227785" y="80645"/>
                    </a:cubicBezTo>
                    <a:cubicBezTo>
                      <a:pt x="228979" y="84227"/>
                      <a:pt x="230061" y="87808"/>
                      <a:pt x="231031" y="91390"/>
                    </a:cubicBezTo>
                    <a:cubicBezTo>
                      <a:pt x="232523" y="87957"/>
                      <a:pt x="234090" y="84562"/>
                      <a:pt x="235806" y="81205"/>
                    </a:cubicBezTo>
                    <a:cubicBezTo>
                      <a:pt x="247483" y="57888"/>
                      <a:pt x="262854" y="38040"/>
                      <a:pt x="279045" y="25319"/>
                    </a:cubicBezTo>
                    <a:cubicBezTo>
                      <a:pt x="296393" y="11701"/>
                      <a:pt x="312957" y="7710"/>
                      <a:pt x="325679" y="14089"/>
                    </a:cubicBezTo>
                    <a:cubicBezTo>
                      <a:pt x="338401" y="20469"/>
                      <a:pt x="345116" y="36100"/>
                      <a:pt x="344631" y="58149"/>
                    </a:cubicBezTo>
                    <a:cubicBezTo>
                      <a:pt x="344146" y="78743"/>
                      <a:pt x="337468" y="102918"/>
                      <a:pt x="325791" y="126235"/>
                    </a:cubicBezTo>
                    <a:cubicBezTo>
                      <a:pt x="324112" y="129592"/>
                      <a:pt x="322321" y="132913"/>
                      <a:pt x="320493" y="136158"/>
                    </a:cubicBezTo>
                    <a:cubicBezTo>
                      <a:pt x="323963" y="134778"/>
                      <a:pt x="327470" y="133510"/>
                      <a:pt x="331051" y="132316"/>
                    </a:cubicBezTo>
                    <a:cubicBezTo>
                      <a:pt x="355823" y="124071"/>
                      <a:pt x="380707" y="120900"/>
                      <a:pt x="401114" y="123362"/>
                    </a:cubicBezTo>
                    <a:cubicBezTo>
                      <a:pt x="423014" y="126011"/>
                      <a:pt x="437526" y="134890"/>
                      <a:pt x="442040" y="148395"/>
                    </a:cubicBezTo>
                    <a:cubicBezTo>
                      <a:pt x="446517" y="161900"/>
                      <a:pt x="440212" y="177719"/>
                      <a:pt x="424282" y="192940"/>
                    </a:cubicBezTo>
                    <a:cubicBezTo>
                      <a:pt x="409396" y="207154"/>
                      <a:pt x="387572" y="219503"/>
                      <a:pt x="362800" y="227748"/>
                    </a:cubicBezTo>
                    <a:cubicBezTo>
                      <a:pt x="359218" y="228941"/>
                      <a:pt x="355637" y="230023"/>
                      <a:pt x="352055" y="230993"/>
                    </a:cubicBezTo>
                    <a:cubicBezTo>
                      <a:pt x="355450" y="232486"/>
                      <a:pt x="358883" y="234053"/>
                      <a:pt x="362240" y="235769"/>
                    </a:cubicBezTo>
                    <a:cubicBezTo>
                      <a:pt x="385557" y="247446"/>
                      <a:pt x="405405" y="262816"/>
                      <a:pt x="418127" y="279008"/>
                    </a:cubicBezTo>
                    <a:cubicBezTo>
                      <a:pt x="431743" y="296356"/>
                      <a:pt x="435735" y="312920"/>
                      <a:pt x="429356" y="325642"/>
                    </a:cubicBezTo>
                    <a:cubicBezTo>
                      <a:pt x="422976" y="338363"/>
                      <a:pt x="407270" y="345079"/>
                      <a:pt x="385296" y="344557"/>
                    </a:cubicBezTo>
                    <a:cubicBezTo>
                      <a:pt x="364740" y="344071"/>
                      <a:pt x="340527" y="337394"/>
                      <a:pt x="317210" y="325716"/>
                    </a:cubicBezTo>
                    <a:cubicBezTo>
                      <a:pt x="313853" y="324038"/>
                      <a:pt x="310532" y="322247"/>
                      <a:pt x="307287" y="320419"/>
                    </a:cubicBezTo>
                    <a:cubicBezTo>
                      <a:pt x="308667" y="323888"/>
                      <a:pt x="309936" y="327395"/>
                      <a:pt x="311129" y="330977"/>
                    </a:cubicBezTo>
                    <a:cubicBezTo>
                      <a:pt x="319374" y="355749"/>
                      <a:pt x="322546" y="380633"/>
                      <a:pt x="320083" y="401040"/>
                    </a:cubicBezTo>
                    <a:cubicBezTo>
                      <a:pt x="317434" y="422939"/>
                      <a:pt x="308555" y="437451"/>
                      <a:pt x="295050" y="441966"/>
                    </a:cubicBezTo>
                    <a:cubicBezTo>
                      <a:pt x="292177" y="442973"/>
                      <a:pt x="289230" y="443458"/>
                      <a:pt x="286208" y="443458"/>
                    </a:cubicBezTo>
                    <a:close/>
                    <a:moveTo>
                      <a:pt x="213795" y="326947"/>
                    </a:moveTo>
                    <a:cubicBezTo>
                      <a:pt x="213944" y="326947"/>
                      <a:pt x="214056" y="326947"/>
                      <a:pt x="214205" y="326947"/>
                    </a:cubicBezTo>
                    <a:cubicBezTo>
                      <a:pt x="216779" y="327134"/>
                      <a:pt x="218906" y="329037"/>
                      <a:pt x="219316" y="331574"/>
                    </a:cubicBezTo>
                    <a:cubicBezTo>
                      <a:pt x="220883" y="340714"/>
                      <a:pt x="223233" y="350041"/>
                      <a:pt x="226293" y="359218"/>
                    </a:cubicBezTo>
                    <a:cubicBezTo>
                      <a:pt x="234015" y="382423"/>
                      <a:pt x="245469" y="402793"/>
                      <a:pt x="258564" y="416485"/>
                    </a:cubicBezTo>
                    <a:cubicBezTo>
                      <a:pt x="270464" y="428945"/>
                      <a:pt x="282477" y="434355"/>
                      <a:pt x="291468" y="431370"/>
                    </a:cubicBezTo>
                    <a:cubicBezTo>
                      <a:pt x="300497" y="428386"/>
                      <a:pt x="306876" y="416821"/>
                      <a:pt x="308928" y="399734"/>
                    </a:cubicBezTo>
                    <a:cubicBezTo>
                      <a:pt x="311204" y="380931"/>
                      <a:pt x="308182" y="357763"/>
                      <a:pt x="300497" y="334521"/>
                    </a:cubicBezTo>
                    <a:cubicBezTo>
                      <a:pt x="297437" y="325269"/>
                      <a:pt x="293707" y="316427"/>
                      <a:pt x="289491" y="308182"/>
                    </a:cubicBezTo>
                    <a:cubicBezTo>
                      <a:pt x="288335" y="305906"/>
                      <a:pt x="288857" y="303071"/>
                      <a:pt x="290797" y="301392"/>
                    </a:cubicBezTo>
                    <a:cubicBezTo>
                      <a:pt x="292737" y="299713"/>
                      <a:pt x="295609" y="299564"/>
                      <a:pt x="297699" y="301056"/>
                    </a:cubicBezTo>
                    <a:cubicBezTo>
                      <a:pt x="305272" y="306429"/>
                      <a:pt x="313517" y="311353"/>
                      <a:pt x="322172" y="315681"/>
                    </a:cubicBezTo>
                    <a:cubicBezTo>
                      <a:pt x="344034" y="326649"/>
                      <a:pt x="366530" y="332917"/>
                      <a:pt x="385483" y="333364"/>
                    </a:cubicBezTo>
                    <a:cubicBezTo>
                      <a:pt x="402644" y="333775"/>
                      <a:pt x="415030" y="329111"/>
                      <a:pt x="419283" y="320605"/>
                    </a:cubicBezTo>
                    <a:cubicBezTo>
                      <a:pt x="423536" y="312099"/>
                      <a:pt x="419880" y="299452"/>
                      <a:pt x="409247" y="285910"/>
                    </a:cubicBezTo>
                    <a:cubicBezTo>
                      <a:pt x="397533" y="270987"/>
                      <a:pt x="379066" y="256735"/>
                      <a:pt x="357166" y="245767"/>
                    </a:cubicBezTo>
                    <a:cubicBezTo>
                      <a:pt x="348474" y="241402"/>
                      <a:pt x="339595" y="237746"/>
                      <a:pt x="330790" y="234911"/>
                    </a:cubicBezTo>
                    <a:cubicBezTo>
                      <a:pt x="328328" y="234127"/>
                      <a:pt x="326724" y="231740"/>
                      <a:pt x="326910" y="229165"/>
                    </a:cubicBezTo>
                    <a:cubicBezTo>
                      <a:pt x="327097" y="226591"/>
                      <a:pt x="329000" y="224465"/>
                      <a:pt x="331536" y="224054"/>
                    </a:cubicBezTo>
                    <a:cubicBezTo>
                      <a:pt x="340677" y="222487"/>
                      <a:pt x="349966" y="220174"/>
                      <a:pt x="359181" y="217078"/>
                    </a:cubicBezTo>
                    <a:cubicBezTo>
                      <a:pt x="382386" y="209355"/>
                      <a:pt x="402756" y="197902"/>
                      <a:pt x="416447" y="184807"/>
                    </a:cubicBezTo>
                    <a:cubicBezTo>
                      <a:pt x="428908" y="172906"/>
                      <a:pt x="434318" y="160893"/>
                      <a:pt x="431333" y="151902"/>
                    </a:cubicBezTo>
                    <a:cubicBezTo>
                      <a:pt x="428349" y="142874"/>
                      <a:pt x="416783" y="136494"/>
                      <a:pt x="399697" y="134442"/>
                    </a:cubicBezTo>
                    <a:cubicBezTo>
                      <a:pt x="380856" y="132167"/>
                      <a:pt x="357726" y="135151"/>
                      <a:pt x="334484" y="142874"/>
                    </a:cubicBezTo>
                    <a:cubicBezTo>
                      <a:pt x="325269" y="145933"/>
                      <a:pt x="316427" y="149626"/>
                      <a:pt x="308182" y="153879"/>
                    </a:cubicBezTo>
                    <a:cubicBezTo>
                      <a:pt x="305869" y="155036"/>
                      <a:pt x="303071" y="154514"/>
                      <a:pt x="301392" y="152574"/>
                    </a:cubicBezTo>
                    <a:cubicBezTo>
                      <a:pt x="299713" y="150634"/>
                      <a:pt x="299564" y="147761"/>
                      <a:pt x="301057" y="145672"/>
                    </a:cubicBezTo>
                    <a:cubicBezTo>
                      <a:pt x="306429" y="138098"/>
                      <a:pt x="311353" y="129891"/>
                      <a:pt x="315681" y="121198"/>
                    </a:cubicBezTo>
                    <a:cubicBezTo>
                      <a:pt x="326649" y="99336"/>
                      <a:pt x="332917" y="76840"/>
                      <a:pt x="333364" y="57888"/>
                    </a:cubicBezTo>
                    <a:cubicBezTo>
                      <a:pt x="333775" y="40652"/>
                      <a:pt x="329111" y="28341"/>
                      <a:pt x="320605" y="24087"/>
                    </a:cubicBezTo>
                    <a:cubicBezTo>
                      <a:pt x="312099" y="19834"/>
                      <a:pt x="299452" y="23491"/>
                      <a:pt x="285872" y="34123"/>
                    </a:cubicBezTo>
                    <a:cubicBezTo>
                      <a:pt x="270949" y="45838"/>
                      <a:pt x="256698" y="64305"/>
                      <a:pt x="245767" y="86204"/>
                    </a:cubicBezTo>
                    <a:cubicBezTo>
                      <a:pt x="241402" y="94897"/>
                      <a:pt x="237746" y="103776"/>
                      <a:pt x="234910" y="112580"/>
                    </a:cubicBezTo>
                    <a:cubicBezTo>
                      <a:pt x="234127" y="115043"/>
                      <a:pt x="231739" y="116609"/>
                      <a:pt x="229203" y="116460"/>
                    </a:cubicBezTo>
                    <a:cubicBezTo>
                      <a:pt x="226628" y="116274"/>
                      <a:pt x="224502" y="114371"/>
                      <a:pt x="224092" y="111834"/>
                    </a:cubicBezTo>
                    <a:cubicBezTo>
                      <a:pt x="222525" y="102656"/>
                      <a:pt x="220174" y="93367"/>
                      <a:pt x="217115" y="84189"/>
                    </a:cubicBezTo>
                    <a:cubicBezTo>
                      <a:pt x="209392" y="60984"/>
                      <a:pt x="197939" y="40615"/>
                      <a:pt x="184844" y="26923"/>
                    </a:cubicBezTo>
                    <a:cubicBezTo>
                      <a:pt x="172943" y="14462"/>
                      <a:pt x="160968" y="9053"/>
                      <a:pt x="151902" y="12037"/>
                    </a:cubicBezTo>
                    <a:cubicBezTo>
                      <a:pt x="142874" y="15022"/>
                      <a:pt x="136494" y="26587"/>
                      <a:pt x="134442" y="43674"/>
                    </a:cubicBezTo>
                    <a:cubicBezTo>
                      <a:pt x="132167" y="62514"/>
                      <a:pt x="135151" y="85644"/>
                      <a:pt x="142911" y="108887"/>
                    </a:cubicBezTo>
                    <a:cubicBezTo>
                      <a:pt x="145970" y="118064"/>
                      <a:pt x="149664" y="126944"/>
                      <a:pt x="153917" y="135226"/>
                    </a:cubicBezTo>
                    <a:cubicBezTo>
                      <a:pt x="155073" y="137539"/>
                      <a:pt x="154551" y="140337"/>
                      <a:pt x="152611" y="142016"/>
                    </a:cubicBezTo>
                    <a:cubicBezTo>
                      <a:pt x="150671" y="143694"/>
                      <a:pt x="147798" y="143844"/>
                      <a:pt x="145709" y="142351"/>
                    </a:cubicBezTo>
                    <a:cubicBezTo>
                      <a:pt x="138173" y="137016"/>
                      <a:pt x="129928" y="132092"/>
                      <a:pt x="121235" y="127727"/>
                    </a:cubicBezTo>
                    <a:cubicBezTo>
                      <a:pt x="99373" y="116759"/>
                      <a:pt x="76877" y="110491"/>
                      <a:pt x="57925" y="110043"/>
                    </a:cubicBezTo>
                    <a:cubicBezTo>
                      <a:pt x="40689" y="109633"/>
                      <a:pt x="28378" y="114296"/>
                      <a:pt x="24125" y="122802"/>
                    </a:cubicBezTo>
                    <a:cubicBezTo>
                      <a:pt x="15656" y="139703"/>
                      <a:pt x="38600" y="173801"/>
                      <a:pt x="86241" y="197641"/>
                    </a:cubicBezTo>
                    <a:cubicBezTo>
                      <a:pt x="94934" y="202006"/>
                      <a:pt x="103813" y="205662"/>
                      <a:pt x="112618" y="208497"/>
                    </a:cubicBezTo>
                    <a:cubicBezTo>
                      <a:pt x="115080" y="209280"/>
                      <a:pt x="116684" y="211668"/>
                      <a:pt x="116497" y="214205"/>
                    </a:cubicBezTo>
                    <a:cubicBezTo>
                      <a:pt x="116311" y="216779"/>
                      <a:pt x="114408" y="218906"/>
                      <a:pt x="111871" y="219316"/>
                    </a:cubicBezTo>
                    <a:cubicBezTo>
                      <a:pt x="102731" y="220883"/>
                      <a:pt x="93442" y="223233"/>
                      <a:pt x="84227" y="226293"/>
                    </a:cubicBezTo>
                    <a:cubicBezTo>
                      <a:pt x="61022" y="234015"/>
                      <a:pt x="40652" y="245469"/>
                      <a:pt x="26960" y="258563"/>
                    </a:cubicBezTo>
                    <a:cubicBezTo>
                      <a:pt x="14500" y="270464"/>
                      <a:pt x="9090" y="282477"/>
                      <a:pt x="12074" y="291468"/>
                    </a:cubicBezTo>
                    <a:cubicBezTo>
                      <a:pt x="18044" y="309376"/>
                      <a:pt x="58373" y="317285"/>
                      <a:pt x="108924" y="300459"/>
                    </a:cubicBezTo>
                    <a:cubicBezTo>
                      <a:pt x="118139" y="297400"/>
                      <a:pt x="127018" y="293707"/>
                      <a:pt x="135226" y="289454"/>
                    </a:cubicBezTo>
                    <a:cubicBezTo>
                      <a:pt x="137501" y="288297"/>
                      <a:pt x="140299" y="288820"/>
                      <a:pt x="142016" y="290760"/>
                    </a:cubicBezTo>
                    <a:cubicBezTo>
                      <a:pt x="143694" y="292699"/>
                      <a:pt x="143844" y="295572"/>
                      <a:pt x="142351" y="297661"/>
                    </a:cubicBezTo>
                    <a:cubicBezTo>
                      <a:pt x="136979" y="305235"/>
                      <a:pt x="132055" y="313480"/>
                      <a:pt x="127727" y="322135"/>
                    </a:cubicBezTo>
                    <a:cubicBezTo>
                      <a:pt x="116759" y="343997"/>
                      <a:pt x="110491" y="366493"/>
                      <a:pt x="110043" y="385445"/>
                    </a:cubicBezTo>
                    <a:cubicBezTo>
                      <a:pt x="109633" y="402681"/>
                      <a:pt x="114296" y="414993"/>
                      <a:pt x="122802" y="419246"/>
                    </a:cubicBezTo>
                    <a:cubicBezTo>
                      <a:pt x="131309" y="423499"/>
                      <a:pt x="143955" y="419842"/>
                      <a:pt x="157498" y="409210"/>
                    </a:cubicBezTo>
                    <a:cubicBezTo>
                      <a:pt x="172421" y="397495"/>
                      <a:pt x="186672" y="379028"/>
                      <a:pt x="197603" y="357129"/>
                    </a:cubicBezTo>
                    <a:cubicBezTo>
                      <a:pt x="201968" y="348436"/>
                      <a:pt x="205587" y="339557"/>
                      <a:pt x="208460" y="330753"/>
                    </a:cubicBezTo>
                    <a:cubicBezTo>
                      <a:pt x="209206" y="328477"/>
                      <a:pt x="211370" y="326947"/>
                      <a:pt x="213795" y="326947"/>
                    </a:cubicBezTo>
                    <a:close/>
                    <a:moveTo>
                      <a:pt x="218122" y="277553"/>
                    </a:moveTo>
                    <a:cubicBezTo>
                      <a:pt x="217973" y="277553"/>
                      <a:pt x="217861" y="277553"/>
                      <a:pt x="217712" y="277553"/>
                    </a:cubicBezTo>
                    <a:cubicBezTo>
                      <a:pt x="215436" y="277404"/>
                      <a:pt x="213496" y="275874"/>
                      <a:pt x="212787" y="273710"/>
                    </a:cubicBezTo>
                    <a:cubicBezTo>
                      <a:pt x="210624" y="267032"/>
                      <a:pt x="207154" y="262443"/>
                      <a:pt x="202528" y="260130"/>
                    </a:cubicBezTo>
                    <a:cubicBezTo>
                      <a:pt x="197865" y="257817"/>
                      <a:pt x="192156" y="257780"/>
                      <a:pt x="185478" y="260056"/>
                    </a:cubicBezTo>
                    <a:cubicBezTo>
                      <a:pt x="183315" y="260802"/>
                      <a:pt x="180927" y="260130"/>
                      <a:pt x="179435" y="258414"/>
                    </a:cubicBezTo>
                    <a:cubicBezTo>
                      <a:pt x="177943" y="256698"/>
                      <a:pt x="177644" y="254236"/>
                      <a:pt x="178689" y="252221"/>
                    </a:cubicBezTo>
                    <a:cubicBezTo>
                      <a:pt x="181897" y="245954"/>
                      <a:pt x="182680" y="240246"/>
                      <a:pt x="181039" y="235321"/>
                    </a:cubicBezTo>
                    <a:cubicBezTo>
                      <a:pt x="179397" y="230396"/>
                      <a:pt x="175368" y="226330"/>
                      <a:pt x="169064" y="223196"/>
                    </a:cubicBezTo>
                    <a:cubicBezTo>
                      <a:pt x="167011" y="222189"/>
                      <a:pt x="165780" y="220062"/>
                      <a:pt x="165967" y="217787"/>
                    </a:cubicBezTo>
                    <a:cubicBezTo>
                      <a:pt x="166116" y="215511"/>
                      <a:pt x="167646" y="213571"/>
                      <a:pt x="169809" y="212862"/>
                    </a:cubicBezTo>
                    <a:cubicBezTo>
                      <a:pt x="176525" y="210698"/>
                      <a:pt x="181076" y="207229"/>
                      <a:pt x="183427" y="202565"/>
                    </a:cubicBezTo>
                    <a:cubicBezTo>
                      <a:pt x="185740" y="197939"/>
                      <a:pt x="185777" y="192194"/>
                      <a:pt x="183539" y="185516"/>
                    </a:cubicBezTo>
                    <a:cubicBezTo>
                      <a:pt x="182792" y="183352"/>
                      <a:pt x="183464" y="180964"/>
                      <a:pt x="185180" y="179472"/>
                    </a:cubicBezTo>
                    <a:cubicBezTo>
                      <a:pt x="186896" y="177980"/>
                      <a:pt x="189358" y="177681"/>
                      <a:pt x="191373" y="178726"/>
                    </a:cubicBezTo>
                    <a:cubicBezTo>
                      <a:pt x="197641" y="181934"/>
                      <a:pt x="203349" y="182718"/>
                      <a:pt x="208236" y="181076"/>
                    </a:cubicBezTo>
                    <a:cubicBezTo>
                      <a:pt x="213160" y="179435"/>
                      <a:pt x="217227" y="175406"/>
                      <a:pt x="220361" y="169101"/>
                    </a:cubicBezTo>
                    <a:cubicBezTo>
                      <a:pt x="221368" y="167049"/>
                      <a:pt x="223532" y="165818"/>
                      <a:pt x="225770" y="166004"/>
                    </a:cubicBezTo>
                    <a:cubicBezTo>
                      <a:pt x="228046" y="166153"/>
                      <a:pt x="229986" y="167683"/>
                      <a:pt x="230695" y="169847"/>
                    </a:cubicBezTo>
                    <a:cubicBezTo>
                      <a:pt x="232859" y="176525"/>
                      <a:pt x="236328" y="181114"/>
                      <a:pt x="240992" y="183427"/>
                    </a:cubicBezTo>
                    <a:cubicBezTo>
                      <a:pt x="245618" y="185740"/>
                      <a:pt x="251363" y="185777"/>
                      <a:pt x="258041" y="183501"/>
                    </a:cubicBezTo>
                    <a:cubicBezTo>
                      <a:pt x="260205" y="182755"/>
                      <a:pt x="262593" y="183427"/>
                      <a:pt x="264085" y="185143"/>
                    </a:cubicBezTo>
                    <a:cubicBezTo>
                      <a:pt x="265577" y="186859"/>
                      <a:pt x="265876" y="189321"/>
                      <a:pt x="264831" y="191336"/>
                    </a:cubicBezTo>
                    <a:cubicBezTo>
                      <a:pt x="261623" y="197603"/>
                      <a:pt x="260839" y="203311"/>
                      <a:pt x="262481" y="208236"/>
                    </a:cubicBezTo>
                    <a:cubicBezTo>
                      <a:pt x="264122" y="213160"/>
                      <a:pt x="268151" y="217227"/>
                      <a:pt x="274456" y="220361"/>
                    </a:cubicBezTo>
                    <a:cubicBezTo>
                      <a:pt x="276508" y="221368"/>
                      <a:pt x="277739" y="223495"/>
                      <a:pt x="277553" y="225770"/>
                    </a:cubicBezTo>
                    <a:cubicBezTo>
                      <a:pt x="277403" y="228046"/>
                      <a:pt x="275874" y="229986"/>
                      <a:pt x="273710" y="230695"/>
                    </a:cubicBezTo>
                    <a:cubicBezTo>
                      <a:pt x="266995" y="232859"/>
                      <a:pt x="262443" y="236328"/>
                      <a:pt x="260130" y="240954"/>
                    </a:cubicBezTo>
                    <a:cubicBezTo>
                      <a:pt x="257817" y="245580"/>
                      <a:pt x="257780" y="251326"/>
                      <a:pt x="260056" y="258004"/>
                    </a:cubicBezTo>
                    <a:cubicBezTo>
                      <a:pt x="260802" y="260168"/>
                      <a:pt x="260130" y="262555"/>
                      <a:pt x="258414" y="264048"/>
                    </a:cubicBezTo>
                    <a:cubicBezTo>
                      <a:pt x="256698" y="265540"/>
                      <a:pt x="254236" y="265838"/>
                      <a:pt x="252221" y="264794"/>
                    </a:cubicBezTo>
                    <a:cubicBezTo>
                      <a:pt x="245954" y="261585"/>
                      <a:pt x="240246" y="260802"/>
                      <a:pt x="235321" y="262443"/>
                    </a:cubicBezTo>
                    <a:cubicBezTo>
                      <a:pt x="230396" y="264085"/>
                      <a:pt x="226330" y="268114"/>
                      <a:pt x="223196" y="274419"/>
                    </a:cubicBezTo>
                    <a:cubicBezTo>
                      <a:pt x="222226" y="276322"/>
                      <a:pt x="220249" y="277553"/>
                      <a:pt x="218122" y="277553"/>
                    </a:cubicBezTo>
                    <a:close/>
                    <a:moveTo>
                      <a:pt x="194656" y="247147"/>
                    </a:moveTo>
                    <a:cubicBezTo>
                      <a:pt x="199282" y="247147"/>
                      <a:pt x="203647" y="248117"/>
                      <a:pt x="207527" y="250095"/>
                    </a:cubicBezTo>
                    <a:cubicBezTo>
                      <a:pt x="212078" y="252370"/>
                      <a:pt x="215921" y="255915"/>
                      <a:pt x="218943" y="260578"/>
                    </a:cubicBezTo>
                    <a:cubicBezTo>
                      <a:pt x="222599" y="256400"/>
                      <a:pt x="226890" y="253415"/>
                      <a:pt x="231739" y="251811"/>
                    </a:cubicBezTo>
                    <a:cubicBezTo>
                      <a:pt x="236590" y="250207"/>
                      <a:pt x="241813" y="249983"/>
                      <a:pt x="247222" y="251177"/>
                    </a:cubicBezTo>
                    <a:cubicBezTo>
                      <a:pt x="246849" y="245655"/>
                      <a:pt x="247782" y="240469"/>
                      <a:pt x="250057" y="235955"/>
                    </a:cubicBezTo>
                    <a:cubicBezTo>
                      <a:pt x="252333" y="231404"/>
                      <a:pt x="255877" y="227561"/>
                      <a:pt x="260540" y="224539"/>
                    </a:cubicBezTo>
                    <a:cubicBezTo>
                      <a:pt x="256362" y="220883"/>
                      <a:pt x="253378" y="216593"/>
                      <a:pt x="251773" y="211743"/>
                    </a:cubicBezTo>
                    <a:cubicBezTo>
                      <a:pt x="250169" y="206930"/>
                      <a:pt x="249945" y="201670"/>
                      <a:pt x="251139" y="196260"/>
                    </a:cubicBezTo>
                    <a:cubicBezTo>
                      <a:pt x="245618" y="196633"/>
                      <a:pt x="240470" y="195701"/>
                      <a:pt x="235918" y="193425"/>
                    </a:cubicBezTo>
                    <a:cubicBezTo>
                      <a:pt x="231366" y="191149"/>
                      <a:pt x="227524" y="187605"/>
                      <a:pt x="224502" y="182942"/>
                    </a:cubicBezTo>
                    <a:cubicBezTo>
                      <a:pt x="220846" y="187120"/>
                      <a:pt x="216556" y="190105"/>
                      <a:pt x="211705" y="191709"/>
                    </a:cubicBezTo>
                    <a:cubicBezTo>
                      <a:pt x="206893" y="193313"/>
                      <a:pt x="201633" y="193537"/>
                      <a:pt x="196223" y="192343"/>
                    </a:cubicBezTo>
                    <a:cubicBezTo>
                      <a:pt x="196596" y="197864"/>
                      <a:pt x="195664" y="203013"/>
                      <a:pt x="193351" y="207564"/>
                    </a:cubicBezTo>
                    <a:cubicBezTo>
                      <a:pt x="191074" y="212116"/>
                      <a:pt x="187530" y="215959"/>
                      <a:pt x="182867" y="218980"/>
                    </a:cubicBezTo>
                    <a:cubicBezTo>
                      <a:pt x="187045" y="222637"/>
                      <a:pt x="190030" y="226927"/>
                      <a:pt x="191634" y="231777"/>
                    </a:cubicBezTo>
                    <a:cubicBezTo>
                      <a:pt x="193239" y="236589"/>
                      <a:pt x="193462" y="241850"/>
                      <a:pt x="192269" y="247259"/>
                    </a:cubicBezTo>
                    <a:cubicBezTo>
                      <a:pt x="193127" y="247147"/>
                      <a:pt x="193910" y="247147"/>
                      <a:pt x="194656" y="247147"/>
                    </a:cubicBez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900" name="Google Shape;900;p14"/>
            <p:cNvSpPr/>
            <p:nvPr/>
          </p:nvSpPr>
          <p:spPr>
            <a:xfrm>
              <a:off x="4912588" y="1287277"/>
              <a:ext cx="350629" cy="350629"/>
            </a:xfrm>
            <a:custGeom>
              <a:rect b="b" l="l" r="r" t="t"/>
              <a:pathLst>
                <a:path extrusionOk="0" h="350629" w="350629">
                  <a:moveTo>
                    <a:pt x="210775" y="104599"/>
                  </a:moveTo>
                  <a:cubicBezTo>
                    <a:pt x="208275" y="103330"/>
                    <a:pt x="216819" y="81170"/>
                    <a:pt x="229876" y="55092"/>
                  </a:cubicBezTo>
                  <a:cubicBezTo>
                    <a:pt x="242934" y="29014"/>
                    <a:pt x="255581" y="8906"/>
                    <a:pt x="258080" y="10137"/>
                  </a:cubicBezTo>
                  <a:cubicBezTo>
                    <a:pt x="260580" y="11405"/>
                    <a:pt x="252037" y="33566"/>
                    <a:pt x="238979" y="59644"/>
                  </a:cubicBezTo>
                  <a:cubicBezTo>
                    <a:pt x="225922" y="85721"/>
                    <a:pt x="213274" y="105830"/>
                    <a:pt x="210775" y="104599"/>
                  </a:cubicBezTo>
                  <a:lnTo>
                    <a:pt x="210775" y="104599"/>
                  </a:lnTo>
                  <a:close/>
                  <a:moveTo>
                    <a:pt x="92586" y="340492"/>
                  </a:moveTo>
                  <a:cubicBezTo>
                    <a:pt x="90086" y="339224"/>
                    <a:pt x="98629" y="317064"/>
                    <a:pt x="111687" y="290986"/>
                  </a:cubicBezTo>
                  <a:cubicBezTo>
                    <a:pt x="124745" y="264908"/>
                    <a:pt x="137392" y="244762"/>
                    <a:pt x="139891" y="246031"/>
                  </a:cubicBezTo>
                  <a:cubicBezTo>
                    <a:pt x="142391" y="247299"/>
                    <a:pt x="133848" y="269459"/>
                    <a:pt x="120790" y="295537"/>
                  </a:cubicBezTo>
                  <a:cubicBezTo>
                    <a:pt x="107733" y="321652"/>
                    <a:pt x="95123" y="341761"/>
                    <a:pt x="92586" y="340492"/>
                  </a:cubicBezTo>
                  <a:lnTo>
                    <a:pt x="92586" y="340492"/>
                  </a:lnTo>
                  <a:close/>
                  <a:moveTo>
                    <a:pt x="246068" y="210738"/>
                  </a:moveTo>
                  <a:cubicBezTo>
                    <a:pt x="247336" y="208238"/>
                    <a:pt x="269497" y="216782"/>
                    <a:pt x="295574" y="229839"/>
                  </a:cubicBezTo>
                  <a:cubicBezTo>
                    <a:pt x="321652" y="242897"/>
                    <a:pt x="341761" y="255544"/>
                    <a:pt x="340529" y="258043"/>
                  </a:cubicBezTo>
                  <a:cubicBezTo>
                    <a:pt x="339261" y="260543"/>
                    <a:pt x="317101" y="252000"/>
                    <a:pt x="291023" y="238942"/>
                  </a:cubicBezTo>
                  <a:cubicBezTo>
                    <a:pt x="264945" y="225885"/>
                    <a:pt x="244799" y="213275"/>
                    <a:pt x="246068" y="210738"/>
                  </a:cubicBezTo>
                  <a:lnTo>
                    <a:pt x="246068" y="210738"/>
                  </a:lnTo>
                  <a:close/>
                  <a:moveTo>
                    <a:pt x="10174" y="92586"/>
                  </a:moveTo>
                  <a:cubicBezTo>
                    <a:pt x="11442" y="90049"/>
                    <a:pt x="33603" y="98630"/>
                    <a:pt x="59681" y="111687"/>
                  </a:cubicBezTo>
                  <a:cubicBezTo>
                    <a:pt x="85759" y="124745"/>
                    <a:pt x="105867" y="137392"/>
                    <a:pt x="104636" y="139892"/>
                  </a:cubicBezTo>
                  <a:cubicBezTo>
                    <a:pt x="103368" y="142391"/>
                    <a:pt x="81207" y="133848"/>
                    <a:pt x="55129" y="120790"/>
                  </a:cubicBezTo>
                  <a:cubicBezTo>
                    <a:pt x="29014" y="107733"/>
                    <a:pt x="8906" y="95086"/>
                    <a:pt x="10174" y="92586"/>
                  </a:cubicBezTo>
                  <a:lnTo>
                    <a:pt x="10174" y="92586"/>
                  </a:lnTo>
                  <a:close/>
                  <a:moveTo>
                    <a:pt x="27" y="233607"/>
                  </a:moveTo>
                  <a:cubicBezTo>
                    <a:pt x="-869" y="230921"/>
                    <a:pt x="20844" y="221296"/>
                    <a:pt x="48526" y="212118"/>
                  </a:cubicBezTo>
                  <a:cubicBezTo>
                    <a:pt x="76208" y="202903"/>
                    <a:pt x="99376" y="197606"/>
                    <a:pt x="100234" y="200292"/>
                  </a:cubicBezTo>
                  <a:cubicBezTo>
                    <a:pt x="101129" y="202941"/>
                    <a:pt x="79416" y="212566"/>
                    <a:pt x="51734" y="221781"/>
                  </a:cubicBezTo>
                  <a:cubicBezTo>
                    <a:pt x="24090" y="230996"/>
                    <a:pt x="922" y="236293"/>
                    <a:pt x="27" y="233607"/>
                  </a:cubicBezTo>
                  <a:lnTo>
                    <a:pt x="27" y="233607"/>
                  </a:lnTo>
                  <a:close/>
                  <a:moveTo>
                    <a:pt x="200292" y="250396"/>
                  </a:moveTo>
                  <a:cubicBezTo>
                    <a:pt x="202978" y="249500"/>
                    <a:pt x="212566" y="271213"/>
                    <a:pt x="221781" y="298895"/>
                  </a:cubicBezTo>
                  <a:cubicBezTo>
                    <a:pt x="230995" y="326577"/>
                    <a:pt x="236293" y="349707"/>
                    <a:pt x="233607" y="350603"/>
                  </a:cubicBezTo>
                  <a:cubicBezTo>
                    <a:pt x="230921" y="351498"/>
                    <a:pt x="221333" y="329785"/>
                    <a:pt x="212118" y="302103"/>
                  </a:cubicBezTo>
                  <a:cubicBezTo>
                    <a:pt x="202940" y="274421"/>
                    <a:pt x="197643" y="251291"/>
                    <a:pt x="200292" y="250396"/>
                  </a:cubicBezTo>
                  <a:lnTo>
                    <a:pt x="200292" y="250396"/>
                  </a:lnTo>
                  <a:close/>
                  <a:moveTo>
                    <a:pt x="117022" y="27"/>
                  </a:moveTo>
                  <a:cubicBezTo>
                    <a:pt x="119708" y="-869"/>
                    <a:pt x="129333" y="20844"/>
                    <a:pt x="138511" y="48526"/>
                  </a:cubicBezTo>
                  <a:cubicBezTo>
                    <a:pt x="147726" y="76208"/>
                    <a:pt x="153024" y="99376"/>
                    <a:pt x="150337" y="100234"/>
                  </a:cubicBezTo>
                  <a:cubicBezTo>
                    <a:pt x="147651" y="101129"/>
                    <a:pt x="138026" y="79416"/>
                    <a:pt x="128848" y="51735"/>
                  </a:cubicBezTo>
                  <a:cubicBezTo>
                    <a:pt x="119671" y="24053"/>
                    <a:pt x="114373" y="922"/>
                    <a:pt x="117022" y="27"/>
                  </a:cubicBezTo>
                  <a:lnTo>
                    <a:pt x="117022" y="27"/>
                  </a:lnTo>
                  <a:close/>
                  <a:moveTo>
                    <a:pt x="250395" y="150375"/>
                  </a:moveTo>
                  <a:cubicBezTo>
                    <a:pt x="249500" y="147689"/>
                    <a:pt x="271213" y="138101"/>
                    <a:pt x="298895" y="128886"/>
                  </a:cubicBezTo>
                  <a:cubicBezTo>
                    <a:pt x="326577" y="119671"/>
                    <a:pt x="349745" y="114373"/>
                    <a:pt x="350603" y="117059"/>
                  </a:cubicBezTo>
                  <a:cubicBezTo>
                    <a:pt x="351498" y="119746"/>
                    <a:pt x="329785" y="129371"/>
                    <a:pt x="302103" y="138548"/>
                  </a:cubicBezTo>
                  <a:cubicBezTo>
                    <a:pt x="274458" y="147726"/>
                    <a:pt x="251291" y="153024"/>
                    <a:pt x="250395" y="150375"/>
                  </a:cubicBezTo>
                  <a:close/>
                </a:path>
              </a:pathLst>
            </a:custGeom>
            <a:solidFill>
              <a:srgbClr val="FCFBF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901" name="Google Shape;901;p14"/>
            <p:cNvGrpSpPr/>
            <p:nvPr/>
          </p:nvGrpSpPr>
          <p:grpSpPr>
            <a:xfrm>
              <a:off x="5021672" y="1396324"/>
              <a:ext cx="132497" cy="132506"/>
              <a:chOff x="5021672" y="1396324"/>
              <a:chExt cx="132497" cy="132506"/>
            </a:xfrm>
          </p:grpSpPr>
          <p:sp>
            <p:nvSpPr>
              <p:cNvPr id="902" name="Google Shape;902;p14"/>
              <p:cNvSpPr/>
              <p:nvPr/>
            </p:nvSpPr>
            <p:spPr>
              <a:xfrm>
                <a:off x="5027284" y="1401969"/>
                <a:ext cx="121274" cy="121292"/>
              </a:xfrm>
              <a:custGeom>
                <a:rect b="b" l="l" r="r" t="t"/>
                <a:pathLst>
                  <a:path extrusionOk="0" h="121292" w="121274">
                    <a:moveTo>
                      <a:pt x="41499" y="3113"/>
                    </a:moveTo>
                    <a:cubicBezTo>
                      <a:pt x="73285" y="-7445"/>
                      <a:pt x="107570" y="9717"/>
                      <a:pt x="118165" y="41502"/>
                    </a:cubicBezTo>
                    <a:cubicBezTo>
                      <a:pt x="128723" y="73251"/>
                      <a:pt x="111525" y="107573"/>
                      <a:pt x="79776" y="118169"/>
                    </a:cubicBezTo>
                    <a:cubicBezTo>
                      <a:pt x="48028" y="128764"/>
                      <a:pt x="13705" y="111528"/>
                      <a:pt x="3110" y="79779"/>
                    </a:cubicBezTo>
                    <a:cubicBezTo>
                      <a:pt x="-7448" y="47994"/>
                      <a:pt x="9750" y="13671"/>
                      <a:pt x="41499" y="3113"/>
                    </a:cubicBezTo>
                    <a:close/>
                  </a:path>
                </a:pathLst>
              </a:custGeom>
              <a:solidFill>
                <a:srgbClr val="FCF2C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03" name="Google Shape;903;p14"/>
              <p:cNvSpPr/>
              <p:nvPr/>
            </p:nvSpPr>
            <p:spPr>
              <a:xfrm>
                <a:off x="5021672" y="1396324"/>
                <a:ext cx="132497" cy="132506"/>
              </a:xfrm>
              <a:custGeom>
                <a:rect b="b" l="l" r="r" t="t"/>
                <a:pathLst>
                  <a:path extrusionOk="0" h="132506" w="132497">
                    <a:moveTo>
                      <a:pt x="66174" y="132506"/>
                    </a:moveTo>
                    <a:cubicBezTo>
                      <a:pt x="56027" y="132506"/>
                      <a:pt x="45916" y="130156"/>
                      <a:pt x="36589" y="125455"/>
                    </a:cubicBezTo>
                    <a:cubicBezTo>
                      <a:pt x="20771" y="117546"/>
                      <a:pt x="8982" y="103929"/>
                      <a:pt x="3423" y="87141"/>
                    </a:cubicBezTo>
                    <a:cubicBezTo>
                      <a:pt x="-2173" y="70352"/>
                      <a:pt x="-867" y="52408"/>
                      <a:pt x="7042" y="36589"/>
                    </a:cubicBezTo>
                    <a:cubicBezTo>
                      <a:pt x="14951" y="20771"/>
                      <a:pt x="28568" y="8982"/>
                      <a:pt x="45356" y="3423"/>
                    </a:cubicBezTo>
                    <a:cubicBezTo>
                      <a:pt x="62145" y="-2173"/>
                      <a:pt x="80090" y="-867"/>
                      <a:pt x="95908" y="7042"/>
                    </a:cubicBezTo>
                    <a:cubicBezTo>
                      <a:pt x="111726" y="14951"/>
                      <a:pt x="123515" y="28568"/>
                      <a:pt x="129074" y="45356"/>
                    </a:cubicBezTo>
                    <a:cubicBezTo>
                      <a:pt x="134670" y="62145"/>
                      <a:pt x="133364" y="80089"/>
                      <a:pt x="125455" y="95908"/>
                    </a:cubicBezTo>
                    <a:cubicBezTo>
                      <a:pt x="117546" y="111726"/>
                      <a:pt x="103929" y="123515"/>
                      <a:pt x="87141" y="129074"/>
                    </a:cubicBezTo>
                    <a:cubicBezTo>
                      <a:pt x="80276" y="131387"/>
                      <a:pt x="73225" y="132506"/>
                      <a:pt x="66174" y="132506"/>
                    </a:cubicBezTo>
                    <a:close/>
                    <a:moveTo>
                      <a:pt x="66323" y="11220"/>
                    </a:moveTo>
                    <a:cubicBezTo>
                      <a:pt x="60466" y="11220"/>
                      <a:pt x="54609" y="12153"/>
                      <a:pt x="48901" y="14056"/>
                    </a:cubicBezTo>
                    <a:lnTo>
                      <a:pt x="48901" y="14056"/>
                    </a:lnTo>
                    <a:cubicBezTo>
                      <a:pt x="34948" y="18682"/>
                      <a:pt x="23644" y="28494"/>
                      <a:pt x="17078" y="41626"/>
                    </a:cubicBezTo>
                    <a:cubicBezTo>
                      <a:pt x="10512" y="54758"/>
                      <a:pt x="9430" y="69681"/>
                      <a:pt x="14056" y="83634"/>
                    </a:cubicBezTo>
                    <a:cubicBezTo>
                      <a:pt x="18682" y="97587"/>
                      <a:pt x="28494" y="108891"/>
                      <a:pt x="41626" y="115457"/>
                    </a:cubicBezTo>
                    <a:cubicBezTo>
                      <a:pt x="54758" y="122023"/>
                      <a:pt x="69681" y="123105"/>
                      <a:pt x="83634" y="118479"/>
                    </a:cubicBezTo>
                    <a:cubicBezTo>
                      <a:pt x="97586" y="113853"/>
                      <a:pt x="108891" y="104041"/>
                      <a:pt x="115457" y="90909"/>
                    </a:cubicBezTo>
                    <a:cubicBezTo>
                      <a:pt x="122023" y="77776"/>
                      <a:pt x="123105" y="62854"/>
                      <a:pt x="118479" y="48901"/>
                    </a:cubicBezTo>
                    <a:cubicBezTo>
                      <a:pt x="113853" y="34948"/>
                      <a:pt x="104041" y="23644"/>
                      <a:pt x="90909" y="17078"/>
                    </a:cubicBezTo>
                    <a:cubicBezTo>
                      <a:pt x="83112" y="13198"/>
                      <a:pt x="74754" y="11220"/>
                      <a:pt x="66323" y="11220"/>
                    </a:cubicBezTo>
                    <a:close/>
                    <a:moveTo>
                      <a:pt x="47110" y="8758"/>
                    </a:moveTo>
                    <a:lnTo>
                      <a:pt x="47110" y="8758"/>
                    </a:lnTo>
                    <a:lnTo>
                      <a:pt x="47110" y="8758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904" name="Google Shape;904;p14"/>
            <p:cNvGrpSpPr/>
            <p:nvPr/>
          </p:nvGrpSpPr>
          <p:grpSpPr>
            <a:xfrm>
              <a:off x="5431966" y="1207751"/>
              <a:ext cx="407261" cy="407258"/>
              <a:chOff x="5431966" y="1207751"/>
              <a:chExt cx="407261" cy="407258"/>
            </a:xfrm>
          </p:grpSpPr>
          <p:sp>
            <p:nvSpPr>
              <p:cNvPr id="905" name="Google Shape;905;p14"/>
              <p:cNvSpPr/>
              <p:nvPr/>
            </p:nvSpPr>
            <p:spPr>
              <a:xfrm>
                <a:off x="5437549" y="1213382"/>
                <a:ext cx="396010" cy="396009"/>
              </a:xfrm>
              <a:custGeom>
                <a:rect b="b" l="l" r="r" t="t"/>
                <a:pathLst>
                  <a:path extrusionOk="0" h="396009" w="396010">
                    <a:moveTo>
                      <a:pt x="351" y="159653"/>
                    </a:moveTo>
                    <a:cubicBezTo>
                      <a:pt x="4530" y="138127"/>
                      <a:pt x="44896" y="127830"/>
                      <a:pt x="90486" y="136672"/>
                    </a:cubicBezTo>
                    <a:cubicBezTo>
                      <a:pt x="99402" y="138388"/>
                      <a:pt x="107871" y="140738"/>
                      <a:pt x="115668" y="143536"/>
                    </a:cubicBezTo>
                    <a:cubicBezTo>
                      <a:pt x="110035" y="137455"/>
                      <a:pt x="104588" y="130591"/>
                      <a:pt x="99477" y="123055"/>
                    </a:cubicBezTo>
                    <a:cubicBezTo>
                      <a:pt x="73511" y="84554"/>
                      <a:pt x="67169" y="43404"/>
                      <a:pt x="85337" y="31130"/>
                    </a:cubicBezTo>
                    <a:cubicBezTo>
                      <a:pt x="103506" y="18856"/>
                      <a:pt x="139321" y="40121"/>
                      <a:pt x="165324" y="78622"/>
                    </a:cubicBezTo>
                    <a:cubicBezTo>
                      <a:pt x="170398" y="86158"/>
                      <a:pt x="174725" y="93806"/>
                      <a:pt x="178270" y="101267"/>
                    </a:cubicBezTo>
                    <a:cubicBezTo>
                      <a:pt x="178605" y="92985"/>
                      <a:pt x="179575" y="84255"/>
                      <a:pt x="181329" y="75339"/>
                    </a:cubicBezTo>
                    <a:cubicBezTo>
                      <a:pt x="190170" y="29749"/>
                      <a:pt x="214830" y="-3827"/>
                      <a:pt x="236357" y="351"/>
                    </a:cubicBezTo>
                    <a:cubicBezTo>
                      <a:pt x="257883" y="4530"/>
                      <a:pt x="268180" y="44896"/>
                      <a:pt x="259338" y="90486"/>
                    </a:cubicBezTo>
                    <a:cubicBezTo>
                      <a:pt x="257622" y="99402"/>
                      <a:pt x="255272" y="107871"/>
                      <a:pt x="252474" y="115668"/>
                    </a:cubicBezTo>
                    <a:cubicBezTo>
                      <a:pt x="258555" y="110034"/>
                      <a:pt x="265419" y="104588"/>
                      <a:pt x="272955" y="99514"/>
                    </a:cubicBezTo>
                    <a:cubicBezTo>
                      <a:pt x="311456" y="73511"/>
                      <a:pt x="352606" y="67206"/>
                      <a:pt x="364880" y="85374"/>
                    </a:cubicBezTo>
                    <a:cubicBezTo>
                      <a:pt x="377154" y="103543"/>
                      <a:pt x="355889" y="139358"/>
                      <a:pt x="317388" y="165361"/>
                    </a:cubicBezTo>
                    <a:cubicBezTo>
                      <a:pt x="309852" y="170435"/>
                      <a:pt x="302242" y="174763"/>
                      <a:pt x="294743" y="178307"/>
                    </a:cubicBezTo>
                    <a:cubicBezTo>
                      <a:pt x="303025" y="178643"/>
                      <a:pt x="311755" y="179650"/>
                      <a:pt x="320671" y="181366"/>
                    </a:cubicBezTo>
                    <a:cubicBezTo>
                      <a:pt x="366261" y="190208"/>
                      <a:pt x="399837" y="214868"/>
                      <a:pt x="395659" y="236394"/>
                    </a:cubicBezTo>
                    <a:cubicBezTo>
                      <a:pt x="391480" y="257920"/>
                      <a:pt x="351114" y="268217"/>
                      <a:pt x="305525" y="259375"/>
                    </a:cubicBezTo>
                    <a:cubicBezTo>
                      <a:pt x="296608" y="257659"/>
                      <a:pt x="288139" y="255309"/>
                      <a:pt x="280342" y="252511"/>
                    </a:cubicBezTo>
                    <a:cubicBezTo>
                      <a:pt x="285976" y="258592"/>
                      <a:pt x="291422" y="265456"/>
                      <a:pt x="296496" y="272993"/>
                    </a:cubicBezTo>
                    <a:cubicBezTo>
                      <a:pt x="322462" y="311493"/>
                      <a:pt x="328804" y="352643"/>
                      <a:pt x="310636" y="364917"/>
                    </a:cubicBezTo>
                    <a:cubicBezTo>
                      <a:pt x="292467" y="377192"/>
                      <a:pt x="256652" y="355926"/>
                      <a:pt x="230649" y="317425"/>
                    </a:cubicBezTo>
                    <a:cubicBezTo>
                      <a:pt x="225575" y="309889"/>
                      <a:pt x="221248" y="302279"/>
                      <a:pt x="217703" y="294743"/>
                    </a:cubicBezTo>
                    <a:cubicBezTo>
                      <a:pt x="217368" y="303025"/>
                      <a:pt x="216398" y="311755"/>
                      <a:pt x="214644" y="320671"/>
                    </a:cubicBezTo>
                    <a:cubicBezTo>
                      <a:pt x="205802" y="366261"/>
                      <a:pt x="181142" y="399837"/>
                      <a:pt x="159616" y="395659"/>
                    </a:cubicBezTo>
                    <a:cubicBezTo>
                      <a:pt x="138090" y="391480"/>
                      <a:pt x="127793" y="351114"/>
                      <a:pt x="136672" y="305524"/>
                    </a:cubicBezTo>
                    <a:cubicBezTo>
                      <a:pt x="138388" y="296608"/>
                      <a:pt x="140738" y="288139"/>
                      <a:pt x="143536" y="280342"/>
                    </a:cubicBezTo>
                    <a:cubicBezTo>
                      <a:pt x="137455" y="285975"/>
                      <a:pt x="130591" y="291422"/>
                      <a:pt x="123055" y="296533"/>
                    </a:cubicBezTo>
                    <a:cubicBezTo>
                      <a:pt x="84554" y="322499"/>
                      <a:pt x="43404" y="328841"/>
                      <a:pt x="31130" y="310673"/>
                    </a:cubicBezTo>
                    <a:cubicBezTo>
                      <a:pt x="18856" y="292504"/>
                      <a:pt x="40121" y="256689"/>
                      <a:pt x="78622" y="230686"/>
                    </a:cubicBezTo>
                    <a:cubicBezTo>
                      <a:pt x="86158" y="225612"/>
                      <a:pt x="93769" y="221285"/>
                      <a:pt x="101268" y="217741"/>
                    </a:cubicBezTo>
                    <a:cubicBezTo>
                      <a:pt x="92985" y="217405"/>
                      <a:pt x="84255" y="216435"/>
                      <a:pt x="75339" y="214681"/>
                    </a:cubicBezTo>
                    <a:cubicBezTo>
                      <a:pt x="29749" y="205802"/>
                      <a:pt x="-3827" y="181179"/>
                      <a:pt x="351" y="159653"/>
                    </a:cubicBezTo>
                    <a:lnTo>
                      <a:pt x="351" y="159653"/>
                    </a:lnTo>
                    <a:close/>
                    <a:moveTo>
                      <a:pt x="160698" y="173345"/>
                    </a:moveTo>
                    <a:cubicBezTo>
                      <a:pt x="164876" y="179426"/>
                      <a:pt x="166667" y="185694"/>
                      <a:pt x="165473" y="191700"/>
                    </a:cubicBezTo>
                    <a:cubicBezTo>
                      <a:pt x="164317" y="197706"/>
                      <a:pt x="160325" y="202855"/>
                      <a:pt x="154169" y="206959"/>
                    </a:cubicBezTo>
                    <a:cubicBezTo>
                      <a:pt x="161407" y="208302"/>
                      <a:pt x="167115" y="211473"/>
                      <a:pt x="170547" y="216547"/>
                    </a:cubicBezTo>
                    <a:cubicBezTo>
                      <a:pt x="173979" y="221620"/>
                      <a:pt x="174800" y="228075"/>
                      <a:pt x="173345" y="235312"/>
                    </a:cubicBezTo>
                    <a:cubicBezTo>
                      <a:pt x="179426" y="231134"/>
                      <a:pt x="185694" y="229380"/>
                      <a:pt x="191700" y="230537"/>
                    </a:cubicBezTo>
                    <a:cubicBezTo>
                      <a:pt x="197707" y="231693"/>
                      <a:pt x="202855" y="235685"/>
                      <a:pt x="206959" y="241841"/>
                    </a:cubicBezTo>
                    <a:cubicBezTo>
                      <a:pt x="208302" y="234603"/>
                      <a:pt x="211473" y="228895"/>
                      <a:pt x="216584" y="225463"/>
                    </a:cubicBezTo>
                    <a:cubicBezTo>
                      <a:pt x="221658" y="222031"/>
                      <a:pt x="228112" y="221210"/>
                      <a:pt x="235349" y="222665"/>
                    </a:cubicBezTo>
                    <a:cubicBezTo>
                      <a:pt x="231171" y="216584"/>
                      <a:pt x="229418" y="210316"/>
                      <a:pt x="230574" y="204310"/>
                    </a:cubicBezTo>
                    <a:cubicBezTo>
                      <a:pt x="231731" y="198303"/>
                      <a:pt x="235722" y="193155"/>
                      <a:pt x="241878" y="189051"/>
                    </a:cubicBezTo>
                    <a:cubicBezTo>
                      <a:pt x="234641" y="187708"/>
                      <a:pt x="228933" y="184537"/>
                      <a:pt x="225500" y="179426"/>
                    </a:cubicBezTo>
                    <a:cubicBezTo>
                      <a:pt x="222068" y="174352"/>
                      <a:pt x="221248" y="167898"/>
                      <a:pt x="222702" y="160660"/>
                    </a:cubicBezTo>
                    <a:cubicBezTo>
                      <a:pt x="216621" y="164839"/>
                      <a:pt x="210354" y="166592"/>
                      <a:pt x="204347" y="165436"/>
                    </a:cubicBezTo>
                    <a:cubicBezTo>
                      <a:pt x="198341" y="164279"/>
                      <a:pt x="193193" y="160287"/>
                      <a:pt x="189088" y="154132"/>
                    </a:cubicBezTo>
                    <a:cubicBezTo>
                      <a:pt x="187745" y="161369"/>
                      <a:pt x="184574" y="167077"/>
                      <a:pt x="179463" y="170510"/>
                    </a:cubicBezTo>
                    <a:cubicBezTo>
                      <a:pt x="174390" y="173979"/>
                      <a:pt x="167936" y="174800"/>
                      <a:pt x="160698" y="17334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06" name="Google Shape;906;p14"/>
              <p:cNvSpPr/>
              <p:nvPr/>
            </p:nvSpPr>
            <p:spPr>
              <a:xfrm>
                <a:off x="5431966" y="1207751"/>
                <a:ext cx="407261" cy="407258"/>
              </a:xfrm>
              <a:custGeom>
                <a:rect b="b" l="l" r="r" t="t"/>
                <a:pathLst>
                  <a:path extrusionOk="0" h="407258" w="407261">
                    <a:moveTo>
                      <a:pt x="168855" y="407259"/>
                    </a:moveTo>
                    <a:cubicBezTo>
                      <a:pt x="167288" y="407259"/>
                      <a:pt x="165721" y="407110"/>
                      <a:pt x="164191" y="406811"/>
                    </a:cubicBezTo>
                    <a:cubicBezTo>
                      <a:pt x="151544" y="404349"/>
                      <a:pt x="141844" y="392411"/>
                      <a:pt x="136957" y="373160"/>
                    </a:cubicBezTo>
                    <a:cubicBezTo>
                      <a:pt x="132406" y="355364"/>
                      <a:pt x="132368" y="332980"/>
                      <a:pt x="136808" y="310111"/>
                    </a:cubicBezTo>
                    <a:cubicBezTo>
                      <a:pt x="137330" y="307387"/>
                      <a:pt x="137927" y="304701"/>
                      <a:pt x="138561" y="302015"/>
                    </a:cubicBezTo>
                    <a:cubicBezTo>
                      <a:pt x="136360" y="303657"/>
                      <a:pt x="134084" y="305261"/>
                      <a:pt x="131809" y="306790"/>
                    </a:cubicBezTo>
                    <a:cubicBezTo>
                      <a:pt x="112521" y="319811"/>
                      <a:pt x="91890" y="328503"/>
                      <a:pt x="73721" y="331301"/>
                    </a:cubicBezTo>
                    <a:cubicBezTo>
                      <a:pt x="54098" y="334323"/>
                      <a:pt x="39324" y="330107"/>
                      <a:pt x="32086" y="319400"/>
                    </a:cubicBezTo>
                    <a:cubicBezTo>
                      <a:pt x="24886" y="308730"/>
                      <a:pt x="26490" y="293435"/>
                      <a:pt x="36600" y="276348"/>
                    </a:cubicBezTo>
                    <a:cubicBezTo>
                      <a:pt x="46002" y="260530"/>
                      <a:pt x="61783" y="244674"/>
                      <a:pt x="81071" y="231654"/>
                    </a:cubicBezTo>
                    <a:cubicBezTo>
                      <a:pt x="83384" y="230087"/>
                      <a:pt x="85697" y="228595"/>
                      <a:pt x="88047" y="227177"/>
                    </a:cubicBezTo>
                    <a:cubicBezTo>
                      <a:pt x="85324" y="226767"/>
                      <a:pt x="82601" y="226319"/>
                      <a:pt x="79877" y="225797"/>
                    </a:cubicBezTo>
                    <a:cubicBezTo>
                      <a:pt x="30482" y="216209"/>
                      <a:pt x="-4400" y="189161"/>
                      <a:pt x="450" y="164202"/>
                    </a:cubicBezTo>
                    <a:cubicBezTo>
                      <a:pt x="450" y="164202"/>
                      <a:pt x="450" y="164202"/>
                      <a:pt x="450" y="164202"/>
                    </a:cubicBezTo>
                    <a:cubicBezTo>
                      <a:pt x="5300" y="139244"/>
                      <a:pt x="47756" y="127231"/>
                      <a:pt x="97150" y="136819"/>
                    </a:cubicBezTo>
                    <a:cubicBezTo>
                      <a:pt x="99874" y="137341"/>
                      <a:pt x="102560" y="137938"/>
                      <a:pt x="105246" y="138572"/>
                    </a:cubicBezTo>
                    <a:cubicBezTo>
                      <a:pt x="103605" y="136371"/>
                      <a:pt x="102000" y="134095"/>
                      <a:pt x="100470" y="131820"/>
                    </a:cubicBezTo>
                    <a:cubicBezTo>
                      <a:pt x="72341" y="90110"/>
                      <a:pt x="66782" y="46349"/>
                      <a:pt x="87861" y="32097"/>
                    </a:cubicBezTo>
                    <a:cubicBezTo>
                      <a:pt x="108939" y="17883"/>
                      <a:pt x="147478" y="39410"/>
                      <a:pt x="175607" y="81082"/>
                    </a:cubicBezTo>
                    <a:cubicBezTo>
                      <a:pt x="177174" y="83395"/>
                      <a:pt x="178667" y="85708"/>
                      <a:pt x="180084" y="88058"/>
                    </a:cubicBezTo>
                    <a:cubicBezTo>
                      <a:pt x="180495" y="85335"/>
                      <a:pt x="180942" y="82611"/>
                      <a:pt x="181465" y="79888"/>
                    </a:cubicBezTo>
                    <a:cubicBezTo>
                      <a:pt x="185904" y="57056"/>
                      <a:pt x="194335" y="36276"/>
                      <a:pt x="205192" y="21465"/>
                    </a:cubicBezTo>
                    <a:cubicBezTo>
                      <a:pt x="216944" y="5460"/>
                      <a:pt x="230374" y="-2001"/>
                      <a:pt x="243059" y="461"/>
                    </a:cubicBezTo>
                    <a:cubicBezTo>
                      <a:pt x="268017" y="5311"/>
                      <a:pt x="280030" y="47766"/>
                      <a:pt x="270442" y="97161"/>
                    </a:cubicBezTo>
                    <a:cubicBezTo>
                      <a:pt x="269920" y="99885"/>
                      <a:pt x="269323" y="102608"/>
                      <a:pt x="268689" y="105257"/>
                    </a:cubicBezTo>
                    <a:cubicBezTo>
                      <a:pt x="270890" y="103615"/>
                      <a:pt x="273166" y="102011"/>
                      <a:pt x="275441" y="100482"/>
                    </a:cubicBezTo>
                    <a:cubicBezTo>
                      <a:pt x="294729" y="87461"/>
                      <a:pt x="315360" y="78769"/>
                      <a:pt x="333529" y="75971"/>
                    </a:cubicBezTo>
                    <a:cubicBezTo>
                      <a:pt x="353153" y="72949"/>
                      <a:pt x="367926" y="77165"/>
                      <a:pt x="375163" y="87872"/>
                    </a:cubicBezTo>
                    <a:cubicBezTo>
                      <a:pt x="389378" y="108950"/>
                      <a:pt x="367851" y="147489"/>
                      <a:pt x="326179" y="175618"/>
                    </a:cubicBezTo>
                    <a:cubicBezTo>
                      <a:pt x="323866" y="177185"/>
                      <a:pt x="321553" y="178677"/>
                      <a:pt x="319203" y="180095"/>
                    </a:cubicBezTo>
                    <a:cubicBezTo>
                      <a:pt x="321926" y="180505"/>
                      <a:pt x="324650" y="180953"/>
                      <a:pt x="327373" y="181476"/>
                    </a:cubicBezTo>
                    <a:cubicBezTo>
                      <a:pt x="350205" y="185915"/>
                      <a:pt x="370948" y="194347"/>
                      <a:pt x="385796" y="205203"/>
                    </a:cubicBezTo>
                    <a:cubicBezTo>
                      <a:pt x="401801" y="216955"/>
                      <a:pt x="409262" y="230385"/>
                      <a:pt x="406800" y="243032"/>
                    </a:cubicBezTo>
                    <a:cubicBezTo>
                      <a:pt x="401950" y="267954"/>
                      <a:pt x="359495" y="280004"/>
                      <a:pt x="310100" y="270416"/>
                    </a:cubicBezTo>
                    <a:cubicBezTo>
                      <a:pt x="307377" y="269894"/>
                      <a:pt x="304691" y="269297"/>
                      <a:pt x="302004" y="268662"/>
                    </a:cubicBezTo>
                    <a:cubicBezTo>
                      <a:pt x="303646" y="270864"/>
                      <a:pt x="305250" y="273139"/>
                      <a:pt x="306780" y="275415"/>
                    </a:cubicBezTo>
                    <a:cubicBezTo>
                      <a:pt x="334909" y="317087"/>
                      <a:pt x="340468" y="360886"/>
                      <a:pt x="319389" y="375100"/>
                    </a:cubicBezTo>
                    <a:cubicBezTo>
                      <a:pt x="298311" y="389314"/>
                      <a:pt x="259772" y="367788"/>
                      <a:pt x="231643" y="326116"/>
                    </a:cubicBezTo>
                    <a:cubicBezTo>
                      <a:pt x="230076" y="323803"/>
                      <a:pt x="228584" y="321490"/>
                      <a:pt x="227166" y="319139"/>
                    </a:cubicBezTo>
                    <a:cubicBezTo>
                      <a:pt x="226756" y="321863"/>
                      <a:pt x="226308" y="324586"/>
                      <a:pt x="225786" y="327309"/>
                    </a:cubicBezTo>
                    <a:cubicBezTo>
                      <a:pt x="216757" y="373682"/>
                      <a:pt x="192395" y="407259"/>
                      <a:pt x="168855" y="407259"/>
                    </a:cubicBezTo>
                    <a:close/>
                    <a:moveTo>
                      <a:pt x="149156" y="280377"/>
                    </a:moveTo>
                    <a:cubicBezTo>
                      <a:pt x="150239" y="280377"/>
                      <a:pt x="151283" y="280675"/>
                      <a:pt x="152253" y="281310"/>
                    </a:cubicBezTo>
                    <a:cubicBezTo>
                      <a:pt x="154417" y="282727"/>
                      <a:pt x="155312" y="285451"/>
                      <a:pt x="154417" y="287876"/>
                    </a:cubicBezTo>
                    <a:cubicBezTo>
                      <a:pt x="151656" y="295598"/>
                      <a:pt x="149418" y="303806"/>
                      <a:pt x="147776" y="312237"/>
                    </a:cubicBezTo>
                    <a:cubicBezTo>
                      <a:pt x="143635" y="333502"/>
                      <a:pt x="143672" y="354133"/>
                      <a:pt x="147776" y="370399"/>
                    </a:cubicBezTo>
                    <a:cubicBezTo>
                      <a:pt x="151507" y="384986"/>
                      <a:pt x="158260" y="394276"/>
                      <a:pt x="166280" y="395806"/>
                    </a:cubicBezTo>
                    <a:cubicBezTo>
                      <a:pt x="182472" y="398939"/>
                      <a:pt x="205789" y="371332"/>
                      <a:pt x="214742" y="325220"/>
                    </a:cubicBezTo>
                    <a:cubicBezTo>
                      <a:pt x="216384" y="316789"/>
                      <a:pt x="217392" y="308320"/>
                      <a:pt x="217690" y="300150"/>
                    </a:cubicBezTo>
                    <a:cubicBezTo>
                      <a:pt x="217802" y="297576"/>
                      <a:pt x="219630" y="295412"/>
                      <a:pt x="222167" y="294889"/>
                    </a:cubicBezTo>
                    <a:cubicBezTo>
                      <a:pt x="224704" y="294367"/>
                      <a:pt x="227241" y="295636"/>
                      <a:pt x="228360" y="297986"/>
                    </a:cubicBezTo>
                    <a:cubicBezTo>
                      <a:pt x="231867" y="305410"/>
                      <a:pt x="236082" y="312797"/>
                      <a:pt x="240895" y="319923"/>
                    </a:cubicBezTo>
                    <a:cubicBezTo>
                      <a:pt x="267159" y="358834"/>
                      <a:pt x="299430" y="375137"/>
                      <a:pt x="313085" y="365922"/>
                    </a:cubicBezTo>
                    <a:cubicBezTo>
                      <a:pt x="326739" y="356708"/>
                      <a:pt x="323717" y="320669"/>
                      <a:pt x="297453" y="281757"/>
                    </a:cubicBezTo>
                    <a:cubicBezTo>
                      <a:pt x="292640" y="274632"/>
                      <a:pt x="287380" y="267954"/>
                      <a:pt x="281821" y="261947"/>
                    </a:cubicBezTo>
                    <a:cubicBezTo>
                      <a:pt x="280067" y="260045"/>
                      <a:pt x="279844" y="257209"/>
                      <a:pt x="281261" y="255045"/>
                    </a:cubicBezTo>
                    <a:cubicBezTo>
                      <a:pt x="282679" y="252882"/>
                      <a:pt x="285403" y="251986"/>
                      <a:pt x="287828" y="252882"/>
                    </a:cubicBezTo>
                    <a:cubicBezTo>
                      <a:pt x="295550" y="255642"/>
                      <a:pt x="303758" y="257881"/>
                      <a:pt x="312189" y="259522"/>
                    </a:cubicBezTo>
                    <a:cubicBezTo>
                      <a:pt x="358264" y="268476"/>
                      <a:pt x="392623" y="257172"/>
                      <a:pt x="395757" y="240981"/>
                    </a:cubicBezTo>
                    <a:cubicBezTo>
                      <a:pt x="397324" y="232922"/>
                      <a:pt x="391243" y="223185"/>
                      <a:pt x="379118" y="214306"/>
                    </a:cubicBezTo>
                    <a:cubicBezTo>
                      <a:pt x="365613" y="204382"/>
                      <a:pt x="346474" y="196660"/>
                      <a:pt x="325210" y="192518"/>
                    </a:cubicBezTo>
                    <a:cubicBezTo>
                      <a:pt x="316741" y="190877"/>
                      <a:pt x="308309" y="189870"/>
                      <a:pt x="300139" y="189571"/>
                    </a:cubicBezTo>
                    <a:cubicBezTo>
                      <a:pt x="297565" y="189459"/>
                      <a:pt x="295401" y="187631"/>
                      <a:pt x="294879" y="185094"/>
                    </a:cubicBezTo>
                    <a:cubicBezTo>
                      <a:pt x="294356" y="182557"/>
                      <a:pt x="295625" y="180020"/>
                      <a:pt x="297975" y="178901"/>
                    </a:cubicBezTo>
                    <a:cubicBezTo>
                      <a:pt x="305399" y="175394"/>
                      <a:pt x="312749" y="171179"/>
                      <a:pt x="319912" y="166366"/>
                    </a:cubicBezTo>
                    <a:cubicBezTo>
                      <a:pt x="358823" y="140102"/>
                      <a:pt x="375127" y="107831"/>
                      <a:pt x="365911" y="94139"/>
                    </a:cubicBezTo>
                    <a:cubicBezTo>
                      <a:pt x="361323" y="87349"/>
                      <a:pt x="350168" y="84775"/>
                      <a:pt x="335282" y="87051"/>
                    </a:cubicBezTo>
                    <a:cubicBezTo>
                      <a:pt x="318718" y="89588"/>
                      <a:pt x="299691" y="97683"/>
                      <a:pt x="281747" y="109771"/>
                    </a:cubicBezTo>
                    <a:cubicBezTo>
                      <a:pt x="274621" y="114584"/>
                      <a:pt x="267943" y="119844"/>
                      <a:pt x="261936" y="125403"/>
                    </a:cubicBezTo>
                    <a:cubicBezTo>
                      <a:pt x="260033" y="127156"/>
                      <a:pt x="257198" y="127380"/>
                      <a:pt x="255034" y="125962"/>
                    </a:cubicBezTo>
                    <a:cubicBezTo>
                      <a:pt x="252871" y="124545"/>
                      <a:pt x="251975" y="121821"/>
                      <a:pt x="252871" y="119396"/>
                    </a:cubicBezTo>
                    <a:cubicBezTo>
                      <a:pt x="255631" y="111711"/>
                      <a:pt x="257870" y="103503"/>
                      <a:pt x="259511" y="95035"/>
                    </a:cubicBezTo>
                    <a:cubicBezTo>
                      <a:pt x="268465" y="48923"/>
                      <a:pt x="257161" y="14600"/>
                      <a:pt x="240969" y="11466"/>
                    </a:cubicBezTo>
                    <a:cubicBezTo>
                      <a:pt x="232948" y="9900"/>
                      <a:pt x="223174" y="15981"/>
                      <a:pt x="214295" y="28106"/>
                    </a:cubicBezTo>
                    <a:cubicBezTo>
                      <a:pt x="204371" y="41611"/>
                      <a:pt x="196649" y="60749"/>
                      <a:pt x="192507" y="82014"/>
                    </a:cubicBezTo>
                    <a:cubicBezTo>
                      <a:pt x="190866" y="90446"/>
                      <a:pt x="189896" y="98877"/>
                      <a:pt x="189560" y="107085"/>
                    </a:cubicBezTo>
                    <a:cubicBezTo>
                      <a:pt x="189448" y="109659"/>
                      <a:pt x="187620" y="111823"/>
                      <a:pt x="185083" y="112345"/>
                    </a:cubicBezTo>
                    <a:cubicBezTo>
                      <a:pt x="182546" y="112867"/>
                      <a:pt x="180010" y="111599"/>
                      <a:pt x="178890" y="109249"/>
                    </a:cubicBezTo>
                    <a:cubicBezTo>
                      <a:pt x="175384" y="101825"/>
                      <a:pt x="171168" y="94438"/>
                      <a:pt x="166355" y="87312"/>
                    </a:cubicBezTo>
                    <a:cubicBezTo>
                      <a:pt x="140091" y="48401"/>
                      <a:pt x="107820" y="32097"/>
                      <a:pt x="94166" y="41312"/>
                    </a:cubicBezTo>
                    <a:cubicBezTo>
                      <a:pt x="80511" y="50527"/>
                      <a:pt x="83533" y="86566"/>
                      <a:pt x="109797" y="125477"/>
                    </a:cubicBezTo>
                    <a:cubicBezTo>
                      <a:pt x="114610" y="132603"/>
                      <a:pt x="119870" y="139281"/>
                      <a:pt x="125429" y="145287"/>
                    </a:cubicBezTo>
                    <a:cubicBezTo>
                      <a:pt x="127182" y="147190"/>
                      <a:pt x="127407" y="150026"/>
                      <a:pt x="125989" y="152189"/>
                    </a:cubicBezTo>
                    <a:cubicBezTo>
                      <a:pt x="124571" y="154353"/>
                      <a:pt x="121848" y="155249"/>
                      <a:pt x="119423" y="154353"/>
                    </a:cubicBezTo>
                    <a:cubicBezTo>
                      <a:pt x="111700" y="151592"/>
                      <a:pt x="103492" y="149354"/>
                      <a:pt x="95061" y="147713"/>
                    </a:cubicBezTo>
                    <a:cubicBezTo>
                      <a:pt x="48987" y="138759"/>
                      <a:pt x="14627" y="150063"/>
                      <a:pt x="11493" y="166254"/>
                    </a:cubicBezTo>
                    <a:lnTo>
                      <a:pt x="11493" y="166254"/>
                    </a:lnTo>
                    <a:cubicBezTo>
                      <a:pt x="8359" y="182446"/>
                      <a:pt x="35966" y="205763"/>
                      <a:pt x="82078" y="214716"/>
                    </a:cubicBezTo>
                    <a:cubicBezTo>
                      <a:pt x="90547" y="216358"/>
                      <a:pt x="98978" y="217365"/>
                      <a:pt x="107149" y="217664"/>
                    </a:cubicBezTo>
                    <a:cubicBezTo>
                      <a:pt x="109723" y="217775"/>
                      <a:pt x="111887" y="219604"/>
                      <a:pt x="112409" y="222140"/>
                    </a:cubicBezTo>
                    <a:cubicBezTo>
                      <a:pt x="112931" y="224677"/>
                      <a:pt x="111663" y="227214"/>
                      <a:pt x="109313" y="228333"/>
                    </a:cubicBezTo>
                    <a:cubicBezTo>
                      <a:pt x="101888" y="231840"/>
                      <a:pt x="94501" y="236056"/>
                      <a:pt x="87376" y="240869"/>
                    </a:cubicBezTo>
                    <a:cubicBezTo>
                      <a:pt x="69431" y="252994"/>
                      <a:pt x="54806" y="267581"/>
                      <a:pt x="46263" y="282019"/>
                    </a:cubicBezTo>
                    <a:cubicBezTo>
                      <a:pt x="38578" y="294964"/>
                      <a:pt x="36787" y="306305"/>
                      <a:pt x="41376" y="313095"/>
                    </a:cubicBezTo>
                    <a:cubicBezTo>
                      <a:pt x="45965" y="319885"/>
                      <a:pt x="57157" y="322497"/>
                      <a:pt x="72005" y="320184"/>
                    </a:cubicBezTo>
                    <a:cubicBezTo>
                      <a:pt x="88570" y="317647"/>
                      <a:pt x="107596" y="309551"/>
                      <a:pt x="125541" y="297464"/>
                    </a:cubicBezTo>
                    <a:cubicBezTo>
                      <a:pt x="132667" y="292651"/>
                      <a:pt x="139345" y="287391"/>
                      <a:pt x="145351" y="281832"/>
                    </a:cubicBezTo>
                    <a:cubicBezTo>
                      <a:pt x="146396" y="280899"/>
                      <a:pt x="147776" y="280377"/>
                      <a:pt x="149156" y="280377"/>
                    </a:cubicBezTo>
                    <a:close/>
                    <a:moveTo>
                      <a:pt x="212541" y="253068"/>
                    </a:moveTo>
                    <a:cubicBezTo>
                      <a:pt x="210676" y="253068"/>
                      <a:pt x="208923" y="252135"/>
                      <a:pt x="207878" y="250568"/>
                    </a:cubicBezTo>
                    <a:cubicBezTo>
                      <a:pt x="204520" y="245495"/>
                      <a:pt x="200566" y="242510"/>
                      <a:pt x="196238" y="241652"/>
                    </a:cubicBezTo>
                    <a:cubicBezTo>
                      <a:pt x="191873" y="240794"/>
                      <a:pt x="187135" y="242100"/>
                      <a:pt x="182099" y="245569"/>
                    </a:cubicBezTo>
                    <a:cubicBezTo>
                      <a:pt x="180233" y="246875"/>
                      <a:pt x="177734" y="246875"/>
                      <a:pt x="175869" y="245607"/>
                    </a:cubicBezTo>
                    <a:cubicBezTo>
                      <a:pt x="173966" y="244338"/>
                      <a:pt x="173033" y="242062"/>
                      <a:pt x="173481" y="239824"/>
                    </a:cubicBezTo>
                    <a:cubicBezTo>
                      <a:pt x="174674" y="233855"/>
                      <a:pt x="174041" y="228968"/>
                      <a:pt x="171541" y="225274"/>
                    </a:cubicBezTo>
                    <a:cubicBezTo>
                      <a:pt x="169041" y="221581"/>
                      <a:pt x="164751" y="219156"/>
                      <a:pt x="158782" y="218037"/>
                    </a:cubicBezTo>
                    <a:cubicBezTo>
                      <a:pt x="156543" y="217626"/>
                      <a:pt x="154790" y="215873"/>
                      <a:pt x="154342" y="213672"/>
                    </a:cubicBezTo>
                    <a:cubicBezTo>
                      <a:pt x="153895" y="211433"/>
                      <a:pt x="154827" y="209158"/>
                      <a:pt x="156730" y="207889"/>
                    </a:cubicBezTo>
                    <a:cubicBezTo>
                      <a:pt x="161804" y="204531"/>
                      <a:pt x="164788" y="200577"/>
                      <a:pt x="165646" y="196212"/>
                    </a:cubicBezTo>
                    <a:cubicBezTo>
                      <a:pt x="166504" y="191847"/>
                      <a:pt x="165161" y="187109"/>
                      <a:pt x="161729" y="182072"/>
                    </a:cubicBezTo>
                    <a:cubicBezTo>
                      <a:pt x="160461" y="180207"/>
                      <a:pt x="160423" y="177707"/>
                      <a:pt x="161692" y="175842"/>
                    </a:cubicBezTo>
                    <a:cubicBezTo>
                      <a:pt x="162960" y="173977"/>
                      <a:pt x="165236" y="173007"/>
                      <a:pt x="167474" y="173454"/>
                    </a:cubicBezTo>
                    <a:cubicBezTo>
                      <a:pt x="173444" y="174648"/>
                      <a:pt x="178331" y="174014"/>
                      <a:pt x="182024" y="171514"/>
                    </a:cubicBezTo>
                    <a:cubicBezTo>
                      <a:pt x="185718" y="169015"/>
                      <a:pt x="188142" y="164725"/>
                      <a:pt x="189262" y="158755"/>
                    </a:cubicBezTo>
                    <a:cubicBezTo>
                      <a:pt x="189672" y="156517"/>
                      <a:pt x="191425" y="154764"/>
                      <a:pt x="193627" y="154316"/>
                    </a:cubicBezTo>
                    <a:cubicBezTo>
                      <a:pt x="195865" y="153868"/>
                      <a:pt x="198141" y="154801"/>
                      <a:pt x="199409" y="156703"/>
                    </a:cubicBezTo>
                    <a:cubicBezTo>
                      <a:pt x="202767" y="161777"/>
                      <a:pt x="206684" y="164762"/>
                      <a:pt x="211049" y="165620"/>
                    </a:cubicBezTo>
                    <a:cubicBezTo>
                      <a:pt x="215414" y="166478"/>
                      <a:pt x="220152" y="165172"/>
                      <a:pt x="225189" y="161703"/>
                    </a:cubicBezTo>
                    <a:cubicBezTo>
                      <a:pt x="227054" y="160397"/>
                      <a:pt x="229554" y="160397"/>
                      <a:pt x="231419" y="161665"/>
                    </a:cubicBezTo>
                    <a:cubicBezTo>
                      <a:pt x="233322" y="162934"/>
                      <a:pt x="234254" y="165210"/>
                      <a:pt x="233807" y="167448"/>
                    </a:cubicBezTo>
                    <a:cubicBezTo>
                      <a:pt x="232613" y="173417"/>
                      <a:pt x="233247" y="178304"/>
                      <a:pt x="235746" y="181998"/>
                    </a:cubicBezTo>
                    <a:cubicBezTo>
                      <a:pt x="238246" y="185691"/>
                      <a:pt x="242537" y="188116"/>
                      <a:pt x="248506" y="189235"/>
                    </a:cubicBezTo>
                    <a:cubicBezTo>
                      <a:pt x="250744" y="189646"/>
                      <a:pt x="252497" y="191399"/>
                      <a:pt x="252945" y="193600"/>
                    </a:cubicBezTo>
                    <a:cubicBezTo>
                      <a:pt x="253393" y="195839"/>
                      <a:pt x="252460" y="198115"/>
                      <a:pt x="250558" y="199383"/>
                    </a:cubicBezTo>
                    <a:cubicBezTo>
                      <a:pt x="245484" y="202741"/>
                      <a:pt x="242499" y="206695"/>
                      <a:pt x="241641" y="211023"/>
                    </a:cubicBezTo>
                    <a:cubicBezTo>
                      <a:pt x="240783" y="215388"/>
                      <a:pt x="242126" y="220126"/>
                      <a:pt x="245558" y="225162"/>
                    </a:cubicBezTo>
                    <a:cubicBezTo>
                      <a:pt x="246827" y="227028"/>
                      <a:pt x="246864" y="229527"/>
                      <a:pt x="245596" y="231393"/>
                    </a:cubicBezTo>
                    <a:cubicBezTo>
                      <a:pt x="244327" y="233258"/>
                      <a:pt x="242052" y="234228"/>
                      <a:pt x="239813" y="233780"/>
                    </a:cubicBezTo>
                    <a:cubicBezTo>
                      <a:pt x="233844" y="232586"/>
                      <a:pt x="228957" y="233221"/>
                      <a:pt x="225263" y="235720"/>
                    </a:cubicBezTo>
                    <a:cubicBezTo>
                      <a:pt x="221570" y="238220"/>
                      <a:pt x="219145" y="242510"/>
                      <a:pt x="218025" y="248479"/>
                    </a:cubicBezTo>
                    <a:cubicBezTo>
                      <a:pt x="217615" y="250718"/>
                      <a:pt x="215862" y="252471"/>
                      <a:pt x="213661" y="252919"/>
                    </a:cubicBezTo>
                    <a:cubicBezTo>
                      <a:pt x="213288" y="253031"/>
                      <a:pt x="212914" y="253068"/>
                      <a:pt x="212541" y="253068"/>
                    </a:cubicBezTo>
                    <a:close/>
                    <a:moveTo>
                      <a:pt x="193664" y="230236"/>
                    </a:moveTo>
                    <a:cubicBezTo>
                      <a:pt x="195231" y="230236"/>
                      <a:pt x="196798" y="230385"/>
                      <a:pt x="198365" y="230684"/>
                    </a:cubicBezTo>
                    <a:cubicBezTo>
                      <a:pt x="202655" y="231505"/>
                      <a:pt x="206684" y="233519"/>
                      <a:pt x="210303" y="236541"/>
                    </a:cubicBezTo>
                    <a:cubicBezTo>
                      <a:pt x="212429" y="232325"/>
                      <a:pt x="215377" y="228930"/>
                      <a:pt x="218995" y="226468"/>
                    </a:cubicBezTo>
                    <a:cubicBezTo>
                      <a:pt x="222615" y="224006"/>
                      <a:pt x="226867" y="222588"/>
                      <a:pt x="231568" y="222178"/>
                    </a:cubicBezTo>
                    <a:cubicBezTo>
                      <a:pt x="230113" y="217701"/>
                      <a:pt x="229777" y="213224"/>
                      <a:pt x="230598" y="208896"/>
                    </a:cubicBezTo>
                    <a:cubicBezTo>
                      <a:pt x="231419" y="204606"/>
                      <a:pt x="233433" y="200539"/>
                      <a:pt x="236455" y="196958"/>
                    </a:cubicBezTo>
                    <a:cubicBezTo>
                      <a:pt x="232240" y="194831"/>
                      <a:pt x="228845" y="191884"/>
                      <a:pt x="226382" y="188265"/>
                    </a:cubicBezTo>
                    <a:cubicBezTo>
                      <a:pt x="223920" y="184609"/>
                      <a:pt x="222503" y="180356"/>
                      <a:pt x="222092" y="175656"/>
                    </a:cubicBezTo>
                    <a:cubicBezTo>
                      <a:pt x="217615" y="177111"/>
                      <a:pt x="213138" y="177446"/>
                      <a:pt x="208811" y="176626"/>
                    </a:cubicBezTo>
                    <a:cubicBezTo>
                      <a:pt x="204483" y="175805"/>
                      <a:pt x="200454" y="173790"/>
                      <a:pt x="196873" y="170768"/>
                    </a:cubicBezTo>
                    <a:cubicBezTo>
                      <a:pt x="194746" y="174984"/>
                      <a:pt x="191799" y="178379"/>
                      <a:pt x="188180" y="180841"/>
                    </a:cubicBezTo>
                    <a:cubicBezTo>
                      <a:pt x="184561" y="183304"/>
                      <a:pt x="180308" y="184721"/>
                      <a:pt x="175570" y="185132"/>
                    </a:cubicBezTo>
                    <a:cubicBezTo>
                      <a:pt x="177025" y="189608"/>
                      <a:pt x="177361" y="194085"/>
                      <a:pt x="176540" y="198413"/>
                    </a:cubicBezTo>
                    <a:cubicBezTo>
                      <a:pt x="175682" y="202741"/>
                      <a:pt x="173704" y="206770"/>
                      <a:pt x="170683" y="210351"/>
                    </a:cubicBezTo>
                    <a:cubicBezTo>
                      <a:pt x="174899" y="212478"/>
                      <a:pt x="178294" y="215425"/>
                      <a:pt x="180756" y="219044"/>
                    </a:cubicBezTo>
                    <a:cubicBezTo>
                      <a:pt x="183218" y="222663"/>
                      <a:pt x="184673" y="226953"/>
                      <a:pt x="185046" y="231654"/>
                    </a:cubicBezTo>
                    <a:cubicBezTo>
                      <a:pt x="187956" y="230721"/>
                      <a:pt x="190829" y="230236"/>
                      <a:pt x="193664" y="230236"/>
                    </a:cubicBez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907" name="Google Shape;907;p14"/>
            <p:cNvSpPr/>
            <p:nvPr/>
          </p:nvSpPr>
          <p:spPr>
            <a:xfrm>
              <a:off x="5474379" y="1250212"/>
              <a:ext cx="322350" cy="322351"/>
            </a:xfrm>
            <a:custGeom>
              <a:rect b="b" l="l" r="r" t="t"/>
              <a:pathLst>
                <a:path extrusionOk="0" h="322351" w="322350">
                  <a:moveTo>
                    <a:pt x="174605" y="92157"/>
                  </a:moveTo>
                  <a:cubicBezTo>
                    <a:pt x="172143" y="91672"/>
                    <a:pt x="174158" y="70668"/>
                    <a:pt x="179119" y="45225"/>
                  </a:cubicBezTo>
                  <a:cubicBezTo>
                    <a:pt x="184044" y="19781"/>
                    <a:pt x="190050" y="-476"/>
                    <a:pt x="192512" y="9"/>
                  </a:cubicBezTo>
                  <a:cubicBezTo>
                    <a:pt x="194975" y="493"/>
                    <a:pt x="192960" y="21497"/>
                    <a:pt x="187998" y="46941"/>
                  </a:cubicBezTo>
                  <a:cubicBezTo>
                    <a:pt x="183036" y="72385"/>
                    <a:pt x="177030" y="92642"/>
                    <a:pt x="174605" y="92157"/>
                  </a:cubicBezTo>
                  <a:lnTo>
                    <a:pt x="174605" y="92157"/>
                  </a:lnTo>
                  <a:close/>
                  <a:moveTo>
                    <a:pt x="129911" y="322343"/>
                  </a:moveTo>
                  <a:cubicBezTo>
                    <a:pt x="127449" y="321858"/>
                    <a:pt x="129463" y="300854"/>
                    <a:pt x="134425" y="275410"/>
                  </a:cubicBezTo>
                  <a:cubicBezTo>
                    <a:pt x="139350" y="249967"/>
                    <a:pt x="145356" y="229709"/>
                    <a:pt x="147818" y="230194"/>
                  </a:cubicBezTo>
                  <a:cubicBezTo>
                    <a:pt x="150281" y="230679"/>
                    <a:pt x="148266" y="251683"/>
                    <a:pt x="143304" y="277127"/>
                  </a:cubicBezTo>
                  <a:cubicBezTo>
                    <a:pt x="138342" y="302570"/>
                    <a:pt x="132373" y="322828"/>
                    <a:pt x="129911" y="322343"/>
                  </a:cubicBezTo>
                  <a:lnTo>
                    <a:pt x="129911" y="322343"/>
                  </a:lnTo>
                  <a:close/>
                  <a:moveTo>
                    <a:pt x="230193" y="174569"/>
                  </a:moveTo>
                  <a:cubicBezTo>
                    <a:pt x="230678" y="172107"/>
                    <a:pt x="251682" y="174121"/>
                    <a:pt x="277125" y="179083"/>
                  </a:cubicBezTo>
                  <a:cubicBezTo>
                    <a:pt x="302569" y="184008"/>
                    <a:pt x="322827" y="190014"/>
                    <a:pt x="322342" y="192476"/>
                  </a:cubicBezTo>
                  <a:cubicBezTo>
                    <a:pt x="321857" y="194939"/>
                    <a:pt x="300853" y="192924"/>
                    <a:pt x="275409" y="187962"/>
                  </a:cubicBezTo>
                  <a:cubicBezTo>
                    <a:pt x="249966" y="183038"/>
                    <a:pt x="229745" y="177031"/>
                    <a:pt x="230193" y="174569"/>
                  </a:cubicBezTo>
                  <a:lnTo>
                    <a:pt x="230193" y="174569"/>
                  </a:lnTo>
                  <a:close/>
                  <a:moveTo>
                    <a:pt x="7" y="129912"/>
                  </a:moveTo>
                  <a:cubicBezTo>
                    <a:pt x="492" y="127450"/>
                    <a:pt x="21496" y="129465"/>
                    <a:pt x="46940" y="134426"/>
                  </a:cubicBezTo>
                  <a:cubicBezTo>
                    <a:pt x="72383" y="139351"/>
                    <a:pt x="92641" y="145357"/>
                    <a:pt x="92156" y="147820"/>
                  </a:cubicBezTo>
                  <a:cubicBezTo>
                    <a:pt x="91671" y="150282"/>
                    <a:pt x="70667" y="148267"/>
                    <a:pt x="45224" y="143306"/>
                  </a:cubicBezTo>
                  <a:cubicBezTo>
                    <a:pt x="19780" y="138344"/>
                    <a:pt x="-440" y="132337"/>
                    <a:pt x="7" y="129912"/>
                  </a:cubicBezTo>
                  <a:lnTo>
                    <a:pt x="7" y="129912"/>
                  </a:lnTo>
                  <a:close/>
                  <a:moveTo>
                    <a:pt x="25115" y="253026"/>
                  </a:moveTo>
                  <a:cubicBezTo>
                    <a:pt x="23735" y="250937"/>
                    <a:pt x="40001" y="237506"/>
                    <a:pt x="61490" y="223031"/>
                  </a:cubicBezTo>
                  <a:cubicBezTo>
                    <a:pt x="82979" y="208519"/>
                    <a:pt x="101520" y="198446"/>
                    <a:pt x="102900" y="200535"/>
                  </a:cubicBezTo>
                  <a:cubicBezTo>
                    <a:pt x="104281" y="202624"/>
                    <a:pt x="88015" y="216055"/>
                    <a:pt x="66526" y="230530"/>
                  </a:cubicBezTo>
                  <a:cubicBezTo>
                    <a:pt x="45037" y="245005"/>
                    <a:pt x="26495" y="255078"/>
                    <a:pt x="25115" y="253026"/>
                  </a:cubicBezTo>
                  <a:lnTo>
                    <a:pt x="25115" y="253026"/>
                  </a:lnTo>
                  <a:close/>
                  <a:moveTo>
                    <a:pt x="200534" y="219450"/>
                  </a:moveTo>
                  <a:cubicBezTo>
                    <a:pt x="202586" y="218069"/>
                    <a:pt x="216054" y="234335"/>
                    <a:pt x="230529" y="255824"/>
                  </a:cubicBezTo>
                  <a:cubicBezTo>
                    <a:pt x="245041" y="277313"/>
                    <a:pt x="255114" y="295855"/>
                    <a:pt x="253025" y="297273"/>
                  </a:cubicBezTo>
                  <a:cubicBezTo>
                    <a:pt x="250973" y="298653"/>
                    <a:pt x="237543" y="282387"/>
                    <a:pt x="223030" y="260898"/>
                  </a:cubicBezTo>
                  <a:cubicBezTo>
                    <a:pt x="208517" y="239409"/>
                    <a:pt x="198444" y="220867"/>
                    <a:pt x="200534" y="219450"/>
                  </a:cubicBezTo>
                  <a:lnTo>
                    <a:pt x="200534" y="219450"/>
                  </a:lnTo>
                  <a:close/>
                  <a:moveTo>
                    <a:pt x="69361" y="25116"/>
                  </a:moveTo>
                  <a:cubicBezTo>
                    <a:pt x="71451" y="23736"/>
                    <a:pt x="84881" y="40002"/>
                    <a:pt x="99356" y="61491"/>
                  </a:cubicBezTo>
                  <a:cubicBezTo>
                    <a:pt x="113869" y="82980"/>
                    <a:pt x="123942" y="101522"/>
                    <a:pt x="121853" y="102939"/>
                  </a:cubicBezTo>
                  <a:cubicBezTo>
                    <a:pt x="119763" y="104320"/>
                    <a:pt x="106333" y="88054"/>
                    <a:pt x="91858" y="66565"/>
                  </a:cubicBezTo>
                  <a:cubicBezTo>
                    <a:pt x="77345" y="45038"/>
                    <a:pt x="67272" y="26497"/>
                    <a:pt x="69361" y="25116"/>
                  </a:cubicBezTo>
                  <a:lnTo>
                    <a:pt x="69361" y="25116"/>
                  </a:lnTo>
                  <a:close/>
                  <a:moveTo>
                    <a:pt x="219448" y="121854"/>
                  </a:moveTo>
                  <a:cubicBezTo>
                    <a:pt x="218068" y="119802"/>
                    <a:pt x="234334" y="106371"/>
                    <a:pt x="255823" y="91859"/>
                  </a:cubicBezTo>
                  <a:cubicBezTo>
                    <a:pt x="277312" y="77346"/>
                    <a:pt x="295854" y="67273"/>
                    <a:pt x="297271" y="69363"/>
                  </a:cubicBezTo>
                  <a:cubicBezTo>
                    <a:pt x="298689" y="71415"/>
                    <a:pt x="282385" y="84845"/>
                    <a:pt x="260897" y="99358"/>
                  </a:cubicBezTo>
                  <a:cubicBezTo>
                    <a:pt x="239408" y="113833"/>
                    <a:pt x="220866" y="123906"/>
                    <a:pt x="219448" y="121854"/>
                  </a:cubicBezTo>
                  <a:close/>
                </a:path>
              </a:pathLst>
            </a:custGeom>
            <a:solidFill>
              <a:srgbClr val="FCFBF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908" name="Google Shape;908;p14"/>
            <p:cNvGrpSpPr/>
            <p:nvPr/>
          </p:nvGrpSpPr>
          <p:grpSpPr>
            <a:xfrm>
              <a:off x="5576107" y="1351943"/>
              <a:ext cx="118934" cy="118949"/>
              <a:chOff x="5576107" y="1351943"/>
              <a:chExt cx="118934" cy="118949"/>
            </a:xfrm>
          </p:grpSpPr>
          <p:sp>
            <p:nvSpPr>
              <p:cNvPr id="909" name="Google Shape;909;p14"/>
              <p:cNvSpPr/>
              <p:nvPr/>
            </p:nvSpPr>
            <p:spPr>
              <a:xfrm>
                <a:off x="5581696" y="1357508"/>
                <a:ext cx="107774" cy="107758"/>
              </a:xfrm>
              <a:custGeom>
                <a:rect b="b" l="l" r="r" t="t"/>
                <a:pathLst>
                  <a:path extrusionOk="0" h="107758" w="107774">
                    <a:moveTo>
                      <a:pt x="23751" y="9222"/>
                    </a:moveTo>
                    <a:cubicBezTo>
                      <a:pt x="48411" y="-7417"/>
                      <a:pt x="81913" y="-925"/>
                      <a:pt x="98552" y="23735"/>
                    </a:cubicBezTo>
                    <a:cubicBezTo>
                      <a:pt x="115191" y="48395"/>
                      <a:pt x="108700" y="81897"/>
                      <a:pt x="84040" y="98536"/>
                    </a:cubicBezTo>
                    <a:cubicBezTo>
                      <a:pt x="59380" y="115175"/>
                      <a:pt x="25878" y="108683"/>
                      <a:pt x="9239" y="84023"/>
                    </a:cubicBezTo>
                    <a:cubicBezTo>
                      <a:pt x="-7438" y="59363"/>
                      <a:pt x="-909" y="25861"/>
                      <a:pt x="23751" y="9222"/>
                    </a:cubicBezTo>
                    <a:close/>
                  </a:path>
                </a:pathLst>
              </a:custGeom>
              <a:solidFill>
                <a:srgbClr val="FCF2C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10" name="Google Shape;910;p14"/>
              <p:cNvSpPr/>
              <p:nvPr/>
            </p:nvSpPr>
            <p:spPr>
              <a:xfrm>
                <a:off x="5576107" y="1351943"/>
                <a:ext cx="118934" cy="118949"/>
              </a:xfrm>
              <a:custGeom>
                <a:rect b="b" l="l" r="r" t="t"/>
                <a:pathLst>
                  <a:path extrusionOk="0" h="118949" w="118934">
                    <a:moveTo>
                      <a:pt x="59596" y="118949"/>
                    </a:moveTo>
                    <a:cubicBezTo>
                      <a:pt x="55790" y="118949"/>
                      <a:pt x="51947" y="118576"/>
                      <a:pt x="48142" y="117830"/>
                    </a:cubicBezTo>
                    <a:cubicBezTo>
                      <a:pt x="32548" y="114808"/>
                      <a:pt x="19080" y="105892"/>
                      <a:pt x="10164" y="92722"/>
                    </a:cubicBezTo>
                    <a:cubicBezTo>
                      <a:pt x="-8192" y="65525"/>
                      <a:pt x="-991" y="28517"/>
                      <a:pt x="26168" y="10162"/>
                    </a:cubicBezTo>
                    <a:cubicBezTo>
                      <a:pt x="26168" y="10162"/>
                      <a:pt x="26168" y="10162"/>
                      <a:pt x="26168" y="10162"/>
                    </a:cubicBezTo>
                    <a:cubicBezTo>
                      <a:pt x="53365" y="-8194"/>
                      <a:pt x="90374" y="-993"/>
                      <a:pt x="108729" y="26204"/>
                    </a:cubicBezTo>
                    <a:cubicBezTo>
                      <a:pt x="117609" y="39373"/>
                      <a:pt x="120854" y="55191"/>
                      <a:pt x="117832" y="70786"/>
                    </a:cubicBezTo>
                    <a:cubicBezTo>
                      <a:pt x="114810" y="86380"/>
                      <a:pt x="105894" y="99848"/>
                      <a:pt x="92724" y="108727"/>
                    </a:cubicBezTo>
                    <a:cubicBezTo>
                      <a:pt x="82801" y="115443"/>
                      <a:pt x="71310" y="118949"/>
                      <a:pt x="59596" y="118949"/>
                    </a:cubicBezTo>
                    <a:close/>
                    <a:moveTo>
                      <a:pt x="32436" y="19451"/>
                    </a:moveTo>
                    <a:cubicBezTo>
                      <a:pt x="10388" y="34337"/>
                      <a:pt x="4530" y="64406"/>
                      <a:pt x="19416" y="86455"/>
                    </a:cubicBezTo>
                    <a:cubicBezTo>
                      <a:pt x="26616" y="97125"/>
                      <a:pt x="37584" y="104400"/>
                      <a:pt x="50231" y="106825"/>
                    </a:cubicBezTo>
                    <a:cubicBezTo>
                      <a:pt x="62879" y="109250"/>
                      <a:pt x="75749" y="106675"/>
                      <a:pt x="86420" y="99438"/>
                    </a:cubicBezTo>
                    <a:cubicBezTo>
                      <a:pt x="97127" y="92237"/>
                      <a:pt x="104364" y="81269"/>
                      <a:pt x="106789" y="68622"/>
                    </a:cubicBezTo>
                    <a:cubicBezTo>
                      <a:pt x="109252" y="55975"/>
                      <a:pt x="106640" y="43104"/>
                      <a:pt x="99403" y="32434"/>
                    </a:cubicBezTo>
                    <a:cubicBezTo>
                      <a:pt x="84591" y="10385"/>
                      <a:pt x="54522" y="4528"/>
                      <a:pt x="32436" y="19451"/>
                    </a:cubicBezTo>
                    <a:lnTo>
                      <a:pt x="32436" y="19451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18" name="Shape 27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9" name="Google Shape;2719;p32"/>
          <p:cNvSpPr/>
          <p:nvPr/>
        </p:nvSpPr>
        <p:spPr>
          <a:xfrm>
            <a:off x="3237375" y="1166050"/>
            <a:ext cx="2576100" cy="220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2720" name="Google Shape;2720;p32"/>
          <p:cNvSpPr txBox="1"/>
          <p:nvPr>
            <p:ph type="title"/>
          </p:nvPr>
        </p:nvSpPr>
        <p:spPr>
          <a:xfrm>
            <a:off x="1589750" y="672400"/>
            <a:ext cx="4223700" cy="10488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4</a:t>
            </a:r>
            <a:r>
              <a:rPr lang="en"/>
              <a:t> - 10 October</a:t>
            </a:r>
            <a:endParaRPr/>
          </a:p>
        </p:txBody>
      </p:sp>
      <p:sp>
        <p:nvSpPr>
          <p:cNvPr id="2721" name="Google Shape;2721;p32"/>
          <p:cNvSpPr/>
          <p:nvPr/>
        </p:nvSpPr>
        <p:spPr>
          <a:xfrm>
            <a:off x="6366400" y="5083338"/>
            <a:ext cx="1138200" cy="1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2722" name="Google Shape;2722;p32"/>
          <p:cNvSpPr/>
          <p:nvPr/>
        </p:nvSpPr>
        <p:spPr>
          <a:xfrm>
            <a:off x="6387175" y="3511288"/>
            <a:ext cx="1138200" cy="1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2723" name="Google Shape;2723;p32"/>
          <p:cNvSpPr/>
          <p:nvPr/>
        </p:nvSpPr>
        <p:spPr>
          <a:xfrm>
            <a:off x="6387175" y="1962684"/>
            <a:ext cx="1138200" cy="1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2724" name="Google Shape;2724;p32"/>
          <p:cNvSpPr/>
          <p:nvPr/>
        </p:nvSpPr>
        <p:spPr>
          <a:xfrm>
            <a:off x="6387175" y="416575"/>
            <a:ext cx="1138200" cy="1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2725" name="Google Shape;2725;p32"/>
          <p:cNvSpPr/>
          <p:nvPr/>
        </p:nvSpPr>
        <p:spPr>
          <a:xfrm>
            <a:off x="1589750" y="5077338"/>
            <a:ext cx="1138200" cy="1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2726" name="Google Shape;2726;p32"/>
          <p:cNvSpPr/>
          <p:nvPr/>
        </p:nvSpPr>
        <p:spPr>
          <a:xfrm>
            <a:off x="1589750" y="3513821"/>
            <a:ext cx="1138200" cy="1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2727" name="Google Shape;2727;p32"/>
          <p:cNvSpPr/>
          <p:nvPr/>
        </p:nvSpPr>
        <p:spPr>
          <a:xfrm>
            <a:off x="1589750" y="1982625"/>
            <a:ext cx="1138200" cy="1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2728" name="Google Shape;2728;p32"/>
          <p:cNvSpPr txBox="1"/>
          <p:nvPr>
            <p:ph idx="1" type="body"/>
          </p:nvPr>
        </p:nvSpPr>
        <p:spPr>
          <a:xfrm>
            <a:off x="1589750" y="2164100"/>
            <a:ext cx="4223700" cy="11691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29" name="Google Shape;2729;p32"/>
          <p:cNvSpPr txBox="1"/>
          <p:nvPr>
            <p:ph idx="2" type="body"/>
          </p:nvPr>
        </p:nvSpPr>
        <p:spPr>
          <a:xfrm>
            <a:off x="1589750" y="3724613"/>
            <a:ext cx="4223700" cy="11691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30" name="Google Shape;2730;p32"/>
          <p:cNvSpPr txBox="1"/>
          <p:nvPr>
            <p:ph idx="3" type="body"/>
          </p:nvPr>
        </p:nvSpPr>
        <p:spPr>
          <a:xfrm>
            <a:off x="1589750" y="5285138"/>
            <a:ext cx="4223700" cy="11691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31" name="Google Shape;2731;p32"/>
          <p:cNvSpPr txBox="1"/>
          <p:nvPr>
            <p:ph idx="4" type="body"/>
          </p:nvPr>
        </p:nvSpPr>
        <p:spPr>
          <a:xfrm>
            <a:off x="6378550" y="603575"/>
            <a:ext cx="4223700" cy="11691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32" name="Google Shape;2732;p32"/>
          <p:cNvSpPr txBox="1"/>
          <p:nvPr>
            <p:ph idx="5" type="body"/>
          </p:nvPr>
        </p:nvSpPr>
        <p:spPr>
          <a:xfrm>
            <a:off x="6378550" y="2164088"/>
            <a:ext cx="4223700" cy="11691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33" name="Google Shape;2733;p32"/>
          <p:cNvSpPr txBox="1"/>
          <p:nvPr>
            <p:ph idx="6" type="body"/>
          </p:nvPr>
        </p:nvSpPr>
        <p:spPr>
          <a:xfrm>
            <a:off x="6378550" y="3724613"/>
            <a:ext cx="4223700" cy="11691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34" name="Google Shape;2734;p32"/>
          <p:cNvSpPr txBox="1"/>
          <p:nvPr>
            <p:ph idx="7" type="body"/>
          </p:nvPr>
        </p:nvSpPr>
        <p:spPr>
          <a:xfrm>
            <a:off x="6378550" y="5285138"/>
            <a:ext cx="4223700" cy="11691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35" name="Google Shape;2735;p32"/>
          <p:cNvSpPr txBox="1"/>
          <p:nvPr/>
        </p:nvSpPr>
        <p:spPr>
          <a:xfrm>
            <a:off x="1588925" y="1764150"/>
            <a:ext cx="1504800" cy="357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500">
                <a:solidFill>
                  <a:schemeClr val="dk1"/>
                </a:solidFill>
                <a:latin typeface="Pompiere"/>
                <a:ea typeface="Pompiere"/>
                <a:cs typeface="Pompiere"/>
                <a:sym typeface="Pompiere"/>
              </a:rPr>
              <a:t>Monday</a:t>
            </a:r>
            <a:endParaRPr b="1" sz="2500">
              <a:solidFill>
                <a:schemeClr val="dk1"/>
              </a:solidFill>
              <a:latin typeface="Pompiere"/>
              <a:ea typeface="Pompiere"/>
              <a:cs typeface="Pompiere"/>
              <a:sym typeface="Pompiere"/>
            </a:endParaRPr>
          </a:p>
        </p:txBody>
      </p:sp>
      <p:sp>
        <p:nvSpPr>
          <p:cNvPr id="2736" name="Google Shape;2736;p32"/>
          <p:cNvSpPr txBox="1"/>
          <p:nvPr/>
        </p:nvSpPr>
        <p:spPr>
          <a:xfrm>
            <a:off x="1588925" y="3350413"/>
            <a:ext cx="1504800" cy="357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500">
                <a:solidFill>
                  <a:schemeClr val="dk1"/>
                </a:solidFill>
                <a:latin typeface="Pompiere"/>
                <a:ea typeface="Pompiere"/>
                <a:cs typeface="Pompiere"/>
                <a:sym typeface="Pompiere"/>
              </a:rPr>
              <a:t>Tuesday</a:t>
            </a:r>
            <a:endParaRPr b="1" sz="2500">
              <a:solidFill>
                <a:schemeClr val="dk1"/>
              </a:solidFill>
              <a:latin typeface="Pompiere"/>
              <a:ea typeface="Pompiere"/>
              <a:cs typeface="Pompiere"/>
              <a:sym typeface="Pompiere"/>
            </a:endParaRPr>
          </a:p>
        </p:txBody>
      </p:sp>
      <p:sp>
        <p:nvSpPr>
          <p:cNvPr id="2737" name="Google Shape;2737;p32"/>
          <p:cNvSpPr txBox="1"/>
          <p:nvPr/>
        </p:nvSpPr>
        <p:spPr>
          <a:xfrm>
            <a:off x="1589750" y="4910925"/>
            <a:ext cx="1504800" cy="357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500">
                <a:solidFill>
                  <a:schemeClr val="dk1"/>
                </a:solidFill>
                <a:latin typeface="Pompiere"/>
                <a:ea typeface="Pompiere"/>
                <a:cs typeface="Pompiere"/>
                <a:sym typeface="Pompiere"/>
              </a:rPr>
              <a:t>Wednesday</a:t>
            </a:r>
            <a:endParaRPr b="1" sz="2500">
              <a:solidFill>
                <a:schemeClr val="dk1"/>
              </a:solidFill>
              <a:latin typeface="Pompiere"/>
              <a:ea typeface="Pompiere"/>
              <a:cs typeface="Pompiere"/>
              <a:sym typeface="Pompiere"/>
            </a:endParaRPr>
          </a:p>
        </p:txBody>
      </p:sp>
      <p:sp>
        <p:nvSpPr>
          <p:cNvPr id="2738" name="Google Shape;2738;p32"/>
          <p:cNvSpPr txBox="1"/>
          <p:nvPr/>
        </p:nvSpPr>
        <p:spPr>
          <a:xfrm>
            <a:off x="6378550" y="1777038"/>
            <a:ext cx="1504800" cy="357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500">
                <a:solidFill>
                  <a:schemeClr val="dk1"/>
                </a:solidFill>
                <a:latin typeface="Pompiere"/>
                <a:ea typeface="Pompiere"/>
                <a:cs typeface="Pompiere"/>
                <a:sym typeface="Pompiere"/>
              </a:rPr>
              <a:t>Friday</a:t>
            </a:r>
            <a:endParaRPr b="1" sz="2500">
              <a:solidFill>
                <a:schemeClr val="dk1"/>
              </a:solidFill>
              <a:latin typeface="Pompiere"/>
              <a:ea typeface="Pompiere"/>
              <a:cs typeface="Pompiere"/>
              <a:sym typeface="Pompiere"/>
            </a:endParaRPr>
          </a:p>
        </p:txBody>
      </p:sp>
      <p:sp>
        <p:nvSpPr>
          <p:cNvPr id="2739" name="Google Shape;2739;p32"/>
          <p:cNvSpPr txBox="1"/>
          <p:nvPr/>
        </p:nvSpPr>
        <p:spPr>
          <a:xfrm>
            <a:off x="6378550" y="3363300"/>
            <a:ext cx="1504800" cy="357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500">
                <a:solidFill>
                  <a:schemeClr val="dk1"/>
                </a:solidFill>
                <a:latin typeface="Pompiere"/>
                <a:ea typeface="Pompiere"/>
                <a:cs typeface="Pompiere"/>
                <a:sym typeface="Pompiere"/>
              </a:rPr>
              <a:t>Saturday</a:t>
            </a:r>
            <a:endParaRPr b="1" sz="2500">
              <a:solidFill>
                <a:schemeClr val="dk1"/>
              </a:solidFill>
              <a:latin typeface="Pompiere"/>
              <a:ea typeface="Pompiere"/>
              <a:cs typeface="Pompiere"/>
              <a:sym typeface="Pompiere"/>
            </a:endParaRPr>
          </a:p>
        </p:txBody>
      </p:sp>
      <p:sp>
        <p:nvSpPr>
          <p:cNvPr id="2740" name="Google Shape;2740;p32"/>
          <p:cNvSpPr txBox="1"/>
          <p:nvPr/>
        </p:nvSpPr>
        <p:spPr>
          <a:xfrm>
            <a:off x="6379375" y="4923813"/>
            <a:ext cx="1504800" cy="357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500">
                <a:solidFill>
                  <a:schemeClr val="dk1"/>
                </a:solidFill>
                <a:latin typeface="Pompiere"/>
                <a:ea typeface="Pompiere"/>
                <a:cs typeface="Pompiere"/>
                <a:sym typeface="Pompiere"/>
              </a:rPr>
              <a:t>Sunday</a:t>
            </a:r>
            <a:endParaRPr b="1" sz="2500">
              <a:solidFill>
                <a:schemeClr val="dk1"/>
              </a:solidFill>
              <a:latin typeface="Pompiere"/>
              <a:ea typeface="Pompiere"/>
              <a:cs typeface="Pompiere"/>
              <a:sym typeface="Pompiere"/>
            </a:endParaRPr>
          </a:p>
        </p:txBody>
      </p:sp>
      <p:sp>
        <p:nvSpPr>
          <p:cNvPr id="2741" name="Google Shape;2741;p32"/>
          <p:cNvSpPr txBox="1"/>
          <p:nvPr/>
        </p:nvSpPr>
        <p:spPr>
          <a:xfrm>
            <a:off x="6366400" y="242188"/>
            <a:ext cx="1504800" cy="357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500">
                <a:solidFill>
                  <a:schemeClr val="dk1"/>
                </a:solidFill>
                <a:latin typeface="Pompiere"/>
                <a:ea typeface="Pompiere"/>
                <a:cs typeface="Pompiere"/>
                <a:sym typeface="Pompiere"/>
              </a:rPr>
              <a:t>Thursday</a:t>
            </a:r>
            <a:endParaRPr b="1" sz="2500">
              <a:solidFill>
                <a:schemeClr val="dk1"/>
              </a:solidFill>
              <a:latin typeface="Pompiere"/>
              <a:ea typeface="Pompiere"/>
              <a:cs typeface="Pompiere"/>
              <a:sym typeface="Pompiere"/>
            </a:endParaRPr>
          </a:p>
        </p:txBody>
      </p:sp>
      <p:grpSp>
        <p:nvGrpSpPr>
          <p:cNvPr id="2742" name="Google Shape;2742;p32"/>
          <p:cNvGrpSpPr/>
          <p:nvPr/>
        </p:nvGrpSpPr>
        <p:grpSpPr>
          <a:xfrm>
            <a:off x="1468586" y="799925"/>
            <a:ext cx="492026" cy="746362"/>
            <a:chOff x="4" y="2963883"/>
            <a:chExt cx="155331" cy="235624"/>
          </a:xfrm>
        </p:grpSpPr>
        <p:sp>
          <p:nvSpPr>
            <p:cNvPr id="2743" name="Google Shape;2743;p32"/>
            <p:cNvSpPr/>
            <p:nvPr/>
          </p:nvSpPr>
          <p:spPr>
            <a:xfrm>
              <a:off x="49578" y="3025736"/>
              <a:ext cx="58009" cy="173771"/>
            </a:xfrm>
            <a:custGeom>
              <a:rect b="b" l="l" r="r" t="t"/>
              <a:pathLst>
                <a:path extrusionOk="0" h="173771" w="58009">
                  <a:moveTo>
                    <a:pt x="17276" y="162482"/>
                  </a:moveTo>
                  <a:cubicBezTo>
                    <a:pt x="18134" y="163005"/>
                    <a:pt x="18283" y="162818"/>
                    <a:pt x="17686" y="161960"/>
                  </a:cubicBezTo>
                  <a:cubicBezTo>
                    <a:pt x="17388" y="161065"/>
                    <a:pt x="17127" y="160169"/>
                    <a:pt x="16865" y="159274"/>
                  </a:cubicBezTo>
                  <a:cubicBezTo>
                    <a:pt x="16343" y="157483"/>
                    <a:pt x="15858" y="155655"/>
                    <a:pt x="15410" y="153865"/>
                  </a:cubicBezTo>
                  <a:cubicBezTo>
                    <a:pt x="14627" y="150693"/>
                    <a:pt x="13918" y="147485"/>
                    <a:pt x="13358" y="144277"/>
                  </a:cubicBezTo>
                  <a:cubicBezTo>
                    <a:pt x="12127" y="137412"/>
                    <a:pt x="11456" y="130435"/>
                    <a:pt x="11232" y="123496"/>
                  </a:cubicBezTo>
                  <a:cubicBezTo>
                    <a:pt x="10784" y="109469"/>
                    <a:pt x="12277" y="95479"/>
                    <a:pt x="15597" y="81861"/>
                  </a:cubicBezTo>
                  <a:cubicBezTo>
                    <a:pt x="22275" y="54515"/>
                    <a:pt x="36190" y="29258"/>
                    <a:pt x="56336" y="9523"/>
                  </a:cubicBezTo>
                  <a:cubicBezTo>
                    <a:pt x="61485" y="4486"/>
                    <a:pt x="53576" y="-3423"/>
                    <a:pt x="48427" y="1614"/>
                  </a:cubicBezTo>
                  <a:cubicBezTo>
                    <a:pt x="12277" y="37018"/>
                    <a:pt x="-5258" y="89547"/>
                    <a:pt x="1383" y="139613"/>
                  </a:cubicBezTo>
                  <a:cubicBezTo>
                    <a:pt x="2316" y="146590"/>
                    <a:pt x="3659" y="153491"/>
                    <a:pt x="5524" y="160281"/>
                  </a:cubicBezTo>
                  <a:cubicBezTo>
                    <a:pt x="7091" y="166026"/>
                    <a:pt x="9665" y="174570"/>
                    <a:pt x="17313" y="173712"/>
                  </a:cubicBezTo>
                  <a:cubicBezTo>
                    <a:pt x="24364" y="172891"/>
                    <a:pt x="24439" y="161699"/>
                    <a:pt x="17276" y="162482"/>
                  </a:cubicBezTo>
                  <a:lnTo>
                    <a:pt x="17276" y="162482"/>
                  </a:lnTo>
                  <a:close/>
                </a:path>
              </a:pathLst>
            </a:custGeom>
            <a:solidFill>
              <a:srgbClr val="3A393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744" name="Google Shape;2744;p32"/>
            <p:cNvGrpSpPr/>
            <p:nvPr/>
          </p:nvGrpSpPr>
          <p:grpSpPr>
            <a:xfrm>
              <a:off x="35790" y="2995817"/>
              <a:ext cx="48789" cy="69316"/>
              <a:chOff x="35790" y="2995817"/>
              <a:chExt cx="48789" cy="69316"/>
            </a:xfrm>
          </p:grpSpPr>
          <p:sp>
            <p:nvSpPr>
              <p:cNvPr id="2745" name="Google Shape;2745;p32"/>
              <p:cNvSpPr/>
              <p:nvPr/>
            </p:nvSpPr>
            <p:spPr>
              <a:xfrm>
                <a:off x="41444" y="3001310"/>
                <a:ext cx="37571" cy="58384"/>
              </a:xfrm>
              <a:custGeom>
                <a:rect b="b" l="l" r="r" t="t"/>
                <a:pathLst>
                  <a:path extrusionOk="0" h="58384" w="37571">
                    <a:moveTo>
                      <a:pt x="32573" y="54020"/>
                    </a:moveTo>
                    <a:cubicBezTo>
                      <a:pt x="20000" y="45775"/>
                      <a:pt x="9666" y="34135"/>
                      <a:pt x="2988" y="20667"/>
                    </a:cubicBezTo>
                    <a:cubicBezTo>
                      <a:pt x="376" y="15370"/>
                      <a:pt x="-1601" y="8692"/>
                      <a:pt x="1831" y="3879"/>
                    </a:cubicBezTo>
                    <a:cubicBezTo>
                      <a:pt x="5823" y="-1754"/>
                      <a:pt x="15113" y="-822"/>
                      <a:pt x="20112" y="3916"/>
                    </a:cubicBezTo>
                    <a:cubicBezTo>
                      <a:pt x="25111" y="8654"/>
                      <a:pt x="27014" y="15780"/>
                      <a:pt x="28693" y="22495"/>
                    </a:cubicBezTo>
                    <a:cubicBezTo>
                      <a:pt x="31640" y="34471"/>
                      <a:pt x="34624" y="46409"/>
                      <a:pt x="37572" y="58385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46" name="Google Shape;2746;p32"/>
              <p:cNvSpPr/>
              <p:nvPr/>
            </p:nvSpPr>
            <p:spPr>
              <a:xfrm>
                <a:off x="35790" y="2995817"/>
                <a:ext cx="48789" cy="69316"/>
              </a:xfrm>
              <a:custGeom>
                <a:rect b="b" l="l" r="r" t="t"/>
                <a:pathLst>
                  <a:path extrusionOk="0" h="69316" w="48789">
                    <a:moveTo>
                      <a:pt x="41062" y="54700"/>
                    </a:moveTo>
                    <a:cubicBezTo>
                      <a:pt x="34310" y="50223"/>
                      <a:pt x="28303" y="44777"/>
                      <a:pt x="23155" y="38509"/>
                    </a:cubicBezTo>
                    <a:cubicBezTo>
                      <a:pt x="20543" y="35338"/>
                      <a:pt x="18267" y="31943"/>
                      <a:pt x="16178" y="28399"/>
                    </a:cubicBezTo>
                    <a:cubicBezTo>
                      <a:pt x="14238" y="25078"/>
                      <a:pt x="12261" y="21609"/>
                      <a:pt x="11477" y="17766"/>
                    </a:cubicBezTo>
                    <a:cubicBezTo>
                      <a:pt x="11216" y="16460"/>
                      <a:pt x="11067" y="15080"/>
                      <a:pt x="11440" y="13774"/>
                    </a:cubicBezTo>
                    <a:cubicBezTo>
                      <a:pt x="11813" y="12580"/>
                      <a:pt x="12522" y="11909"/>
                      <a:pt x="13156" y="11573"/>
                    </a:cubicBezTo>
                    <a:cubicBezTo>
                      <a:pt x="15059" y="10640"/>
                      <a:pt x="17633" y="10976"/>
                      <a:pt x="19797" y="12021"/>
                    </a:cubicBezTo>
                    <a:cubicBezTo>
                      <a:pt x="26400" y="15266"/>
                      <a:pt x="27855" y="25116"/>
                      <a:pt x="29460" y="31570"/>
                    </a:cubicBezTo>
                    <a:cubicBezTo>
                      <a:pt x="32258" y="42837"/>
                      <a:pt x="35018" y="54066"/>
                      <a:pt x="37816" y="65333"/>
                    </a:cubicBezTo>
                    <a:cubicBezTo>
                      <a:pt x="39533" y="72309"/>
                      <a:pt x="50352" y="69362"/>
                      <a:pt x="48598" y="62348"/>
                    </a:cubicBezTo>
                    <a:cubicBezTo>
                      <a:pt x="45651" y="50373"/>
                      <a:pt x="42704" y="38434"/>
                      <a:pt x="39719" y="26459"/>
                    </a:cubicBezTo>
                    <a:cubicBezTo>
                      <a:pt x="37406" y="17132"/>
                      <a:pt x="34011" y="6238"/>
                      <a:pt x="24498" y="1873"/>
                    </a:cubicBezTo>
                    <a:cubicBezTo>
                      <a:pt x="15544" y="-2231"/>
                      <a:pt x="3606" y="269"/>
                      <a:pt x="658" y="10752"/>
                    </a:cubicBezTo>
                    <a:cubicBezTo>
                      <a:pt x="-2177" y="20900"/>
                      <a:pt x="4725" y="31980"/>
                      <a:pt x="10321" y="39927"/>
                    </a:cubicBezTo>
                    <a:cubicBezTo>
                      <a:pt x="17111" y="49589"/>
                      <a:pt x="25542" y="57759"/>
                      <a:pt x="35391" y="64251"/>
                    </a:cubicBezTo>
                    <a:cubicBezTo>
                      <a:pt x="41435" y="68355"/>
                      <a:pt x="47069" y="58655"/>
                      <a:pt x="41062" y="54700"/>
                    </a:cubicBezTo>
                    <a:lnTo>
                      <a:pt x="41062" y="54700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747" name="Google Shape;2747;p32"/>
            <p:cNvGrpSpPr/>
            <p:nvPr/>
          </p:nvGrpSpPr>
          <p:grpSpPr>
            <a:xfrm>
              <a:off x="90684" y="2963883"/>
              <a:ext cx="46476" cy="72209"/>
              <a:chOff x="90684" y="2963883"/>
              <a:chExt cx="46476" cy="72209"/>
            </a:xfrm>
          </p:grpSpPr>
          <p:sp>
            <p:nvSpPr>
              <p:cNvPr id="2748" name="Google Shape;2748;p32"/>
              <p:cNvSpPr/>
              <p:nvPr/>
            </p:nvSpPr>
            <p:spPr>
              <a:xfrm>
                <a:off x="96442" y="2969384"/>
                <a:ext cx="35109" cy="60913"/>
              </a:xfrm>
              <a:custGeom>
                <a:rect b="b" l="l" r="r" t="t"/>
                <a:pathLst>
                  <a:path extrusionOk="0" h="60913" w="35109">
                    <a:moveTo>
                      <a:pt x="631" y="60129"/>
                    </a:moveTo>
                    <a:cubicBezTo>
                      <a:pt x="-301" y="49087"/>
                      <a:pt x="-189" y="37932"/>
                      <a:pt x="893" y="26889"/>
                    </a:cubicBezTo>
                    <a:cubicBezTo>
                      <a:pt x="1489" y="20733"/>
                      <a:pt x="2497" y="14428"/>
                      <a:pt x="5631" y="9131"/>
                    </a:cubicBezTo>
                    <a:cubicBezTo>
                      <a:pt x="8764" y="3833"/>
                      <a:pt x="14547" y="-383"/>
                      <a:pt x="20703" y="28"/>
                    </a:cubicBezTo>
                    <a:cubicBezTo>
                      <a:pt x="27978" y="513"/>
                      <a:pt x="33686" y="7377"/>
                      <a:pt x="34842" y="14578"/>
                    </a:cubicBezTo>
                    <a:cubicBezTo>
                      <a:pt x="35961" y="21778"/>
                      <a:pt x="33424" y="29127"/>
                      <a:pt x="29918" y="35507"/>
                    </a:cubicBezTo>
                    <a:cubicBezTo>
                      <a:pt x="24321" y="45729"/>
                      <a:pt x="16151" y="54533"/>
                      <a:pt x="6339" y="60913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49" name="Google Shape;2749;p32"/>
              <p:cNvSpPr/>
              <p:nvPr/>
            </p:nvSpPr>
            <p:spPr>
              <a:xfrm>
                <a:off x="90684" y="2963883"/>
                <a:ext cx="46476" cy="72209"/>
              </a:xfrm>
              <a:custGeom>
                <a:rect b="b" l="l" r="r" t="t"/>
                <a:pathLst>
                  <a:path extrusionOk="0" h="72209" w="46476">
                    <a:moveTo>
                      <a:pt x="11985" y="65631"/>
                    </a:moveTo>
                    <a:cubicBezTo>
                      <a:pt x="11164" y="55558"/>
                      <a:pt x="11127" y="45448"/>
                      <a:pt x="11985" y="35375"/>
                    </a:cubicBezTo>
                    <a:cubicBezTo>
                      <a:pt x="12619" y="27801"/>
                      <a:pt x="13365" y="18027"/>
                      <a:pt x="20118" y="13102"/>
                    </a:cubicBezTo>
                    <a:cubicBezTo>
                      <a:pt x="25677" y="9073"/>
                      <a:pt x="31870" y="12095"/>
                      <a:pt x="34295" y="18064"/>
                    </a:cubicBezTo>
                    <a:cubicBezTo>
                      <a:pt x="37466" y="25787"/>
                      <a:pt x="33064" y="34740"/>
                      <a:pt x="29072" y="41232"/>
                    </a:cubicBezTo>
                    <a:cubicBezTo>
                      <a:pt x="24073" y="49365"/>
                      <a:pt x="17245" y="56341"/>
                      <a:pt x="9262" y="61602"/>
                    </a:cubicBezTo>
                    <a:cubicBezTo>
                      <a:pt x="3292" y="65556"/>
                      <a:pt x="8889" y="75256"/>
                      <a:pt x="14895" y="71264"/>
                    </a:cubicBezTo>
                    <a:cubicBezTo>
                      <a:pt x="24073" y="65220"/>
                      <a:pt x="31944" y="57423"/>
                      <a:pt x="37914" y="48171"/>
                    </a:cubicBezTo>
                    <a:cubicBezTo>
                      <a:pt x="43957" y="38807"/>
                      <a:pt x="48994" y="26495"/>
                      <a:pt x="45114" y="15341"/>
                    </a:cubicBezTo>
                    <a:cubicBezTo>
                      <a:pt x="41682" y="5454"/>
                      <a:pt x="32206" y="-1858"/>
                      <a:pt x="21461" y="418"/>
                    </a:cubicBezTo>
                    <a:cubicBezTo>
                      <a:pt x="10455" y="2731"/>
                      <a:pt x="4151" y="13513"/>
                      <a:pt x="2173" y="23772"/>
                    </a:cubicBezTo>
                    <a:cubicBezTo>
                      <a:pt x="-476" y="37426"/>
                      <a:pt x="-364" y="51864"/>
                      <a:pt x="718" y="65668"/>
                    </a:cubicBezTo>
                    <a:cubicBezTo>
                      <a:pt x="942" y="68690"/>
                      <a:pt x="3106" y="71264"/>
                      <a:pt x="6314" y="71264"/>
                    </a:cubicBezTo>
                    <a:cubicBezTo>
                      <a:pt x="9224" y="71227"/>
                      <a:pt x="12209" y="68652"/>
                      <a:pt x="11985" y="65631"/>
                    </a:cubicBezTo>
                    <a:lnTo>
                      <a:pt x="11985" y="65631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750" name="Google Shape;2750;p32"/>
            <p:cNvGrpSpPr/>
            <p:nvPr/>
          </p:nvGrpSpPr>
          <p:grpSpPr>
            <a:xfrm>
              <a:off x="87850" y="3023493"/>
              <a:ext cx="67485" cy="60144"/>
              <a:chOff x="87850" y="3023493"/>
              <a:chExt cx="67485" cy="60144"/>
            </a:xfrm>
          </p:grpSpPr>
          <p:sp>
            <p:nvSpPr>
              <p:cNvPr id="2751" name="Google Shape;2751;p32"/>
              <p:cNvSpPr/>
              <p:nvPr/>
            </p:nvSpPr>
            <p:spPr>
              <a:xfrm>
                <a:off x="93342" y="3028901"/>
                <a:ext cx="56401" cy="49137"/>
              </a:xfrm>
              <a:custGeom>
                <a:rect b="b" l="l" r="r" t="t"/>
                <a:pathLst>
                  <a:path extrusionOk="0" h="49137" w="56401">
                    <a:moveTo>
                      <a:pt x="8693" y="5239"/>
                    </a:moveTo>
                    <a:cubicBezTo>
                      <a:pt x="21713" y="1844"/>
                      <a:pt x="36673" y="-3939"/>
                      <a:pt x="47567" y="3970"/>
                    </a:cubicBezTo>
                    <a:cubicBezTo>
                      <a:pt x="54954" y="9305"/>
                      <a:pt x="57416" y="19528"/>
                      <a:pt x="56035" y="28556"/>
                    </a:cubicBezTo>
                    <a:cubicBezTo>
                      <a:pt x="54282" y="39972"/>
                      <a:pt x="44023" y="51649"/>
                      <a:pt x="32868" y="48664"/>
                    </a:cubicBezTo>
                    <a:cubicBezTo>
                      <a:pt x="15632" y="44038"/>
                      <a:pt x="17497" y="12812"/>
                      <a:pt x="0" y="9268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52" name="Google Shape;2752;p32"/>
              <p:cNvSpPr/>
              <p:nvPr/>
            </p:nvSpPr>
            <p:spPr>
              <a:xfrm>
                <a:off x="87850" y="3023493"/>
                <a:ext cx="67485" cy="60144"/>
              </a:xfrm>
              <a:custGeom>
                <a:rect b="b" l="l" r="r" t="t"/>
                <a:pathLst>
                  <a:path extrusionOk="0" h="60144" w="67485">
                    <a:moveTo>
                      <a:pt x="15639" y="16056"/>
                    </a:moveTo>
                    <a:cubicBezTo>
                      <a:pt x="21497" y="14489"/>
                      <a:pt x="27279" y="12661"/>
                      <a:pt x="33211" y="11579"/>
                    </a:cubicBezTo>
                    <a:cubicBezTo>
                      <a:pt x="38061" y="10721"/>
                      <a:pt x="43508" y="10460"/>
                      <a:pt x="47985" y="12848"/>
                    </a:cubicBezTo>
                    <a:cubicBezTo>
                      <a:pt x="56715" y="17437"/>
                      <a:pt x="58058" y="30158"/>
                      <a:pt x="54364" y="38441"/>
                    </a:cubicBezTo>
                    <a:cubicBezTo>
                      <a:pt x="52536" y="42507"/>
                      <a:pt x="49440" y="46574"/>
                      <a:pt x="45224" y="48290"/>
                    </a:cubicBezTo>
                    <a:cubicBezTo>
                      <a:pt x="43433" y="49036"/>
                      <a:pt x="41642" y="49148"/>
                      <a:pt x="39777" y="48700"/>
                    </a:cubicBezTo>
                    <a:cubicBezTo>
                      <a:pt x="39329" y="48588"/>
                      <a:pt x="38882" y="48439"/>
                      <a:pt x="38471" y="48290"/>
                    </a:cubicBezTo>
                    <a:cubicBezTo>
                      <a:pt x="37539" y="47954"/>
                      <a:pt x="39516" y="48887"/>
                      <a:pt x="38098" y="48103"/>
                    </a:cubicBezTo>
                    <a:cubicBezTo>
                      <a:pt x="37800" y="47917"/>
                      <a:pt x="37501" y="47767"/>
                      <a:pt x="37166" y="47581"/>
                    </a:cubicBezTo>
                    <a:cubicBezTo>
                      <a:pt x="36867" y="47394"/>
                      <a:pt x="36569" y="47208"/>
                      <a:pt x="36307" y="47021"/>
                    </a:cubicBezTo>
                    <a:cubicBezTo>
                      <a:pt x="36681" y="47320"/>
                      <a:pt x="36718" y="47357"/>
                      <a:pt x="36419" y="47096"/>
                    </a:cubicBezTo>
                    <a:cubicBezTo>
                      <a:pt x="35822" y="46611"/>
                      <a:pt x="35226" y="46051"/>
                      <a:pt x="34703" y="45492"/>
                    </a:cubicBezTo>
                    <a:cubicBezTo>
                      <a:pt x="34330" y="45119"/>
                      <a:pt x="33994" y="44708"/>
                      <a:pt x="33659" y="44298"/>
                    </a:cubicBezTo>
                    <a:cubicBezTo>
                      <a:pt x="33808" y="44484"/>
                      <a:pt x="34181" y="45044"/>
                      <a:pt x="33547" y="44149"/>
                    </a:cubicBezTo>
                    <a:cubicBezTo>
                      <a:pt x="32390" y="42544"/>
                      <a:pt x="31383" y="40828"/>
                      <a:pt x="30488" y="39038"/>
                    </a:cubicBezTo>
                    <a:cubicBezTo>
                      <a:pt x="28585" y="35419"/>
                      <a:pt x="27093" y="31614"/>
                      <a:pt x="25376" y="27883"/>
                    </a:cubicBezTo>
                    <a:cubicBezTo>
                      <a:pt x="21646" y="19712"/>
                      <a:pt x="16385" y="11393"/>
                      <a:pt x="6984" y="9304"/>
                    </a:cubicBezTo>
                    <a:cubicBezTo>
                      <a:pt x="-30" y="7737"/>
                      <a:pt x="-3014" y="18519"/>
                      <a:pt x="3999" y="20085"/>
                    </a:cubicBezTo>
                    <a:cubicBezTo>
                      <a:pt x="6014" y="20533"/>
                      <a:pt x="6462" y="20608"/>
                      <a:pt x="8402" y="22063"/>
                    </a:cubicBezTo>
                    <a:cubicBezTo>
                      <a:pt x="7469" y="21391"/>
                      <a:pt x="8775" y="22399"/>
                      <a:pt x="8849" y="22511"/>
                    </a:cubicBezTo>
                    <a:cubicBezTo>
                      <a:pt x="9222" y="22884"/>
                      <a:pt x="9596" y="23219"/>
                      <a:pt x="9931" y="23630"/>
                    </a:cubicBezTo>
                    <a:cubicBezTo>
                      <a:pt x="10230" y="23965"/>
                      <a:pt x="10528" y="24301"/>
                      <a:pt x="10789" y="24637"/>
                    </a:cubicBezTo>
                    <a:cubicBezTo>
                      <a:pt x="11050" y="24935"/>
                      <a:pt x="11013" y="24898"/>
                      <a:pt x="10752" y="24562"/>
                    </a:cubicBezTo>
                    <a:cubicBezTo>
                      <a:pt x="10976" y="24861"/>
                      <a:pt x="11162" y="25159"/>
                      <a:pt x="11386" y="25458"/>
                    </a:cubicBezTo>
                    <a:cubicBezTo>
                      <a:pt x="13811" y="29226"/>
                      <a:pt x="15639" y="33292"/>
                      <a:pt x="17430" y="37433"/>
                    </a:cubicBezTo>
                    <a:cubicBezTo>
                      <a:pt x="21086" y="45716"/>
                      <a:pt x="25302" y="54781"/>
                      <a:pt x="34144" y="58549"/>
                    </a:cubicBezTo>
                    <a:cubicBezTo>
                      <a:pt x="46977" y="63996"/>
                      <a:pt x="59550" y="54669"/>
                      <a:pt x="64624" y="43030"/>
                    </a:cubicBezTo>
                    <a:cubicBezTo>
                      <a:pt x="69735" y="31240"/>
                      <a:pt x="68280" y="14937"/>
                      <a:pt x="57983" y="6244"/>
                    </a:cubicBezTo>
                    <a:cubicBezTo>
                      <a:pt x="44776" y="-4873"/>
                      <a:pt x="27428" y="1469"/>
                      <a:pt x="12729" y="5349"/>
                    </a:cubicBezTo>
                    <a:cubicBezTo>
                      <a:pt x="5716" y="7103"/>
                      <a:pt x="8663" y="17884"/>
                      <a:pt x="15639" y="16056"/>
                    </a:cubicBezTo>
                    <a:lnTo>
                      <a:pt x="15639" y="16056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753" name="Google Shape;2753;p32"/>
            <p:cNvGrpSpPr/>
            <p:nvPr/>
          </p:nvGrpSpPr>
          <p:grpSpPr>
            <a:xfrm>
              <a:off x="4" y="3048435"/>
              <a:ext cx="64031" cy="59485"/>
              <a:chOff x="4" y="3048435"/>
              <a:chExt cx="64031" cy="59485"/>
            </a:xfrm>
          </p:grpSpPr>
          <p:sp>
            <p:nvSpPr>
              <p:cNvPr id="2754" name="Google Shape;2754;p32"/>
              <p:cNvSpPr/>
              <p:nvPr/>
            </p:nvSpPr>
            <p:spPr>
              <a:xfrm>
                <a:off x="5485" y="3054092"/>
                <a:ext cx="53022" cy="48344"/>
              </a:xfrm>
              <a:custGeom>
                <a:rect b="b" l="l" r="r" t="t"/>
                <a:pathLst>
                  <a:path extrusionOk="0" h="48344" w="53022">
                    <a:moveTo>
                      <a:pt x="50662" y="47387"/>
                    </a:moveTo>
                    <a:cubicBezTo>
                      <a:pt x="43947" y="37053"/>
                      <a:pt x="37231" y="26756"/>
                      <a:pt x="30516" y="16422"/>
                    </a:cubicBezTo>
                    <a:cubicBezTo>
                      <a:pt x="26785" y="10677"/>
                      <a:pt x="22794" y="4708"/>
                      <a:pt x="16675" y="1649"/>
                    </a:cubicBezTo>
                    <a:cubicBezTo>
                      <a:pt x="13019" y="-180"/>
                      <a:pt x="8505" y="-739"/>
                      <a:pt x="4961" y="1275"/>
                    </a:cubicBezTo>
                    <a:cubicBezTo>
                      <a:pt x="-1755" y="5081"/>
                      <a:pt x="-934" y="15340"/>
                      <a:pt x="3170" y="21906"/>
                    </a:cubicBezTo>
                    <a:cubicBezTo>
                      <a:pt x="12571" y="36941"/>
                      <a:pt x="31897" y="42015"/>
                      <a:pt x="49468" y="44440"/>
                    </a:cubicBezTo>
                    <a:cubicBezTo>
                      <a:pt x="50811" y="44626"/>
                      <a:pt x="52341" y="44925"/>
                      <a:pt x="52901" y="46156"/>
                    </a:cubicBezTo>
                    <a:cubicBezTo>
                      <a:pt x="53497" y="47350"/>
                      <a:pt x="51744" y="49066"/>
                      <a:pt x="50923" y="48021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55" name="Google Shape;2755;p32"/>
              <p:cNvSpPr/>
              <p:nvPr/>
            </p:nvSpPr>
            <p:spPr>
              <a:xfrm>
                <a:off x="4" y="3048435"/>
                <a:ext cx="64031" cy="59485"/>
              </a:xfrm>
              <a:custGeom>
                <a:rect b="b" l="l" r="r" t="t"/>
                <a:pathLst>
                  <a:path extrusionOk="0" h="59485" w="64031">
                    <a:moveTo>
                      <a:pt x="60993" y="50246"/>
                    </a:moveTo>
                    <a:cubicBezTo>
                      <a:pt x="53867" y="39278"/>
                      <a:pt x="46816" y="28197"/>
                      <a:pt x="39541" y="17304"/>
                    </a:cubicBezTo>
                    <a:cubicBezTo>
                      <a:pt x="33386" y="8051"/>
                      <a:pt x="23686" y="-2730"/>
                      <a:pt x="11188" y="627"/>
                    </a:cubicBezTo>
                    <a:cubicBezTo>
                      <a:pt x="-42" y="3649"/>
                      <a:pt x="-2056" y="16781"/>
                      <a:pt x="1786" y="26220"/>
                    </a:cubicBezTo>
                    <a:cubicBezTo>
                      <a:pt x="5554" y="35510"/>
                      <a:pt x="13837" y="42561"/>
                      <a:pt x="22641" y="46926"/>
                    </a:cubicBezTo>
                    <a:cubicBezTo>
                      <a:pt x="27864" y="49500"/>
                      <a:pt x="33423" y="51402"/>
                      <a:pt x="39056" y="52820"/>
                    </a:cubicBezTo>
                    <a:cubicBezTo>
                      <a:pt x="41668" y="53454"/>
                      <a:pt x="44317" y="54014"/>
                      <a:pt x="47003" y="54499"/>
                    </a:cubicBezTo>
                    <a:cubicBezTo>
                      <a:pt x="48458" y="54760"/>
                      <a:pt x="49875" y="54984"/>
                      <a:pt x="51330" y="55208"/>
                    </a:cubicBezTo>
                    <a:cubicBezTo>
                      <a:pt x="51815" y="55282"/>
                      <a:pt x="52300" y="55357"/>
                      <a:pt x="52748" y="55431"/>
                    </a:cubicBezTo>
                    <a:cubicBezTo>
                      <a:pt x="53196" y="55506"/>
                      <a:pt x="53681" y="55544"/>
                      <a:pt x="54128" y="55655"/>
                    </a:cubicBezTo>
                    <a:cubicBezTo>
                      <a:pt x="55882" y="56215"/>
                      <a:pt x="55434" y="55245"/>
                      <a:pt x="52860" y="52783"/>
                    </a:cubicBezTo>
                    <a:cubicBezTo>
                      <a:pt x="53121" y="51850"/>
                      <a:pt x="53382" y="50917"/>
                      <a:pt x="53606" y="49947"/>
                    </a:cubicBezTo>
                    <a:cubicBezTo>
                      <a:pt x="54651" y="49425"/>
                      <a:pt x="55695" y="48903"/>
                      <a:pt x="56740" y="48343"/>
                    </a:cubicBezTo>
                    <a:cubicBezTo>
                      <a:pt x="58046" y="48903"/>
                      <a:pt x="59389" y="49425"/>
                      <a:pt x="60694" y="49985"/>
                    </a:cubicBezTo>
                    <a:cubicBezTo>
                      <a:pt x="60583" y="49910"/>
                      <a:pt x="60471" y="49798"/>
                      <a:pt x="60359" y="49724"/>
                    </a:cubicBezTo>
                    <a:cubicBezTo>
                      <a:pt x="58008" y="47858"/>
                      <a:pt x="54763" y="47411"/>
                      <a:pt x="52450" y="49724"/>
                    </a:cubicBezTo>
                    <a:cubicBezTo>
                      <a:pt x="50510" y="51664"/>
                      <a:pt x="50062" y="55730"/>
                      <a:pt x="52450" y="57633"/>
                    </a:cubicBezTo>
                    <a:cubicBezTo>
                      <a:pt x="55397" y="59946"/>
                      <a:pt x="59053" y="60282"/>
                      <a:pt x="61888" y="57558"/>
                    </a:cubicBezTo>
                    <a:cubicBezTo>
                      <a:pt x="64388" y="55133"/>
                      <a:pt x="64686" y="51328"/>
                      <a:pt x="62858" y="48492"/>
                    </a:cubicBezTo>
                    <a:cubicBezTo>
                      <a:pt x="59874" y="43904"/>
                      <a:pt x="52599" y="44277"/>
                      <a:pt x="47786" y="43344"/>
                    </a:cubicBezTo>
                    <a:cubicBezTo>
                      <a:pt x="38795" y="41591"/>
                      <a:pt x="29804" y="38979"/>
                      <a:pt x="22156" y="33756"/>
                    </a:cubicBezTo>
                    <a:cubicBezTo>
                      <a:pt x="18761" y="31443"/>
                      <a:pt x="15627" y="28347"/>
                      <a:pt x="13464" y="24802"/>
                    </a:cubicBezTo>
                    <a:cubicBezTo>
                      <a:pt x="12382" y="23049"/>
                      <a:pt x="11934" y="22004"/>
                      <a:pt x="11449" y="19878"/>
                    </a:cubicBezTo>
                    <a:cubicBezTo>
                      <a:pt x="11113" y="18423"/>
                      <a:pt x="10964" y="16072"/>
                      <a:pt x="11225" y="15028"/>
                    </a:cubicBezTo>
                    <a:cubicBezTo>
                      <a:pt x="11635" y="13312"/>
                      <a:pt x="11710" y="12976"/>
                      <a:pt x="12904" y="12006"/>
                    </a:cubicBezTo>
                    <a:cubicBezTo>
                      <a:pt x="12382" y="12454"/>
                      <a:pt x="13202" y="11782"/>
                      <a:pt x="13389" y="11708"/>
                    </a:cubicBezTo>
                    <a:cubicBezTo>
                      <a:pt x="13837" y="11521"/>
                      <a:pt x="14471" y="11335"/>
                      <a:pt x="14918" y="11297"/>
                    </a:cubicBezTo>
                    <a:cubicBezTo>
                      <a:pt x="15926" y="11185"/>
                      <a:pt x="17008" y="11446"/>
                      <a:pt x="17978" y="11708"/>
                    </a:cubicBezTo>
                    <a:cubicBezTo>
                      <a:pt x="22268" y="12976"/>
                      <a:pt x="25551" y="16819"/>
                      <a:pt x="28051" y="20363"/>
                    </a:cubicBezTo>
                    <a:cubicBezTo>
                      <a:pt x="36258" y="31854"/>
                      <a:pt x="43570" y="44090"/>
                      <a:pt x="51293" y="55954"/>
                    </a:cubicBezTo>
                    <a:cubicBezTo>
                      <a:pt x="55210" y="61886"/>
                      <a:pt x="64910" y="56290"/>
                      <a:pt x="60993" y="50246"/>
                    </a:cubicBezTo>
                    <a:lnTo>
                      <a:pt x="60993" y="50246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756" name="Google Shape;2756;p32"/>
            <p:cNvGrpSpPr/>
            <p:nvPr/>
          </p:nvGrpSpPr>
          <p:grpSpPr>
            <a:xfrm>
              <a:off x="52923" y="3075638"/>
              <a:ext cx="62511" cy="43968"/>
              <a:chOff x="52923" y="3075638"/>
              <a:chExt cx="62511" cy="43968"/>
            </a:xfrm>
          </p:grpSpPr>
          <p:sp>
            <p:nvSpPr>
              <p:cNvPr id="2757" name="Google Shape;2757;p32"/>
              <p:cNvSpPr/>
              <p:nvPr/>
            </p:nvSpPr>
            <p:spPr>
              <a:xfrm>
                <a:off x="58572" y="3081202"/>
                <a:ext cx="51283" cy="32963"/>
              </a:xfrm>
              <a:custGeom>
                <a:rect b="b" l="l" r="r" t="t"/>
                <a:pathLst>
                  <a:path extrusionOk="0" h="32963" w="51283">
                    <a:moveTo>
                      <a:pt x="5969" y="20799"/>
                    </a:moveTo>
                    <a:cubicBezTo>
                      <a:pt x="10073" y="13151"/>
                      <a:pt x="15706" y="5914"/>
                      <a:pt x="23578" y="2220"/>
                    </a:cubicBezTo>
                    <a:cubicBezTo>
                      <a:pt x="31450" y="-1473"/>
                      <a:pt x="41821" y="-727"/>
                      <a:pt x="47604" y="5727"/>
                    </a:cubicBezTo>
                    <a:cubicBezTo>
                      <a:pt x="54580" y="13525"/>
                      <a:pt x="51148" y="27925"/>
                      <a:pt x="41411" y="31731"/>
                    </a:cubicBezTo>
                    <a:cubicBezTo>
                      <a:pt x="28279" y="36842"/>
                      <a:pt x="12908" y="24045"/>
                      <a:pt x="0" y="29679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58" name="Google Shape;2758;p32"/>
              <p:cNvSpPr/>
              <p:nvPr/>
            </p:nvSpPr>
            <p:spPr>
              <a:xfrm>
                <a:off x="52923" y="3075638"/>
                <a:ext cx="62511" cy="43968"/>
              </a:xfrm>
              <a:custGeom>
                <a:rect b="b" l="l" r="r" t="t"/>
                <a:pathLst>
                  <a:path extrusionOk="0" h="43968" w="62511">
                    <a:moveTo>
                      <a:pt x="16468" y="29198"/>
                    </a:moveTo>
                    <a:cubicBezTo>
                      <a:pt x="20124" y="22521"/>
                      <a:pt x="25310" y="15358"/>
                      <a:pt x="32249" y="12522"/>
                    </a:cubicBezTo>
                    <a:cubicBezTo>
                      <a:pt x="35532" y="11179"/>
                      <a:pt x="39188" y="10806"/>
                      <a:pt x="42173" y="11403"/>
                    </a:cubicBezTo>
                    <a:cubicBezTo>
                      <a:pt x="43852" y="11739"/>
                      <a:pt x="45083" y="12149"/>
                      <a:pt x="46351" y="12858"/>
                    </a:cubicBezTo>
                    <a:cubicBezTo>
                      <a:pt x="46687" y="13045"/>
                      <a:pt x="47881" y="13865"/>
                      <a:pt x="47881" y="13865"/>
                    </a:cubicBezTo>
                    <a:cubicBezTo>
                      <a:pt x="48217" y="14126"/>
                      <a:pt x="48553" y="14462"/>
                      <a:pt x="48851" y="14761"/>
                    </a:cubicBezTo>
                    <a:cubicBezTo>
                      <a:pt x="48851" y="14761"/>
                      <a:pt x="50008" y="16216"/>
                      <a:pt x="49485" y="15432"/>
                    </a:cubicBezTo>
                    <a:cubicBezTo>
                      <a:pt x="49896" y="16029"/>
                      <a:pt x="50306" y="16701"/>
                      <a:pt x="50604" y="17372"/>
                    </a:cubicBezTo>
                    <a:cubicBezTo>
                      <a:pt x="50306" y="16701"/>
                      <a:pt x="50903" y="18267"/>
                      <a:pt x="50978" y="18641"/>
                    </a:cubicBezTo>
                    <a:cubicBezTo>
                      <a:pt x="51425" y="20319"/>
                      <a:pt x="51388" y="20543"/>
                      <a:pt x="51276" y="22707"/>
                    </a:cubicBezTo>
                    <a:cubicBezTo>
                      <a:pt x="51201" y="24461"/>
                      <a:pt x="51425" y="22147"/>
                      <a:pt x="51239" y="23192"/>
                    </a:cubicBezTo>
                    <a:cubicBezTo>
                      <a:pt x="51164" y="23565"/>
                      <a:pt x="51089" y="23938"/>
                      <a:pt x="51015" y="24311"/>
                    </a:cubicBezTo>
                    <a:cubicBezTo>
                      <a:pt x="50828" y="25057"/>
                      <a:pt x="50604" y="25766"/>
                      <a:pt x="50343" y="26475"/>
                    </a:cubicBezTo>
                    <a:cubicBezTo>
                      <a:pt x="50008" y="27370"/>
                      <a:pt x="50642" y="25841"/>
                      <a:pt x="50231" y="26699"/>
                    </a:cubicBezTo>
                    <a:cubicBezTo>
                      <a:pt x="50045" y="27109"/>
                      <a:pt x="49821" y="27520"/>
                      <a:pt x="49560" y="27930"/>
                    </a:cubicBezTo>
                    <a:cubicBezTo>
                      <a:pt x="49373" y="28266"/>
                      <a:pt x="49187" y="28564"/>
                      <a:pt x="48963" y="28863"/>
                    </a:cubicBezTo>
                    <a:cubicBezTo>
                      <a:pt x="48478" y="29609"/>
                      <a:pt x="49000" y="28863"/>
                      <a:pt x="48664" y="29273"/>
                    </a:cubicBezTo>
                    <a:cubicBezTo>
                      <a:pt x="46650" y="31586"/>
                      <a:pt x="44785" y="32519"/>
                      <a:pt x="41912" y="32817"/>
                    </a:cubicBezTo>
                    <a:cubicBezTo>
                      <a:pt x="38107" y="33190"/>
                      <a:pt x="35159" y="32519"/>
                      <a:pt x="31429" y="31586"/>
                    </a:cubicBezTo>
                    <a:cubicBezTo>
                      <a:pt x="22587" y="29422"/>
                      <a:pt x="13036" y="26139"/>
                      <a:pt x="4120" y="29796"/>
                    </a:cubicBezTo>
                    <a:cubicBezTo>
                      <a:pt x="1322" y="30952"/>
                      <a:pt x="-656" y="33526"/>
                      <a:pt x="202" y="36697"/>
                    </a:cubicBezTo>
                    <a:cubicBezTo>
                      <a:pt x="911" y="39346"/>
                      <a:pt x="4269" y="41771"/>
                      <a:pt x="7104" y="40614"/>
                    </a:cubicBezTo>
                    <a:cubicBezTo>
                      <a:pt x="10984" y="39010"/>
                      <a:pt x="14678" y="39160"/>
                      <a:pt x="18707" y="39980"/>
                    </a:cubicBezTo>
                    <a:cubicBezTo>
                      <a:pt x="23221" y="40913"/>
                      <a:pt x="27660" y="42368"/>
                      <a:pt x="32175" y="43226"/>
                    </a:cubicBezTo>
                    <a:cubicBezTo>
                      <a:pt x="42061" y="45129"/>
                      <a:pt x="52171" y="43711"/>
                      <a:pt x="58327" y="34981"/>
                    </a:cubicBezTo>
                    <a:cubicBezTo>
                      <a:pt x="63289" y="28005"/>
                      <a:pt x="64072" y="17596"/>
                      <a:pt x="59409" y="10247"/>
                    </a:cubicBezTo>
                    <a:cubicBezTo>
                      <a:pt x="53776" y="1367"/>
                      <a:pt x="42621" y="-1431"/>
                      <a:pt x="32772" y="659"/>
                    </a:cubicBezTo>
                    <a:cubicBezTo>
                      <a:pt x="20871" y="3195"/>
                      <a:pt x="12290" y="13306"/>
                      <a:pt x="6731" y="23528"/>
                    </a:cubicBezTo>
                    <a:cubicBezTo>
                      <a:pt x="3336" y="29870"/>
                      <a:pt x="12999" y="35541"/>
                      <a:pt x="16468" y="29198"/>
                    </a:cubicBezTo>
                    <a:lnTo>
                      <a:pt x="16468" y="29198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759" name="Google Shape;2759;p32"/>
            <p:cNvGrpSpPr/>
            <p:nvPr/>
          </p:nvGrpSpPr>
          <p:grpSpPr>
            <a:xfrm>
              <a:off x="8624" y="3125241"/>
              <a:ext cx="50837" cy="53824"/>
              <a:chOff x="8624" y="3125241"/>
              <a:chExt cx="50837" cy="53824"/>
            </a:xfrm>
          </p:grpSpPr>
          <p:sp>
            <p:nvSpPr>
              <p:cNvPr id="2760" name="Google Shape;2760;p32"/>
              <p:cNvSpPr/>
              <p:nvPr/>
            </p:nvSpPr>
            <p:spPr>
              <a:xfrm>
                <a:off x="14268" y="3130843"/>
                <a:ext cx="39565" cy="42563"/>
              </a:xfrm>
              <a:custGeom>
                <a:rect b="b" l="l" r="r" t="t"/>
                <a:pathLst>
                  <a:path extrusionOk="0" h="42563" w="39565">
                    <a:moveTo>
                      <a:pt x="39491" y="37938"/>
                    </a:moveTo>
                    <a:cubicBezTo>
                      <a:pt x="35164" y="28648"/>
                      <a:pt x="30090" y="19657"/>
                      <a:pt x="24419" y="11114"/>
                    </a:cubicBezTo>
                    <a:cubicBezTo>
                      <a:pt x="20166" y="4734"/>
                      <a:pt x="13078" y="-2205"/>
                      <a:pt x="5989" y="668"/>
                    </a:cubicBezTo>
                    <a:cubicBezTo>
                      <a:pt x="431" y="2944"/>
                      <a:pt x="-1286" y="10480"/>
                      <a:pt x="953" y="16038"/>
                    </a:cubicBezTo>
                    <a:cubicBezTo>
                      <a:pt x="3191" y="21597"/>
                      <a:pt x="8228" y="25477"/>
                      <a:pt x="13190" y="28760"/>
                    </a:cubicBezTo>
                    <a:cubicBezTo>
                      <a:pt x="21472" y="34244"/>
                      <a:pt x="30351" y="38870"/>
                      <a:pt x="39566" y="42564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61" name="Google Shape;2761;p32"/>
              <p:cNvSpPr/>
              <p:nvPr/>
            </p:nvSpPr>
            <p:spPr>
              <a:xfrm>
                <a:off x="8624" y="3125241"/>
                <a:ext cx="50837" cy="53824"/>
              </a:xfrm>
              <a:custGeom>
                <a:rect b="b" l="l" r="r" t="t"/>
                <a:pathLst>
                  <a:path extrusionOk="0" h="53824" w="50837">
                    <a:moveTo>
                      <a:pt x="49948" y="40705"/>
                    </a:moveTo>
                    <a:cubicBezTo>
                      <a:pt x="45844" y="31975"/>
                      <a:pt x="41181" y="23544"/>
                      <a:pt x="35920" y="15485"/>
                    </a:cubicBezTo>
                    <a:cubicBezTo>
                      <a:pt x="31220" y="8285"/>
                      <a:pt x="24318" y="-183"/>
                      <a:pt x="14842" y="3"/>
                    </a:cubicBezTo>
                    <a:cubicBezTo>
                      <a:pt x="5664" y="190"/>
                      <a:pt x="-491" y="8695"/>
                      <a:pt x="31" y="17463"/>
                    </a:cubicBezTo>
                    <a:cubicBezTo>
                      <a:pt x="628" y="26864"/>
                      <a:pt x="7530" y="33430"/>
                      <a:pt x="14879" y="38429"/>
                    </a:cubicBezTo>
                    <a:cubicBezTo>
                      <a:pt x="23870" y="44548"/>
                      <a:pt x="33607" y="49472"/>
                      <a:pt x="43718" y="53539"/>
                    </a:cubicBezTo>
                    <a:cubicBezTo>
                      <a:pt x="46516" y="54658"/>
                      <a:pt x="49873" y="52308"/>
                      <a:pt x="50619" y="49622"/>
                    </a:cubicBezTo>
                    <a:cubicBezTo>
                      <a:pt x="51515" y="46413"/>
                      <a:pt x="49538" y="43876"/>
                      <a:pt x="46702" y="42720"/>
                    </a:cubicBezTo>
                    <a:cubicBezTo>
                      <a:pt x="39465" y="39810"/>
                      <a:pt x="32488" y="36228"/>
                      <a:pt x="25847" y="32162"/>
                    </a:cubicBezTo>
                    <a:cubicBezTo>
                      <a:pt x="22937" y="30371"/>
                      <a:pt x="19766" y="28431"/>
                      <a:pt x="17379" y="26416"/>
                    </a:cubicBezTo>
                    <a:cubicBezTo>
                      <a:pt x="16110" y="25335"/>
                      <a:pt x="14879" y="24215"/>
                      <a:pt x="13835" y="22947"/>
                    </a:cubicBezTo>
                    <a:cubicBezTo>
                      <a:pt x="13573" y="22649"/>
                      <a:pt x="13163" y="22051"/>
                      <a:pt x="12790" y="21417"/>
                    </a:cubicBezTo>
                    <a:cubicBezTo>
                      <a:pt x="12603" y="21156"/>
                      <a:pt x="12454" y="20858"/>
                      <a:pt x="12305" y="20559"/>
                    </a:cubicBezTo>
                    <a:cubicBezTo>
                      <a:pt x="12305" y="20559"/>
                      <a:pt x="11596" y="18918"/>
                      <a:pt x="11820" y="19627"/>
                    </a:cubicBezTo>
                    <a:cubicBezTo>
                      <a:pt x="11596" y="19030"/>
                      <a:pt x="11484" y="18433"/>
                      <a:pt x="11335" y="17836"/>
                    </a:cubicBezTo>
                    <a:cubicBezTo>
                      <a:pt x="11111" y="16940"/>
                      <a:pt x="11372" y="18619"/>
                      <a:pt x="11298" y="17724"/>
                    </a:cubicBezTo>
                    <a:cubicBezTo>
                      <a:pt x="11298" y="17463"/>
                      <a:pt x="11260" y="17202"/>
                      <a:pt x="11260" y="16903"/>
                    </a:cubicBezTo>
                    <a:cubicBezTo>
                      <a:pt x="11260" y="16642"/>
                      <a:pt x="11410" y="14627"/>
                      <a:pt x="11260" y="15709"/>
                    </a:cubicBezTo>
                    <a:cubicBezTo>
                      <a:pt x="11372" y="14926"/>
                      <a:pt x="11596" y="14142"/>
                      <a:pt x="11857" y="13396"/>
                    </a:cubicBezTo>
                    <a:cubicBezTo>
                      <a:pt x="12156" y="12576"/>
                      <a:pt x="11484" y="14031"/>
                      <a:pt x="11932" y="13322"/>
                    </a:cubicBezTo>
                    <a:cubicBezTo>
                      <a:pt x="12044" y="13098"/>
                      <a:pt x="12193" y="12874"/>
                      <a:pt x="12305" y="12650"/>
                    </a:cubicBezTo>
                    <a:cubicBezTo>
                      <a:pt x="12753" y="11792"/>
                      <a:pt x="12529" y="12314"/>
                      <a:pt x="12342" y="12538"/>
                    </a:cubicBezTo>
                    <a:cubicBezTo>
                      <a:pt x="12566" y="12277"/>
                      <a:pt x="12790" y="12053"/>
                      <a:pt x="13051" y="11792"/>
                    </a:cubicBezTo>
                    <a:cubicBezTo>
                      <a:pt x="13238" y="11606"/>
                      <a:pt x="13872" y="11307"/>
                      <a:pt x="13126" y="11717"/>
                    </a:cubicBezTo>
                    <a:cubicBezTo>
                      <a:pt x="13424" y="11531"/>
                      <a:pt x="13723" y="11344"/>
                      <a:pt x="14021" y="11195"/>
                    </a:cubicBezTo>
                    <a:cubicBezTo>
                      <a:pt x="13163" y="11568"/>
                      <a:pt x="15663" y="11009"/>
                      <a:pt x="14618" y="11083"/>
                    </a:cubicBezTo>
                    <a:cubicBezTo>
                      <a:pt x="15737" y="11009"/>
                      <a:pt x="16483" y="11233"/>
                      <a:pt x="17229" y="11606"/>
                    </a:cubicBezTo>
                    <a:cubicBezTo>
                      <a:pt x="18871" y="12426"/>
                      <a:pt x="19804" y="13172"/>
                      <a:pt x="21035" y="14366"/>
                    </a:cubicBezTo>
                    <a:cubicBezTo>
                      <a:pt x="23572" y="16791"/>
                      <a:pt x="25213" y="19328"/>
                      <a:pt x="27153" y="22313"/>
                    </a:cubicBezTo>
                    <a:cubicBezTo>
                      <a:pt x="32078" y="29998"/>
                      <a:pt x="36480" y="37982"/>
                      <a:pt x="40323" y="46264"/>
                    </a:cubicBezTo>
                    <a:cubicBezTo>
                      <a:pt x="41591" y="48987"/>
                      <a:pt x="45546" y="49696"/>
                      <a:pt x="47971" y="48279"/>
                    </a:cubicBezTo>
                    <a:cubicBezTo>
                      <a:pt x="50731" y="46712"/>
                      <a:pt x="51254" y="43428"/>
                      <a:pt x="49948" y="40705"/>
                    </a:cubicBezTo>
                    <a:lnTo>
                      <a:pt x="49948" y="40705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762" name="Google Shape;2762;p32"/>
            <p:cNvGrpSpPr/>
            <p:nvPr/>
          </p:nvGrpSpPr>
          <p:grpSpPr>
            <a:xfrm>
              <a:off x="53064" y="3128145"/>
              <a:ext cx="47662" cy="62908"/>
              <a:chOff x="53064" y="3128145"/>
              <a:chExt cx="47662" cy="62908"/>
            </a:xfrm>
          </p:grpSpPr>
          <p:sp>
            <p:nvSpPr>
              <p:cNvPr id="2763" name="Google Shape;2763;p32"/>
              <p:cNvSpPr/>
              <p:nvPr/>
            </p:nvSpPr>
            <p:spPr>
              <a:xfrm>
                <a:off x="58544" y="3133773"/>
                <a:ext cx="36640" cy="51721"/>
              </a:xfrm>
              <a:custGeom>
                <a:rect b="b" l="l" r="r" t="t"/>
                <a:pathLst>
                  <a:path extrusionOk="0" h="51721" w="36640">
                    <a:moveTo>
                      <a:pt x="625" y="36911"/>
                    </a:moveTo>
                    <a:cubicBezTo>
                      <a:pt x="-867" y="26278"/>
                      <a:pt x="-47" y="14414"/>
                      <a:pt x="7079" y="6393"/>
                    </a:cubicBezTo>
                    <a:cubicBezTo>
                      <a:pt x="14205" y="-1628"/>
                      <a:pt x="29277" y="-2672"/>
                      <a:pt x="34761" y="6542"/>
                    </a:cubicBezTo>
                    <a:cubicBezTo>
                      <a:pt x="40170" y="15683"/>
                      <a:pt x="33082" y="27621"/>
                      <a:pt x="23942" y="33030"/>
                    </a:cubicBezTo>
                    <a:cubicBezTo>
                      <a:pt x="15473" y="38030"/>
                      <a:pt x="3684" y="41910"/>
                      <a:pt x="2826" y="51721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64" name="Google Shape;2764;p32"/>
              <p:cNvSpPr/>
              <p:nvPr/>
            </p:nvSpPr>
            <p:spPr>
              <a:xfrm>
                <a:off x="53064" y="3128145"/>
                <a:ext cx="47662" cy="62908"/>
              </a:xfrm>
              <a:custGeom>
                <a:rect b="b" l="l" r="r" t="t"/>
                <a:pathLst>
                  <a:path extrusionOk="0" h="62908" w="47662">
                    <a:moveTo>
                      <a:pt x="11477" y="41084"/>
                    </a:moveTo>
                    <a:cubicBezTo>
                      <a:pt x="10432" y="33361"/>
                      <a:pt x="10805" y="24370"/>
                      <a:pt x="15245" y="17618"/>
                    </a:cubicBezTo>
                    <a:cubicBezTo>
                      <a:pt x="16103" y="16312"/>
                      <a:pt x="17148" y="15155"/>
                      <a:pt x="18453" y="14111"/>
                    </a:cubicBezTo>
                    <a:cubicBezTo>
                      <a:pt x="17782" y="14633"/>
                      <a:pt x="19311" y="13588"/>
                      <a:pt x="19573" y="13402"/>
                    </a:cubicBezTo>
                    <a:cubicBezTo>
                      <a:pt x="19983" y="13178"/>
                      <a:pt x="20393" y="12954"/>
                      <a:pt x="20766" y="12730"/>
                    </a:cubicBezTo>
                    <a:cubicBezTo>
                      <a:pt x="21028" y="12618"/>
                      <a:pt x="21251" y="12469"/>
                      <a:pt x="21513" y="12357"/>
                    </a:cubicBezTo>
                    <a:cubicBezTo>
                      <a:pt x="21102" y="12506"/>
                      <a:pt x="21102" y="12544"/>
                      <a:pt x="21438" y="12394"/>
                    </a:cubicBezTo>
                    <a:cubicBezTo>
                      <a:pt x="22221" y="12096"/>
                      <a:pt x="23005" y="11835"/>
                      <a:pt x="23826" y="11648"/>
                    </a:cubicBezTo>
                    <a:cubicBezTo>
                      <a:pt x="24199" y="11574"/>
                      <a:pt x="24534" y="11499"/>
                      <a:pt x="24908" y="11424"/>
                    </a:cubicBezTo>
                    <a:cubicBezTo>
                      <a:pt x="26549" y="11014"/>
                      <a:pt x="24311" y="11462"/>
                      <a:pt x="25318" y="11350"/>
                    </a:cubicBezTo>
                    <a:cubicBezTo>
                      <a:pt x="26139" y="11275"/>
                      <a:pt x="26959" y="11238"/>
                      <a:pt x="27780" y="11238"/>
                    </a:cubicBezTo>
                    <a:cubicBezTo>
                      <a:pt x="28153" y="11238"/>
                      <a:pt x="28489" y="11275"/>
                      <a:pt x="28862" y="11275"/>
                    </a:cubicBezTo>
                    <a:cubicBezTo>
                      <a:pt x="30168" y="11313"/>
                      <a:pt x="28340" y="11089"/>
                      <a:pt x="29496" y="11350"/>
                    </a:cubicBezTo>
                    <a:cubicBezTo>
                      <a:pt x="30354" y="11574"/>
                      <a:pt x="31175" y="11760"/>
                      <a:pt x="31996" y="12059"/>
                    </a:cubicBezTo>
                    <a:cubicBezTo>
                      <a:pt x="31063" y="11723"/>
                      <a:pt x="32667" y="12432"/>
                      <a:pt x="32966" y="12618"/>
                    </a:cubicBezTo>
                    <a:cubicBezTo>
                      <a:pt x="32891" y="12581"/>
                      <a:pt x="34272" y="13514"/>
                      <a:pt x="33675" y="13066"/>
                    </a:cubicBezTo>
                    <a:cubicBezTo>
                      <a:pt x="33078" y="12581"/>
                      <a:pt x="34346" y="13700"/>
                      <a:pt x="34272" y="13626"/>
                    </a:cubicBezTo>
                    <a:cubicBezTo>
                      <a:pt x="34533" y="13887"/>
                      <a:pt x="34757" y="14111"/>
                      <a:pt x="34980" y="14372"/>
                    </a:cubicBezTo>
                    <a:cubicBezTo>
                      <a:pt x="34346" y="13588"/>
                      <a:pt x="35316" y="14894"/>
                      <a:pt x="35354" y="14969"/>
                    </a:cubicBezTo>
                    <a:cubicBezTo>
                      <a:pt x="36025" y="16125"/>
                      <a:pt x="36435" y="17618"/>
                      <a:pt x="36473" y="18476"/>
                    </a:cubicBezTo>
                    <a:cubicBezTo>
                      <a:pt x="36473" y="18961"/>
                      <a:pt x="36473" y="19483"/>
                      <a:pt x="36473" y="19968"/>
                    </a:cubicBezTo>
                    <a:cubicBezTo>
                      <a:pt x="36473" y="20192"/>
                      <a:pt x="36286" y="21386"/>
                      <a:pt x="36398" y="20565"/>
                    </a:cubicBezTo>
                    <a:cubicBezTo>
                      <a:pt x="36212" y="21572"/>
                      <a:pt x="35913" y="22579"/>
                      <a:pt x="35577" y="23549"/>
                    </a:cubicBezTo>
                    <a:cubicBezTo>
                      <a:pt x="35167" y="24631"/>
                      <a:pt x="34122" y="26497"/>
                      <a:pt x="33152" y="27877"/>
                    </a:cubicBezTo>
                    <a:cubicBezTo>
                      <a:pt x="32220" y="29183"/>
                      <a:pt x="30616" y="30824"/>
                      <a:pt x="29123" y="32055"/>
                    </a:cubicBezTo>
                    <a:cubicBezTo>
                      <a:pt x="26773" y="34033"/>
                      <a:pt x="23005" y="35786"/>
                      <a:pt x="19946" y="37390"/>
                    </a:cubicBezTo>
                    <a:cubicBezTo>
                      <a:pt x="11589" y="41830"/>
                      <a:pt x="3792" y="47202"/>
                      <a:pt x="2672" y="57312"/>
                    </a:cubicBezTo>
                    <a:cubicBezTo>
                      <a:pt x="2337" y="60334"/>
                      <a:pt x="5470" y="62908"/>
                      <a:pt x="8268" y="62908"/>
                    </a:cubicBezTo>
                    <a:cubicBezTo>
                      <a:pt x="11589" y="62908"/>
                      <a:pt x="13529" y="60334"/>
                      <a:pt x="13865" y="57312"/>
                    </a:cubicBezTo>
                    <a:cubicBezTo>
                      <a:pt x="13753" y="58282"/>
                      <a:pt x="14499" y="55372"/>
                      <a:pt x="14350" y="55745"/>
                    </a:cubicBezTo>
                    <a:cubicBezTo>
                      <a:pt x="14163" y="56156"/>
                      <a:pt x="15767" y="53582"/>
                      <a:pt x="15133" y="54365"/>
                    </a:cubicBezTo>
                    <a:cubicBezTo>
                      <a:pt x="16513" y="52574"/>
                      <a:pt x="17633" y="51791"/>
                      <a:pt x="19050" y="50821"/>
                    </a:cubicBezTo>
                    <a:cubicBezTo>
                      <a:pt x="22557" y="48433"/>
                      <a:pt x="26437" y="46642"/>
                      <a:pt x="30168" y="44591"/>
                    </a:cubicBezTo>
                    <a:cubicBezTo>
                      <a:pt x="39010" y="39741"/>
                      <a:pt x="46434" y="31458"/>
                      <a:pt x="47553" y="21124"/>
                    </a:cubicBezTo>
                    <a:cubicBezTo>
                      <a:pt x="48598" y="11424"/>
                      <a:pt x="42069" y="2396"/>
                      <a:pt x="32481" y="493"/>
                    </a:cubicBezTo>
                    <a:cubicBezTo>
                      <a:pt x="23490" y="-1297"/>
                      <a:pt x="13529" y="1836"/>
                      <a:pt x="7709" y="9074"/>
                    </a:cubicBezTo>
                    <a:cubicBezTo>
                      <a:pt x="-275" y="18998"/>
                      <a:pt x="-909" y="31869"/>
                      <a:pt x="732" y="43994"/>
                    </a:cubicBezTo>
                    <a:cubicBezTo>
                      <a:pt x="1143" y="46978"/>
                      <a:pt x="4985" y="48620"/>
                      <a:pt x="7634" y="47911"/>
                    </a:cubicBezTo>
                    <a:cubicBezTo>
                      <a:pt x="10805" y="47053"/>
                      <a:pt x="11887" y="44068"/>
                      <a:pt x="11477" y="41084"/>
                    </a:cubicBezTo>
                    <a:lnTo>
                      <a:pt x="11477" y="41084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2765" name="Google Shape;2765;p32"/>
          <p:cNvGrpSpPr/>
          <p:nvPr/>
        </p:nvGrpSpPr>
        <p:grpSpPr>
          <a:xfrm>
            <a:off x="5513346" y="775946"/>
            <a:ext cx="434915" cy="803636"/>
            <a:chOff x="1449307" y="2914445"/>
            <a:chExt cx="137301" cy="253705"/>
          </a:xfrm>
        </p:grpSpPr>
        <p:sp>
          <p:nvSpPr>
            <p:cNvPr id="2766" name="Google Shape;2766;p32"/>
            <p:cNvSpPr/>
            <p:nvPr/>
          </p:nvSpPr>
          <p:spPr>
            <a:xfrm>
              <a:off x="1468851" y="2934878"/>
              <a:ext cx="76409" cy="166800"/>
            </a:xfrm>
            <a:custGeom>
              <a:rect b="b" l="l" r="r" t="t"/>
              <a:pathLst>
                <a:path extrusionOk="0" h="166800" w="76409">
                  <a:moveTo>
                    <a:pt x="2433" y="10694"/>
                  </a:moveTo>
                  <a:cubicBezTo>
                    <a:pt x="48321" y="43860"/>
                    <a:pt x="72907" y="103962"/>
                    <a:pt x="63356" y="159774"/>
                  </a:cubicBezTo>
                  <a:cubicBezTo>
                    <a:pt x="62162" y="166825"/>
                    <a:pt x="72944" y="169847"/>
                    <a:pt x="74138" y="162758"/>
                  </a:cubicBezTo>
                  <a:cubicBezTo>
                    <a:pt x="82234" y="115266"/>
                    <a:pt x="68355" y="65834"/>
                    <a:pt x="37801" y="28751"/>
                  </a:cubicBezTo>
                  <a:cubicBezTo>
                    <a:pt x="29145" y="18230"/>
                    <a:pt x="19110" y="9015"/>
                    <a:pt x="8067" y="1069"/>
                  </a:cubicBezTo>
                  <a:cubicBezTo>
                    <a:pt x="2247" y="-3222"/>
                    <a:pt x="-3349" y="6515"/>
                    <a:pt x="2433" y="10694"/>
                  </a:cubicBezTo>
                  <a:lnTo>
                    <a:pt x="2433" y="10694"/>
                  </a:lnTo>
                  <a:close/>
                </a:path>
              </a:pathLst>
            </a:custGeom>
            <a:solidFill>
              <a:srgbClr val="3A393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767" name="Google Shape;2767;p32"/>
            <p:cNvGrpSpPr/>
            <p:nvPr/>
          </p:nvGrpSpPr>
          <p:grpSpPr>
            <a:xfrm>
              <a:off x="1495472" y="3047532"/>
              <a:ext cx="44686" cy="50649"/>
              <a:chOff x="1495472" y="3047532"/>
              <a:chExt cx="44686" cy="50649"/>
            </a:xfrm>
          </p:grpSpPr>
          <p:sp>
            <p:nvSpPr>
              <p:cNvPr id="2768" name="Google Shape;2768;p32"/>
              <p:cNvSpPr/>
              <p:nvPr/>
            </p:nvSpPr>
            <p:spPr>
              <a:xfrm>
                <a:off x="1500980" y="3053024"/>
                <a:ext cx="33615" cy="39529"/>
              </a:xfrm>
              <a:custGeom>
                <a:rect b="b" l="l" r="r" t="t"/>
                <a:pathLst>
                  <a:path extrusionOk="0" h="39529" w="33615">
                    <a:moveTo>
                      <a:pt x="33615" y="441"/>
                    </a:moveTo>
                    <a:cubicBezTo>
                      <a:pt x="26004" y="-1164"/>
                      <a:pt x="17834" y="1747"/>
                      <a:pt x="12051" y="6970"/>
                    </a:cubicBezTo>
                    <a:cubicBezTo>
                      <a:pt x="6269" y="12193"/>
                      <a:pt x="2687" y="19505"/>
                      <a:pt x="710" y="27041"/>
                    </a:cubicBezTo>
                    <a:cubicBezTo>
                      <a:pt x="-297" y="30883"/>
                      <a:pt x="-633" y="35659"/>
                      <a:pt x="2463" y="38196"/>
                    </a:cubicBezTo>
                    <a:cubicBezTo>
                      <a:pt x="5000" y="40285"/>
                      <a:pt x="8955" y="39725"/>
                      <a:pt x="11641" y="37860"/>
                    </a:cubicBezTo>
                    <a:cubicBezTo>
                      <a:pt x="14327" y="35995"/>
                      <a:pt x="16081" y="33047"/>
                      <a:pt x="17759" y="30212"/>
                    </a:cubicBezTo>
                    <a:cubicBezTo>
                      <a:pt x="22796" y="21594"/>
                      <a:pt x="27870" y="12976"/>
                      <a:pt x="32906" y="4358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69" name="Google Shape;2769;p32"/>
              <p:cNvSpPr/>
              <p:nvPr/>
            </p:nvSpPr>
            <p:spPr>
              <a:xfrm>
                <a:off x="1495472" y="3047532"/>
                <a:ext cx="44686" cy="50649"/>
              </a:xfrm>
              <a:custGeom>
                <a:rect b="b" l="l" r="r" t="t"/>
                <a:pathLst>
                  <a:path extrusionOk="0" h="50649" w="44686">
                    <a:moveTo>
                      <a:pt x="40615" y="560"/>
                    </a:moveTo>
                    <a:cubicBezTo>
                      <a:pt x="32295" y="-1081"/>
                      <a:pt x="23677" y="933"/>
                      <a:pt x="16850" y="5970"/>
                    </a:cubicBezTo>
                    <a:cubicBezTo>
                      <a:pt x="9948" y="11043"/>
                      <a:pt x="5359" y="18169"/>
                      <a:pt x="2412" y="26116"/>
                    </a:cubicBezTo>
                    <a:cubicBezTo>
                      <a:pt x="-274" y="33390"/>
                      <a:pt x="-2363" y="44023"/>
                      <a:pt x="5583" y="48910"/>
                    </a:cubicBezTo>
                    <a:cubicBezTo>
                      <a:pt x="9538" y="51335"/>
                      <a:pt x="14462" y="51074"/>
                      <a:pt x="18529" y="49060"/>
                    </a:cubicBezTo>
                    <a:cubicBezTo>
                      <a:pt x="22521" y="47120"/>
                      <a:pt x="25244" y="43351"/>
                      <a:pt x="27445" y="39658"/>
                    </a:cubicBezTo>
                    <a:cubicBezTo>
                      <a:pt x="32780" y="30742"/>
                      <a:pt x="37966" y="21713"/>
                      <a:pt x="43226" y="12759"/>
                    </a:cubicBezTo>
                    <a:cubicBezTo>
                      <a:pt x="46882" y="6529"/>
                      <a:pt x="37220" y="896"/>
                      <a:pt x="33564" y="7126"/>
                    </a:cubicBezTo>
                    <a:cubicBezTo>
                      <a:pt x="29721" y="13692"/>
                      <a:pt x="25841" y="20258"/>
                      <a:pt x="21998" y="26824"/>
                    </a:cubicBezTo>
                    <a:cubicBezTo>
                      <a:pt x="20170" y="29921"/>
                      <a:pt x="18454" y="33129"/>
                      <a:pt x="16440" y="36114"/>
                    </a:cubicBezTo>
                    <a:cubicBezTo>
                      <a:pt x="15805" y="37047"/>
                      <a:pt x="15283" y="37793"/>
                      <a:pt x="14127" y="38725"/>
                    </a:cubicBezTo>
                    <a:cubicBezTo>
                      <a:pt x="14574" y="38352"/>
                      <a:pt x="13865" y="38875"/>
                      <a:pt x="13828" y="38912"/>
                    </a:cubicBezTo>
                    <a:cubicBezTo>
                      <a:pt x="13530" y="39098"/>
                      <a:pt x="13194" y="39285"/>
                      <a:pt x="12858" y="39434"/>
                    </a:cubicBezTo>
                    <a:cubicBezTo>
                      <a:pt x="13828" y="39061"/>
                      <a:pt x="11291" y="39583"/>
                      <a:pt x="12485" y="39509"/>
                    </a:cubicBezTo>
                    <a:cubicBezTo>
                      <a:pt x="12149" y="39546"/>
                      <a:pt x="11739" y="39546"/>
                      <a:pt x="11403" y="39509"/>
                    </a:cubicBezTo>
                    <a:cubicBezTo>
                      <a:pt x="12112" y="39583"/>
                      <a:pt x="11590" y="39695"/>
                      <a:pt x="11329" y="39397"/>
                    </a:cubicBezTo>
                    <a:cubicBezTo>
                      <a:pt x="11403" y="39434"/>
                      <a:pt x="11441" y="39434"/>
                      <a:pt x="11515" y="39472"/>
                    </a:cubicBezTo>
                    <a:cubicBezTo>
                      <a:pt x="11851" y="39621"/>
                      <a:pt x="11776" y="39546"/>
                      <a:pt x="11217" y="39285"/>
                    </a:cubicBezTo>
                    <a:cubicBezTo>
                      <a:pt x="11217" y="39322"/>
                      <a:pt x="11814" y="39807"/>
                      <a:pt x="11366" y="39322"/>
                    </a:cubicBezTo>
                    <a:cubicBezTo>
                      <a:pt x="10844" y="38763"/>
                      <a:pt x="11590" y="39994"/>
                      <a:pt x="11366" y="39248"/>
                    </a:cubicBezTo>
                    <a:cubicBezTo>
                      <a:pt x="11179" y="38651"/>
                      <a:pt x="11403" y="39360"/>
                      <a:pt x="11403" y="39472"/>
                    </a:cubicBezTo>
                    <a:cubicBezTo>
                      <a:pt x="11291" y="39136"/>
                      <a:pt x="11217" y="38837"/>
                      <a:pt x="11142" y="38502"/>
                    </a:cubicBezTo>
                    <a:cubicBezTo>
                      <a:pt x="10844" y="37494"/>
                      <a:pt x="11105" y="38837"/>
                      <a:pt x="11105" y="38203"/>
                    </a:cubicBezTo>
                    <a:cubicBezTo>
                      <a:pt x="11105" y="37569"/>
                      <a:pt x="11105" y="36972"/>
                      <a:pt x="11142" y="36338"/>
                    </a:cubicBezTo>
                    <a:cubicBezTo>
                      <a:pt x="11217" y="35218"/>
                      <a:pt x="11179" y="35965"/>
                      <a:pt x="11142" y="36226"/>
                    </a:cubicBezTo>
                    <a:cubicBezTo>
                      <a:pt x="11217" y="35890"/>
                      <a:pt x="11254" y="35517"/>
                      <a:pt x="11329" y="35181"/>
                    </a:cubicBezTo>
                    <a:cubicBezTo>
                      <a:pt x="11664" y="33652"/>
                      <a:pt x="12112" y="32122"/>
                      <a:pt x="12634" y="30592"/>
                    </a:cubicBezTo>
                    <a:cubicBezTo>
                      <a:pt x="14388" y="25407"/>
                      <a:pt x="17260" y="20333"/>
                      <a:pt x="21476" y="16528"/>
                    </a:cubicBezTo>
                    <a:cubicBezTo>
                      <a:pt x="23453" y="14737"/>
                      <a:pt x="26624" y="12909"/>
                      <a:pt x="29087" y="12125"/>
                    </a:cubicBezTo>
                    <a:cubicBezTo>
                      <a:pt x="29833" y="11864"/>
                      <a:pt x="30616" y="11678"/>
                      <a:pt x="31400" y="11491"/>
                    </a:cubicBezTo>
                    <a:cubicBezTo>
                      <a:pt x="31773" y="11416"/>
                      <a:pt x="32183" y="11342"/>
                      <a:pt x="32556" y="11267"/>
                    </a:cubicBezTo>
                    <a:cubicBezTo>
                      <a:pt x="32967" y="11193"/>
                      <a:pt x="32967" y="11193"/>
                      <a:pt x="32556" y="11267"/>
                    </a:cubicBezTo>
                    <a:cubicBezTo>
                      <a:pt x="32743" y="11267"/>
                      <a:pt x="32967" y="11230"/>
                      <a:pt x="33153" y="11230"/>
                    </a:cubicBezTo>
                    <a:cubicBezTo>
                      <a:pt x="33937" y="11193"/>
                      <a:pt x="34720" y="11155"/>
                      <a:pt x="35541" y="11193"/>
                    </a:cubicBezTo>
                    <a:cubicBezTo>
                      <a:pt x="35951" y="11193"/>
                      <a:pt x="36324" y="11230"/>
                      <a:pt x="36735" y="11267"/>
                    </a:cubicBezTo>
                    <a:cubicBezTo>
                      <a:pt x="35802" y="11193"/>
                      <a:pt x="37518" y="11416"/>
                      <a:pt x="37593" y="11416"/>
                    </a:cubicBezTo>
                    <a:cubicBezTo>
                      <a:pt x="40540" y="12013"/>
                      <a:pt x="43637" y="10558"/>
                      <a:pt x="44495" y="7499"/>
                    </a:cubicBezTo>
                    <a:cubicBezTo>
                      <a:pt x="45278" y="4664"/>
                      <a:pt x="43599" y="1120"/>
                      <a:pt x="40615" y="560"/>
                    </a:cubicBezTo>
                    <a:lnTo>
                      <a:pt x="40615" y="560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770" name="Google Shape;2770;p32"/>
            <p:cNvGrpSpPr/>
            <p:nvPr/>
          </p:nvGrpSpPr>
          <p:grpSpPr>
            <a:xfrm>
              <a:off x="1510766" y="3091954"/>
              <a:ext cx="36743" cy="76196"/>
              <a:chOff x="1510766" y="3091954"/>
              <a:chExt cx="36743" cy="76196"/>
            </a:xfrm>
          </p:grpSpPr>
          <p:sp>
            <p:nvSpPr>
              <p:cNvPr id="2771" name="Google Shape;2771;p32"/>
              <p:cNvSpPr/>
              <p:nvPr/>
            </p:nvSpPr>
            <p:spPr>
              <a:xfrm>
                <a:off x="1516332" y="3097263"/>
                <a:ext cx="25614" cy="65282"/>
              </a:xfrm>
              <a:custGeom>
                <a:rect b="b" l="l" r="r" t="t"/>
                <a:pathLst>
                  <a:path extrusionOk="0" h="65282" w="25614">
                    <a:moveTo>
                      <a:pt x="18375" y="4999"/>
                    </a:moveTo>
                    <a:cubicBezTo>
                      <a:pt x="18375" y="1753"/>
                      <a:pt x="13078" y="3059"/>
                      <a:pt x="11026" y="5521"/>
                    </a:cubicBezTo>
                    <a:cubicBezTo>
                      <a:pt x="-801" y="19773"/>
                      <a:pt x="-3412" y="41075"/>
                      <a:pt x="4646" y="57789"/>
                    </a:cubicBezTo>
                    <a:cubicBezTo>
                      <a:pt x="6288" y="61184"/>
                      <a:pt x="8787" y="64691"/>
                      <a:pt x="12481" y="65213"/>
                    </a:cubicBezTo>
                    <a:cubicBezTo>
                      <a:pt x="18524" y="66071"/>
                      <a:pt x="22292" y="58871"/>
                      <a:pt x="23561" y="52902"/>
                    </a:cubicBezTo>
                    <a:cubicBezTo>
                      <a:pt x="27254" y="35367"/>
                      <a:pt x="25948" y="16826"/>
                      <a:pt x="19793" y="0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72" name="Google Shape;2772;p32"/>
              <p:cNvSpPr/>
              <p:nvPr/>
            </p:nvSpPr>
            <p:spPr>
              <a:xfrm>
                <a:off x="1510766" y="3091954"/>
                <a:ext cx="36743" cy="76196"/>
              </a:xfrm>
              <a:custGeom>
                <a:rect b="b" l="l" r="r" t="t"/>
                <a:pathLst>
                  <a:path extrusionOk="0" h="76196" w="36743">
                    <a:moveTo>
                      <a:pt x="29537" y="10308"/>
                    </a:moveTo>
                    <a:cubicBezTo>
                      <a:pt x="28828" y="4265"/>
                      <a:pt x="23568" y="1467"/>
                      <a:pt x="17935" y="3481"/>
                    </a:cubicBezTo>
                    <a:cubicBezTo>
                      <a:pt x="12525" y="5421"/>
                      <a:pt x="9205" y="10831"/>
                      <a:pt x="6631" y="15681"/>
                    </a:cubicBezTo>
                    <a:cubicBezTo>
                      <a:pt x="1184" y="25866"/>
                      <a:pt x="-1017" y="37692"/>
                      <a:pt x="438" y="49183"/>
                    </a:cubicBezTo>
                    <a:cubicBezTo>
                      <a:pt x="1706" y="59218"/>
                      <a:pt x="6258" y="75932"/>
                      <a:pt x="18867" y="76193"/>
                    </a:cubicBezTo>
                    <a:cubicBezTo>
                      <a:pt x="31962" y="76454"/>
                      <a:pt x="34909" y="59703"/>
                      <a:pt x="36066" y="49966"/>
                    </a:cubicBezTo>
                    <a:cubicBezTo>
                      <a:pt x="37894" y="34446"/>
                      <a:pt x="35991" y="18516"/>
                      <a:pt x="30731" y="3817"/>
                    </a:cubicBezTo>
                    <a:cubicBezTo>
                      <a:pt x="28306" y="-2898"/>
                      <a:pt x="17487" y="-26"/>
                      <a:pt x="19949" y="6801"/>
                    </a:cubicBezTo>
                    <a:cubicBezTo>
                      <a:pt x="24240" y="18777"/>
                      <a:pt x="26142" y="31312"/>
                      <a:pt x="25433" y="43997"/>
                    </a:cubicBezTo>
                    <a:cubicBezTo>
                      <a:pt x="25098" y="49481"/>
                      <a:pt x="24725" y="55749"/>
                      <a:pt x="22486" y="60822"/>
                    </a:cubicBezTo>
                    <a:cubicBezTo>
                      <a:pt x="21404" y="63322"/>
                      <a:pt x="19613" y="66419"/>
                      <a:pt x="17151" y="63695"/>
                    </a:cubicBezTo>
                    <a:cubicBezTo>
                      <a:pt x="14129" y="60375"/>
                      <a:pt x="12786" y="54779"/>
                      <a:pt x="11928" y="50488"/>
                    </a:cubicBezTo>
                    <a:cubicBezTo>
                      <a:pt x="10995" y="45788"/>
                      <a:pt x="10884" y="40789"/>
                      <a:pt x="11555" y="36013"/>
                    </a:cubicBezTo>
                    <a:cubicBezTo>
                      <a:pt x="12227" y="31051"/>
                      <a:pt x="13756" y="26127"/>
                      <a:pt x="16069" y="21687"/>
                    </a:cubicBezTo>
                    <a:cubicBezTo>
                      <a:pt x="17188" y="19523"/>
                      <a:pt x="18457" y="17397"/>
                      <a:pt x="19949" y="15494"/>
                    </a:cubicBezTo>
                    <a:cubicBezTo>
                      <a:pt x="20546" y="14711"/>
                      <a:pt x="21068" y="14524"/>
                      <a:pt x="21591" y="13927"/>
                    </a:cubicBezTo>
                    <a:cubicBezTo>
                      <a:pt x="21404" y="14114"/>
                      <a:pt x="21591" y="14076"/>
                      <a:pt x="22188" y="13815"/>
                    </a:cubicBezTo>
                    <a:cubicBezTo>
                      <a:pt x="21367" y="14188"/>
                      <a:pt x="20546" y="13965"/>
                      <a:pt x="19688" y="13144"/>
                    </a:cubicBezTo>
                    <a:cubicBezTo>
                      <a:pt x="19203" y="12323"/>
                      <a:pt x="18718" y="11502"/>
                      <a:pt x="18233" y="10682"/>
                    </a:cubicBezTo>
                    <a:cubicBezTo>
                      <a:pt x="18270" y="10532"/>
                      <a:pt x="18270" y="10383"/>
                      <a:pt x="18308" y="10234"/>
                    </a:cubicBezTo>
                    <a:cubicBezTo>
                      <a:pt x="18644" y="13218"/>
                      <a:pt x="20621" y="15830"/>
                      <a:pt x="23904" y="15830"/>
                    </a:cubicBezTo>
                    <a:cubicBezTo>
                      <a:pt x="26702" y="15904"/>
                      <a:pt x="29873" y="13330"/>
                      <a:pt x="29537" y="10308"/>
                    </a:cubicBezTo>
                    <a:lnTo>
                      <a:pt x="29537" y="10308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773" name="Google Shape;2773;p32"/>
            <p:cNvGrpSpPr/>
            <p:nvPr/>
          </p:nvGrpSpPr>
          <p:grpSpPr>
            <a:xfrm>
              <a:off x="1527367" y="3051589"/>
              <a:ext cx="55729" cy="56419"/>
              <a:chOff x="1527367" y="3051589"/>
              <a:chExt cx="55729" cy="56419"/>
            </a:xfrm>
          </p:grpSpPr>
          <p:sp>
            <p:nvSpPr>
              <p:cNvPr id="2774" name="Google Shape;2774;p32"/>
              <p:cNvSpPr/>
              <p:nvPr/>
            </p:nvSpPr>
            <p:spPr>
              <a:xfrm>
                <a:off x="1532692" y="3057216"/>
                <a:ext cx="44758" cy="45216"/>
              </a:xfrm>
              <a:custGeom>
                <a:rect b="b" l="l" r="r" t="t"/>
                <a:pathLst>
                  <a:path extrusionOk="0" h="45216" w="44758">
                    <a:moveTo>
                      <a:pt x="8208" y="8560"/>
                    </a:moveTo>
                    <a:cubicBezTo>
                      <a:pt x="5372" y="10276"/>
                      <a:pt x="6678" y="14641"/>
                      <a:pt x="8431" y="17439"/>
                    </a:cubicBezTo>
                    <a:cubicBezTo>
                      <a:pt x="14475" y="27064"/>
                      <a:pt x="22272" y="35608"/>
                      <a:pt x="31301" y="42547"/>
                    </a:cubicBezTo>
                    <a:cubicBezTo>
                      <a:pt x="32830" y="43703"/>
                      <a:pt x="34472" y="44897"/>
                      <a:pt x="36375" y="45158"/>
                    </a:cubicBezTo>
                    <a:cubicBezTo>
                      <a:pt x="39993" y="45681"/>
                      <a:pt x="43426" y="42622"/>
                      <a:pt x="44358" y="39077"/>
                    </a:cubicBezTo>
                    <a:cubicBezTo>
                      <a:pt x="45328" y="35533"/>
                      <a:pt x="44396" y="31765"/>
                      <a:pt x="43053" y="28370"/>
                    </a:cubicBezTo>
                    <a:cubicBezTo>
                      <a:pt x="36300" y="11358"/>
                      <a:pt x="18281" y="-506"/>
                      <a:pt x="0" y="17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75" name="Google Shape;2775;p32"/>
              <p:cNvSpPr/>
              <p:nvPr/>
            </p:nvSpPr>
            <p:spPr>
              <a:xfrm>
                <a:off x="1527367" y="3051589"/>
                <a:ext cx="55729" cy="56419"/>
              </a:xfrm>
              <a:custGeom>
                <a:rect b="b" l="l" r="r" t="t"/>
                <a:pathLst>
                  <a:path extrusionOk="0" h="56419" w="55729">
                    <a:moveTo>
                      <a:pt x="10735" y="9337"/>
                    </a:moveTo>
                    <a:cubicBezTo>
                      <a:pt x="140" y="16873"/>
                      <a:pt x="11257" y="29931"/>
                      <a:pt x="16854" y="36758"/>
                    </a:cubicBezTo>
                    <a:cubicBezTo>
                      <a:pt x="20211" y="40862"/>
                      <a:pt x="23905" y="44705"/>
                      <a:pt x="27896" y="48174"/>
                    </a:cubicBezTo>
                    <a:cubicBezTo>
                      <a:pt x="31888" y="51681"/>
                      <a:pt x="36664" y="56419"/>
                      <a:pt x="42372" y="56419"/>
                    </a:cubicBezTo>
                    <a:cubicBezTo>
                      <a:pt x="48154" y="56419"/>
                      <a:pt x="53153" y="52166"/>
                      <a:pt x="54944" y="46794"/>
                    </a:cubicBezTo>
                    <a:cubicBezTo>
                      <a:pt x="56810" y="41123"/>
                      <a:pt x="55056" y="35191"/>
                      <a:pt x="52780" y="29931"/>
                    </a:cubicBezTo>
                    <a:cubicBezTo>
                      <a:pt x="49087" y="21462"/>
                      <a:pt x="42707" y="14374"/>
                      <a:pt x="35171" y="9114"/>
                    </a:cubicBezTo>
                    <a:cubicBezTo>
                      <a:pt x="26553" y="3107"/>
                      <a:pt x="15921" y="-213"/>
                      <a:pt x="5400" y="11"/>
                    </a:cubicBezTo>
                    <a:cubicBezTo>
                      <a:pt x="-1800" y="160"/>
                      <a:pt x="-1800" y="11352"/>
                      <a:pt x="5400" y="11203"/>
                    </a:cubicBezTo>
                    <a:cubicBezTo>
                      <a:pt x="18010" y="10942"/>
                      <a:pt x="30918" y="17209"/>
                      <a:pt x="38417" y="27394"/>
                    </a:cubicBezTo>
                    <a:cubicBezTo>
                      <a:pt x="40282" y="29931"/>
                      <a:pt x="42222" y="33326"/>
                      <a:pt x="43192" y="35788"/>
                    </a:cubicBezTo>
                    <a:cubicBezTo>
                      <a:pt x="43789" y="37392"/>
                      <a:pt x="44386" y="39071"/>
                      <a:pt x="44535" y="40787"/>
                    </a:cubicBezTo>
                    <a:cubicBezTo>
                      <a:pt x="44647" y="42056"/>
                      <a:pt x="44312" y="43697"/>
                      <a:pt x="43976" y="44108"/>
                    </a:cubicBezTo>
                    <a:cubicBezTo>
                      <a:pt x="43379" y="44816"/>
                      <a:pt x="43230" y="44966"/>
                      <a:pt x="42596" y="45227"/>
                    </a:cubicBezTo>
                    <a:cubicBezTo>
                      <a:pt x="43342" y="44928"/>
                      <a:pt x="42484" y="45152"/>
                      <a:pt x="42558" y="45190"/>
                    </a:cubicBezTo>
                    <a:cubicBezTo>
                      <a:pt x="41252" y="44854"/>
                      <a:pt x="39947" y="43623"/>
                      <a:pt x="38827" y="42727"/>
                    </a:cubicBezTo>
                    <a:cubicBezTo>
                      <a:pt x="35619" y="40116"/>
                      <a:pt x="32560" y="37318"/>
                      <a:pt x="29687" y="34333"/>
                    </a:cubicBezTo>
                    <a:cubicBezTo>
                      <a:pt x="26628" y="31125"/>
                      <a:pt x="23755" y="27693"/>
                      <a:pt x="21218" y="24074"/>
                    </a:cubicBezTo>
                    <a:cubicBezTo>
                      <a:pt x="20062" y="22432"/>
                      <a:pt x="18793" y="20753"/>
                      <a:pt x="17935" y="18925"/>
                    </a:cubicBezTo>
                    <a:cubicBezTo>
                      <a:pt x="17525" y="18067"/>
                      <a:pt x="18122" y="19522"/>
                      <a:pt x="17823" y="18627"/>
                    </a:cubicBezTo>
                    <a:cubicBezTo>
                      <a:pt x="17674" y="18179"/>
                      <a:pt x="17488" y="17694"/>
                      <a:pt x="17450" y="17209"/>
                    </a:cubicBezTo>
                    <a:cubicBezTo>
                      <a:pt x="17562" y="18142"/>
                      <a:pt x="17488" y="17209"/>
                      <a:pt x="17525" y="17060"/>
                    </a:cubicBezTo>
                    <a:cubicBezTo>
                      <a:pt x="17376" y="17955"/>
                      <a:pt x="17301" y="18291"/>
                      <a:pt x="16406" y="18925"/>
                    </a:cubicBezTo>
                    <a:cubicBezTo>
                      <a:pt x="18868" y="17172"/>
                      <a:pt x="20025" y="14038"/>
                      <a:pt x="18420" y="11277"/>
                    </a:cubicBezTo>
                    <a:cubicBezTo>
                      <a:pt x="16965" y="8927"/>
                      <a:pt x="13197" y="7584"/>
                      <a:pt x="10735" y="9337"/>
                    </a:cubicBezTo>
                    <a:lnTo>
                      <a:pt x="10735" y="9337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776" name="Google Shape;2776;p32"/>
            <p:cNvGrpSpPr/>
            <p:nvPr/>
          </p:nvGrpSpPr>
          <p:grpSpPr>
            <a:xfrm>
              <a:off x="1478934" y="2994529"/>
              <a:ext cx="42939" cy="48148"/>
              <a:chOff x="1478934" y="2994529"/>
              <a:chExt cx="42939" cy="48148"/>
            </a:xfrm>
          </p:grpSpPr>
          <p:sp>
            <p:nvSpPr>
              <p:cNvPr id="2777" name="Google Shape;2777;p32"/>
              <p:cNvSpPr/>
              <p:nvPr/>
            </p:nvSpPr>
            <p:spPr>
              <a:xfrm>
                <a:off x="1484459" y="3000115"/>
                <a:ext cx="31780" cy="36910"/>
              </a:xfrm>
              <a:custGeom>
                <a:rect b="b" l="l" r="r" t="t"/>
                <a:pathLst>
                  <a:path extrusionOk="0" h="36910" w="31780">
                    <a:moveTo>
                      <a:pt x="31781" y="0"/>
                    </a:moveTo>
                    <a:cubicBezTo>
                      <a:pt x="23573" y="2015"/>
                      <a:pt x="15813" y="5857"/>
                      <a:pt x="9247" y="11155"/>
                    </a:cubicBezTo>
                    <a:cubicBezTo>
                      <a:pt x="5180" y="14438"/>
                      <a:pt x="1450" y="18504"/>
                      <a:pt x="293" y="23578"/>
                    </a:cubicBezTo>
                    <a:cubicBezTo>
                      <a:pt x="-863" y="28652"/>
                      <a:pt x="1450" y="34770"/>
                      <a:pt x="6374" y="36449"/>
                    </a:cubicBezTo>
                    <a:cubicBezTo>
                      <a:pt x="12418" y="38501"/>
                      <a:pt x="18424" y="33353"/>
                      <a:pt x="22043" y="28092"/>
                    </a:cubicBezTo>
                    <a:cubicBezTo>
                      <a:pt x="26557" y="21452"/>
                      <a:pt x="29729" y="13916"/>
                      <a:pt x="31296" y="6044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78" name="Google Shape;2778;p32"/>
              <p:cNvSpPr/>
              <p:nvPr/>
            </p:nvSpPr>
            <p:spPr>
              <a:xfrm>
                <a:off x="1478934" y="2994529"/>
                <a:ext cx="42939" cy="48148"/>
              </a:xfrm>
              <a:custGeom>
                <a:rect b="b" l="l" r="r" t="t"/>
                <a:pathLst>
                  <a:path extrusionOk="0" h="48148" w="42939">
                    <a:moveTo>
                      <a:pt x="35813" y="177"/>
                    </a:moveTo>
                    <a:cubicBezTo>
                      <a:pt x="28165" y="2079"/>
                      <a:pt x="20778" y="5400"/>
                      <a:pt x="14399" y="10026"/>
                    </a:cubicBezTo>
                    <a:cubicBezTo>
                      <a:pt x="8131" y="14540"/>
                      <a:pt x="1752" y="20435"/>
                      <a:pt x="297" y="28381"/>
                    </a:cubicBezTo>
                    <a:cubicBezTo>
                      <a:pt x="-1084" y="36029"/>
                      <a:pt x="2386" y="44461"/>
                      <a:pt x="9997" y="47296"/>
                    </a:cubicBezTo>
                    <a:cubicBezTo>
                      <a:pt x="18577" y="50467"/>
                      <a:pt x="26673" y="44237"/>
                      <a:pt x="31560" y="37745"/>
                    </a:cubicBezTo>
                    <a:cubicBezTo>
                      <a:pt x="36895" y="30620"/>
                      <a:pt x="40477" y="21852"/>
                      <a:pt x="42230" y="13160"/>
                    </a:cubicBezTo>
                    <a:cubicBezTo>
                      <a:pt x="42827" y="10287"/>
                      <a:pt x="41409" y="6967"/>
                      <a:pt x="38313" y="6258"/>
                    </a:cubicBezTo>
                    <a:cubicBezTo>
                      <a:pt x="35515" y="5624"/>
                      <a:pt x="32045" y="7116"/>
                      <a:pt x="31411" y="10175"/>
                    </a:cubicBezTo>
                    <a:cubicBezTo>
                      <a:pt x="30105" y="16629"/>
                      <a:pt x="28165" y="21890"/>
                      <a:pt x="24920" y="27411"/>
                    </a:cubicBezTo>
                    <a:cubicBezTo>
                      <a:pt x="23241" y="30284"/>
                      <a:pt x="22121" y="32000"/>
                      <a:pt x="19958" y="34089"/>
                    </a:cubicBezTo>
                    <a:cubicBezTo>
                      <a:pt x="18838" y="35171"/>
                      <a:pt x="18577" y="35246"/>
                      <a:pt x="17085" y="36216"/>
                    </a:cubicBezTo>
                    <a:cubicBezTo>
                      <a:pt x="16973" y="36290"/>
                      <a:pt x="16115" y="36701"/>
                      <a:pt x="16898" y="36365"/>
                    </a:cubicBezTo>
                    <a:cubicBezTo>
                      <a:pt x="16637" y="36477"/>
                      <a:pt x="16376" y="36552"/>
                      <a:pt x="16115" y="36626"/>
                    </a:cubicBezTo>
                    <a:cubicBezTo>
                      <a:pt x="15779" y="36738"/>
                      <a:pt x="15406" y="36812"/>
                      <a:pt x="15070" y="36887"/>
                    </a:cubicBezTo>
                    <a:cubicBezTo>
                      <a:pt x="14212" y="37074"/>
                      <a:pt x="16227" y="36924"/>
                      <a:pt x="14660" y="36887"/>
                    </a:cubicBezTo>
                    <a:cubicBezTo>
                      <a:pt x="14623" y="36887"/>
                      <a:pt x="13727" y="36812"/>
                      <a:pt x="14324" y="36887"/>
                    </a:cubicBezTo>
                    <a:cubicBezTo>
                      <a:pt x="14996" y="36962"/>
                      <a:pt x="13839" y="36701"/>
                      <a:pt x="13690" y="36701"/>
                    </a:cubicBezTo>
                    <a:cubicBezTo>
                      <a:pt x="13056" y="36626"/>
                      <a:pt x="13690" y="36738"/>
                      <a:pt x="13877" y="36812"/>
                    </a:cubicBezTo>
                    <a:cubicBezTo>
                      <a:pt x="13615" y="36663"/>
                      <a:pt x="13354" y="36514"/>
                      <a:pt x="13056" y="36365"/>
                    </a:cubicBezTo>
                    <a:cubicBezTo>
                      <a:pt x="12198" y="35917"/>
                      <a:pt x="12907" y="36216"/>
                      <a:pt x="13093" y="36402"/>
                    </a:cubicBezTo>
                    <a:cubicBezTo>
                      <a:pt x="12869" y="36178"/>
                      <a:pt x="12645" y="35954"/>
                      <a:pt x="12422" y="35768"/>
                    </a:cubicBezTo>
                    <a:cubicBezTo>
                      <a:pt x="12347" y="35693"/>
                      <a:pt x="11899" y="35096"/>
                      <a:pt x="12272" y="35619"/>
                    </a:cubicBezTo>
                    <a:cubicBezTo>
                      <a:pt x="12720" y="36216"/>
                      <a:pt x="12011" y="35171"/>
                      <a:pt x="11937" y="35022"/>
                    </a:cubicBezTo>
                    <a:cubicBezTo>
                      <a:pt x="11787" y="34761"/>
                      <a:pt x="11638" y="34462"/>
                      <a:pt x="11489" y="34201"/>
                    </a:cubicBezTo>
                    <a:cubicBezTo>
                      <a:pt x="11563" y="34350"/>
                      <a:pt x="11713" y="35022"/>
                      <a:pt x="11601" y="34425"/>
                    </a:cubicBezTo>
                    <a:cubicBezTo>
                      <a:pt x="11526" y="33903"/>
                      <a:pt x="11265" y="33343"/>
                      <a:pt x="11153" y="32821"/>
                    </a:cubicBezTo>
                    <a:cubicBezTo>
                      <a:pt x="10892" y="31776"/>
                      <a:pt x="11116" y="32634"/>
                      <a:pt x="11153" y="32895"/>
                    </a:cubicBezTo>
                    <a:cubicBezTo>
                      <a:pt x="11116" y="32560"/>
                      <a:pt x="11116" y="32261"/>
                      <a:pt x="11116" y="31925"/>
                    </a:cubicBezTo>
                    <a:cubicBezTo>
                      <a:pt x="11116" y="31590"/>
                      <a:pt x="11116" y="31291"/>
                      <a:pt x="11153" y="30955"/>
                    </a:cubicBezTo>
                    <a:cubicBezTo>
                      <a:pt x="11153" y="30321"/>
                      <a:pt x="11265" y="30545"/>
                      <a:pt x="11116" y="31030"/>
                    </a:cubicBezTo>
                    <a:cubicBezTo>
                      <a:pt x="11302" y="30321"/>
                      <a:pt x="11452" y="29612"/>
                      <a:pt x="11675" y="28903"/>
                    </a:cubicBezTo>
                    <a:cubicBezTo>
                      <a:pt x="11675" y="28903"/>
                      <a:pt x="12011" y="28045"/>
                      <a:pt x="11825" y="28493"/>
                    </a:cubicBezTo>
                    <a:cubicBezTo>
                      <a:pt x="11601" y="29015"/>
                      <a:pt x="12086" y="27971"/>
                      <a:pt x="12160" y="27859"/>
                    </a:cubicBezTo>
                    <a:cubicBezTo>
                      <a:pt x="12907" y="26479"/>
                      <a:pt x="13653" y="25434"/>
                      <a:pt x="14287" y="24762"/>
                    </a:cubicBezTo>
                    <a:cubicBezTo>
                      <a:pt x="16190" y="22598"/>
                      <a:pt x="18391" y="20733"/>
                      <a:pt x="20331" y="19390"/>
                    </a:cubicBezTo>
                    <a:cubicBezTo>
                      <a:pt x="23166" y="17338"/>
                      <a:pt x="26225" y="15585"/>
                      <a:pt x="29396" y="14092"/>
                    </a:cubicBezTo>
                    <a:cubicBezTo>
                      <a:pt x="30851" y="13421"/>
                      <a:pt x="31672" y="13085"/>
                      <a:pt x="33500" y="12451"/>
                    </a:cubicBezTo>
                    <a:cubicBezTo>
                      <a:pt x="35254" y="11854"/>
                      <a:pt x="37044" y="11332"/>
                      <a:pt x="38835" y="10884"/>
                    </a:cubicBezTo>
                    <a:cubicBezTo>
                      <a:pt x="41782" y="10138"/>
                      <a:pt x="43536" y="6855"/>
                      <a:pt x="42752" y="3982"/>
                    </a:cubicBezTo>
                    <a:cubicBezTo>
                      <a:pt x="41894" y="1110"/>
                      <a:pt x="38760" y="-569"/>
                      <a:pt x="35813" y="177"/>
                    </a:cubicBezTo>
                    <a:lnTo>
                      <a:pt x="35813" y="177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779" name="Google Shape;2779;p32"/>
            <p:cNvGrpSpPr/>
            <p:nvPr/>
          </p:nvGrpSpPr>
          <p:grpSpPr>
            <a:xfrm>
              <a:off x="1515961" y="2992182"/>
              <a:ext cx="70647" cy="36593"/>
              <a:chOff x="1515961" y="2992182"/>
              <a:chExt cx="70647" cy="36593"/>
            </a:xfrm>
          </p:grpSpPr>
          <p:sp>
            <p:nvSpPr>
              <p:cNvPr id="2780" name="Google Shape;2780;p32"/>
              <p:cNvSpPr/>
              <p:nvPr/>
            </p:nvSpPr>
            <p:spPr>
              <a:xfrm>
                <a:off x="1521313" y="2997734"/>
                <a:ext cx="59687" cy="25509"/>
              </a:xfrm>
              <a:custGeom>
                <a:rect b="b" l="l" r="r" t="t"/>
                <a:pathLst>
                  <a:path extrusionOk="0" h="25509" w="59687">
                    <a:moveTo>
                      <a:pt x="1567" y="142"/>
                    </a:moveTo>
                    <a:cubicBezTo>
                      <a:pt x="-1679" y="1560"/>
                      <a:pt x="1567" y="6298"/>
                      <a:pt x="4738" y="7865"/>
                    </a:cubicBezTo>
                    <a:cubicBezTo>
                      <a:pt x="17087" y="13834"/>
                      <a:pt x="29771" y="19132"/>
                      <a:pt x="42679" y="23721"/>
                    </a:cubicBezTo>
                    <a:cubicBezTo>
                      <a:pt x="47455" y="25400"/>
                      <a:pt x="53275" y="26817"/>
                      <a:pt x="57080" y="23497"/>
                    </a:cubicBezTo>
                    <a:cubicBezTo>
                      <a:pt x="60624" y="20438"/>
                      <a:pt x="60326" y="14469"/>
                      <a:pt x="57565" y="10700"/>
                    </a:cubicBezTo>
                    <a:cubicBezTo>
                      <a:pt x="54804" y="6932"/>
                      <a:pt x="50253" y="4881"/>
                      <a:pt x="45776" y="3463"/>
                    </a:cubicBezTo>
                    <a:cubicBezTo>
                      <a:pt x="31002" y="-1275"/>
                      <a:pt x="14699" y="-1163"/>
                      <a:pt x="0" y="3873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81" name="Google Shape;2781;p32"/>
              <p:cNvSpPr/>
              <p:nvPr/>
            </p:nvSpPr>
            <p:spPr>
              <a:xfrm>
                <a:off x="1515961" y="2992182"/>
                <a:ext cx="70647" cy="36593"/>
              </a:xfrm>
              <a:custGeom>
                <a:rect b="b" l="l" r="r" t="t"/>
                <a:pathLst>
                  <a:path extrusionOk="0" h="36593" w="70647">
                    <a:moveTo>
                      <a:pt x="4084" y="845"/>
                    </a:moveTo>
                    <a:cubicBezTo>
                      <a:pt x="-1363" y="3904"/>
                      <a:pt x="-654" y="10358"/>
                      <a:pt x="2890" y="14611"/>
                    </a:cubicBezTo>
                    <a:cubicBezTo>
                      <a:pt x="6359" y="18789"/>
                      <a:pt x="12291" y="20655"/>
                      <a:pt x="17104" y="22819"/>
                    </a:cubicBezTo>
                    <a:cubicBezTo>
                      <a:pt x="22812" y="25393"/>
                      <a:pt x="28595" y="27818"/>
                      <a:pt x="34415" y="30093"/>
                    </a:cubicBezTo>
                    <a:cubicBezTo>
                      <a:pt x="39712" y="32183"/>
                      <a:pt x="45159" y="34608"/>
                      <a:pt x="50718" y="35913"/>
                    </a:cubicBezTo>
                    <a:cubicBezTo>
                      <a:pt x="56127" y="37144"/>
                      <a:pt x="62134" y="36995"/>
                      <a:pt x="66424" y="33003"/>
                    </a:cubicBezTo>
                    <a:cubicBezTo>
                      <a:pt x="70267" y="29422"/>
                      <a:pt x="71386" y="23826"/>
                      <a:pt x="70192" y="18827"/>
                    </a:cubicBezTo>
                    <a:cubicBezTo>
                      <a:pt x="67469" y="7448"/>
                      <a:pt x="54225" y="3344"/>
                      <a:pt x="44114" y="1441"/>
                    </a:cubicBezTo>
                    <a:cubicBezTo>
                      <a:pt x="30721" y="-1095"/>
                      <a:pt x="16843" y="-312"/>
                      <a:pt x="3860" y="4016"/>
                    </a:cubicBezTo>
                    <a:cubicBezTo>
                      <a:pt x="-2930" y="6291"/>
                      <a:pt x="-20" y="17111"/>
                      <a:pt x="6844" y="14797"/>
                    </a:cubicBezTo>
                    <a:cubicBezTo>
                      <a:pt x="14940" y="12111"/>
                      <a:pt x="23297" y="10843"/>
                      <a:pt x="31840" y="11179"/>
                    </a:cubicBezTo>
                    <a:cubicBezTo>
                      <a:pt x="39414" y="11477"/>
                      <a:pt x="48181" y="12746"/>
                      <a:pt x="54859" y="16551"/>
                    </a:cubicBezTo>
                    <a:cubicBezTo>
                      <a:pt x="57060" y="17819"/>
                      <a:pt x="59112" y="19573"/>
                      <a:pt x="59448" y="22147"/>
                    </a:cubicBezTo>
                    <a:cubicBezTo>
                      <a:pt x="59783" y="24497"/>
                      <a:pt x="58403" y="25467"/>
                      <a:pt x="56015" y="25430"/>
                    </a:cubicBezTo>
                    <a:cubicBezTo>
                      <a:pt x="52434" y="25318"/>
                      <a:pt x="48778" y="23602"/>
                      <a:pt x="45457" y="22371"/>
                    </a:cubicBezTo>
                    <a:cubicBezTo>
                      <a:pt x="41205" y="20804"/>
                      <a:pt x="37026" y="19162"/>
                      <a:pt x="32848" y="17483"/>
                    </a:cubicBezTo>
                    <a:cubicBezTo>
                      <a:pt x="28296" y="15618"/>
                      <a:pt x="23782" y="13641"/>
                      <a:pt x="19305" y="11552"/>
                    </a:cubicBezTo>
                    <a:cubicBezTo>
                      <a:pt x="17104" y="10544"/>
                      <a:pt x="14679" y="9649"/>
                      <a:pt x="12627" y="8381"/>
                    </a:cubicBezTo>
                    <a:cubicBezTo>
                      <a:pt x="12142" y="8082"/>
                      <a:pt x="11769" y="7597"/>
                      <a:pt x="11247" y="7224"/>
                    </a:cubicBezTo>
                    <a:cubicBezTo>
                      <a:pt x="11247" y="7224"/>
                      <a:pt x="13784" y="8679"/>
                      <a:pt x="11098" y="6926"/>
                    </a:cubicBezTo>
                    <a:cubicBezTo>
                      <a:pt x="10911" y="6590"/>
                      <a:pt x="10874" y="6553"/>
                      <a:pt x="10986" y="6739"/>
                    </a:cubicBezTo>
                    <a:cubicBezTo>
                      <a:pt x="11769" y="7858"/>
                      <a:pt x="11359" y="9089"/>
                      <a:pt x="9717" y="10507"/>
                    </a:cubicBezTo>
                    <a:cubicBezTo>
                      <a:pt x="16022" y="7000"/>
                      <a:pt x="10389" y="-2700"/>
                      <a:pt x="4084" y="845"/>
                    </a:cubicBezTo>
                    <a:lnTo>
                      <a:pt x="4084" y="845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782" name="Google Shape;2782;p32"/>
            <p:cNvGrpSpPr/>
            <p:nvPr/>
          </p:nvGrpSpPr>
          <p:grpSpPr>
            <a:xfrm>
              <a:off x="1490490" y="2914445"/>
              <a:ext cx="58678" cy="47373"/>
              <a:chOff x="1490490" y="2914445"/>
              <a:chExt cx="58678" cy="47373"/>
            </a:xfrm>
          </p:grpSpPr>
          <p:sp>
            <p:nvSpPr>
              <p:cNvPr id="2783" name="Google Shape;2783;p32"/>
              <p:cNvSpPr/>
              <p:nvPr/>
            </p:nvSpPr>
            <p:spPr>
              <a:xfrm>
                <a:off x="1496056" y="2920022"/>
                <a:ext cx="47507" cy="36107"/>
              </a:xfrm>
              <a:custGeom>
                <a:rect b="b" l="l" r="r" t="t"/>
                <a:pathLst>
                  <a:path extrusionOk="0" h="36107" w="47507">
                    <a:moveTo>
                      <a:pt x="970" y="35063"/>
                    </a:moveTo>
                    <a:cubicBezTo>
                      <a:pt x="6305" y="20215"/>
                      <a:pt x="16117" y="5441"/>
                      <a:pt x="31226" y="890"/>
                    </a:cubicBezTo>
                    <a:cubicBezTo>
                      <a:pt x="36001" y="-528"/>
                      <a:pt x="41896" y="-566"/>
                      <a:pt x="45254" y="3128"/>
                    </a:cubicBezTo>
                    <a:cubicBezTo>
                      <a:pt x="49022" y="7232"/>
                      <a:pt x="47716" y="14208"/>
                      <a:pt x="43911" y="18312"/>
                    </a:cubicBezTo>
                    <a:cubicBezTo>
                      <a:pt x="40105" y="22416"/>
                      <a:pt x="34584" y="24356"/>
                      <a:pt x="29323" y="26147"/>
                    </a:cubicBezTo>
                    <a:cubicBezTo>
                      <a:pt x="19549" y="29467"/>
                      <a:pt x="9774" y="32787"/>
                      <a:pt x="0" y="36108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84" name="Google Shape;2784;p32"/>
              <p:cNvSpPr/>
              <p:nvPr/>
            </p:nvSpPr>
            <p:spPr>
              <a:xfrm>
                <a:off x="1490490" y="2914445"/>
                <a:ext cx="58678" cy="47373"/>
              </a:xfrm>
              <a:custGeom>
                <a:rect b="b" l="l" r="r" t="t"/>
                <a:pathLst>
                  <a:path extrusionOk="0" h="47373" w="58678">
                    <a:moveTo>
                      <a:pt x="11946" y="42133"/>
                    </a:moveTo>
                    <a:cubicBezTo>
                      <a:pt x="16237" y="30307"/>
                      <a:pt x="24183" y="17137"/>
                      <a:pt x="36084" y="12623"/>
                    </a:cubicBezTo>
                    <a:cubicBezTo>
                      <a:pt x="39143" y="11467"/>
                      <a:pt x="42165" y="10720"/>
                      <a:pt x="44777" y="11429"/>
                    </a:cubicBezTo>
                    <a:cubicBezTo>
                      <a:pt x="47015" y="12026"/>
                      <a:pt x="47575" y="13295"/>
                      <a:pt x="47500" y="15384"/>
                    </a:cubicBezTo>
                    <a:cubicBezTo>
                      <a:pt x="47463" y="16279"/>
                      <a:pt x="47164" y="17398"/>
                      <a:pt x="46530" y="18518"/>
                    </a:cubicBezTo>
                    <a:cubicBezTo>
                      <a:pt x="45896" y="19637"/>
                      <a:pt x="45224" y="20458"/>
                      <a:pt x="43993" y="21428"/>
                    </a:cubicBezTo>
                    <a:cubicBezTo>
                      <a:pt x="41158" y="23703"/>
                      <a:pt x="37502" y="24935"/>
                      <a:pt x="34107" y="26091"/>
                    </a:cubicBezTo>
                    <a:cubicBezTo>
                      <a:pt x="24108" y="29523"/>
                      <a:pt x="14110" y="32881"/>
                      <a:pt x="4112" y="36313"/>
                    </a:cubicBezTo>
                    <a:cubicBezTo>
                      <a:pt x="1239" y="37283"/>
                      <a:pt x="-626" y="40156"/>
                      <a:pt x="195" y="43215"/>
                    </a:cubicBezTo>
                    <a:cubicBezTo>
                      <a:pt x="978" y="46013"/>
                      <a:pt x="4186" y="48102"/>
                      <a:pt x="7096" y="47132"/>
                    </a:cubicBezTo>
                    <a:cubicBezTo>
                      <a:pt x="17542" y="43588"/>
                      <a:pt x="28063" y="40119"/>
                      <a:pt x="38472" y="36425"/>
                    </a:cubicBezTo>
                    <a:cubicBezTo>
                      <a:pt x="47985" y="33067"/>
                      <a:pt x="57349" y="27621"/>
                      <a:pt x="58580" y="16615"/>
                    </a:cubicBezTo>
                    <a:cubicBezTo>
                      <a:pt x="59103" y="11914"/>
                      <a:pt x="57536" y="6990"/>
                      <a:pt x="53880" y="3856"/>
                    </a:cubicBezTo>
                    <a:cubicBezTo>
                      <a:pt x="50074" y="573"/>
                      <a:pt x="44963" y="-434"/>
                      <a:pt x="40076" y="162"/>
                    </a:cubicBezTo>
                    <a:cubicBezTo>
                      <a:pt x="31010" y="1244"/>
                      <a:pt x="22691" y="6430"/>
                      <a:pt x="16498" y="12959"/>
                    </a:cubicBezTo>
                    <a:cubicBezTo>
                      <a:pt x="9447" y="20383"/>
                      <a:pt x="4671" y="29561"/>
                      <a:pt x="1202" y="39149"/>
                    </a:cubicBezTo>
                    <a:cubicBezTo>
                      <a:pt x="157" y="41984"/>
                      <a:pt x="2358" y="45267"/>
                      <a:pt x="5119" y="46050"/>
                    </a:cubicBezTo>
                    <a:cubicBezTo>
                      <a:pt x="8178" y="46909"/>
                      <a:pt x="10902" y="45006"/>
                      <a:pt x="11946" y="42133"/>
                    </a:cubicBezTo>
                    <a:lnTo>
                      <a:pt x="11946" y="42133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785" name="Google Shape;2785;p32"/>
            <p:cNvGrpSpPr/>
            <p:nvPr/>
          </p:nvGrpSpPr>
          <p:grpSpPr>
            <a:xfrm>
              <a:off x="1449307" y="2949151"/>
              <a:ext cx="45918" cy="51190"/>
              <a:chOff x="1449307" y="2949151"/>
              <a:chExt cx="45918" cy="51190"/>
            </a:xfrm>
          </p:grpSpPr>
          <p:sp>
            <p:nvSpPr>
              <p:cNvPr id="2786" name="Google Shape;2786;p32"/>
              <p:cNvSpPr/>
              <p:nvPr/>
            </p:nvSpPr>
            <p:spPr>
              <a:xfrm>
                <a:off x="1454929" y="2954787"/>
                <a:ext cx="34747" cy="40024"/>
              </a:xfrm>
              <a:custGeom>
                <a:rect b="b" l="l" r="r" t="t"/>
                <a:pathLst>
                  <a:path extrusionOk="0" h="40024" w="34747">
                    <a:moveTo>
                      <a:pt x="34748" y="634"/>
                    </a:moveTo>
                    <a:cubicBezTo>
                      <a:pt x="22026" y="3022"/>
                      <a:pt x="10424" y="10782"/>
                      <a:pt x="3373" y="21638"/>
                    </a:cubicBezTo>
                    <a:cubicBezTo>
                      <a:pt x="52" y="26712"/>
                      <a:pt x="-1888" y="34360"/>
                      <a:pt x="2738" y="38240"/>
                    </a:cubicBezTo>
                    <a:cubicBezTo>
                      <a:pt x="5760" y="40814"/>
                      <a:pt x="10498" y="40404"/>
                      <a:pt x="13856" y="38277"/>
                    </a:cubicBezTo>
                    <a:cubicBezTo>
                      <a:pt x="17214" y="36151"/>
                      <a:pt x="19452" y="32681"/>
                      <a:pt x="21392" y="29211"/>
                    </a:cubicBezTo>
                    <a:cubicBezTo>
                      <a:pt x="26503" y="20109"/>
                      <a:pt x="30234" y="10222"/>
                      <a:pt x="32435" y="0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87" name="Google Shape;2787;p32"/>
              <p:cNvSpPr/>
              <p:nvPr/>
            </p:nvSpPr>
            <p:spPr>
              <a:xfrm>
                <a:off x="1449307" y="2949151"/>
                <a:ext cx="45918" cy="51190"/>
              </a:xfrm>
              <a:custGeom>
                <a:rect b="b" l="l" r="r" t="t"/>
                <a:pathLst>
                  <a:path extrusionOk="0" h="51190" w="45918">
                    <a:moveTo>
                      <a:pt x="38877" y="861"/>
                    </a:moveTo>
                    <a:cubicBezTo>
                      <a:pt x="30893" y="2428"/>
                      <a:pt x="23320" y="5897"/>
                      <a:pt x="16866" y="10822"/>
                    </a:cubicBezTo>
                    <a:cubicBezTo>
                      <a:pt x="10337" y="15821"/>
                      <a:pt x="4293" y="22275"/>
                      <a:pt x="1383" y="30072"/>
                    </a:cubicBezTo>
                    <a:cubicBezTo>
                      <a:pt x="-34" y="33840"/>
                      <a:pt x="-557" y="38280"/>
                      <a:pt x="749" y="42160"/>
                    </a:cubicBezTo>
                    <a:cubicBezTo>
                      <a:pt x="2241" y="46637"/>
                      <a:pt x="6009" y="50106"/>
                      <a:pt x="10710" y="50927"/>
                    </a:cubicBezTo>
                    <a:cubicBezTo>
                      <a:pt x="20783" y="52718"/>
                      <a:pt x="27760" y="45070"/>
                      <a:pt x="32199" y="37049"/>
                    </a:cubicBezTo>
                    <a:cubicBezTo>
                      <a:pt x="37385" y="27685"/>
                      <a:pt x="41190" y="17537"/>
                      <a:pt x="43466" y="7091"/>
                    </a:cubicBezTo>
                    <a:cubicBezTo>
                      <a:pt x="44100" y="4144"/>
                      <a:pt x="42571" y="1047"/>
                      <a:pt x="39549" y="189"/>
                    </a:cubicBezTo>
                    <a:cubicBezTo>
                      <a:pt x="36751" y="-594"/>
                      <a:pt x="33318" y="1122"/>
                      <a:pt x="32647" y="4106"/>
                    </a:cubicBezTo>
                    <a:cubicBezTo>
                      <a:pt x="31043" y="11493"/>
                      <a:pt x="28655" y="18806"/>
                      <a:pt x="25521" y="25484"/>
                    </a:cubicBezTo>
                    <a:cubicBezTo>
                      <a:pt x="23954" y="28804"/>
                      <a:pt x="22275" y="32162"/>
                      <a:pt x="20224" y="35221"/>
                    </a:cubicBezTo>
                    <a:cubicBezTo>
                      <a:pt x="19477" y="36377"/>
                      <a:pt x="18731" y="37235"/>
                      <a:pt x="17500" y="38392"/>
                    </a:cubicBezTo>
                    <a:cubicBezTo>
                      <a:pt x="17052" y="38802"/>
                      <a:pt x="16866" y="38802"/>
                      <a:pt x="16194" y="39287"/>
                    </a:cubicBezTo>
                    <a:cubicBezTo>
                      <a:pt x="15448" y="39809"/>
                      <a:pt x="15709" y="39548"/>
                      <a:pt x="16045" y="39437"/>
                    </a:cubicBezTo>
                    <a:cubicBezTo>
                      <a:pt x="15523" y="39660"/>
                      <a:pt x="15001" y="39772"/>
                      <a:pt x="14478" y="39922"/>
                    </a:cubicBezTo>
                    <a:cubicBezTo>
                      <a:pt x="14292" y="39996"/>
                      <a:pt x="13434" y="40033"/>
                      <a:pt x="14329" y="39959"/>
                    </a:cubicBezTo>
                    <a:cubicBezTo>
                      <a:pt x="13956" y="39996"/>
                      <a:pt x="13620" y="39996"/>
                      <a:pt x="13247" y="39996"/>
                    </a:cubicBezTo>
                    <a:cubicBezTo>
                      <a:pt x="12986" y="39996"/>
                      <a:pt x="12240" y="39809"/>
                      <a:pt x="13135" y="39996"/>
                    </a:cubicBezTo>
                    <a:cubicBezTo>
                      <a:pt x="12799" y="39922"/>
                      <a:pt x="12464" y="39847"/>
                      <a:pt x="12128" y="39698"/>
                    </a:cubicBezTo>
                    <a:cubicBezTo>
                      <a:pt x="12538" y="39847"/>
                      <a:pt x="12613" y="40108"/>
                      <a:pt x="12016" y="39586"/>
                    </a:cubicBezTo>
                    <a:cubicBezTo>
                      <a:pt x="12314" y="39847"/>
                      <a:pt x="12576" y="39847"/>
                      <a:pt x="11904" y="39474"/>
                    </a:cubicBezTo>
                    <a:cubicBezTo>
                      <a:pt x="11717" y="39362"/>
                      <a:pt x="11232" y="38616"/>
                      <a:pt x="11829" y="39474"/>
                    </a:cubicBezTo>
                    <a:cubicBezTo>
                      <a:pt x="11755" y="39362"/>
                      <a:pt x="11121" y="38205"/>
                      <a:pt x="11419" y="38877"/>
                    </a:cubicBezTo>
                    <a:cubicBezTo>
                      <a:pt x="11643" y="39362"/>
                      <a:pt x="11195" y="37981"/>
                      <a:pt x="11121" y="37683"/>
                    </a:cubicBezTo>
                    <a:cubicBezTo>
                      <a:pt x="11344" y="38839"/>
                      <a:pt x="11195" y="37086"/>
                      <a:pt x="11158" y="36676"/>
                    </a:cubicBezTo>
                    <a:cubicBezTo>
                      <a:pt x="11121" y="35668"/>
                      <a:pt x="11158" y="36303"/>
                      <a:pt x="11121" y="36601"/>
                    </a:cubicBezTo>
                    <a:cubicBezTo>
                      <a:pt x="11158" y="36265"/>
                      <a:pt x="11232" y="35892"/>
                      <a:pt x="11307" y="35556"/>
                    </a:cubicBezTo>
                    <a:cubicBezTo>
                      <a:pt x="11494" y="34661"/>
                      <a:pt x="11792" y="33803"/>
                      <a:pt x="12091" y="32945"/>
                    </a:cubicBezTo>
                    <a:cubicBezTo>
                      <a:pt x="11755" y="33840"/>
                      <a:pt x="12576" y="31975"/>
                      <a:pt x="12650" y="31789"/>
                    </a:cubicBezTo>
                    <a:cubicBezTo>
                      <a:pt x="12986" y="31154"/>
                      <a:pt x="13359" y="30557"/>
                      <a:pt x="13732" y="29960"/>
                    </a:cubicBezTo>
                    <a:cubicBezTo>
                      <a:pt x="14142" y="29289"/>
                      <a:pt x="14627" y="28655"/>
                      <a:pt x="15075" y="28021"/>
                    </a:cubicBezTo>
                    <a:cubicBezTo>
                      <a:pt x="15112" y="27946"/>
                      <a:pt x="15709" y="27162"/>
                      <a:pt x="15262" y="27759"/>
                    </a:cubicBezTo>
                    <a:cubicBezTo>
                      <a:pt x="15560" y="27386"/>
                      <a:pt x="15859" y="27013"/>
                      <a:pt x="16194" y="26603"/>
                    </a:cubicBezTo>
                    <a:cubicBezTo>
                      <a:pt x="18284" y="24140"/>
                      <a:pt x="20597" y="21865"/>
                      <a:pt x="23133" y="19850"/>
                    </a:cubicBezTo>
                    <a:cubicBezTo>
                      <a:pt x="22574" y="20298"/>
                      <a:pt x="23357" y="19701"/>
                      <a:pt x="23395" y="19664"/>
                    </a:cubicBezTo>
                    <a:cubicBezTo>
                      <a:pt x="23880" y="19328"/>
                      <a:pt x="24327" y="18955"/>
                      <a:pt x="24812" y="18656"/>
                    </a:cubicBezTo>
                    <a:cubicBezTo>
                      <a:pt x="25521" y="18171"/>
                      <a:pt x="26267" y="17686"/>
                      <a:pt x="27051" y="17201"/>
                    </a:cubicBezTo>
                    <a:cubicBezTo>
                      <a:pt x="28655" y="16231"/>
                      <a:pt x="30297" y="15336"/>
                      <a:pt x="31975" y="14553"/>
                    </a:cubicBezTo>
                    <a:cubicBezTo>
                      <a:pt x="32348" y="14403"/>
                      <a:pt x="32684" y="14217"/>
                      <a:pt x="33057" y="14068"/>
                    </a:cubicBezTo>
                    <a:cubicBezTo>
                      <a:pt x="32386" y="14366"/>
                      <a:pt x="33393" y="13956"/>
                      <a:pt x="33617" y="13844"/>
                    </a:cubicBezTo>
                    <a:cubicBezTo>
                      <a:pt x="34438" y="13545"/>
                      <a:pt x="35258" y="13247"/>
                      <a:pt x="36116" y="12948"/>
                    </a:cubicBezTo>
                    <a:cubicBezTo>
                      <a:pt x="37982" y="12351"/>
                      <a:pt x="39885" y="11866"/>
                      <a:pt x="41824" y="11493"/>
                    </a:cubicBezTo>
                    <a:cubicBezTo>
                      <a:pt x="44809" y="10934"/>
                      <a:pt x="46488" y="7352"/>
                      <a:pt x="45742" y="4591"/>
                    </a:cubicBezTo>
                    <a:cubicBezTo>
                      <a:pt x="44921" y="1644"/>
                      <a:pt x="41862" y="264"/>
                      <a:pt x="38877" y="861"/>
                    </a:cubicBezTo>
                    <a:lnTo>
                      <a:pt x="38877" y="861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91" name="Shape 27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2" name="Google Shape;2792;p33"/>
          <p:cNvSpPr/>
          <p:nvPr/>
        </p:nvSpPr>
        <p:spPr>
          <a:xfrm>
            <a:off x="1423725" y="1599000"/>
            <a:ext cx="2310300" cy="220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2793" name="Google Shape;2793;p33"/>
          <p:cNvSpPr txBox="1"/>
          <p:nvPr>
            <p:ph idx="1" type="body"/>
          </p:nvPr>
        </p:nvSpPr>
        <p:spPr>
          <a:xfrm>
            <a:off x="8641250" y="706349"/>
            <a:ext cx="2072400" cy="26007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94" name="Google Shape;2794;p33"/>
          <p:cNvSpPr txBox="1"/>
          <p:nvPr>
            <p:ph idx="4" type="body"/>
          </p:nvPr>
        </p:nvSpPr>
        <p:spPr>
          <a:xfrm>
            <a:off x="6302350" y="3729659"/>
            <a:ext cx="2107200" cy="25731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95" name="Google Shape;2795;p33"/>
          <p:cNvSpPr txBox="1"/>
          <p:nvPr>
            <p:ph idx="5" type="body"/>
          </p:nvPr>
        </p:nvSpPr>
        <p:spPr>
          <a:xfrm>
            <a:off x="8641250" y="3729650"/>
            <a:ext cx="2072400" cy="25731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96" name="Google Shape;2796;p33"/>
          <p:cNvSpPr txBox="1"/>
          <p:nvPr>
            <p:ph idx="2" type="body"/>
          </p:nvPr>
        </p:nvSpPr>
        <p:spPr>
          <a:xfrm>
            <a:off x="6302350" y="706349"/>
            <a:ext cx="2107200" cy="26007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97" name="Google Shape;2797;p33"/>
          <p:cNvSpPr txBox="1"/>
          <p:nvPr>
            <p:ph idx="3" type="body"/>
          </p:nvPr>
        </p:nvSpPr>
        <p:spPr>
          <a:xfrm>
            <a:off x="3823575" y="716191"/>
            <a:ext cx="2072400" cy="26007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98" name="Google Shape;2798;p33"/>
          <p:cNvSpPr txBox="1"/>
          <p:nvPr>
            <p:ph idx="6" type="body"/>
          </p:nvPr>
        </p:nvSpPr>
        <p:spPr>
          <a:xfrm>
            <a:off x="1484675" y="3739396"/>
            <a:ext cx="2107200" cy="25731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99" name="Google Shape;2799;p33"/>
          <p:cNvSpPr txBox="1"/>
          <p:nvPr>
            <p:ph idx="7" type="body"/>
          </p:nvPr>
        </p:nvSpPr>
        <p:spPr>
          <a:xfrm>
            <a:off x="3823575" y="3739387"/>
            <a:ext cx="2072400" cy="25731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800" name="Google Shape;2800;p33"/>
          <p:cNvGrpSpPr/>
          <p:nvPr/>
        </p:nvGrpSpPr>
        <p:grpSpPr>
          <a:xfrm>
            <a:off x="9955409" y="2247359"/>
            <a:ext cx="3012529" cy="3041786"/>
            <a:chOff x="9955409" y="2247359"/>
            <a:chExt cx="3012529" cy="3041786"/>
          </a:xfrm>
        </p:grpSpPr>
        <p:grpSp>
          <p:nvGrpSpPr>
            <p:cNvPr id="2801" name="Google Shape;2801;p33"/>
            <p:cNvGrpSpPr/>
            <p:nvPr/>
          </p:nvGrpSpPr>
          <p:grpSpPr>
            <a:xfrm>
              <a:off x="9955409" y="2247359"/>
              <a:ext cx="3012529" cy="3041786"/>
              <a:chOff x="7943659" y="3498134"/>
              <a:chExt cx="3012529" cy="3041786"/>
            </a:xfrm>
          </p:grpSpPr>
          <p:grpSp>
            <p:nvGrpSpPr>
              <p:cNvPr id="2802" name="Google Shape;2802;p33"/>
              <p:cNvGrpSpPr/>
              <p:nvPr/>
            </p:nvGrpSpPr>
            <p:grpSpPr>
              <a:xfrm rot="-4134073">
                <a:off x="8266521" y="3861127"/>
                <a:ext cx="2366805" cy="2315781"/>
                <a:chOff x="-791626" y="5425125"/>
                <a:chExt cx="2937916" cy="2874579"/>
              </a:xfrm>
            </p:grpSpPr>
            <p:sp>
              <p:nvSpPr>
                <p:cNvPr id="2803" name="Google Shape;2803;p33"/>
                <p:cNvSpPr/>
                <p:nvPr/>
              </p:nvSpPr>
              <p:spPr>
                <a:xfrm>
                  <a:off x="1862553" y="5425125"/>
                  <a:ext cx="283737" cy="362996"/>
                </a:xfrm>
                <a:custGeom>
                  <a:rect b="b" l="l" r="r" t="t"/>
                  <a:pathLst>
                    <a:path extrusionOk="0" h="399996" w="312658">
                      <a:moveTo>
                        <a:pt x="177360" y="11814"/>
                      </a:moveTo>
                      <a:cubicBezTo>
                        <a:pt x="187113" y="5160"/>
                        <a:pt x="198067" y="-2239"/>
                        <a:pt x="207987" y="640"/>
                      </a:cubicBezTo>
                      <a:cubicBezTo>
                        <a:pt x="222343" y="3434"/>
                        <a:pt x="230723" y="17014"/>
                        <a:pt x="236881" y="29086"/>
                      </a:cubicBezTo>
                      <a:cubicBezTo>
                        <a:pt x="253704" y="65137"/>
                        <a:pt x="259617" y="105042"/>
                        <a:pt x="275217" y="141582"/>
                      </a:cubicBezTo>
                      <a:cubicBezTo>
                        <a:pt x="291080" y="181141"/>
                        <a:pt x="312450" y="220393"/>
                        <a:pt x="312634" y="264091"/>
                      </a:cubicBezTo>
                      <a:cubicBezTo>
                        <a:pt x="313266" y="290110"/>
                        <a:pt x="301582" y="315272"/>
                        <a:pt x="283434" y="333522"/>
                      </a:cubicBezTo>
                      <a:cubicBezTo>
                        <a:pt x="261840" y="356645"/>
                        <a:pt x="233578" y="371898"/>
                        <a:pt x="210720" y="393573"/>
                      </a:cubicBezTo>
                      <a:cubicBezTo>
                        <a:pt x="208640" y="395164"/>
                        <a:pt x="207906" y="397631"/>
                        <a:pt x="207111" y="399996"/>
                      </a:cubicBezTo>
                      <a:cubicBezTo>
                        <a:pt x="200586" y="387191"/>
                        <a:pt x="189004" y="378239"/>
                        <a:pt x="179359" y="367962"/>
                      </a:cubicBezTo>
                      <a:cubicBezTo>
                        <a:pt x="118818" y="306259"/>
                        <a:pt x="61826" y="241172"/>
                        <a:pt x="0" y="180733"/>
                      </a:cubicBezTo>
                      <a:lnTo>
                        <a:pt x="2468" y="182079"/>
                      </a:lnTo>
                      <a:cubicBezTo>
                        <a:pt x="12948" y="164400"/>
                        <a:pt x="32197" y="155468"/>
                        <a:pt x="46023" y="140950"/>
                      </a:cubicBezTo>
                      <a:cubicBezTo>
                        <a:pt x="56707" y="131856"/>
                        <a:pt x="63742" y="119152"/>
                        <a:pt x="75365" y="111139"/>
                      </a:cubicBezTo>
                      <a:cubicBezTo>
                        <a:pt x="83216" y="104858"/>
                        <a:pt x="88701" y="96070"/>
                        <a:pt x="96877" y="90136"/>
                      </a:cubicBezTo>
                      <a:cubicBezTo>
                        <a:pt x="111702" y="80104"/>
                        <a:pt x="124303" y="67196"/>
                        <a:pt x="136456" y="54146"/>
                      </a:cubicBezTo>
                      <a:cubicBezTo>
                        <a:pt x="140840" y="49680"/>
                        <a:pt x="144062" y="43950"/>
                        <a:pt x="149466" y="40566"/>
                      </a:cubicBezTo>
                      <a:cubicBezTo>
                        <a:pt x="161150" y="33633"/>
                        <a:pt x="168654" y="21867"/>
                        <a:pt x="177360" y="11814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  <a:effectLst>
                  <a:outerShdw blurRad="57150" rotWithShape="0" algn="bl" dir="1560000" dist="123825">
                    <a:srgbClr val="000000">
                      <a:alpha val="24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2804" name="Google Shape;2804;p33"/>
                <p:cNvGrpSpPr/>
                <p:nvPr/>
              </p:nvGrpSpPr>
              <p:grpSpPr>
                <a:xfrm>
                  <a:off x="-791626" y="5556610"/>
                  <a:ext cx="2882348" cy="2743094"/>
                  <a:chOff x="6071039" y="4021724"/>
                  <a:chExt cx="2882348" cy="2743094"/>
                </a:xfrm>
              </p:grpSpPr>
              <p:sp>
                <p:nvSpPr>
                  <p:cNvPr id="2805" name="Google Shape;2805;p33"/>
                  <p:cNvSpPr/>
                  <p:nvPr/>
                </p:nvSpPr>
                <p:spPr>
                  <a:xfrm>
                    <a:off x="6071039" y="4430249"/>
                    <a:ext cx="2434817" cy="2334569"/>
                  </a:xfrm>
                  <a:custGeom>
                    <a:rect b="b" l="l" r="r" t="t"/>
                    <a:pathLst>
                      <a:path extrusionOk="0" h="2334569" w="2434817">
                        <a:moveTo>
                          <a:pt x="1716207" y="12160"/>
                        </a:moveTo>
                        <a:cubicBezTo>
                          <a:pt x="1731725" y="-3337"/>
                          <a:pt x="1757866" y="-3541"/>
                          <a:pt x="1775362" y="8816"/>
                        </a:cubicBezTo>
                        <a:cubicBezTo>
                          <a:pt x="1822526" y="57468"/>
                          <a:pt x="1869241" y="106549"/>
                          <a:pt x="1915753" y="155834"/>
                        </a:cubicBezTo>
                        <a:cubicBezTo>
                          <a:pt x="2017463" y="262520"/>
                          <a:pt x="2118520" y="369796"/>
                          <a:pt x="2220271" y="476441"/>
                        </a:cubicBezTo>
                        <a:cubicBezTo>
                          <a:pt x="2233076" y="491041"/>
                          <a:pt x="2247493" y="504152"/>
                          <a:pt x="2260237" y="518833"/>
                        </a:cubicBezTo>
                        <a:cubicBezTo>
                          <a:pt x="2284706" y="543975"/>
                          <a:pt x="2308380" y="569851"/>
                          <a:pt x="2332870" y="594973"/>
                        </a:cubicBezTo>
                        <a:cubicBezTo>
                          <a:pt x="2345859" y="609838"/>
                          <a:pt x="2360438" y="623215"/>
                          <a:pt x="2373447" y="638059"/>
                        </a:cubicBezTo>
                        <a:cubicBezTo>
                          <a:pt x="2386824" y="652516"/>
                          <a:pt x="2401016" y="666199"/>
                          <a:pt x="2414087" y="680962"/>
                        </a:cubicBezTo>
                        <a:cubicBezTo>
                          <a:pt x="2419286" y="687181"/>
                          <a:pt x="2426403" y="691952"/>
                          <a:pt x="2430236" y="699252"/>
                        </a:cubicBezTo>
                        <a:cubicBezTo>
                          <a:pt x="2428585" y="706287"/>
                          <a:pt x="2434559" y="711935"/>
                          <a:pt x="2434579" y="718848"/>
                        </a:cubicBezTo>
                        <a:cubicBezTo>
                          <a:pt x="2436455" y="733550"/>
                          <a:pt x="2426933" y="746233"/>
                          <a:pt x="2417533" y="756408"/>
                        </a:cubicBezTo>
                        <a:cubicBezTo>
                          <a:pt x="2407256" y="766563"/>
                          <a:pt x="2395796" y="775453"/>
                          <a:pt x="2384193" y="784038"/>
                        </a:cubicBezTo>
                        <a:cubicBezTo>
                          <a:pt x="2352751" y="806570"/>
                          <a:pt x="2325447" y="834159"/>
                          <a:pt x="2296146" y="859280"/>
                        </a:cubicBezTo>
                        <a:cubicBezTo>
                          <a:pt x="1881945" y="1226765"/>
                          <a:pt x="1458181" y="1583301"/>
                          <a:pt x="1040412" y="1946728"/>
                        </a:cubicBezTo>
                        <a:cubicBezTo>
                          <a:pt x="984031" y="1996237"/>
                          <a:pt x="926936" y="2044951"/>
                          <a:pt x="871412" y="2095439"/>
                        </a:cubicBezTo>
                        <a:cubicBezTo>
                          <a:pt x="812237" y="2149883"/>
                          <a:pt x="754837" y="2206406"/>
                          <a:pt x="692237" y="2256996"/>
                        </a:cubicBezTo>
                        <a:cubicBezTo>
                          <a:pt x="662935" y="2280099"/>
                          <a:pt x="633083" y="2303671"/>
                          <a:pt x="598092" y="2317618"/>
                        </a:cubicBezTo>
                        <a:cubicBezTo>
                          <a:pt x="560267" y="2333238"/>
                          <a:pt x="518159" y="2338254"/>
                          <a:pt x="477724" y="2331872"/>
                        </a:cubicBezTo>
                        <a:cubicBezTo>
                          <a:pt x="430519" y="2324898"/>
                          <a:pt x="386210" y="2304915"/>
                          <a:pt x="345979" y="2279814"/>
                        </a:cubicBezTo>
                        <a:cubicBezTo>
                          <a:pt x="284459" y="2241275"/>
                          <a:pt x="231443" y="2190828"/>
                          <a:pt x="182321" y="2137750"/>
                        </a:cubicBezTo>
                        <a:cubicBezTo>
                          <a:pt x="132282" y="2082552"/>
                          <a:pt x="80917" y="2027313"/>
                          <a:pt x="43867" y="1962184"/>
                        </a:cubicBezTo>
                        <a:cubicBezTo>
                          <a:pt x="23802" y="1926847"/>
                          <a:pt x="8488" y="1888573"/>
                          <a:pt x="414" y="1848688"/>
                        </a:cubicBezTo>
                        <a:cubicBezTo>
                          <a:pt x="-361" y="1835088"/>
                          <a:pt x="210" y="1821426"/>
                          <a:pt x="108" y="1807825"/>
                        </a:cubicBezTo>
                        <a:cubicBezTo>
                          <a:pt x="4023" y="1766227"/>
                          <a:pt x="18704" y="1726119"/>
                          <a:pt x="39870" y="1690251"/>
                        </a:cubicBezTo>
                        <a:cubicBezTo>
                          <a:pt x="43989" y="1683563"/>
                          <a:pt x="47292" y="1676140"/>
                          <a:pt x="53267" y="1670859"/>
                        </a:cubicBezTo>
                        <a:cubicBezTo>
                          <a:pt x="79510" y="1646839"/>
                          <a:pt x="105264" y="1622268"/>
                          <a:pt x="129325" y="1596065"/>
                        </a:cubicBezTo>
                        <a:cubicBezTo>
                          <a:pt x="138114" y="1587195"/>
                          <a:pt x="145781" y="1577224"/>
                          <a:pt x="155527" y="1569374"/>
                        </a:cubicBezTo>
                        <a:cubicBezTo>
                          <a:pt x="167028" y="1559871"/>
                          <a:pt x="177713" y="1549390"/>
                          <a:pt x="187296" y="1537951"/>
                        </a:cubicBezTo>
                        <a:cubicBezTo>
                          <a:pt x="196962" y="1525859"/>
                          <a:pt x="209747" y="1516908"/>
                          <a:pt x="220574" y="1505938"/>
                        </a:cubicBezTo>
                        <a:cubicBezTo>
                          <a:pt x="233849" y="1493356"/>
                          <a:pt x="244717" y="1478491"/>
                          <a:pt x="258094" y="1465992"/>
                        </a:cubicBezTo>
                        <a:cubicBezTo>
                          <a:pt x="482638" y="1244648"/>
                          <a:pt x="705205" y="1021286"/>
                          <a:pt x="927793" y="797965"/>
                        </a:cubicBezTo>
                        <a:cubicBezTo>
                          <a:pt x="1041982" y="683755"/>
                          <a:pt x="1156212" y="569607"/>
                          <a:pt x="1271013" y="456029"/>
                        </a:cubicBezTo>
                        <a:cubicBezTo>
                          <a:pt x="1321664" y="405358"/>
                          <a:pt x="1373028" y="355461"/>
                          <a:pt x="1424210" y="305340"/>
                        </a:cubicBezTo>
                        <a:cubicBezTo>
                          <a:pt x="1522922" y="209014"/>
                          <a:pt x="1620023" y="111015"/>
                          <a:pt x="1716207" y="12160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  <a:effectLst>
                    <a:outerShdw blurRad="57150" rotWithShape="0" algn="bl" dir="1560000" dist="123825">
                      <a:srgbClr val="000000">
                        <a:alpha val="24000"/>
                      </a:srgbClr>
                    </a:outerShdw>
                  </a:effectLst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806" name="Google Shape;2806;p33"/>
                  <p:cNvSpPr/>
                  <p:nvPr/>
                </p:nvSpPr>
                <p:spPr>
                  <a:xfrm>
                    <a:off x="7842737" y="4021724"/>
                    <a:ext cx="1110650" cy="1111462"/>
                  </a:xfrm>
                  <a:custGeom>
                    <a:rect b="b" l="l" r="r" t="t"/>
                    <a:pathLst>
                      <a:path extrusionOk="0" h="1111462" w="1110650">
                        <a:moveTo>
                          <a:pt x="845135" y="16231"/>
                        </a:moveTo>
                        <a:cubicBezTo>
                          <a:pt x="861550" y="7911"/>
                          <a:pt x="879270" y="-1346"/>
                          <a:pt x="898192" y="163"/>
                        </a:cubicBezTo>
                        <a:cubicBezTo>
                          <a:pt x="960017" y="60602"/>
                          <a:pt x="1017010" y="125689"/>
                          <a:pt x="1077551" y="187392"/>
                        </a:cubicBezTo>
                        <a:cubicBezTo>
                          <a:pt x="1087196" y="197669"/>
                          <a:pt x="1098778" y="206621"/>
                          <a:pt x="1105303" y="219426"/>
                        </a:cubicBezTo>
                        <a:cubicBezTo>
                          <a:pt x="1110849" y="227297"/>
                          <a:pt x="1112399" y="237982"/>
                          <a:pt x="1108443" y="246873"/>
                        </a:cubicBezTo>
                        <a:cubicBezTo>
                          <a:pt x="1102774" y="259515"/>
                          <a:pt x="1092069" y="268772"/>
                          <a:pt x="1082139" y="278010"/>
                        </a:cubicBezTo>
                        <a:cubicBezTo>
                          <a:pt x="1051348" y="304864"/>
                          <a:pt x="1021537" y="333269"/>
                          <a:pt x="997088" y="366139"/>
                        </a:cubicBezTo>
                        <a:cubicBezTo>
                          <a:pt x="903983" y="494643"/>
                          <a:pt x="836183" y="643619"/>
                          <a:pt x="813814" y="801465"/>
                        </a:cubicBezTo>
                        <a:cubicBezTo>
                          <a:pt x="811796" y="814882"/>
                          <a:pt x="810450" y="828401"/>
                          <a:pt x="808941" y="841880"/>
                        </a:cubicBezTo>
                        <a:cubicBezTo>
                          <a:pt x="806678" y="859436"/>
                          <a:pt x="800928" y="876932"/>
                          <a:pt x="803476" y="894794"/>
                        </a:cubicBezTo>
                        <a:cubicBezTo>
                          <a:pt x="806963" y="916531"/>
                          <a:pt x="811225" y="938227"/>
                          <a:pt x="812530" y="960249"/>
                        </a:cubicBezTo>
                        <a:cubicBezTo>
                          <a:pt x="813182" y="973585"/>
                          <a:pt x="811021" y="987410"/>
                          <a:pt x="804312" y="999134"/>
                        </a:cubicBezTo>
                        <a:cubicBezTo>
                          <a:pt x="795707" y="1014407"/>
                          <a:pt x="782290" y="1026071"/>
                          <a:pt x="770443" y="1038713"/>
                        </a:cubicBezTo>
                        <a:cubicBezTo>
                          <a:pt x="751765" y="1058024"/>
                          <a:pt x="736125" y="1080535"/>
                          <a:pt x="714266" y="1096562"/>
                        </a:cubicBezTo>
                        <a:cubicBezTo>
                          <a:pt x="698810" y="1108063"/>
                          <a:pt x="677155" y="1116688"/>
                          <a:pt x="658538" y="1107777"/>
                        </a:cubicBezTo>
                        <a:cubicBezTo>
                          <a:pt x="654704" y="1100477"/>
                          <a:pt x="647588" y="1095706"/>
                          <a:pt x="642388" y="1089487"/>
                        </a:cubicBezTo>
                        <a:cubicBezTo>
                          <a:pt x="629317" y="1074724"/>
                          <a:pt x="615125" y="1061041"/>
                          <a:pt x="601749" y="1046584"/>
                        </a:cubicBezTo>
                        <a:cubicBezTo>
                          <a:pt x="588740" y="1031740"/>
                          <a:pt x="574160" y="1018363"/>
                          <a:pt x="561171" y="1003498"/>
                        </a:cubicBezTo>
                        <a:cubicBezTo>
                          <a:pt x="536682" y="978376"/>
                          <a:pt x="513008" y="952500"/>
                          <a:pt x="488539" y="927358"/>
                        </a:cubicBezTo>
                        <a:cubicBezTo>
                          <a:pt x="475794" y="912677"/>
                          <a:pt x="461378" y="899566"/>
                          <a:pt x="448572" y="884966"/>
                        </a:cubicBezTo>
                        <a:cubicBezTo>
                          <a:pt x="346822" y="778321"/>
                          <a:pt x="245764" y="671045"/>
                          <a:pt x="144054" y="564359"/>
                        </a:cubicBezTo>
                        <a:cubicBezTo>
                          <a:pt x="97543" y="515074"/>
                          <a:pt x="50827" y="465993"/>
                          <a:pt x="3663" y="417341"/>
                        </a:cubicBezTo>
                        <a:cubicBezTo>
                          <a:pt x="-1557" y="406941"/>
                          <a:pt x="-904" y="394462"/>
                          <a:pt x="3765" y="384022"/>
                        </a:cubicBezTo>
                        <a:cubicBezTo>
                          <a:pt x="11065" y="367424"/>
                          <a:pt x="24176" y="354353"/>
                          <a:pt x="37410" y="342322"/>
                        </a:cubicBezTo>
                        <a:cubicBezTo>
                          <a:pt x="55109" y="325949"/>
                          <a:pt x="75480" y="312695"/>
                          <a:pt x="92690" y="295750"/>
                        </a:cubicBezTo>
                        <a:cubicBezTo>
                          <a:pt x="106107" y="283107"/>
                          <a:pt x="123582" y="275318"/>
                          <a:pt x="141608" y="272035"/>
                        </a:cubicBezTo>
                        <a:cubicBezTo>
                          <a:pt x="165016" y="267631"/>
                          <a:pt x="188935" y="269364"/>
                          <a:pt x="212547" y="270587"/>
                        </a:cubicBezTo>
                        <a:cubicBezTo>
                          <a:pt x="256307" y="273993"/>
                          <a:pt x="300208" y="269629"/>
                          <a:pt x="343620" y="264266"/>
                        </a:cubicBezTo>
                        <a:cubicBezTo>
                          <a:pt x="434360" y="252093"/>
                          <a:pt x="523529" y="225972"/>
                          <a:pt x="605154" y="184252"/>
                        </a:cubicBezTo>
                        <a:cubicBezTo>
                          <a:pt x="643815" y="164595"/>
                          <a:pt x="680723" y="141329"/>
                          <a:pt x="714490" y="114046"/>
                        </a:cubicBezTo>
                        <a:cubicBezTo>
                          <a:pt x="755721" y="78566"/>
                          <a:pt x="797359" y="42760"/>
                          <a:pt x="845135" y="16231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  <a:effectLst>
                    <a:outerShdw blurRad="57150" rotWithShape="0" algn="bl" dir="1560000" dist="123825">
                      <a:srgbClr val="000000">
                        <a:alpha val="24000"/>
                      </a:srgbClr>
                    </a:outerShdw>
                  </a:effectLst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  <p:grpSp>
            <p:nvGrpSpPr>
              <p:cNvPr id="2807" name="Google Shape;2807;p33"/>
              <p:cNvGrpSpPr/>
              <p:nvPr/>
            </p:nvGrpSpPr>
            <p:grpSpPr>
              <a:xfrm rot="-4134073">
                <a:off x="8266521" y="3861147"/>
                <a:ext cx="2366805" cy="2315781"/>
                <a:chOff x="-791626" y="5425125"/>
                <a:chExt cx="2937916" cy="2874579"/>
              </a:xfrm>
            </p:grpSpPr>
            <p:sp>
              <p:nvSpPr>
                <p:cNvPr id="2808" name="Google Shape;2808;p33"/>
                <p:cNvSpPr/>
                <p:nvPr/>
              </p:nvSpPr>
              <p:spPr>
                <a:xfrm>
                  <a:off x="1862553" y="5425125"/>
                  <a:ext cx="283737" cy="362996"/>
                </a:xfrm>
                <a:custGeom>
                  <a:rect b="b" l="l" r="r" t="t"/>
                  <a:pathLst>
                    <a:path extrusionOk="0" h="399996" w="312658">
                      <a:moveTo>
                        <a:pt x="177360" y="11814"/>
                      </a:moveTo>
                      <a:cubicBezTo>
                        <a:pt x="187113" y="5160"/>
                        <a:pt x="198067" y="-2239"/>
                        <a:pt x="207987" y="640"/>
                      </a:cubicBezTo>
                      <a:cubicBezTo>
                        <a:pt x="222343" y="3434"/>
                        <a:pt x="230723" y="17014"/>
                        <a:pt x="236881" y="29086"/>
                      </a:cubicBezTo>
                      <a:cubicBezTo>
                        <a:pt x="253704" y="65137"/>
                        <a:pt x="259617" y="105042"/>
                        <a:pt x="275217" y="141582"/>
                      </a:cubicBezTo>
                      <a:cubicBezTo>
                        <a:pt x="291080" y="181141"/>
                        <a:pt x="312450" y="220393"/>
                        <a:pt x="312634" y="264091"/>
                      </a:cubicBezTo>
                      <a:cubicBezTo>
                        <a:pt x="313266" y="290110"/>
                        <a:pt x="301582" y="315272"/>
                        <a:pt x="283434" y="333522"/>
                      </a:cubicBezTo>
                      <a:cubicBezTo>
                        <a:pt x="261840" y="356645"/>
                        <a:pt x="233578" y="371898"/>
                        <a:pt x="210720" y="393573"/>
                      </a:cubicBezTo>
                      <a:cubicBezTo>
                        <a:pt x="208640" y="395164"/>
                        <a:pt x="207906" y="397631"/>
                        <a:pt x="207111" y="399996"/>
                      </a:cubicBezTo>
                      <a:cubicBezTo>
                        <a:pt x="200586" y="387191"/>
                        <a:pt x="189004" y="378239"/>
                        <a:pt x="179359" y="367962"/>
                      </a:cubicBezTo>
                      <a:cubicBezTo>
                        <a:pt x="118818" y="306259"/>
                        <a:pt x="61826" y="241172"/>
                        <a:pt x="0" y="180733"/>
                      </a:cubicBezTo>
                      <a:lnTo>
                        <a:pt x="2468" y="182079"/>
                      </a:lnTo>
                      <a:cubicBezTo>
                        <a:pt x="12948" y="164400"/>
                        <a:pt x="32197" y="155468"/>
                        <a:pt x="46023" y="140950"/>
                      </a:cubicBezTo>
                      <a:cubicBezTo>
                        <a:pt x="56707" y="131856"/>
                        <a:pt x="63742" y="119152"/>
                        <a:pt x="75365" y="111139"/>
                      </a:cubicBezTo>
                      <a:cubicBezTo>
                        <a:pt x="83216" y="104858"/>
                        <a:pt x="88701" y="96070"/>
                        <a:pt x="96877" y="90136"/>
                      </a:cubicBezTo>
                      <a:cubicBezTo>
                        <a:pt x="111702" y="80104"/>
                        <a:pt x="124303" y="67196"/>
                        <a:pt x="136456" y="54146"/>
                      </a:cubicBezTo>
                      <a:cubicBezTo>
                        <a:pt x="140840" y="49680"/>
                        <a:pt x="144062" y="43950"/>
                        <a:pt x="149466" y="40566"/>
                      </a:cubicBezTo>
                      <a:cubicBezTo>
                        <a:pt x="161150" y="33633"/>
                        <a:pt x="168654" y="21867"/>
                        <a:pt x="177360" y="11814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2809" name="Google Shape;2809;p33"/>
                <p:cNvGrpSpPr/>
                <p:nvPr/>
              </p:nvGrpSpPr>
              <p:grpSpPr>
                <a:xfrm>
                  <a:off x="-791626" y="5556610"/>
                  <a:ext cx="2882348" cy="2743094"/>
                  <a:chOff x="6071039" y="4021724"/>
                  <a:chExt cx="2882348" cy="2743094"/>
                </a:xfrm>
              </p:grpSpPr>
              <p:sp>
                <p:nvSpPr>
                  <p:cNvPr id="2810" name="Google Shape;2810;p33"/>
                  <p:cNvSpPr/>
                  <p:nvPr/>
                </p:nvSpPr>
                <p:spPr>
                  <a:xfrm>
                    <a:off x="6071039" y="4430249"/>
                    <a:ext cx="2434817" cy="2334569"/>
                  </a:xfrm>
                  <a:custGeom>
                    <a:rect b="b" l="l" r="r" t="t"/>
                    <a:pathLst>
                      <a:path extrusionOk="0" h="2334569" w="2434817">
                        <a:moveTo>
                          <a:pt x="1716207" y="12160"/>
                        </a:moveTo>
                        <a:cubicBezTo>
                          <a:pt x="1731725" y="-3337"/>
                          <a:pt x="1757866" y="-3541"/>
                          <a:pt x="1775362" y="8816"/>
                        </a:cubicBezTo>
                        <a:cubicBezTo>
                          <a:pt x="1822526" y="57468"/>
                          <a:pt x="1869241" y="106549"/>
                          <a:pt x="1915753" y="155834"/>
                        </a:cubicBezTo>
                        <a:cubicBezTo>
                          <a:pt x="2017463" y="262520"/>
                          <a:pt x="2118520" y="369796"/>
                          <a:pt x="2220271" y="476441"/>
                        </a:cubicBezTo>
                        <a:cubicBezTo>
                          <a:pt x="2233076" y="491041"/>
                          <a:pt x="2247493" y="504152"/>
                          <a:pt x="2260237" y="518833"/>
                        </a:cubicBezTo>
                        <a:cubicBezTo>
                          <a:pt x="2284706" y="543975"/>
                          <a:pt x="2308380" y="569851"/>
                          <a:pt x="2332870" y="594973"/>
                        </a:cubicBezTo>
                        <a:cubicBezTo>
                          <a:pt x="2345859" y="609838"/>
                          <a:pt x="2360438" y="623215"/>
                          <a:pt x="2373447" y="638059"/>
                        </a:cubicBezTo>
                        <a:cubicBezTo>
                          <a:pt x="2386824" y="652516"/>
                          <a:pt x="2401016" y="666199"/>
                          <a:pt x="2414087" y="680962"/>
                        </a:cubicBezTo>
                        <a:cubicBezTo>
                          <a:pt x="2419286" y="687181"/>
                          <a:pt x="2426403" y="691952"/>
                          <a:pt x="2430236" y="699252"/>
                        </a:cubicBezTo>
                        <a:cubicBezTo>
                          <a:pt x="2428585" y="706287"/>
                          <a:pt x="2434559" y="711935"/>
                          <a:pt x="2434579" y="718848"/>
                        </a:cubicBezTo>
                        <a:cubicBezTo>
                          <a:pt x="2436455" y="733550"/>
                          <a:pt x="2426933" y="746233"/>
                          <a:pt x="2417533" y="756408"/>
                        </a:cubicBezTo>
                        <a:cubicBezTo>
                          <a:pt x="2407256" y="766563"/>
                          <a:pt x="2395796" y="775453"/>
                          <a:pt x="2384193" y="784038"/>
                        </a:cubicBezTo>
                        <a:cubicBezTo>
                          <a:pt x="2352751" y="806570"/>
                          <a:pt x="2325447" y="834159"/>
                          <a:pt x="2296146" y="859280"/>
                        </a:cubicBezTo>
                        <a:cubicBezTo>
                          <a:pt x="1881945" y="1226765"/>
                          <a:pt x="1458181" y="1583301"/>
                          <a:pt x="1040412" y="1946728"/>
                        </a:cubicBezTo>
                        <a:cubicBezTo>
                          <a:pt x="984031" y="1996237"/>
                          <a:pt x="926936" y="2044951"/>
                          <a:pt x="871412" y="2095439"/>
                        </a:cubicBezTo>
                        <a:cubicBezTo>
                          <a:pt x="812237" y="2149883"/>
                          <a:pt x="754837" y="2206406"/>
                          <a:pt x="692237" y="2256996"/>
                        </a:cubicBezTo>
                        <a:cubicBezTo>
                          <a:pt x="662935" y="2280099"/>
                          <a:pt x="633083" y="2303671"/>
                          <a:pt x="598092" y="2317618"/>
                        </a:cubicBezTo>
                        <a:cubicBezTo>
                          <a:pt x="560267" y="2333238"/>
                          <a:pt x="518159" y="2338254"/>
                          <a:pt x="477724" y="2331872"/>
                        </a:cubicBezTo>
                        <a:cubicBezTo>
                          <a:pt x="430519" y="2324898"/>
                          <a:pt x="386210" y="2304915"/>
                          <a:pt x="345979" y="2279814"/>
                        </a:cubicBezTo>
                        <a:cubicBezTo>
                          <a:pt x="284459" y="2241275"/>
                          <a:pt x="231443" y="2190828"/>
                          <a:pt x="182321" y="2137750"/>
                        </a:cubicBezTo>
                        <a:cubicBezTo>
                          <a:pt x="132282" y="2082552"/>
                          <a:pt x="80917" y="2027313"/>
                          <a:pt x="43867" y="1962184"/>
                        </a:cubicBezTo>
                        <a:cubicBezTo>
                          <a:pt x="23802" y="1926847"/>
                          <a:pt x="8488" y="1888573"/>
                          <a:pt x="414" y="1848688"/>
                        </a:cubicBezTo>
                        <a:cubicBezTo>
                          <a:pt x="-361" y="1835088"/>
                          <a:pt x="210" y="1821426"/>
                          <a:pt x="108" y="1807825"/>
                        </a:cubicBezTo>
                        <a:cubicBezTo>
                          <a:pt x="4023" y="1766227"/>
                          <a:pt x="18704" y="1726119"/>
                          <a:pt x="39870" y="1690251"/>
                        </a:cubicBezTo>
                        <a:cubicBezTo>
                          <a:pt x="43989" y="1683563"/>
                          <a:pt x="47292" y="1676140"/>
                          <a:pt x="53267" y="1670859"/>
                        </a:cubicBezTo>
                        <a:cubicBezTo>
                          <a:pt x="79510" y="1646839"/>
                          <a:pt x="105264" y="1622268"/>
                          <a:pt x="129325" y="1596065"/>
                        </a:cubicBezTo>
                        <a:cubicBezTo>
                          <a:pt x="138114" y="1587195"/>
                          <a:pt x="145781" y="1577224"/>
                          <a:pt x="155527" y="1569374"/>
                        </a:cubicBezTo>
                        <a:cubicBezTo>
                          <a:pt x="167028" y="1559871"/>
                          <a:pt x="177713" y="1549390"/>
                          <a:pt x="187296" y="1537951"/>
                        </a:cubicBezTo>
                        <a:cubicBezTo>
                          <a:pt x="196962" y="1525859"/>
                          <a:pt x="209747" y="1516908"/>
                          <a:pt x="220574" y="1505938"/>
                        </a:cubicBezTo>
                        <a:cubicBezTo>
                          <a:pt x="233849" y="1493356"/>
                          <a:pt x="244717" y="1478491"/>
                          <a:pt x="258094" y="1465992"/>
                        </a:cubicBezTo>
                        <a:cubicBezTo>
                          <a:pt x="482638" y="1244648"/>
                          <a:pt x="705205" y="1021286"/>
                          <a:pt x="927793" y="797965"/>
                        </a:cubicBezTo>
                        <a:cubicBezTo>
                          <a:pt x="1041982" y="683755"/>
                          <a:pt x="1156212" y="569607"/>
                          <a:pt x="1271013" y="456029"/>
                        </a:cubicBezTo>
                        <a:cubicBezTo>
                          <a:pt x="1321664" y="405358"/>
                          <a:pt x="1373028" y="355461"/>
                          <a:pt x="1424210" y="305340"/>
                        </a:cubicBezTo>
                        <a:cubicBezTo>
                          <a:pt x="1522922" y="209014"/>
                          <a:pt x="1620023" y="111015"/>
                          <a:pt x="1716207" y="12160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811" name="Google Shape;2811;p33"/>
                  <p:cNvSpPr/>
                  <p:nvPr/>
                </p:nvSpPr>
                <p:spPr>
                  <a:xfrm>
                    <a:off x="7842737" y="4021724"/>
                    <a:ext cx="1110650" cy="1111462"/>
                  </a:xfrm>
                  <a:custGeom>
                    <a:rect b="b" l="l" r="r" t="t"/>
                    <a:pathLst>
                      <a:path extrusionOk="0" h="1111462" w="1110650">
                        <a:moveTo>
                          <a:pt x="845135" y="16231"/>
                        </a:moveTo>
                        <a:cubicBezTo>
                          <a:pt x="861550" y="7911"/>
                          <a:pt x="879270" y="-1346"/>
                          <a:pt x="898192" y="163"/>
                        </a:cubicBezTo>
                        <a:cubicBezTo>
                          <a:pt x="960017" y="60602"/>
                          <a:pt x="1017010" y="125689"/>
                          <a:pt x="1077551" y="187392"/>
                        </a:cubicBezTo>
                        <a:cubicBezTo>
                          <a:pt x="1087196" y="197669"/>
                          <a:pt x="1098778" y="206621"/>
                          <a:pt x="1105303" y="219426"/>
                        </a:cubicBezTo>
                        <a:cubicBezTo>
                          <a:pt x="1110849" y="227297"/>
                          <a:pt x="1112399" y="237982"/>
                          <a:pt x="1108443" y="246873"/>
                        </a:cubicBezTo>
                        <a:cubicBezTo>
                          <a:pt x="1102774" y="259515"/>
                          <a:pt x="1092069" y="268772"/>
                          <a:pt x="1082139" y="278010"/>
                        </a:cubicBezTo>
                        <a:cubicBezTo>
                          <a:pt x="1051348" y="304864"/>
                          <a:pt x="1021537" y="333269"/>
                          <a:pt x="997088" y="366139"/>
                        </a:cubicBezTo>
                        <a:cubicBezTo>
                          <a:pt x="903983" y="494643"/>
                          <a:pt x="836183" y="643619"/>
                          <a:pt x="813814" y="801465"/>
                        </a:cubicBezTo>
                        <a:cubicBezTo>
                          <a:pt x="811796" y="814882"/>
                          <a:pt x="810450" y="828401"/>
                          <a:pt x="808941" y="841880"/>
                        </a:cubicBezTo>
                        <a:cubicBezTo>
                          <a:pt x="806678" y="859436"/>
                          <a:pt x="800928" y="876932"/>
                          <a:pt x="803476" y="894794"/>
                        </a:cubicBezTo>
                        <a:cubicBezTo>
                          <a:pt x="806963" y="916531"/>
                          <a:pt x="811225" y="938227"/>
                          <a:pt x="812530" y="960249"/>
                        </a:cubicBezTo>
                        <a:cubicBezTo>
                          <a:pt x="813182" y="973585"/>
                          <a:pt x="811021" y="987410"/>
                          <a:pt x="804312" y="999134"/>
                        </a:cubicBezTo>
                        <a:cubicBezTo>
                          <a:pt x="795707" y="1014407"/>
                          <a:pt x="782290" y="1026071"/>
                          <a:pt x="770443" y="1038713"/>
                        </a:cubicBezTo>
                        <a:cubicBezTo>
                          <a:pt x="751765" y="1058024"/>
                          <a:pt x="736125" y="1080535"/>
                          <a:pt x="714266" y="1096562"/>
                        </a:cubicBezTo>
                        <a:cubicBezTo>
                          <a:pt x="698810" y="1108063"/>
                          <a:pt x="677155" y="1116688"/>
                          <a:pt x="658538" y="1107777"/>
                        </a:cubicBezTo>
                        <a:cubicBezTo>
                          <a:pt x="654704" y="1100477"/>
                          <a:pt x="647588" y="1095706"/>
                          <a:pt x="642388" y="1089487"/>
                        </a:cubicBezTo>
                        <a:cubicBezTo>
                          <a:pt x="629317" y="1074724"/>
                          <a:pt x="615125" y="1061041"/>
                          <a:pt x="601749" y="1046584"/>
                        </a:cubicBezTo>
                        <a:cubicBezTo>
                          <a:pt x="588740" y="1031740"/>
                          <a:pt x="574160" y="1018363"/>
                          <a:pt x="561171" y="1003498"/>
                        </a:cubicBezTo>
                        <a:cubicBezTo>
                          <a:pt x="536682" y="978376"/>
                          <a:pt x="513008" y="952500"/>
                          <a:pt x="488539" y="927358"/>
                        </a:cubicBezTo>
                        <a:cubicBezTo>
                          <a:pt x="475794" y="912677"/>
                          <a:pt x="461378" y="899566"/>
                          <a:pt x="448572" y="884966"/>
                        </a:cubicBezTo>
                        <a:cubicBezTo>
                          <a:pt x="346822" y="778321"/>
                          <a:pt x="245764" y="671045"/>
                          <a:pt x="144054" y="564359"/>
                        </a:cubicBezTo>
                        <a:cubicBezTo>
                          <a:pt x="97543" y="515074"/>
                          <a:pt x="50827" y="465993"/>
                          <a:pt x="3663" y="417341"/>
                        </a:cubicBezTo>
                        <a:cubicBezTo>
                          <a:pt x="-1557" y="406941"/>
                          <a:pt x="-904" y="394462"/>
                          <a:pt x="3765" y="384022"/>
                        </a:cubicBezTo>
                        <a:cubicBezTo>
                          <a:pt x="11065" y="367424"/>
                          <a:pt x="24176" y="354353"/>
                          <a:pt x="37410" y="342322"/>
                        </a:cubicBezTo>
                        <a:cubicBezTo>
                          <a:pt x="55109" y="325949"/>
                          <a:pt x="75480" y="312695"/>
                          <a:pt x="92690" y="295750"/>
                        </a:cubicBezTo>
                        <a:cubicBezTo>
                          <a:pt x="106107" y="283107"/>
                          <a:pt x="123582" y="275318"/>
                          <a:pt x="141608" y="272035"/>
                        </a:cubicBezTo>
                        <a:cubicBezTo>
                          <a:pt x="165016" y="267631"/>
                          <a:pt x="188935" y="269364"/>
                          <a:pt x="212547" y="270587"/>
                        </a:cubicBezTo>
                        <a:cubicBezTo>
                          <a:pt x="256307" y="273993"/>
                          <a:pt x="300208" y="269629"/>
                          <a:pt x="343620" y="264266"/>
                        </a:cubicBezTo>
                        <a:cubicBezTo>
                          <a:pt x="434360" y="252093"/>
                          <a:pt x="523529" y="225972"/>
                          <a:pt x="605154" y="184252"/>
                        </a:cubicBezTo>
                        <a:cubicBezTo>
                          <a:pt x="643815" y="164595"/>
                          <a:pt x="680723" y="141329"/>
                          <a:pt x="714490" y="114046"/>
                        </a:cubicBezTo>
                        <a:cubicBezTo>
                          <a:pt x="755721" y="78566"/>
                          <a:pt x="797359" y="42760"/>
                          <a:pt x="845135" y="16231"/>
                        </a:cubicBezTo>
                        <a:close/>
                      </a:path>
                    </a:pathLst>
                  </a:custGeom>
                  <a:solidFill>
                    <a:srgbClr val="262626"/>
                  </a:solidFill>
                  <a:ln cap="flat" cmpd="sng" w="9525">
                    <a:solidFill>
                      <a:srgbClr val="262626"/>
                    </a:solidFill>
                    <a:prstDash val="solid"/>
                    <a:miter lim="8000"/>
                    <a:headEnd len="sm" w="sm" type="none"/>
                    <a:tailEnd len="sm" w="sm" type="none"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</p:grpSp>
        <p:pic>
          <p:nvPicPr>
            <p:cNvPr descr="A picture containing text&#10;&#10;Description automatically generated" id="2812" name="Google Shape;2812;p33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 rot="907824">
              <a:off x="11017385" y="3321101"/>
              <a:ext cx="1188823" cy="1444877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813" name="Google Shape;2813;p33"/>
          <p:cNvGrpSpPr/>
          <p:nvPr/>
        </p:nvGrpSpPr>
        <p:grpSpPr>
          <a:xfrm>
            <a:off x="-969758" y="3160306"/>
            <a:ext cx="3361879" cy="3379487"/>
            <a:chOff x="-969758" y="3160306"/>
            <a:chExt cx="3361879" cy="3379487"/>
          </a:xfrm>
        </p:grpSpPr>
        <p:grpSp>
          <p:nvGrpSpPr>
            <p:cNvPr id="2814" name="Google Shape;2814;p33"/>
            <p:cNvGrpSpPr/>
            <p:nvPr/>
          </p:nvGrpSpPr>
          <p:grpSpPr>
            <a:xfrm flipH="1" rot="-1803457">
              <a:off x="-510170" y="3604554"/>
              <a:ext cx="2442704" cy="2490991"/>
              <a:chOff x="9219280" y="2435298"/>
              <a:chExt cx="2443048" cy="2491343"/>
            </a:xfrm>
          </p:grpSpPr>
          <p:grpSp>
            <p:nvGrpSpPr>
              <p:cNvPr id="2815" name="Google Shape;2815;p33"/>
              <p:cNvGrpSpPr/>
              <p:nvPr/>
            </p:nvGrpSpPr>
            <p:grpSpPr>
              <a:xfrm rot="-5589985">
                <a:off x="9257368" y="2522964"/>
                <a:ext cx="2366873" cy="2315847"/>
                <a:chOff x="-791626" y="5425125"/>
                <a:chExt cx="2937916" cy="2874579"/>
              </a:xfrm>
            </p:grpSpPr>
            <p:sp>
              <p:nvSpPr>
                <p:cNvPr id="2816" name="Google Shape;2816;p33"/>
                <p:cNvSpPr/>
                <p:nvPr/>
              </p:nvSpPr>
              <p:spPr>
                <a:xfrm>
                  <a:off x="1862553" y="5425125"/>
                  <a:ext cx="283737" cy="362996"/>
                </a:xfrm>
                <a:custGeom>
                  <a:rect b="b" l="l" r="r" t="t"/>
                  <a:pathLst>
                    <a:path extrusionOk="0" h="399996" w="312658">
                      <a:moveTo>
                        <a:pt x="177360" y="11814"/>
                      </a:moveTo>
                      <a:cubicBezTo>
                        <a:pt x="187113" y="5160"/>
                        <a:pt x="198067" y="-2239"/>
                        <a:pt x="207987" y="640"/>
                      </a:cubicBezTo>
                      <a:cubicBezTo>
                        <a:pt x="222343" y="3434"/>
                        <a:pt x="230723" y="17014"/>
                        <a:pt x="236881" y="29086"/>
                      </a:cubicBezTo>
                      <a:cubicBezTo>
                        <a:pt x="253704" y="65137"/>
                        <a:pt x="259617" y="105042"/>
                        <a:pt x="275217" y="141582"/>
                      </a:cubicBezTo>
                      <a:cubicBezTo>
                        <a:pt x="291080" y="181141"/>
                        <a:pt x="312450" y="220393"/>
                        <a:pt x="312634" y="264091"/>
                      </a:cubicBezTo>
                      <a:cubicBezTo>
                        <a:pt x="313266" y="290110"/>
                        <a:pt x="301582" y="315272"/>
                        <a:pt x="283434" y="333522"/>
                      </a:cubicBezTo>
                      <a:cubicBezTo>
                        <a:pt x="261840" y="356645"/>
                        <a:pt x="233578" y="371898"/>
                        <a:pt x="210720" y="393573"/>
                      </a:cubicBezTo>
                      <a:cubicBezTo>
                        <a:pt x="208640" y="395164"/>
                        <a:pt x="207906" y="397631"/>
                        <a:pt x="207111" y="399996"/>
                      </a:cubicBezTo>
                      <a:cubicBezTo>
                        <a:pt x="200586" y="387191"/>
                        <a:pt x="189004" y="378239"/>
                        <a:pt x="179359" y="367962"/>
                      </a:cubicBezTo>
                      <a:cubicBezTo>
                        <a:pt x="118818" y="306259"/>
                        <a:pt x="61826" y="241172"/>
                        <a:pt x="0" y="180733"/>
                      </a:cubicBezTo>
                      <a:lnTo>
                        <a:pt x="2468" y="182079"/>
                      </a:lnTo>
                      <a:cubicBezTo>
                        <a:pt x="12948" y="164400"/>
                        <a:pt x="32197" y="155468"/>
                        <a:pt x="46023" y="140950"/>
                      </a:cubicBezTo>
                      <a:cubicBezTo>
                        <a:pt x="56707" y="131856"/>
                        <a:pt x="63742" y="119152"/>
                        <a:pt x="75365" y="111139"/>
                      </a:cubicBezTo>
                      <a:cubicBezTo>
                        <a:pt x="83216" y="104858"/>
                        <a:pt x="88701" y="96070"/>
                        <a:pt x="96877" y="90136"/>
                      </a:cubicBezTo>
                      <a:cubicBezTo>
                        <a:pt x="111702" y="80104"/>
                        <a:pt x="124303" y="67196"/>
                        <a:pt x="136456" y="54146"/>
                      </a:cubicBezTo>
                      <a:cubicBezTo>
                        <a:pt x="140840" y="49680"/>
                        <a:pt x="144062" y="43950"/>
                        <a:pt x="149466" y="40566"/>
                      </a:cubicBezTo>
                      <a:cubicBezTo>
                        <a:pt x="161150" y="33633"/>
                        <a:pt x="168654" y="21867"/>
                        <a:pt x="177360" y="11814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  <a:effectLst>
                  <a:outerShdw blurRad="57150" rotWithShape="0" algn="bl" dir="1560000" dist="123825">
                    <a:srgbClr val="000000">
                      <a:alpha val="24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2817" name="Google Shape;2817;p33"/>
                <p:cNvGrpSpPr/>
                <p:nvPr/>
              </p:nvGrpSpPr>
              <p:grpSpPr>
                <a:xfrm>
                  <a:off x="-791626" y="5556610"/>
                  <a:ext cx="2882348" cy="2743094"/>
                  <a:chOff x="6071039" y="4021724"/>
                  <a:chExt cx="2882348" cy="2743094"/>
                </a:xfrm>
              </p:grpSpPr>
              <p:sp>
                <p:nvSpPr>
                  <p:cNvPr id="2818" name="Google Shape;2818;p33"/>
                  <p:cNvSpPr/>
                  <p:nvPr/>
                </p:nvSpPr>
                <p:spPr>
                  <a:xfrm>
                    <a:off x="6071039" y="4430249"/>
                    <a:ext cx="2434817" cy="2334569"/>
                  </a:xfrm>
                  <a:custGeom>
                    <a:rect b="b" l="l" r="r" t="t"/>
                    <a:pathLst>
                      <a:path extrusionOk="0" h="2334569" w="2434817">
                        <a:moveTo>
                          <a:pt x="1716207" y="12160"/>
                        </a:moveTo>
                        <a:cubicBezTo>
                          <a:pt x="1731725" y="-3337"/>
                          <a:pt x="1757866" y="-3541"/>
                          <a:pt x="1775362" y="8816"/>
                        </a:cubicBezTo>
                        <a:cubicBezTo>
                          <a:pt x="1822526" y="57468"/>
                          <a:pt x="1869241" y="106549"/>
                          <a:pt x="1915753" y="155834"/>
                        </a:cubicBezTo>
                        <a:cubicBezTo>
                          <a:pt x="2017463" y="262520"/>
                          <a:pt x="2118520" y="369796"/>
                          <a:pt x="2220271" y="476441"/>
                        </a:cubicBezTo>
                        <a:cubicBezTo>
                          <a:pt x="2233076" y="491041"/>
                          <a:pt x="2247493" y="504152"/>
                          <a:pt x="2260237" y="518833"/>
                        </a:cubicBezTo>
                        <a:cubicBezTo>
                          <a:pt x="2284706" y="543975"/>
                          <a:pt x="2308380" y="569851"/>
                          <a:pt x="2332870" y="594973"/>
                        </a:cubicBezTo>
                        <a:cubicBezTo>
                          <a:pt x="2345859" y="609838"/>
                          <a:pt x="2360438" y="623215"/>
                          <a:pt x="2373447" y="638059"/>
                        </a:cubicBezTo>
                        <a:cubicBezTo>
                          <a:pt x="2386824" y="652516"/>
                          <a:pt x="2401016" y="666199"/>
                          <a:pt x="2414087" y="680962"/>
                        </a:cubicBezTo>
                        <a:cubicBezTo>
                          <a:pt x="2419286" y="687181"/>
                          <a:pt x="2426403" y="691952"/>
                          <a:pt x="2430236" y="699252"/>
                        </a:cubicBezTo>
                        <a:cubicBezTo>
                          <a:pt x="2428585" y="706287"/>
                          <a:pt x="2434559" y="711935"/>
                          <a:pt x="2434579" y="718848"/>
                        </a:cubicBezTo>
                        <a:cubicBezTo>
                          <a:pt x="2436455" y="733550"/>
                          <a:pt x="2426933" y="746233"/>
                          <a:pt x="2417533" y="756408"/>
                        </a:cubicBezTo>
                        <a:cubicBezTo>
                          <a:pt x="2407256" y="766563"/>
                          <a:pt x="2395796" y="775453"/>
                          <a:pt x="2384193" y="784038"/>
                        </a:cubicBezTo>
                        <a:cubicBezTo>
                          <a:pt x="2352751" y="806570"/>
                          <a:pt x="2325447" y="834159"/>
                          <a:pt x="2296146" y="859280"/>
                        </a:cubicBezTo>
                        <a:cubicBezTo>
                          <a:pt x="1881945" y="1226765"/>
                          <a:pt x="1458181" y="1583301"/>
                          <a:pt x="1040412" y="1946728"/>
                        </a:cubicBezTo>
                        <a:cubicBezTo>
                          <a:pt x="984031" y="1996237"/>
                          <a:pt x="926936" y="2044951"/>
                          <a:pt x="871412" y="2095439"/>
                        </a:cubicBezTo>
                        <a:cubicBezTo>
                          <a:pt x="812237" y="2149883"/>
                          <a:pt x="754837" y="2206406"/>
                          <a:pt x="692237" y="2256996"/>
                        </a:cubicBezTo>
                        <a:cubicBezTo>
                          <a:pt x="662935" y="2280099"/>
                          <a:pt x="633083" y="2303671"/>
                          <a:pt x="598092" y="2317618"/>
                        </a:cubicBezTo>
                        <a:cubicBezTo>
                          <a:pt x="560267" y="2333238"/>
                          <a:pt x="518159" y="2338254"/>
                          <a:pt x="477724" y="2331872"/>
                        </a:cubicBezTo>
                        <a:cubicBezTo>
                          <a:pt x="430519" y="2324898"/>
                          <a:pt x="386210" y="2304915"/>
                          <a:pt x="345979" y="2279814"/>
                        </a:cubicBezTo>
                        <a:cubicBezTo>
                          <a:pt x="284459" y="2241275"/>
                          <a:pt x="231443" y="2190828"/>
                          <a:pt x="182321" y="2137750"/>
                        </a:cubicBezTo>
                        <a:cubicBezTo>
                          <a:pt x="132282" y="2082552"/>
                          <a:pt x="80917" y="2027313"/>
                          <a:pt x="43867" y="1962184"/>
                        </a:cubicBezTo>
                        <a:cubicBezTo>
                          <a:pt x="23802" y="1926847"/>
                          <a:pt x="8488" y="1888573"/>
                          <a:pt x="414" y="1848688"/>
                        </a:cubicBezTo>
                        <a:cubicBezTo>
                          <a:pt x="-361" y="1835088"/>
                          <a:pt x="210" y="1821426"/>
                          <a:pt x="108" y="1807825"/>
                        </a:cubicBezTo>
                        <a:cubicBezTo>
                          <a:pt x="4023" y="1766227"/>
                          <a:pt x="18704" y="1726119"/>
                          <a:pt x="39870" y="1690251"/>
                        </a:cubicBezTo>
                        <a:cubicBezTo>
                          <a:pt x="43989" y="1683563"/>
                          <a:pt x="47292" y="1676140"/>
                          <a:pt x="53267" y="1670859"/>
                        </a:cubicBezTo>
                        <a:cubicBezTo>
                          <a:pt x="79510" y="1646839"/>
                          <a:pt x="105264" y="1622268"/>
                          <a:pt x="129325" y="1596065"/>
                        </a:cubicBezTo>
                        <a:cubicBezTo>
                          <a:pt x="138114" y="1587195"/>
                          <a:pt x="145781" y="1577224"/>
                          <a:pt x="155527" y="1569374"/>
                        </a:cubicBezTo>
                        <a:cubicBezTo>
                          <a:pt x="167028" y="1559871"/>
                          <a:pt x="177713" y="1549390"/>
                          <a:pt x="187296" y="1537951"/>
                        </a:cubicBezTo>
                        <a:cubicBezTo>
                          <a:pt x="196962" y="1525859"/>
                          <a:pt x="209747" y="1516908"/>
                          <a:pt x="220574" y="1505938"/>
                        </a:cubicBezTo>
                        <a:cubicBezTo>
                          <a:pt x="233849" y="1493356"/>
                          <a:pt x="244717" y="1478491"/>
                          <a:pt x="258094" y="1465992"/>
                        </a:cubicBezTo>
                        <a:cubicBezTo>
                          <a:pt x="482638" y="1244648"/>
                          <a:pt x="705205" y="1021286"/>
                          <a:pt x="927793" y="797965"/>
                        </a:cubicBezTo>
                        <a:cubicBezTo>
                          <a:pt x="1041982" y="683755"/>
                          <a:pt x="1156212" y="569607"/>
                          <a:pt x="1271013" y="456029"/>
                        </a:cubicBezTo>
                        <a:cubicBezTo>
                          <a:pt x="1321664" y="405358"/>
                          <a:pt x="1373028" y="355461"/>
                          <a:pt x="1424210" y="305340"/>
                        </a:cubicBezTo>
                        <a:cubicBezTo>
                          <a:pt x="1522922" y="209014"/>
                          <a:pt x="1620023" y="111015"/>
                          <a:pt x="1716207" y="12160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  <a:effectLst>
                    <a:outerShdw blurRad="57150" rotWithShape="0" algn="bl" dir="1560000" dist="123825">
                      <a:srgbClr val="000000">
                        <a:alpha val="24000"/>
                      </a:srgbClr>
                    </a:outerShdw>
                  </a:effectLst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819" name="Google Shape;2819;p33"/>
                  <p:cNvSpPr/>
                  <p:nvPr/>
                </p:nvSpPr>
                <p:spPr>
                  <a:xfrm>
                    <a:off x="7842737" y="4021724"/>
                    <a:ext cx="1110650" cy="1111462"/>
                  </a:xfrm>
                  <a:custGeom>
                    <a:rect b="b" l="l" r="r" t="t"/>
                    <a:pathLst>
                      <a:path extrusionOk="0" h="1111462" w="1110650">
                        <a:moveTo>
                          <a:pt x="845135" y="16231"/>
                        </a:moveTo>
                        <a:cubicBezTo>
                          <a:pt x="861550" y="7911"/>
                          <a:pt x="879270" y="-1346"/>
                          <a:pt x="898192" y="163"/>
                        </a:cubicBezTo>
                        <a:cubicBezTo>
                          <a:pt x="960017" y="60602"/>
                          <a:pt x="1017010" y="125689"/>
                          <a:pt x="1077551" y="187392"/>
                        </a:cubicBezTo>
                        <a:cubicBezTo>
                          <a:pt x="1087196" y="197669"/>
                          <a:pt x="1098778" y="206621"/>
                          <a:pt x="1105303" y="219426"/>
                        </a:cubicBezTo>
                        <a:cubicBezTo>
                          <a:pt x="1110849" y="227297"/>
                          <a:pt x="1112399" y="237982"/>
                          <a:pt x="1108443" y="246873"/>
                        </a:cubicBezTo>
                        <a:cubicBezTo>
                          <a:pt x="1102774" y="259515"/>
                          <a:pt x="1092069" y="268772"/>
                          <a:pt x="1082139" y="278010"/>
                        </a:cubicBezTo>
                        <a:cubicBezTo>
                          <a:pt x="1051348" y="304864"/>
                          <a:pt x="1021537" y="333269"/>
                          <a:pt x="997088" y="366139"/>
                        </a:cubicBezTo>
                        <a:cubicBezTo>
                          <a:pt x="903983" y="494643"/>
                          <a:pt x="836183" y="643619"/>
                          <a:pt x="813814" y="801465"/>
                        </a:cubicBezTo>
                        <a:cubicBezTo>
                          <a:pt x="811796" y="814882"/>
                          <a:pt x="810450" y="828401"/>
                          <a:pt x="808941" y="841880"/>
                        </a:cubicBezTo>
                        <a:cubicBezTo>
                          <a:pt x="806678" y="859436"/>
                          <a:pt x="800928" y="876932"/>
                          <a:pt x="803476" y="894794"/>
                        </a:cubicBezTo>
                        <a:cubicBezTo>
                          <a:pt x="806963" y="916531"/>
                          <a:pt x="811225" y="938227"/>
                          <a:pt x="812530" y="960249"/>
                        </a:cubicBezTo>
                        <a:cubicBezTo>
                          <a:pt x="813182" y="973585"/>
                          <a:pt x="811021" y="987410"/>
                          <a:pt x="804312" y="999134"/>
                        </a:cubicBezTo>
                        <a:cubicBezTo>
                          <a:pt x="795707" y="1014407"/>
                          <a:pt x="782290" y="1026071"/>
                          <a:pt x="770443" y="1038713"/>
                        </a:cubicBezTo>
                        <a:cubicBezTo>
                          <a:pt x="751765" y="1058024"/>
                          <a:pt x="736125" y="1080535"/>
                          <a:pt x="714266" y="1096562"/>
                        </a:cubicBezTo>
                        <a:cubicBezTo>
                          <a:pt x="698810" y="1108063"/>
                          <a:pt x="677155" y="1116688"/>
                          <a:pt x="658538" y="1107777"/>
                        </a:cubicBezTo>
                        <a:cubicBezTo>
                          <a:pt x="654704" y="1100477"/>
                          <a:pt x="647588" y="1095706"/>
                          <a:pt x="642388" y="1089487"/>
                        </a:cubicBezTo>
                        <a:cubicBezTo>
                          <a:pt x="629317" y="1074724"/>
                          <a:pt x="615125" y="1061041"/>
                          <a:pt x="601749" y="1046584"/>
                        </a:cubicBezTo>
                        <a:cubicBezTo>
                          <a:pt x="588740" y="1031740"/>
                          <a:pt x="574160" y="1018363"/>
                          <a:pt x="561171" y="1003498"/>
                        </a:cubicBezTo>
                        <a:cubicBezTo>
                          <a:pt x="536682" y="978376"/>
                          <a:pt x="513008" y="952500"/>
                          <a:pt x="488539" y="927358"/>
                        </a:cubicBezTo>
                        <a:cubicBezTo>
                          <a:pt x="475794" y="912677"/>
                          <a:pt x="461378" y="899566"/>
                          <a:pt x="448572" y="884966"/>
                        </a:cubicBezTo>
                        <a:cubicBezTo>
                          <a:pt x="346822" y="778321"/>
                          <a:pt x="245764" y="671045"/>
                          <a:pt x="144054" y="564359"/>
                        </a:cubicBezTo>
                        <a:cubicBezTo>
                          <a:pt x="97543" y="515074"/>
                          <a:pt x="50827" y="465993"/>
                          <a:pt x="3663" y="417341"/>
                        </a:cubicBezTo>
                        <a:cubicBezTo>
                          <a:pt x="-1557" y="406941"/>
                          <a:pt x="-904" y="394462"/>
                          <a:pt x="3765" y="384022"/>
                        </a:cubicBezTo>
                        <a:cubicBezTo>
                          <a:pt x="11065" y="367424"/>
                          <a:pt x="24176" y="354353"/>
                          <a:pt x="37410" y="342322"/>
                        </a:cubicBezTo>
                        <a:cubicBezTo>
                          <a:pt x="55109" y="325949"/>
                          <a:pt x="75480" y="312695"/>
                          <a:pt x="92690" y="295750"/>
                        </a:cubicBezTo>
                        <a:cubicBezTo>
                          <a:pt x="106107" y="283107"/>
                          <a:pt x="123582" y="275318"/>
                          <a:pt x="141608" y="272035"/>
                        </a:cubicBezTo>
                        <a:cubicBezTo>
                          <a:pt x="165016" y="267631"/>
                          <a:pt x="188935" y="269364"/>
                          <a:pt x="212547" y="270587"/>
                        </a:cubicBezTo>
                        <a:cubicBezTo>
                          <a:pt x="256307" y="273993"/>
                          <a:pt x="300208" y="269629"/>
                          <a:pt x="343620" y="264266"/>
                        </a:cubicBezTo>
                        <a:cubicBezTo>
                          <a:pt x="434360" y="252093"/>
                          <a:pt x="523529" y="225972"/>
                          <a:pt x="605154" y="184252"/>
                        </a:cubicBezTo>
                        <a:cubicBezTo>
                          <a:pt x="643815" y="164595"/>
                          <a:pt x="680723" y="141329"/>
                          <a:pt x="714490" y="114046"/>
                        </a:cubicBezTo>
                        <a:cubicBezTo>
                          <a:pt x="755721" y="78566"/>
                          <a:pt x="797359" y="42760"/>
                          <a:pt x="845135" y="16231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  <a:effectLst>
                    <a:outerShdw blurRad="57150" rotWithShape="0" algn="bl" dir="1560000" dist="123825">
                      <a:srgbClr val="000000">
                        <a:alpha val="24000"/>
                      </a:srgbClr>
                    </a:outerShdw>
                  </a:effectLst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  <p:grpSp>
            <p:nvGrpSpPr>
              <p:cNvPr id="2820" name="Google Shape;2820;p33"/>
              <p:cNvGrpSpPr/>
              <p:nvPr/>
            </p:nvGrpSpPr>
            <p:grpSpPr>
              <a:xfrm rot="-5589985">
                <a:off x="9257368" y="2523129"/>
                <a:ext cx="2366873" cy="2315847"/>
                <a:chOff x="-791626" y="5425125"/>
                <a:chExt cx="2937916" cy="2874579"/>
              </a:xfrm>
            </p:grpSpPr>
            <p:sp>
              <p:nvSpPr>
                <p:cNvPr id="2821" name="Google Shape;2821;p33"/>
                <p:cNvSpPr/>
                <p:nvPr/>
              </p:nvSpPr>
              <p:spPr>
                <a:xfrm>
                  <a:off x="1862553" y="5425125"/>
                  <a:ext cx="283737" cy="362996"/>
                </a:xfrm>
                <a:custGeom>
                  <a:rect b="b" l="l" r="r" t="t"/>
                  <a:pathLst>
                    <a:path extrusionOk="0" h="399996" w="312658">
                      <a:moveTo>
                        <a:pt x="177360" y="11814"/>
                      </a:moveTo>
                      <a:cubicBezTo>
                        <a:pt x="187113" y="5160"/>
                        <a:pt x="198067" y="-2239"/>
                        <a:pt x="207987" y="640"/>
                      </a:cubicBezTo>
                      <a:cubicBezTo>
                        <a:pt x="222343" y="3434"/>
                        <a:pt x="230723" y="17014"/>
                        <a:pt x="236881" y="29086"/>
                      </a:cubicBezTo>
                      <a:cubicBezTo>
                        <a:pt x="253704" y="65137"/>
                        <a:pt x="259617" y="105042"/>
                        <a:pt x="275217" y="141582"/>
                      </a:cubicBezTo>
                      <a:cubicBezTo>
                        <a:pt x="291080" y="181141"/>
                        <a:pt x="312450" y="220393"/>
                        <a:pt x="312634" y="264091"/>
                      </a:cubicBezTo>
                      <a:cubicBezTo>
                        <a:pt x="313266" y="290110"/>
                        <a:pt x="301582" y="315272"/>
                        <a:pt x="283434" y="333522"/>
                      </a:cubicBezTo>
                      <a:cubicBezTo>
                        <a:pt x="261840" y="356645"/>
                        <a:pt x="233578" y="371898"/>
                        <a:pt x="210720" y="393573"/>
                      </a:cubicBezTo>
                      <a:cubicBezTo>
                        <a:pt x="208640" y="395164"/>
                        <a:pt x="207906" y="397631"/>
                        <a:pt x="207111" y="399996"/>
                      </a:cubicBezTo>
                      <a:cubicBezTo>
                        <a:pt x="200586" y="387191"/>
                        <a:pt x="189004" y="378239"/>
                        <a:pt x="179359" y="367962"/>
                      </a:cubicBezTo>
                      <a:cubicBezTo>
                        <a:pt x="118818" y="306259"/>
                        <a:pt x="61826" y="241172"/>
                        <a:pt x="0" y="180733"/>
                      </a:cubicBezTo>
                      <a:lnTo>
                        <a:pt x="2468" y="182079"/>
                      </a:lnTo>
                      <a:cubicBezTo>
                        <a:pt x="12948" y="164400"/>
                        <a:pt x="32197" y="155468"/>
                        <a:pt x="46023" y="140950"/>
                      </a:cubicBezTo>
                      <a:cubicBezTo>
                        <a:pt x="56707" y="131856"/>
                        <a:pt x="63742" y="119152"/>
                        <a:pt x="75365" y="111139"/>
                      </a:cubicBezTo>
                      <a:cubicBezTo>
                        <a:pt x="83216" y="104858"/>
                        <a:pt x="88701" y="96070"/>
                        <a:pt x="96877" y="90136"/>
                      </a:cubicBezTo>
                      <a:cubicBezTo>
                        <a:pt x="111702" y="80104"/>
                        <a:pt x="124303" y="67196"/>
                        <a:pt x="136456" y="54146"/>
                      </a:cubicBezTo>
                      <a:cubicBezTo>
                        <a:pt x="140840" y="49680"/>
                        <a:pt x="144062" y="43950"/>
                        <a:pt x="149466" y="40566"/>
                      </a:cubicBezTo>
                      <a:cubicBezTo>
                        <a:pt x="161150" y="33633"/>
                        <a:pt x="168654" y="21867"/>
                        <a:pt x="177360" y="11814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2822" name="Google Shape;2822;p33"/>
                <p:cNvGrpSpPr/>
                <p:nvPr/>
              </p:nvGrpSpPr>
              <p:grpSpPr>
                <a:xfrm>
                  <a:off x="-791626" y="5556610"/>
                  <a:ext cx="2882348" cy="2743094"/>
                  <a:chOff x="6071039" y="4021724"/>
                  <a:chExt cx="2882348" cy="2743094"/>
                </a:xfrm>
              </p:grpSpPr>
              <p:sp>
                <p:nvSpPr>
                  <p:cNvPr id="2823" name="Google Shape;2823;p33"/>
                  <p:cNvSpPr/>
                  <p:nvPr/>
                </p:nvSpPr>
                <p:spPr>
                  <a:xfrm>
                    <a:off x="6071039" y="4430249"/>
                    <a:ext cx="2434817" cy="2334569"/>
                  </a:xfrm>
                  <a:custGeom>
                    <a:rect b="b" l="l" r="r" t="t"/>
                    <a:pathLst>
                      <a:path extrusionOk="0" h="2334569" w="2434817">
                        <a:moveTo>
                          <a:pt x="1716207" y="12160"/>
                        </a:moveTo>
                        <a:cubicBezTo>
                          <a:pt x="1731725" y="-3337"/>
                          <a:pt x="1757866" y="-3541"/>
                          <a:pt x="1775362" y="8816"/>
                        </a:cubicBezTo>
                        <a:cubicBezTo>
                          <a:pt x="1822526" y="57468"/>
                          <a:pt x="1869241" y="106549"/>
                          <a:pt x="1915753" y="155834"/>
                        </a:cubicBezTo>
                        <a:cubicBezTo>
                          <a:pt x="2017463" y="262520"/>
                          <a:pt x="2118520" y="369796"/>
                          <a:pt x="2220271" y="476441"/>
                        </a:cubicBezTo>
                        <a:cubicBezTo>
                          <a:pt x="2233076" y="491041"/>
                          <a:pt x="2247493" y="504152"/>
                          <a:pt x="2260237" y="518833"/>
                        </a:cubicBezTo>
                        <a:cubicBezTo>
                          <a:pt x="2284706" y="543975"/>
                          <a:pt x="2308380" y="569851"/>
                          <a:pt x="2332870" y="594973"/>
                        </a:cubicBezTo>
                        <a:cubicBezTo>
                          <a:pt x="2345859" y="609838"/>
                          <a:pt x="2360438" y="623215"/>
                          <a:pt x="2373447" y="638059"/>
                        </a:cubicBezTo>
                        <a:cubicBezTo>
                          <a:pt x="2386824" y="652516"/>
                          <a:pt x="2401016" y="666199"/>
                          <a:pt x="2414087" y="680962"/>
                        </a:cubicBezTo>
                        <a:cubicBezTo>
                          <a:pt x="2419286" y="687181"/>
                          <a:pt x="2426403" y="691952"/>
                          <a:pt x="2430236" y="699252"/>
                        </a:cubicBezTo>
                        <a:cubicBezTo>
                          <a:pt x="2428585" y="706287"/>
                          <a:pt x="2434559" y="711935"/>
                          <a:pt x="2434579" y="718848"/>
                        </a:cubicBezTo>
                        <a:cubicBezTo>
                          <a:pt x="2436455" y="733550"/>
                          <a:pt x="2426933" y="746233"/>
                          <a:pt x="2417533" y="756408"/>
                        </a:cubicBezTo>
                        <a:cubicBezTo>
                          <a:pt x="2407256" y="766563"/>
                          <a:pt x="2395796" y="775453"/>
                          <a:pt x="2384193" y="784038"/>
                        </a:cubicBezTo>
                        <a:cubicBezTo>
                          <a:pt x="2352751" y="806570"/>
                          <a:pt x="2325447" y="834159"/>
                          <a:pt x="2296146" y="859280"/>
                        </a:cubicBezTo>
                        <a:cubicBezTo>
                          <a:pt x="1881945" y="1226765"/>
                          <a:pt x="1458181" y="1583301"/>
                          <a:pt x="1040412" y="1946728"/>
                        </a:cubicBezTo>
                        <a:cubicBezTo>
                          <a:pt x="984031" y="1996237"/>
                          <a:pt x="926936" y="2044951"/>
                          <a:pt x="871412" y="2095439"/>
                        </a:cubicBezTo>
                        <a:cubicBezTo>
                          <a:pt x="812237" y="2149883"/>
                          <a:pt x="754837" y="2206406"/>
                          <a:pt x="692237" y="2256996"/>
                        </a:cubicBezTo>
                        <a:cubicBezTo>
                          <a:pt x="662935" y="2280099"/>
                          <a:pt x="633083" y="2303671"/>
                          <a:pt x="598092" y="2317618"/>
                        </a:cubicBezTo>
                        <a:cubicBezTo>
                          <a:pt x="560267" y="2333238"/>
                          <a:pt x="518159" y="2338254"/>
                          <a:pt x="477724" y="2331872"/>
                        </a:cubicBezTo>
                        <a:cubicBezTo>
                          <a:pt x="430519" y="2324898"/>
                          <a:pt x="386210" y="2304915"/>
                          <a:pt x="345979" y="2279814"/>
                        </a:cubicBezTo>
                        <a:cubicBezTo>
                          <a:pt x="284459" y="2241275"/>
                          <a:pt x="231443" y="2190828"/>
                          <a:pt x="182321" y="2137750"/>
                        </a:cubicBezTo>
                        <a:cubicBezTo>
                          <a:pt x="132282" y="2082552"/>
                          <a:pt x="80917" y="2027313"/>
                          <a:pt x="43867" y="1962184"/>
                        </a:cubicBezTo>
                        <a:cubicBezTo>
                          <a:pt x="23802" y="1926847"/>
                          <a:pt x="8488" y="1888573"/>
                          <a:pt x="414" y="1848688"/>
                        </a:cubicBezTo>
                        <a:cubicBezTo>
                          <a:pt x="-361" y="1835088"/>
                          <a:pt x="210" y="1821426"/>
                          <a:pt x="108" y="1807825"/>
                        </a:cubicBezTo>
                        <a:cubicBezTo>
                          <a:pt x="4023" y="1766227"/>
                          <a:pt x="18704" y="1726119"/>
                          <a:pt x="39870" y="1690251"/>
                        </a:cubicBezTo>
                        <a:cubicBezTo>
                          <a:pt x="43989" y="1683563"/>
                          <a:pt x="47292" y="1676140"/>
                          <a:pt x="53267" y="1670859"/>
                        </a:cubicBezTo>
                        <a:cubicBezTo>
                          <a:pt x="79510" y="1646839"/>
                          <a:pt x="105264" y="1622268"/>
                          <a:pt x="129325" y="1596065"/>
                        </a:cubicBezTo>
                        <a:cubicBezTo>
                          <a:pt x="138114" y="1587195"/>
                          <a:pt x="145781" y="1577224"/>
                          <a:pt x="155527" y="1569374"/>
                        </a:cubicBezTo>
                        <a:cubicBezTo>
                          <a:pt x="167028" y="1559871"/>
                          <a:pt x="177713" y="1549390"/>
                          <a:pt x="187296" y="1537951"/>
                        </a:cubicBezTo>
                        <a:cubicBezTo>
                          <a:pt x="196962" y="1525859"/>
                          <a:pt x="209747" y="1516908"/>
                          <a:pt x="220574" y="1505938"/>
                        </a:cubicBezTo>
                        <a:cubicBezTo>
                          <a:pt x="233849" y="1493356"/>
                          <a:pt x="244717" y="1478491"/>
                          <a:pt x="258094" y="1465992"/>
                        </a:cubicBezTo>
                        <a:cubicBezTo>
                          <a:pt x="482638" y="1244648"/>
                          <a:pt x="705205" y="1021286"/>
                          <a:pt x="927793" y="797965"/>
                        </a:cubicBezTo>
                        <a:cubicBezTo>
                          <a:pt x="1041982" y="683755"/>
                          <a:pt x="1156212" y="569607"/>
                          <a:pt x="1271013" y="456029"/>
                        </a:cubicBezTo>
                        <a:cubicBezTo>
                          <a:pt x="1321664" y="405358"/>
                          <a:pt x="1373028" y="355461"/>
                          <a:pt x="1424210" y="305340"/>
                        </a:cubicBezTo>
                        <a:cubicBezTo>
                          <a:pt x="1522922" y="209014"/>
                          <a:pt x="1620023" y="111015"/>
                          <a:pt x="1716207" y="12160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824" name="Google Shape;2824;p33"/>
                  <p:cNvSpPr/>
                  <p:nvPr/>
                </p:nvSpPr>
                <p:spPr>
                  <a:xfrm>
                    <a:off x="7842737" y="4021724"/>
                    <a:ext cx="1110650" cy="1111462"/>
                  </a:xfrm>
                  <a:custGeom>
                    <a:rect b="b" l="l" r="r" t="t"/>
                    <a:pathLst>
                      <a:path extrusionOk="0" h="1111462" w="1110650">
                        <a:moveTo>
                          <a:pt x="845135" y="16231"/>
                        </a:moveTo>
                        <a:cubicBezTo>
                          <a:pt x="861550" y="7911"/>
                          <a:pt x="879270" y="-1346"/>
                          <a:pt x="898192" y="163"/>
                        </a:cubicBezTo>
                        <a:cubicBezTo>
                          <a:pt x="960017" y="60602"/>
                          <a:pt x="1017010" y="125689"/>
                          <a:pt x="1077551" y="187392"/>
                        </a:cubicBezTo>
                        <a:cubicBezTo>
                          <a:pt x="1087196" y="197669"/>
                          <a:pt x="1098778" y="206621"/>
                          <a:pt x="1105303" y="219426"/>
                        </a:cubicBezTo>
                        <a:cubicBezTo>
                          <a:pt x="1110849" y="227297"/>
                          <a:pt x="1112399" y="237982"/>
                          <a:pt x="1108443" y="246873"/>
                        </a:cubicBezTo>
                        <a:cubicBezTo>
                          <a:pt x="1102774" y="259515"/>
                          <a:pt x="1092069" y="268772"/>
                          <a:pt x="1082139" y="278010"/>
                        </a:cubicBezTo>
                        <a:cubicBezTo>
                          <a:pt x="1051348" y="304864"/>
                          <a:pt x="1021537" y="333269"/>
                          <a:pt x="997088" y="366139"/>
                        </a:cubicBezTo>
                        <a:cubicBezTo>
                          <a:pt x="903983" y="494643"/>
                          <a:pt x="836183" y="643619"/>
                          <a:pt x="813814" y="801465"/>
                        </a:cubicBezTo>
                        <a:cubicBezTo>
                          <a:pt x="811796" y="814882"/>
                          <a:pt x="810450" y="828401"/>
                          <a:pt x="808941" y="841880"/>
                        </a:cubicBezTo>
                        <a:cubicBezTo>
                          <a:pt x="806678" y="859436"/>
                          <a:pt x="800928" y="876932"/>
                          <a:pt x="803476" y="894794"/>
                        </a:cubicBezTo>
                        <a:cubicBezTo>
                          <a:pt x="806963" y="916531"/>
                          <a:pt x="811225" y="938227"/>
                          <a:pt x="812530" y="960249"/>
                        </a:cubicBezTo>
                        <a:cubicBezTo>
                          <a:pt x="813182" y="973585"/>
                          <a:pt x="811021" y="987410"/>
                          <a:pt x="804312" y="999134"/>
                        </a:cubicBezTo>
                        <a:cubicBezTo>
                          <a:pt x="795707" y="1014407"/>
                          <a:pt x="782290" y="1026071"/>
                          <a:pt x="770443" y="1038713"/>
                        </a:cubicBezTo>
                        <a:cubicBezTo>
                          <a:pt x="751765" y="1058024"/>
                          <a:pt x="736125" y="1080535"/>
                          <a:pt x="714266" y="1096562"/>
                        </a:cubicBezTo>
                        <a:cubicBezTo>
                          <a:pt x="698810" y="1108063"/>
                          <a:pt x="677155" y="1116688"/>
                          <a:pt x="658538" y="1107777"/>
                        </a:cubicBezTo>
                        <a:cubicBezTo>
                          <a:pt x="654704" y="1100477"/>
                          <a:pt x="647588" y="1095706"/>
                          <a:pt x="642388" y="1089487"/>
                        </a:cubicBezTo>
                        <a:cubicBezTo>
                          <a:pt x="629317" y="1074724"/>
                          <a:pt x="615125" y="1061041"/>
                          <a:pt x="601749" y="1046584"/>
                        </a:cubicBezTo>
                        <a:cubicBezTo>
                          <a:pt x="588740" y="1031740"/>
                          <a:pt x="574160" y="1018363"/>
                          <a:pt x="561171" y="1003498"/>
                        </a:cubicBezTo>
                        <a:cubicBezTo>
                          <a:pt x="536682" y="978376"/>
                          <a:pt x="513008" y="952500"/>
                          <a:pt x="488539" y="927358"/>
                        </a:cubicBezTo>
                        <a:cubicBezTo>
                          <a:pt x="475794" y="912677"/>
                          <a:pt x="461378" y="899566"/>
                          <a:pt x="448572" y="884966"/>
                        </a:cubicBezTo>
                        <a:cubicBezTo>
                          <a:pt x="346822" y="778321"/>
                          <a:pt x="245764" y="671045"/>
                          <a:pt x="144054" y="564359"/>
                        </a:cubicBezTo>
                        <a:cubicBezTo>
                          <a:pt x="97543" y="515074"/>
                          <a:pt x="50827" y="465993"/>
                          <a:pt x="3663" y="417341"/>
                        </a:cubicBezTo>
                        <a:cubicBezTo>
                          <a:pt x="-1557" y="406941"/>
                          <a:pt x="-904" y="394462"/>
                          <a:pt x="3765" y="384022"/>
                        </a:cubicBezTo>
                        <a:cubicBezTo>
                          <a:pt x="11065" y="367424"/>
                          <a:pt x="24176" y="354353"/>
                          <a:pt x="37410" y="342322"/>
                        </a:cubicBezTo>
                        <a:cubicBezTo>
                          <a:pt x="55109" y="325949"/>
                          <a:pt x="75480" y="312695"/>
                          <a:pt x="92690" y="295750"/>
                        </a:cubicBezTo>
                        <a:cubicBezTo>
                          <a:pt x="106107" y="283107"/>
                          <a:pt x="123582" y="275318"/>
                          <a:pt x="141608" y="272035"/>
                        </a:cubicBezTo>
                        <a:cubicBezTo>
                          <a:pt x="165016" y="267631"/>
                          <a:pt x="188935" y="269364"/>
                          <a:pt x="212547" y="270587"/>
                        </a:cubicBezTo>
                        <a:cubicBezTo>
                          <a:pt x="256307" y="273993"/>
                          <a:pt x="300208" y="269629"/>
                          <a:pt x="343620" y="264266"/>
                        </a:cubicBezTo>
                        <a:cubicBezTo>
                          <a:pt x="434360" y="252093"/>
                          <a:pt x="523529" y="225972"/>
                          <a:pt x="605154" y="184252"/>
                        </a:cubicBezTo>
                        <a:cubicBezTo>
                          <a:pt x="643815" y="164595"/>
                          <a:pt x="680723" y="141329"/>
                          <a:pt x="714490" y="114046"/>
                        </a:cubicBezTo>
                        <a:cubicBezTo>
                          <a:pt x="755721" y="78566"/>
                          <a:pt x="797359" y="42760"/>
                          <a:pt x="845135" y="16231"/>
                        </a:cubicBezTo>
                        <a:close/>
                      </a:path>
                    </a:pathLst>
                  </a:custGeom>
                  <a:solidFill>
                    <a:srgbClr val="262626"/>
                  </a:solidFill>
                  <a:ln cap="flat" cmpd="sng" w="9525">
                    <a:solidFill>
                      <a:srgbClr val="262626"/>
                    </a:solidFill>
                    <a:prstDash val="solid"/>
                    <a:miter lim="8000"/>
                    <a:headEnd len="sm" w="sm" type="none"/>
                    <a:tailEnd len="sm" w="sm" type="none"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</p:grpSp>
        <p:pic>
          <p:nvPicPr>
            <p:cNvPr descr="A picture containing text&#10;&#10;Description automatically generated" id="2825" name="Google Shape;2825;p33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 rot="-7613263">
              <a:off x="-44340" y="4401314"/>
              <a:ext cx="1188823" cy="1444877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826" name="Google Shape;2826;p33"/>
          <p:cNvSpPr txBox="1"/>
          <p:nvPr/>
        </p:nvSpPr>
        <p:spPr>
          <a:xfrm>
            <a:off x="4107375" y="343900"/>
            <a:ext cx="1504800" cy="357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chemeClr val="dk1"/>
                </a:solidFill>
                <a:latin typeface="Glass Antiqua"/>
                <a:ea typeface="Glass Antiqua"/>
                <a:cs typeface="Glass Antiqua"/>
                <a:sym typeface="Glass Antiqua"/>
              </a:rPr>
              <a:t>Monday</a:t>
            </a:r>
            <a:endParaRPr b="1" sz="2400">
              <a:solidFill>
                <a:schemeClr val="dk1"/>
              </a:solidFill>
              <a:latin typeface="Glass Antiqua"/>
              <a:ea typeface="Glass Antiqua"/>
              <a:cs typeface="Glass Antiqua"/>
              <a:sym typeface="Glass Antiqua"/>
            </a:endParaRPr>
          </a:p>
        </p:txBody>
      </p:sp>
      <p:sp>
        <p:nvSpPr>
          <p:cNvPr id="2827" name="Google Shape;2827;p33"/>
          <p:cNvSpPr txBox="1"/>
          <p:nvPr/>
        </p:nvSpPr>
        <p:spPr>
          <a:xfrm>
            <a:off x="6603550" y="343900"/>
            <a:ext cx="1504800" cy="357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chemeClr val="dk1"/>
                </a:solidFill>
                <a:latin typeface="Glass Antiqua"/>
                <a:ea typeface="Glass Antiqua"/>
                <a:cs typeface="Glass Antiqua"/>
                <a:sym typeface="Glass Antiqua"/>
              </a:rPr>
              <a:t>Tuesday</a:t>
            </a:r>
            <a:endParaRPr b="1" sz="2400">
              <a:solidFill>
                <a:schemeClr val="dk1"/>
              </a:solidFill>
              <a:latin typeface="Glass Antiqua"/>
              <a:ea typeface="Glass Antiqua"/>
              <a:cs typeface="Glass Antiqua"/>
              <a:sym typeface="Glass Antiqua"/>
            </a:endParaRPr>
          </a:p>
        </p:txBody>
      </p:sp>
      <p:sp>
        <p:nvSpPr>
          <p:cNvPr id="2828" name="Google Shape;2828;p33"/>
          <p:cNvSpPr txBox="1"/>
          <p:nvPr/>
        </p:nvSpPr>
        <p:spPr>
          <a:xfrm>
            <a:off x="8925050" y="343900"/>
            <a:ext cx="1504800" cy="357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chemeClr val="dk1"/>
                </a:solidFill>
                <a:latin typeface="Glass Antiqua"/>
                <a:ea typeface="Glass Antiqua"/>
                <a:cs typeface="Glass Antiqua"/>
                <a:sym typeface="Glass Antiqua"/>
              </a:rPr>
              <a:t>Wednesday</a:t>
            </a:r>
            <a:endParaRPr b="1" sz="2400">
              <a:solidFill>
                <a:schemeClr val="dk1"/>
              </a:solidFill>
              <a:latin typeface="Glass Antiqua"/>
              <a:ea typeface="Glass Antiqua"/>
              <a:cs typeface="Glass Antiqua"/>
              <a:sym typeface="Glass Antiqua"/>
            </a:endParaRPr>
          </a:p>
        </p:txBody>
      </p:sp>
      <p:sp>
        <p:nvSpPr>
          <p:cNvPr id="2829" name="Google Shape;2829;p33"/>
          <p:cNvSpPr txBox="1"/>
          <p:nvPr/>
        </p:nvSpPr>
        <p:spPr>
          <a:xfrm>
            <a:off x="1785875" y="3349650"/>
            <a:ext cx="1504800" cy="357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chemeClr val="dk1"/>
                </a:solidFill>
                <a:latin typeface="Glass Antiqua"/>
                <a:ea typeface="Glass Antiqua"/>
                <a:cs typeface="Glass Antiqua"/>
                <a:sym typeface="Glass Antiqua"/>
              </a:rPr>
              <a:t>Thursday</a:t>
            </a:r>
            <a:endParaRPr b="1" sz="2400">
              <a:solidFill>
                <a:schemeClr val="dk1"/>
              </a:solidFill>
              <a:latin typeface="Glass Antiqua"/>
              <a:ea typeface="Glass Antiqua"/>
              <a:cs typeface="Glass Antiqua"/>
              <a:sym typeface="Glass Antiqua"/>
            </a:endParaRPr>
          </a:p>
        </p:txBody>
      </p:sp>
      <p:sp>
        <p:nvSpPr>
          <p:cNvPr id="2830" name="Google Shape;2830;p33"/>
          <p:cNvSpPr txBox="1"/>
          <p:nvPr/>
        </p:nvSpPr>
        <p:spPr>
          <a:xfrm>
            <a:off x="4037775" y="3349650"/>
            <a:ext cx="1570500" cy="357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chemeClr val="dk1"/>
                </a:solidFill>
                <a:latin typeface="Glass Antiqua"/>
                <a:ea typeface="Glass Antiqua"/>
                <a:cs typeface="Glass Antiqua"/>
                <a:sym typeface="Glass Antiqua"/>
              </a:rPr>
              <a:t>Friday</a:t>
            </a:r>
            <a:endParaRPr b="1" sz="2400">
              <a:solidFill>
                <a:schemeClr val="dk1"/>
              </a:solidFill>
              <a:latin typeface="Glass Antiqua"/>
              <a:ea typeface="Glass Antiqua"/>
              <a:cs typeface="Glass Antiqua"/>
              <a:sym typeface="Glass Antiqua"/>
            </a:endParaRPr>
          </a:p>
        </p:txBody>
      </p:sp>
      <p:sp>
        <p:nvSpPr>
          <p:cNvPr id="2831" name="Google Shape;2831;p33"/>
          <p:cNvSpPr txBox="1"/>
          <p:nvPr/>
        </p:nvSpPr>
        <p:spPr>
          <a:xfrm>
            <a:off x="6603550" y="3349650"/>
            <a:ext cx="1504800" cy="357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chemeClr val="dk1"/>
                </a:solidFill>
                <a:latin typeface="Glass Antiqua"/>
                <a:ea typeface="Glass Antiqua"/>
                <a:cs typeface="Glass Antiqua"/>
                <a:sym typeface="Glass Antiqua"/>
              </a:rPr>
              <a:t>Saturday</a:t>
            </a:r>
            <a:endParaRPr b="1" sz="2400">
              <a:solidFill>
                <a:schemeClr val="dk1"/>
              </a:solidFill>
              <a:latin typeface="Glass Antiqua"/>
              <a:ea typeface="Glass Antiqua"/>
              <a:cs typeface="Glass Antiqua"/>
              <a:sym typeface="Glass Antiqua"/>
            </a:endParaRPr>
          </a:p>
        </p:txBody>
      </p:sp>
      <p:sp>
        <p:nvSpPr>
          <p:cNvPr id="2832" name="Google Shape;2832;p33"/>
          <p:cNvSpPr txBox="1"/>
          <p:nvPr/>
        </p:nvSpPr>
        <p:spPr>
          <a:xfrm>
            <a:off x="8925050" y="3360763"/>
            <a:ext cx="1504800" cy="345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chemeClr val="dk1"/>
                </a:solidFill>
                <a:latin typeface="Glass Antiqua"/>
                <a:ea typeface="Glass Antiqua"/>
                <a:cs typeface="Glass Antiqua"/>
                <a:sym typeface="Glass Antiqua"/>
              </a:rPr>
              <a:t>Sunday</a:t>
            </a:r>
            <a:endParaRPr b="1" sz="2400">
              <a:solidFill>
                <a:schemeClr val="dk1"/>
              </a:solidFill>
              <a:latin typeface="Glass Antiqua"/>
              <a:ea typeface="Glass Antiqua"/>
              <a:cs typeface="Glass Antiqua"/>
              <a:sym typeface="Glass Antiqua"/>
            </a:endParaRPr>
          </a:p>
        </p:txBody>
      </p:sp>
      <p:sp>
        <p:nvSpPr>
          <p:cNvPr id="2833" name="Google Shape;2833;p33"/>
          <p:cNvSpPr txBox="1"/>
          <p:nvPr/>
        </p:nvSpPr>
        <p:spPr>
          <a:xfrm>
            <a:off x="1423675" y="889050"/>
            <a:ext cx="2310300" cy="357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5000">
                <a:solidFill>
                  <a:schemeClr val="dk1"/>
                </a:solidFill>
                <a:latin typeface="Glass Antiqua"/>
                <a:ea typeface="Glass Antiqua"/>
                <a:cs typeface="Glass Antiqua"/>
                <a:sym typeface="Glass Antiqua"/>
              </a:rPr>
              <a:t>Week 41</a:t>
            </a:r>
            <a:endParaRPr b="1" sz="5000">
              <a:solidFill>
                <a:schemeClr val="dk1"/>
              </a:solidFill>
              <a:latin typeface="Glass Antiqua"/>
              <a:ea typeface="Glass Antiqua"/>
              <a:cs typeface="Glass Antiqua"/>
              <a:sym typeface="Glass Antiqua"/>
            </a:endParaRPr>
          </a:p>
        </p:txBody>
      </p:sp>
      <p:sp>
        <p:nvSpPr>
          <p:cNvPr id="2834" name="Google Shape;2834;p33"/>
          <p:cNvSpPr txBox="1"/>
          <p:nvPr/>
        </p:nvSpPr>
        <p:spPr>
          <a:xfrm>
            <a:off x="1446250" y="2058975"/>
            <a:ext cx="2310300" cy="357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5000">
                <a:solidFill>
                  <a:schemeClr val="dk1"/>
                </a:solidFill>
                <a:latin typeface="Glass Antiqua"/>
                <a:ea typeface="Glass Antiqua"/>
                <a:cs typeface="Glass Antiqua"/>
                <a:sym typeface="Glass Antiqua"/>
              </a:rPr>
              <a:t>4 - 10</a:t>
            </a:r>
            <a:endParaRPr b="1" sz="5000">
              <a:solidFill>
                <a:schemeClr val="dk1"/>
              </a:solidFill>
              <a:latin typeface="Glass Antiqua"/>
              <a:ea typeface="Glass Antiqua"/>
              <a:cs typeface="Glass Antiqua"/>
              <a:sym typeface="Glass Antiqua"/>
            </a:endParaRPr>
          </a:p>
        </p:txBody>
      </p:sp>
      <p:sp>
        <p:nvSpPr>
          <p:cNvPr id="2835" name="Google Shape;2835;p33"/>
          <p:cNvSpPr txBox="1"/>
          <p:nvPr/>
        </p:nvSpPr>
        <p:spPr>
          <a:xfrm>
            <a:off x="1423550" y="1474000"/>
            <a:ext cx="2310300" cy="357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900">
                <a:solidFill>
                  <a:schemeClr val="dk1"/>
                </a:solidFill>
                <a:latin typeface="Jacques Francois Shadow"/>
                <a:ea typeface="Jacques Francois Shadow"/>
                <a:cs typeface="Jacques Francois Shadow"/>
                <a:sym typeface="Jacques Francois Shadow"/>
              </a:rPr>
              <a:t>October</a:t>
            </a:r>
            <a:endParaRPr sz="3900">
              <a:solidFill>
                <a:schemeClr val="dk1"/>
              </a:solidFill>
              <a:latin typeface="Jacques Francois Shadow"/>
              <a:ea typeface="Jacques Francois Shadow"/>
              <a:cs typeface="Jacques Francois Shadow"/>
              <a:sym typeface="Jacques Francois Shadow"/>
            </a:endParaRPr>
          </a:p>
        </p:txBody>
      </p:sp>
      <p:grpSp>
        <p:nvGrpSpPr>
          <p:cNvPr id="2836" name="Google Shape;2836;p33"/>
          <p:cNvGrpSpPr/>
          <p:nvPr/>
        </p:nvGrpSpPr>
        <p:grpSpPr>
          <a:xfrm>
            <a:off x="1857689" y="343899"/>
            <a:ext cx="1504832" cy="521144"/>
            <a:chOff x="6623458" y="362363"/>
            <a:chExt cx="741443" cy="256772"/>
          </a:xfrm>
        </p:grpSpPr>
        <p:sp>
          <p:nvSpPr>
            <p:cNvPr id="2837" name="Google Shape;2837;p33"/>
            <p:cNvSpPr/>
            <p:nvPr/>
          </p:nvSpPr>
          <p:spPr>
            <a:xfrm>
              <a:off x="6623458" y="412327"/>
              <a:ext cx="699289" cy="158380"/>
            </a:xfrm>
            <a:custGeom>
              <a:rect b="b" l="l" r="r" t="t"/>
              <a:pathLst>
                <a:path extrusionOk="0" h="158380" w="699289">
                  <a:moveTo>
                    <a:pt x="10512" y="155693"/>
                  </a:moveTo>
                  <a:cubicBezTo>
                    <a:pt x="56027" y="78915"/>
                    <a:pt x="140528" y="33960"/>
                    <a:pt x="226297" y="18104"/>
                  </a:cubicBezTo>
                  <a:cubicBezTo>
                    <a:pt x="279833" y="8218"/>
                    <a:pt x="335085" y="9337"/>
                    <a:pt x="388956" y="15679"/>
                  </a:cubicBezTo>
                  <a:cubicBezTo>
                    <a:pt x="444208" y="22208"/>
                    <a:pt x="499348" y="33773"/>
                    <a:pt x="553071" y="48025"/>
                  </a:cubicBezTo>
                  <a:cubicBezTo>
                    <a:pt x="605413" y="61903"/>
                    <a:pt x="660479" y="84698"/>
                    <a:pt x="688832" y="133831"/>
                  </a:cubicBezTo>
                  <a:cubicBezTo>
                    <a:pt x="692413" y="140062"/>
                    <a:pt x="702113" y="134428"/>
                    <a:pt x="698494" y="128198"/>
                  </a:cubicBezTo>
                  <a:cubicBezTo>
                    <a:pt x="673051" y="84063"/>
                    <a:pt x="626417" y="58881"/>
                    <a:pt x="579335" y="43958"/>
                  </a:cubicBezTo>
                  <a:cubicBezTo>
                    <a:pt x="552549" y="35489"/>
                    <a:pt x="524978" y="29408"/>
                    <a:pt x="497558" y="23402"/>
                  </a:cubicBezTo>
                  <a:cubicBezTo>
                    <a:pt x="469204" y="17209"/>
                    <a:pt x="440702" y="11687"/>
                    <a:pt x="411975" y="7546"/>
                  </a:cubicBezTo>
                  <a:cubicBezTo>
                    <a:pt x="309940" y="-7153"/>
                    <a:pt x="202681" y="-3534"/>
                    <a:pt x="110421" y="47017"/>
                  </a:cubicBezTo>
                  <a:cubicBezTo>
                    <a:pt x="65839" y="71416"/>
                    <a:pt x="26852" y="106187"/>
                    <a:pt x="812" y="150097"/>
                  </a:cubicBezTo>
                  <a:cubicBezTo>
                    <a:pt x="-2844" y="156253"/>
                    <a:pt x="6818" y="161886"/>
                    <a:pt x="10512" y="155693"/>
                  </a:cubicBezTo>
                  <a:lnTo>
                    <a:pt x="10512" y="155693"/>
                  </a:lnTo>
                  <a:close/>
                </a:path>
              </a:pathLst>
            </a:custGeom>
            <a:solidFill>
              <a:srgbClr val="3A393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838" name="Google Shape;2838;p33"/>
            <p:cNvGrpSpPr/>
            <p:nvPr/>
          </p:nvGrpSpPr>
          <p:grpSpPr>
            <a:xfrm>
              <a:off x="6632594" y="451263"/>
              <a:ext cx="38081" cy="85727"/>
              <a:chOff x="6632594" y="451263"/>
              <a:chExt cx="38081" cy="85727"/>
            </a:xfrm>
          </p:grpSpPr>
          <p:sp>
            <p:nvSpPr>
              <p:cNvPr id="2839" name="Google Shape;2839;p33"/>
              <p:cNvSpPr/>
              <p:nvPr/>
            </p:nvSpPr>
            <p:spPr>
              <a:xfrm>
                <a:off x="6638128" y="456676"/>
                <a:ext cx="27000" cy="74857"/>
              </a:xfrm>
              <a:custGeom>
                <a:rect b="b" l="l" r="r" t="t"/>
                <a:pathLst>
                  <a:path extrusionOk="0" h="74857" w="27000">
                    <a:moveTo>
                      <a:pt x="12630" y="74857"/>
                    </a:moveTo>
                    <a:cubicBezTo>
                      <a:pt x="9608" y="63628"/>
                      <a:pt x="6549" y="52361"/>
                      <a:pt x="3527" y="41132"/>
                    </a:cubicBezTo>
                    <a:cubicBezTo>
                      <a:pt x="1364" y="33073"/>
                      <a:pt x="-838" y="24716"/>
                      <a:pt x="319" y="16434"/>
                    </a:cubicBezTo>
                    <a:cubicBezTo>
                      <a:pt x="1028" y="11398"/>
                      <a:pt x="3117" y="6324"/>
                      <a:pt x="7071" y="3078"/>
                    </a:cubicBezTo>
                    <a:cubicBezTo>
                      <a:pt x="11026" y="-167"/>
                      <a:pt x="16995" y="-1137"/>
                      <a:pt x="21323" y="1586"/>
                    </a:cubicBezTo>
                    <a:cubicBezTo>
                      <a:pt x="25091" y="3974"/>
                      <a:pt x="26919" y="8637"/>
                      <a:pt x="26994" y="13077"/>
                    </a:cubicBezTo>
                    <a:cubicBezTo>
                      <a:pt x="27105" y="17516"/>
                      <a:pt x="25725" y="21881"/>
                      <a:pt x="24382" y="26097"/>
                    </a:cubicBezTo>
                    <a:cubicBezTo>
                      <a:pt x="19383" y="41841"/>
                      <a:pt x="14421" y="57584"/>
                      <a:pt x="9422" y="73290"/>
                    </a:cubicBezTo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40" name="Google Shape;2840;p33"/>
              <p:cNvSpPr/>
              <p:nvPr/>
            </p:nvSpPr>
            <p:spPr>
              <a:xfrm>
                <a:off x="6632594" y="451263"/>
                <a:ext cx="38081" cy="85727"/>
              </a:xfrm>
              <a:custGeom>
                <a:rect b="b" l="l" r="r" t="t"/>
                <a:pathLst>
                  <a:path extrusionOk="0" h="85727" w="38081">
                    <a:moveTo>
                      <a:pt x="23574" y="78778"/>
                    </a:moveTo>
                    <a:cubicBezTo>
                      <a:pt x="20067" y="65758"/>
                      <a:pt x="16261" y="52738"/>
                      <a:pt x="13053" y="39643"/>
                    </a:cubicBezTo>
                    <a:cubicBezTo>
                      <a:pt x="11598" y="33674"/>
                      <a:pt x="10329" y="27294"/>
                      <a:pt x="11635" y="21176"/>
                    </a:cubicBezTo>
                    <a:cubicBezTo>
                      <a:pt x="12605" y="16736"/>
                      <a:pt x="15217" y="11550"/>
                      <a:pt x="20328" y="11065"/>
                    </a:cubicBezTo>
                    <a:cubicBezTo>
                      <a:pt x="32975" y="9834"/>
                      <a:pt x="23648" y="32741"/>
                      <a:pt x="22081" y="37703"/>
                    </a:cubicBezTo>
                    <a:cubicBezTo>
                      <a:pt x="17903" y="50909"/>
                      <a:pt x="13725" y="64079"/>
                      <a:pt x="9546" y="77286"/>
                    </a:cubicBezTo>
                    <a:cubicBezTo>
                      <a:pt x="7382" y="84150"/>
                      <a:pt x="18164" y="87098"/>
                      <a:pt x="20328" y="80270"/>
                    </a:cubicBezTo>
                    <a:cubicBezTo>
                      <a:pt x="24357" y="67549"/>
                      <a:pt x="28386" y="54827"/>
                      <a:pt x="32415" y="42068"/>
                    </a:cubicBezTo>
                    <a:cubicBezTo>
                      <a:pt x="35773" y="31435"/>
                      <a:pt x="41668" y="18452"/>
                      <a:pt x="35139" y="7820"/>
                    </a:cubicBezTo>
                    <a:cubicBezTo>
                      <a:pt x="29020" y="-2141"/>
                      <a:pt x="15292" y="-2291"/>
                      <a:pt x="7419" y="5693"/>
                    </a:cubicBezTo>
                    <a:cubicBezTo>
                      <a:pt x="-1086" y="14311"/>
                      <a:pt x="-937" y="27481"/>
                      <a:pt x="1301" y="38561"/>
                    </a:cubicBezTo>
                    <a:cubicBezTo>
                      <a:pt x="4248" y="53111"/>
                      <a:pt x="8874" y="67474"/>
                      <a:pt x="12754" y="81800"/>
                    </a:cubicBezTo>
                    <a:cubicBezTo>
                      <a:pt x="14657" y="88702"/>
                      <a:pt x="25439" y="85754"/>
                      <a:pt x="23574" y="78778"/>
                    </a:cubicBezTo>
                    <a:lnTo>
                      <a:pt x="23574" y="78778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841" name="Google Shape;2841;p33"/>
            <p:cNvGrpSpPr/>
            <p:nvPr/>
          </p:nvGrpSpPr>
          <p:grpSpPr>
            <a:xfrm>
              <a:off x="6647312" y="493121"/>
              <a:ext cx="86048" cy="46052"/>
              <a:chOff x="6647312" y="493121"/>
              <a:chExt cx="86048" cy="46052"/>
            </a:xfrm>
          </p:grpSpPr>
          <p:sp>
            <p:nvSpPr>
              <p:cNvPr id="2842" name="Google Shape;2842;p33"/>
              <p:cNvSpPr/>
              <p:nvPr/>
            </p:nvSpPr>
            <p:spPr>
              <a:xfrm>
                <a:off x="6652698" y="498335"/>
                <a:ext cx="75164" cy="35456"/>
              </a:xfrm>
              <a:custGeom>
                <a:rect b="b" l="l" r="r" t="t"/>
                <a:pathLst>
                  <a:path extrusionOk="0" h="35456" w="75164">
                    <a:moveTo>
                      <a:pt x="5559" y="26259"/>
                    </a:moveTo>
                    <a:cubicBezTo>
                      <a:pt x="16527" y="15888"/>
                      <a:pt x="29585" y="7755"/>
                      <a:pt x="43761" y="2569"/>
                    </a:cubicBezTo>
                    <a:cubicBezTo>
                      <a:pt x="47119" y="1338"/>
                      <a:pt x="50589" y="256"/>
                      <a:pt x="54170" y="32"/>
                    </a:cubicBezTo>
                    <a:cubicBezTo>
                      <a:pt x="62527" y="-453"/>
                      <a:pt x="71108" y="4547"/>
                      <a:pt x="74092" y="12344"/>
                    </a:cubicBezTo>
                    <a:cubicBezTo>
                      <a:pt x="77077" y="20141"/>
                      <a:pt x="73644" y="30065"/>
                      <a:pt x="66108" y="33721"/>
                    </a:cubicBezTo>
                    <a:cubicBezTo>
                      <a:pt x="57230" y="38048"/>
                      <a:pt x="46895" y="33310"/>
                      <a:pt x="37569" y="30065"/>
                    </a:cubicBezTo>
                    <a:cubicBezTo>
                      <a:pt x="25555" y="25849"/>
                      <a:pt x="12722" y="24058"/>
                      <a:pt x="0" y="24842"/>
                    </a:cubicBezTo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43" name="Google Shape;2843;p33"/>
              <p:cNvSpPr/>
              <p:nvPr/>
            </p:nvSpPr>
            <p:spPr>
              <a:xfrm>
                <a:off x="6647312" y="493121"/>
                <a:ext cx="86048" cy="46052"/>
              </a:xfrm>
              <a:custGeom>
                <a:rect b="b" l="l" r="r" t="t"/>
                <a:pathLst>
                  <a:path extrusionOk="0" h="46052" w="86048">
                    <a:moveTo>
                      <a:pt x="14900" y="35429"/>
                    </a:moveTo>
                    <a:cubicBezTo>
                      <a:pt x="22697" y="28116"/>
                      <a:pt x="31426" y="22073"/>
                      <a:pt x="40977" y="17335"/>
                    </a:cubicBezTo>
                    <a:cubicBezTo>
                      <a:pt x="48961" y="13380"/>
                      <a:pt x="59556" y="7933"/>
                      <a:pt x="68212" y="12895"/>
                    </a:cubicBezTo>
                    <a:cubicBezTo>
                      <a:pt x="74889" y="16738"/>
                      <a:pt x="77277" y="25430"/>
                      <a:pt x="72054" y="31586"/>
                    </a:cubicBezTo>
                    <a:cubicBezTo>
                      <a:pt x="65339" y="39495"/>
                      <a:pt x="52057" y="32556"/>
                      <a:pt x="44447" y="29907"/>
                    </a:cubicBezTo>
                    <a:cubicBezTo>
                      <a:pt x="31949" y="25580"/>
                      <a:pt x="18593" y="23751"/>
                      <a:pt x="5386" y="24498"/>
                    </a:cubicBezTo>
                    <a:cubicBezTo>
                      <a:pt x="-1777" y="24871"/>
                      <a:pt x="-1814" y="36063"/>
                      <a:pt x="5386" y="35690"/>
                    </a:cubicBezTo>
                    <a:cubicBezTo>
                      <a:pt x="19749" y="34906"/>
                      <a:pt x="32956" y="37667"/>
                      <a:pt x="46424" y="42517"/>
                    </a:cubicBezTo>
                    <a:cubicBezTo>
                      <a:pt x="58511" y="46845"/>
                      <a:pt x="73173" y="49232"/>
                      <a:pt x="81754" y="37294"/>
                    </a:cubicBezTo>
                    <a:cubicBezTo>
                      <a:pt x="88357" y="28079"/>
                      <a:pt x="87238" y="15171"/>
                      <a:pt x="79142" y="7262"/>
                    </a:cubicBezTo>
                    <a:cubicBezTo>
                      <a:pt x="69368" y="-2326"/>
                      <a:pt x="56497" y="-1170"/>
                      <a:pt x="44708" y="3568"/>
                    </a:cubicBezTo>
                    <a:cubicBezTo>
                      <a:pt x="30718" y="9164"/>
                      <a:pt x="17996" y="17260"/>
                      <a:pt x="6990" y="27594"/>
                    </a:cubicBezTo>
                    <a:cubicBezTo>
                      <a:pt x="1693" y="32444"/>
                      <a:pt x="9639" y="40353"/>
                      <a:pt x="14900" y="35429"/>
                    </a:cubicBezTo>
                    <a:lnTo>
                      <a:pt x="14900" y="35429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844" name="Google Shape;2844;p33"/>
            <p:cNvGrpSpPr/>
            <p:nvPr/>
          </p:nvGrpSpPr>
          <p:grpSpPr>
            <a:xfrm>
              <a:off x="6719872" y="399388"/>
              <a:ext cx="45123" cy="76138"/>
              <a:chOff x="6719872" y="399388"/>
              <a:chExt cx="45123" cy="76138"/>
            </a:xfrm>
          </p:grpSpPr>
          <p:sp>
            <p:nvSpPr>
              <p:cNvPr id="2845" name="Google Shape;2845;p33"/>
              <p:cNvSpPr/>
              <p:nvPr/>
            </p:nvSpPr>
            <p:spPr>
              <a:xfrm>
                <a:off x="6725484" y="404938"/>
                <a:ext cx="34002" cy="64963"/>
              </a:xfrm>
              <a:custGeom>
                <a:rect b="b" l="l" r="r" t="t"/>
                <a:pathLst>
                  <a:path extrusionOk="0" h="64963" w="34002">
                    <a:moveTo>
                      <a:pt x="0" y="59219"/>
                    </a:moveTo>
                    <a:cubicBezTo>
                      <a:pt x="1082" y="60151"/>
                      <a:pt x="2462" y="58510"/>
                      <a:pt x="2873" y="57167"/>
                    </a:cubicBezTo>
                    <a:cubicBezTo>
                      <a:pt x="4962" y="50004"/>
                      <a:pt x="4738" y="42393"/>
                      <a:pt x="4738" y="34932"/>
                    </a:cubicBezTo>
                    <a:cubicBezTo>
                      <a:pt x="4738" y="27470"/>
                      <a:pt x="5036" y="19785"/>
                      <a:pt x="8096" y="12958"/>
                    </a:cubicBezTo>
                    <a:cubicBezTo>
                      <a:pt x="11155" y="6130"/>
                      <a:pt x="17497" y="311"/>
                      <a:pt x="24959" y="12"/>
                    </a:cubicBezTo>
                    <a:cubicBezTo>
                      <a:pt x="26712" y="-63"/>
                      <a:pt x="28503" y="199"/>
                      <a:pt x="29995" y="1057"/>
                    </a:cubicBezTo>
                    <a:cubicBezTo>
                      <a:pt x="34472" y="3594"/>
                      <a:pt x="34584" y="10010"/>
                      <a:pt x="33278" y="14972"/>
                    </a:cubicBezTo>
                    <a:cubicBezTo>
                      <a:pt x="28242" y="33738"/>
                      <a:pt x="11304" y="46982"/>
                      <a:pt x="3992" y="64964"/>
                    </a:cubicBezTo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46" name="Google Shape;2846;p33"/>
              <p:cNvSpPr/>
              <p:nvPr/>
            </p:nvSpPr>
            <p:spPr>
              <a:xfrm>
                <a:off x="6719872" y="399388"/>
                <a:ext cx="45123" cy="76138"/>
              </a:xfrm>
              <a:custGeom>
                <a:rect b="b" l="l" r="r" t="t"/>
                <a:pathLst>
                  <a:path extrusionOk="0" h="76138" w="45123">
                    <a:moveTo>
                      <a:pt x="4119" y="70178"/>
                    </a:moveTo>
                    <a:cubicBezTo>
                      <a:pt x="10350" y="72678"/>
                      <a:pt x="13745" y="65627"/>
                      <a:pt x="14678" y="60777"/>
                    </a:cubicBezTo>
                    <a:cubicBezTo>
                      <a:pt x="15759" y="55256"/>
                      <a:pt x="15909" y="49622"/>
                      <a:pt x="15909" y="44026"/>
                    </a:cubicBezTo>
                    <a:cubicBezTo>
                      <a:pt x="15909" y="34699"/>
                      <a:pt x="15200" y="23171"/>
                      <a:pt x="21990" y="15785"/>
                    </a:cubicBezTo>
                    <a:cubicBezTo>
                      <a:pt x="24303" y="13285"/>
                      <a:pt x="28183" y="10412"/>
                      <a:pt x="31839" y="11196"/>
                    </a:cubicBezTo>
                    <a:cubicBezTo>
                      <a:pt x="34600" y="11793"/>
                      <a:pt x="34115" y="15635"/>
                      <a:pt x="33704" y="17799"/>
                    </a:cubicBezTo>
                    <a:cubicBezTo>
                      <a:pt x="32026" y="26641"/>
                      <a:pt x="26243" y="34587"/>
                      <a:pt x="21094" y="41750"/>
                    </a:cubicBezTo>
                    <a:cubicBezTo>
                      <a:pt x="14752" y="50518"/>
                      <a:pt x="8335" y="58949"/>
                      <a:pt x="4157" y="69022"/>
                    </a:cubicBezTo>
                    <a:cubicBezTo>
                      <a:pt x="3000" y="71820"/>
                      <a:pt x="5425" y="75178"/>
                      <a:pt x="8074" y="75924"/>
                    </a:cubicBezTo>
                    <a:cubicBezTo>
                      <a:pt x="11283" y="76819"/>
                      <a:pt x="13782" y="74805"/>
                      <a:pt x="14976" y="72007"/>
                    </a:cubicBezTo>
                    <a:cubicBezTo>
                      <a:pt x="22699" y="53539"/>
                      <a:pt x="41464" y="40072"/>
                      <a:pt x="44747" y="19553"/>
                    </a:cubicBezTo>
                    <a:cubicBezTo>
                      <a:pt x="45531" y="14665"/>
                      <a:pt x="45269" y="9405"/>
                      <a:pt x="42248" y="5264"/>
                    </a:cubicBezTo>
                    <a:cubicBezTo>
                      <a:pt x="38703" y="451"/>
                      <a:pt x="32809" y="-668"/>
                      <a:pt x="27213" y="339"/>
                    </a:cubicBezTo>
                    <a:cubicBezTo>
                      <a:pt x="16431" y="2205"/>
                      <a:pt x="9044" y="12240"/>
                      <a:pt x="6470" y="22276"/>
                    </a:cubicBezTo>
                    <a:cubicBezTo>
                      <a:pt x="4866" y="28581"/>
                      <a:pt x="4716" y="35184"/>
                      <a:pt x="4716" y="41676"/>
                    </a:cubicBezTo>
                    <a:cubicBezTo>
                      <a:pt x="4716" y="45220"/>
                      <a:pt x="4754" y="48764"/>
                      <a:pt x="4530" y="52308"/>
                    </a:cubicBezTo>
                    <a:cubicBezTo>
                      <a:pt x="4455" y="53763"/>
                      <a:pt x="4306" y="55218"/>
                      <a:pt x="4082" y="56673"/>
                    </a:cubicBezTo>
                    <a:cubicBezTo>
                      <a:pt x="3970" y="57457"/>
                      <a:pt x="3821" y="58203"/>
                      <a:pt x="3634" y="58986"/>
                    </a:cubicBezTo>
                    <a:cubicBezTo>
                      <a:pt x="3560" y="59359"/>
                      <a:pt x="3448" y="59732"/>
                      <a:pt x="3373" y="60143"/>
                    </a:cubicBezTo>
                    <a:cubicBezTo>
                      <a:pt x="3224" y="61411"/>
                      <a:pt x="3075" y="61672"/>
                      <a:pt x="3000" y="60926"/>
                    </a:cubicBezTo>
                    <a:cubicBezTo>
                      <a:pt x="3821" y="60441"/>
                      <a:pt x="4642" y="59956"/>
                      <a:pt x="5462" y="59471"/>
                    </a:cubicBezTo>
                    <a:cubicBezTo>
                      <a:pt x="5239" y="59546"/>
                      <a:pt x="5015" y="59621"/>
                      <a:pt x="4791" y="59695"/>
                    </a:cubicBezTo>
                    <a:cubicBezTo>
                      <a:pt x="5798" y="59695"/>
                      <a:pt x="6768" y="59695"/>
                      <a:pt x="7776" y="59695"/>
                    </a:cubicBezTo>
                    <a:cubicBezTo>
                      <a:pt x="7552" y="59621"/>
                      <a:pt x="7328" y="59509"/>
                      <a:pt x="7104" y="59434"/>
                    </a:cubicBezTo>
                    <a:cubicBezTo>
                      <a:pt x="4306" y="58315"/>
                      <a:pt x="948" y="60665"/>
                      <a:pt x="202" y="63351"/>
                    </a:cubicBezTo>
                    <a:cubicBezTo>
                      <a:pt x="-656" y="66485"/>
                      <a:pt x="1321" y="69022"/>
                      <a:pt x="4119" y="70178"/>
                    </a:cubicBezTo>
                    <a:lnTo>
                      <a:pt x="4119" y="70178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847" name="Google Shape;2847;p33"/>
            <p:cNvGrpSpPr/>
            <p:nvPr/>
          </p:nvGrpSpPr>
          <p:grpSpPr>
            <a:xfrm>
              <a:off x="6763924" y="439900"/>
              <a:ext cx="71709" cy="46316"/>
              <a:chOff x="6763924" y="439900"/>
              <a:chExt cx="71709" cy="46316"/>
            </a:xfrm>
          </p:grpSpPr>
          <p:sp>
            <p:nvSpPr>
              <p:cNvPr id="2848" name="Google Shape;2848;p33"/>
              <p:cNvSpPr/>
              <p:nvPr/>
            </p:nvSpPr>
            <p:spPr>
              <a:xfrm>
                <a:off x="6769395" y="445517"/>
                <a:ext cx="60689" cy="35074"/>
              </a:xfrm>
              <a:custGeom>
                <a:rect b="b" l="l" r="r" t="t"/>
                <a:pathLst>
                  <a:path extrusionOk="0" h="35074" w="60689">
                    <a:moveTo>
                      <a:pt x="5111" y="2113"/>
                    </a:moveTo>
                    <a:cubicBezTo>
                      <a:pt x="21302" y="-2625"/>
                      <a:pt x="39658" y="732"/>
                      <a:pt x="53088" y="10917"/>
                    </a:cubicBezTo>
                    <a:cubicBezTo>
                      <a:pt x="56669" y="13641"/>
                      <a:pt x="60102" y="17147"/>
                      <a:pt x="60624" y="21624"/>
                    </a:cubicBezTo>
                    <a:cubicBezTo>
                      <a:pt x="61370" y="27967"/>
                      <a:pt x="55588" y="33675"/>
                      <a:pt x="49320" y="34794"/>
                    </a:cubicBezTo>
                    <a:cubicBezTo>
                      <a:pt x="43053" y="35913"/>
                      <a:pt x="36673" y="33525"/>
                      <a:pt x="31077" y="30392"/>
                    </a:cubicBezTo>
                    <a:cubicBezTo>
                      <a:pt x="24996" y="26997"/>
                      <a:pt x="19437" y="22744"/>
                      <a:pt x="14587" y="17782"/>
                    </a:cubicBezTo>
                    <a:cubicBezTo>
                      <a:pt x="9924" y="12969"/>
                      <a:pt x="5820" y="7448"/>
                      <a:pt x="0" y="4127"/>
                    </a:cubicBezTo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49" name="Google Shape;2849;p33"/>
              <p:cNvSpPr/>
              <p:nvPr/>
            </p:nvSpPr>
            <p:spPr>
              <a:xfrm>
                <a:off x="6763924" y="439900"/>
                <a:ext cx="71709" cy="46316"/>
              </a:xfrm>
              <a:custGeom>
                <a:rect b="b" l="l" r="r" t="t"/>
                <a:pathLst>
                  <a:path extrusionOk="0" h="46316" w="71709">
                    <a:moveTo>
                      <a:pt x="12074" y="13139"/>
                    </a:moveTo>
                    <a:cubicBezTo>
                      <a:pt x="27072" y="8886"/>
                      <a:pt x="45800" y="11759"/>
                      <a:pt x="57402" y="22839"/>
                    </a:cubicBezTo>
                    <a:cubicBezTo>
                      <a:pt x="59268" y="24630"/>
                      <a:pt x="61319" y="27092"/>
                      <a:pt x="60349" y="29815"/>
                    </a:cubicBezTo>
                    <a:cubicBezTo>
                      <a:pt x="59417" y="32539"/>
                      <a:pt x="56470" y="34404"/>
                      <a:pt x="53746" y="34889"/>
                    </a:cubicBezTo>
                    <a:cubicBezTo>
                      <a:pt x="45650" y="36344"/>
                      <a:pt x="36622" y="30077"/>
                      <a:pt x="30616" y="25339"/>
                    </a:cubicBezTo>
                    <a:cubicBezTo>
                      <a:pt x="22669" y="19071"/>
                      <a:pt x="17148" y="10080"/>
                      <a:pt x="8343" y="4894"/>
                    </a:cubicBezTo>
                    <a:cubicBezTo>
                      <a:pt x="2113" y="1201"/>
                      <a:pt x="-3521" y="10901"/>
                      <a:pt x="2710" y="14557"/>
                    </a:cubicBezTo>
                    <a:cubicBezTo>
                      <a:pt x="7224" y="17243"/>
                      <a:pt x="10582" y="21309"/>
                      <a:pt x="14126" y="25115"/>
                    </a:cubicBezTo>
                    <a:cubicBezTo>
                      <a:pt x="17968" y="29293"/>
                      <a:pt x="22184" y="33024"/>
                      <a:pt x="26773" y="36344"/>
                    </a:cubicBezTo>
                    <a:cubicBezTo>
                      <a:pt x="35391" y="42574"/>
                      <a:pt x="47478" y="48917"/>
                      <a:pt x="58372" y="45223"/>
                    </a:cubicBezTo>
                    <a:cubicBezTo>
                      <a:pt x="68445" y="41828"/>
                      <a:pt x="74974" y="31158"/>
                      <a:pt x="70012" y="21011"/>
                    </a:cubicBezTo>
                    <a:cubicBezTo>
                      <a:pt x="65535" y="11833"/>
                      <a:pt x="53895" y="6088"/>
                      <a:pt x="44680" y="3029"/>
                    </a:cubicBezTo>
                    <a:cubicBezTo>
                      <a:pt x="33264" y="-777"/>
                      <a:pt x="20729" y="-963"/>
                      <a:pt x="9164" y="2283"/>
                    </a:cubicBezTo>
                    <a:cubicBezTo>
                      <a:pt x="2187" y="4297"/>
                      <a:pt x="5098" y="15079"/>
                      <a:pt x="12074" y="13139"/>
                    </a:cubicBezTo>
                    <a:lnTo>
                      <a:pt x="12074" y="13139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850" name="Google Shape;2850;p33"/>
            <p:cNvGrpSpPr/>
            <p:nvPr/>
          </p:nvGrpSpPr>
          <p:grpSpPr>
            <a:xfrm>
              <a:off x="6824511" y="365167"/>
              <a:ext cx="56265" cy="69684"/>
              <a:chOff x="6824511" y="365167"/>
              <a:chExt cx="56265" cy="69684"/>
            </a:xfrm>
          </p:grpSpPr>
          <p:sp>
            <p:nvSpPr>
              <p:cNvPr id="2851" name="Google Shape;2851;p33"/>
              <p:cNvSpPr/>
              <p:nvPr/>
            </p:nvSpPr>
            <p:spPr>
              <a:xfrm>
                <a:off x="6830131" y="370725"/>
                <a:ext cx="45074" cy="58624"/>
              </a:xfrm>
              <a:custGeom>
                <a:rect b="b" l="l" r="r" t="t"/>
                <a:pathLst>
                  <a:path extrusionOk="0" h="58624" w="45074">
                    <a:moveTo>
                      <a:pt x="0" y="53700"/>
                    </a:moveTo>
                    <a:cubicBezTo>
                      <a:pt x="2276" y="46238"/>
                      <a:pt x="4551" y="38777"/>
                      <a:pt x="6827" y="31316"/>
                    </a:cubicBezTo>
                    <a:cubicBezTo>
                      <a:pt x="9961" y="20981"/>
                      <a:pt x="13654" y="9901"/>
                      <a:pt x="22459" y="3671"/>
                    </a:cubicBezTo>
                    <a:cubicBezTo>
                      <a:pt x="26078" y="1097"/>
                      <a:pt x="30592" y="-470"/>
                      <a:pt x="34994" y="127"/>
                    </a:cubicBezTo>
                    <a:cubicBezTo>
                      <a:pt x="39396" y="724"/>
                      <a:pt x="43575" y="3783"/>
                      <a:pt x="44731" y="8110"/>
                    </a:cubicBezTo>
                    <a:cubicBezTo>
                      <a:pt x="46149" y="13408"/>
                      <a:pt x="42941" y="18818"/>
                      <a:pt x="39471" y="23108"/>
                    </a:cubicBezTo>
                    <a:cubicBezTo>
                      <a:pt x="33539" y="30495"/>
                      <a:pt x="26488" y="36986"/>
                      <a:pt x="18616" y="42284"/>
                    </a:cubicBezTo>
                    <a:cubicBezTo>
                      <a:pt x="11938" y="46798"/>
                      <a:pt x="4141" y="51051"/>
                      <a:pt x="1343" y="58624"/>
                    </a:cubicBezTo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52" name="Google Shape;2852;p33"/>
              <p:cNvSpPr/>
              <p:nvPr/>
            </p:nvSpPr>
            <p:spPr>
              <a:xfrm>
                <a:off x="6824511" y="365167"/>
                <a:ext cx="56265" cy="69684"/>
              </a:xfrm>
              <a:custGeom>
                <a:rect b="b" l="l" r="r" t="t"/>
                <a:pathLst>
                  <a:path extrusionOk="0" h="69684" w="56265">
                    <a:moveTo>
                      <a:pt x="11029" y="60712"/>
                    </a:moveTo>
                    <a:cubicBezTo>
                      <a:pt x="13976" y="51012"/>
                      <a:pt x="16700" y="41163"/>
                      <a:pt x="20020" y="31575"/>
                    </a:cubicBezTo>
                    <a:cubicBezTo>
                      <a:pt x="22557" y="24300"/>
                      <a:pt x="26176" y="16242"/>
                      <a:pt x="33376" y="12511"/>
                    </a:cubicBezTo>
                    <a:cubicBezTo>
                      <a:pt x="36398" y="10944"/>
                      <a:pt x="40502" y="10273"/>
                      <a:pt x="43337" y="12623"/>
                    </a:cubicBezTo>
                    <a:cubicBezTo>
                      <a:pt x="46359" y="15123"/>
                      <a:pt x="44941" y="18816"/>
                      <a:pt x="43188" y="21689"/>
                    </a:cubicBezTo>
                    <a:cubicBezTo>
                      <a:pt x="38450" y="29561"/>
                      <a:pt x="30578" y="36463"/>
                      <a:pt x="23117" y="41723"/>
                    </a:cubicBezTo>
                    <a:cubicBezTo>
                      <a:pt x="14648" y="47692"/>
                      <a:pt x="5620" y="52430"/>
                      <a:pt x="1590" y="62578"/>
                    </a:cubicBezTo>
                    <a:cubicBezTo>
                      <a:pt x="471" y="65376"/>
                      <a:pt x="2822" y="68733"/>
                      <a:pt x="5508" y="69479"/>
                    </a:cubicBezTo>
                    <a:cubicBezTo>
                      <a:pt x="8679" y="70338"/>
                      <a:pt x="11253" y="68398"/>
                      <a:pt x="12409" y="65562"/>
                    </a:cubicBezTo>
                    <a:cubicBezTo>
                      <a:pt x="13976" y="61608"/>
                      <a:pt x="17857" y="58772"/>
                      <a:pt x="21251" y="56459"/>
                    </a:cubicBezTo>
                    <a:cubicBezTo>
                      <a:pt x="25840" y="53325"/>
                      <a:pt x="30466" y="50341"/>
                      <a:pt x="34794" y="46871"/>
                    </a:cubicBezTo>
                    <a:cubicBezTo>
                      <a:pt x="39159" y="43364"/>
                      <a:pt x="43188" y="39484"/>
                      <a:pt x="46844" y="35269"/>
                    </a:cubicBezTo>
                    <a:cubicBezTo>
                      <a:pt x="50612" y="30904"/>
                      <a:pt x="54679" y="26017"/>
                      <a:pt x="55872" y="20234"/>
                    </a:cubicBezTo>
                    <a:cubicBezTo>
                      <a:pt x="58521" y="7736"/>
                      <a:pt x="47366" y="-1628"/>
                      <a:pt x="35391" y="237"/>
                    </a:cubicBezTo>
                    <a:cubicBezTo>
                      <a:pt x="24534" y="1916"/>
                      <a:pt x="16700" y="11131"/>
                      <a:pt x="12409" y="20682"/>
                    </a:cubicBezTo>
                    <a:cubicBezTo>
                      <a:pt x="7075" y="32471"/>
                      <a:pt x="4053" y="45416"/>
                      <a:pt x="285" y="57765"/>
                    </a:cubicBezTo>
                    <a:cubicBezTo>
                      <a:pt x="-1879" y="64667"/>
                      <a:pt x="8940" y="67614"/>
                      <a:pt x="11029" y="60712"/>
                    </a:cubicBezTo>
                    <a:lnTo>
                      <a:pt x="11029" y="60712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853" name="Google Shape;2853;p33"/>
            <p:cNvGrpSpPr/>
            <p:nvPr/>
          </p:nvGrpSpPr>
          <p:grpSpPr>
            <a:xfrm>
              <a:off x="6872878" y="415497"/>
              <a:ext cx="41820" cy="70691"/>
              <a:chOff x="6872878" y="415497"/>
              <a:chExt cx="41820" cy="70691"/>
            </a:xfrm>
          </p:grpSpPr>
          <p:sp>
            <p:nvSpPr>
              <p:cNvPr id="2854" name="Google Shape;2854;p33"/>
              <p:cNvSpPr/>
              <p:nvPr/>
            </p:nvSpPr>
            <p:spPr>
              <a:xfrm>
                <a:off x="6878357" y="421216"/>
                <a:ext cx="30749" cy="59408"/>
              </a:xfrm>
              <a:custGeom>
                <a:rect b="b" l="l" r="r" t="t"/>
                <a:pathLst>
                  <a:path extrusionOk="0" h="59408" w="30749">
                    <a:moveTo>
                      <a:pt x="833" y="7536"/>
                    </a:moveTo>
                    <a:cubicBezTo>
                      <a:pt x="1393" y="7350"/>
                      <a:pt x="423" y="6529"/>
                      <a:pt x="124" y="7014"/>
                    </a:cubicBezTo>
                    <a:cubicBezTo>
                      <a:pt x="-211" y="7536"/>
                      <a:pt x="199" y="8170"/>
                      <a:pt x="572" y="8618"/>
                    </a:cubicBezTo>
                    <a:cubicBezTo>
                      <a:pt x="4452" y="13281"/>
                      <a:pt x="6392" y="19512"/>
                      <a:pt x="5795" y="25555"/>
                    </a:cubicBezTo>
                    <a:cubicBezTo>
                      <a:pt x="5310" y="30667"/>
                      <a:pt x="3146" y="35479"/>
                      <a:pt x="1915" y="40478"/>
                    </a:cubicBezTo>
                    <a:cubicBezTo>
                      <a:pt x="684" y="45478"/>
                      <a:pt x="647" y="51260"/>
                      <a:pt x="3892" y="55252"/>
                    </a:cubicBezTo>
                    <a:cubicBezTo>
                      <a:pt x="7474" y="59692"/>
                      <a:pt x="14339" y="60512"/>
                      <a:pt x="19487" y="58013"/>
                    </a:cubicBezTo>
                    <a:cubicBezTo>
                      <a:pt x="24598" y="55513"/>
                      <a:pt x="28030" y="50365"/>
                      <a:pt x="29634" y="44918"/>
                    </a:cubicBezTo>
                    <a:cubicBezTo>
                      <a:pt x="32581" y="34808"/>
                      <a:pt x="29560" y="23205"/>
                      <a:pt x="22098" y="15818"/>
                    </a:cubicBezTo>
                    <a:cubicBezTo>
                      <a:pt x="15868" y="9663"/>
                      <a:pt x="7101" y="6491"/>
                      <a:pt x="1206" y="0"/>
                    </a:cubicBezTo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55" name="Google Shape;2855;p33"/>
              <p:cNvSpPr/>
              <p:nvPr/>
            </p:nvSpPr>
            <p:spPr>
              <a:xfrm>
                <a:off x="6872878" y="415497"/>
                <a:ext cx="41820" cy="70691"/>
              </a:xfrm>
              <a:custGeom>
                <a:rect b="b" l="l" r="r" t="t"/>
                <a:pathLst>
                  <a:path extrusionOk="0" h="70691" w="41820">
                    <a:moveTo>
                      <a:pt x="11124" y="16054"/>
                    </a:moveTo>
                    <a:cubicBezTo>
                      <a:pt x="11199" y="15979"/>
                      <a:pt x="11237" y="15904"/>
                      <a:pt x="11311" y="15830"/>
                    </a:cubicBezTo>
                    <a:cubicBezTo>
                      <a:pt x="12393" y="14375"/>
                      <a:pt x="12319" y="11651"/>
                      <a:pt x="11311" y="10196"/>
                    </a:cubicBezTo>
                    <a:cubicBezTo>
                      <a:pt x="9222" y="7174"/>
                      <a:pt x="6088" y="6316"/>
                      <a:pt x="2768" y="7883"/>
                    </a:cubicBezTo>
                    <a:cubicBezTo>
                      <a:pt x="977" y="8741"/>
                      <a:pt x="82" y="10868"/>
                      <a:pt x="7" y="12733"/>
                    </a:cubicBezTo>
                    <a:cubicBezTo>
                      <a:pt x="-142" y="16091"/>
                      <a:pt x="2134" y="17994"/>
                      <a:pt x="3663" y="20717"/>
                    </a:cubicBezTo>
                    <a:cubicBezTo>
                      <a:pt x="4782" y="22769"/>
                      <a:pt x="5528" y="25119"/>
                      <a:pt x="5752" y="27432"/>
                    </a:cubicBezTo>
                    <a:cubicBezTo>
                      <a:pt x="6312" y="33252"/>
                      <a:pt x="3551" y="38699"/>
                      <a:pt x="2171" y="44183"/>
                    </a:cubicBezTo>
                    <a:cubicBezTo>
                      <a:pt x="-478" y="54741"/>
                      <a:pt x="2320" y="67426"/>
                      <a:pt x="14370" y="70186"/>
                    </a:cubicBezTo>
                    <a:cubicBezTo>
                      <a:pt x="25264" y="72686"/>
                      <a:pt x="34964" y="65598"/>
                      <a:pt x="39142" y="55860"/>
                    </a:cubicBezTo>
                    <a:cubicBezTo>
                      <a:pt x="43395" y="45937"/>
                      <a:pt x="42463" y="34297"/>
                      <a:pt x="37202" y="24933"/>
                    </a:cubicBezTo>
                    <a:cubicBezTo>
                      <a:pt x="34181" y="19598"/>
                      <a:pt x="29778" y="15569"/>
                      <a:pt x="24816" y="12136"/>
                    </a:cubicBezTo>
                    <a:cubicBezTo>
                      <a:pt x="19966" y="8779"/>
                      <a:pt x="14743" y="6055"/>
                      <a:pt x="10677" y="1728"/>
                    </a:cubicBezTo>
                    <a:cubicBezTo>
                      <a:pt x="5715" y="-3533"/>
                      <a:pt x="-2194" y="4414"/>
                      <a:pt x="2768" y="9637"/>
                    </a:cubicBezTo>
                    <a:cubicBezTo>
                      <a:pt x="8737" y="15979"/>
                      <a:pt x="17131" y="19150"/>
                      <a:pt x="23361" y="25157"/>
                    </a:cubicBezTo>
                    <a:cubicBezTo>
                      <a:pt x="28771" y="30380"/>
                      <a:pt x="31531" y="38251"/>
                      <a:pt x="30562" y="45713"/>
                    </a:cubicBezTo>
                    <a:cubicBezTo>
                      <a:pt x="29703" y="52092"/>
                      <a:pt x="25115" y="60748"/>
                      <a:pt x="17430" y="59442"/>
                    </a:cubicBezTo>
                    <a:cubicBezTo>
                      <a:pt x="9371" y="58061"/>
                      <a:pt x="12915" y="47205"/>
                      <a:pt x="14482" y="42206"/>
                    </a:cubicBezTo>
                    <a:cubicBezTo>
                      <a:pt x="16161" y="36834"/>
                      <a:pt x="17541" y="31387"/>
                      <a:pt x="16795" y="25716"/>
                    </a:cubicBezTo>
                    <a:cubicBezTo>
                      <a:pt x="16460" y="22955"/>
                      <a:pt x="15788" y="20419"/>
                      <a:pt x="14706" y="17844"/>
                    </a:cubicBezTo>
                    <a:cubicBezTo>
                      <a:pt x="13587" y="15195"/>
                      <a:pt x="11982" y="13106"/>
                      <a:pt x="10453" y="10681"/>
                    </a:cubicBezTo>
                    <a:cubicBezTo>
                      <a:pt x="10714" y="11614"/>
                      <a:pt x="10976" y="12547"/>
                      <a:pt x="11199" y="13517"/>
                    </a:cubicBezTo>
                    <a:cubicBezTo>
                      <a:pt x="11199" y="13256"/>
                      <a:pt x="11237" y="12957"/>
                      <a:pt x="11237" y="12696"/>
                    </a:cubicBezTo>
                    <a:cubicBezTo>
                      <a:pt x="10304" y="14300"/>
                      <a:pt x="9371" y="15904"/>
                      <a:pt x="8476" y="17546"/>
                    </a:cubicBezTo>
                    <a:cubicBezTo>
                      <a:pt x="8588" y="17509"/>
                      <a:pt x="8699" y="17434"/>
                      <a:pt x="8811" y="17397"/>
                    </a:cubicBezTo>
                    <a:cubicBezTo>
                      <a:pt x="6946" y="17397"/>
                      <a:pt x="5043" y="17397"/>
                      <a:pt x="3178" y="17397"/>
                    </a:cubicBezTo>
                    <a:cubicBezTo>
                      <a:pt x="3290" y="17434"/>
                      <a:pt x="3439" y="17509"/>
                      <a:pt x="3551" y="17546"/>
                    </a:cubicBezTo>
                    <a:cubicBezTo>
                      <a:pt x="2880" y="16874"/>
                      <a:pt x="2208" y="16203"/>
                      <a:pt x="1537" y="15531"/>
                    </a:cubicBezTo>
                    <a:cubicBezTo>
                      <a:pt x="1611" y="15643"/>
                      <a:pt x="1686" y="15718"/>
                      <a:pt x="1723" y="15830"/>
                    </a:cubicBezTo>
                    <a:cubicBezTo>
                      <a:pt x="1723" y="13964"/>
                      <a:pt x="1723" y="12062"/>
                      <a:pt x="1723" y="10196"/>
                    </a:cubicBezTo>
                    <a:cubicBezTo>
                      <a:pt x="1649" y="10271"/>
                      <a:pt x="1611" y="10346"/>
                      <a:pt x="1537" y="10420"/>
                    </a:cubicBezTo>
                    <a:cubicBezTo>
                      <a:pt x="-291" y="12845"/>
                      <a:pt x="1126" y="16688"/>
                      <a:pt x="3551" y="18068"/>
                    </a:cubicBezTo>
                    <a:cubicBezTo>
                      <a:pt x="6349" y="19747"/>
                      <a:pt x="9334" y="18479"/>
                      <a:pt x="11124" y="16054"/>
                    </a:cubicBezTo>
                    <a:lnTo>
                      <a:pt x="11124" y="16054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856" name="Google Shape;2856;p33"/>
            <p:cNvGrpSpPr/>
            <p:nvPr/>
          </p:nvGrpSpPr>
          <p:grpSpPr>
            <a:xfrm>
              <a:off x="6931327" y="362363"/>
              <a:ext cx="74205" cy="60793"/>
              <a:chOff x="6931327" y="362363"/>
              <a:chExt cx="74205" cy="60793"/>
            </a:xfrm>
          </p:grpSpPr>
          <p:sp>
            <p:nvSpPr>
              <p:cNvPr id="2857" name="Google Shape;2857;p33"/>
              <p:cNvSpPr/>
              <p:nvPr/>
            </p:nvSpPr>
            <p:spPr>
              <a:xfrm>
                <a:off x="6936979" y="367923"/>
                <a:ext cx="63144" cy="49600"/>
              </a:xfrm>
              <a:custGeom>
                <a:rect b="b" l="l" r="r" t="t"/>
                <a:pathLst>
                  <a:path extrusionOk="0" h="49600" w="63144">
                    <a:moveTo>
                      <a:pt x="3619" y="48817"/>
                    </a:moveTo>
                    <a:cubicBezTo>
                      <a:pt x="12460" y="37587"/>
                      <a:pt x="21302" y="26358"/>
                      <a:pt x="30181" y="15128"/>
                    </a:cubicBezTo>
                    <a:cubicBezTo>
                      <a:pt x="35591" y="8264"/>
                      <a:pt x="42008" y="840"/>
                      <a:pt x="50700" y="56"/>
                    </a:cubicBezTo>
                    <a:cubicBezTo>
                      <a:pt x="54431" y="-279"/>
                      <a:pt x="58460" y="877"/>
                      <a:pt x="60885" y="3750"/>
                    </a:cubicBezTo>
                    <a:cubicBezTo>
                      <a:pt x="63497" y="6884"/>
                      <a:pt x="63683" y="11472"/>
                      <a:pt x="62266" y="15278"/>
                    </a:cubicBezTo>
                    <a:cubicBezTo>
                      <a:pt x="60810" y="19083"/>
                      <a:pt x="57938" y="22142"/>
                      <a:pt x="54841" y="24754"/>
                    </a:cubicBezTo>
                    <a:cubicBezTo>
                      <a:pt x="45888" y="32252"/>
                      <a:pt x="34770" y="36506"/>
                      <a:pt x="23839" y="40609"/>
                    </a:cubicBezTo>
                    <a:cubicBezTo>
                      <a:pt x="15893" y="43594"/>
                      <a:pt x="7946" y="46578"/>
                      <a:pt x="0" y="49600"/>
                    </a:cubicBezTo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58" name="Google Shape;2858;p33"/>
              <p:cNvSpPr/>
              <p:nvPr/>
            </p:nvSpPr>
            <p:spPr>
              <a:xfrm>
                <a:off x="6931327" y="362363"/>
                <a:ext cx="74205" cy="60793"/>
              </a:xfrm>
              <a:custGeom>
                <a:rect b="b" l="l" r="r" t="t"/>
                <a:pathLst>
                  <a:path extrusionOk="0" h="60793" w="74205">
                    <a:moveTo>
                      <a:pt x="13225" y="58331"/>
                    </a:moveTo>
                    <a:cubicBezTo>
                      <a:pt x="20165" y="49489"/>
                      <a:pt x="27141" y="40685"/>
                      <a:pt x="34080" y="31843"/>
                    </a:cubicBezTo>
                    <a:cubicBezTo>
                      <a:pt x="39303" y="25202"/>
                      <a:pt x="44712" y="16099"/>
                      <a:pt x="52622" y="12331"/>
                    </a:cubicBezTo>
                    <a:cubicBezTo>
                      <a:pt x="55308" y="11063"/>
                      <a:pt x="59486" y="10205"/>
                      <a:pt x="61911" y="12555"/>
                    </a:cubicBezTo>
                    <a:cubicBezTo>
                      <a:pt x="64560" y="15129"/>
                      <a:pt x="62694" y="19606"/>
                      <a:pt x="60829" y="22031"/>
                    </a:cubicBezTo>
                    <a:cubicBezTo>
                      <a:pt x="55382" y="29157"/>
                      <a:pt x="45943" y="33522"/>
                      <a:pt x="37885" y="36879"/>
                    </a:cubicBezTo>
                    <a:cubicBezTo>
                      <a:pt x="26805" y="41505"/>
                      <a:pt x="15389" y="45460"/>
                      <a:pt x="4122" y="49713"/>
                    </a:cubicBezTo>
                    <a:cubicBezTo>
                      <a:pt x="1287" y="50795"/>
                      <a:pt x="-653" y="53481"/>
                      <a:pt x="205" y="56615"/>
                    </a:cubicBezTo>
                    <a:cubicBezTo>
                      <a:pt x="951" y="59338"/>
                      <a:pt x="4234" y="61577"/>
                      <a:pt x="7107" y="60532"/>
                    </a:cubicBezTo>
                    <a:cubicBezTo>
                      <a:pt x="19157" y="55981"/>
                      <a:pt x="31357" y="51765"/>
                      <a:pt x="43183" y="46728"/>
                    </a:cubicBezTo>
                    <a:cubicBezTo>
                      <a:pt x="53480" y="42363"/>
                      <a:pt x="64896" y="36506"/>
                      <a:pt x="71126" y="26806"/>
                    </a:cubicBezTo>
                    <a:cubicBezTo>
                      <a:pt x="77692" y="16510"/>
                      <a:pt x="73551" y="2258"/>
                      <a:pt x="60680" y="244"/>
                    </a:cubicBezTo>
                    <a:cubicBezTo>
                      <a:pt x="49040" y="-1547"/>
                      <a:pt x="39825" y="6847"/>
                      <a:pt x="33073" y="15241"/>
                    </a:cubicBezTo>
                    <a:cubicBezTo>
                      <a:pt x="23709" y="26881"/>
                      <a:pt x="14605" y="38707"/>
                      <a:pt x="5353" y="50422"/>
                    </a:cubicBezTo>
                    <a:cubicBezTo>
                      <a:pt x="3488" y="52809"/>
                      <a:pt x="3040" y="56018"/>
                      <a:pt x="5353" y="58331"/>
                    </a:cubicBezTo>
                    <a:cubicBezTo>
                      <a:pt x="7256" y="60271"/>
                      <a:pt x="11322" y="60719"/>
                      <a:pt x="13225" y="58331"/>
                    </a:cubicBezTo>
                    <a:lnTo>
                      <a:pt x="13225" y="58331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859" name="Google Shape;2859;p33"/>
            <p:cNvGrpSpPr/>
            <p:nvPr/>
          </p:nvGrpSpPr>
          <p:grpSpPr>
            <a:xfrm>
              <a:off x="6999461" y="411652"/>
              <a:ext cx="45631" cy="68782"/>
              <a:chOff x="6999461" y="411652"/>
              <a:chExt cx="45631" cy="68782"/>
            </a:xfrm>
          </p:grpSpPr>
          <p:sp>
            <p:nvSpPr>
              <p:cNvPr id="2860" name="Google Shape;2860;p33"/>
              <p:cNvSpPr/>
              <p:nvPr/>
            </p:nvSpPr>
            <p:spPr>
              <a:xfrm>
                <a:off x="7005065" y="417038"/>
                <a:ext cx="34387" cy="57796"/>
              </a:xfrm>
              <a:custGeom>
                <a:rect b="b" l="l" r="r" t="t"/>
                <a:pathLst>
                  <a:path extrusionOk="0" h="57796" w="34387">
                    <a:moveTo>
                      <a:pt x="4924" y="8805"/>
                    </a:moveTo>
                    <a:cubicBezTo>
                      <a:pt x="7984" y="16452"/>
                      <a:pt x="9550" y="24697"/>
                      <a:pt x="9438" y="32942"/>
                    </a:cubicBezTo>
                    <a:cubicBezTo>
                      <a:pt x="9364" y="37233"/>
                      <a:pt x="8879" y="41560"/>
                      <a:pt x="9513" y="45776"/>
                    </a:cubicBezTo>
                    <a:cubicBezTo>
                      <a:pt x="10147" y="50029"/>
                      <a:pt x="12125" y="54319"/>
                      <a:pt x="15818" y="56483"/>
                    </a:cubicBezTo>
                    <a:cubicBezTo>
                      <a:pt x="21862" y="60027"/>
                      <a:pt x="30293" y="55961"/>
                      <a:pt x="33054" y="49507"/>
                    </a:cubicBezTo>
                    <a:cubicBezTo>
                      <a:pt x="35815" y="43053"/>
                      <a:pt x="33987" y="35442"/>
                      <a:pt x="30331" y="29435"/>
                    </a:cubicBezTo>
                    <a:cubicBezTo>
                      <a:pt x="26674" y="23466"/>
                      <a:pt x="21414" y="18654"/>
                      <a:pt x="16602" y="13580"/>
                    </a:cubicBezTo>
                    <a:cubicBezTo>
                      <a:pt x="12013" y="8693"/>
                      <a:pt x="6864" y="3022"/>
                      <a:pt x="149" y="3171"/>
                    </a:cubicBezTo>
                    <a:cubicBezTo>
                      <a:pt x="112" y="2127"/>
                      <a:pt x="37" y="1045"/>
                      <a:pt x="0" y="0"/>
                    </a:cubicBezTo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61" name="Google Shape;2861;p33"/>
              <p:cNvSpPr/>
              <p:nvPr/>
            </p:nvSpPr>
            <p:spPr>
              <a:xfrm>
                <a:off x="6999461" y="411652"/>
                <a:ext cx="45631" cy="68782"/>
              </a:xfrm>
              <a:custGeom>
                <a:rect b="b" l="l" r="r" t="t"/>
                <a:pathLst>
                  <a:path extrusionOk="0" h="68782" w="45631">
                    <a:moveTo>
                      <a:pt x="5118" y="15683"/>
                    </a:moveTo>
                    <a:cubicBezTo>
                      <a:pt x="7133" y="20794"/>
                      <a:pt x="8625" y="26166"/>
                      <a:pt x="9148" y="31651"/>
                    </a:cubicBezTo>
                    <a:cubicBezTo>
                      <a:pt x="9670" y="37284"/>
                      <a:pt x="8924" y="42880"/>
                      <a:pt x="9260" y="48513"/>
                    </a:cubicBezTo>
                    <a:cubicBezTo>
                      <a:pt x="9819" y="58325"/>
                      <a:pt x="15564" y="69182"/>
                      <a:pt x="26831" y="68771"/>
                    </a:cubicBezTo>
                    <a:cubicBezTo>
                      <a:pt x="37091" y="68398"/>
                      <a:pt x="44589" y="59967"/>
                      <a:pt x="45522" y="50118"/>
                    </a:cubicBezTo>
                    <a:cubicBezTo>
                      <a:pt x="46567" y="39149"/>
                      <a:pt x="40001" y="29524"/>
                      <a:pt x="32838" y="21913"/>
                    </a:cubicBezTo>
                    <a:cubicBezTo>
                      <a:pt x="25563" y="14116"/>
                      <a:pt x="17430" y="3148"/>
                      <a:pt x="5752" y="2961"/>
                    </a:cubicBezTo>
                    <a:cubicBezTo>
                      <a:pt x="7618" y="4827"/>
                      <a:pt x="9483" y="6692"/>
                      <a:pt x="11349" y="8557"/>
                    </a:cubicBezTo>
                    <a:cubicBezTo>
                      <a:pt x="11311" y="7513"/>
                      <a:pt x="11237" y="6431"/>
                      <a:pt x="11200" y="5386"/>
                    </a:cubicBezTo>
                    <a:cubicBezTo>
                      <a:pt x="10863" y="-1777"/>
                      <a:pt x="-329" y="-1814"/>
                      <a:pt x="7" y="5386"/>
                    </a:cubicBezTo>
                    <a:cubicBezTo>
                      <a:pt x="45" y="6431"/>
                      <a:pt x="119" y="7513"/>
                      <a:pt x="156" y="8557"/>
                    </a:cubicBezTo>
                    <a:cubicBezTo>
                      <a:pt x="306" y="11617"/>
                      <a:pt x="2619" y="14116"/>
                      <a:pt x="5752" y="14153"/>
                    </a:cubicBezTo>
                    <a:cubicBezTo>
                      <a:pt x="8812" y="14191"/>
                      <a:pt x="11274" y="16056"/>
                      <a:pt x="13438" y="18033"/>
                    </a:cubicBezTo>
                    <a:cubicBezTo>
                      <a:pt x="16311" y="20645"/>
                      <a:pt x="18885" y="23592"/>
                      <a:pt x="21608" y="26390"/>
                    </a:cubicBezTo>
                    <a:cubicBezTo>
                      <a:pt x="26943" y="31874"/>
                      <a:pt x="33024" y="37806"/>
                      <a:pt x="34255" y="45753"/>
                    </a:cubicBezTo>
                    <a:cubicBezTo>
                      <a:pt x="35076" y="50976"/>
                      <a:pt x="32614" y="56945"/>
                      <a:pt x="27167" y="57579"/>
                    </a:cubicBezTo>
                    <a:cubicBezTo>
                      <a:pt x="20340" y="58400"/>
                      <a:pt x="20302" y="47991"/>
                      <a:pt x="20452" y="43178"/>
                    </a:cubicBezTo>
                    <a:cubicBezTo>
                      <a:pt x="20825" y="32695"/>
                      <a:pt x="19780" y="22548"/>
                      <a:pt x="15900" y="12736"/>
                    </a:cubicBezTo>
                    <a:cubicBezTo>
                      <a:pt x="14781" y="9938"/>
                      <a:pt x="12132" y="7960"/>
                      <a:pt x="8998" y="8819"/>
                    </a:cubicBezTo>
                    <a:cubicBezTo>
                      <a:pt x="6349" y="9527"/>
                      <a:pt x="3999" y="12848"/>
                      <a:pt x="5118" y="15683"/>
                    </a:cubicBezTo>
                    <a:lnTo>
                      <a:pt x="5118" y="15683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862" name="Google Shape;2862;p33"/>
            <p:cNvGrpSpPr/>
            <p:nvPr/>
          </p:nvGrpSpPr>
          <p:grpSpPr>
            <a:xfrm>
              <a:off x="7046882" y="379639"/>
              <a:ext cx="69765" cy="54430"/>
              <a:chOff x="7046882" y="379639"/>
              <a:chExt cx="69765" cy="54430"/>
            </a:xfrm>
          </p:grpSpPr>
          <p:sp>
            <p:nvSpPr>
              <p:cNvPr id="2863" name="Google Shape;2863;p33"/>
              <p:cNvSpPr/>
              <p:nvPr/>
            </p:nvSpPr>
            <p:spPr>
              <a:xfrm>
                <a:off x="7052370" y="385229"/>
                <a:ext cx="58725" cy="43261"/>
              </a:xfrm>
              <a:custGeom>
                <a:rect b="b" l="l" r="r" t="t"/>
                <a:pathLst>
                  <a:path extrusionOk="0" h="43261" w="58725">
                    <a:moveTo>
                      <a:pt x="0" y="43262"/>
                    </a:moveTo>
                    <a:cubicBezTo>
                      <a:pt x="6380" y="35092"/>
                      <a:pt x="12722" y="26921"/>
                      <a:pt x="19101" y="18751"/>
                    </a:cubicBezTo>
                    <a:cubicBezTo>
                      <a:pt x="23354" y="13267"/>
                      <a:pt x="27757" y="7708"/>
                      <a:pt x="33577" y="3940"/>
                    </a:cubicBezTo>
                    <a:cubicBezTo>
                      <a:pt x="39397" y="172"/>
                      <a:pt x="47082" y="-1432"/>
                      <a:pt x="53350" y="1552"/>
                    </a:cubicBezTo>
                    <a:cubicBezTo>
                      <a:pt x="55812" y="2746"/>
                      <a:pt x="58088" y="4798"/>
                      <a:pt x="58610" y="7484"/>
                    </a:cubicBezTo>
                    <a:cubicBezTo>
                      <a:pt x="59020" y="9573"/>
                      <a:pt x="58274" y="11700"/>
                      <a:pt x="57416" y="13677"/>
                    </a:cubicBezTo>
                    <a:cubicBezTo>
                      <a:pt x="53722" y="21885"/>
                      <a:pt x="46895" y="28637"/>
                      <a:pt x="38688" y="32256"/>
                    </a:cubicBezTo>
                    <a:cubicBezTo>
                      <a:pt x="34397" y="34159"/>
                      <a:pt x="29771" y="35203"/>
                      <a:pt x="25182" y="36211"/>
                    </a:cubicBezTo>
                    <a:cubicBezTo>
                      <a:pt x="17311" y="38002"/>
                      <a:pt x="9439" y="39755"/>
                      <a:pt x="1567" y="41546"/>
                    </a:cubicBezTo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64" name="Google Shape;2864;p33"/>
              <p:cNvSpPr/>
              <p:nvPr/>
            </p:nvSpPr>
            <p:spPr>
              <a:xfrm>
                <a:off x="7046882" y="379639"/>
                <a:ext cx="69765" cy="54430"/>
              </a:xfrm>
              <a:custGeom>
                <a:rect b="b" l="l" r="r" t="t"/>
                <a:pathLst>
                  <a:path extrusionOk="0" h="54430" w="69765">
                    <a:moveTo>
                      <a:pt x="9480" y="52807"/>
                    </a:moveTo>
                    <a:cubicBezTo>
                      <a:pt x="15710" y="44786"/>
                      <a:pt x="21978" y="36765"/>
                      <a:pt x="28208" y="28781"/>
                    </a:cubicBezTo>
                    <a:cubicBezTo>
                      <a:pt x="33133" y="22476"/>
                      <a:pt x="38580" y="14679"/>
                      <a:pt x="46601" y="12105"/>
                    </a:cubicBezTo>
                    <a:cubicBezTo>
                      <a:pt x="49847" y="11060"/>
                      <a:pt x="53689" y="10650"/>
                      <a:pt x="56786" y="12366"/>
                    </a:cubicBezTo>
                    <a:cubicBezTo>
                      <a:pt x="60144" y="14231"/>
                      <a:pt x="57756" y="17440"/>
                      <a:pt x="56226" y="20014"/>
                    </a:cubicBezTo>
                    <a:cubicBezTo>
                      <a:pt x="52272" y="26654"/>
                      <a:pt x="45967" y="31579"/>
                      <a:pt x="38655" y="33967"/>
                    </a:cubicBezTo>
                    <a:cubicBezTo>
                      <a:pt x="27947" y="37436"/>
                      <a:pt x="16532" y="39264"/>
                      <a:pt x="5600" y="41727"/>
                    </a:cubicBezTo>
                    <a:cubicBezTo>
                      <a:pt x="-1413" y="43293"/>
                      <a:pt x="1534" y="54113"/>
                      <a:pt x="8585" y="52508"/>
                    </a:cubicBezTo>
                    <a:cubicBezTo>
                      <a:pt x="14592" y="51165"/>
                      <a:pt x="20561" y="49822"/>
                      <a:pt x="26567" y="48442"/>
                    </a:cubicBezTo>
                    <a:cubicBezTo>
                      <a:pt x="32312" y="47136"/>
                      <a:pt x="38170" y="46092"/>
                      <a:pt x="43691" y="44002"/>
                    </a:cubicBezTo>
                    <a:cubicBezTo>
                      <a:pt x="53354" y="40346"/>
                      <a:pt x="61599" y="33556"/>
                      <a:pt x="66598" y="24453"/>
                    </a:cubicBezTo>
                    <a:cubicBezTo>
                      <a:pt x="69396" y="19305"/>
                      <a:pt x="71298" y="13373"/>
                      <a:pt x="68090" y="7964"/>
                    </a:cubicBezTo>
                    <a:cubicBezTo>
                      <a:pt x="65292" y="3226"/>
                      <a:pt x="59696" y="801"/>
                      <a:pt x="54435" y="166"/>
                    </a:cubicBezTo>
                    <a:cubicBezTo>
                      <a:pt x="43281" y="-1139"/>
                      <a:pt x="33394" y="5427"/>
                      <a:pt x="26306" y="13410"/>
                    </a:cubicBezTo>
                    <a:cubicBezTo>
                      <a:pt x="17501" y="23334"/>
                      <a:pt x="9741" y="34377"/>
                      <a:pt x="1571" y="44860"/>
                    </a:cubicBezTo>
                    <a:cubicBezTo>
                      <a:pt x="-294" y="47248"/>
                      <a:pt x="-742" y="50456"/>
                      <a:pt x="1571" y="52770"/>
                    </a:cubicBezTo>
                    <a:cubicBezTo>
                      <a:pt x="3474" y="54747"/>
                      <a:pt x="7578" y="55194"/>
                      <a:pt x="9480" y="52807"/>
                    </a:cubicBezTo>
                    <a:lnTo>
                      <a:pt x="9480" y="52807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865" name="Google Shape;2865;p33"/>
            <p:cNvGrpSpPr/>
            <p:nvPr/>
          </p:nvGrpSpPr>
          <p:grpSpPr>
            <a:xfrm>
              <a:off x="7120252" y="399250"/>
              <a:ext cx="77615" cy="46687"/>
              <a:chOff x="7120252" y="399250"/>
              <a:chExt cx="77615" cy="46687"/>
            </a:xfrm>
          </p:grpSpPr>
          <p:sp>
            <p:nvSpPr>
              <p:cNvPr id="2866" name="Google Shape;2866;p33"/>
              <p:cNvSpPr/>
              <p:nvPr/>
            </p:nvSpPr>
            <p:spPr>
              <a:xfrm>
                <a:off x="7125529" y="404744"/>
                <a:ext cx="66942" cy="35387"/>
              </a:xfrm>
              <a:custGeom>
                <a:rect b="b" l="l" r="r" t="t"/>
                <a:pathLst>
                  <a:path extrusionOk="0" h="35387" w="66942">
                    <a:moveTo>
                      <a:pt x="4962" y="34753"/>
                    </a:moveTo>
                    <a:cubicBezTo>
                      <a:pt x="12461" y="26545"/>
                      <a:pt x="20519" y="18786"/>
                      <a:pt x="28988" y="11585"/>
                    </a:cubicBezTo>
                    <a:cubicBezTo>
                      <a:pt x="36860" y="4907"/>
                      <a:pt x="46597" y="-1696"/>
                      <a:pt x="56707" y="393"/>
                    </a:cubicBezTo>
                    <a:cubicBezTo>
                      <a:pt x="60811" y="1251"/>
                      <a:pt x="64765" y="3788"/>
                      <a:pt x="66295" y="7668"/>
                    </a:cubicBezTo>
                    <a:cubicBezTo>
                      <a:pt x="68981" y="14644"/>
                      <a:pt x="62863" y="22031"/>
                      <a:pt x="56185" y="25464"/>
                    </a:cubicBezTo>
                    <a:cubicBezTo>
                      <a:pt x="39135" y="34156"/>
                      <a:pt x="18057" y="29045"/>
                      <a:pt x="0" y="35387"/>
                    </a:cubicBezTo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67" name="Google Shape;2867;p33"/>
              <p:cNvSpPr/>
              <p:nvPr/>
            </p:nvSpPr>
            <p:spPr>
              <a:xfrm>
                <a:off x="7120252" y="399250"/>
                <a:ext cx="77615" cy="46687"/>
              </a:xfrm>
              <a:custGeom>
                <a:rect b="b" l="l" r="r" t="t"/>
                <a:pathLst>
                  <a:path extrusionOk="0" h="46687" w="77615">
                    <a:moveTo>
                      <a:pt x="14231" y="44238"/>
                    </a:moveTo>
                    <a:cubicBezTo>
                      <a:pt x="21208" y="36628"/>
                      <a:pt x="28594" y="29427"/>
                      <a:pt x="36392" y="22675"/>
                    </a:cubicBezTo>
                    <a:cubicBezTo>
                      <a:pt x="42622" y="17265"/>
                      <a:pt x="50979" y="10065"/>
                      <a:pt x="59895" y="11222"/>
                    </a:cubicBezTo>
                    <a:cubicBezTo>
                      <a:pt x="62731" y="11595"/>
                      <a:pt x="66424" y="13199"/>
                      <a:pt x="66685" y="16445"/>
                    </a:cubicBezTo>
                    <a:cubicBezTo>
                      <a:pt x="66984" y="19914"/>
                      <a:pt x="63477" y="23197"/>
                      <a:pt x="60865" y="24951"/>
                    </a:cubicBezTo>
                    <a:cubicBezTo>
                      <a:pt x="53591" y="29801"/>
                      <a:pt x="44002" y="30584"/>
                      <a:pt x="35497" y="31181"/>
                    </a:cubicBezTo>
                    <a:cubicBezTo>
                      <a:pt x="24864" y="31890"/>
                      <a:pt x="14045" y="32114"/>
                      <a:pt x="3860" y="35583"/>
                    </a:cubicBezTo>
                    <a:cubicBezTo>
                      <a:pt x="-2930" y="37859"/>
                      <a:pt x="-20" y="48678"/>
                      <a:pt x="6844" y="46365"/>
                    </a:cubicBezTo>
                    <a:cubicBezTo>
                      <a:pt x="27251" y="39463"/>
                      <a:pt x="54374" y="47298"/>
                      <a:pt x="71199" y="30920"/>
                    </a:cubicBezTo>
                    <a:cubicBezTo>
                      <a:pt x="79594" y="22750"/>
                      <a:pt x="80489" y="9207"/>
                      <a:pt x="69446" y="2865"/>
                    </a:cubicBezTo>
                    <a:cubicBezTo>
                      <a:pt x="59112" y="-3104"/>
                      <a:pt x="46800" y="1149"/>
                      <a:pt x="37772" y="7454"/>
                    </a:cubicBezTo>
                    <a:cubicBezTo>
                      <a:pt x="26170" y="15549"/>
                      <a:pt x="15910" y="25958"/>
                      <a:pt x="6359" y="36367"/>
                    </a:cubicBezTo>
                    <a:cubicBezTo>
                      <a:pt x="1435" y="41590"/>
                      <a:pt x="9344" y="49536"/>
                      <a:pt x="14231" y="44238"/>
                    </a:cubicBezTo>
                    <a:lnTo>
                      <a:pt x="14231" y="44238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868" name="Google Shape;2868;p33"/>
            <p:cNvGrpSpPr/>
            <p:nvPr/>
          </p:nvGrpSpPr>
          <p:grpSpPr>
            <a:xfrm>
              <a:off x="7100896" y="431104"/>
              <a:ext cx="49019" cy="73456"/>
              <a:chOff x="7100896" y="431104"/>
              <a:chExt cx="49019" cy="73456"/>
            </a:xfrm>
          </p:grpSpPr>
          <p:sp>
            <p:nvSpPr>
              <p:cNvPr id="2869" name="Google Shape;2869;p33"/>
              <p:cNvSpPr/>
              <p:nvPr/>
            </p:nvSpPr>
            <p:spPr>
              <a:xfrm>
                <a:off x="7106353" y="436773"/>
                <a:ext cx="37976" cy="62244"/>
              </a:xfrm>
              <a:custGeom>
                <a:rect b="b" l="l" r="r" t="t"/>
                <a:pathLst>
                  <a:path extrusionOk="0" h="62244" w="37976">
                    <a:moveTo>
                      <a:pt x="0" y="6491"/>
                    </a:moveTo>
                    <a:cubicBezTo>
                      <a:pt x="3694" y="13543"/>
                      <a:pt x="3955" y="21787"/>
                      <a:pt x="4253" y="29734"/>
                    </a:cubicBezTo>
                    <a:cubicBezTo>
                      <a:pt x="4552" y="37680"/>
                      <a:pt x="5074" y="45962"/>
                      <a:pt x="9103" y="52790"/>
                    </a:cubicBezTo>
                    <a:cubicBezTo>
                      <a:pt x="13132" y="59617"/>
                      <a:pt x="21899" y="64355"/>
                      <a:pt x="29212" y="61296"/>
                    </a:cubicBezTo>
                    <a:cubicBezTo>
                      <a:pt x="35517" y="58647"/>
                      <a:pt x="38613" y="51036"/>
                      <a:pt x="37867" y="44246"/>
                    </a:cubicBezTo>
                    <a:cubicBezTo>
                      <a:pt x="37158" y="37456"/>
                      <a:pt x="33390" y="31375"/>
                      <a:pt x="29212" y="26003"/>
                    </a:cubicBezTo>
                    <a:cubicBezTo>
                      <a:pt x="21191" y="15669"/>
                      <a:pt x="11267" y="6790"/>
                      <a:pt x="112" y="0"/>
                    </a:cubicBezTo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70" name="Google Shape;2870;p33"/>
              <p:cNvSpPr/>
              <p:nvPr/>
            </p:nvSpPr>
            <p:spPr>
              <a:xfrm>
                <a:off x="7100896" y="431104"/>
                <a:ext cx="49019" cy="73456"/>
              </a:xfrm>
              <a:custGeom>
                <a:rect b="b" l="l" r="r" t="t"/>
                <a:pathLst>
                  <a:path extrusionOk="0" h="73456" w="49019">
                    <a:moveTo>
                      <a:pt x="646" y="14996"/>
                    </a:moveTo>
                    <a:cubicBezTo>
                      <a:pt x="5757" y="25255"/>
                      <a:pt x="3481" y="37828"/>
                      <a:pt x="5346" y="48834"/>
                    </a:cubicBezTo>
                    <a:cubicBezTo>
                      <a:pt x="7212" y="59615"/>
                      <a:pt x="13778" y="70248"/>
                      <a:pt x="25082" y="72934"/>
                    </a:cubicBezTo>
                    <a:cubicBezTo>
                      <a:pt x="35901" y="75471"/>
                      <a:pt x="45675" y="68494"/>
                      <a:pt x="48287" y="57974"/>
                    </a:cubicBezTo>
                    <a:cubicBezTo>
                      <a:pt x="51197" y="46371"/>
                      <a:pt x="44967" y="35664"/>
                      <a:pt x="37990" y="26897"/>
                    </a:cubicBezTo>
                    <a:cubicBezTo>
                      <a:pt x="29782" y="16525"/>
                      <a:pt x="19635" y="7758"/>
                      <a:pt x="8368" y="856"/>
                    </a:cubicBezTo>
                    <a:cubicBezTo>
                      <a:pt x="2212" y="-2912"/>
                      <a:pt x="-3421" y="6751"/>
                      <a:pt x="2735" y="10519"/>
                    </a:cubicBezTo>
                    <a:cubicBezTo>
                      <a:pt x="10868" y="15518"/>
                      <a:pt x="18217" y="21525"/>
                      <a:pt x="24709" y="28538"/>
                    </a:cubicBezTo>
                    <a:cubicBezTo>
                      <a:pt x="30267" y="34545"/>
                      <a:pt x="37505" y="42529"/>
                      <a:pt x="37841" y="51147"/>
                    </a:cubicBezTo>
                    <a:cubicBezTo>
                      <a:pt x="38102" y="57451"/>
                      <a:pt x="33886" y="64129"/>
                      <a:pt x="26873" y="61779"/>
                    </a:cubicBezTo>
                    <a:cubicBezTo>
                      <a:pt x="18740" y="59056"/>
                      <a:pt x="16389" y="49766"/>
                      <a:pt x="15717" y="42156"/>
                    </a:cubicBezTo>
                    <a:cubicBezTo>
                      <a:pt x="14748" y="30926"/>
                      <a:pt x="15494" y="19697"/>
                      <a:pt x="10308" y="9325"/>
                    </a:cubicBezTo>
                    <a:cubicBezTo>
                      <a:pt x="7062" y="2871"/>
                      <a:pt x="-2563" y="8542"/>
                      <a:pt x="646" y="14996"/>
                    </a:cubicBezTo>
                    <a:lnTo>
                      <a:pt x="646" y="14996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871" name="Google Shape;2871;p33"/>
            <p:cNvGrpSpPr/>
            <p:nvPr/>
          </p:nvGrpSpPr>
          <p:grpSpPr>
            <a:xfrm>
              <a:off x="7195750" y="429212"/>
              <a:ext cx="88417" cy="41323"/>
              <a:chOff x="7195750" y="429212"/>
              <a:chExt cx="88417" cy="41323"/>
            </a:xfrm>
          </p:grpSpPr>
          <p:sp>
            <p:nvSpPr>
              <p:cNvPr id="2872" name="Google Shape;2872;p33"/>
              <p:cNvSpPr/>
              <p:nvPr/>
            </p:nvSpPr>
            <p:spPr>
              <a:xfrm>
                <a:off x="7201189" y="435030"/>
                <a:ext cx="77408" cy="30024"/>
              </a:xfrm>
              <a:custGeom>
                <a:rect b="b" l="l" r="r" t="t"/>
                <a:pathLst>
                  <a:path extrusionOk="0" h="30024" w="77408">
                    <a:moveTo>
                      <a:pt x="9401" y="20732"/>
                    </a:moveTo>
                    <a:cubicBezTo>
                      <a:pt x="24026" y="6294"/>
                      <a:pt x="45067" y="-2995"/>
                      <a:pt x="65250" y="885"/>
                    </a:cubicBezTo>
                    <a:cubicBezTo>
                      <a:pt x="68235" y="1444"/>
                      <a:pt x="71294" y="2377"/>
                      <a:pt x="73607" y="4354"/>
                    </a:cubicBezTo>
                    <a:cubicBezTo>
                      <a:pt x="79688" y="9503"/>
                      <a:pt x="78010" y="20173"/>
                      <a:pt x="71854" y="25246"/>
                    </a:cubicBezTo>
                    <a:cubicBezTo>
                      <a:pt x="65698" y="30320"/>
                      <a:pt x="56894" y="30768"/>
                      <a:pt x="49059" y="29276"/>
                    </a:cubicBezTo>
                    <a:cubicBezTo>
                      <a:pt x="41225" y="27783"/>
                      <a:pt x="33838" y="24500"/>
                      <a:pt x="26003" y="22933"/>
                    </a:cubicBezTo>
                    <a:cubicBezTo>
                      <a:pt x="17423" y="21180"/>
                      <a:pt x="8431" y="21478"/>
                      <a:pt x="0" y="23792"/>
                    </a:cubicBezTo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73" name="Google Shape;2873;p33"/>
              <p:cNvSpPr/>
              <p:nvPr/>
            </p:nvSpPr>
            <p:spPr>
              <a:xfrm>
                <a:off x="7195750" y="429212"/>
                <a:ext cx="88417" cy="41323"/>
              </a:xfrm>
              <a:custGeom>
                <a:rect b="b" l="l" r="r" t="t"/>
                <a:pathLst>
                  <a:path extrusionOk="0" h="41323" w="88417">
                    <a:moveTo>
                      <a:pt x="18794" y="30505"/>
                    </a:moveTo>
                    <a:cubicBezTo>
                      <a:pt x="32188" y="17485"/>
                      <a:pt x="52968" y="7188"/>
                      <a:pt x="71994" y="12784"/>
                    </a:cubicBezTo>
                    <a:cubicBezTo>
                      <a:pt x="80015" y="15134"/>
                      <a:pt x="77814" y="24760"/>
                      <a:pt x="71696" y="28117"/>
                    </a:cubicBezTo>
                    <a:cubicBezTo>
                      <a:pt x="62929" y="32967"/>
                      <a:pt x="51960" y="28863"/>
                      <a:pt x="43230" y="26103"/>
                    </a:cubicBezTo>
                    <a:cubicBezTo>
                      <a:pt x="30210" y="22036"/>
                      <a:pt x="17339" y="20693"/>
                      <a:pt x="3983" y="24163"/>
                    </a:cubicBezTo>
                    <a:cubicBezTo>
                      <a:pt x="-2993" y="25991"/>
                      <a:pt x="-46" y="36773"/>
                      <a:pt x="6968" y="34945"/>
                    </a:cubicBezTo>
                    <a:cubicBezTo>
                      <a:pt x="13795" y="33154"/>
                      <a:pt x="20958" y="32594"/>
                      <a:pt x="27972" y="33713"/>
                    </a:cubicBezTo>
                    <a:cubicBezTo>
                      <a:pt x="34799" y="34795"/>
                      <a:pt x="41253" y="37370"/>
                      <a:pt x="47894" y="39198"/>
                    </a:cubicBezTo>
                    <a:cubicBezTo>
                      <a:pt x="59161" y="42294"/>
                      <a:pt x="73375" y="43078"/>
                      <a:pt x="82291" y="34049"/>
                    </a:cubicBezTo>
                    <a:cubicBezTo>
                      <a:pt x="89641" y="26588"/>
                      <a:pt x="91170" y="12821"/>
                      <a:pt x="82478" y="5733"/>
                    </a:cubicBezTo>
                    <a:cubicBezTo>
                      <a:pt x="73337" y="-1691"/>
                      <a:pt x="57855" y="-647"/>
                      <a:pt x="47111" y="1890"/>
                    </a:cubicBezTo>
                    <a:cubicBezTo>
                      <a:pt x="33381" y="5136"/>
                      <a:pt x="20958" y="12784"/>
                      <a:pt x="10922" y="22559"/>
                    </a:cubicBezTo>
                    <a:cubicBezTo>
                      <a:pt x="5700" y="27595"/>
                      <a:pt x="13609" y="35504"/>
                      <a:pt x="18794" y="30505"/>
                    </a:cubicBezTo>
                    <a:lnTo>
                      <a:pt x="18794" y="30505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874" name="Google Shape;2874;p33"/>
            <p:cNvGrpSpPr/>
            <p:nvPr/>
          </p:nvGrpSpPr>
          <p:grpSpPr>
            <a:xfrm>
              <a:off x="7204133" y="455996"/>
              <a:ext cx="37922" cy="82489"/>
              <a:chOff x="7204133" y="455996"/>
              <a:chExt cx="37922" cy="82489"/>
            </a:xfrm>
          </p:grpSpPr>
          <p:sp>
            <p:nvSpPr>
              <p:cNvPr id="2875" name="Google Shape;2875;p33"/>
              <p:cNvSpPr/>
              <p:nvPr/>
            </p:nvSpPr>
            <p:spPr>
              <a:xfrm>
                <a:off x="7209541" y="461359"/>
                <a:ext cx="26843" cy="71557"/>
              </a:xfrm>
              <a:custGeom>
                <a:rect b="b" l="l" r="r" t="t"/>
                <a:pathLst>
                  <a:path extrusionOk="0" h="71557" w="26843">
                    <a:moveTo>
                      <a:pt x="1422" y="7126"/>
                    </a:moveTo>
                    <a:cubicBezTo>
                      <a:pt x="7242" y="12423"/>
                      <a:pt x="7280" y="21564"/>
                      <a:pt x="5340" y="29174"/>
                    </a:cubicBezTo>
                    <a:cubicBezTo>
                      <a:pt x="3400" y="36785"/>
                      <a:pt x="-145" y="44172"/>
                      <a:pt x="5" y="52044"/>
                    </a:cubicBezTo>
                    <a:cubicBezTo>
                      <a:pt x="79" y="56073"/>
                      <a:pt x="1199" y="60102"/>
                      <a:pt x="3176" y="63646"/>
                    </a:cubicBezTo>
                    <a:cubicBezTo>
                      <a:pt x="5974" y="68645"/>
                      <a:pt x="11644" y="72861"/>
                      <a:pt x="17128" y="71182"/>
                    </a:cubicBezTo>
                    <a:cubicBezTo>
                      <a:pt x="21755" y="69765"/>
                      <a:pt x="24292" y="64765"/>
                      <a:pt x="25486" y="60065"/>
                    </a:cubicBezTo>
                    <a:cubicBezTo>
                      <a:pt x="28022" y="50216"/>
                      <a:pt x="26978" y="39471"/>
                      <a:pt x="22576" y="30293"/>
                    </a:cubicBezTo>
                    <a:cubicBezTo>
                      <a:pt x="17763" y="20183"/>
                      <a:pt x="8884" y="11192"/>
                      <a:pt x="9182" y="0"/>
                    </a:cubicBezTo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76" name="Google Shape;2876;p33"/>
              <p:cNvSpPr/>
              <p:nvPr/>
            </p:nvSpPr>
            <p:spPr>
              <a:xfrm>
                <a:off x="7204133" y="455996"/>
                <a:ext cx="37922" cy="82489"/>
              </a:xfrm>
              <a:custGeom>
                <a:rect b="b" l="l" r="r" t="t"/>
                <a:pathLst>
                  <a:path extrusionOk="0" h="82489" w="37922">
                    <a:moveTo>
                      <a:pt x="2876" y="16443"/>
                    </a:moveTo>
                    <a:cubicBezTo>
                      <a:pt x="10486" y="23867"/>
                      <a:pt x="4070" y="36701"/>
                      <a:pt x="1719" y="44983"/>
                    </a:cubicBezTo>
                    <a:cubicBezTo>
                      <a:pt x="-1414" y="56063"/>
                      <a:pt x="-855" y="69457"/>
                      <a:pt x="8397" y="77627"/>
                    </a:cubicBezTo>
                    <a:cubicBezTo>
                      <a:pt x="12688" y="81395"/>
                      <a:pt x="18358" y="83559"/>
                      <a:pt x="23992" y="81955"/>
                    </a:cubicBezTo>
                    <a:cubicBezTo>
                      <a:pt x="29140" y="80500"/>
                      <a:pt x="32684" y="76097"/>
                      <a:pt x="34736" y="71359"/>
                    </a:cubicBezTo>
                    <a:cubicBezTo>
                      <a:pt x="39176" y="60951"/>
                      <a:pt x="38766" y="48042"/>
                      <a:pt x="34811" y="37559"/>
                    </a:cubicBezTo>
                    <a:cubicBezTo>
                      <a:pt x="32572" y="31590"/>
                      <a:pt x="29140" y="26367"/>
                      <a:pt x="25857" y="20957"/>
                    </a:cubicBezTo>
                    <a:cubicBezTo>
                      <a:pt x="22910" y="16145"/>
                      <a:pt x="20149" y="11183"/>
                      <a:pt x="20149" y="5400"/>
                    </a:cubicBezTo>
                    <a:cubicBezTo>
                      <a:pt x="20149" y="-1800"/>
                      <a:pt x="8957" y="-1800"/>
                      <a:pt x="8957" y="5400"/>
                    </a:cubicBezTo>
                    <a:cubicBezTo>
                      <a:pt x="8957" y="15212"/>
                      <a:pt x="14142" y="23270"/>
                      <a:pt x="19105" y="31329"/>
                    </a:cubicBezTo>
                    <a:cubicBezTo>
                      <a:pt x="24328" y="39835"/>
                      <a:pt x="27461" y="48714"/>
                      <a:pt x="26417" y="58861"/>
                    </a:cubicBezTo>
                    <a:cubicBezTo>
                      <a:pt x="26044" y="62480"/>
                      <a:pt x="25260" y="67479"/>
                      <a:pt x="22500" y="70166"/>
                    </a:cubicBezTo>
                    <a:cubicBezTo>
                      <a:pt x="19552" y="73038"/>
                      <a:pt x="15747" y="69830"/>
                      <a:pt x="13919" y="67144"/>
                    </a:cubicBezTo>
                    <a:cubicBezTo>
                      <a:pt x="7875" y="58115"/>
                      <a:pt x="12725" y="47669"/>
                      <a:pt x="15449" y="38454"/>
                    </a:cubicBezTo>
                    <a:cubicBezTo>
                      <a:pt x="18395" y="28381"/>
                      <a:pt x="18806" y="16443"/>
                      <a:pt x="10748" y="8534"/>
                    </a:cubicBezTo>
                    <a:cubicBezTo>
                      <a:pt x="5637" y="3498"/>
                      <a:pt x="-2272" y="11407"/>
                      <a:pt x="2876" y="16443"/>
                    </a:cubicBezTo>
                    <a:lnTo>
                      <a:pt x="2876" y="16443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877" name="Google Shape;2877;p33"/>
            <p:cNvGrpSpPr/>
            <p:nvPr/>
          </p:nvGrpSpPr>
          <p:grpSpPr>
            <a:xfrm>
              <a:off x="7288348" y="500883"/>
              <a:ext cx="76553" cy="40347"/>
              <a:chOff x="7288348" y="500883"/>
              <a:chExt cx="76553" cy="40347"/>
            </a:xfrm>
          </p:grpSpPr>
          <p:sp>
            <p:nvSpPr>
              <p:cNvPr id="2878" name="Google Shape;2878;p33"/>
              <p:cNvSpPr/>
              <p:nvPr/>
            </p:nvSpPr>
            <p:spPr>
              <a:xfrm>
                <a:off x="7293785" y="506463"/>
                <a:ext cx="65550" cy="29161"/>
              </a:xfrm>
              <a:custGeom>
                <a:rect b="b" l="l" r="r" t="t"/>
                <a:pathLst>
                  <a:path extrusionOk="0" h="29161" w="65550">
                    <a:moveTo>
                      <a:pt x="9177" y="8543"/>
                    </a:moveTo>
                    <a:cubicBezTo>
                      <a:pt x="19027" y="3880"/>
                      <a:pt x="29510" y="-448"/>
                      <a:pt x="40404" y="37"/>
                    </a:cubicBezTo>
                    <a:cubicBezTo>
                      <a:pt x="51297" y="522"/>
                      <a:pt x="62639" y="7200"/>
                      <a:pt x="65176" y="17795"/>
                    </a:cubicBezTo>
                    <a:cubicBezTo>
                      <a:pt x="65586" y="19586"/>
                      <a:pt x="65772" y="21489"/>
                      <a:pt x="65138" y="23205"/>
                    </a:cubicBezTo>
                    <a:cubicBezTo>
                      <a:pt x="64056" y="26190"/>
                      <a:pt x="60810" y="27906"/>
                      <a:pt x="57714" y="28615"/>
                    </a:cubicBezTo>
                    <a:cubicBezTo>
                      <a:pt x="47604" y="30890"/>
                      <a:pt x="37419" y="25667"/>
                      <a:pt x="28577" y="20258"/>
                    </a:cubicBezTo>
                    <a:cubicBezTo>
                      <a:pt x="19735" y="14848"/>
                      <a:pt x="10371" y="8804"/>
                      <a:pt x="0" y="9252"/>
                    </a:cubicBezTo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79" name="Google Shape;2879;p33"/>
              <p:cNvSpPr/>
              <p:nvPr/>
            </p:nvSpPr>
            <p:spPr>
              <a:xfrm>
                <a:off x="7288348" y="500883"/>
                <a:ext cx="76553" cy="40347"/>
              </a:xfrm>
              <a:custGeom>
                <a:rect b="b" l="l" r="r" t="t"/>
                <a:pathLst>
                  <a:path extrusionOk="0" h="40347" w="76553">
                    <a:moveTo>
                      <a:pt x="17451" y="18973"/>
                    </a:moveTo>
                    <a:cubicBezTo>
                      <a:pt x="26964" y="14496"/>
                      <a:pt x="38118" y="9535"/>
                      <a:pt x="48900" y="11586"/>
                    </a:cubicBezTo>
                    <a:cubicBezTo>
                      <a:pt x="53041" y="12370"/>
                      <a:pt x="57071" y="14086"/>
                      <a:pt x="60242" y="16884"/>
                    </a:cubicBezTo>
                    <a:cubicBezTo>
                      <a:pt x="62368" y="18749"/>
                      <a:pt x="66547" y="23637"/>
                      <a:pt x="65316" y="26845"/>
                    </a:cubicBezTo>
                    <a:cubicBezTo>
                      <a:pt x="64756" y="28300"/>
                      <a:pt x="61772" y="28785"/>
                      <a:pt x="60503" y="28972"/>
                    </a:cubicBezTo>
                    <a:cubicBezTo>
                      <a:pt x="57966" y="29345"/>
                      <a:pt x="55354" y="29046"/>
                      <a:pt x="52855" y="28449"/>
                    </a:cubicBezTo>
                    <a:cubicBezTo>
                      <a:pt x="47259" y="27069"/>
                      <a:pt x="42185" y="24234"/>
                      <a:pt x="37298" y="21249"/>
                    </a:cubicBezTo>
                    <a:cubicBezTo>
                      <a:pt x="27449" y="15280"/>
                      <a:pt x="17339" y="8900"/>
                      <a:pt x="5400" y="9199"/>
                    </a:cubicBezTo>
                    <a:cubicBezTo>
                      <a:pt x="-1800" y="9385"/>
                      <a:pt x="-1800" y="20578"/>
                      <a:pt x="5400" y="20391"/>
                    </a:cubicBezTo>
                    <a:cubicBezTo>
                      <a:pt x="16256" y="20130"/>
                      <a:pt x="25210" y="27218"/>
                      <a:pt x="34164" y="32404"/>
                    </a:cubicBezTo>
                    <a:cubicBezTo>
                      <a:pt x="43566" y="37851"/>
                      <a:pt x="55354" y="42775"/>
                      <a:pt x="66323" y="39045"/>
                    </a:cubicBezTo>
                    <a:cubicBezTo>
                      <a:pt x="71285" y="37366"/>
                      <a:pt x="75463" y="33784"/>
                      <a:pt x="76358" y="28449"/>
                    </a:cubicBezTo>
                    <a:cubicBezTo>
                      <a:pt x="77179" y="23525"/>
                      <a:pt x="75314" y="18153"/>
                      <a:pt x="72553" y="14086"/>
                    </a:cubicBezTo>
                    <a:cubicBezTo>
                      <a:pt x="67144" y="6065"/>
                      <a:pt x="58003" y="1439"/>
                      <a:pt x="48565" y="282"/>
                    </a:cubicBezTo>
                    <a:cubicBezTo>
                      <a:pt x="35656" y="-1285"/>
                      <a:pt x="23196" y="3938"/>
                      <a:pt x="11780" y="9311"/>
                    </a:cubicBezTo>
                    <a:cubicBezTo>
                      <a:pt x="9056" y="10616"/>
                      <a:pt x="8347" y="14534"/>
                      <a:pt x="9765" y="16959"/>
                    </a:cubicBezTo>
                    <a:cubicBezTo>
                      <a:pt x="11444" y="19757"/>
                      <a:pt x="14727" y="20279"/>
                      <a:pt x="17451" y="18973"/>
                    </a:cubicBezTo>
                    <a:lnTo>
                      <a:pt x="17451" y="18973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880" name="Google Shape;2880;p33"/>
            <p:cNvGrpSpPr/>
            <p:nvPr/>
          </p:nvGrpSpPr>
          <p:grpSpPr>
            <a:xfrm>
              <a:off x="7264887" y="508543"/>
              <a:ext cx="38561" cy="64439"/>
              <a:chOff x="7264887" y="508543"/>
              <a:chExt cx="38561" cy="64439"/>
            </a:xfrm>
          </p:grpSpPr>
          <p:sp>
            <p:nvSpPr>
              <p:cNvPr id="2881" name="Google Shape;2881;p33"/>
              <p:cNvSpPr/>
              <p:nvPr/>
            </p:nvSpPr>
            <p:spPr>
              <a:xfrm>
                <a:off x="7270358" y="514111"/>
                <a:ext cx="27493" cy="53310"/>
              </a:xfrm>
              <a:custGeom>
                <a:rect b="b" l="l" r="r" t="t"/>
                <a:pathLst>
                  <a:path extrusionOk="0" h="53310" w="27493">
                    <a:moveTo>
                      <a:pt x="27046" y="0"/>
                    </a:moveTo>
                    <a:cubicBezTo>
                      <a:pt x="18689" y="8133"/>
                      <a:pt x="11265" y="17273"/>
                      <a:pt x="4997" y="27122"/>
                    </a:cubicBezTo>
                    <a:cubicBezTo>
                      <a:pt x="2274" y="31413"/>
                      <a:pt x="-338" y="36188"/>
                      <a:pt x="36" y="41262"/>
                    </a:cubicBezTo>
                    <a:cubicBezTo>
                      <a:pt x="409" y="46261"/>
                      <a:pt x="3953" y="50924"/>
                      <a:pt x="8691" y="52603"/>
                    </a:cubicBezTo>
                    <a:cubicBezTo>
                      <a:pt x="13429" y="54282"/>
                      <a:pt x="19100" y="52902"/>
                      <a:pt x="22532" y="49208"/>
                    </a:cubicBezTo>
                    <a:cubicBezTo>
                      <a:pt x="28874" y="42381"/>
                      <a:pt x="26300" y="31674"/>
                      <a:pt x="25479" y="22384"/>
                    </a:cubicBezTo>
                    <a:cubicBezTo>
                      <a:pt x="24808" y="15109"/>
                      <a:pt x="25516" y="7685"/>
                      <a:pt x="27494" y="634"/>
                    </a:cubicBezTo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82" name="Google Shape;2882;p33"/>
              <p:cNvSpPr/>
              <p:nvPr/>
            </p:nvSpPr>
            <p:spPr>
              <a:xfrm>
                <a:off x="7264887" y="508543"/>
                <a:ext cx="38561" cy="64439"/>
              </a:xfrm>
              <a:custGeom>
                <a:rect b="b" l="l" r="r" t="t"/>
                <a:pathLst>
                  <a:path extrusionOk="0" h="64439" w="38561">
                    <a:moveTo>
                      <a:pt x="28563" y="1614"/>
                    </a:moveTo>
                    <a:cubicBezTo>
                      <a:pt x="21139" y="8889"/>
                      <a:pt x="14424" y="16910"/>
                      <a:pt x="8529" y="25528"/>
                    </a:cubicBezTo>
                    <a:cubicBezTo>
                      <a:pt x="2746" y="33922"/>
                      <a:pt x="-3036" y="43771"/>
                      <a:pt x="1814" y="54030"/>
                    </a:cubicBezTo>
                    <a:cubicBezTo>
                      <a:pt x="5917" y="62686"/>
                      <a:pt x="16363" y="66677"/>
                      <a:pt x="25205" y="63171"/>
                    </a:cubicBezTo>
                    <a:cubicBezTo>
                      <a:pt x="34681" y="59440"/>
                      <a:pt x="38076" y="49852"/>
                      <a:pt x="37741" y="40339"/>
                    </a:cubicBezTo>
                    <a:cubicBezTo>
                      <a:pt x="37554" y="35377"/>
                      <a:pt x="36621" y="30452"/>
                      <a:pt x="36360" y="25490"/>
                    </a:cubicBezTo>
                    <a:cubicBezTo>
                      <a:pt x="36062" y="19447"/>
                      <a:pt x="36733" y="13552"/>
                      <a:pt x="38337" y="7695"/>
                    </a:cubicBezTo>
                    <a:cubicBezTo>
                      <a:pt x="40240" y="756"/>
                      <a:pt x="29458" y="-2229"/>
                      <a:pt x="27555" y="4710"/>
                    </a:cubicBezTo>
                    <a:cubicBezTo>
                      <a:pt x="25205" y="13365"/>
                      <a:pt x="24646" y="22207"/>
                      <a:pt x="25653" y="31086"/>
                    </a:cubicBezTo>
                    <a:cubicBezTo>
                      <a:pt x="26324" y="36869"/>
                      <a:pt x="28227" y="45039"/>
                      <a:pt x="24534" y="50150"/>
                    </a:cubicBezTo>
                    <a:cubicBezTo>
                      <a:pt x="21512" y="54329"/>
                      <a:pt x="15207" y="54217"/>
                      <a:pt x="12334" y="50001"/>
                    </a:cubicBezTo>
                    <a:cubicBezTo>
                      <a:pt x="8231" y="43957"/>
                      <a:pt x="14797" y="36011"/>
                      <a:pt x="18117" y="31161"/>
                    </a:cubicBezTo>
                    <a:cubicBezTo>
                      <a:pt x="23489" y="23364"/>
                      <a:pt x="29645" y="16164"/>
                      <a:pt x="36397" y="9523"/>
                    </a:cubicBezTo>
                    <a:cubicBezTo>
                      <a:pt x="41620" y="4486"/>
                      <a:pt x="33711" y="-3423"/>
                      <a:pt x="28563" y="1614"/>
                    </a:cubicBezTo>
                    <a:lnTo>
                      <a:pt x="28563" y="1614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883" name="Google Shape;2883;p33"/>
            <p:cNvGrpSpPr/>
            <p:nvPr/>
          </p:nvGrpSpPr>
          <p:grpSpPr>
            <a:xfrm>
              <a:off x="7309366" y="534155"/>
              <a:ext cx="47765" cy="84980"/>
              <a:chOff x="7309366" y="534155"/>
              <a:chExt cx="47765" cy="84980"/>
            </a:xfrm>
          </p:grpSpPr>
          <p:sp>
            <p:nvSpPr>
              <p:cNvPr id="2884" name="Google Shape;2884;p33"/>
              <p:cNvSpPr/>
              <p:nvPr/>
            </p:nvSpPr>
            <p:spPr>
              <a:xfrm>
                <a:off x="7315050" y="539704"/>
                <a:ext cx="36531" cy="74015"/>
              </a:xfrm>
              <a:custGeom>
                <a:rect b="b" l="l" r="r" t="t"/>
                <a:pathLst>
                  <a:path extrusionOk="0" h="74015" w="36531">
                    <a:moveTo>
                      <a:pt x="3022" y="6193"/>
                    </a:moveTo>
                    <a:cubicBezTo>
                      <a:pt x="2798" y="13207"/>
                      <a:pt x="2537" y="20258"/>
                      <a:pt x="2313" y="27272"/>
                    </a:cubicBezTo>
                    <a:cubicBezTo>
                      <a:pt x="1828" y="41896"/>
                      <a:pt x="1903" y="58087"/>
                      <a:pt x="11677" y="68944"/>
                    </a:cubicBezTo>
                    <a:cubicBezTo>
                      <a:pt x="13431" y="70884"/>
                      <a:pt x="15520" y="72600"/>
                      <a:pt x="17982" y="73458"/>
                    </a:cubicBezTo>
                    <a:cubicBezTo>
                      <a:pt x="22459" y="74988"/>
                      <a:pt x="27607" y="73234"/>
                      <a:pt x="30928" y="69876"/>
                    </a:cubicBezTo>
                    <a:cubicBezTo>
                      <a:pt x="34248" y="66519"/>
                      <a:pt x="35890" y="61818"/>
                      <a:pt x="36375" y="57117"/>
                    </a:cubicBezTo>
                    <a:cubicBezTo>
                      <a:pt x="37307" y="47902"/>
                      <a:pt x="33987" y="38688"/>
                      <a:pt x="28950" y="30928"/>
                    </a:cubicBezTo>
                    <a:cubicBezTo>
                      <a:pt x="23914" y="23168"/>
                      <a:pt x="17199" y="16639"/>
                      <a:pt x="10558" y="10222"/>
                    </a:cubicBezTo>
                    <a:cubicBezTo>
                      <a:pt x="7051" y="6827"/>
                      <a:pt x="3507" y="3395"/>
                      <a:pt x="0" y="0"/>
                    </a:cubicBezTo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85" name="Google Shape;2885;p33"/>
              <p:cNvSpPr/>
              <p:nvPr/>
            </p:nvSpPr>
            <p:spPr>
              <a:xfrm>
                <a:off x="7309366" y="534155"/>
                <a:ext cx="47765" cy="84980"/>
              </a:xfrm>
              <a:custGeom>
                <a:rect b="b" l="l" r="r" t="t"/>
                <a:pathLst>
                  <a:path extrusionOk="0" h="84980" w="47765">
                    <a:moveTo>
                      <a:pt x="3110" y="11742"/>
                    </a:moveTo>
                    <a:cubicBezTo>
                      <a:pt x="2700" y="24426"/>
                      <a:pt x="1506" y="37335"/>
                      <a:pt x="2588" y="50019"/>
                    </a:cubicBezTo>
                    <a:cubicBezTo>
                      <a:pt x="3558" y="61211"/>
                      <a:pt x="6841" y="73299"/>
                      <a:pt x="15832" y="80797"/>
                    </a:cubicBezTo>
                    <a:cubicBezTo>
                      <a:pt x="26091" y="89341"/>
                      <a:pt x="40156" y="83931"/>
                      <a:pt x="45193" y="72403"/>
                    </a:cubicBezTo>
                    <a:cubicBezTo>
                      <a:pt x="50416" y="60502"/>
                      <a:pt x="47058" y="46587"/>
                      <a:pt x="40753" y="35805"/>
                    </a:cubicBezTo>
                    <a:cubicBezTo>
                      <a:pt x="32956" y="22524"/>
                      <a:pt x="20533" y="12189"/>
                      <a:pt x="9602" y="1594"/>
                    </a:cubicBezTo>
                    <a:cubicBezTo>
                      <a:pt x="4416" y="-3405"/>
                      <a:pt x="-3493" y="4504"/>
                      <a:pt x="1692" y="9503"/>
                    </a:cubicBezTo>
                    <a:cubicBezTo>
                      <a:pt x="11653" y="19129"/>
                      <a:pt x="23107" y="28455"/>
                      <a:pt x="30456" y="40356"/>
                    </a:cubicBezTo>
                    <a:cubicBezTo>
                      <a:pt x="33888" y="45915"/>
                      <a:pt x="36463" y="52295"/>
                      <a:pt x="36575" y="58898"/>
                    </a:cubicBezTo>
                    <a:cubicBezTo>
                      <a:pt x="36686" y="64046"/>
                      <a:pt x="35418" y="70724"/>
                      <a:pt x="30270" y="73187"/>
                    </a:cubicBezTo>
                    <a:cubicBezTo>
                      <a:pt x="25196" y="75574"/>
                      <a:pt x="21353" y="71247"/>
                      <a:pt x="18891" y="67255"/>
                    </a:cubicBezTo>
                    <a:cubicBezTo>
                      <a:pt x="15907" y="62405"/>
                      <a:pt x="14489" y="56734"/>
                      <a:pt x="13892" y="51138"/>
                    </a:cubicBezTo>
                    <a:cubicBezTo>
                      <a:pt x="12511" y="38155"/>
                      <a:pt x="13854" y="24762"/>
                      <a:pt x="14302" y="11742"/>
                    </a:cubicBezTo>
                    <a:cubicBezTo>
                      <a:pt x="14526" y="4541"/>
                      <a:pt x="3334" y="4541"/>
                      <a:pt x="3110" y="11742"/>
                    </a:cubicBezTo>
                    <a:lnTo>
                      <a:pt x="3110" y="11742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2886" name="Google Shape;2886;p33"/>
          <p:cNvGrpSpPr/>
          <p:nvPr/>
        </p:nvGrpSpPr>
        <p:grpSpPr>
          <a:xfrm>
            <a:off x="1836255" y="2503047"/>
            <a:ext cx="1399004" cy="498807"/>
            <a:chOff x="6648226" y="1043673"/>
            <a:chExt cx="689301" cy="245766"/>
          </a:xfrm>
        </p:grpSpPr>
        <p:sp>
          <p:nvSpPr>
            <p:cNvPr id="2887" name="Google Shape;2887;p33"/>
            <p:cNvSpPr/>
            <p:nvPr/>
          </p:nvSpPr>
          <p:spPr>
            <a:xfrm>
              <a:off x="6687245" y="1082981"/>
              <a:ext cx="650281" cy="157601"/>
            </a:xfrm>
            <a:custGeom>
              <a:rect b="b" l="l" r="r" t="t"/>
              <a:pathLst>
                <a:path extrusionOk="0" h="157601" w="650281">
                  <a:moveTo>
                    <a:pt x="639856" y="2751"/>
                  </a:moveTo>
                  <a:cubicBezTo>
                    <a:pt x="599639" y="75724"/>
                    <a:pt x="523532" y="121164"/>
                    <a:pt x="443545" y="138102"/>
                  </a:cubicBezTo>
                  <a:cubicBezTo>
                    <a:pt x="393778" y="148622"/>
                    <a:pt x="342144" y="148324"/>
                    <a:pt x="291779" y="142802"/>
                  </a:cubicBezTo>
                  <a:cubicBezTo>
                    <a:pt x="239997" y="137132"/>
                    <a:pt x="188289" y="126425"/>
                    <a:pt x="137924" y="113143"/>
                  </a:cubicBezTo>
                  <a:cubicBezTo>
                    <a:pt x="88194" y="100048"/>
                    <a:pt x="37046" y="78037"/>
                    <a:pt x="10446" y="31291"/>
                  </a:cubicBezTo>
                  <a:cubicBezTo>
                    <a:pt x="6864" y="25024"/>
                    <a:pt x="-2798" y="30657"/>
                    <a:pt x="783" y="36925"/>
                  </a:cubicBezTo>
                  <a:cubicBezTo>
                    <a:pt x="24622" y="78746"/>
                    <a:pt x="67862" y="103182"/>
                    <a:pt x="112481" y="117396"/>
                  </a:cubicBezTo>
                  <a:cubicBezTo>
                    <a:pt x="137551" y="125417"/>
                    <a:pt x="163406" y="131051"/>
                    <a:pt x="189110" y="136609"/>
                  </a:cubicBezTo>
                  <a:cubicBezTo>
                    <a:pt x="216121" y="142467"/>
                    <a:pt x="243317" y="147615"/>
                    <a:pt x="270701" y="151346"/>
                  </a:cubicBezTo>
                  <a:cubicBezTo>
                    <a:pt x="323565" y="158546"/>
                    <a:pt x="377288" y="160523"/>
                    <a:pt x="430115" y="151943"/>
                  </a:cubicBezTo>
                  <a:cubicBezTo>
                    <a:pt x="472085" y="145115"/>
                    <a:pt x="513123" y="130790"/>
                    <a:pt x="549759" y="109077"/>
                  </a:cubicBezTo>
                  <a:cubicBezTo>
                    <a:pt x="590984" y="84678"/>
                    <a:pt x="626351" y="50467"/>
                    <a:pt x="649556" y="8347"/>
                  </a:cubicBezTo>
                  <a:cubicBezTo>
                    <a:pt x="652988" y="2117"/>
                    <a:pt x="643326" y="-3554"/>
                    <a:pt x="639856" y="2751"/>
                  </a:cubicBezTo>
                  <a:lnTo>
                    <a:pt x="639856" y="2751"/>
                  </a:lnTo>
                  <a:close/>
                </a:path>
              </a:pathLst>
            </a:custGeom>
            <a:solidFill>
              <a:srgbClr val="3A393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888" name="Google Shape;2888;p33"/>
            <p:cNvGrpSpPr/>
            <p:nvPr/>
          </p:nvGrpSpPr>
          <p:grpSpPr>
            <a:xfrm>
              <a:off x="7294154" y="1116032"/>
              <a:ext cx="36062" cy="83610"/>
              <a:chOff x="7294154" y="1116032"/>
              <a:chExt cx="36062" cy="83610"/>
            </a:xfrm>
          </p:grpSpPr>
          <p:sp>
            <p:nvSpPr>
              <p:cNvPr id="2889" name="Google Shape;2889;p33"/>
              <p:cNvSpPr/>
              <p:nvPr/>
            </p:nvSpPr>
            <p:spPr>
              <a:xfrm>
                <a:off x="7299704" y="1121473"/>
                <a:ext cx="24985" cy="72697"/>
              </a:xfrm>
              <a:custGeom>
                <a:rect b="b" l="l" r="r" t="t"/>
                <a:pathLst>
                  <a:path extrusionOk="0" h="72697" w="24985">
                    <a:moveTo>
                      <a:pt x="12548" y="0"/>
                    </a:moveTo>
                    <a:cubicBezTo>
                      <a:pt x="15495" y="10894"/>
                      <a:pt x="18480" y="21750"/>
                      <a:pt x="21427" y="32644"/>
                    </a:cubicBezTo>
                    <a:cubicBezTo>
                      <a:pt x="23553" y="40441"/>
                      <a:pt x="25717" y="48537"/>
                      <a:pt x="24747" y="56595"/>
                    </a:cubicBezTo>
                    <a:cubicBezTo>
                      <a:pt x="24150" y="61520"/>
                      <a:pt x="22285" y="66444"/>
                      <a:pt x="18629" y="69615"/>
                    </a:cubicBezTo>
                    <a:cubicBezTo>
                      <a:pt x="14973" y="72786"/>
                      <a:pt x="9452" y="73831"/>
                      <a:pt x="5422" y="71220"/>
                    </a:cubicBezTo>
                    <a:cubicBezTo>
                      <a:pt x="1878" y="68944"/>
                      <a:pt x="162" y="64430"/>
                      <a:pt x="13" y="60102"/>
                    </a:cubicBezTo>
                    <a:cubicBezTo>
                      <a:pt x="-137" y="55774"/>
                      <a:pt x="1057" y="51559"/>
                      <a:pt x="2251" y="47418"/>
                    </a:cubicBezTo>
                    <a:cubicBezTo>
                      <a:pt x="6690" y="32084"/>
                      <a:pt x="11130" y="16751"/>
                      <a:pt x="15533" y="1418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90" name="Google Shape;2890;p33"/>
              <p:cNvSpPr/>
              <p:nvPr/>
            </p:nvSpPr>
            <p:spPr>
              <a:xfrm>
                <a:off x="7294154" y="1116032"/>
                <a:ext cx="36062" cy="83610"/>
              </a:xfrm>
              <a:custGeom>
                <a:rect b="b" l="l" r="r" t="t"/>
                <a:pathLst>
                  <a:path extrusionOk="0" h="83610" w="36062">
                    <a:moveTo>
                      <a:pt x="12689" y="6933"/>
                    </a:moveTo>
                    <a:cubicBezTo>
                      <a:pt x="16121" y="19543"/>
                      <a:pt x="19814" y="32115"/>
                      <a:pt x="22985" y="44837"/>
                    </a:cubicBezTo>
                    <a:cubicBezTo>
                      <a:pt x="24440" y="50657"/>
                      <a:pt x="25709" y="56850"/>
                      <a:pt x="24552" y="62819"/>
                    </a:cubicBezTo>
                    <a:cubicBezTo>
                      <a:pt x="23769" y="66886"/>
                      <a:pt x="21493" y="72146"/>
                      <a:pt x="16755" y="72556"/>
                    </a:cubicBezTo>
                    <a:cubicBezTo>
                      <a:pt x="12316" y="72929"/>
                      <a:pt x="11085" y="67781"/>
                      <a:pt x="11159" y="64311"/>
                    </a:cubicBezTo>
                    <a:cubicBezTo>
                      <a:pt x="11308" y="58268"/>
                      <a:pt x="13883" y="52075"/>
                      <a:pt x="15561" y="46292"/>
                    </a:cubicBezTo>
                    <a:cubicBezTo>
                      <a:pt x="19218" y="33682"/>
                      <a:pt x="22874" y="21035"/>
                      <a:pt x="26493" y="8425"/>
                    </a:cubicBezTo>
                    <a:cubicBezTo>
                      <a:pt x="28507" y="1486"/>
                      <a:pt x="17688" y="-1461"/>
                      <a:pt x="15711" y="5441"/>
                    </a:cubicBezTo>
                    <a:cubicBezTo>
                      <a:pt x="12129" y="17827"/>
                      <a:pt x="8548" y="30250"/>
                      <a:pt x="4966" y="42636"/>
                    </a:cubicBezTo>
                    <a:cubicBezTo>
                      <a:pt x="1945" y="53082"/>
                      <a:pt x="-3130" y="65207"/>
                      <a:pt x="2616" y="75615"/>
                    </a:cubicBezTo>
                    <a:cubicBezTo>
                      <a:pt x="8100" y="85502"/>
                      <a:pt x="21381" y="86024"/>
                      <a:pt x="28955" y="78264"/>
                    </a:cubicBezTo>
                    <a:cubicBezTo>
                      <a:pt x="37274" y="69758"/>
                      <a:pt x="36939" y="56663"/>
                      <a:pt x="34700" y="45844"/>
                    </a:cubicBezTo>
                    <a:cubicBezTo>
                      <a:pt x="31753" y="31742"/>
                      <a:pt x="27276" y="17864"/>
                      <a:pt x="23508" y="3986"/>
                    </a:cubicBezTo>
                    <a:cubicBezTo>
                      <a:pt x="21605" y="-2991"/>
                      <a:pt x="10786" y="-44"/>
                      <a:pt x="12689" y="6933"/>
                    </a:cubicBezTo>
                    <a:lnTo>
                      <a:pt x="12689" y="6933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891" name="Google Shape;2891;p33"/>
            <p:cNvGrpSpPr/>
            <p:nvPr/>
          </p:nvGrpSpPr>
          <p:grpSpPr>
            <a:xfrm>
              <a:off x="7235253" y="1114622"/>
              <a:ext cx="80669" cy="45269"/>
              <a:chOff x="7235253" y="1114622"/>
              <a:chExt cx="80669" cy="45269"/>
            </a:xfrm>
          </p:grpSpPr>
          <p:sp>
            <p:nvSpPr>
              <p:cNvPr id="2892" name="Google Shape;2892;p33"/>
              <p:cNvSpPr/>
              <p:nvPr/>
            </p:nvSpPr>
            <p:spPr>
              <a:xfrm>
                <a:off x="7240816" y="1119927"/>
                <a:ext cx="69757" cy="34420"/>
              </a:xfrm>
              <a:custGeom>
                <a:rect b="b" l="l" r="r" t="t"/>
                <a:pathLst>
                  <a:path extrusionOk="0" h="34420" w="69757">
                    <a:moveTo>
                      <a:pt x="64572" y="8373"/>
                    </a:moveTo>
                    <a:cubicBezTo>
                      <a:pt x="54536" y="18558"/>
                      <a:pt x="42485" y="26579"/>
                      <a:pt x="29391" y="31802"/>
                    </a:cubicBezTo>
                    <a:cubicBezTo>
                      <a:pt x="26294" y="33033"/>
                      <a:pt x="23086" y="34115"/>
                      <a:pt x="19766" y="34376"/>
                    </a:cubicBezTo>
                    <a:cubicBezTo>
                      <a:pt x="12005" y="34936"/>
                      <a:pt x="3985" y="30160"/>
                      <a:pt x="1075" y="22624"/>
                    </a:cubicBezTo>
                    <a:cubicBezTo>
                      <a:pt x="-1798" y="15088"/>
                      <a:pt x="1261" y="5388"/>
                      <a:pt x="8200" y="1770"/>
                    </a:cubicBezTo>
                    <a:cubicBezTo>
                      <a:pt x="16408" y="-2521"/>
                      <a:pt x="26070" y="1956"/>
                      <a:pt x="34763" y="5015"/>
                    </a:cubicBezTo>
                    <a:cubicBezTo>
                      <a:pt x="45992" y="8970"/>
                      <a:pt x="57931" y="10574"/>
                      <a:pt x="69757" y="9679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93" name="Google Shape;2893;p33"/>
              <p:cNvSpPr/>
              <p:nvPr/>
            </p:nvSpPr>
            <p:spPr>
              <a:xfrm>
                <a:off x="7235253" y="1114622"/>
                <a:ext cx="80669" cy="45269"/>
              </a:xfrm>
              <a:custGeom>
                <a:rect b="b" l="l" r="r" t="t"/>
                <a:pathLst>
                  <a:path extrusionOk="0" h="45269" w="80669">
                    <a:moveTo>
                      <a:pt x="66180" y="9723"/>
                    </a:moveTo>
                    <a:cubicBezTo>
                      <a:pt x="59166" y="16774"/>
                      <a:pt x="51257" y="22743"/>
                      <a:pt x="42490" y="27444"/>
                    </a:cubicBezTo>
                    <a:cubicBezTo>
                      <a:pt x="35252" y="31324"/>
                      <a:pt x="25403" y="36920"/>
                      <a:pt x="17382" y="32219"/>
                    </a:cubicBezTo>
                    <a:cubicBezTo>
                      <a:pt x="11226" y="28600"/>
                      <a:pt x="9063" y="20356"/>
                      <a:pt x="13502" y="14498"/>
                    </a:cubicBezTo>
                    <a:cubicBezTo>
                      <a:pt x="19285" y="6850"/>
                      <a:pt x="31372" y="13081"/>
                      <a:pt x="38274" y="15543"/>
                    </a:cubicBezTo>
                    <a:cubicBezTo>
                      <a:pt x="50101" y="19759"/>
                      <a:pt x="62785" y="21475"/>
                      <a:pt x="75283" y="20617"/>
                    </a:cubicBezTo>
                    <a:cubicBezTo>
                      <a:pt x="82446" y="20132"/>
                      <a:pt x="82483" y="8940"/>
                      <a:pt x="75283" y="9425"/>
                    </a:cubicBezTo>
                    <a:cubicBezTo>
                      <a:pt x="61516" y="10357"/>
                      <a:pt x="49131" y="7522"/>
                      <a:pt x="36259" y="2933"/>
                    </a:cubicBezTo>
                    <a:cubicBezTo>
                      <a:pt x="24844" y="-1133"/>
                      <a:pt x="11525" y="-2439"/>
                      <a:pt x="3840" y="8865"/>
                    </a:cubicBezTo>
                    <a:cubicBezTo>
                      <a:pt x="-2316" y="17893"/>
                      <a:pt x="-898" y="30578"/>
                      <a:pt x="6861" y="38188"/>
                    </a:cubicBezTo>
                    <a:cubicBezTo>
                      <a:pt x="10853" y="42106"/>
                      <a:pt x="16077" y="44531"/>
                      <a:pt x="21598" y="45128"/>
                    </a:cubicBezTo>
                    <a:cubicBezTo>
                      <a:pt x="28015" y="45874"/>
                      <a:pt x="34096" y="43561"/>
                      <a:pt x="39879" y="41061"/>
                    </a:cubicBezTo>
                    <a:cubicBezTo>
                      <a:pt x="52675" y="35577"/>
                      <a:pt x="64277" y="27481"/>
                      <a:pt x="74089" y="17632"/>
                    </a:cubicBezTo>
                    <a:cubicBezTo>
                      <a:pt x="79200" y="12521"/>
                      <a:pt x="71291" y="4612"/>
                      <a:pt x="66180" y="9723"/>
                    </a:cubicBezTo>
                    <a:lnTo>
                      <a:pt x="66180" y="9723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894" name="Google Shape;2894;p33"/>
            <p:cNvGrpSpPr/>
            <p:nvPr/>
          </p:nvGrpSpPr>
          <p:grpSpPr>
            <a:xfrm>
              <a:off x="7207138" y="1176557"/>
              <a:ext cx="42133" cy="74458"/>
              <a:chOff x="7207138" y="1176557"/>
              <a:chExt cx="42133" cy="74458"/>
            </a:xfrm>
          </p:grpSpPr>
          <p:sp>
            <p:nvSpPr>
              <p:cNvPr id="2895" name="Google Shape;2895;p33"/>
              <p:cNvSpPr/>
              <p:nvPr/>
            </p:nvSpPr>
            <p:spPr>
              <a:xfrm>
                <a:off x="7212686" y="1182134"/>
                <a:ext cx="30995" cy="63286"/>
              </a:xfrm>
              <a:custGeom>
                <a:rect b="b" l="l" r="r" t="t"/>
                <a:pathLst>
                  <a:path extrusionOk="0" h="63286" w="30995">
                    <a:moveTo>
                      <a:pt x="30996" y="5521"/>
                    </a:moveTo>
                    <a:cubicBezTo>
                      <a:pt x="29988" y="4626"/>
                      <a:pt x="28720" y="6230"/>
                      <a:pt x="28347" y="7573"/>
                    </a:cubicBezTo>
                    <a:cubicBezTo>
                      <a:pt x="26519" y="14550"/>
                      <a:pt x="26817" y="21937"/>
                      <a:pt x="26892" y="29174"/>
                    </a:cubicBezTo>
                    <a:cubicBezTo>
                      <a:pt x="26967" y="36412"/>
                      <a:pt x="26780" y="43911"/>
                      <a:pt x="24057" y="50551"/>
                    </a:cubicBezTo>
                    <a:cubicBezTo>
                      <a:pt x="21333" y="57192"/>
                      <a:pt x="15476" y="62937"/>
                      <a:pt x="8537" y="63273"/>
                    </a:cubicBezTo>
                    <a:cubicBezTo>
                      <a:pt x="6933" y="63348"/>
                      <a:pt x="5254" y="63124"/>
                      <a:pt x="3836" y="62303"/>
                    </a:cubicBezTo>
                    <a:cubicBezTo>
                      <a:pt x="-342" y="59878"/>
                      <a:pt x="-566" y="53685"/>
                      <a:pt x="628" y="48835"/>
                    </a:cubicBezTo>
                    <a:cubicBezTo>
                      <a:pt x="5067" y="30592"/>
                      <a:pt x="20624" y="17534"/>
                      <a:pt x="27190" y="0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96" name="Google Shape;2896;p33"/>
              <p:cNvSpPr/>
              <p:nvPr/>
            </p:nvSpPr>
            <p:spPr>
              <a:xfrm>
                <a:off x="7207138" y="1176557"/>
                <a:ext cx="42133" cy="74458"/>
              </a:xfrm>
              <a:custGeom>
                <a:rect b="b" l="l" r="r" t="t"/>
                <a:pathLst>
                  <a:path extrusionOk="0" h="74458" w="42133">
                    <a:moveTo>
                      <a:pt x="38036" y="5726"/>
                    </a:moveTo>
                    <a:cubicBezTo>
                      <a:pt x="32178" y="3339"/>
                      <a:pt x="28783" y="9793"/>
                      <a:pt x="27888" y="14456"/>
                    </a:cubicBezTo>
                    <a:cubicBezTo>
                      <a:pt x="26881" y="19828"/>
                      <a:pt x="26731" y="25313"/>
                      <a:pt x="26806" y="30759"/>
                    </a:cubicBezTo>
                    <a:cubicBezTo>
                      <a:pt x="26918" y="39825"/>
                      <a:pt x="27888" y="50868"/>
                      <a:pt x="21919" y="58441"/>
                    </a:cubicBezTo>
                    <a:cubicBezTo>
                      <a:pt x="20053" y="60792"/>
                      <a:pt x="16472" y="63888"/>
                      <a:pt x="13151" y="63291"/>
                    </a:cubicBezTo>
                    <a:cubicBezTo>
                      <a:pt x="10503" y="62806"/>
                      <a:pt x="11025" y="58777"/>
                      <a:pt x="11398" y="56763"/>
                    </a:cubicBezTo>
                    <a:cubicBezTo>
                      <a:pt x="12965" y="48331"/>
                      <a:pt x="17964" y="40795"/>
                      <a:pt x="22665" y="33819"/>
                    </a:cubicBezTo>
                    <a:cubicBezTo>
                      <a:pt x="28485" y="25201"/>
                      <a:pt x="34380" y="16844"/>
                      <a:pt x="38148" y="7107"/>
                    </a:cubicBezTo>
                    <a:cubicBezTo>
                      <a:pt x="39229" y="4271"/>
                      <a:pt x="36954" y="951"/>
                      <a:pt x="34230" y="205"/>
                    </a:cubicBezTo>
                    <a:cubicBezTo>
                      <a:pt x="31059" y="-653"/>
                      <a:pt x="28447" y="1287"/>
                      <a:pt x="27328" y="4122"/>
                    </a:cubicBezTo>
                    <a:cubicBezTo>
                      <a:pt x="20389" y="22179"/>
                      <a:pt x="3228" y="35684"/>
                      <a:pt x="318" y="55494"/>
                    </a:cubicBezTo>
                    <a:cubicBezTo>
                      <a:pt x="-391" y="60195"/>
                      <a:pt x="-55" y="65269"/>
                      <a:pt x="2780" y="69260"/>
                    </a:cubicBezTo>
                    <a:cubicBezTo>
                      <a:pt x="6138" y="73961"/>
                      <a:pt x="11921" y="75192"/>
                      <a:pt x="17367" y="74073"/>
                    </a:cubicBezTo>
                    <a:cubicBezTo>
                      <a:pt x="27739" y="71947"/>
                      <a:pt x="34491" y="61986"/>
                      <a:pt x="36655" y="52248"/>
                    </a:cubicBezTo>
                    <a:cubicBezTo>
                      <a:pt x="38110" y="45757"/>
                      <a:pt x="38073" y="39116"/>
                      <a:pt x="37998" y="32513"/>
                    </a:cubicBezTo>
                    <a:cubicBezTo>
                      <a:pt x="37961" y="29454"/>
                      <a:pt x="37924" y="26394"/>
                      <a:pt x="38036" y="23335"/>
                    </a:cubicBezTo>
                    <a:cubicBezTo>
                      <a:pt x="38110" y="21694"/>
                      <a:pt x="38222" y="20015"/>
                      <a:pt x="38483" y="18411"/>
                    </a:cubicBezTo>
                    <a:cubicBezTo>
                      <a:pt x="38558" y="17926"/>
                      <a:pt x="38669" y="17403"/>
                      <a:pt x="38744" y="16918"/>
                    </a:cubicBezTo>
                    <a:cubicBezTo>
                      <a:pt x="38856" y="16359"/>
                      <a:pt x="38968" y="15799"/>
                      <a:pt x="39117" y="15240"/>
                    </a:cubicBezTo>
                    <a:cubicBezTo>
                      <a:pt x="39267" y="14568"/>
                      <a:pt x="39304" y="14493"/>
                      <a:pt x="39192" y="15053"/>
                    </a:cubicBezTo>
                    <a:cubicBezTo>
                      <a:pt x="38371" y="15538"/>
                      <a:pt x="37551" y="16023"/>
                      <a:pt x="36730" y="16508"/>
                    </a:cubicBezTo>
                    <a:cubicBezTo>
                      <a:pt x="36954" y="16433"/>
                      <a:pt x="37140" y="16359"/>
                      <a:pt x="37364" y="16284"/>
                    </a:cubicBezTo>
                    <a:cubicBezTo>
                      <a:pt x="36356" y="16284"/>
                      <a:pt x="35386" y="16284"/>
                      <a:pt x="34380" y="16284"/>
                    </a:cubicBezTo>
                    <a:cubicBezTo>
                      <a:pt x="34603" y="16359"/>
                      <a:pt x="34790" y="16471"/>
                      <a:pt x="35013" y="16545"/>
                    </a:cubicBezTo>
                    <a:cubicBezTo>
                      <a:pt x="37812" y="17665"/>
                      <a:pt x="41169" y="15314"/>
                      <a:pt x="41915" y="12628"/>
                    </a:cubicBezTo>
                    <a:cubicBezTo>
                      <a:pt x="42811" y="9420"/>
                      <a:pt x="40834" y="6845"/>
                      <a:pt x="38036" y="5726"/>
                    </a:cubicBezTo>
                    <a:lnTo>
                      <a:pt x="38036" y="5726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897" name="Google Shape;2897;p33"/>
            <p:cNvGrpSpPr/>
            <p:nvPr/>
          </p:nvGrpSpPr>
          <p:grpSpPr>
            <a:xfrm>
              <a:off x="7140923" y="1167033"/>
              <a:ext cx="67615" cy="44977"/>
              <a:chOff x="7140923" y="1167033"/>
              <a:chExt cx="67615" cy="44977"/>
            </a:xfrm>
          </p:grpSpPr>
          <p:sp>
            <p:nvSpPr>
              <p:cNvPr id="2898" name="Google Shape;2898;p33"/>
              <p:cNvSpPr/>
              <p:nvPr/>
            </p:nvSpPr>
            <p:spPr>
              <a:xfrm>
                <a:off x="7146419" y="1172724"/>
                <a:ext cx="56635" cy="33712"/>
              </a:xfrm>
              <a:custGeom>
                <a:rect b="b" l="l" r="r" t="t"/>
                <a:pathLst>
                  <a:path extrusionOk="0" h="33712" w="56635">
                    <a:moveTo>
                      <a:pt x="51934" y="31496"/>
                    </a:moveTo>
                    <a:cubicBezTo>
                      <a:pt x="36937" y="36271"/>
                      <a:pt x="19850" y="33212"/>
                      <a:pt x="7240" y="23475"/>
                    </a:cubicBezTo>
                    <a:cubicBezTo>
                      <a:pt x="3883" y="20901"/>
                      <a:pt x="637" y="17506"/>
                      <a:pt x="77" y="13178"/>
                    </a:cubicBezTo>
                    <a:cubicBezTo>
                      <a:pt x="-706" y="7022"/>
                      <a:pt x="4592" y="1426"/>
                      <a:pt x="10411" y="307"/>
                    </a:cubicBezTo>
                    <a:cubicBezTo>
                      <a:pt x="16232" y="-849"/>
                      <a:pt x="22201" y="1426"/>
                      <a:pt x="27424" y="4374"/>
                    </a:cubicBezTo>
                    <a:cubicBezTo>
                      <a:pt x="33094" y="7582"/>
                      <a:pt x="38317" y="11686"/>
                      <a:pt x="42906" y="16461"/>
                    </a:cubicBezTo>
                    <a:cubicBezTo>
                      <a:pt x="47308" y="21050"/>
                      <a:pt x="51188" y="26422"/>
                      <a:pt x="56635" y="29556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99" name="Google Shape;2899;p33"/>
              <p:cNvSpPr/>
              <p:nvPr/>
            </p:nvSpPr>
            <p:spPr>
              <a:xfrm>
                <a:off x="7140923" y="1167033"/>
                <a:ext cx="67615" cy="44977"/>
              </a:xfrm>
              <a:custGeom>
                <a:rect b="b" l="l" r="r" t="t"/>
                <a:pathLst>
                  <a:path extrusionOk="0" h="44977" w="67615">
                    <a:moveTo>
                      <a:pt x="55938" y="31815"/>
                    </a:moveTo>
                    <a:cubicBezTo>
                      <a:pt x="42097" y="36068"/>
                      <a:pt x="25160" y="33456"/>
                      <a:pt x="14378" y="23271"/>
                    </a:cubicBezTo>
                    <a:cubicBezTo>
                      <a:pt x="12438" y="21443"/>
                      <a:pt x="10312" y="18944"/>
                      <a:pt x="11356" y="16108"/>
                    </a:cubicBezTo>
                    <a:cubicBezTo>
                      <a:pt x="12289" y="13609"/>
                      <a:pt x="14789" y="11818"/>
                      <a:pt x="17363" y="11370"/>
                    </a:cubicBezTo>
                    <a:cubicBezTo>
                      <a:pt x="24787" y="10139"/>
                      <a:pt x="33218" y="16220"/>
                      <a:pt x="38628" y="20660"/>
                    </a:cubicBezTo>
                    <a:cubicBezTo>
                      <a:pt x="45903" y="26704"/>
                      <a:pt x="51089" y="35060"/>
                      <a:pt x="59296" y="40022"/>
                    </a:cubicBezTo>
                    <a:cubicBezTo>
                      <a:pt x="65489" y="43753"/>
                      <a:pt x="71123" y="34053"/>
                      <a:pt x="64929" y="30360"/>
                    </a:cubicBezTo>
                    <a:cubicBezTo>
                      <a:pt x="60900" y="27935"/>
                      <a:pt x="57878" y="24316"/>
                      <a:pt x="54782" y="20846"/>
                    </a:cubicBezTo>
                    <a:cubicBezTo>
                      <a:pt x="51201" y="16854"/>
                      <a:pt x="47358" y="13273"/>
                      <a:pt x="43067" y="10065"/>
                    </a:cubicBezTo>
                    <a:cubicBezTo>
                      <a:pt x="34823" y="3871"/>
                      <a:pt x="23108" y="-2657"/>
                      <a:pt x="12513" y="1111"/>
                    </a:cubicBezTo>
                    <a:cubicBezTo>
                      <a:pt x="2552" y="4655"/>
                      <a:pt x="-3156" y="15511"/>
                      <a:pt x="1843" y="25323"/>
                    </a:cubicBezTo>
                    <a:cubicBezTo>
                      <a:pt x="6208" y="33904"/>
                      <a:pt x="17027" y="39388"/>
                      <a:pt x="25757" y="42261"/>
                    </a:cubicBezTo>
                    <a:cubicBezTo>
                      <a:pt x="36389" y="45768"/>
                      <a:pt x="48141" y="45879"/>
                      <a:pt x="58848" y="42596"/>
                    </a:cubicBezTo>
                    <a:cubicBezTo>
                      <a:pt x="65750" y="40470"/>
                      <a:pt x="62840" y="29688"/>
                      <a:pt x="55938" y="31815"/>
                    </a:cubicBezTo>
                    <a:lnTo>
                      <a:pt x="55938" y="31815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900" name="Google Shape;2900;p33"/>
            <p:cNvGrpSpPr/>
            <p:nvPr/>
          </p:nvGrpSpPr>
          <p:grpSpPr>
            <a:xfrm>
              <a:off x="7100051" y="1217033"/>
              <a:ext cx="52497" cy="68346"/>
              <a:chOff x="7100051" y="1217033"/>
              <a:chExt cx="52497" cy="68346"/>
            </a:xfrm>
          </p:grpSpPr>
          <p:sp>
            <p:nvSpPr>
              <p:cNvPr id="2901" name="Google Shape;2901;p33"/>
              <p:cNvSpPr/>
              <p:nvPr/>
            </p:nvSpPr>
            <p:spPr>
              <a:xfrm>
                <a:off x="7105578" y="1222725"/>
                <a:ext cx="41366" cy="57143"/>
              </a:xfrm>
              <a:custGeom>
                <a:rect b="b" l="l" r="r" t="t"/>
                <a:pathLst>
                  <a:path extrusionOk="0" h="57143" w="41366">
                    <a:moveTo>
                      <a:pt x="41366" y="4663"/>
                    </a:moveTo>
                    <a:cubicBezTo>
                      <a:pt x="39352" y="11938"/>
                      <a:pt x="37337" y="19176"/>
                      <a:pt x="35322" y="26451"/>
                    </a:cubicBezTo>
                    <a:cubicBezTo>
                      <a:pt x="32524" y="36524"/>
                      <a:pt x="29241" y="47306"/>
                      <a:pt x="21146" y="53461"/>
                    </a:cubicBezTo>
                    <a:cubicBezTo>
                      <a:pt x="17825" y="55998"/>
                      <a:pt x="13647" y="57565"/>
                      <a:pt x="9543" y="57043"/>
                    </a:cubicBezTo>
                    <a:cubicBezTo>
                      <a:pt x="5439" y="56520"/>
                      <a:pt x="1522" y="53573"/>
                      <a:pt x="365" y="49432"/>
                    </a:cubicBezTo>
                    <a:cubicBezTo>
                      <a:pt x="-1052" y="44284"/>
                      <a:pt x="1895" y="39023"/>
                      <a:pt x="5066" y="34845"/>
                    </a:cubicBezTo>
                    <a:cubicBezTo>
                      <a:pt x="10513" y="27607"/>
                      <a:pt x="16967" y="21265"/>
                      <a:pt x="24205" y="16042"/>
                    </a:cubicBezTo>
                    <a:cubicBezTo>
                      <a:pt x="30361" y="11603"/>
                      <a:pt x="37561" y="7387"/>
                      <a:pt x="40023" y="0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02" name="Google Shape;2902;p33"/>
              <p:cNvSpPr/>
              <p:nvPr/>
            </p:nvSpPr>
            <p:spPr>
              <a:xfrm>
                <a:off x="7100051" y="1217033"/>
                <a:ext cx="52497" cy="68346"/>
              </a:xfrm>
              <a:custGeom>
                <a:rect b="b" l="l" r="r" t="t"/>
                <a:pathLst>
                  <a:path extrusionOk="0" h="68346" w="52497">
                    <a:moveTo>
                      <a:pt x="41483" y="8863"/>
                    </a:moveTo>
                    <a:cubicBezTo>
                      <a:pt x="38835" y="18376"/>
                      <a:pt x="36447" y="28001"/>
                      <a:pt x="33462" y="37403"/>
                    </a:cubicBezTo>
                    <a:cubicBezTo>
                      <a:pt x="31224" y="44379"/>
                      <a:pt x="27978" y="52661"/>
                      <a:pt x="21002" y="56131"/>
                    </a:cubicBezTo>
                    <a:cubicBezTo>
                      <a:pt x="18278" y="57474"/>
                      <a:pt x="14771" y="57884"/>
                      <a:pt x="12458" y="55534"/>
                    </a:cubicBezTo>
                    <a:cubicBezTo>
                      <a:pt x="9996" y="53034"/>
                      <a:pt x="11526" y="49490"/>
                      <a:pt x="13055" y="46879"/>
                    </a:cubicBezTo>
                    <a:cubicBezTo>
                      <a:pt x="17532" y="39231"/>
                      <a:pt x="24695" y="32366"/>
                      <a:pt x="31746" y="27106"/>
                    </a:cubicBezTo>
                    <a:cubicBezTo>
                      <a:pt x="39431" y="21398"/>
                      <a:pt x="47490" y="16585"/>
                      <a:pt x="50960" y="7109"/>
                    </a:cubicBezTo>
                    <a:cubicBezTo>
                      <a:pt x="52004" y="4274"/>
                      <a:pt x="49803" y="991"/>
                      <a:pt x="47042" y="207"/>
                    </a:cubicBezTo>
                    <a:cubicBezTo>
                      <a:pt x="43908" y="-651"/>
                      <a:pt x="41185" y="1252"/>
                      <a:pt x="40140" y="4125"/>
                    </a:cubicBezTo>
                    <a:cubicBezTo>
                      <a:pt x="38797" y="7743"/>
                      <a:pt x="35626" y="10504"/>
                      <a:pt x="32604" y="12743"/>
                    </a:cubicBezTo>
                    <a:cubicBezTo>
                      <a:pt x="28463" y="15839"/>
                      <a:pt x="24210" y="18637"/>
                      <a:pt x="20256" y="21995"/>
                    </a:cubicBezTo>
                    <a:cubicBezTo>
                      <a:pt x="16077" y="25539"/>
                      <a:pt x="12235" y="29493"/>
                      <a:pt x="8765" y="33747"/>
                    </a:cubicBezTo>
                    <a:cubicBezTo>
                      <a:pt x="5296" y="38037"/>
                      <a:pt x="1714" y="42663"/>
                      <a:pt x="445" y="48147"/>
                    </a:cubicBezTo>
                    <a:cubicBezTo>
                      <a:pt x="-2203" y="59600"/>
                      <a:pt x="7347" y="69599"/>
                      <a:pt x="18838" y="68218"/>
                    </a:cubicBezTo>
                    <a:cubicBezTo>
                      <a:pt x="29694" y="66913"/>
                      <a:pt x="37193" y="57772"/>
                      <a:pt x="41259" y="48296"/>
                    </a:cubicBezTo>
                    <a:cubicBezTo>
                      <a:pt x="46259" y="36694"/>
                      <a:pt x="48907" y="23935"/>
                      <a:pt x="52265" y="11810"/>
                    </a:cubicBezTo>
                    <a:cubicBezTo>
                      <a:pt x="54205" y="4871"/>
                      <a:pt x="43423" y="1923"/>
                      <a:pt x="41483" y="8863"/>
                    </a:cubicBezTo>
                    <a:lnTo>
                      <a:pt x="41483" y="8863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903" name="Google Shape;2903;p33"/>
            <p:cNvGrpSpPr/>
            <p:nvPr/>
          </p:nvGrpSpPr>
          <p:grpSpPr>
            <a:xfrm>
              <a:off x="7067516" y="1167778"/>
              <a:ext cx="40073" cy="68856"/>
              <a:chOff x="7067516" y="1167778"/>
              <a:chExt cx="40073" cy="68856"/>
            </a:xfrm>
          </p:grpSpPr>
          <p:sp>
            <p:nvSpPr>
              <p:cNvPr id="2904" name="Google Shape;2904;p33"/>
              <p:cNvSpPr/>
              <p:nvPr/>
            </p:nvSpPr>
            <p:spPr>
              <a:xfrm>
                <a:off x="7073106" y="1173459"/>
                <a:ext cx="28954" cy="57548"/>
              </a:xfrm>
              <a:custGeom>
                <a:rect b="b" l="l" r="r" t="t"/>
                <a:pathLst>
                  <a:path extrusionOk="0" h="57548" w="28954">
                    <a:moveTo>
                      <a:pt x="28174" y="50236"/>
                    </a:moveTo>
                    <a:cubicBezTo>
                      <a:pt x="27652" y="50422"/>
                      <a:pt x="28548" y="51243"/>
                      <a:pt x="28846" y="50721"/>
                    </a:cubicBezTo>
                    <a:cubicBezTo>
                      <a:pt x="29144" y="50236"/>
                      <a:pt x="28771" y="49602"/>
                      <a:pt x="28398" y="49154"/>
                    </a:cubicBezTo>
                    <a:cubicBezTo>
                      <a:pt x="24742" y="44677"/>
                      <a:pt x="22877" y="38633"/>
                      <a:pt x="23324" y="32776"/>
                    </a:cubicBezTo>
                    <a:cubicBezTo>
                      <a:pt x="23697" y="27814"/>
                      <a:pt x="25675" y="23114"/>
                      <a:pt x="26719" y="18264"/>
                    </a:cubicBezTo>
                    <a:cubicBezTo>
                      <a:pt x="27764" y="13414"/>
                      <a:pt x="27764" y="7818"/>
                      <a:pt x="24705" y="3938"/>
                    </a:cubicBezTo>
                    <a:cubicBezTo>
                      <a:pt x="21310" y="-315"/>
                      <a:pt x="14930" y="-1061"/>
                      <a:pt x="10192" y="1401"/>
                    </a:cubicBezTo>
                    <a:cubicBezTo>
                      <a:pt x="5454" y="3863"/>
                      <a:pt x="2320" y="8900"/>
                      <a:pt x="940" y="14234"/>
                    </a:cubicBezTo>
                    <a:cubicBezTo>
                      <a:pt x="-1672" y="24084"/>
                      <a:pt x="1276" y="35313"/>
                      <a:pt x="8327" y="42401"/>
                    </a:cubicBezTo>
                    <a:cubicBezTo>
                      <a:pt x="14184" y="48296"/>
                      <a:pt x="22392" y="51318"/>
                      <a:pt x="27950" y="57548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05" name="Google Shape;2905;p33"/>
              <p:cNvSpPr/>
              <p:nvPr/>
            </p:nvSpPr>
            <p:spPr>
              <a:xfrm>
                <a:off x="7067516" y="1167778"/>
                <a:ext cx="40073" cy="68856"/>
              </a:xfrm>
              <a:custGeom>
                <a:rect b="b" l="l" r="r" t="t"/>
                <a:pathLst>
                  <a:path extrusionOk="0" h="68856" w="40073">
                    <a:moveTo>
                      <a:pt x="28951" y="53081"/>
                    </a:moveTo>
                    <a:cubicBezTo>
                      <a:pt x="28914" y="53156"/>
                      <a:pt x="28839" y="53230"/>
                      <a:pt x="28802" y="53305"/>
                    </a:cubicBezTo>
                    <a:cubicBezTo>
                      <a:pt x="27757" y="54834"/>
                      <a:pt x="27757" y="57409"/>
                      <a:pt x="28802" y="58938"/>
                    </a:cubicBezTo>
                    <a:cubicBezTo>
                      <a:pt x="30816" y="61923"/>
                      <a:pt x="34062" y="62893"/>
                      <a:pt x="37308" y="61214"/>
                    </a:cubicBezTo>
                    <a:cubicBezTo>
                      <a:pt x="39061" y="60319"/>
                      <a:pt x="40031" y="58267"/>
                      <a:pt x="40068" y="56364"/>
                    </a:cubicBezTo>
                    <a:cubicBezTo>
                      <a:pt x="40180" y="53230"/>
                      <a:pt x="38240" y="51477"/>
                      <a:pt x="36785" y="48940"/>
                    </a:cubicBezTo>
                    <a:cubicBezTo>
                      <a:pt x="35591" y="46851"/>
                      <a:pt x="34808" y="44500"/>
                      <a:pt x="34547" y="42113"/>
                    </a:cubicBezTo>
                    <a:cubicBezTo>
                      <a:pt x="33950" y="36666"/>
                      <a:pt x="36263" y="31517"/>
                      <a:pt x="37494" y="26332"/>
                    </a:cubicBezTo>
                    <a:cubicBezTo>
                      <a:pt x="39882" y="16184"/>
                      <a:pt x="37793" y="3612"/>
                      <a:pt x="26153" y="590"/>
                    </a:cubicBezTo>
                    <a:cubicBezTo>
                      <a:pt x="15184" y="-2246"/>
                      <a:pt x="6044" y="5552"/>
                      <a:pt x="2202" y="15214"/>
                    </a:cubicBezTo>
                    <a:cubicBezTo>
                      <a:pt x="-1529" y="24578"/>
                      <a:pt x="-336" y="35659"/>
                      <a:pt x="4403" y="44463"/>
                    </a:cubicBezTo>
                    <a:cubicBezTo>
                      <a:pt x="7238" y="49686"/>
                      <a:pt x="11416" y="53678"/>
                      <a:pt x="16229" y="57110"/>
                    </a:cubicBezTo>
                    <a:cubicBezTo>
                      <a:pt x="20818" y="60356"/>
                      <a:pt x="25743" y="62967"/>
                      <a:pt x="29622" y="67109"/>
                    </a:cubicBezTo>
                    <a:cubicBezTo>
                      <a:pt x="34510" y="72406"/>
                      <a:pt x="42419" y="64460"/>
                      <a:pt x="37531" y="59199"/>
                    </a:cubicBezTo>
                    <a:cubicBezTo>
                      <a:pt x="31823" y="53044"/>
                      <a:pt x="23765" y="49985"/>
                      <a:pt x="17908" y="44053"/>
                    </a:cubicBezTo>
                    <a:cubicBezTo>
                      <a:pt x="12797" y="38904"/>
                      <a:pt x="10409" y="31070"/>
                      <a:pt x="11416" y="23907"/>
                    </a:cubicBezTo>
                    <a:cubicBezTo>
                      <a:pt x="12163" y="18497"/>
                      <a:pt x="15819" y="10402"/>
                      <a:pt x="22496" y="11222"/>
                    </a:cubicBezTo>
                    <a:cubicBezTo>
                      <a:pt x="30406" y="12192"/>
                      <a:pt x="26750" y="23534"/>
                      <a:pt x="25444" y="28160"/>
                    </a:cubicBezTo>
                    <a:cubicBezTo>
                      <a:pt x="23989" y="33271"/>
                      <a:pt x="22907" y="38419"/>
                      <a:pt x="23616" y="43754"/>
                    </a:cubicBezTo>
                    <a:cubicBezTo>
                      <a:pt x="24362" y="49425"/>
                      <a:pt x="26787" y="53603"/>
                      <a:pt x="29734" y="58341"/>
                    </a:cubicBezTo>
                    <a:cubicBezTo>
                      <a:pt x="29473" y="57409"/>
                      <a:pt x="29212" y="56476"/>
                      <a:pt x="28988" y="55506"/>
                    </a:cubicBezTo>
                    <a:cubicBezTo>
                      <a:pt x="28988" y="55767"/>
                      <a:pt x="28988" y="56028"/>
                      <a:pt x="28951" y="56289"/>
                    </a:cubicBezTo>
                    <a:cubicBezTo>
                      <a:pt x="29884" y="54685"/>
                      <a:pt x="30816" y="53081"/>
                      <a:pt x="31712" y="51439"/>
                    </a:cubicBezTo>
                    <a:cubicBezTo>
                      <a:pt x="31600" y="51477"/>
                      <a:pt x="31525" y="51551"/>
                      <a:pt x="31413" y="51589"/>
                    </a:cubicBezTo>
                    <a:cubicBezTo>
                      <a:pt x="33278" y="51589"/>
                      <a:pt x="35181" y="51589"/>
                      <a:pt x="37046" y="51589"/>
                    </a:cubicBezTo>
                    <a:cubicBezTo>
                      <a:pt x="36935" y="51551"/>
                      <a:pt x="36823" y="51477"/>
                      <a:pt x="36711" y="51439"/>
                    </a:cubicBezTo>
                    <a:cubicBezTo>
                      <a:pt x="37382" y="52111"/>
                      <a:pt x="38054" y="52783"/>
                      <a:pt x="38725" y="53454"/>
                    </a:cubicBezTo>
                    <a:cubicBezTo>
                      <a:pt x="38651" y="53379"/>
                      <a:pt x="38613" y="53268"/>
                      <a:pt x="38539" y="53193"/>
                    </a:cubicBezTo>
                    <a:cubicBezTo>
                      <a:pt x="38539" y="55058"/>
                      <a:pt x="38539" y="56961"/>
                      <a:pt x="38539" y="58826"/>
                    </a:cubicBezTo>
                    <a:cubicBezTo>
                      <a:pt x="38576" y="58752"/>
                      <a:pt x="38651" y="58677"/>
                      <a:pt x="38688" y="58603"/>
                    </a:cubicBezTo>
                    <a:cubicBezTo>
                      <a:pt x="40404" y="56140"/>
                      <a:pt x="39136" y="52372"/>
                      <a:pt x="36673" y="50955"/>
                    </a:cubicBezTo>
                    <a:cubicBezTo>
                      <a:pt x="33801" y="49462"/>
                      <a:pt x="30667" y="50619"/>
                      <a:pt x="28951" y="53081"/>
                    </a:cubicBezTo>
                    <a:lnTo>
                      <a:pt x="28951" y="53081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906" name="Google Shape;2906;p33"/>
            <p:cNvGrpSpPr/>
            <p:nvPr/>
          </p:nvGrpSpPr>
          <p:grpSpPr>
            <a:xfrm>
              <a:off x="6984209" y="1229493"/>
              <a:ext cx="69184" cy="59946"/>
              <a:chOff x="6984209" y="1229493"/>
              <a:chExt cx="69184" cy="59946"/>
            </a:xfrm>
          </p:grpSpPr>
          <p:sp>
            <p:nvSpPr>
              <p:cNvPr id="2907" name="Google Shape;2907;p33"/>
              <p:cNvSpPr/>
              <p:nvPr/>
            </p:nvSpPr>
            <p:spPr>
              <a:xfrm>
                <a:off x="6989553" y="1235223"/>
                <a:ext cx="58228" cy="48682"/>
              </a:xfrm>
              <a:custGeom>
                <a:rect b="b" l="l" r="r" t="t"/>
                <a:pathLst>
                  <a:path extrusionOk="0" h="48682" w="58228">
                    <a:moveTo>
                      <a:pt x="54833" y="783"/>
                    </a:moveTo>
                    <a:cubicBezTo>
                      <a:pt x="46738" y="11789"/>
                      <a:pt x="38679" y="22795"/>
                      <a:pt x="30584" y="33763"/>
                    </a:cubicBezTo>
                    <a:cubicBezTo>
                      <a:pt x="25659" y="40478"/>
                      <a:pt x="19802" y="47753"/>
                      <a:pt x="11706" y="48611"/>
                    </a:cubicBezTo>
                    <a:cubicBezTo>
                      <a:pt x="8237" y="48984"/>
                      <a:pt x="4469" y="47902"/>
                      <a:pt x="2193" y="45142"/>
                    </a:cubicBezTo>
                    <a:cubicBezTo>
                      <a:pt x="-270" y="42157"/>
                      <a:pt x="-530" y="37643"/>
                      <a:pt x="775" y="33950"/>
                    </a:cubicBezTo>
                    <a:cubicBezTo>
                      <a:pt x="2081" y="30256"/>
                      <a:pt x="4693" y="27234"/>
                      <a:pt x="7565" y="24660"/>
                    </a:cubicBezTo>
                    <a:cubicBezTo>
                      <a:pt x="15773" y="17311"/>
                      <a:pt x="26070" y="13058"/>
                      <a:pt x="36180" y="8954"/>
                    </a:cubicBezTo>
                    <a:cubicBezTo>
                      <a:pt x="43530" y="5969"/>
                      <a:pt x="50879" y="2985"/>
                      <a:pt x="58228" y="0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08" name="Google Shape;2908;p33"/>
              <p:cNvSpPr/>
              <p:nvPr/>
            </p:nvSpPr>
            <p:spPr>
              <a:xfrm>
                <a:off x="6984209" y="1229493"/>
                <a:ext cx="69184" cy="59946"/>
              </a:xfrm>
              <a:custGeom>
                <a:rect b="b" l="l" r="r" t="t"/>
                <a:pathLst>
                  <a:path extrusionOk="0" h="59946" w="69184">
                    <a:moveTo>
                      <a:pt x="55328" y="3678"/>
                    </a:moveTo>
                    <a:cubicBezTo>
                      <a:pt x="49060" y="12221"/>
                      <a:pt x="42755" y="20802"/>
                      <a:pt x="36488" y="29345"/>
                    </a:cubicBezTo>
                    <a:cubicBezTo>
                      <a:pt x="33690" y="33151"/>
                      <a:pt x="31004" y="37105"/>
                      <a:pt x="27944" y="40761"/>
                    </a:cubicBezTo>
                    <a:cubicBezTo>
                      <a:pt x="25631" y="43522"/>
                      <a:pt x="22982" y="46432"/>
                      <a:pt x="19625" y="47924"/>
                    </a:cubicBezTo>
                    <a:cubicBezTo>
                      <a:pt x="17386" y="48931"/>
                      <a:pt x="13805" y="49566"/>
                      <a:pt x="11977" y="47439"/>
                    </a:cubicBezTo>
                    <a:cubicBezTo>
                      <a:pt x="9850" y="45014"/>
                      <a:pt x="11231" y="41246"/>
                      <a:pt x="12760" y="38896"/>
                    </a:cubicBezTo>
                    <a:cubicBezTo>
                      <a:pt x="17274" y="31807"/>
                      <a:pt x="26340" y="27442"/>
                      <a:pt x="33690" y="24048"/>
                    </a:cubicBezTo>
                    <a:cubicBezTo>
                      <a:pt x="43949" y="19347"/>
                      <a:pt x="54582" y="15355"/>
                      <a:pt x="65065" y="11102"/>
                    </a:cubicBezTo>
                    <a:cubicBezTo>
                      <a:pt x="67863" y="9945"/>
                      <a:pt x="69841" y="7371"/>
                      <a:pt x="68982" y="4200"/>
                    </a:cubicBezTo>
                    <a:cubicBezTo>
                      <a:pt x="68236" y="1551"/>
                      <a:pt x="64916" y="-836"/>
                      <a:pt x="62080" y="283"/>
                    </a:cubicBezTo>
                    <a:cubicBezTo>
                      <a:pt x="50739" y="4909"/>
                      <a:pt x="39174" y="9237"/>
                      <a:pt x="28056" y="14348"/>
                    </a:cubicBezTo>
                    <a:cubicBezTo>
                      <a:pt x="18580" y="18713"/>
                      <a:pt x="7575" y="24831"/>
                      <a:pt x="2426" y="34382"/>
                    </a:cubicBezTo>
                    <a:cubicBezTo>
                      <a:pt x="-3207" y="44790"/>
                      <a:pt x="1120" y="58407"/>
                      <a:pt x="13842" y="59825"/>
                    </a:cubicBezTo>
                    <a:cubicBezTo>
                      <a:pt x="25072" y="61094"/>
                      <a:pt x="33317" y="52177"/>
                      <a:pt x="39472" y="44044"/>
                    </a:cubicBezTo>
                    <a:cubicBezTo>
                      <a:pt x="48127" y="32591"/>
                      <a:pt x="56522" y="20876"/>
                      <a:pt x="65028" y="9311"/>
                    </a:cubicBezTo>
                    <a:cubicBezTo>
                      <a:pt x="66818" y="6886"/>
                      <a:pt x="65438" y="3081"/>
                      <a:pt x="63013" y="1663"/>
                    </a:cubicBezTo>
                    <a:cubicBezTo>
                      <a:pt x="60178" y="22"/>
                      <a:pt x="57156" y="1253"/>
                      <a:pt x="55328" y="3678"/>
                    </a:cubicBezTo>
                    <a:lnTo>
                      <a:pt x="55328" y="3678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909" name="Google Shape;2909;p33"/>
            <p:cNvGrpSpPr/>
            <p:nvPr/>
          </p:nvGrpSpPr>
          <p:grpSpPr>
            <a:xfrm>
              <a:off x="6946331" y="1174929"/>
              <a:ext cx="43710" cy="66835"/>
              <a:chOff x="6946331" y="1174929"/>
              <a:chExt cx="43710" cy="66835"/>
            </a:xfrm>
          </p:grpSpPr>
          <p:sp>
            <p:nvSpPr>
              <p:cNvPr id="2910" name="Google Shape;2910;p33"/>
              <p:cNvSpPr/>
              <p:nvPr/>
            </p:nvSpPr>
            <p:spPr>
              <a:xfrm>
                <a:off x="6951954" y="1180511"/>
                <a:ext cx="32554" cy="55905"/>
              </a:xfrm>
              <a:custGeom>
                <a:rect b="b" l="l" r="r" t="t"/>
                <a:pathLst>
                  <a:path extrusionOk="0" h="55905" w="32554">
                    <a:moveTo>
                      <a:pt x="27816" y="47399"/>
                    </a:moveTo>
                    <a:cubicBezTo>
                      <a:pt x="24869" y="40013"/>
                      <a:pt x="23302" y="32029"/>
                      <a:pt x="23302" y="24008"/>
                    </a:cubicBezTo>
                    <a:cubicBezTo>
                      <a:pt x="23302" y="19829"/>
                      <a:pt x="23713" y="15651"/>
                      <a:pt x="23078" y="11547"/>
                    </a:cubicBezTo>
                    <a:cubicBezTo>
                      <a:pt x="22444" y="7443"/>
                      <a:pt x="20541" y="3265"/>
                      <a:pt x="17072" y="1213"/>
                    </a:cubicBezTo>
                    <a:cubicBezTo>
                      <a:pt x="11401" y="-2145"/>
                      <a:pt x="3604" y="1885"/>
                      <a:pt x="1142" y="8190"/>
                    </a:cubicBezTo>
                    <a:cubicBezTo>
                      <a:pt x="-1321" y="14494"/>
                      <a:pt x="470" y="21844"/>
                      <a:pt x="3940" y="27627"/>
                    </a:cubicBezTo>
                    <a:cubicBezTo>
                      <a:pt x="7409" y="33409"/>
                      <a:pt x="12371" y="37961"/>
                      <a:pt x="16922" y="42885"/>
                    </a:cubicBezTo>
                    <a:cubicBezTo>
                      <a:pt x="21250" y="47586"/>
                      <a:pt x="26137" y="53033"/>
                      <a:pt x="32368" y="52846"/>
                    </a:cubicBezTo>
                    <a:cubicBezTo>
                      <a:pt x="32442" y="53854"/>
                      <a:pt x="32480" y="54898"/>
                      <a:pt x="32554" y="55905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11" name="Google Shape;2911;p33"/>
              <p:cNvSpPr/>
              <p:nvPr/>
            </p:nvSpPr>
            <p:spPr>
              <a:xfrm>
                <a:off x="6946331" y="1174929"/>
                <a:ext cx="43710" cy="66835"/>
              </a:xfrm>
              <a:custGeom>
                <a:rect b="b" l="l" r="r" t="t"/>
                <a:pathLst>
                  <a:path extrusionOk="0" h="66835" w="43710">
                    <a:moveTo>
                      <a:pt x="38849" y="51489"/>
                    </a:moveTo>
                    <a:cubicBezTo>
                      <a:pt x="36984" y="46713"/>
                      <a:pt x="35566" y="41677"/>
                      <a:pt x="34932" y="36566"/>
                    </a:cubicBezTo>
                    <a:cubicBezTo>
                      <a:pt x="34260" y="31119"/>
                      <a:pt x="34895" y="25672"/>
                      <a:pt x="34596" y="20225"/>
                    </a:cubicBezTo>
                    <a:cubicBezTo>
                      <a:pt x="34111" y="10674"/>
                      <a:pt x="28888" y="-257"/>
                      <a:pt x="17808" y="5"/>
                    </a:cubicBezTo>
                    <a:cubicBezTo>
                      <a:pt x="7959" y="266"/>
                      <a:pt x="1057" y="8734"/>
                      <a:pt x="124" y="17987"/>
                    </a:cubicBezTo>
                    <a:cubicBezTo>
                      <a:pt x="-957" y="28582"/>
                      <a:pt x="5198" y="37983"/>
                      <a:pt x="11988" y="45482"/>
                    </a:cubicBezTo>
                    <a:cubicBezTo>
                      <a:pt x="15644" y="49474"/>
                      <a:pt x="19337" y="53652"/>
                      <a:pt x="23292" y="57308"/>
                    </a:cubicBezTo>
                    <a:cubicBezTo>
                      <a:pt x="27433" y="61114"/>
                      <a:pt x="32171" y="63949"/>
                      <a:pt x="37916" y="63987"/>
                    </a:cubicBezTo>
                    <a:cubicBezTo>
                      <a:pt x="36051" y="62121"/>
                      <a:pt x="34186" y="60256"/>
                      <a:pt x="32320" y="58390"/>
                    </a:cubicBezTo>
                    <a:cubicBezTo>
                      <a:pt x="32395" y="59398"/>
                      <a:pt x="32432" y="60442"/>
                      <a:pt x="32507" y="61450"/>
                    </a:cubicBezTo>
                    <a:cubicBezTo>
                      <a:pt x="32917" y="68613"/>
                      <a:pt x="44110" y="68650"/>
                      <a:pt x="43699" y="61450"/>
                    </a:cubicBezTo>
                    <a:cubicBezTo>
                      <a:pt x="43624" y="60442"/>
                      <a:pt x="43587" y="59398"/>
                      <a:pt x="43512" y="58390"/>
                    </a:cubicBezTo>
                    <a:cubicBezTo>
                      <a:pt x="43326" y="55368"/>
                      <a:pt x="41087" y="52832"/>
                      <a:pt x="37916" y="52794"/>
                    </a:cubicBezTo>
                    <a:cubicBezTo>
                      <a:pt x="35081" y="52757"/>
                      <a:pt x="32843" y="50966"/>
                      <a:pt x="30903" y="49101"/>
                    </a:cubicBezTo>
                    <a:cubicBezTo>
                      <a:pt x="28179" y="46564"/>
                      <a:pt x="25754" y="43729"/>
                      <a:pt x="23180" y="41043"/>
                    </a:cubicBezTo>
                    <a:cubicBezTo>
                      <a:pt x="18144" y="35782"/>
                      <a:pt x="12659" y="30112"/>
                      <a:pt x="11391" y="22650"/>
                    </a:cubicBezTo>
                    <a:cubicBezTo>
                      <a:pt x="10943" y="19927"/>
                      <a:pt x="11093" y="16681"/>
                      <a:pt x="12771" y="14368"/>
                    </a:cubicBezTo>
                    <a:cubicBezTo>
                      <a:pt x="14040" y="12577"/>
                      <a:pt x="16241" y="11346"/>
                      <a:pt x="17845" y="11197"/>
                    </a:cubicBezTo>
                    <a:cubicBezTo>
                      <a:pt x="18778" y="11122"/>
                      <a:pt x="19188" y="11159"/>
                      <a:pt x="19972" y="11644"/>
                    </a:cubicBezTo>
                    <a:cubicBezTo>
                      <a:pt x="20979" y="12279"/>
                      <a:pt x="21763" y="13472"/>
                      <a:pt x="22248" y="14554"/>
                    </a:cubicBezTo>
                    <a:cubicBezTo>
                      <a:pt x="23815" y="18061"/>
                      <a:pt x="23516" y="22202"/>
                      <a:pt x="23441" y="25933"/>
                    </a:cubicBezTo>
                    <a:cubicBezTo>
                      <a:pt x="23180" y="35708"/>
                      <a:pt x="24486" y="45333"/>
                      <a:pt x="28067" y="54436"/>
                    </a:cubicBezTo>
                    <a:cubicBezTo>
                      <a:pt x="29149" y="57234"/>
                      <a:pt x="31835" y="59211"/>
                      <a:pt x="34969" y="58353"/>
                    </a:cubicBezTo>
                    <a:cubicBezTo>
                      <a:pt x="37618" y="57644"/>
                      <a:pt x="39931" y="54324"/>
                      <a:pt x="38849" y="51489"/>
                    </a:cubicBezTo>
                    <a:lnTo>
                      <a:pt x="38849" y="51489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912" name="Google Shape;2912;p33"/>
            <p:cNvGrpSpPr/>
            <p:nvPr/>
          </p:nvGrpSpPr>
          <p:grpSpPr>
            <a:xfrm>
              <a:off x="6880644" y="1220210"/>
              <a:ext cx="65282" cy="53690"/>
              <a:chOff x="6880644" y="1220210"/>
              <a:chExt cx="65282" cy="53690"/>
            </a:xfrm>
          </p:grpSpPr>
          <p:sp>
            <p:nvSpPr>
              <p:cNvPr id="2913" name="Google Shape;2913;p33"/>
              <p:cNvSpPr/>
              <p:nvPr/>
            </p:nvSpPr>
            <p:spPr>
              <a:xfrm>
                <a:off x="6886191" y="1225784"/>
                <a:ext cx="54145" cy="42463"/>
              </a:xfrm>
              <a:custGeom>
                <a:rect b="b" l="l" r="r" t="t"/>
                <a:pathLst>
                  <a:path extrusionOk="0" h="42463" w="54145">
                    <a:moveTo>
                      <a:pt x="54145" y="0"/>
                    </a:moveTo>
                    <a:cubicBezTo>
                      <a:pt x="48325" y="7984"/>
                      <a:pt x="42543" y="16005"/>
                      <a:pt x="36723" y="23989"/>
                    </a:cubicBezTo>
                    <a:cubicBezTo>
                      <a:pt x="32843" y="29361"/>
                      <a:pt x="28814" y="34808"/>
                      <a:pt x="23441" y="38501"/>
                    </a:cubicBezTo>
                    <a:cubicBezTo>
                      <a:pt x="18069" y="42194"/>
                      <a:pt x="10944" y="43873"/>
                      <a:pt x="5086" y="41038"/>
                    </a:cubicBezTo>
                    <a:cubicBezTo>
                      <a:pt x="2773" y="39919"/>
                      <a:pt x="647" y="37941"/>
                      <a:pt x="124" y="35330"/>
                    </a:cubicBezTo>
                    <a:cubicBezTo>
                      <a:pt x="-286" y="33315"/>
                      <a:pt x="386" y="31226"/>
                      <a:pt x="1169" y="29323"/>
                    </a:cubicBezTo>
                    <a:cubicBezTo>
                      <a:pt x="4489" y="21302"/>
                      <a:pt x="10757" y="14699"/>
                      <a:pt x="18368" y="11080"/>
                    </a:cubicBezTo>
                    <a:cubicBezTo>
                      <a:pt x="22360" y="9215"/>
                      <a:pt x="26612" y="8133"/>
                      <a:pt x="30865" y="7088"/>
                    </a:cubicBezTo>
                    <a:cubicBezTo>
                      <a:pt x="38141" y="5298"/>
                      <a:pt x="45453" y="3470"/>
                      <a:pt x="52727" y="1679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14" name="Google Shape;2914;p33"/>
              <p:cNvSpPr/>
              <p:nvPr/>
            </p:nvSpPr>
            <p:spPr>
              <a:xfrm>
                <a:off x="6880644" y="1220210"/>
                <a:ext cx="65282" cy="53690"/>
              </a:xfrm>
              <a:custGeom>
                <a:rect b="b" l="l" r="r" t="t"/>
                <a:pathLst>
                  <a:path extrusionOk="0" h="53690" w="65282">
                    <a:moveTo>
                      <a:pt x="54843" y="2776"/>
                    </a:moveTo>
                    <a:cubicBezTo>
                      <a:pt x="49135" y="10610"/>
                      <a:pt x="43426" y="18482"/>
                      <a:pt x="37719" y="26316"/>
                    </a:cubicBezTo>
                    <a:cubicBezTo>
                      <a:pt x="33503" y="32099"/>
                      <a:pt x="28840" y="39076"/>
                      <a:pt x="21751" y="41575"/>
                    </a:cubicBezTo>
                    <a:cubicBezTo>
                      <a:pt x="18916" y="42582"/>
                      <a:pt x="15483" y="42993"/>
                      <a:pt x="12723" y="41426"/>
                    </a:cubicBezTo>
                    <a:cubicBezTo>
                      <a:pt x="11939" y="40978"/>
                      <a:pt x="11230" y="40493"/>
                      <a:pt x="11119" y="39598"/>
                    </a:cubicBezTo>
                    <a:cubicBezTo>
                      <a:pt x="10932" y="38106"/>
                      <a:pt x="12238" y="35942"/>
                      <a:pt x="12909" y="34711"/>
                    </a:cubicBezTo>
                    <a:cubicBezTo>
                      <a:pt x="16192" y="28518"/>
                      <a:pt x="21527" y="23444"/>
                      <a:pt x="28131" y="20907"/>
                    </a:cubicBezTo>
                    <a:cubicBezTo>
                      <a:pt x="32943" y="19042"/>
                      <a:pt x="38054" y="18034"/>
                      <a:pt x="43054" y="16803"/>
                    </a:cubicBezTo>
                    <a:cubicBezTo>
                      <a:pt x="48612" y="15423"/>
                      <a:pt x="54171" y="14042"/>
                      <a:pt x="59730" y="12662"/>
                    </a:cubicBezTo>
                    <a:cubicBezTo>
                      <a:pt x="66706" y="10946"/>
                      <a:pt x="63759" y="127"/>
                      <a:pt x="56745" y="1880"/>
                    </a:cubicBezTo>
                    <a:cubicBezTo>
                      <a:pt x="50851" y="3335"/>
                      <a:pt x="44956" y="4790"/>
                      <a:pt x="39024" y="6283"/>
                    </a:cubicBezTo>
                    <a:cubicBezTo>
                      <a:pt x="33689" y="7588"/>
                      <a:pt x="28355" y="8782"/>
                      <a:pt x="23281" y="10909"/>
                    </a:cubicBezTo>
                    <a:cubicBezTo>
                      <a:pt x="14290" y="14639"/>
                      <a:pt x="6679" y="21765"/>
                      <a:pt x="2501" y="30607"/>
                    </a:cubicBezTo>
                    <a:cubicBezTo>
                      <a:pt x="76" y="35755"/>
                      <a:pt x="-1454" y="41538"/>
                      <a:pt x="2090" y="46612"/>
                    </a:cubicBezTo>
                    <a:cubicBezTo>
                      <a:pt x="5224" y="51088"/>
                      <a:pt x="10484" y="53215"/>
                      <a:pt x="15782" y="53625"/>
                    </a:cubicBezTo>
                    <a:cubicBezTo>
                      <a:pt x="26265" y="54446"/>
                      <a:pt x="35331" y="47395"/>
                      <a:pt x="41524" y="39710"/>
                    </a:cubicBezTo>
                    <a:cubicBezTo>
                      <a:pt x="49620" y="29674"/>
                      <a:pt x="56894" y="18892"/>
                      <a:pt x="64468" y="8446"/>
                    </a:cubicBezTo>
                    <a:cubicBezTo>
                      <a:pt x="66258" y="5984"/>
                      <a:pt x="64878" y="2216"/>
                      <a:pt x="62454" y="798"/>
                    </a:cubicBezTo>
                    <a:cubicBezTo>
                      <a:pt x="59692" y="-918"/>
                      <a:pt x="56633" y="313"/>
                      <a:pt x="54843" y="2776"/>
                    </a:cubicBezTo>
                    <a:lnTo>
                      <a:pt x="54843" y="2776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915" name="Google Shape;2915;p33"/>
            <p:cNvGrpSpPr/>
            <p:nvPr/>
          </p:nvGrpSpPr>
          <p:grpSpPr>
            <a:xfrm>
              <a:off x="6805004" y="1209554"/>
              <a:ext cx="72811" cy="46198"/>
              <a:chOff x="6805004" y="1209554"/>
              <a:chExt cx="72811" cy="46198"/>
            </a:xfrm>
          </p:grpSpPr>
          <p:sp>
            <p:nvSpPr>
              <p:cNvPr id="2916" name="Google Shape;2916;p33"/>
              <p:cNvSpPr/>
              <p:nvPr/>
            </p:nvSpPr>
            <p:spPr>
              <a:xfrm>
                <a:off x="6810276" y="1215226"/>
                <a:ext cx="61900" cy="34920"/>
              </a:xfrm>
              <a:custGeom>
                <a:rect b="b" l="l" r="r" t="t"/>
                <a:pathLst>
                  <a:path extrusionOk="0" h="34920" w="61900">
                    <a:moveTo>
                      <a:pt x="57311" y="709"/>
                    </a:moveTo>
                    <a:cubicBezTo>
                      <a:pt x="50447" y="8767"/>
                      <a:pt x="43060" y="16378"/>
                      <a:pt x="35263" y="23429"/>
                    </a:cubicBezTo>
                    <a:cubicBezTo>
                      <a:pt x="28025" y="29995"/>
                      <a:pt x="19072" y="36486"/>
                      <a:pt x="9633" y="34584"/>
                    </a:cubicBezTo>
                    <a:cubicBezTo>
                      <a:pt x="5828" y="33800"/>
                      <a:pt x="2097" y="31375"/>
                      <a:pt x="642" y="27607"/>
                    </a:cubicBezTo>
                    <a:cubicBezTo>
                      <a:pt x="-1932" y="20855"/>
                      <a:pt x="3664" y="13617"/>
                      <a:pt x="9819" y="10222"/>
                    </a:cubicBezTo>
                    <a:cubicBezTo>
                      <a:pt x="25563" y="1604"/>
                      <a:pt x="45224" y="6342"/>
                      <a:pt x="61901" y="0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17" name="Google Shape;2917;p33"/>
              <p:cNvSpPr/>
              <p:nvPr/>
            </p:nvSpPr>
            <p:spPr>
              <a:xfrm>
                <a:off x="6805004" y="1209554"/>
                <a:ext cx="72811" cy="46198"/>
              </a:xfrm>
              <a:custGeom>
                <a:rect b="b" l="l" r="r" t="t"/>
                <a:pathLst>
                  <a:path extrusionOk="0" h="46198" w="72811">
                    <a:moveTo>
                      <a:pt x="58629" y="2426"/>
                    </a:moveTo>
                    <a:cubicBezTo>
                      <a:pt x="52250" y="9887"/>
                      <a:pt x="45460" y="16975"/>
                      <a:pt x="38260" y="23653"/>
                    </a:cubicBezTo>
                    <a:cubicBezTo>
                      <a:pt x="32738" y="28765"/>
                      <a:pt x="25090" y="36039"/>
                      <a:pt x="16882" y="34958"/>
                    </a:cubicBezTo>
                    <a:cubicBezTo>
                      <a:pt x="14308" y="34622"/>
                      <a:pt x="11100" y="33055"/>
                      <a:pt x="10876" y="30108"/>
                    </a:cubicBezTo>
                    <a:cubicBezTo>
                      <a:pt x="10615" y="27123"/>
                      <a:pt x="13264" y="24176"/>
                      <a:pt x="15390" y="22460"/>
                    </a:cubicBezTo>
                    <a:cubicBezTo>
                      <a:pt x="21658" y="17311"/>
                      <a:pt x="31022" y="16379"/>
                      <a:pt x="38782" y="15707"/>
                    </a:cubicBezTo>
                    <a:cubicBezTo>
                      <a:pt x="48855" y="14849"/>
                      <a:pt x="59114" y="14588"/>
                      <a:pt x="68702" y="11081"/>
                    </a:cubicBezTo>
                    <a:cubicBezTo>
                      <a:pt x="71537" y="10036"/>
                      <a:pt x="73440" y="7276"/>
                      <a:pt x="72619" y="4179"/>
                    </a:cubicBezTo>
                    <a:cubicBezTo>
                      <a:pt x="71873" y="1456"/>
                      <a:pt x="68590" y="-783"/>
                      <a:pt x="65718" y="262"/>
                    </a:cubicBezTo>
                    <a:cubicBezTo>
                      <a:pt x="55719" y="3918"/>
                      <a:pt x="45161" y="3731"/>
                      <a:pt x="34753" y="4888"/>
                    </a:cubicBezTo>
                    <a:cubicBezTo>
                      <a:pt x="24456" y="6007"/>
                      <a:pt x="12741" y="8358"/>
                      <a:pt x="5504" y="16453"/>
                    </a:cubicBezTo>
                    <a:cubicBezTo>
                      <a:pt x="-1883" y="24661"/>
                      <a:pt x="-2517" y="37271"/>
                      <a:pt x="7817" y="43426"/>
                    </a:cubicBezTo>
                    <a:cubicBezTo>
                      <a:pt x="17703" y="49321"/>
                      <a:pt x="29455" y="44919"/>
                      <a:pt x="37886" y="38576"/>
                    </a:cubicBezTo>
                    <a:cubicBezTo>
                      <a:pt x="48556" y="30555"/>
                      <a:pt x="57920" y="20445"/>
                      <a:pt x="66576" y="10335"/>
                    </a:cubicBezTo>
                    <a:cubicBezTo>
                      <a:pt x="68553" y="8059"/>
                      <a:pt x="68814" y="4664"/>
                      <a:pt x="66576" y="2426"/>
                    </a:cubicBezTo>
                    <a:cubicBezTo>
                      <a:pt x="64524" y="411"/>
                      <a:pt x="60607" y="113"/>
                      <a:pt x="58629" y="2426"/>
                    </a:cubicBezTo>
                    <a:lnTo>
                      <a:pt x="58629" y="2426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918" name="Google Shape;2918;p33"/>
            <p:cNvGrpSpPr/>
            <p:nvPr/>
          </p:nvGrpSpPr>
          <p:grpSpPr>
            <a:xfrm>
              <a:off x="6848675" y="1152650"/>
              <a:ext cx="46834" cy="71443"/>
              <a:chOff x="6848675" y="1152650"/>
              <a:chExt cx="46834" cy="71443"/>
            </a:xfrm>
          </p:grpSpPr>
          <p:sp>
            <p:nvSpPr>
              <p:cNvPr id="2919" name="Google Shape;2919;p33"/>
              <p:cNvSpPr/>
              <p:nvPr/>
            </p:nvSpPr>
            <p:spPr>
              <a:xfrm>
                <a:off x="6854149" y="1158156"/>
                <a:ext cx="35822" cy="60203"/>
              </a:xfrm>
              <a:custGeom>
                <a:rect b="b" l="l" r="r" t="t"/>
                <a:pathLst>
                  <a:path extrusionOk="0" h="60203" w="35822">
                    <a:moveTo>
                      <a:pt x="35822" y="53862"/>
                    </a:moveTo>
                    <a:cubicBezTo>
                      <a:pt x="32316" y="47072"/>
                      <a:pt x="31943" y="39051"/>
                      <a:pt x="31570" y="31366"/>
                    </a:cubicBezTo>
                    <a:cubicBezTo>
                      <a:pt x="31196" y="23680"/>
                      <a:pt x="30600" y="15622"/>
                      <a:pt x="26757" y="9018"/>
                    </a:cubicBezTo>
                    <a:cubicBezTo>
                      <a:pt x="22914" y="2415"/>
                      <a:pt x="14744" y="-2099"/>
                      <a:pt x="7954" y="997"/>
                    </a:cubicBezTo>
                    <a:cubicBezTo>
                      <a:pt x="2134" y="3646"/>
                      <a:pt x="-626" y="11033"/>
                      <a:pt x="120" y="17636"/>
                    </a:cubicBezTo>
                    <a:cubicBezTo>
                      <a:pt x="866" y="24203"/>
                      <a:pt x="4447" y="30060"/>
                      <a:pt x="8402" y="35283"/>
                    </a:cubicBezTo>
                    <a:cubicBezTo>
                      <a:pt x="15975" y="45244"/>
                      <a:pt x="25302" y="53713"/>
                      <a:pt x="35785" y="60204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20" name="Google Shape;2920;p33"/>
              <p:cNvSpPr/>
              <p:nvPr/>
            </p:nvSpPr>
            <p:spPr>
              <a:xfrm>
                <a:off x="6848675" y="1152650"/>
                <a:ext cx="46834" cy="71443"/>
              </a:xfrm>
              <a:custGeom>
                <a:rect b="b" l="l" r="r" t="t"/>
                <a:pathLst>
                  <a:path extrusionOk="0" h="71443" w="46834">
                    <a:moveTo>
                      <a:pt x="46147" y="56569"/>
                    </a:moveTo>
                    <a:cubicBezTo>
                      <a:pt x="41334" y="46795"/>
                      <a:pt x="43199" y="34819"/>
                      <a:pt x="41446" y="24336"/>
                    </a:cubicBezTo>
                    <a:cubicBezTo>
                      <a:pt x="39730" y="13964"/>
                      <a:pt x="33835" y="3705"/>
                      <a:pt x="23165" y="683"/>
                    </a:cubicBezTo>
                    <a:cubicBezTo>
                      <a:pt x="12682" y="-2302"/>
                      <a:pt x="3057" y="4861"/>
                      <a:pt x="669" y="15046"/>
                    </a:cubicBezTo>
                    <a:cubicBezTo>
                      <a:pt x="-2017" y="26462"/>
                      <a:pt x="3803" y="36871"/>
                      <a:pt x="10630" y="45564"/>
                    </a:cubicBezTo>
                    <a:cubicBezTo>
                      <a:pt x="18353" y="55487"/>
                      <a:pt x="27866" y="63881"/>
                      <a:pt x="38536" y="70559"/>
                    </a:cubicBezTo>
                    <a:cubicBezTo>
                      <a:pt x="44654" y="74402"/>
                      <a:pt x="50288" y="64702"/>
                      <a:pt x="44169" y="60897"/>
                    </a:cubicBezTo>
                    <a:cubicBezTo>
                      <a:pt x="36447" y="56084"/>
                      <a:pt x="29508" y="50227"/>
                      <a:pt x="23389" y="43474"/>
                    </a:cubicBezTo>
                    <a:cubicBezTo>
                      <a:pt x="18129" y="37654"/>
                      <a:pt x="11638" y="30156"/>
                      <a:pt x="11153" y="21948"/>
                    </a:cubicBezTo>
                    <a:cubicBezTo>
                      <a:pt x="10817" y="16054"/>
                      <a:pt x="14548" y="9002"/>
                      <a:pt x="21337" y="11875"/>
                    </a:cubicBezTo>
                    <a:cubicBezTo>
                      <a:pt x="28575" y="14934"/>
                      <a:pt x="30441" y="23888"/>
                      <a:pt x="31074" y="30865"/>
                    </a:cubicBezTo>
                    <a:cubicBezTo>
                      <a:pt x="32044" y="41609"/>
                      <a:pt x="31597" y="52316"/>
                      <a:pt x="36484" y="62240"/>
                    </a:cubicBezTo>
                    <a:cubicBezTo>
                      <a:pt x="37827" y="64963"/>
                      <a:pt x="41670" y="65709"/>
                      <a:pt x="44132" y="64254"/>
                    </a:cubicBezTo>
                    <a:cubicBezTo>
                      <a:pt x="46893" y="62576"/>
                      <a:pt x="47490" y="59255"/>
                      <a:pt x="46147" y="56569"/>
                    </a:cubicBezTo>
                    <a:lnTo>
                      <a:pt x="46147" y="56569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921" name="Google Shape;2921;p33"/>
            <p:cNvGrpSpPr/>
            <p:nvPr/>
          </p:nvGrpSpPr>
          <p:grpSpPr>
            <a:xfrm>
              <a:off x="6724267" y="1186993"/>
              <a:ext cx="82831" cy="40394"/>
              <a:chOff x="6724267" y="1186993"/>
              <a:chExt cx="82831" cy="40394"/>
            </a:xfrm>
          </p:grpSpPr>
          <p:sp>
            <p:nvSpPr>
              <p:cNvPr id="2922" name="Google Shape;2922;p33"/>
              <p:cNvSpPr/>
              <p:nvPr/>
            </p:nvSpPr>
            <p:spPr>
              <a:xfrm>
                <a:off x="6729861" y="1192488"/>
                <a:ext cx="71766" cy="29143"/>
              </a:xfrm>
              <a:custGeom>
                <a:rect b="b" l="l" r="r" t="t"/>
                <a:pathLst>
                  <a:path extrusionOk="0" h="29143" w="71766">
                    <a:moveTo>
                      <a:pt x="63111" y="8524"/>
                    </a:moveTo>
                    <a:cubicBezTo>
                      <a:pt x="49718" y="22701"/>
                      <a:pt x="30281" y="31953"/>
                      <a:pt x="11478" y="28371"/>
                    </a:cubicBezTo>
                    <a:cubicBezTo>
                      <a:pt x="8680" y="27849"/>
                      <a:pt x="5845" y="26991"/>
                      <a:pt x="3644" y="25088"/>
                    </a:cubicBezTo>
                    <a:cubicBezTo>
                      <a:pt x="-2064" y="20164"/>
                      <a:pt x="-646" y="9792"/>
                      <a:pt x="4987" y="4793"/>
                    </a:cubicBezTo>
                    <a:cubicBezTo>
                      <a:pt x="10658" y="-169"/>
                      <a:pt x="18828" y="-728"/>
                      <a:pt x="26103" y="652"/>
                    </a:cubicBezTo>
                    <a:cubicBezTo>
                      <a:pt x="33378" y="2032"/>
                      <a:pt x="40317" y="5129"/>
                      <a:pt x="47592" y="6584"/>
                    </a:cubicBezTo>
                    <a:cubicBezTo>
                      <a:pt x="55576" y="8188"/>
                      <a:pt x="63933" y="7815"/>
                      <a:pt x="71767" y="5465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23" name="Google Shape;2923;p33"/>
              <p:cNvSpPr/>
              <p:nvPr/>
            </p:nvSpPr>
            <p:spPr>
              <a:xfrm>
                <a:off x="6724267" y="1186993"/>
                <a:ext cx="82831" cy="40394"/>
              </a:xfrm>
              <a:custGeom>
                <a:rect b="b" l="l" r="r" t="t"/>
                <a:pathLst>
                  <a:path extrusionOk="0" h="40394" w="82831">
                    <a:moveTo>
                      <a:pt x="64751" y="10065"/>
                    </a:moveTo>
                    <a:cubicBezTo>
                      <a:pt x="58335" y="16743"/>
                      <a:pt x="50649" y="22488"/>
                      <a:pt x="41919" y="25808"/>
                    </a:cubicBezTo>
                    <a:cubicBezTo>
                      <a:pt x="33861" y="28868"/>
                      <a:pt x="23826" y="30658"/>
                      <a:pt x="15431" y="27711"/>
                    </a:cubicBezTo>
                    <a:cubicBezTo>
                      <a:pt x="8679" y="25361"/>
                      <a:pt x="10843" y="16444"/>
                      <a:pt x="15879" y="13348"/>
                    </a:cubicBezTo>
                    <a:cubicBezTo>
                      <a:pt x="24012" y="8311"/>
                      <a:pt x="34570" y="12490"/>
                      <a:pt x="42777" y="15064"/>
                    </a:cubicBezTo>
                    <a:cubicBezTo>
                      <a:pt x="54753" y="18795"/>
                      <a:pt x="66691" y="19839"/>
                      <a:pt x="78891" y="16370"/>
                    </a:cubicBezTo>
                    <a:cubicBezTo>
                      <a:pt x="85793" y="14392"/>
                      <a:pt x="82883" y="3573"/>
                      <a:pt x="75906" y="5588"/>
                    </a:cubicBezTo>
                    <a:cubicBezTo>
                      <a:pt x="69788" y="7341"/>
                      <a:pt x="63446" y="7975"/>
                      <a:pt x="57141" y="7117"/>
                    </a:cubicBezTo>
                    <a:cubicBezTo>
                      <a:pt x="50799" y="6297"/>
                      <a:pt x="44792" y="3797"/>
                      <a:pt x="38636" y="2081"/>
                    </a:cubicBezTo>
                    <a:cubicBezTo>
                      <a:pt x="27892" y="-941"/>
                      <a:pt x="14610" y="-1687"/>
                      <a:pt x="6030" y="6931"/>
                    </a:cubicBezTo>
                    <a:cubicBezTo>
                      <a:pt x="-872" y="13870"/>
                      <a:pt x="-2663" y="27151"/>
                      <a:pt x="4985" y="34277"/>
                    </a:cubicBezTo>
                    <a:cubicBezTo>
                      <a:pt x="13342" y="42074"/>
                      <a:pt x="28452" y="41104"/>
                      <a:pt x="38711" y="38530"/>
                    </a:cubicBezTo>
                    <a:cubicBezTo>
                      <a:pt x="51731" y="35247"/>
                      <a:pt x="63446" y="27599"/>
                      <a:pt x="72661" y="17974"/>
                    </a:cubicBezTo>
                    <a:cubicBezTo>
                      <a:pt x="77660" y="12788"/>
                      <a:pt x="69750" y="4879"/>
                      <a:pt x="64751" y="10065"/>
                    </a:cubicBezTo>
                    <a:lnTo>
                      <a:pt x="64751" y="10065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924" name="Google Shape;2924;p33"/>
            <p:cNvGrpSpPr/>
            <p:nvPr/>
          </p:nvGrpSpPr>
          <p:grpSpPr>
            <a:xfrm>
              <a:off x="6762585" y="1120951"/>
              <a:ext cx="36029" cy="80088"/>
              <a:chOff x="6762585" y="1120951"/>
              <a:chExt cx="36029" cy="80088"/>
            </a:xfrm>
          </p:grpSpPr>
          <p:sp>
            <p:nvSpPr>
              <p:cNvPr id="2925" name="Google Shape;2925;p33"/>
              <p:cNvSpPr/>
              <p:nvPr/>
            </p:nvSpPr>
            <p:spPr>
              <a:xfrm>
                <a:off x="6768264" y="1126258"/>
                <a:ext cx="24943" cy="69381"/>
              </a:xfrm>
              <a:custGeom>
                <a:rect b="b" l="l" r="r" t="t"/>
                <a:pathLst>
                  <a:path extrusionOk="0" h="69381" w="24943">
                    <a:moveTo>
                      <a:pt x="24187" y="62405"/>
                    </a:moveTo>
                    <a:cubicBezTo>
                      <a:pt x="18702" y="57331"/>
                      <a:pt x="18553" y="48452"/>
                      <a:pt x="20269" y="41028"/>
                    </a:cubicBezTo>
                    <a:cubicBezTo>
                      <a:pt x="21985" y="33604"/>
                      <a:pt x="25156" y="26403"/>
                      <a:pt x="24933" y="18793"/>
                    </a:cubicBezTo>
                    <a:cubicBezTo>
                      <a:pt x="24821" y="14875"/>
                      <a:pt x="23739" y="10958"/>
                      <a:pt x="21836" y="7563"/>
                    </a:cubicBezTo>
                    <a:cubicBezTo>
                      <a:pt x="19187" y="2751"/>
                      <a:pt x="13852" y="-1316"/>
                      <a:pt x="8779" y="400"/>
                    </a:cubicBezTo>
                    <a:cubicBezTo>
                      <a:pt x="4488" y="1818"/>
                      <a:pt x="2213" y="6705"/>
                      <a:pt x="1131" y="11257"/>
                    </a:cubicBezTo>
                    <a:cubicBezTo>
                      <a:pt x="-1108" y="20845"/>
                      <a:pt x="11" y="31253"/>
                      <a:pt x="4190" y="40132"/>
                    </a:cubicBezTo>
                    <a:cubicBezTo>
                      <a:pt x="8816" y="49870"/>
                      <a:pt x="17173" y="58525"/>
                      <a:pt x="17023" y="69381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26" name="Google Shape;2926;p33"/>
              <p:cNvSpPr/>
              <p:nvPr/>
            </p:nvSpPr>
            <p:spPr>
              <a:xfrm>
                <a:off x="6762585" y="1120951"/>
                <a:ext cx="36029" cy="80088"/>
              </a:xfrm>
              <a:custGeom>
                <a:rect b="b" l="l" r="r" t="t"/>
                <a:pathLst>
                  <a:path extrusionOk="0" h="80088" w="36029">
                    <a:moveTo>
                      <a:pt x="33820" y="63758"/>
                    </a:moveTo>
                    <a:cubicBezTo>
                      <a:pt x="26694" y="56669"/>
                      <a:pt x="32514" y="44134"/>
                      <a:pt x="34566" y="36187"/>
                    </a:cubicBezTo>
                    <a:cubicBezTo>
                      <a:pt x="37364" y="25256"/>
                      <a:pt x="36730" y="11975"/>
                      <a:pt x="27515" y="4103"/>
                    </a:cubicBezTo>
                    <a:cubicBezTo>
                      <a:pt x="18785" y="-3358"/>
                      <a:pt x="7593" y="-224"/>
                      <a:pt x="3116" y="10110"/>
                    </a:cubicBezTo>
                    <a:cubicBezTo>
                      <a:pt x="-1249" y="20220"/>
                      <a:pt x="-764" y="32904"/>
                      <a:pt x="2930" y="43127"/>
                    </a:cubicBezTo>
                    <a:cubicBezTo>
                      <a:pt x="4982" y="48872"/>
                      <a:pt x="8190" y="53983"/>
                      <a:pt x="11324" y="59169"/>
                    </a:cubicBezTo>
                    <a:cubicBezTo>
                      <a:pt x="14234" y="63981"/>
                      <a:pt x="17069" y="68906"/>
                      <a:pt x="17144" y="74689"/>
                    </a:cubicBezTo>
                    <a:cubicBezTo>
                      <a:pt x="17256" y="81889"/>
                      <a:pt x="28448" y="81889"/>
                      <a:pt x="28336" y="74689"/>
                    </a:cubicBezTo>
                    <a:cubicBezTo>
                      <a:pt x="28187" y="62153"/>
                      <a:pt x="19681" y="53386"/>
                      <a:pt x="14719" y="42604"/>
                    </a:cubicBezTo>
                    <a:cubicBezTo>
                      <a:pt x="12145" y="37046"/>
                      <a:pt x="11063" y="30853"/>
                      <a:pt x="11324" y="24771"/>
                    </a:cubicBezTo>
                    <a:cubicBezTo>
                      <a:pt x="11473" y="21153"/>
                      <a:pt x="11883" y="13355"/>
                      <a:pt x="15651" y="11304"/>
                    </a:cubicBezTo>
                    <a:cubicBezTo>
                      <a:pt x="19867" y="8953"/>
                      <a:pt x="23523" y="16937"/>
                      <a:pt x="24307" y="19810"/>
                    </a:cubicBezTo>
                    <a:cubicBezTo>
                      <a:pt x="26060" y="26226"/>
                      <a:pt x="24008" y="32569"/>
                      <a:pt x="22218" y="38762"/>
                    </a:cubicBezTo>
                    <a:cubicBezTo>
                      <a:pt x="19047" y="49693"/>
                      <a:pt x="16957" y="62788"/>
                      <a:pt x="25911" y="71704"/>
                    </a:cubicBezTo>
                    <a:cubicBezTo>
                      <a:pt x="31022" y="76778"/>
                      <a:pt x="38931" y="68869"/>
                      <a:pt x="33820" y="63758"/>
                    </a:cubicBezTo>
                    <a:lnTo>
                      <a:pt x="33820" y="63758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927" name="Google Shape;2927;p33"/>
            <p:cNvGrpSpPr/>
            <p:nvPr/>
          </p:nvGrpSpPr>
          <p:grpSpPr>
            <a:xfrm>
              <a:off x="6648226" y="1119335"/>
              <a:ext cx="72012" cy="39380"/>
              <a:chOff x="6648226" y="1119335"/>
              <a:chExt cx="72012" cy="39380"/>
            </a:xfrm>
          </p:grpSpPr>
          <p:sp>
            <p:nvSpPr>
              <p:cNvPr id="2928" name="Google Shape;2928;p33"/>
              <p:cNvSpPr/>
              <p:nvPr/>
            </p:nvSpPr>
            <p:spPr>
              <a:xfrm>
                <a:off x="6653803" y="1124993"/>
                <a:ext cx="61086" cy="28101"/>
              </a:xfrm>
              <a:custGeom>
                <a:rect b="b" l="l" r="r" t="t"/>
                <a:pathLst>
                  <a:path extrusionOk="0" h="28101" w="61086">
                    <a:moveTo>
                      <a:pt x="52543" y="19499"/>
                    </a:moveTo>
                    <a:cubicBezTo>
                      <a:pt x="43440" y="24125"/>
                      <a:pt x="33740" y="28452"/>
                      <a:pt x="23630" y="28079"/>
                    </a:cubicBezTo>
                    <a:cubicBezTo>
                      <a:pt x="13519" y="27706"/>
                      <a:pt x="2887" y="21364"/>
                      <a:pt x="387" y="11105"/>
                    </a:cubicBezTo>
                    <a:cubicBezTo>
                      <a:pt x="-23" y="9388"/>
                      <a:pt x="-210" y="7523"/>
                      <a:pt x="350" y="5882"/>
                    </a:cubicBezTo>
                    <a:cubicBezTo>
                      <a:pt x="1320" y="2972"/>
                      <a:pt x="4305" y="1293"/>
                      <a:pt x="7177" y="584"/>
                    </a:cubicBezTo>
                    <a:cubicBezTo>
                      <a:pt x="16541" y="-1729"/>
                      <a:pt x="26092" y="3233"/>
                      <a:pt x="34374" y="8381"/>
                    </a:cubicBezTo>
                    <a:cubicBezTo>
                      <a:pt x="42656" y="13567"/>
                      <a:pt x="51461" y="19312"/>
                      <a:pt x="61086" y="18753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29" name="Google Shape;2929;p33"/>
              <p:cNvSpPr/>
              <p:nvPr/>
            </p:nvSpPr>
            <p:spPr>
              <a:xfrm>
                <a:off x="6648226" y="1119335"/>
                <a:ext cx="72012" cy="39380"/>
              </a:xfrm>
              <a:custGeom>
                <a:rect b="b" l="l" r="r" t="t"/>
                <a:pathLst>
                  <a:path extrusionOk="0" h="39380" w="72012">
                    <a:moveTo>
                      <a:pt x="55284" y="20306"/>
                    </a:moveTo>
                    <a:cubicBezTo>
                      <a:pt x="46517" y="24746"/>
                      <a:pt x="35885" y="29969"/>
                      <a:pt x="25737" y="27693"/>
                    </a:cubicBezTo>
                    <a:cubicBezTo>
                      <a:pt x="22044" y="26872"/>
                      <a:pt x="18499" y="25268"/>
                      <a:pt x="15739" y="22657"/>
                    </a:cubicBezTo>
                    <a:cubicBezTo>
                      <a:pt x="14470" y="21463"/>
                      <a:pt x="13426" y="20157"/>
                      <a:pt x="12568" y="18627"/>
                    </a:cubicBezTo>
                    <a:cubicBezTo>
                      <a:pt x="11896" y="17359"/>
                      <a:pt x="10404" y="14449"/>
                      <a:pt x="11299" y="13031"/>
                    </a:cubicBezTo>
                    <a:cubicBezTo>
                      <a:pt x="12941" y="10383"/>
                      <a:pt x="19320" y="11166"/>
                      <a:pt x="21670" y="11688"/>
                    </a:cubicBezTo>
                    <a:cubicBezTo>
                      <a:pt x="26931" y="12882"/>
                      <a:pt x="31631" y="15531"/>
                      <a:pt x="36183" y="18292"/>
                    </a:cubicBezTo>
                    <a:cubicBezTo>
                      <a:pt x="45547" y="24037"/>
                      <a:pt x="55173" y="30417"/>
                      <a:pt x="66626" y="30006"/>
                    </a:cubicBezTo>
                    <a:cubicBezTo>
                      <a:pt x="73789" y="29745"/>
                      <a:pt x="73826" y="18553"/>
                      <a:pt x="66626" y="18814"/>
                    </a:cubicBezTo>
                    <a:cubicBezTo>
                      <a:pt x="56516" y="19187"/>
                      <a:pt x="48196" y="12360"/>
                      <a:pt x="39951" y="7510"/>
                    </a:cubicBezTo>
                    <a:cubicBezTo>
                      <a:pt x="31034" y="2250"/>
                      <a:pt x="19656" y="-2526"/>
                      <a:pt x="9322" y="1503"/>
                    </a:cubicBezTo>
                    <a:cubicBezTo>
                      <a:pt x="4434" y="3406"/>
                      <a:pt x="592" y="7174"/>
                      <a:pt x="70" y="12584"/>
                    </a:cubicBezTo>
                    <a:cubicBezTo>
                      <a:pt x="-378" y="17210"/>
                      <a:pt x="1375" y="22246"/>
                      <a:pt x="4024" y="26052"/>
                    </a:cubicBezTo>
                    <a:cubicBezTo>
                      <a:pt x="9247" y="33625"/>
                      <a:pt x="17679" y="38102"/>
                      <a:pt x="26707" y="39146"/>
                    </a:cubicBezTo>
                    <a:cubicBezTo>
                      <a:pt x="38757" y="40564"/>
                      <a:pt x="50434" y="35304"/>
                      <a:pt x="60918" y="30006"/>
                    </a:cubicBezTo>
                    <a:cubicBezTo>
                      <a:pt x="67372" y="26723"/>
                      <a:pt x="61701" y="17061"/>
                      <a:pt x="55284" y="20306"/>
                    </a:cubicBezTo>
                    <a:lnTo>
                      <a:pt x="55284" y="20306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930" name="Google Shape;2930;p33"/>
            <p:cNvGrpSpPr/>
            <p:nvPr/>
          </p:nvGrpSpPr>
          <p:grpSpPr>
            <a:xfrm>
              <a:off x="6705564" y="1087849"/>
              <a:ext cx="36158" cy="63124"/>
              <a:chOff x="6705564" y="1087849"/>
              <a:chExt cx="36158" cy="63124"/>
            </a:xfrm>
          </p:grpSpPr>
          <p:sp>
            <p:nvSpPr>
              <p:cNvPr id="2931" name="Google Shape;2931;p33"/>
              <p:cNvSpPr/>
              <p:nvPr/>
            </p:nvSpPr>
            <p:spPr>
              <a:xfrm>
                <a:off x="6711121" y="1093419"/>
                <a:ext cx="25042" cy="51892"/>
              </a:xfrm>
              <a:custGeom>
                <a:rect b="b" l="l" r="r" t="t"/>
                <a:pathLst>
                  <a:path extrusionOk="0" h="51892" w="25042">
                    <a:moveTo>
                      <a:pt x="410" y="51893"/>
                    </a:moveTo>
                    <a:cubicBezTo>
                      <a:pt x="8096" y="43909"/>
                      <a:pt x="14848" y="34955"/>
                      <a:pt x="20556" y="25330"/>
                    </a:cubicBezTo>
                    <a:cubicBezTo>
                      <a:pt x="23056" y="21114"/>
                      <a:pt x="25406" y="16451"/>
                      <a:pt x="24996" y="11526"/>
                    </a:cubicBezTo>
                    <a:cubicBezTo>
                      <a:pt x="24585" y="6676"/>
                      <a:pt x="21228" y="2200"/>
                      <a:pt x="16826" y="633"/>
                    </a:cubicBezTo>
                    <a:cubicBezTo>
                      <a:pt x="12423" y="-934"/>
                      <a:pt x="7126" y="483"/>
                      <a:pt x="3992" y="4065"/>
                    </a:cubicBezTo>
                    <a:cubicBezTo>
                      <a:pt x="-1828" y="10743"/>
                      <a:pt x="709" y="21152"/>
                      <a:pt x="1604" y="30143"/>
                    </a:cubicBezTo>
                    <a:cubicBezTo>
                      <a:pt x="2313" y="37231"/>
                      <a:pt x="1753" y="44431"/>
                      <a:pt x="0" y="51296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32" name="Google Shape;2932;p33"/>
              <p:cNvSpPr/>
              <p:nvPr/>
            </p:nvSpPr>
            <p:spPr>
              <a:xfrm>
                <a:off x="6705564" y="1087849"/>
                <a:ext cx="36158" cy="63124"/>
              </a:xfrm>
              <a:custGeom>
                <a:rect b="b" l="l" r="r" t="t"/>
                <a:pathLst>
                  <a:path extrusionOk="0" h="63124" w="36158">
                    <a:moveTo>
                      <a:pt x="9922" y="61417"/>
                    </a:moveTo>
                    <a:cubicBezTo>
                      <a:pt x="16674" y="54329"/>
                      <a:pt x="22793" y="46606"/>
                      <a:pt x="28091" y="38361"/>
                    </a:cubicBezTo>
                    <a:cubicBezTo>
                      <a:pt x="33164" y="30452"/>
                      <a:pt x="38760" y="20976"/>
                      <a:pt x="34843" y="11426"/>
                    </a:cubicBezTo>
                    <a:cubicBezTo>
                      <a:pt x="31224" y="2584"/>
                      <a:pt x="21412" y="-2453"/>
                      <a:pt x="12235" y="1203"/>
                    </a:cubicBezTo>
                    <a:cubicBezTo>
                      <a:pt x="2946" y="4897"/>
                      <a:pt x="-151" y="14485"/>
                      <a:pt x="296" y="23774"/>
                    </a:cubicBezTo>
                    <a:cubicBezTo>
                      <a:pt x="520" y="28587"/>
                      <a:pt x="1453" y="33325"/>
                      <a:pt x="1751" y="38100"/>
                    </a:cubicBezTo>
                    <a:cubicBezTo>
                      <a:pt x="2087" y="43920"/>
                      <a:pt x="1565" y="49665"/>
                      <a:pt x="184" y="55336"/>
                    </a:cubicBezTo>
                    <a:cubicBezTo>
                      <a:pt x="-1532" y="62313"/>
                      <a:pt x="9250" y="65297"/>
                      <a:pt x="10966" y="58321"/>
                    </a:cubicBezTo>
                    <a:cubicBezTo>
                      <a:pt x="13018" y="49964"/>
                      <a:pt x="13503" y="41495"/>
                      <a:pt x="12459" y="32952"/>
                    </a:cubicBezTo>
                    <a:cubicBezTo>
                      <a:pt x="11787" y="27281"/>
                      <a:pt x="9773" y="19409"/>
                      <a:pt x="13093" y="14261"/>
                    </a:cubicBezTo>
                    <a:cubicBezTo>
                      <a:pt x="15891" y="9859"/>
                      <a:pt x="21785" y="10344"/>
                      <a:pt x="24136" y="14746"/>
                    </a:cubicBezTo>
                    <a:cubicBezTo>
                      <a:pt x="27232" y="20529"/>
                      <a:pt x="21524" y="27915"/>
                      <a:pt x="18465" y="32691"/>
                    </a:cubicBezTo>
                    <a:cubicBezTo>
                      <a:pt x="13690" y="40152"/>
                      <a:pt x="8168" y="47054"/>
                      <a:pt x="2050" y="53471"/>
                    </a:cubicBezTo>
                    <a:cubicBezTo>
                      <a:pt x="-2949" y="58694"/>
                      <a:pt x="4960" y="66640"/>
                      <a:pt x="9922" y="61417"/>
                    </a:cubicBezTo>
                    <a:lnTo>
                      <a:pt x="9922" y="61417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933" name="Google Shape;2933;p33"/>
            <p:cNvGrpSpPr/>
            <p:nvPr/>
          </p:nvGrpSpPr>
          <p:grpSpPr>
            <a:xfrm>
              <a:off x="6654528" y="1043673"/>
              <a:ext cx="45879" cy="82566"/>
              <a:chOff x="6654528" y="1043673"/>
              <a:chExt cx="45879" cy="82566"/>
            </a:xfrm>
          </p:grpSpPr>
          <p:sp>
            <p:nvSpPr>
              <p:cNvPr id="2934" name="Google Shape;2934;p33"/>
              <p:cNvSpPr/>
              <p:nvPr/>
            </p:nvSpPr>
            <p:spPr>
              <a:xfrm>
                <a:off x="6660164" y="1049081"/>
                <a:ext cx="34654" cy="71645"/>
              </a:xfrm>
              <a:custGeom>
                <a:rect b="b" l="l" r="r" t="t"/>
                <a:pathLst>
                  <a:path extrusionOk="0" h="71645" w="34654">
                    <a:moveTo>
                      <a:pt x="31744" y="65601"/>
                    </a:moveTo>
                    <a:cubicBezTo>
                      <a:pt x="31856" y="58774"/>
                      <a:pt x="32005" y="51947"/>
                      <a:pt x="32117" y="45120"/>
                    </a:cubicBezTo>
                    <a:cubicBezTo>
                      <a:pt x="32378" y="30943"/>
                      <a:pt x="32117" y="15199"/>
                      <a:pt x="22865" y="4791"/>
                    </a:cubicBezTo>
                    <a:cubicBezTo>
                      <a:pt x="21224" y="2925"/>
                      <a:pt x="19246" y="1284"/>
                      <a:pt x="16971" y="500"/>
                    </a:cubicBezTo>
                    <a:cubicBezTo>
                      <a:pt x="12792" y="-917"/>
                      <a:pt x="8017" y="799"/>
                      <a:pt x="4995" y="4119"/>
                    </a:cubicBezTo>
                    <a:cubicBezTo>
                      <a:pt x="1973" y="7402"/>
                      <a:pt x="481" y="12028"/>
                      <a:pt x="108" y="16580"/>
                    </a:cubicBezTo>
                    <a:cubicBezTo>
                      <a:pt x="-638" y="25533"/>
                      <a:pt x="2570" y="34450"/>
                      <a:pt x="7345" y="41949"/>
                    </a:cubicBezTo>
                    <a:cubicBezTo>
                      <a:pt x="12120" y="49447"/>
                      <a:pt x="18463" y="55678"/>
                      <a:pt x="24730" y="61833"/>
                    </a:cubicBezTo>
                    <a:cubicBezTo>
                      <a:pt x="28051" y="65116"/>
                      <a:pt x="31371" y="68362"/>
                      <a:pt x="34654" y="71645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35" name="Google Shape;2935;p33"/>
              <p:cNvSpPr/>
              <p:nvPr/>
            </p:nvSpPr>
            <p:spPr>
              <a:xfrm>
                <a:off x="6654528" y="1043673"/>
                <a:ext cx="45879" cy="82566"/>
              </a:xfrm>
              <a:custGeom>
                <a:rect b="b" l="l" r="r" t="t"/>
                <a:pathLst>
                  <a:path extrusionOk="0" h="82566" w="45879">
                    <a:moveTo>
                      <a:pt x="42976" y="71010"/>
                    </a:moveTo>
                    <a:cubicBezTo>
                      <a:pt x="43200" y="58698"/>
                      <a:pt x="44170" y="46126"/>
                      <a:pt x="42938" y="33852"/>
                    </a:cubicBezTo>
                    <a:cubicBezTo>
                      <a:pt x="41894" y="23145"/>
                      <a:pt x="38835" y="11206"/>
                      <a:pt x="30179" y="4006"/>
                    </a:cubicBezTo>
                    <a:cubicBezTo>
                      <a:pt x="20069" y="-4388"/>
                      <a:pt x="6825" y="1320"/>
                      <a:pt x="2199" y="12699"/>
                    </a:cubicBezTo>
                    <a:cubicBezTo>
                      <a:pt x="-2464" y="24227"/>
                      <a:pt x="856" y="37657"/>
                      <a:pt x="6862" y="48029"/>
                    </a:cubicBezTo>
                    <a:cubicBezTo>
                      <a:pt x="14249" y="60750"/>
                      <a:pt x="25964" y="70711"/>
                      <a:pt x="36297" y="80934"/>
                    </a:cubicBezTo>
                    <a:cubicBezTo>
                      <a:pt x="41446" y="86007"/>
                      <a:pt x="49355" y="78098"/>
                      <a:pt x="44207" y="73024"/>
                    </a:cubicBezTo>
                    <a:cubicBezTo>
                      <a:pt x="34806" y="63772"/>
                      <a:pt x="24061" y="54781"/>
                      <a:pt x="17122" y="43402"/>
                    </a:cubicBezTo>
                    <a:cubicBezTo>
                      <a:pt x="13839" y="38030"/>
                      <a:pt x="11414" y="31912"/>
                      <a:pt x="11190" y="25570"/>
                    </a:cubicBezTo>
                    <a:cubicBezTo>
                      <a:pt x="11041" y="20757"/>
                      <a:pt x="11899" y="14266"/>
                      <a:pt x="16637" y="11729"/>
                    </a:cubicBezTo>
                    <a:cubicBezTo>
                      <a:pt x="21151" y="9304"/>
                      <a:pt x="24621" y="13669"/>
                      <a:pt x="26784" y="17213"/>
                    </a:cubicBezTo>
                    <a:cubicBezTo>
                      <a:pt x="29620" y="21876"/>
                      <a:pt x="30963" y="27323"/>
                      <a:pt x="31597" y="32695"/>
                    </a:cubicBezTo>
                    <a:cubicBezTo>
                      <a:pt x="33089" y="45305"/>
                      <a:pt x="31970" y="58288"/>
                      <a:pt x="31746" y="70935"/>
                    </a:cubicBezTo>
                    <a:cubicBezTo>
                      <a:pt x="31634" y="78210"/>
                      <a:pt x="42826" y="78210"/>
                      <a:pt x="42976" y="71010"/>
                    </a:cubicBezTo>
                    <a:lnTo>
                      <a:pt x="42976" y="71010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39" name="Shape 29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940" name="Google Shape;2940;p34"/>
          <p:cNvGraphicFramePr/>
          <p:nvPr/>
        </p:nvGraphicFramePr>
        <p:xfrm>
          <a:off x="1473738" y="1009238"/>
          <a:ext cx="3000000" cy="3000000"/>
        </p:xfrm>
        <a:graphic>
          <a:graphicData uri="http://schemas.openxmlformats.org/drawingml/2006/table">
            <a:tbl>
              <a:tblPr>
                <a:noFill/>
                <a:tableStyleId>{824B9716-2654-4D3A-BFF6-FDA8A9BB03AC}</a:tableStyleId>
              </a:tblPr>
              <a:tblGrid>
                <a:gridCol w="382850"/>
                <a:gridCol w="382850"/>
                <a:gridCol w="382850"/>
                <a:gridCol w="382850"/>
                <a:gridCol w="382850"/>
                <a:gridCol w="382850"/>
                <a:gridCol w="382850"/>
              </a:tblGrid>
              <a:tr h="22927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latin typeface="Dekko"/>
                          <a:ea typeface="Dekko"/>
                          <a:cs typeface="Dekko"/>
                          <a:sym typeface="Dekko"/>
                        </a:rPr>
                        <a:t>M</a:t>
                      </a:r>
                      <a:endParaRPr b="1" sz="1200">
                        <a:solidFill>
                          <a:srgbClr val="000000"/>
                        </a:solidFill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rgbClr val="000000"/>
                          </a:solidFill>
                          <a:latin typeface="Dekko"/>
                          <a:ea typeface="Dekko"/>
                          <a:cs typeface="Dekko"/>
                          <a:sym typeface="Dekko"/>
                        </a:rPr>
                        <a:t>T</a:t>
                      </a:r>
                      <a:endParaRPr b="1" sz="1200">
                        <a:solidFill>
                          <a:srgbClr val="000000"/>
                        </a:solidFill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rgbClr val="000000"/>
                          </a:solidFill>
                          <a:latin typeface="Dekko"/>
                          <a:ea typeface="Dekko"/>
                          <a:cs typeface="Dekko"/>
                          <a:sym typeface="Dekko"/>
                        </a:rPr>
                        <a:t>W</a:t>
                      </a:r>
                      <a:endParaRPr b="1" sz="1200">
                        <a:solidFill>
                          <a:srgbClr val="000000"/>
                        </a:solidFill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rgbClr val="000000"/>
                          </a:solidFill>
                          <a:latin typeface="Dekko"/>
                          <a:ea typeface="Dekko"/>
                          <a:cs typeface="Dekko"/>
                          <a:sym typeface="Dekko"/>
                        </a:rPr>
                        <a:t>T</a:t>
                      </a:r>
                      <a:endParaRPr b="1" sz="1200">
                        <a:solidFill>
                          <a:srgbClr val="000000"/>
                        </a:solidFill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rgbClr val="000000"/>
                          </a:solidFill>
                          <a:latin typeface="Dekko"/>
                          <a:ea typeface="Dekko"/>
                          <a:cs typeface="Dekko"/>
                          <a:sym typeface="Dekko"/>
                        </a:rPr>
                        <a:t>F</a:t>
                      </a:r>
                      <a:endParaRPr b="1" sz="1200">
                        <a:solidFill>
                          <a:srgbClr val="000000"/>
                        </a:solidFill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rgbClr val="000000"/>
                          </a:solidFill>
                          <a:latin typeface="Dekko"/>
                          <a:ea typeface="Dekko"/>
                          <a:cs typeface="Dekko"/>
                          <a:sym typeface="Dekko"/>
                        </a:rPr>
                        <a:t>S</a:t>
                      </a:r>
                      <a:endParaRPr b="1" sz="1200">
                        <a:solidFill>
                          <a:srgbClr val="000000"/>
                        </a:solidFill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rgbClr val="000000"/>
                          </a:solidFill>
                          <a:latin typeface="Dekko"/>
                          <a:ea typeface="Dekko"/>
                          <a:cs typeface="Dekko"/>
                          <a:sym typeface="Dekko"/>
                        </a:rPr>
                        <a:t>S</a:t>
                      </a:r>
                      <a:endParaRPr b="1" sz="1200">
                        <a:solidFill>
                          <a:srgbClr val="000000"/>
                        </a:solidFill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095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1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2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3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095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4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5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6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7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8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9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10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</a:tr>
              <a:tr h="3095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11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12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13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14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15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16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17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095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18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19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20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21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22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23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24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095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25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26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27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28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29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30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31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095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2941" name="Google Shape;2941;p34"/>
          <p:cNvSpPr txBox="1"/>
          <p:nvPr>
            <p:ph idx="3" type="body"/>
          </p:nvPr>
        </p:nvSpPr>
        <p:spPr>
          <a:xfrm>
            <a:off x="6331525" y="2790951"/>
            <a:ext cx="1487700" cy="1612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42" name="Google Shape;2942;p34"/>
          <p:cNvSpPr txBox="1"/>
          <p:nvPr>
            <p:ph idx="5" type="body"/>
          </p:nvPr>
        </p:nvSpPr>
        <p:spPr>
          <a:xfrm>
            <a:off x="6331525" y="757900"/>
            <a:ext cx="1487700" cy="16134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43" name="Google Shape;2943;p34"/>
          <p:cNvSpPr txBox="1"/>
          <p:nvPr>
            <p:ph idx="6" type="body"/>
          </p:nvPr>
        </p:nvSpPr>
        <p:spPr>
          <a:xfrm>
            <a:off x="7819250" y="4785900"/>
            <a:ext cx="1487700" cy="16503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44" name="Google Shape;2944;p34"/>
          <p:cNvSpPr txBox="1"/>
          <p:nvPr>
            <p:ph idx="7" type="body"/>
          </p:nvPr>
        </p:nvSpPr>
        <p:spPr>
          <a:xfrm>
            <a:off x="9307000" y="4786275"/>
            <a:ext cx="1487700" cy="16503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45" name="Google Shape;2945;p34"/>
          <p:cNvSpPr txBox="1"/>
          <p:nvPr>
            <p:ph idx="2" type="body"/>
          </p:nvPr>
        </p:nvSpPr>
        <p:spPr>
          <a:xfrm>
            <a:off x="7819250" y="2790700"/>
            <a:ext cx="1487700" cy="1612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46" name="Google Shape;2946;p34"/>
          <p:cNvSpPr txBox="1"/>
          <p:nvPr>
            <p:ph idx="1" type="body"/>
          </p:nvPr>
        </p:nvSpPr>
        <p:spPr>
          <a:xfrm>
            <a:off x="9307000" y="2791224"/>
            <a:ext cx="1487700" cy="1612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47" name="Google Shape;2947;p34"/>
          <p:cNvSpPr txBox="1"/>
          <p:nvPr>
            <p:ph idx="4" type="body"/>
          </p:nvPr>
        </p:nvSpPr>
        <p:spPr>
          <a:xfrm>
            <a:off x="7819250" y="757699"/>
            <a:ext cx="1487700" cy="16134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48" name="Google Shape;2948;p34"/>
          <p:cNvSpPr/>
          <p:nvPr/>
        </p:nvSpPr>
        <p:spPr>
          <a:xfrm rot="226196">
            <a:off x="9247818" y="657764"/>
            <a:ext cx="1606075" cy="1699568"/>
          </a:xfrm>
          <a:prstGeom prst="rect">
            <a:avLst/>
          </a:prstGeom>
          <a:solidFill>
            <a:schemeClr val="accent3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600">
                <a:latin typeface="Glass Antiqua"/>
                <a:ea typeface="Glass Antiqua"/>
                <a:cs typeface="Glass Antiqua"/>
                <a:sym typeface="Glass Antiqua"/>
              </a:rPr>
              <a:t>You Can Do It!</a:t>
            </a:r>
            <a:endParaRPr b="1" sz="2600">
              <a:latin typeface="Glass Antiqua"/>
              <a:ea typeface="Glass Antiqua"/>
              <a:cs typeface="Glass Antiqua"/>
              <a:sym typeface="Glass Antiqua"/>
            </a:endParaRPr>
          </a:p>
        </p:txBody>
      </p:sp>
      <p:sp>
        <p:nvSpPr>
          <p:cNvPr id="2949" name="Google Shape;2949;p34"/>
          <p:cNvSpPr/>
          <p:nvPr/>
        </p:nvSpPr>
        <p:spPr>
          <a:xfrm rot="-240181">
            <a:off x="6334054" y="4589460"/>
            <a:ext cx="1482617" cy="179718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950" name="Google Shape;2950;p34"/>
          <p:cNvPicPr preferRelativeResize="0"/>
          <p:nvPr/>
        </p:nvPicPr>
        <p:blipFill rotWithShape="1">
          <a:blip r:embed="rId3">
            <a:alphaModFix/>
          </a:blip>
          <a:srcRect b="0" l="19067" r="21714" t="0"/>
          <a:stretch/>
        </p:blipFill>
        <p:spPr>
          <a:xfrm rot="-239996">
            <a:off x="6432237" y="4697176"/>
            <a:ext cx="1265000" cy="1263576"/>
          </a:xfrm>
          <a:prstGeom prst="rect">
            <a:avLst/>
          </a:prstGeom>
          <a:noFill/>
          <a:ln>
            <a:noFill/>
          </a:ln>
        </p:spPr>
      </p:pic>
      <p:sp>
        <p:nvSpPr>
          <p:cNvPr id="2951" name="Google Shape;2951;p34"/>
          <p:cNvSpPr/>
          <p:nvPr/>
        </p:nvSpPr>
        <p:spPr>
          <a:xfrm rot="10405083">
            <a:off x="6470336" y="4460726"/>
            <a:ext cx="1002326" cy="290145"/>
          </a:xfrm>
          <a:custGeom>
            <a:rect b="b" l="l" r="r" t="t"/>
            <a:pathLst>
              <a:path extrusionOk="0" h="1673412" w="7659384">
                <a:moveTo>
                  <a:pt x="197437" y="0"/>
                </a:moveTo>
                <a:lnTo>
                  <a:pt x="7604587" y="0"/>
                </a:lnTo>
                <a:lnTo>
                  <a:pt x="7349060" y="196414"/>
                </a:lnTo>
                <a:lnTo>
                  <a:pt x="7659384" y="434947"/>
                </a:lnTo>
                <a:lnTo>
                  <a:pt x="7659384" y="462083"/>
                </a:lnTo>
                <a:lnTo>
                  <a:pt x="7349061" y="700616"/>
                </a:lnTo>
                <a:lnTo>
                  <a:pt x="7658358" y="938359"/>
                </a:lnTo>
                <a:lnTo>
                  <a:pt x="7349060" y="1176104"/>
                </a:lnTo>
                <a:lnTo>
                  <a:pt x="7659384" y="1414637"/>
                </a:lnTo>
                <a:lnTo>
                  <a:pt x="7659384" y="1441774"/>
                </a:lnTo>
                <a:lnTo>
                  <a:pt x="7358029" y="1673412"/>
                </a:lnTo>
                <a:lnTo>
                  <a:pt x="211955" y="1673412"/>
                </a:lnTo>
                <a:lnTo>
                  <a:pt x="327976" y="1584232"/>
                </a:lnTo>
                <a:lnTo>
                  <a:pt x="0" y="1332130"/>
                </a:lnTo>
                <a:lnTo>
                  <a:pt x="327975" y="1080030"/>
                </a:lnTo>
                <a:lnTo>
                  <a:pt x="18678" y="842286"/>
                </a:lnTo>
                <a:lnTo>
                  <a:pt x="327976" y="604542"/>
                </a:lnTo>
                <a:lnTo>
                  <a:pt x="0" y="352440"/>
                </a:lnTo>
                <a:lnTo>
                  <a:pt x="327975" y="100340"/>
                </a:lnTo>
                <a:close/>
              </a:path>
            </a:pathLst>
          </a:custGeom>
          <a:solidFill>
            <a:srgbClr val="FFFFFF">
              <a:alpha val="50980"/>
            </a:srgbClr>
          </a:solidFill>
          <a:ln>
            <a:noFill/>
          </a:ln>
        </p:spPr>
        <p:txBody>
          <a:bodyPr anchorCtr="0" anchor="ctr" bIns="122825" lIns="245700" spcFirstLastPara="1" rIns="245700" wrap="square" tIns="1228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2952" name="Google Shape;2952;p34"/>
          <p:cNvSpPr/>
          <p:nvPr/>
        </p:nvSpPr>
        <p:spPr>
          <a:xfrm rot="-10405083">
            <a:off x="9631741" y="535047"/>
            <a:ext cx="1002326" cy="291109"/>
          </a:xfrm>
          <a:custGeom>
            <a:rect b="b" l="l" r="r" t="t"/>
            <a:pathLst>
              <a:path extrusionOk="0" h="1673412" w="7659384">
                <a:moveTo>
                  <a:pt x="197437" y="0"/>
                </a:moveTo>
                <a:lnTo>
                  <a:pt x="7604587" y="0"/>
                </a:lnTo>
                <a:lnTo>
                  <a:pt x="7349060" y="196414"/>
                </a:lnTo>
                <a:lnTo>
                  <a:pt x="7659384" y="434947"/>
                </a:lnTo>
                <a:lnTo>
                  <a:pt x="7659384" y="462083"/>
                </a:lnTo>
                <a:lnTo>
                  <a:pt x="7349061" y="700616"/>
                </a:lnTo>
                <a:lnTo>
                  <a:pt x="7658358" y="938359"/>
                </a:lnTo>
                <a:lnTo>
                  <a:pt x="7349060" y="1176104"/>
                </a:lnTo>
                <a:lnTo>
                  <a:pt x="7659384" y="1414637"/>
                </a:lnTo>
                <a:lnTo>
                  <a:pt x="7659384" y="1441774"/>
                </a:lnTo>
                <a:lnTo>
                  <a:pt x="7358029" y="1673412"/>
                </a:lnTo>
                <a:lnTo>
                  <a:pt x="211955" y="1673412"/>
                </a:lnTo>
                <a:lnTo>
                  <a:pt x="327976" y="1584232"/>
                </a:lnTo>
                <a:lnTo>
                  <a:pt x="0" y="1332130"/>
                </a:lnTo>
                <a:lnTo>
                  <a:pt x="327975" y="1080030"/>
                </a:lnTo>
                <a:lnTo>
                  <a:pt x="18678" y="842286"/>
                </a:lnTo>
                <a:lnTo>
                  <a:pt x="327976" y="604542"/>
                </a:lnTo>
                <a:lnTo>
                  <a:pt x="0" y="352440"/>
                </a:lnTo>
                <a:lnTo>
                  <a:pt x="327975" y="100340"/>
                </a:lnTo>
                <a:close/>
              </a:path>
            </a:pathLst>
          </a:custGeom>
          <a:solidFill>
            <a:srgbClr val="FFFFFF">
              <a:alpha val="50980"/>
            </a:srgbClr>
          </a:solidFill>
          <a:ln>
            <a:noFill/>
          </a:ln>
        </p:spPr>
        <p:txBody>
          <a:bodyPr anchorCtr="0" anchor="ctr" bIns="122825" lIns="245700" spcFirstLastPara="1" rIns="245700" wrap="square" tIns="1228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2953" name="Google Shape;2953;p34"/>
          <p:cNvSpPr txBox="1"/>
          <p:nvPr>
            <p:ph idx="8" type="body"/>
          </p:nvPr>
        </p:nvSpPr>
        <p:spPr>
          <a:xfrm>
            <a:off x="4187952" y="1140400"/>
            <a:ext cx="1857600" cy="5239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❏"/>
            </a:pPr>
            <a:r>
              <a:rPr lang="en"/>
              <a:t>I have to do this.</a:t>
            </a:r>
            <a:endParaRPr/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❏"/>
            </a:pPr>
            <a:r>
              <a:rPr lang="en" strike="sngStrike"/>
              <a:t>I have to do that.</a:t>
            </a:r>
            <a:endParaRPr strike="sngStrike"/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❏"/>
            </a:pPr>
            <a:r>
              <a:rPr lang="en"/>
              <a:t>And that too.</a:t>
            </a:r>
            <a:endParaRPr/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❏"/>
            </a:pPr>
            <a:r>
              <a:rPr lang="en"/>
              <a:t>And this too.</a:t>
            </a:r>
            <a:endParaRPr/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❏"/>
            </a:pPr>
            <a:r>
              <a:rPr lang="en"/>
              <a:t>Oh! And don’t forget about that!</a:t>
            </a:r>
            <a:endParaRPr/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❏"/>
            </a:pPr>
            <a:r>
              <a:rPr lang="en"/>
              <a:t>Remember to pick up this.</a:t>
            </a:r>
            <a:endParaRPr/>
          </a:p>
        </p:txBody>
      </p:sp>
      <p:sp>
        <p:nvSpPr>
          <p:cNvPr id="2954" name="Google Shape;2954;p34"/>
          <p:cNvSpPr/>
          <p:nvPr/>
        </p:nvSpPr>
        <p:spPr>
          <a:xfrm rot="-222257">
            <a:off x="1481057" y="3565853"/>
            <a:ext cx="2530687" cy="2678020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latin typeface="Dekko"/>
                <a:ea typeface="Dekko"/>
                <a:cs typeface="Dekko"/>
                <a:sym typeface="Dekko"/>
              </a:rPr>
              <a:t>“Do the best you can until you know better. Then when you know better, do better.”</a:t>
            </a:r>
            <a:endParaRPr sz="1700">
              <a:latin typeface="Dekko"/>
              <a:ea typeface="Dekko"/>
              <a:cs typeface="Dekko"/>
              <a:sym typeface="Dekk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00">
              <a:latin typeface="Dekko"/>
              <a:ea typeface="Dekko"/>
              <a:cs typeface="Dekko"/>
              <a:sym typeface="Dekk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00">
              <a:latin typeface="Dekko"/>
              <a:ea typeface="Dekko"/>
              <a:cs typeface="Dekko"/>
              <a:sym typeface="Dekk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700">
                <a:highlight>
                  <a:schemeClr val="accent1"/>
                </a:highlight>
                <a:latin typeface="Dekko"/>
                <a:ea typeface="Dekko"/>
                <a:cs typeface="Dekko"/>
                <a:sym typeface="Dekko"/>
              </a:rPr>
              <a:t>-Maya Angelou</a:t>
            </a:r>
            <a:endParaRPr b="1" sz="1700">
              <a:highlight>
                <a:schemeClr val="accent1"/>
              </a:highlight>
              <a:latin typeface="Dekko"/>
              <a:ea typeface="Dekko"/>
              <a:cs typeface="Dekko"/>
              <a:sym typeface="Dekko"/>
            </a:endParaRPr>
          </a:p>
        </p:txBody>
      </p:sp>
      <p:sp>
        <p:nvSpPr>
          <p:cNvPr id="2955" name="Google Shape;2955;p34"/>
          <p:cNvSpPr/>
          <p:nvPr/>
        </p:nvSpPr>
        <p:spPr>
          <a:xfrm rot="10733898">
            <a:off x="2172022" y="3391834"/>
            <a:ext cx="995904" cy="292847"/>
          </a:xfrm>
          <a:custGeom>
            <a:rect b="b" l="l" r="r" t="t"/>
            <a:pathLst>
              <a:path extrusionOk="0" h="1673412" w="7659384">
                <a:moveTo>
                  <a:pt x="197437" y="0"/>
                </a:moveTo>
                <a:lnTo>
                  <a:pt x="7604587" y="0"/>
                </a:lnTo>
                <a:lnTo>
                  <a:pt x="7349060" y="196414"/>
                </a:lnTo>
                <a:lnTo>
                  <a:pt x="7659384" y="434947"/>
                </a:lnTo>
                <a:lnTo>
                  <a:pt x="7659384" y="462083"/>
                </a:lnTo>
                <a:lnTo>
                  <a:pt x="7349061" y="700616"/>
                </a:lnTo>
                <a:lnTo>
                  <a:pt x="7658358" y="938359"/>
                </a:lnTo>
                <a:lnTo>
                  <a:pt x="7349060" y="1176104"/>
                </a:lnTo>
                <a:lnTo>
                  <a:pt x="7659384" y="1414637"/>
                </a:lnTo>
                <a:lnTo>
                  <a:pt x="7659384" y="1441774"/>
                </a:lnTo>
                <a:lnTo>
                  <a:pt x="7358029" y="1673412"/>
                </a:lnTo>
                <a:lnTo>
                  <a:pt x="211955" y="1673412"/>
                </a:lnTo>
                <a:lnTo>
                  <a:pt x="327976" y="1584232"/>
                </a:lnTo>
                <a:lnTo>
                  <a:pt x="0" y="1332130"/>
                </a:lnTo>
                <a:lnTo>
                  <a:pt x="327975" y="1080030"/>
                </a:lnTo>
                <a:lnTo>
                  <a:pt x="18678" y="842286"/>
                </a:lnTo>
                <a:lnTo>
                  <a:pt x="327976" y="604542"/>
                </a:lnTo>
                <a:lnTo>
                  <a:pt x="0" y="352440"/>
                </a:lnTo>
                <a:lnTo>
                  <a:pt x="327975" y="100340"/>
                </a:lnTo>
                <a:close/>
              </a:path>
            </a:pathLst>
          </a:custGeom>
          <a:solidFill>
            <a:srgbClr val="FFFFFF">
              <a:alpha val="50980"/>
            </a:srgbClr>
          </a:solidFill>
          <a:ln>
            <a:noFill/>
          </a:ln>
        </p:spPr>
        <p:txBody>
          <a:bodyPr anchorCtr="0" anchor="ctr" bIns="122825" lIns="245700" spcFirstLastPara="1" rIns="245700" wrap="square" tIns="1228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/>
          </a:p>
        </p:txBody>
      </p:sp>
      <p:grpSp>
        <p:nvGrpSpPr>
          <p:cNvPr id="2956" name="Google Shape;2956;p34"/>
          <p:cNvGrpSpPr/>
          <p:nvPr/>
        </p:nvGrpSpPr>
        <p:grpSpPr>
          <a:xfrm rot="-233258">
            <a:off x="34827" y="537846"/>
            <a:ext cx="874750" cy="5782312"/>
            <a:chOff x="1043273" y="578498"/>
            <a:chExt cx="874749" cy="5782306"/>
          </a:xfrm>
        </p:grpSpPr>
        <p:grpSp>
          <p:nvGrpSpPr>
            <p:cNvPr id="2957" name="Google Shape;2957;p34"/>
            <p:cNvGrpSpPr/>
            <p:nvPr/>
          </p:nvGrpSpPr>
          <p:grpSpPr>
            <a:xfrm rot="286361">
              <a:off x="1282600" y="584974"/>
              <a:ext cx="396096" cy="5769354"/>
              <a:chOff x="9448800" y="476250"/>
              <a:chExt cx="396109" cy="5769543"/>
            </a:xfrm>
          </p:grpSpPr>
          <p:sp>
            <p:nvSpPr>
              <p:cNvPr id="2958" name="Google Shape;2958;p34"/>
              <p:cNvSpPr/>
              <p:nvPr/>
            </p:nvSpPr>
            <p:spPr>
              <a:xfrm>
                <a:off x="9508546" y="6169267"/>
                <a:ext cx="276759" cy="76526"/>
              </a:xfrm>
              <a:custGeom>
                <a:rect b="b" l="l" r="r" t="t"/>
                <a:pathLst>
                  <a:path extrusionOk="0" h="64579" w="233552">
                    <a:moveTo>
                      <a:pt x="206026" y="64579"/>
                    </a:moveTo>
                    <a:lnTo>
                      <a:pt x="27527" y="64579"/>
                    </a:lnTo>
                    <a:cubicBezTo>
                      <a:pt x="12382" y="64579"/>
                      <a:pt x="0" y="52197"/>
                      <a:pt x="0" y="37052"/>
                    </a:cubicBezTo>
                    <a:lnTo>
                      <a:pt x="0" y="27527"/>
                    </a:lnTo>
                    <a:cubicBezTo>
                      <a:pt x="0" y="12383"/>
                      <a:pt x="12382" y="0"/>
                      <a:pt x="27527" y="0"/>
                    </a:cubicBezTo>
                    <a:lnTo>
                      <a:pt x="206026" y="0"/>
                    </a:lnTo>
                    <a:cubicBezTo>
                      <a:pt x="221171" y="0"/>
                      <a:pt x="233553" y="12383"/>
                      <a:pt x="233553" y="27527"/>
                    </a:cubicBezTo>
                    <a:lnTo>
                      <a:pt x="233553" y="37052"/>
                    </a:lnTo>
                    <a:cubicBezTo>
                      <a:pt x="233553" y="52197"/>
                      <a:pt x="221171" y="64579"/>
                      <a:pt x="206026" y="64579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  <a:effectLst>
                <a:outerShdw blurRad="57150" rotWithShape="0" algn="bl" dir="1560000" dist="114300">
                  <a:srgbClr val="000000">
                    <a:alpha val="24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59" name="Google Shape;2959;p34"/>
              <p:cNvSpPr/>
              <p:nvPr/>
            </p:nvSpPr>
            <p:spPr>
              <a:xfrm>
                <a:off x="9508546" y="6159742"/>
                <a:ext cx="276759" cy="76526"/>
              </a:xfrm>
              <a:custGeom>
                <a:rect b="b" l="l" r="r" t="t"/>
                <a:pathLst>
                  <a:path extrusionOk="0" h="64579" w="233552">
                    <a:moveTo>
                      <a:pt x="206026" y="64579"/>
                    </a:moveTo>
                    <a:lnTo>
                      <a:pt x="27527" y="64579"/>
                    </a:lnTo>
                    <a:cubicBezTo>
                      <a:pt x="12382" y="64579"/>
                      <a:pt x="0" y="52197"/>
                      <a:pt x="0" y="37052"/>
                    </a:cubicBezTo>
                    <a:lnTo>
                      <a:pt x="0" y="27527"/>
                    </a:lnTo>
                    <a:cubicBezTo>
                      <a:pt x="0" y="12383"/>
                      <a:pt x="12382" y="0"/>
                      <a:pt x="27527" y="0"/>
                    </a:cubicBezTo>
                    <a:lnTo>
                      <a:pt x="206026" y="0"/>
                    </a:lnTo>
                    <a:cubicBezTo>
                      <a:pt x="221171" y="0"/>
                      <a:pt x="233553" y="12383"/>
                      <a:pt x="233553" y="27527"/>
                    </a:cubicBezTo>
                    <a:lnTo>
                      <a:pt x="233553" y="37052"/>
                    </a:lnTo>
                    <a:cubicBezTo>
                      <a:pt x="233553" y="52197"/>
                      <a:pt x="221171" y="64579"/>
                      <a:pt x="206026" y="64579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  <a:effectLst>
                <a:outerShdw blurRad="57150" rotWithShape="0" algn="bl" dir="1560000" dist="114300">
                  <a:srgbClr val="000000">
                    <a:alpha val="24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60" name="Google Shape;2960;p34"/>
              <p:cNvSpPr/>
              <p:nvPr/>
            </p:nvSpPr>
            <p:spPr>
              <a:xfrm>
                <a:off x="9470400" y="2556607"/>
                <a:ext cx="352568" cy="3647434"/>
              </a:xfrm>
              <a:custGeom>
                <a:rect b="b" l="l" r="r" t="t"/>
                <a:pathLst>
                  <a:path extrusionOk="0" h="3078003" w="256413">
                    <a:moveTo>
                      <a:pt x="95" y="0"/>
                    </a:moveTo>
                    <a:lnTo>
                      <a:pt x="256413" y="0"/>
                    </a:lnTo>
                    <a:lnTo>
                      <a:pt x="256413" y="3044000"/>
                    </a:lnTo>
                    <a:cubicBezTo>
                      <a:pt x="256413" y="3062764"/>
                      <a:pt x="241173" y="3078004"/>
                      <a:pt x="222409" y="3078004"/>
                    </a:cubicBezTo>
                    <a:lnTo>
                      <a:pt x="34004" y="3078004"/>
                    </a:lnTo>
                    <a:cubicBezTo>
                      <a:pt x="15240" y="3078004"/>
                      <a:pt x="0" y="3062764"/>
                      <a:pt x="0" y="3044000"/>
                    </a:cubicBezTo>
                    <a:lnTo>
                      <a:pt x="0" y="0"/>
                    </a:lnTo>
                    <a:lnTo>
                      <a:pt x="95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  <a:effectLst>
                <a:outerShdw blurRad="57150" rotWithShape="0" algn="bl" dir="1560000" dist="114300">
                  <a:srgbClr val="000000">
                    <a:alpha val="24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61" name="Google Shape;2961;p34"/>
              <p:cNvSpPr/>
              <p:nvPr/>
            </p:nvSpPr>
            <p:spPr>
              <a:xfrm>
                <a:off x="9470261" y="476250"/>
                <a:ext cx="353399" cy="2082248"/>
              </a:xfrm>
              <a:custGeom>
                <a:rect b="b" l="l" r="r" t="t"/>
                <a:pathLst>
                  <a:path extrusionOk="0" h="1757171" w="298227">
                    <a:moveTo>
                      <a:pt x="298228" y="1757172"/>
                    </a:moveTo>
                    <a:lnTo>
                      <a:pt x="0" y="1757172"/>
                    </a:lnTo>
                    <a:lnTo>
                      <a:pt x="0" y="39910"/>
                    </a:lnTo>
                    <a:cubicBezTo>
                      <a:pt x="0" y="17812"/>
                      <a:pt x="17812" y="0"/>
                      <a:pt x="39815" y="0"/>
                    </a:cubicBezTo>
                    <a:lnTo>
                      <a:pt x="258413" y="0"/>
                    </a:lnTo>
                    <a:cubicBezTo>
                      <a:pt x="280416" y="0"/>
                      <a:pt x="298228" y="17812"/>
                      <a:pt x="298228" y="39815"/>
                    </a:cubicBezTo>
                    <a:lnTo>
                      <a:pt x="298228" y="1757172"/>
                    </a:lnTo>
                    <a:lnTo>
                      <a:pt x="298228" y="1757172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  <a:effectLst>
                <a:outerShdw blurRad="57150" rotWithShape="0" algn="bl" dir="1560000" dist="114300">
                  <a:srgbClr val="000000">
                    <a:alpha val="24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62" name="Google Shape;2962;p34"/>
              <p:cNvSpPr/>
              <p:nvPr/>
            </p:nvSpPr>
            <p:spPr>
              <a:xfrm>
                <a:off x="9448800" y="2485789"/>
                <a:ext cx="396109" cy="152940"/>
              </a:xfrm>
              <a:custGeom>
                <a:rect b="b" l="l" r="r" t="t"/>
                <a:pathLst>
                  <a:path extrusionOk="0" h="129063" w="345947">
                    <a:moveTo>
                      <a:pt x="318421" y="129064"/>
                    </a:moveTo>
                    <a:lnTo>
                      <a:pt x="27527" y="129064"/>
                    </a:lnTo>
                    <a:cubicBezTo>
                      <a:pt x="12383" y="129064"/>
                      <a:pt x="0" y="116681"/>
                      <a:pt x="0" y="101537"/>
                    </a:cubicBezTo>
                    <a:lnTo>
                      <a:pt x="0" y="27527"/>
                    </a:lnTo>
                    <a:cubicBezTo>
                      <a:pt x="0" y="12383"/>
                      <a:pt x="12383" y="0"/>
                      <a:pt x="27527" y="0"/>
                    </a:cubicBezTo>
                    <a:lnTo>
                      <a:pt x="318421" y="0"/>
                    </a:lnTo>
                    <a:cubicBezTo>
                      <a:pt x="333566" y="0"/>
                      <a:pt x="345948" y="12383"/>
                      <a:pt x="345948" y="27527"/>
                    </a:cubicBezTo>
                    <a:lnTo>
                      <a:pt x="345948" y="101537"/>
                    </a:lnTo>
                    <a:cubicBezTo>
                      <a:pt x="345948" y="116681"/>
                      <a:pt x="333566" y="129064"/>
                      <a:pt x="318421" y="129064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  <a:effectLst>
                <a:outerShdw blurRad="57150" rotWithShape="0" algn="bl" dir="1560000" dist="114300">
                  <a:srgbClr val="000000">
                    <a:alpha val="24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63" name="Google Shape;2963;p34"/>
              <p:cNvSpPr/>
              <p:nvPr/>
            </p:nvSpPr>
            <p:spPr>
              <a:xfrm>
                <a:off x="9448800" y="2485789"/>
                <a:ext cx="396109" cy="152940"/>
              </a:xfrm>
              <a:custGeom>
                <a:rect b="b" l="l" r="r" t="t"/>
                <a:pathLst>
                  <a:path extrusionOk="0" h="129063" w="345947">
                    <a:moveTo>
                      <a:pt x="318421" y="129064"/>
                    </a:moveTo>
                    <a:lnTo>
                      <a:pt x="27527" y="129064"/>
                    </a:lnTo>
                    <a:cubicBezTo>
                      <a:pt x="12383" y="129064"/>
                      <a:pt x="0" y="116681"/>
                      <a:pt x="0" y="101537"/>
                    </a:cubicBezTo>
                    <a:lnTo>
                      <a:pt x="0" y="27527"/>
                    </a:lnTo>
                    <a:cubicBezTo>
                      <a:pt x="0" y="12383"/>
                      <a:pt x="12383" y="0"/>
                      <a:pt x="27527" y="0"/>
                    </a:cubicBezTo>
                    <a:lnTo>
                      <a:pt x="318421" y="0"/>
                    </a:lnTo>
                    <a:cubicBezTo>
                      <a:pt x="333566" y="0"/>
                      <a:pt x="345948" y="12383"/>
                      <a:pt x="345948" y="27527"/>
                    </a:cubicBezTo>
                    <a:lnTo>
                      <a:pt x="345948" y="101537"/>
                    </a:lnTo>
                    <a:cubicBezTo>
                      <a:pt x="345948" y="116681"/>
                      <a:pt x="333566" y="129064"/>
                      <a:pt x="318421" y="129064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  <a:effectLst>
                <a:outerShdw blurRad="57150" rotWithShape="0" algn="bl" dir="1560000" dist="114300">
                  <a:srgbClr val="000000">
                    <a:alpha val="24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964" name="Google Shape;2964;p34"/>
            <p:cNvGrpSpPr/>
            <p:nvPr/>
          </p:nvGrpSpPr>
          <p:grpSpPr>
            <a:xfrm rot="286361">
              <a:off x="1282600" y="584974"/>
              <a:ext cx="396096" cy="5769354"/>
              <a:chOff x="9448800" y="476250"/>
              <a:chExt cx="396109" cy="5769543"/>
            </a:xfrm>
          </p:grpSpPr>
          <p:sp>
            <p:nvSpPr>
              <p:cNvPr id="2965" name="Google Shape;2965;p34"/>
              <p:cNvSpPr/>
              <p:nvPr/>
            </p:nvSpPr>
            <p:spPr>
              <a:xfrm>
                <a:off x="9508546" y="6169267"/>
                <a:ext cx="276759" cy="76526"/>
              </a:xfrm>
              <a:custGeom>
                <a:rect b="b" l="l" r="r" t="t"/>
                <a:pathLst>
                  <a:path extrusionOk="0" h="64579" w="233552">
                    <a:moveTo>
                      <a:pt x="206026" y="64579"/>
                    </a:moveTo>
                    <a:lnTo>
                      <a:pt x="27527" y="64579"/>
                    </a:lnTo>
                    <a:cubicBezTo>
                      <a:pt x="12382" y="64579"/>
                      <a:pt x="0" y="52197"/>
                      <a:pt x="0" y="37052"/>
                    </a:cubicBezTo>
                    <a:lnTo>
                      <a:pt x="0" y="27527"/>
                    </a:lnTo>
                    <a:cubicBezTo>
                      <a:pt x="0" y="12383"/>
                      <a:pt x="12382" y="0"/>
                      <a:pt x="27527" y="0"/>
                    </a:cubicBezTo>
                    <a:lnTo>
                      <a:pt x="206026" y="0"/>
                    </a:lnTo>
                    <a:cubicBezTo>
                      <a:pt x="221171" y="0"/>
                      <a:pt x="233553" y="12383"/>
                      <a:pt x="233553" y="27527"/>
                    </a:cubicBezTo>
                    <a:lnTo>
                      <a:pt x="233553" y="37052"/>
                    </a:lnTo>
                    <a:cubicBezTo>
                      <a:pt x="233553" y="52197"/>
                      <a:pt x="221171" y="64579"/>
                      <a:pt x="206026" y="64579"/>
                    </a:cubicBezTo>
                    <a:close/>
                  </a:path>
                </a:pathLst>
              </a:custGeom>
              <a:gradFill>
                <a:gsLst>
                  <a:gs pos="0">
                    <a:srgbClr val="000000"/>
                  </a:gs>
                  <a:gs pos="66000">
                    <a:srgbClr val="434343"/>
                  </a:gs>
                  <a:gs pos="100000">
                    <a:srgbClr val="000000"/>
                  </a:gs>
                </a:gsLst>
                <a:lin ang="0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66" name="Google Shape;2966;p34"/>
              <p:cNvSpPr/>
              <p:nvPr/>
            </p:nvSpPr>
            <p:spPr>
              <a:xfrm>
                <a:off x="9508546" y="6159742"/>
                <a:ext cx="276759" cy="76526"/>
              </a:xfrm>
              <a:custGeom>
                <a:rect b="b" l="l" r="r" t="t"/>
                <a:pathLst>
                  <a:path extrusionOk="0" h="64579" w="233552">
                    <a:moveTo>
                      <a:pt x="206026" y="64579"/>
                    </a:moveTo>
                    <a:lnTo>
                      <a:pt x="27527" y="64579"/>
                    </a:lnTo>
                    <a:cubicBezTo>
                      <a:pt x="12382" y="64579"/>
                      <a:pt x="0" y="52197"/>
                      <a:pt x="0" y="37052"/>
                    </a:cubicBezTo>
                    <a:lnTo>
                      <a:pt x="0" y="27527"/>
                    </a:lnTo>
                    <a:cubicBezTo>
                      <a:pt x="0" y="12383"/>
                      <a:pt x="12382" y="0"/>
                      <a:pt x="27527" y="0"/>
                    </a:cubicBezTo>
                    <a:lnTo>
                      <a:pt x="206026" y="0"/>
                    </a:lnTo>
                    <a:cubicBezTo>
                      <a:pt x="221171" y="0"/>
                      <a:pt x="233553" y="12383"/>
                      <a:pt x="233553" y="27527"/>
                    </a:cubicBezTo>
                    <a:lnTo>
                      <a:pt x="233553" y="37052"/>
                    </a:lnTo>
                    <a:cubicBezTo>
                      <a:pt x="233553" y="52197"/>
                      <a:pt x="221171" y="64579"/>
                      <a:pt x="206026" y="64579"/>
                    </a:cubicBezTo>
                    <a:close/>
                  </a:path>
                </a:pathLst>
              </a:custGeom>
              <a:solidFill>
                <a:srgbClr val="000000">
                  <a:alpha val="2000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67" name="Google Shape;2967;p34"/>
              <p:cNvSpPr/>
              <p:nvPr/>
            </p:nvSpPr>
            <p:spPr>
              <a:xfrm>
                <a:off x="9470400" y="2556607"/>
                <a:ext cx="352568" cy="3647434"/>
              </a:xfrm>
              <a:custGeom>
                <a:rect b="b" l="l" r="r" t="t"/>
                <a:pathLst>
                  <a:path extrusionOk="0" h="3078003" w="256413">
                    <a:moveTo>
                      <a:pt x="95" y="0"/>
                    </a:moveTo>
                    <a:lnTo>
                      <a:pt x="256413" y="0"/>
                    </a:lnTo>
                    <a:lnTo>
                      <a:pt x="256413" y="3044000"/>
                    </a:lnTo>
                    <a:cubicBezTo>
                      <a:pt x="256413" y="3062764"/>
                      <a:pt x="241173" y="3078004"/>
                      <a:pt x="222409" y="3078004"/>
                    </a:cubicBezTo>
                    <a:lnTo>
                      <a:pt x="34004" y="3078004"/>
                    </a:lnTo>
                    <a:cubicBezTo>
                      <a:pt x="15240" y="3078004"/>
                      <a:pt x="0" y="3062764"/>
                      <a:pt x="0" y="3044000"/>
                    </a:cubicBezTo>
                    <a:lnTo>
                      <a:pt x="0" y="0"/>
                    </a:lnTo>
                    <a:lnTo>
                      <a:pt x="95" y="0"/>
                    </a:lnTo>
                    <a:close/>
                  </a:path>
                </a:pathLst>
              </a:custGeom>
              <a:gradFill>
                <a:gsLst>
                  <a:gs pos="0">
                    <a:srgbClr val="D8D8D8"/>
                  </a:gs>
                  <a:gs pos="66000">
                    <a:srgbClr val="FFFFFF"/>
                  </a:gs>
                  <a:gs pos="100000">
                    <a:srgbClr val="F2F2F2"/>
                  </a:gs>
                </a:gsLst>
                <a:lin ang="0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68" name="Google Shape;2968;p34"/>
              <p:cNvSpPr/>
              <p:nvPr/>
            </p:nvSpPr>
            <p:spPr>
              <a:xfrm>
                <a:off x="9470261" y="476250"/>
                <a:ext cx="353399" cy="2082248"/>
              </a:xfrm>
              <a:custGeom>
                <a:rect b="b" l="l" r="r" t="t"/>
                <a:pathLst>
                  <a:path extrusionOk="0" h="1757171" w="298227">
                    <a:moveTo>
                      <a:pt x="298228" y="1757172"/>
                    </a:moveTo>
                    <a:lnTo>
                      <a:pt x="0" y="1757172"/>
                    </a:lnTo>
                    <a:lnTo>
                      <a:pt x="0" y="39910"/>
                    </a:lnTo>
                    <a:cubicBezTo>
                      <a:pt x="0" y="17812"/>
                      <a:pt x="17812" y="0"/>
                      <a:pt x="39815" y="0"/>
                    </a:cubicBezTo>
                    <a:lnTo>
                      <a:pt x="258413" y="0"/>
                    </a:lnTo>
                    <a:cubicBezTo>
                      <a:pt x="280416" y="0"/>
                      <a:pt x="298228" y="17812"/>
                      <a:pt x="298228" y="39815"/>
                    </a:cubicBezTo>
                    <a:lnTo>
                      <a:pt x="298228" y="1757172"/>
                    </a:lnTo>
                    <a:lnTo>
                      <a:pt x="298228" y="1757172"/>
                    </a:lnTo>
                    <a:close/>
                  </a:path>
                </a:pathLst>
              </a:custGeom>
              <a:gradFill>
                <a:gsLst>
                  <a:gs pos="0">
                    <a:srgbClr val="000000"/>
                  </a:gs>
                  <a:gs pos="66000">
                    <a:srgbClr val="434343"/>
                  </a:gs>
                  <a:gs pos="100000">
                    <a:srgbClr val="000000"/>
                  </a:gs>
                </a:gsLst>
                <a:lin ang="0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69" name="Google Shape;2969;p34"/>
              <p:cNvSpPr/>
              <p:nvPr/>
            </p:nvSpPr>
            <p:spPr>
              <a:xfrm>
                <a:off x="9448800" y="2485789"/>
                <a:ext cx="396109" cy="152940"/>
              </a:xfrm>
              <a:custGeom>
                <a:rect b="b" l="l" r="r" t="t"/>
                <a:pathLst>
                  <a:path extrusionOk="0" h="129063" w="345947">
                    <a:moveTo>
                      <a:pt x="318421" y="129064"/>
                    </a:moveTo>
                    <a:lnTo>
                      <a:pt x="27527" y="129064"/>
                    </a:lnTo>
                    <a:cubicBezTo>
                      <a:pt x="12383" y="129064"/>
                      <a:pt x="0" y="116681"/>
                      <a:pt x="0" y="101537"/>
                    </a:cubicBezTo>
                    <a:lnTo>
                      <a:pt x="0" y="27527"/>
                    </a:lnTo>
                    <a:cubicBezTo>
                      <a:pt x="0" y="12383"/>
                      <a:pt x="12383" y="0"/>
                      <a:pt x="27527" y="0"/>
                    </a:cubicBezTo>
                    <a:lnTo>
                      <a:pt x="318421" y="0"/>
                    </a:lnTo>
                    <a:cubicBezTo>
                      <a:pt x="333566" y="0"/>
                      <a:pt x="345948" y="12383"/>
                      <a:pt x="345948" y="27527"/>
                    </a:cubicBezTo>
                    <a:lnTo>
                      <a:pt x="345948" y="101537"/>
                    </a:lnTo>
                    <a:cubicBezTo>
                      <a:pt x="345948" y="116681"/>
                      <a:pt x="333566" y="129064"/>
                      <a:pt x="318421" y="129064"/>
                    </a:cubicBezTo>
                    <a:close/>
                  </a:path>
                </a:pathLst>
              </a:custGeom>
              <a:gradFill>
                <a:gsLst>
                  <a:gs pos="0">
                    <a:srgbClr val="000000"/>
                  </a:gs>
                  <a:gs pos="66000">
                    <a:srgbClr val="434343"/>
                  </a:gs>
                  <a:gs pos="100000">
                    <a:srgbClr val="000000"/>
                  </a:gs>
                </a:gsLst>
                <a:lin ang="0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70" name="Google Shape;2970;p34"/>
              <p:cNvSpPr/>
              <p:nvPr/>
            </p:nvSpPr>
            <p:spPr>
              <a:xfrm>
                <a:off x="9448800" y="2485789"/>
                <a:ext cx="396109" cy="152940"/>
              </a:xfrm>
              <a:custGeom>
                <a:rect b="b" l="l" r="r" t="t"/>
                <a:pathLst>
                  <a:path extrusionOk="0" h="129063" w="345947">
                    <a:moveTo>
                      <a:pt x="318421" y="129064"/>
                    </a:moveTo>
                    <a:lnTo>
                      <a:pt x="27527" y="129064"/>
                    </a:lnTo>
                    <a:cubicBezTo>
                      <a:pt x="12383" y="129064"/>
                      <a:pt x="0" y="116681"/>
                      <a:pt x="0" y="101537"/>
                    </a:cubicBezTo>
                    <a:lnTo>
                      <a:pt x="0" y="27527"/>
                    </a:lnTo>
                    <a:cubicBezTo>
                      <a:pt x="0" y="12383"/>
                      <a:pt x="12383" y="0"/>
                      <a:pt x="27527" y="0"/>
                    </a:cubicBezTo>
                    <a:lnTo>
                      <a:pt x="318421" y="0"/>
                    </a:lnTo>
                    <a:cubicBezTo>
                      <a:pt x="333566" y="0"/>
                      <a:pt x="345948" y="12383"/>
                      <a:pt x="345948" y="27527"/>
                    </a:cubicBezTo>
                    <a:lnTo>
                      <a:pt x="345948" y="101537"/>
                    </a:lnTo>
                    <a:cubicBezTo>
                      <a:pt x="345948" y="116681"/>
                      <a:pt x="333566" y="129064"/>
                      <a:pt x="318421" y="129064"/>
                    </a:cubicBezTo>
                    <a:close/>
                  </a:path>
                </a:pathLst>
              </a:custGeom>
              <a:solidFill>
                <a:srgbClr val="000000">
                  <a:alpha val="2000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2971" name="Google Shape;2971;p34"/>
          <p:cNvSpPr/>
          <p:nvPr/>
        </p:nvSpPr>
        <p:spPr>
          <a:xfrm>
            <a:off x="3421683" y="696017"/>
            <a:ext cx="263762" cy="121430"/>
          </a:xfrm>
          <a:custGeom>
            <a:rect b="b" l="l" r="r" t="t"/>
            <a:pathLst>
              <a:path extrusionOk="0" h="66355" w="144132">
                <a:moveTo>
                  <a:pt x="11851" y="49273"/>
                </a:moveTo>
                <a:cubicBezTo>
                  <a:pt x="9949" y="49012"/>
                  <a:pt x="11627" y="49945"/>
                  <a:pt x="11254" y="48975"/>
                </a:cubicBezTo>
                <a:cubicBezTo>
                  <a:pt x="11031" y="48415"/>
                  <a:pt x="11031" y="47856"/>
                  <a:pt x="10993" y="47259"/>
                </a:cubicBezTo>
                <a:cubicBezTo>
                  <a:pt x="10844" y="45244"/>
                  <a:pt x="11515" y="43192"/>
                  <a:pt x="12113" y="41327"/>
                </a:cubicBezTo>
                <a:cubicBezTo>
                  <a:pt x="13530" y="36738"/>
                  <a:pt x="15880" y="32336"/>
                  <a:pt x="19238" y="28866"/>
                </a:cubicBezTo>
                <a:cubicBezTo>
                  <a:pt x="25393" y="22524"/>
                  <a:pt x="35280" y="19465"/>
                  <a:pt x="43413" y="23792"/>
                </a:cubicBezTo>
                <a:cubicBezTo>
                  <a:pt x="50241" y="27411"/>
                  <a:pt x="54419" y="34574"/>
                  <a:pt x="58597" y="40805"/>
                </a:cubicBezTo>
                <a:cubicBezTo>
                  <a:pt x="63037" y="47483"/>
                  <a:pt x="67625" y="54048"/>
                  <a:pt x="74154" y="58824"/>
                </a:cubicBezTo>
                <a:cubicBezTo>
                  <a:pt x="89264" y="69830"/>
                  <a:pt x="113140" y="68188"/>
                  <a:pt x="128100" y="57705"/>
                </a:cubicBezTo>
                <a:cubicBezTo>
                  <a:pt x="143210" y="47109"/>
                  <a:pt x="150447" y="24539"/>
                  <a:pt x="137203" y="9392"/>
                </a:cubicBezTo>
                <a:cubicBezTo>
                  <a:pt x="122616" y="-7247"/>
                  <a:pt x="96315" y="-495"/>
                  <a:pt x="89264" y="19577"/>
                </a:cubicBezTo>
                <a:cubicBezTo>
                  <a:pt x="86876" y="26404"/>
                  <a:pt x="97695" y="29314"/>
                  <a:pt x="100045" y="22561"/>
                </a:cubicBezTo>
                <a:cubicBezTo>
                  <a:pt x="106387" y="4467"/>
                  <a:pt x="132950" y="9616"/>
                  <a:pt x="132913" y="28493"/>
                </a:cubicBezTo>
                <a:cubicBezTo>
                  <a:pt x="132876" y="48005"/>
                  <a:pt x="110566" y="56921"/>
                  <a:pt x="93890" y="54720"/>
                </a:cubicBezTo>
                <a:cubicBezTo>
                  <a:pt x="76430" y="52407"/>
                  <a:pt x="70498" y="36887"/>
                  <a:pt x="60798" y="24613"/>
                </a:cubicBezTo>
                <a:cubicBezTo>
                  <a:pt x="50278" y="11294"/>
                  <a:pt x="33191" y="6109"/>
                  <a:pt x="18044" y="15548"/>
                </a:cubicBezTo>
                <a:cubicBezTo>
                  <a:pt x="9389" y="20920"/>
                  <a:pt x="3532" y="30060"/>
                  <a:pt x="921" y="39797"/>
                </a:cubicBezTo>
                <a:cubicBezTo>
                  <a:pt x="-982" y="46960"/>
                  <a:pt x="-647" y="58786"/>
                  <a:pt x="8904" y="60093"/>
                </a:cubicBezTo>
                <a:cubicBezTo>
                  <a:pt x="11926" y="60503"/>
                  <a:pt x="14873" y="59346"/>
                  <a:pt x="15806" y="56175"/>
                </a:cubicBezTo>
                <a:cubicBezTo>
                  <a:pt x="16515" y="53564"/>
                  <a:pt x="14873" y="49684"/>
                  <a:pt x="11851" y="49273"/>
                </a:cubicBezTo>
                <a:lnTo>
                  <a:pt x="11851" y="49273"/>
                </a:lnTo>
                <a:close/>
              </a:path>
            </a:pathLst>
          </a:custGeom>
          <a:solidFill>
            <a:srgbClr val="3A393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72" name="Google Shape;2972;p34"/>
          <p:cNvSpPr/>
          <p:nvPr/>
        </p:nvSpPr>
        <p:spPr>
          <a:xfrm>
            <a:off x="9479090" y="2022764"/>
            <a:ext cx="1146312" cy="157895"/>
          </a:xfrm>
          <a:custGeom>
            <a:rect b="b" l="l" r="r" t="t"/>
            <a:pathLst>
              <a:path extrusionOk="0" h="65927" w="478627">
                <a:moveTo>
                  <a:pt x="9205" y="30276"/>
                </a:moveTo>
                <a:cubicBezTo>
                  <a:pt x="15137" y="22666"/>
                  <a:pt x="22860" y="14645"/>
                  <a:pt x="32447" y="11959"/>
                </a:cubicBezTo>
                <a:cubicBezTo>
                  <a:pt x="42073" y="9235"/>
                  <a:pt x="47818" y="15503"/>
                  <a:pt x="52556" y="22964"/>
                </a:cubicBezTo>
                <a:cubicBezTo>
                  <a:pt x="57481" y="30724"/>
                  <a:pt x="62592" y="37962"/>
                  <a:pt x="71657" y="41095"/>
                </a:cubicBezTo>
                <a:cubicBezTo>
                  <a:pt x="81096" y="44341"/>
                  <a:pt x="91467" y="41767"/>
                  <a:pt x="100310" y="37887"/>
                </a:cubicBezTo>
                <a:cubicBezTo>
                  <a:pt x="109636" y="33783"/>
                  <a:pt x="117470" y="27404"/>
                  <a:pt x="126089" y="22106"/>
                </a:cubicBezTo>
                <a:cubicBezTo>
                  <a:pt x="134520" y="16958"/>
                  <a:pt x="145563" y="11287"/>
                  <a:pt x="155524" y="15465"/>
                </a:cubicBezTo>
                <a:cubicBezTo>
                  <a:pt x="163172" y="18674"/>
                  <a:pt x="168134" y="26471"/>
                  <a:pt x="173730" y="32216"/>
                </a:cubicBezTo>
                <a:cubicBezTo>
                  <a:pt x="179438" y="38036"/>
                  <a:pt x="186265" y="42662"/>
                  <a:pt x="194659" y="42998"/>
                </a:cubicBezTo>
                <a:cubicBezTo>
                  <a:pt x="214432" y="43819"/>
                  <a:pt x="225661" y="21882"/>
                  <a:pt x="245173" y="21397"/>
                </a:cubicBezTo>
                <a:cubicBezTo>
                  <a:pt x="255209" y="21136"/>
                  <a:pt x="263454" y="25427"/>
                  <a:pt x="270393" y="32403"/>
                </a:cubicBezTo>
                <a:cubicBezTo>
                  <a:pt x="277071" y="39155"/>
                  <a:pt x="283227" y="46692"/>
                  <a:pt x="292554" y="49788"/>
                </a:cubicBezTo>
                <a:cubicBezTo>
                  <a:pt x="308111" y="54937"/>
                  <a:pt x="323146" y="44901"/>
                  <a:pt x="336240" y="37850"/>
                </a:cubicBezTo>
                <a:cubicBezTo>
                  <a:pt x="342433" y="34529"/>
                  <a:pt x="349298" y="30911"/>
                  <a:pt x="356535" y="31172"/>
                </a:cubicBezTo>
                <a:cubicBezTo>
                  <a:pt x="364370" y="31470"/>
                  <a:pt x="369780" y="37365"/>
                  <a:pt x="374890" y="42625"/>
                </a:cubicBezTo>
                <a:cubicBezTo>
                  <a:pt x="381121" y="49042"/>
                  <a:pt x="387836" y="55683"/>
                  <a:pt x="397237" y="56503"/>
                </a:cubicBezTo>
                <a:cubicBezTo>
                  <a:pt x="408019" y="57436"/>
                  <a:pt x="415668" y="49937"/>
                  <a:pt x="425031" y="46281"/>
                </a:cubicBezTo>
                <a:cubicBezTo>
                  <a:pt x="434172" y="42737"/>
                  <a:pt x="441559" y="48520"/>
                  <a:pt x="448535" y="53855"/>
                </a:cubicBezTo>
                <a:cubicBezTo>
                  <a:pt x="456071" y="59674"/>
                  <a:pt x="463457" y="65122"/>
                  <a:pt x="473270" y="65905"/>
                </a:cubicBezTo>
                <a:cubicBezTo>
                  <a:pt x="480432" y="66502"/>
                  <a:pt x="480395" y="55310"/>
                  <a:pt x="473270" y="54713"/>
                </a:cubicBezTo>
                <a:cubicBezTo>
                  <a:pt x="465435" y="54078"/>
                  <a:pt x="458906" y="47774"/>
                  <a:pt x="452938" y="43260"/>
                </a:cubicBezTo>
                <a:cubicBezTo>
                  <a:pt x="446520" y="38372"/>
                  <a:pt x="439320" y="33821"/>
                  <a:pt x="430926" y="33821"/>
                </a:cubicBezTo>
                <a:cubicBezTo>
                  <a:pt x="421114" y="33821"/>
                  <a:pt x="413951" y="40312"/>
                  <a:pt x="405408" y="43931"/>
                </a:cubicBezTo>
                <a:cubicBezTo>
                  <a:pt x="397014" y="47475"/>
                  <a:pt x="391082" y="43110"/>
                  <a:pt x="385262" y="37253"/>
                </a:cubicBezTo>
                <a:cubicBezTo>
                  <a:pt x="379367" y="31284"/>
                  <a:pt x="373733" y="24792"/>
                  <a:pt x="365675" y="21733"/>
                </a:cubicBezTo>
                <a:cubicBezTo>
                  <a:pt x="358401" y="18973"/>
                  <a:pt x="350416" y="19756"/>
                  <a:pt x="343216" y="22330"/>
                </a:cubicBezTo>
                <a:cubicBezTo>
                  <a:pt x="335494" y="25128"/>
                  <a:pt x="328480" y="29381"/>
                  <a:pt x="321280" y="33224"/>
                </a:cubicBezTo>
                <a:cubicBezTo>
                  <a:pt x="314901" y="36619"/>
                  <a:pt x="307700" y="40387"/>
                  <a:pt x="300238" y="39902"/>
                </a:cubicBezTo>
                <a:cubicBezTo>
                  <a:pt x="291322" y="39342"/>
                  <a:pt x="285428" y="31881"/>
                  <a:pt x="279682" y="25912"/>
                </a:cubicBezTo>
                <a:cubicBezTo>
                  <a:pt x="272968" y="18935"/>
                  <a:pt x="265357" y="13302"/>
                  <a:pt x="255694" y="11175"/>
                </a:cubicBezTo>
                <a:cubicBezTo>
                  <a:pt x="245882" y="9049"/>
                  <a:pt x="235734" y="10242"/>
                  <a:pt x="226781" y="14757"/>
                </a:cubicBezTo>
                <a:cubicBezTo>
                  <a:pt x="218275" y="19047"/>
                  <a:pt x="211447" y="26210"/>
                  <a:pt x="202718" y="30053"/>
                </a:cubicBezTo>
                <a:cubicBezTo>
                  <a:pt x="185221" y="37775"/>
                  <a:pt x="175969" y="14122"/>
                  <a:pt x="163246" y="6810"/>
                </a:cubicBezTo>
                <a:cubicBezTo>
                  <a:pt x="143064" y="-4830"/>
                  <a:pt x="122842" y="11101"/>
                  <a:pt x="106390" y="21696"/>
                </a:cubicBezTo>
                <a:cubicBezTo>
                  <a:pt x="97921" y="27143"/>
                  <a:pt x="86245" y="33597"/>
                  <a:pt x="75836" y="30575"/>
                </a:cubicBezTo>
                <a:cubicBezTo>
                  <a:pt x="65651" y="27628"/>
                  <a:pt x="62293" y="15577"/>
                  <a:pt x="55764" y="8377"/>
                </a:cubicBezTo>
                <a:cubicBezTo>
                  <a:pt x="38417" y="-10650"/>
                  <a:pt x="13533" y="6549"/>
                  <a:pt x="1259" y="22218"/>
                </a:cubicBezTo>
                <a:cubicBezTo>
                  <a:pt x="-3070" y="27963"/>
                  <a:pt x="4803" y="35947"/>
                  <a:pt x="9205" y="30276"/>
                </a:cubicBezTo>
                <a:lnTo>
                  <a:pt x="9205" y="30276"/>
                </a:lnTo>
                <a:close/>
              </a:path>
            </a:pathLst>
          </a:custGeom>
          <a:solidFill>
            <a:srgbClr val="3A393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973" name="Google Shape;2973;p34"/>
          <p:cNvGrpSpPr/>
          <p:nvPr/>
        </p:nvGrpSpPr>
        <p:grpSpPr>
          <a:xfrm>
            <a:off x="4401548" y="1834507"/>
            <a:ext cx="120764" cy="130913"/>
            <a:chOff x="4981287" y="328204"/>
            <a:chExt cx="120764" cy="130913"/>
          </a:xfrm>
        </p:grpSpPr>
        <p:sp>
          <p:nvSpPr>
            <p:cNvPr id="2974" name="Google Shape;2974;p34"/>
            <p:cNvSpPr/>
            <p:nvPr/>
          </p:nvSpPr>
          <p:spPr>
            <a:xfrm>
              <a:off x="4982694" y="331774"/>
              <a:ext cx="118553" cy="115825"/>
            </a:xfrm>
            <a:custGeom>
              <a:rect b="b" l="l" r="r" t="t"/>
              <a:pathLst>
                <a:path extrusionOk="0" h="45377" w="46446">
                  <a:moveTo>
                    <a:pt x="1595" y="9532"/>
                  </a:moveTo>
                  <a:cubicBezTo>
                    <a:pt x="12862" y="21470"/>
                    <a:pt x="24651" y="32886"/>
                    <a:pt x="36925" y="43780"/>
                  </a:cubicBezTo>
                  <a:cubicBezTo>
                    <a:pt x="39126" y="45720"/>
                    <a:pt x="42708" y="46093"/>
                    <a:pt x="44835" y="43780"/>
                  </a:cubicBezTo>
                  <a:cubicBezTo>
                    <a:pt x="46775" y="41653"/>
                    <a:pt x="47185" y="37960"/>
                    <a:pt x="44835" y="35871"/>
                  </a:cubicBezTo>
                  <a:cubicBezTo>
                    <a:pt x="32560" y="24977"/>
                    <a:pt x="20772" y="13524"/>
                    <a:pt x="9505" y="1623"/>
                  </a:cubicBezTo>
                  <a:cubicBezTo>
                    <a:pt x="7490" y="-503"/>
                    <a:pt x="3610" y="-578"/>
                    <a:pt x="1595" y="1623"/>
                  </a:cubicBezTo>
                  <a:cubicBezTo>
                    <a:pt x="-494" y="3899"/>
                    <a:pt x="-569" y="7256"/>
                    <a:pt x="1595" y="9532"/>
                  </a:cubicBezTo>
                  <a:lnTo>
                    <a:pt x="1595" y="9532"/>
                  </a:lnTo>
                  <a:close/>
                </a:path>
              </a:pathLst>
            </a:custGeom>
            <a:solidFill>
              <a:srgbClr val="3A393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75" name="Google Shape;2975;p34"/>
            <p:cNvSpPr/>
            <p:nvPr/>
          </p:nvSpPr>
          <p:spPr>
            <a:xfrm>
              <a:off x="4981287" y="328204"/>
              <a:ext cx="120764" cy="130913"/>
            </a:xfrm>
            <a:custGeom>
              <a:rect b="b" l="l" r="r" t="t"/>
              <a:pathLst>
                <a:path extrusionOk="0" h="51288" w="47312">
                  <a:moveTo>
                    <a:pt x="37735" y="1649"/>
                  </a:moveTo>
                  <a:cubicBezTo>
                    <a:pt x="24977" y="14333"/>
                    <a:pt x="12889" y="27726"/>
                    <a:pt x="1585" y="41754"/>
                  </a:cubicBezTo>
                  <a:cubicBezTo>
                    <a:pt x="-318" y="44104"/>
                    <a:pt x="-729" y="47387"/>
                    <a:pt x="1585" y="49663"/>
                  </a:cubicBezTo>
                  <a:cubicBezTo>
                    <a:pt x="3562" y="51640"/>
                    <a:pt x="7591" y="52013"/>
                    <a:pt x="9493" y="49663"/>
                  </a:cubicBezTo>
                  <a:cubicBezTo>
                    <a:pt x="20798" y="35635"/>
                    <a:pt x="32885" y="22279"/>
                    <a:pt x="45644" y="9558"/>
                  </a:cubicBezTo>
                  <a:cubicBezTo>
                    <a:pt x="50793" y="4483"/>
                    <a:pt x="42846" y="-3463"/>
                    <a:pt x="37735" y="1649"/>
                  </a:cubicBezTo>
                  <a:lnTo>
                    <a:pt x="37735" y="1649"/>
                  </a:lnTo>
                  <a:close/>
                </a:path>
              </a:pathLst>
            </a:custGeom>
            <a:solidFill>
              <a:srgbClr val="3A393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976" name="Google Shape;2976;p34"/>
          <p:cNvGrpSpPr/>
          <p:nvPr/>
        </p:nvGrpSpPr>
        <p:grpSpPr>
          <a:xfrm>
            <a:off x="9969559" y="3749922"/>
            <a:ext cx="3012529" cy="3041786"/>
            <a:chOff x="9969559" y="3749922"/>
            <a:chExt cx="3012529" cy="3041786"/>
          </a:xfrm>
        </p:grpSpPr>
        <p:grpSp>
          <p:nvGrpSpPr>
            <p:cNvPr id="2977" name="Google Shape;2977;p34"/>
            <p:cNvGrpSpPr/>
            <p:nvPr/>
          </p:nvGrpSpPr>
          <p:grpSpPr>
            <a:xfrm>
              <a:off x="9969559" y="3749922"/>
              <a:ext cx="3012529" cy="3041786"/>
              <a:chOff x="7943659" y="3498134"/>
              <a:chExt cx="3012529" cy="3041786"/>
            </a:xfrm>
          </p:grpSpPr>
          <p:grpSp>
            <p:nvGrpSpPr>
              <p:cNvPr id="2978" name="Google Shape;2978;p34"/>
              <p:cNvGrpSpPr/>
              <p:nvPr/>
            </p:nvGrpSpPr>
            <p:grpSpPr>
              <a:xfrm rot="-4134073">
                <a:off x="8266521" y="3861127"/>
                <a:ext cx="2366805" cy="2315781"/>
                <a:chOff x="-791626" y="5425125"/>
                <a:chExt cx="2937916" cy="2874579"/>
              </a:xfrm>
            </p:grpSpPr>
            <p:sp>
              <p:nvSpPr>
                <p:cNvPr id="2979" name="Google Shape;2979;p34"/>
                <p:cNvSpPr/>
                <p:nvPr/>
              </p:nvSpPr>
              <p:spPr>
                <a:xfrm>
                  <a:off x="1862553" y="5425125"/>
                  <a:ext cx="283737" cy="362996"/>
                </a:xfrm>
                <a:custGeom>
                  <a:rect b="b" l="l" r="r" t="t"/>
                  <a:pathLst>
                    <a:path extrusionOk="0" h="399996" w="312658">
                      <a:moveTo>
                        <a:pt x="177360" y="11814"/>
                      </a:moveTo>
                      <a:cubicBezTo>
                        <a:pt x="187113" y="5160"/>
                        <a:pt x="198067" y="-2239"/>
                        <a:pt x="207987" y="640"/>
                      </a:cubicBezTo>
                      <a:cubicBezTo>
                        <a:pt x="222343" y="3434"/>
                        <a:pt x="230723" y="17014"/>
                        <a:pt x="236881" y="29086"/>
                      </a:cubicBezTo>
                      <a:cubicBezTo>
                        <a:pt x="253704" y="65137"/>
                        <a:pt x="259617" y="105042"/>
                        <a:pt x="275217" y="141582"/>
                      </a:cubicBezTo>
                      <a:cubicBezTo>
                        <a:pt x="291080" y="181141"/>
                        <a:pt x="312450" y="220393"/>
                        <a:pt x="312634" y="264091"/>
                      </a:cubicBezTo>
                      <a:cubicBezTo>
                        <a:pt x="313266" y="290110"/>
                        <a:pt x="301582" y="315272"/>
                        <a:pt x="283434" y="333522"/>
                      </a:cubicBezTo>
                      <a:cubicBezTo>
                        <a:pt x="261840" y="356645"/>
                        <a:pt x="233578" y="371898"/>
                        <a:pt x="210720" y="393573"/>
                      </a:cubicBezTo>
                      <a:cubicBezTo>
                        <a:pt x="208640" y="395164"/>
                        <a:pt x="207906" y="397631"/>
                        <a:pt x="207111" y="399996"/>
                      </a:cubicBezTo>
                      <a:cubicBezTo>
                        <a:pt x="200586" y="387191"/>
                        <a:pt x="189004" y="378239"/>
                        <a:pt x="179359" y="367962"/>
                      </a:cubicBezTo>
                      <a:cubicBezTo>
                        <a:pt x="118818" y="306259"/>
                        <a:pt x="61826" y="241172"/>
                        <a:pt x="0" y="180733"/>
                      </a:cubicBezTo>
                      <a:lnTo>
                        <a:pt x="2468" y="182079"/>
                      </a:lnTo>
                      <a:cubicBezTo>
                        <a:pt x="12948" y="164400"/>
                        <a:pt x="32197" y="155468"/>
                        <a:pt x="46023" y="140950"/>
                      </a:cubicBezTo>
                      <a:cubicBezTo>
                        <a:pt x="56707" y="131856"/>
                        <a:pt x="63742" y="119152"/>
                        <a:pt x="75365" y="111139"/>
                      </a:cubicBezTo>
                      <a:cubicBezTo>
                        <a:pt x="83216" y="104858"/>
                        <a:pt x="88701" y="96070"/>
                        <a:pt x="96877" y="90136"/>
                      </a:cubicBezTo>
                      <a:cubicBezTo>
                        <a:pt x="111702" y="80104"/>
                        <a:pt x="124303" y="67196"/>
                        <a:pt x="136456" y="54146"/>
                      </a:cubicBezTo>
                      <a:cubicBezTo>
                        <a:pt x="140840" y="49680"/>
                        <a:pt x="144062" y="43950"/>
                        <a:pt x="149466" y="40566"/>
                      </a:cubicBezTo>
                      <a:cubicBezTo>
                        <a:pt x="161150" y="33633"/>
                        <a:pt x="168654" y="21867"/>
                        <a:pt x="177360" y="11814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  <a:effectLst>
                  <a:outerShdw blurRad="57150" rotWithShape="0" algn="bl" dir="1560000" dist="123825">
                    <a:srgbClr val="000000">
                      <a:alpha val="24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2980" name="Google Shape;2980;p34"/>
                <p:cNvGrpSpPr/>
                <p:nvPr/>
              </p:nvGrpSpPr>
              <p:grpSpPr>
                <a:xfrm>
                  <a:off x="-791626" y="5556610"/>
                  <a:ext cx="2882348" cy="2743094"/>
                  <a:chOff x="6071039" y="4021724"/>
                  <a:chExt cx="2882348" cy="2743094"/>
                </a:xfrm>
              </p:grpSpPr>
              <p:sp>
                <p:nvSpPr>
                  <p:cNvPr id="2981" name="Google Shape;2981;p34"/>
                  <p:cNvSpPr/>
                  <p:nvPr/>
                </p:nvSpPr>
                <p:spPr>
                  <a:xfrm>
                    <a:off x="6071039" y="4430249"/>
                    <a:ext cx="2434817" cy="2334569"/>
                  </a:xfrm>
                  <a:custGeom>
                    <a:rect b="b" l="l" r="r" t="t"/>
                    <a:pathLst>
                      <a:path extrusionOk="0" h="2334569" w="2434817">
                        <a:moveTo>
                          <a:pt x="1716207" y="12160"/>
                        </a:moveTo>
                        <a:cubicBezTo>
                          <a:pt x="1731725" y="-3337"/>
                          <a:pt x="1757866" y="-3541"/>
                          <a:pt x="1775362" y="8816"/>
                        </a:cubicBezTo>
                        <a:cubicBezTo>
                          <a:pt x="1822526" y="57468"/>
                          <a:pt x="1869241" y="106549"/>
                          <a:pt x="1915753" y="155834"/>
                        </a:cubicBezTo>
                        <a:cubicBezTo>
                          <a:pt x="2017463" y="262520"/>
                          <a:pt x="2118520" y="369796"/>
                          <a:pt x="2220271" y="476441"/>
                        </a:cubicBezTo>
                        <a:cubicBezTo>
                          <a:pt x="2233076" y="491041"/>
                          <a:pt x="2247493" y="504152"/>
                          <a:pt x="2260237" y="518833"/>
                        </a:cubicBezTo>
                        <a:cubicBezTo>
                          <a:pt x="2284706" y="543975"/>
                          <a:pt x="2308380" y="569851"/>
                          <a:pt x="2332870" y="594973"/>
                        </a:cubicBezTo>
                        <a:cubicBezTo>
                          <a:pt x="2345859" y="609838"/>
                          <a:pt x="2360438" y="623215"/>
                          <a:pt x="2373447" y="638059"/>
                        </a:cubicBezTo>
                        <a:cubicBezTo>
                          <a:pt x="2386824" y="652516"/>
                          <a:pt x="2401016" y="666199"/>
                          <a:pt x="2414087" y="680962"/>
                        </a:cubicBezTo>
                        <a:cubicBezTo>
                          <a:pt x="2419286" y="687181"/>
                          <a:pt x="2426403" y="691952"/>
                          <a:pt x="2430236" y="699252"/>
                        </a:cubicBezTo>
                        <a:cubicBezTo>
                          <a:pt x="2428585" y="706287"/>
                          <a:pt x="2434559" y="711935"/>
                          <a:pt x="2434579" y="718848"/>
                        </a:cubicBezTo>
                        <a:cubicBezTo>
                          <a:pt x="2436455" y="733550"/>
                          <a:pt x="2426933" y="746233"/>
                          <a:pt x="2417533" y="756408"/>
                        </a:cubicBezTo>
                        <a:cubicBezTo>
                          <a:pt x="2407256" y="766563"/>
                          <a:pt x="2395796" y="775453"/>
                          <a:pt x="2384193" y="784038"/>
                        </a:cubicBezTo>
                        <a:cubicBezTo>
                          <a:pt x="2352751" y="806570"/>
                          <a:pt x="2325447" y="834159"/>
                          <a:pt x="2296146" y="859280"/>
                        </a:cubicBezTo>
                        <a:cubicBezTo>
                          <a:pt x="1881945" y="1226765"/>
                          <a:pt x="1458181" y="1583301"/>
                          <a:pt x="1040412" y="1946728"/>
                        </a:cubicBezTo>
                        <a:cubicBezTo>
                          <a:pt x="984031" y="1996237"/>
                          <a:pt x="926936" y="2044951"/>
                          <a:pt x="871412" y="2095439"/>
                        </a:cubicBezTo>
                        <a:cubicBezTo>
                          <a:pt x="812237" y="2149883"/>
                          <a:pt x="754837" y="2206406"/>
                          <a:pt x="692237" y="2256996"/>
                        </a:cubicBezTo>
                        <a:cubicBezTo>
                          <a:pt x="662935" y="2280099"/>
                          <a:pt x="633083" y="2303671"/>
                          <a:pt x="598092" y="2317618"/>
                        </a:cubicBezTo>
                        <a:cubicBezTo>
                          <a:pt x="560267" y="2333238"/>
                          <a:pt x="518159" y="2338254"/>
                          <a:pt x="477724" y="2331872"/>
                        </a:cubicBezTo>
                        <a:cubicBezTo>
                          <a:pt x="430519" y="2324898"/>
                          <a:pt x="386210" y="2304915"/>
                          <a:pt x="345979" y="2279814"/>
                        </a:cubicBezTo>
                        <a:cubicBezTo>
                          <a:pt x="284459" y="2241275"/>
                          <a:pt x="231443" y="2190828"/>
                          <a:pt x="182321" y="2137750"/>
                        </a:cubicBezTo>
                        <a:cubicBezTo>
                          <a:pt x="132282" y="2082552"/>
                          <a:pt x="80917" y="2027313"/>
                          <a:pt x="43867" y="1962184"/>
                        </a:cubicBezTo>
                        <a:cubicBezTo>
                          <a:pt x="23802" y="1926847"/>
                          <a:pt x="8488" y="1888573"/>
                          <a:pt x="414" y="1848688"/>
                        </a:cubicBezTo>
                        <a:cubicBezTo>
                          <a:pt x="-361" y="1835088"/>
                          <a:pt x="210" y="1821426"/>
                          <a:pt x="108" y="1807825"/>
                        </a:cubicBezTo>
                        <a:cubicBezTo>
                          <a:pt x="4023" y="1766227"/>
                          <a:pt x="18704" y="1726119"/>
                          <a:pt x="39870" y="1690251"/>
                        </a:cubicBezTo>
                        <a:cubicBezTo>
                          <a:pt x="43989" y="1683563"/>
                          <a:pt x="47292" y="1676140"/>
                          <a:pt x="53267" y="1670859"/>
                        </a:cubicBezTo>
                        <a:cubicBezTo>
                          <a:pt x="79510" y="1646839"/>
                          <a:pt x="105264" y="1622268"/>
                          <a:pt x="129325" y="1596065"/>
                        </a:cubicBezTo>
                        <a:cubicBezTo>
                          <a:pt x="138114" y="1587195"/>
                          <a:pt x="145781" y="1577224"/>
                          <a:pt x="155527" y="1569374"/>
                        </a:cubicBezTo>
                        <a:cubicBezTo>
                          <a:pt x="167028" y="1559871"/>
                          <a:pt x="177713" y="1549390"/>
                          <a:pt x="187296" y="1537951"/>
                        </a:cubicBezTo>
                        <a:cubicBezTo>
                          <a:pt x="196962" y="1525859"/>
                          <a:pt x="209747" y="1516908"/>
                          <a:pt x="220574" y="1505938"/>
                        </a:cubicBezTo>
                        <a:cubicBezTo>
                          <a:pt x="233849" y="1493356"/>
                          <a:pt x="244717" y="1478491"/>
                          <a:pt x="258094" y="1465992"/>
                        </a:cubicBezTo>
                        <a:cubicBezTo>
                          <a:pt x="482638" y="1244648"/>
                          <a:pt x="705205" y="1021286"/>
                          <a:pt x="927793" y="797965"/>
                        </a:cubicBezTo>
                        <a:cubicBezTo>
                          <a:pt x="1041982" y="683755"/>
                          <a:pt x="1156212" y="569607"/>
                          <a:pt x="1271013" y="456029"/>
                        </a:cubicBezTo>
                        <a:cubicBezTo>
                          <a:pt x="1321664" y="405358"/>
                          <a:pt x="1373028" y="355461"/>
                          <a:pt x="1424210" y="305340"/>
                        </a:cubicBezTo>
                        <a:cubicBezTo>
                          <a:pt x="1522922" y="209014"/>
                          <a:pt x="1620023" y="111015"/>
                          <a:pt x="1716207" y="12160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  <a:effectLst>
                    <a:outerShdw blurRad="57150" rotWithShape="0" algn="bl" dir="1560000" dist="123825">
                      <a:srgbClr val="000000">
                        <a:alpha val="24000"/>
                      </a:srgbClr>
                    </a:outerShdw>
                  </a:effectLst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982" name="Google Shape;2982;p34"/>
                  <p:cNvSpPr/>
                  <p:nvPr/>
                </p:nvSpPr>
                <p:spPr>
                  <a:xfrm>
                    <a:off x="7842737" y="4021724"/>
                    <a:ext cx="1110650" cy="1111462"/>
                  </a:xfrm>
                  <a:custGeom>
                    <a:rect b="b" l="l" r="r" t="t"/>
                    <a:pathLst>
                      <a:path extrusionOk="0" h="1111462" w="1110650">
                        <a:moveTo>
                          <a:pt x="845135" y="16231"/>
                        </a:moveTo>
                        <a:cubicBezTo>
                          <a:pt x="861550" y="7911"/>
                          <a:pt x="879270" y="-1346"/>
                          <a:pt x="898192" y="163"/>
                        </a:cubicBezTo>
                        <a:cubicBezTo>
                          <a:pt x="960017" y="60602"/>
                          <a:pt x="1017010" y="125689"/>
                          <a:pt x="1077551" y="187392"/>
                        </a:cubicBezTo>
                        <a:cubicBezTo>
                          <a:pt x="1087196" y="197669"/>
                          <a:pt x="1098778" y="206621"/>
                          <a:pt x="1105303" y="219426"/>
                        </a:cubicBezTo>
                        <a:cubicBezTo>
                          <a:pt x="1110849" y="227297"/>
                          <a:pt x="1112399" y="237982"/>
                          <a:pt x="1108443" y="246873"/>
                        </a:cubicBezTo>
                        <a:cubicBezTo>
                          <a:pt x="1102774" y="259515"/>
                          <a:pt x="1092069" y="268772"/>
                          <a:pt x="1082139" y="278010"/>
                        </a:cubicBezTo>
                        <a:cubicBezTo>
                          <a:pt x="1051348" y="304864"/>
                          <a:pt x="1021537" y="333269"/>
                          <a:pt x="997088" y="366139"/>
                        </a:cubicBezTo>
                        <a:cubicBezTo>
                          <a:pt x="903983" y="494643"/>
                          <a:pt x="836183" y="643619"/>
                          <a:pt x="813814" y="801465"/>
                        </a:cubicBezTo>
                        <a:cubicBezTo>
                          <a:pt x="811796" y="814882"/>
                          <a:pt x="810450" y="828401"/>
                          <a:pt x="808941" y="841880"/>
                        </a:cubicBezTo>
                        <a:cubicBezTo>
                          <a:pt x="806678" y="859436"/>
                          <a:pt x="800928" y="876932"/>
                          <a:pt x="803476" y="894794"/>
                        </a:cubicBezTo>
                        <a:cubicBezTo>
                          <a:pt x="806963" y="916531"/>
                          <a:pt x="811225" y="938227"/>
                          <a:pt x="812530" y="960249"/>
                        </a:cubicBezTo>
                        <a:cubicBezTo>
                          <a:pt x="813182" y="973585"/>
                          <a:pt x="811021" y="987410"/>
                          <a:pt x="804312" y="999134"/>
                        </a:cubicBezTo>
                        <a:cubicBezTo>
                          <a:pt x="795707" y="1014407"/>
                          <a:pt x="782290" y="1026071"/>
                          <a:pt x="770443" y="1038713"/>
                        </a:cubicBezTo>
                        <a:cubicBezTo>
                          <a:pt x="751765" y="1058024"/>
                          <a:pt x="736125" y="1080535"/>
                          <a:pt x="714266" y="1096562"/>
                        </a:cubicBezTo>
                        <a:cubicBezTo>
                          <a:pt x="698810" y="1108063"/>
                          <a:pt x="677155" y="1116688"/>
                          <a:pt x="658538" y="1107777"/>
                        </a:cubicBezTo>
                        <a:cubicBezTo>
                          <a:pt x="654704" y="1100477"/>
                          <a:pt x="647588" y="1095706"/>
                          <a:pt x="642388" y="1089487"/>
                        </a:cubicBezTo>
                        <a:cubicBezTo>
                          <a:pt x="629317" y="1074724"/>
                          <a:pt x="615125" y="1061041"/>
                          <a:pt x="601749" y="1046584"/>
                        </a:cubicBezTo>
                        <a:cubicBezTo>
                          <a:pt x="588740" y="1031740"/>
                          <a:pt x="574160" y="1018363"/>
                          <a:pt x="561171" y="1003498"/>
                        </a:cubicBezTo>
                        <a:cubicBezTo>
                          <a:pt x="536682" y="978376"/>
                          <a:pt x="513008" y="952500"/>
                          <a:pt x="488539" y="927358"/>
                        </a:cubicBezTo>
                        <a:cubicBezTo>
                          <a:pt x="475794" y="912677"/>
                          <a:pt x="461378" y="899566"/>
                          <a:pt x="448572" y="884966"/>
                        </a:cubicBezTo>
                        <a:cubicBezTo>
                          <a:pt x="346822" y="778321"/>
                          <a:pt x="245764" y="671045"/>
                          <a:pt x="144054" y="564359"/>
                        </a:cubicBezTo>
                        <a:cubicBezTo>
                          <a:pt x="97543" y="515074"/>
                          <a:pt x="50827" y="465993"/>
                          <a:pt x="3663" y="417341"/>
                        </a:cubicBezTo>
                        <a:cubicBezTo>
                          <a:pt x="-1557" y="406941"/>
                          <a:pt x="-904" y="394462"/>
                          <a:pt x="3765" y="384022"/>
                        </a:cubicBezTo>
                        <a:cubicBezTo>
                          <a:pt x="11065" y="367424"/>
                          <a:pt x="24176" y="354353"/>
                          <a:pt x="37410" y="342322"/>
                        </a:cubicBezTo>
                        <a:cubicBezTo>
                          <a:pt x="55109" y="325949"/>
                          <a:pt x="75480" y="312695"/>
                          <a:pt x="92690" y="295750"/>
                        </a:cubicBezTo>
                        <a:cubicBezTo>
                          <a:pt x="106107" y="283107"/>
                          <a:pt x="123582" y="275318"/>
                          <a:pt x="141608" y="272035"/>
                        </a:cubicBezTo>
                        <a:cubicBezTo>
                          <a:pt x="165016" y="267631"/>
                          <a:pt x="188935" y="269364"/>
                          <a:pt x="212547" y="270587"/>
                        </a:cubicBezTo>
                        <a:cubicBezTo>
                          <a:pt x="256307" y="273993"/>
                          <a:pt x="300208" y="269629"/>
                          <a:pt x="343620" y="264266"/>
                        </a:cubicBezTo>
                        <a:cubicBezTo>
                          <a:pt x="434360" y="252093"/>
                          <a:pt x="523529" y="225972"/>
                          <a:pt x="605154" y="184252"/>
                        </a:cubicBezTo>
                        <a:cubicBezTo>
                          <a:pt x="643815" y="164595"/>
                          <a:pt x="680723" y="141329"/>
                          <a:pt x="714490" y="114046"/>
                        </a:cubicBezTo>
                        <a:cubicBezTo>
                          <a:pt x="755721" y="78566"/>
                          <a:pt x="797359" y="42760"/>
                          <a:pt x="845135" y="16231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  <a:effectLst>
                    <a:outerShdw blurRad="57150" rotWithShape="0" algn="bl" dir="1560000" dist="123825">
                      <a:srgbClr val="000000">
                        <a:alpha val="24000"/>
                      </a:srgbClr>
                    </a:outerShdw>
                  </a:effectLst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  <p:grpSp>
            <p:nvGrpSpPr>
              <p:cNvPr id="2983" name="Google Shape;2983;p34"/>
              <p:cNvGrpSpPr/>
              <p:nvPr/>
            </p:nvGrpSpPr>
            <p:grpSpPr>
              <a:xfrm rot="-4134073">
                <a:off x="8266521" y="3861147"/>
                <a:ext cx="2366805" cy="2315781"/>
                <a:chOff x="-791626" y="5425125"/>
                <a:chExt cx="2937916" cy="2874579"/>
              </a:xfrm>
            </p:grpSpPr>
            <p:sp>
              <p:nvSpPr>
                <p:cNvPr id="2984" name="Google Shape;2984;p34"/>
                <p:cNvSpPr/>
                <p:nvPr/>
              </p:nvSpPr>
              <p:spPr>
                <a:xfrm>
                  <a:off x="1862553" y="5425125"/>
                  <a:ext cx="283737" cy="362996"/>
                </a:xfrm>
                <a:custGeom>
                  <a:rect b="b" l="l" r="r" t="t"/>
                  <a:pathLst>
                    <a:path extrusionOk="0" h="399996" w="312658">
                      <a:moveTo>
                        <a:pt x="177360" y="11814"/>
                      </a:moveTo>
                      <a:cubicBezTo>
                        <a:pt x="187113" y="5160"/>
                        <a:pt x="198067" y="-2239"/>
                        <a:pt x="207987" y="640"/>
                      </a:cubicBezTo>
                      <a:cubicBezTo>
                        <a:pt x="222343" y="3434"/>
                        <a:pt x="230723" y="17014"/>
                        <a:pt x="236881" y="29086"/>
                      </a:cubicBezTo>
                      <a:cubicBezTo>
                        <a:pt x="253704" y="65137"/>
                        <a:pt x="259617" y="105042"/>
                        <a:pt x="275217" y="141582"/>
                      </a:cubicBezTo>
                      <a:cubicBezTo>
                        <a:pt x="291080" y="181141"/>
                        <a:pt x="312450" y="220393"/>
                        <a:pt x="312634" y="264091"/>
                      </a:cubicBezTo>
                      <a:cubicBezTo>
                        <a:pt x="313266" y="290110"/>
                        <a:pt x="301582" y="315272"/>
                        <a:pt x="283434" y="333522"/>
                      </a:cubicBezTo>
                      <a:cubicBezTo>
                        <a:pt x="261840" y="356645"/>
                        <a:pt x="233578" y="371898"/>
                        <a:pt x="210720" y="393573"/>
                      </a:cubicBezTo>
                      <a:cubicBezTo>
                        <a:pt x="208640" y="395164"/>
                        <a:pt x="207906" y="397631"/>
                        <a:pt x="207111" y="399996"/>
                      </a:cubicBezTo>
                      <a:cubicBezTo>
                        <a:pt x="200586" y="387191"/>
                        <a:pt x="189004" y="378239"/>
                        <a:pt x="179359" y="367962"/>
                      </a:cubicBezTo>
                      <a:cubicBezTo>
                        <a:pt x="118818" y="306259"/>
                        <a:pt x="61826" y="241172"/>
                        <a:pt x="0" y="180733"/>
                      </a:cubicBezTo>
                      <a:lnTo>
                        <a:pt x="2468" y="182079"/>
                      </a:lnTo>
                      <a:cubicBezTo>
                        <a:pt x="12948" y="164400"/>
                        <a:pt x="32197" y="155468"/>
                        <a:pt x="46023" y="140950"/>
                      </a:cubicBezTo>
                      <a:cubicBezTo>
                        <a:pt x="56707" y="131856"/>
                        <a:pt x="63742" y="119152"/>
                        <a:pt x="75365" y="111139"/>
                      </a:cubicBezTo>
                      <a:cubicBezTo>
                        <a:pt x="83216" y="104858"/>
                        <a:pt x="88701" y="96070"/>
                        <a:pt x="96877" y="90136"/>
                      </a:cubicBezTo>
                      <a:cubicBezTo>
                        <a:pt x="111702" y="80104"/>
                        <a:pt x="124303" y="67196"/>
                        <a:pt x="136456" y="54146"/>
                      </a:cubicBezTo>
                      <a:cubicBezTo>
                        <a:pt x="140840" y="49680"/>
                        <a:pt x="144062" y="43950"/>
                        <a:pt x="149466" y="40566"/>
                      </a:cubicBezTo>
                      <a:cubicBezTo>
                        <a:pt x="161150" y="33633"/>
                        <a:pt x="168654" y="21867"/>
                        <a:pt x="177360" y="11814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2985" name="Google Shape;2985;p34"/>
                <p:cNvGrpSpPr/>
                <p:nvPr/>
              </p:nvGrpSpPr>
              <p:grpSpPr>
                <a:xfrm>
                  <a:off x="-791626" y="5556610"/>
                  <a:ext cx="2882348" cy="2743094"/>
                  <a:chOff x="6071039" y="4021724"/>
                  <a:chExt cx="2882348" cy="2743094"/>
                </a:xfrm>
              </p:grpSpPr>
              <p:sp>
                <p:nvSpPr>
                  <p:cNvPr id="2986" name="Google Shape;2986;p34"/>
                  <p:cNvSpPr/>
                  <p:nvPr/>
                </p:nvSpPr>
                <p:spPr>
                  <a:xfrm>
                    <a:off x="6071039" y="4430249"/>
                    <a:ext cx="2434817" cy="2334569"/>
                  </a:xfrm>
                  <a:custGeom>
                    <a:rect b="b" l="l" r="r" t="t"/>
                    <a:pathLst>
                      <a:path extrusionOk="0" h="2334569" w="2434817">
                        <a:moveTo>
                          <a:pt x="1716207" y="12160"/>
                        </a:moveTo>
                        <a:cubicBezTo>
                          <a:pt x="1731725" y="-3337"/>
                          <a:pt x="1757866" y="-3541"/>
                          <a:pt x="1775362" y="8816"/>
                        </a:cubicBezTo>
                        <a:cubicBezTo>
                          <a:pt x="1822526" y="57468"/>
                          <a:pt x="1869241" y="106549"/>
                          <a:pt x="1915753" y="155834"/>
                        </a:cubicBezTo>
                        <a:cubicBezTo>
                          <a:pt x="2017463" y="262520"/>
                          <a:pt x="2118520" y="369796"/>
                          <a:pt x="2220271" y="476441"/>
                        </a:cubicBezTo>
                        <a:cubicBezTo>
                          <a:pt x="2233076" y="491041"/>
                          <a:pt x="2247493" y="504152"/>
                          <a:pt x="2260237" y="518833"/>
                        </a:cubicBezTo>
                        <a:cubicBezTo>
                          <a:pt x="2284706" y="543975"/>
                          <a:pt x="2308380" y="569851"/>
                          <a:pt x="2332870" y="594973"/>
                        </a:cubicBezTo>
                        <a:cubicBezTo>
                          <a:pt x="2345859" y="609838"/>
                          <a:pt x="2360438" y="623215"/>
                          <a:pt x="2373447" y="638059"/>
                        </a:cubicBezTo>
                        <a:cubicBezTo>
                          <a:pt x="2386824" y="652516"/>
                          <a:pt x="2401016" y="666199"/>
                          <a:pt x="2414087" y="680962"/>
                        </a:cubicBezTo>
                        <a:cubicBezTo>
                          <a:pt x="2419286" y="687181"/>
                          <a:pt x="2426403" y="691952"/>
                          <a:pt x="2430236" y="699252"/>
                        </a:cubicBezTo>
                        <a:cubicBezTo>
                          <a:pt x="2428585" y="706287"/>
                          <a:pt x="2434559" y="711935"/>
                          <a:pt x="2434579" y="718848"/>
                        </a:cubicBezTo>
                        <a:cubicBezTo>
                          <a:pt x="2436455" y="733550"/>
                          <a:pt x="2426933" y="746233"/>
                          <a:pt x="2417533" y="756408"/>
                        </a:cubicBezTo>
                        <a:cubicBezTo>
                          <a:pt x="2407256" y="766563"/>
                          <a:pt x="2395796" y="775453"/>
                          <a:pt x="2384193" y="784038"/>
                        </a:cubicBezTo>
                        <a:cubicBezTo>
                          <a:pt x="2352751" y="806570"/>
                          <a:pt x="2325447" y="834159"/>
                          <a:pt x="2296146" y="859280"/>
                        </a:cubicBezTo>
                        <a:cubicBezTo>
                          <a:pt x="1881945" y="1226765"/>
                          <a:pt x="1458181" y="1583301"/>
                          <a:pt x="1040412" y="1946728"/>
                        </a:cubicBezTo>
                        <a:cubicBezTo>
                          <a:pt x="984031" y="1996237"/>
                          <a:pt x="926936" y="2044951"/>
                          <a:pt x="871412" y="2095439"/>
                        </a:cubicBezTo>
                        <a:cubicBezTo>
                          <a:pt x="812237" y="2149883"/>
                          <a:pt x="754837" y="2206406"/>
                          <a:pt x="692237" y="2256996"/>
                        </a:cubicBezTo>
                        <a:cubicBezTo>
                          <a:pt x="662935" y="2280099"/>
                          <a:pt x="633083" y="2303671"/>
                          <a:pt x="598092" y="2317618"/>
                        </a:cubicBezTo>
                        <a:cubicBezTo>
                          <a:pt x="560267" y="2333238"/>
                          <a:pt x="518159" y="2338254"/>
                          <a:pt x="477724" y="2331872"/>
                        </a:cubicBezTo>
                        <a:cubicBezTo>
                          <a:pt x="430519" y="2324898"/>
                          <a:pt x="386210" y="2304915"/>
                          <a:pt x="345979" y="2279814"/>
                        </a:cubicBezTo>
                        <a:cubicBezTo>
                          <a:pt x="284459" y="2241275"/>
                          <a:pt x="231443" y="2190828"/>
                          <a:pt x="182321" y="2137750"/>
                        </a:cubicBezTo>
                        <a:cubicBezTo>
                          <a:pt x="132282" y="2082552"/>
                          <a:pt x="80917" y="2027313"/>
                          <a:pt x="43867" y="1962184"/>
                        </a:cubicBezTo>
                        <a:cubicBezTo>
                          <a:pt x="23802" y="1926847"/>
                          <a:pt x="8488" y="1888573"/>
                          <a:pt x="414" y="1848688"/>
                        </a:cubicBezTo>
                        <a:cubicBezTo>
                          <a:pt x="-361" y="1835088"/>
                          <a:pt x="210" y="1821426"/>
                          <a:pt x="108" y="1807825"/>
                        </a:cubicBezTo>
                        <a:cubicBezTo>
                          <a:pt x="4023" y="1766227"/>
                          <a:pt x="18704" y="1726119"/>
                          <a:pt x="39870" y="1690251"/>
                        </a:cubicBezTo>
                        <a:cubicBezTo>
                          <a:pt x="43989" y="1683563"/>
                          <a:pt x="47292" y="1676140"/>
                          <a:pt x="53267" y="1670859"/>
                        </a:cubicBezTo>
                        <a:cubicBezTo>
                          <a:pt x="79510" y="1646839"/>
                          <a:pt x="105264" y="1622268"/>
                          <a:pt x="129325" y="1596065"/>
                        </a:cubicBezTo>
                        <a:cubicBezTo>
                          <a:pt x="138114" y="1587195"/>
                          <a:pt x="145781" y="1577224"/>
                          <a:pt x="155527" y="1569374"/>
                        </a:cubicBezTo>
                        <a:cubicBezTo>
                          <a:pt x="167028" y="1559871"/>
                          <a:pt x="177713" y="1549390"/>
                          <a:pt x="187296" y="1537951"/>
                        </a:cubicBezTo>
                        <a:cubicBezTo>
                          <a:pt x="196962" y="1525859"/>
                          <a:pt x="209747" y="1516908"/>
                          <a:pt x="220574" y="1505938"/>
                        </a:cubicBezTo>
                        <a:cubicBezTo>
                          <a:pt x="233849" y="1493356"/>
                          <a:pt x="244717" y="1478491"/>
                          <a:pt x="258094" y="1465992"/>
                        </a:cubicBezTo>
                        <a:cubicBezTo>
                          <a:pt x="482638" y="1244648"/>
                          <a:pt x="705205" y="1021286"/>
                          <a:pt x="927793" y="797965"/>
                        </a:cubicBezTo>
                        <a:cubicBezTo>
                          <a:pt x="1041982" y="683755"/>
                          <a:pt x="1156212" y="569607"/>
                          <a:pt x="1271013" y="456029"/>
                        </a:cubicBezTo>
                        <a:cubicBezTo>
                          <a:pt x="1321664" y="405358"/>
                          <a:pt x="1373028" y="355461"/>
                          <a:pt x="1424210" y="305340"/>
                        </a:cubicBezTo>
                        <a:cubicBezTo>
                          <a:pt x="1522922" y="209014"/>
                          <a:pt x="1620023" y="111015"/>
                          <a:pt x="1716207" y="12160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987" name="Google Shape;2987;p34"/>
                  <p:cNvSpPr/>
                  <p:nvPr/>
                </p:nvSpPr>
                <p:spPr>
                  <a:xfrm>
                    <a:off x="7842737" y="4021724"/>
                    <a:ext cx="1110650" cy="1111462"/>
                  </a:xfrm>
                  <a:custGeom>
                    <a:rect b="b" l="l" r="r" t="t"/>
                    <a:pathLst>
                      <a:path extrusionOk="0" h="1111462" w="1110650">
                        <a:moveTo>
                          <a:pt x="845135" y="16231"/>
                        </a:moveTo>
                        <a:cubicBezTo>
                          <a:pt x="861550" y="7911"/>
                          <a:pt x="879270" y="-1346"/>
                          <a:pt x="898192" y="163"/>
                        </a:cubicBezTo>
                        <a:cubicBezTo>
                          <a:pt x="960017" y="60602"/>
                          <a:pt x="1017010" y="125689"/>
                          <a:pt x="1077551" y="187392"/>
                        </a:cubicBezTo>
                        <a:cubicBezTo>
                          <a:pt x="1087196" y="197669"/>
                          <a:pt x="1098778" y="206621"/>
                          <a:pt x="1105303" y="219426"/>
                        </a:cubicBezTo>
                        <a:cubicBezTo>
                          <a:pt x="1110849" y="227297"/>
                          <a:pt x="1112399" y="237982"/>
                          <a:pt x="1108443" y="246873"/>
                        </a:cubicBezTo>
                        <a:cubicBezTo>
                          <a:pt x="1102774" y="259515"/>
                          <a:pt x="1092069" y="268772"/>
                          <a:pt x="1082139" y="278010"/>
                        </a:cubicBezTo>
                        <a:cubicBezTo>
                          <a:pt x="1051348" y="304864"/>
                          <a:pt x="1021537" y="333269"/>
                          <a:pt x="997088" y="366139"/>
                        </a:cubicBezTo>
                        <a:cubicBezTo>
                          <a:pt x="903983" y="494643"/>
                          <a:pt x="836183" y="643619"/>
                          <a:pt x="813814" y="801465"/>
                        </a:cubicBezTo>
                        <a:cubicBezTo>
                          <a:pt x="811796" y="814882"/>
                          <a:pt x="810450" y="828401"/>
                          <a:pt x="808941" y="841880"/>
                        </a:cubicBezTo>
                        <a:cubicBezTo>
                          <a:pt x="806678" y="859436"/>
                          <a:pt x="800928" y="876932"/>
                          <a:pt x="803476" y="894794"/>
                        </a:cubicBezTo>
                        <a:cubicBezTo>
                          <a:pt x="806963" y="916531"/>
                          <a:pt x="811225" y="938227"/>
                          <a:pt x="812530" y="960249"/>
                        </a:cubicBezTo>
                        <a:cubicBezTo>
                          <a:pt x="813182" y="973585"/>
                          <a:pt x="811021" y="987410"/>
                          <a:pt x="804312" y="999134"/>
                        </a:cubicBezTo>
                        <a:cubicBezTo>
                          <a:pt x="795707" y="1014407"/>
                          <a:pt x="782290" y="1026071"/>
                          <a:pt x="770443" y="1038713"/>
                        </a:cubicBezTo>
                        <a:cubicBezTo>
                          <a:pt x="751765" y="1058024"/>
                          <a:pt x="736125" y="1080535"/>
                          <a:pt x="714266" y="1096562"/>
                        </a:cubicBezTo>
                        <a:cubicBezTo>
                          <a:pt x="698810" y="1108063"/>
                          <a:pt x="677155" y="1116688"/>
                          <a:pt x="658538" y="1107777"/>
                        </a:cubicBezTo>
                        <a:cubicBezTo>
                          <a:pt x="654704" y="1100477"/>
                          <a:pt x="647588" y="1095706"/>
                          <a:pt x="642388" y="1089487"/>
                        </a:cubicBezTo>
                        <a:cubicBezTo>
                          <a:pt x="629317" y="1074724"/>
                          <a:pt x="615125" y="1061041"/>
                          <a:pt x="601749" y="1046584"/>
                        </a:cubicBezTo>
                        <a:cubicBezTo>
                          <a:pt x="588740" y="1031740"/>
                          <a:pt x="574160" y="1018363"/>
                          <a:pt x="561171" y="1003498"/>
                        </a:cubicBezTo>
                        <a:cubicBezTo>
                          <a:pt x="536682" y="978376"/>
                          <a:pt x="513008" y="952500"/>
                          <a:pt x="488539" y="927358"/>
                        </a:cubicBezTo>
                        <a:cubicBezTo>
                          <a:pt x="475794" y="912677"/>
                          <a:pt x="461378" y="899566"/>
                          <a:pt x="448572" y="884966"/>
                        </a:cubicBezTo>
                        <a:cubicBezTo>
                          <a:pt x="346822" y="778321"/>
                          <a:pt x="245764" y="671045"/>
                          <a:pt x="144054" y="564359"/>
                        </a:cubicBezTo>
                        <a:cubicBezTo>
                          <a:pt x="97543" y="515074"/>
                          <a:pt x="50827" y="465993"/>
                          <a:pt x="3663" y="417341"/>
                        </a:cubicBezTo>
                        <a:cubicBezTo>
                          <a:pt x="-1557" y="406941"/>
                          <a:pt x="-904" y="394462"/>
                          <a:pt x="3765" y="384022"/>
                        </a:cubicBezTo>
                        <a:cubicBezTo>
                          <a:pt x="11065" y="367424"/>
                          <a:pt x="24176" y="354353"/>
                          <a:pt x="37410" y="342322"/>
                        </a:cubicBezTo>
                        <a:cubicBezTo>
                          <a:pt x="55109" y="325949"/>
                          <a:pt x="75480" y="312695"/>
                          <a:pt x="92690" y="295750"/>
                        </a:cubicBezTo>
                        <a:cubicBezTo>
                          <a:pt x="106107" y="283107"/>
                          <a:pt x="123582" y="275318"/>
                          <a:pt x="141608" y="272035"/>
                        </a:cubicBezTo>
                        <a:cubicBezTo>
                          <a:pt x="165016" y="267631"/>
                          <a:pt x="188935" y="269364"/>
                          <a:pt x="212547" y="270587"/>
                        </a:cubicBezTo>
                        <a:cubicBezTo>
                          <a:pt x="256307" y="273993"/>
                          <a:pt x="300208" y="269629"/>
                          <a:pt x="343620" y="264266"/>
                        </a:cubicBezTo>
                        <a:cubicBezTo>
                          <a:pt x="434360" y="252093"/>
                          <a:pt x="523529" y="225972"/>
                          <a:pt x="605154" y="184252"/>
                        </a:cubicBezTo>
                        <a:cubicBezTo>
                          <a:pt x="643815" y="164595"/>
                          <a:pt x="680723" y="141329"/>
                          <a:pt x="714490" y="114046"/>
                        </a:cubicBezTo>
                        <a:cubicBezTo>
                          <a:pt x="755721" y="78566"/>
                          <a:pt x="797359" y="42760"/>
                          <a:pt x="845135" y="16231"/>
                        </a:cubicBezTo>
                        <a:close/>
                      </a:path>
                    </a:pathLst>
                  </a:custGeom>
                  <a:solidFill>
                    <a:srgbClr val="262626"/>
                  </a:solidFill>
                  <a:ln cap="flat" cmpd="sng" w="9525">
                    <a:solidFill>
                      <a:srgbClr val="262626"/>
                    </a:solidFill>
                    <a:prstDash val="solid"/>
                    <a:miter lim="8000"/>
                    <a:headEnd len="sm" w="sm" type="none"/>
                    <a:tailEnd len="sm" w="sm" type="none"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</p:grpSp>
        <p:pic>
          <p:nvPicPr>
            <p:cNvPr descr="A picture containing text&#10;&#10;Description automatically generated" id="2988" name="Google Shape;2988;p34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 rot="910395">
              <a:off x="11039360" y="4784988"/>
              <a:ext cx="1188823" cy="144487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989" name="Google Shape;2989;p34"/>
          <p:cNvSpPr txBox="1"/>
          <p:nvPr/>
        </p:nvSpPr>
        <p:spPr>
          <a:xfrm>
            <a:off x="6552375" y="501250"/>
            <a:ext cx="1138200" cy="241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dk1"/>
                </a:solidFill>
                <a:latin typeface="Glass Antiqua"/>
                <a:ea typeface="Glass Antiqua"/>
                <a:cs typeface="Glass Antiqua"/>
                <a:sym typeface="Glass Antiqua"/>
              </a:rPr>
              <a:t>Monday</a:t>
            </a:r>
            <a:endParaRPr b="1" sz="1800">
              <a:solidFill>
                <a:schemeClr val="dk1"/>
              </a:solidFill>
              <a:latin typeface="Glass Antiqua"/>
              <a:ea typeface="Glass Antiqua"/>
              <a:cs typeface="Glass Antiqua"/>
              <a:sym typeface="Glass Antiqua"/>
            </a:endParaRPr>
          </a:p>
        </p:txBody>
      </p:sp>
      <p:sp>
        <p:nvSpPr>
          <p:cNvPr id="2990" name="Google Shape;2990;p34"/>
          <p:cNvSpPr txBox="1"/>
          <p:nvPr/>
        </p:nvSpPr>
        <p:spPr>
          <a:xfrm>
            <a:off x="8022700" y="485650"/>
            <a:ext cx="1089900" cy="255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dk1"/>
                </a:solidFill>
                <a:latin typeface="Glass Antiqua"/>
                <a:ea typeface="Glass Antiqua"/>
                <a:cs typeface="Glass Antiqua"/>
                <a:sym typeface="Glass Antiqua"/>
              </a:rPr>
              <a:t>Tuesday</a:t>
            </a:r>
            <a:endParaRPr b="1" sz="1800">
              <a:solidFill>
                <a:schemeClr val="dk1"/>
              </a:solidFill>
              <a:latin typeface="Glass Antiqua"/>
              <a:ea typeface="Glass Antiqua"/>
              <a:cs typeface="Glass Antiqua"/>
              <a:sym typeface="Glass Antiqua"/>
            </a:endParaRPr>
          </a:p>
        </p:txBody>
      </p:sp>
      <p:sp>
        <p:nvSpPr>
          <p:cNvPr id="2991" name="Google Shape;2991;p34"/>
          <p:cNvSpPr txBox="1"/>
          <p:nvPr/>
        </p:nvSpPr>
        <p:spPr>
          <a:xfrm>
            <a:off x="8022700" y="2520025"/>
            <a:ext cx="1138200" cy="272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dk1"/>
                </a:solidFill>
                <a:latin typeface="Glass Antiqua"/>
                <a:ea typeface="Glass Antiqua"/>
                <a:cs typeface="Glass Antiqua"/>
                <a:sym typeface="Glass Antiqua"/>
              </a:rPr>
              <a:t>Thursday</a:t>
            </a:r>
            <a:endParaRPr b="1" sz="1800">
              <a:solidFill>
                <a:schemeClr val="dk1"/>
              </a:solidFill>
              <a:latin typeface="Glass Antiqua"/>
              <a:ea typeface="Glass Antiqua"/>
              <a:cs typeface="Glass Antiqua"/>
              <a:sym typeface="Glass Antiqua"/>
            </a:endParaRPr>
          </a:p>
        </p:txBody>
      </p:sp>
      <p:sp>
        <p:nvSpPr>
          <p:cNvPr id="2992" name="Google Shape;2992;p34"/>
          <p:cNvSpPr txBox="1"/>
          <p:nvPr/>
        </p:nvSpPr>
        <p:spPr>
          <a:xfrm>
            <a:off x="9527500" y="2546125"/>
            <a:ext cx="1089900" cy="188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dk1"/>
                </a:solidFill>
                <a:latin typeface="Glass Antiqua"/>
                <a:ea typeface="Glass Antiqua"/>
                <a:cs typeface="Glass Antiqua"/>
                <a:sym typeface="Glass Antiqua"/>
              </a:rPr>
              <a:t>Friday</a:t>
            </a:r>
            <a:endParaRPr b="1" sz="1800">
              <a:solidFill>
                <a:schemeClr val="dk1"/>
              </a:solidFill>
              <a:latin typeface="Glass Antiqua"/>
              <a:ea typeface="Glass Antiqua"/>
              <a:cs typeface="Glass Antiqua"/>
              <a:sym typeface="Glass Antiqua"/>
            </a:endParaRPr>
          </a:p>
        </p:txBody>
      </p:sp>
      <p:sp>
        <p:nvSpPr>
          <p:cNvPr id="2993" name="Google Shape;2993;p34"/>
          <p:cNvSpPr txBox="1"/>
          <p:nvPr/>
        </p:nvSpPr>
        <p:spPr>
          <a:xfrm>
            <a:off x="8022700" y="4539900"/>
            <a:ext cx="1090200" cy="255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dk1"/>
                </a:solidFill>
                <a:latin typeface="Glass Antiqua"/>
                <a:ea typeface="Glass Antiqua"/>
                <a:cs typeface="Glass Antiqua"/>
                <a:sym typeface="Glass Antiqua"/>
              </a:rPr>
              <a:t>Saturday</a:t>
            </a:r>
            <a:endParaRPr b="1" sz="1800">
              <a:solidFill>
                <a:schemeClr val="dk1"/>
              </a:solidFill>
              <a:latin typeface="Glass Antiqua"/>
              <a:ea typeface="Glass Antiqua"/>
              <a:cs typeface="Glass Antiqua"/>
              <a:sym typeface="Glass Antiqua"/>
            </a:endParaRPr>
          </a:p>
        </p:txBody>
      </p:sp>
      <p:sp>
        <p:nvSpPr>
          <p:cNvPr id="2994" name="Google Shape;2994;p34"/>
          <p:cNvSpPr txBox="1"/>
          <p:nvPr/>
        </p:nvSpPr>
        <p:spPr>
          <a:xfrm>
            <a:off x="9505756" y="4543792"/>
            <a:ext cx="1090200" cy="24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dk1"/>
                </a:solidFill>
                <a:latin typeface="Glass Antiqua"/>
                <a:ea typeface="Glass Antiqua"/>
                <a:cs typeface="Glass Antiqua"/>
                <a:sym typeface="Glass Antiqua"/>
              </a:rPr>
              <a:t>Sunday</a:t>
            </a:r>
            <a:endParaRPr b="1" sz="1800">
              <a:solidFill>
                <a:schemeClr val="dk1"/>
              </a:solidFill>
              <a:latin typeface="Glass Antiqua"/>
              <a:ea typeface="Glass Antiqua"/>
              <a:cs typeface="Glass Antiqua"/>
              <a:sym typeface="Glass Antiqua"/>
            </a:endParaRPr>
          </a:p>
        </p:txBody>
      </p:sp>
      <p:sp>
        <p:nvSpPr>
          <p:cNvPr id="2995" name="Google Shape;2995;p34"/>
          <p:cNvSpPr txBox="1"/>
          <p:nvPr/>
        </p:nvSpPr>
        <p:spPr>
          <a:xfrm>
            <a:off x="4580075" y="865175"/>
            <a:ext cx="1138200" cy="241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dk1"/>
                </a:solidFill>
                <a:latin typeface="Glass Antiqua"/>
                <a:ea typeface="Glass Antiqua"/>
                <a:cs typeface="Glass Antiqua"/>
                <a:sym typeface="Glass Antiqua"/>
              </a:rPr>
              <a:t>To Do List</a:t>
            </a:r>
            <a:endParaRPr b="1" sz="1800">
              <a:solidFill>
                <a:schemeClr val="dk1"/>
              </a:solidFill>
              <a:latin typeface="Glass Antiqua"/>
              <a:ea typeface="Glass Antiqua"/>
              <a:cs typeface="Glass Antiqua"/>
              <a:sym typeface="Glass Antiqua"/>
            </a:endParaRPr>
          </a:p>
        </p:txBody>
      </p:sp>
      <p:sp>
        <p:nvSpPr>
          <p:cNvPr id="2996" name="Google Shape;2996;p34"/>
          <p:cNvSpPr txBox="1"/>
          <p:nvPr/>
        </p:nvSpPr>
        <p:spPr>
          <a:xfrm>
            <a:off x="2018303" y="636150"/>
            <a:ext cx="1403400" cy="241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200">
                <a:solidFill>
                  <a:schemeClr val="dk1"/>
                </a:solidFill>
                <a:latin typeface="Glass Antiqua"/>
                <a:ea typeface="Glass Antiqua"/>
                <a:cs typeface="Glass Antiqua"/>
                <a:sym typeface="Glass Antiqua"/>
              </a:rPr>
              <a:t>· October ·</a:t>
            </a:r>
            <a:endParaRPr b="1" sz="2200">
              <a:solidFill>
                <a:schemeClr val="dk1"/>
              </a:solidFill>
              <a:latin typeface="Glass Antiqua"/>
              <a:ea typeface="Glass Antiqua"/>
              <a:cs typeface="Glass Antiqua"/>
              <a:sym typeface="Glass Antiqua"/>
            </a:endParaRPr>
          </a:p>
        </p:txBody>
      </p:sp>
      <p:sp>
        <p:nvSpPr>
          <p:cNvPr id="2997" name="Google Shape;2997;p34"/>
          <p:cNvSpPr txBox="1"/>
          <p:nvPr/>
        </p:nvSpPr>
        <p:spPr>
          <a:xfrm>
            <a:off x="6459000" y="2520025"/>
            <a:ext cx="1264800" cy="272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dk1"/>
                </a:solidFill>
                <a:latin typeface="Glass Antiqua"/>
                <a:ea typeface="Glass Antiqua"/>
                <a:cs typeface="Glass Antiqua"/>
                <a:sym typeface="Glass Antiqua"/>
              </a:rPr>
              <a:t>Wednesday</a:t>
            </a:r>
            <a:endParaRPr b="1" sz="1800">
              <a:solidFill>
                <a:schemeClr val="dk1"/>
              </a:solidFill>
              <a:latin typeface="Glass Antiqua"/>
              <a:ea typeface="Glass Antiqua"/>
              <a:cs typeface="Glass Antiqua"/>
              <a:sym typeface="Glass Antiqua"/>
            </a:endParaRPr>
          </a:p>
        </p:txBody>
      </p:sp>
      <p:sp>
        <p:nvSpPr>
          <p:cNvPr id="2998" name="Google Shape;2998;p34"/>
          <p:cNvSpPr/>
          <p:nvPr/>
        </p:nvSpPr>
        <p:spPr>
          <a:xfrm>
            <a:off x="4401920" y="1231924"/>
            <a:ext cx="120008" cy="163948"/>
          </a:xfrm>
          <a:custGeom>
            <a:rect b="b" l="l" r="r" t="t"/>
            <a:pathLst>
              <a:path extrusionOk="0" h="830115" w="607635">
                <a:moveTo>
                  <a:pt x="519502" y="23947"/>
                </a:moveTo>
                <a:cubicBezTo>
                  <a:pt x="416632" y="232545"/>
                  <a:pt x="333765" y="449715"/>
                  <a:pt x="273757" y="674505"/>
                </a:cubicBezTo>
                <a:cubicBezTo>
                  <a:pt x="208035" y="581160"/>
                  <a:pt x="147075" y="485910"/>
                  <a:pt x="88972" y="387803"/>
                </a:cubicBezTo>
                <a:cubicBezTo>
                  <a:pt x="57540" y="335415"/>
                  <a:pt x="-24375" y="383040"/>
                  <a:pt x="7057" y="435428"/>
                </a:cubicBezTo>
                <a:cubicBezTo>
                  <a:pt x="83257" y="564015"/>
                  <a:pt x="165172" y="687840"/>
                  <a:pt x="253755" y="807855"/>
                </a:cubicBezTo>
                <a:cubicBezTo>
                  <a:pt x="276615" y="838335"/>
                  <a:pt x="330907" y="840240"/>
                  <a:pt x="340432" y="796425"/>
                </a:cubicBezTo>
                <a:cubicBezTo>
                  <a:pt x="400440" y="545918"/>
                  <a:pt x="487117" y="303030"/>
                  <a:pt x="602370" y="71572"/>
                </a:cubicBezTo>
                <a:cubicBezTo>
                  <a:pt x="629040" y="17280"/>
                  <a:pt x="547125" y="-30345"/>
                  <a:pt x="519502" y="23947"/>
                </a:cubicBezTo>
                <a:close/>
              </a:path>
            </a:pathLst>
          </a:custGeom>
          <a:solidFill>
            <a:schemeClr val="dk1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999" name="Google Shape;2999;p34"/>
          <p:cNvGrpSpPr/>
          <p:nvPr/>
        </p:nvGrpSpPr>
        <p:grpSpPr>
          <a:xfrm>
            <a:off x="1695054" y="603939"/>
            <a:ext cx="323253" cy="255208"/>
            <a:chOff x="8876042" y="5693015"/>
            <a:chExt cx="207840" cy="164089"/>
          </a:xfrm>
        </p:grpSpPr>
        <p:grpSp>
          <p:nvGrpSpPr>
            <p:cNvPr id="3000" name="Google Shape;3000;p34"/>
            <p:cNvGrpSpPr/>
            <p:nvPr/>
          </p:nvGrpSpPr>
          <p:grpSpPr>
            <a:xfrm>
              <a:off x="8948174" y="5781423"/>
              <a:ext cx="96950" cy="50854"/>
              <a:chOff x="8948174" y="5781423"/>
              <a:chExt cx="96950" cy="50854"/>
            </a:xfrm>
          </p:grpSpPr>
          <p:sp>
            <p:nvSpPr>
              <p:cNvPr id="3001" name="Google Shape;3001;p34"/>
              <p:cNvSpPr/>
              <p:nvPr/>
            </p:nvSpPr>
            <p:spPr>
              <a:xfrm>
                <a:off x="8953597" y="5787112"/>
                <a:ext cx="86017" cy="39543"/>
              </a:xfrm>
              <a:custGeom>
                <a:rect b="b" l="l" r="r" t="t"/>
                <a:pathLst>
                  <a:path extrusionOk="0" h="39543" w="86017">
                    <a:moveTo>
                      <a:pt x="86017" y="29102"/>
                    </a:moveTo>
                    <a:cubicBezTo>
                      <a:pt x="74079" y="31601"/>
                      <a:pt x="62177" y="34138"/>
                      <a:pt x="50239" y="36638"/>
                    </a:cubicBezTo>
                    <a:cubicBezTo>
                      <a:pt x="38376" y="39137"/>
                      <a:pt x="25654" y="41562"/>
                      <a:pt x="14462" y="36899"/>
                    </a:cubicBezTo>
                    <a:cubicBezTo>
                      <a:pt x="3270" y="32235"/>
                      <a:pt x="-4378" y="17350"/>
                      <a:pt x="2784" y="7575"/>
                    </a:cubicBezTo>
                    <a:cubicBezTo>
                      <a:pt x="7821" y="674"/>
                      <a:pt x="17633" y="-669"/>
                      <a:pt x="26139" y="263"/>
                    </a:cubicBezTo>
                    <a:cubicBezTo>
                      <a:pt x="48374" y="2726"/>
                      <a:pt x="67513" y="16417"/>
                      <a:pt x="85569" y="29624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02" name="Google Shape;3002;p34"/>
              <p:cNvSpPr/>
              <p:nvPr/>
            </p:nvSpPr>
            <p:spPr>
              <a:xfrm>
                <a:off x="8948174" y="5781423"/>
                <a:ext cx="96950" cy="50854"/>
              </a:xfrm>
              <a:custGeom>
                <a:rect b="b" l="l" r="r" t="t"/>
                <a:pathLst>
                  <a:path extrusionOk="0" h="50854" w="96950">
                    <a:moveTo>
                      <a:pt x="89949" y="29418"/>
                    </a:moveTo>
                    <a:cubicBezTo>
                      <a:pt x="75884" y="32365"/>
                      <a:pt x="61856" y="35648"/>
                      <a:pt x="47716" y="38260"/>
                    </a:cubicBezTo>
                    <a:cubicBezTo>
                      <a:pt x="36972" y="40237"/>
                      <a:pt x="23019" y="41617"/>
                      <a:pt x="15185" y="32290"/>
                    </a:cubicBezTo>
                    <a:cubicBezTo>
                      <a:pt x="9215" y="25165"/>
                      <a:pt x="9589" y="15092"/>
                      <a:pt x="19549" y="12257"/>
                    </a:cubicBezTo>
                    <a:cubicBezTo>
                      <a:pt x="30220" y="9198"/>
                      <a:pt x="42866" y="13301"/>
                      <a:pt x="52567" y="17704"/>
                    </a:cubicBezTo>
                    <a:cubicBezTo>
                      <a:pt x="65400" y="23523"/>
                      <a:pt x="76854" y="31880"/>
                      <a:pt x="88194" y="40162"/>
                    </a:cubicBezTo>
                    <a:cubicBezTo>
                      <a:pt x="94014" y="44415"/>
                      <a:pt x="99610" y="34716"/>
                      <a:pt x="93828" y="30500"/>
                    </a:cubicBezTo>
                    <a:cubicBezTo>
                      <a:pt x="81554" y="21509"/>
                      <a:pt x="69093" y="12593"/>
                      <a:pt x="54991" y="6623"/>
                    </a:cubicBezTo>
                    <a:cubicBezTo>
                      <a:pt x="42605" y="1400"/>
                      <a:pt x="26899" y="-2853"/>
                      <a:pt x="13804" y="2407"/>
                    </a:cubicBezTo>
                    <a:cubicBezTo>
                      <a:pt x="1269" y="7444"/>
                      <a:pt x="-3171" y="20688"/>
                      <a:pt x="2313" y="32701"/>
                    </a:cubicBezTo>
                    <a:cubicBezTo>
                      <a:pt x="8357" y="45945"/>
                      <a:pt x="22198" y="51243"/>
                      <a:pt x="36039" y="50833"/>
                    </a:cubicBezTo>
                    <a:cubicBezTo>
                      <a:pt x="45068" y="50571"/>
                      <a:pt x="53984" y="48407"/>
                      <a:pt x="62826" y="46542"/>
                    </a:cubicBezTo>
                    <a:cubicBezTo>
                      <a:pt x="72862" y="44415"/>
                      <a:pt x="82860" y="42326"/>
                      <a:pt x="92895" y="40200"/>
                    </a:cubicBezTo>
                    <a:cubicBezTo>
                      <a:pt x="99984" y="38708"/>
                      <a:pt x="96999" y="27926"/>
                      <a:pt x="89949" y="29418"/>
                    </a:cubicBezTo>
                    <a:lnTo>
                      <a:pt x="89949" y="29418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003" name="Google Shape;3003;p34"/>
            <p:cNvGrpSpPr/>
            <p:nvPr/>
          </p:nvGrpSpPr>
          <p:grpSpPr>
            <a:xfrm>
              <a:off x="9018259" y="5718098"/>
              <a:ext cx="44734" cy="104932"/>
              <a:chOff x="9018259" y="5718098"/>
              <a:chExt cx="44734" cy="104932"/>
            </a:xfrm>
          </p:grpSpPr>
          <p:sp>
            <p:nvSpPr>
              <p:cNvPr id="3004" name="Google Shape;3004;p34"/>
              <p:cNvSpPr/>
              <p:nvPr/>
            </p:nvSpPr>
            <p:spPr>
              <a:xfrm>
                <a:off x="9023893" y="5723387"/>
                <a:ext cx="33565" cy="94318"/>
              </a:xfrm>
              <a:custGeom>
                <a:rect b="b" l="l" r="r" t="t"/>
                <a:pathLst>
                  <a:path extrusionOk="0" h="94318" w="33565">
                    <a:moveTo>
                      <a:pt x="18221" y="87491"/>
                    </a:moveTo>
                    <a:cubicBezTo>
                      <a:pt x="12475" y="78799"/>
                      <a:pt x="7849" y="69397"/>
                      <a:pt x="4529" y="59548"/>
                    </a:cubicBezTo>
                    <a:cubicBezTo>
                      <a:pt x="-1030" y="43133"/>
                      <a:pt x="-2671" y="23957"/>
                      <a:pt x="6581" y="9333"/>
                    </a:cubicBezTo>
                    <a:cubicBezTo>
                      <a:pt x="10871" y="2543"/>
                      <a:pt x="20198" y="-3016"/>
                      <a:pt x="26577" y="1834"/>
                    </a:cubicBezTo>
                    <a:cubicBezTo>
                      <a:pt x="28853" y="3550"/>
                      <a:pt x="30159" y="6236"/>
                      <a:pt x="31091" y="8960"/>
                    </a:cubicBezTo>
                    <a:cubicBezTo>
                      <a:pt x="39150" y="32015"/>
                      <a:pt x="25197" y="56377"/>
                      <a:pt x="22250" y="80627"/>
                    </a:cubicBezTo>
                    <a:cubicBezTo>
                      <a:pt x="21691" y="85178"/>
                      <a:pt x="21541" y="89767"/>
                      <a:pt x="21355" y="94318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05" name="Google Shape;3005;p34"/>
              <p:cNvSpPr/>
              <p:nvPr/>
            </p:nvSpPr>
            <p:spPr>
              <a:xfrm>
                <a:off x="9018259" y="5718098"/>
                <a:ext cx="44734" cy="104932"/>
              </a:xfrm>
              <a:custGeom>
                <a:rect b="b" l="l" r="r" t="t"/>
                <a:pathLst>
                  <a:path extrusionOk="0" h="104932" w="44734">
                    <a:moveTo>
                      <a:pt x="28667" y="89945"/>
                    </a:moveTo>
                    <a:cubicBezTo>
                      <a:pt x="20086" y="76776"/>
                      <a:pt x="13073" y="61554"/>
                      <a:pt x="11505" y="45773"/>
                    </a:cubicBezTo>
                    <a:cubicBezTo>
                      <a:pt x="10759" y="38461"/>
                      <a:pt x="11170" y="30925"/>
                      <a:pt x="13744" y="23986"/>
                    </a:cubicBezTo>
                    <a:cubicBezTo>
                      <a:pt x="15609" y="18875"/>
                      <a:pt x="19899" y="11003"/>
                      <a:pt x="26242" y="10891"/>
                    </a:cubicBezTo>
                    <a:cubicBezTo>
                      <a:pt x="32622" y="10779"/>
                      <a:pt x="33405" y="23277"/>
                      <a:pt x="33554" y="27866"/>
                    </a:cubicBezTo>
                    <a:cubicBezTo>
                      <a:pt x="33816" y="35812"/>
                      <a:pt x="32173" y="43572"/>
                      <a:pt x="30233" y="51220"/>
                    </a:cubicBezTo>
                    <a:cubicBezTo>
                      <a:pt x="28220" y="59129"/>
                      <a:pt x="25831" y="66926"/>
                      <a:pt x="24078" y="74873"/>
                    </a:cubicBezTo>
                    <a:cubicBezTo>
                      <a:pt x="22325" y="83006"/>
                      <a:pt x="21653" y="91214"/>
                      <a:pt x="21355" y="99533"/>
                    </a:cubicBezTo>
                    <a:cubicBezTo>
                      <a:pt x="21093" y="106733"/>
                      <a:pt x="32285" y="106733"/>
                      <a:pt x="32547" y="99533"/>
                    </a:cubicBezTo>
                    <a:cubicBezTo>
                      <a:pt x="32846" y="91362"/>
                      <a:pt x="33554" y="83453"/>
                      <a:pt x="35420" y="75470"/>
                    </a:cubicBezTo>
                    <a:cubicBezTo>
                      <a:pt x="37136" y="68045"/>
                      <a:pt x="39374" y="60771"/>
                      <a:pt x="41202" y="53384"/>
                    </a:cubicBezTo>
                    <a:cubicBezTo>
                      <a:pt x="44709" y="39319"/>
                      <a:pt x="47059" y="23724"/>
                      <a:pt x="41016" y="9996"/>
                    </a:cubicBezTo>
                    <a:cubicBezTo>
                      <a:pt x="34786" y="-4181"/>
                      <a:pt x="18482" y="-1980"/>
                      <a:pt x="9714" y="8503"/>
                    </a:cubicBezTo>
                    <a:cubicBezTo>
                      <a:pt x="761" y="19210"/>
                      <a:pt x="-1104" y="34544"/>
                      <a:pt x="537" y="47974"/>
                    </a:cubicBezTo>
                    <a:cubicBezTo>
                      <a:pt x="2626" y="64986"/>
                      <a:pt x="9640" y="81290"/>
                      <a:pt x="18966" y="95578"/>
                    </a:cubicBezTo>
                    <a:cubicBezTo>
                      <a:pt x="22921" y="101622"/>
                      <a:pt x="32622" y="96026"/>
                      <a:pt x="28667" y="89945"/>
                    </a:cubicBezTo>
                    <a:lnTo>
                      <a:pt x="28667" y="89945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006" name="Google Shape;3006;p34"/>
            <p:cNvSpPr/>
            <p:nvPr/>
          </p:nvSpPr>
          <p:spPr>
            <a:xfrm>
              <a:off x="8949618" y="5748825"/>
              <a:ext cx="134264" cy="108279"/>
            </a:xfrm>
            <a:custGeom>
              <a:rect b="b" l="l" r="r" t="t"/>
              <a:pathLst>
                <a:path extrusionOk="0" h="108279" w="134264">
                  <a:moveTo>
                    <a:pt x="132862" y="98502"/>
                  </a:moveTo>
                  <a:cubicBezTo>
                    <a:pt x="98502" y="57949"/>
                    <a:pt x="55971" y="24485"/>
                    <a:pt x="8479" y="646"/>
                  </a:cubicBezTo>
                  <a:cubicBezTo>
                    <a:pt x="2062" y="-2563"/>
                    <a:pt x="-3608" y="7062"/>
                    <a:pt x="2846" y="10308"/>
                  </a:cubicBezTo>
                  <a:cubicBezTo>
                    <a:pt x="49592" y="33812"/>
                    <a:pt x="91153" y="66493"/>
                    <a:pt x="124952" y="106412"/>
                  </a:cubicBezTo>
                  <a:cubicBezTo>
                    <a:pt x="129578" y="111933"/>
                    <a:pt x="137488" y="103986"/>
                    <a:pt x="132862" y="98502"/>
                  </a:cubicBezTo>
                  <a:lnTo>
                    <a:pt x="132862" y="98502"/>
                  </a:lnTo>
                  <a:close/>
                </a:path>
              </a:pathLst>
            </a:custGeom>
            <a:solidFill>
              <a:srgbClr val="3A393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007" name="Google Shape;3007;p34"/>
            <p:cNvGrpSpPr/>
            <p:nvPr/>
          </p:nvGrpSpPr>
          <p:grpSpPr>
            <a:xfrm>
              <a:off x="8876042" y="5693015"/>
              <a:ext cx="100993" cy="74665"/>
              <a:chOff x="8876042" y="5693015"/>
              <a:chExt cx="100993" cy="74665"/>
            </a:xfrm>
          </p:grpSpPr>
          <p:sp>
            <p:nvSpPr>
              <p:cNvPr id="3008" name="Google Shape;3008;p34"/>
              <p:cNvSpPr/>
              <p:nvPr/>
            </p:nvSpPr>
            <p:spPr>
              <a:xfrm>
                <a:off x="8881608" y="5698546"/>
                <a:ext cx="89882" cy="63422"/>
              </a:xfrm>
              <a:custGeom>
                <a:rect b="b" l="l" r="r" t="t"/>
                <a:pathLst>
                  <a:path extrusionOk="0" h="63422" w="89882">
                    <a:moveTo>
                      <a:pt x="73057" y="53723"/>
                    </a:moveTo>
                    <a:cubicBezTo>
                      <a:pt x="74065" y="54618"/>
                      <a:pt x="74251" y="56260"/>
                      <a:pt x="73468" y="57342"/>
                    </a:cubicBezTo>
                    <a:cubicBezTo>
                      <a:pt x="58918" y="61632"/>
                      <a:pt x="42987" y="61185"/>
                      <a:pt x="28699" y="56036"/>
                    </a:cubicBezTo>
                    <a:cubicBezTo>
                      <a:pt x="15977" y="51485"/>
                      <a:pt x="3889" y="42195"/>
                      <a:pt x="644" y="29100"/>
                    </a:cubicBezTo>
                    <a:cubicBezTo>
                      <a:pt x="-2602" y="16006"/>
                      <a:pt x="6800" y="-111"/>
                      <a:pt x="20305" y="1"/>
                    </a:cubicBezTo>
                    <a:cubicBezTo>
                      <a:pt x="34071" y="113"/>
                      <a:pt x="42391" y="14513"/>
                      <a:pt x="50039" y="25929"/>
                    </a:cubicBezTo>
                    <a:cubicBezTo>
                      <a:pt x="60261" y="41225"/>
                      <a:pt x="73990" y="54133"/>
                      <a:pt x="89883" y="63423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09" name="Google Shape;3009;p34"/>
              <p:cNvSpPr/>
              <p:nvPr/>
            </p:nvSpPr>
            <p:spPr>
              <a:xfrm>
                <a:off x="8876042" y="5693015"/>
                <a:ext cx="100993" cy="74665"/>
              </a:xfrm>
              <a:custGeom>
                <a:rect b="b" l="l" r="r" t="t"/>
                <a:pathLst>
                  <a:path extrusionOk="0" h="74665" w="100993">
                    <a:moveTo>
                      <a:pt x="73810" y="62089"/>
                    </a:moveTo>
                    <a:cubicBezTo>
                      <a:pt x="73960" y="61418"/>
                      <a:pt x="74072" y="60746"/>
                      <a:pt x="74221" y="60075"/>
                    </a:cubicBezTo>
                    <a:cubicBezTo>
                      <a:pt x="75341" y="59217"/>
                      <a:pt x="76459" y="58359"/>
                      <a:pt x="77578" y="57501"/>
                    </a:cubicBezTo>
                    <a:cubicBezTo>
                      <a:pt x="62805" y="61679"/>
                      <a:pt x="46315" y="61231"/>
                      <a:pt x="32251" y="54777"/>
                    </a:cubicBezTo>
                    <a:cubicBezTo>
                      <a:pt x="21804" y="49965"/>
                      <a:pt x="10016" y="40190"/>
                      <a:pt x="11283" y="27394"/>
                    </a:cubicBezTo>
                    <a:cubicBezTo>
                      <a:pt x="12328" y="16948"/>
                      <a:pt x="21842" y="7322"/>
                      <a:pt x="32437" y="12918"/>
                    </a:cubicBezTo>
                    <a:cubicBezTo>
                      <a:pt x="43144" y="18552"/>
                      <a:pt x="48777" y="32206"/>
                      <a:pt x="55903" y="41421"/>
                    </a:cubicBezTo>
                    <a:cubicBezTo>
                      <a:pt x="65976" y="54479"/>
                      <a:pt x="78474" y="65447"/>
                      <a:pt x="92651" y="73841"/>
                    </a:cubicBezTo>
                    <a:cubicBezTo>
                      <a:pt x="98881" y="77535"/>
                      <a:pt x="104514" y="67835"/>
                      <a:pt x="98284" y="64179"/>
                    </a:cubicBezTo>
                    <a:cubicBezTo>
                      <a:pt x="82391" y="54777"/>
                      <a:pt x="69259" y="42018"/>
                      <a:pt x="59074" y="26648"/>
                    </a:cubicBezTo>
                    <a:cubicBezTo>
                      <a:pt x="50979" y="14411"/>
                      <a:pt x="40570" y="-1557"/>
                      <a:pt x="23670" y="122"/>
                    </a:cubicBezTo>
                    <a:cubicBezTo>
                      <a:pt x="8597" y="1577"/>
                      <a:pt x="-1251" y="17619"/>
                      <a:pt x="129" y="31908"/>
                    </a:cubicBezTo>
                    <a:cubicBezTo>
                      <a:pt x="1807" y="48883"/>
                      <a:pt x="16618" y="60821"/>
                      <a:pt x="31541" y="66566"/>
                    </a:cubicBezTo>
                    <a:cubicBezTo>
                      <a:pt x="41615" y="70446"/>
                      <a:pt x="52844" y="72013"/>
                      <a:pt x="63626" y="71267"/>
                    </a:cubicBezTo>
                    <a:cubicBezTo>
                      <a:pt x="69072" y="70894"/>
                      <a:pt x="75414" y="70372"/>
                      <a:pt x="80526" y="68320"/>
                    </a:cubicBezTo>
                    <a:cubicBezTo>
                      <a:pt x="85189" y="66455"/>
                      <a:pt x="86421" y="60411"/>
                      <a:pt x="83473" y="56456"/>
                    </a:cubicBezTo>
                    <a:cubicBezTo>
                      <a:pt x="79182" y="50748"/>
                      <a:pt x="69483" y="56307"/>
                      <a:pt x="73810" y="62089"/>
                    </a:cubicBezTo>
                    <a:lnTo>
                      <a:pt x="73810" y="62089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010" name="Google Shape;3010;p34"/>
            <p:cNvGrpSpPr/>
            <p:nvPr/>
          </p:nvGrpSpPr>
          <p:grpSpPr>
            <a:xfrm>
              <a:off x="8953909" y="5693681"/>
              <a:ext cx="45025" cy="86517"/>
              <a:chOff x="8953909" y="5693681"/>
              <a:chExt cx="45025" cy="86517"/>
            </a:xfrm>
          </p:grpSpPr>
          <p:sp>
            <p:nvSpPr>
              <p:cNvPr id="3011" name="Google Shape;3011;p34"/>
              <p:cNvSpPr/>
              <p:nvPr/>
            </p:nvSpPr>
            <p:spPr>
              <a:xfrm>
                <a:off x="8959559" y="5699290"/>
                <a:ext cx="33690" cy="75362"/>
              </a:xfrm>
              <a:custGeom>
                <a:rect b="b" l="l" r="r" t="t"/>
                <a:pathLst>
                  <a:path extrusionOk="0" h="75362" w="33690">
                    <a:moveTo>
                      <a:pt x="24691" y="64917"/>
                    </a:moveTo>
                    <a:cubicBezTo>
                      <a:pt x="6709" y="54546"/>
                      <a:pt x="-3327" y="32012"/>
                      <a:pt x="1001" y="11717"/>
                    </a:cubicBezTo>
                    <a:cubicBezTo>
                      <a:pt x="1897" y="7464"/>
                      <a:pt x="3725" y="2950"/>
                      <a:pt x="7567" y="973"/>
                    </a:cubicBezTo>
                    <a:cubicBezTo>
                      <a:pt x="13573" y="-2124"/>
                      <a:pt x="20737" y="2689"/>
                      <a:pt x="24691" y="8173"/>
                    </a:cubicBezTo>
                    <a:cubicBezTo>
                      <a:pt x="35062" y="22611"/>
                      <a:pt x="35174" y="42085"/>
                      <a:pt x="31481" y="59470"/>
                    </a:cubicBezTo>
                    <a:cubicBezTo>
                      <a:pt x="30324" y="64880"/>
                      <a:pt x="29094" y="71259"/>
                      <a:pt x="32824" y="75363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12" name="Google Shape;3012;p34"/>
              <p:cNvSpPr/>
              <p:nvPr/>
            </p:nvSpPr>
            <p:spPr>
              <a:xfrm>
                <a:off x="8953909" y="5693681"/>
                <a:ext cx="45025" cy="86517"/>
              </a:xfrm>
              <a:custGeom>
                <a:rect b="b" l="l" r="r" t="t"/>
                <a:pathLst>
                  <a:path extrusionOk="0" h="86517" w="45025">
                    <a:moveTo>
                      <a:pt x="33176" y="65677"/>
                    </a:moveTo>
                    <a:cubicBezTo>
                      <a:pt x="17694" y="56499"/>
                      <a:pt x="8330" y="37174"/>
                      <a:pt x="11986" y="19303"/>
                    </a:cubicBezTo>
                    <a:cubicBezTo>
                      <a:pt x="12657" y="16058"/>
                      <a:pt x="13889" y="10611"/>
                      <a:pt x="18179" y="11283"/>
                    </a:cubicBezTo>
                    <a:cubicBezTo>
                      <a:pt x="22730" y="11991"/>
                      <a:pt x="26013" y="16879"/>
                      <a:pt x="28103" y="20535"/>
                    </a:cubicBezTo>
                    <a:cubicBezTo>
                      <a:pt x="33176" y="29526"/>
                      <a:pt x="34258" y="40084"/>
                      <a:pt x="33662" y="50231"/>
                    </a:cubicBezTo>
                    <a:cubicBezTo>
                      <a:pt x="32989" y="61648"/>
                      <a:pt x="26573" y="74854"/>
                      <a:pt x="34594" y="84890"/>
                    </a:cubicBezTo>
                    <a:cubicBezTo>
                      <a:pt x="36497" y="87278"/>
                      <a:pt x="40526" y="86830"/>
                      <a:pt x="42503" y="84890"/>
                    </a:cubicBezTo>
                    <a:cubicBezTo>
                      <a:pt x="44854" y="82577"/>
                      <a:pt x="44368" y="79331"/>
                      <a:pt x="42503" y="76981"/>
                    </a:cubicBezTo>
                    <a:cubicBezTo>
                      <a:pt x="39593" y="73324"/>
                      <a:pt x="43063" y="64669"/>
                      <a:pt x="43697" y="60678"/>
                    </a:cubicBezTo>
                    <a:cubicBezTo>
                      <a:pt x="44704" y="54260"/>
                      <a:pt x="45264" y="47769"/>
                      <a:pt x="44928" y="41240"/>
                    </a:cubicBezTo>
                    <a:cubicBezTo>
                      <a:pt x="44294" y="29115"/>
                      <a:pt x="40750" y="15685"/>
                      <a:pt x="31908" y="6843"/>
                    </a:cubicBezTo>
                    <a:cubicBezTo>
                      <a:pt x="27617" y="2553"/>
                      <a:pt x="21686" y="-693"/>
                      <a:pt x="15493" y="128"/>
                    </a:cubicBezTo>
                    <a:cubicBezTo>
                      <a:pt x="9076" y="949"/>
                      <a:pt x="4823" y="5761"/>
                      <a:pt x="2584" y="11544"/>
                    </a:cubicBezTo>
                    <a:cubicBezTo>
                      <a:pt x="-1482" y="22139"/>
                      <a:pt x="-400" y="35196"/>
                      <a:pt x="3405" y="45680"/>
                    </a:cubicBezTo>
                    <a:cubicBezTo>
                      <a:pt x="7882" y="58028"/>
                      <a:pt x="16238" y="68624"/>
                      <a:pt x="27580" y="75339"/>
                    </a:cubicBezTo>
                    <a:cubicBezTo>
                      <a:pt x="33736" y="79032"/>
                      <a:pt x="39370" y="69370"/>
                      <a:pt x="33176" y="65677"/>
                    </a:cubicBezTo>
                    <a:lnTo>
                      <a:pt x="33176" y="65677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3013" name="Google Shape;3013;p34"/>
          <p:cNvGrpSpPr/>
          <p:nvPr/>
        </p:nvGrpSpPr>
        <p:grpSpPr>
          <a:xfrm flipH="1">
            <a:off x="3795846" y="580848"/>
            <a:ext cx="323253" cy="255208"/>
            <a:chOff x="8876042" y="5693015"/>
            <a:chExt cx="207840" cy="164089"/>
          </a:xfrm>
        </p:grpSpPr>
        <p:grpSp>
          <p:nvGrpSpPr>
            <p:cNvPr id="3014" name="Google Shape;3014;p34"/>
            <p:cNvGrpSpPr/>
            <p:nvPr/>
          </p:nvGrpSpPr>
          <p:grpSpPr>
            <a:xfrm>
              <a:off x="8948174" y="5781423"/>
              <a:ext cx="96950" cy="50854"/>
              <a:chOff x="8948174" y="5781423"/>
              <a:chExt cx="96950" cy="50854"/>
            </a:xfrm>
          </p:grpSpPr>
          <p:sp>
            <p:nvSpPr>
              <p:cNvPr id="3015" name="Google Shape;3015;p34"/>
              <p:cNvSpPr/>
              <p:nvPr/>
            </p:nvSpPr>
            <p:spPr>
              <a:xfrm>
                <a:off x="8953597" y="5787112"/>
                <a:ext cx="86017" cy="39543"/>
              </a:xfrm>
              <a:custGeom>
                <a:rect b="b" l="l" r="r" t="t"/>
                <a:pathLst>
                  <a:path extrusionOk="0" h="39543" w="86017">
                    <a:moveTo>
                      <a:pt x="86017" y="29102"/>
                    </a:moveTo>
                    <a:cubicBezTo>
                      <a:pt x="74079" y="31601"/>
                      <a:pt x="62177" y="34138"/>
                      <a:pt x="50239" y="36638"/>
                    </a:cubicBezTo>
                    <a:cubicBezTo>
                      <a:pt x="38376" y="39137"/>
                      <a:pt x="25654" y="41562"/>
                      <a:pt x="14462" y="36899"/>
                    </a:cubicBezTo>
                    <a:cubicBezTo>
                      <a:pt x="3270" y="32235"/>
                      <a:pt x="-4378" y="17350"/>
                      <a:pt x="2784" y="7575"/>
                    </a:cubicBezTo>
                    <a:cubicBezTo>
                      <a:pt x="7821" y="674"/>
                      <a:pt x="17633" y="-669"/>
                      <a:pt x="26139" y="263"/>
                    </a:cubicBezTo>
                    <a:cubicBezTo>
                      <a:pt x="48374" y="2726"/>
                      <a:pt x="67513" y="16417"/>
                      <a:pt x="85569" y="29624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16" name="Google Shape;3016;p34"/>
              <p:cNvSpPr/>
              <p:nvPr/>
            </p:nvSpPr>
            <p:spPr>
              <a:xfrm>
                <a:off x="8948174" y="5781423"/>
                <a:ext cx="96950" cy="50854"/>
              </a:xfrm>
              <a:custGeom>
                <a:rect b="b" l="l" r="r" t="t"/>
                <a:pathLst>
                  <a:path extrusionOk="0" h="50854" w="96950">
                    <a:moveTo>
                      <a:pt x="89949" y="29418"/>
                    </a:moveTo>
                    <a:cubicBezTo>
                      <a:pt x="75884" y="32365"/>
                      <a:pt x="61856" y="35648"/>
                      <a:pt x="47716" y="38260"/>
                    </a:cubicBezTo>
                    <a:cubicBezTo>
                      <a:pt x="36972" y="40237"/>
                      <a:pt x="23019" y="41617"/>
                      <a:pt x="15185" y="32290"/>
                    </a:cubicBezTo>
                    <a:cubicBezTo>
                      <a:pt x="9215" y="25165"/>
                      <a:pt x="9589" y="15092"/>
                      <a:pt x="19549" y="12257"/>
                    </a:cubicBezTo>
                    <a:cubicBezTo>
                      <a:pt x="30220" y="9198"/>
                      <a:pt x="42866" y="13301"/>
                      <a:pt x="52567" y="17704"/>
                    </a:cubicBezTo>
                    <a:cubicBezTo>
                      <a:pt x="65400" y="23523"/>
                      <a:pt x="76854" y="31880"/>
                      <a:pt x="88194" y="40162"/>
                    </a:cubicBezTo>
                    <a:cubicBezTo>
                      <a:pt x="94014" y="44415"/>
                      <a:pt x="99610" y="34716"/>
                      <a:pt x="93828" y="30500"/>
                    </a:cubicBezTo>
                    <a:cubicBezTo>
                      <a:pt x="81554" y="21509"/>
                      <a:pt x="69093" y="12593"/>
                      <a:pt x="54991" y="6623"/>
                    </a:cubicBezTo>
                    <a:cubicBezTo>
                      <a:pt x="42605" y="1400"/>
                      <a:pt x="26899" y="-2853"/>
                      <a:pt x="13804" y="2407"/>
                    </a:cubicBezTo>
                    <a:cubicBezTo>
                      <a:pt x="1269" y="7444"/>
                      <a:pt x="-3171" y="20688"/>
                      <a:pt x="2313" y="32701"/>
                    </a:cubicBezTo>
                    <a:cubicBezTo>
                      <a:pt x="8357" y="45945"/>
                      <a:pt x="22198" y="51243"/>
                      <a:pt x="36039" y="50833"/>
                    </a:cubicBezTo>
                    <a:cubicBezTo>
                      <a:pt x="45068" y="50571"/>
                      <a:pt x="53984" y="48407"/>
                      <a:pt x="62826" y="46542"/>
                    </a:cubicBezTo>
                    <a:cubicBezTo>
                      <a:pt x="72862" y="44415"/>
                      <a:pt x="82860" y="42326"/>
                      <a:pt x="92895" y="40200"/>
                    </a:cubicBezTo>
                    <a:cubicBezTo>
                      <a:pt x="99984" y="38708"/>
                      <a:pt x="96999" y="27926"/>
                      <a:pt x="89949" y="29418"/>
                    </a:cubicBezTo>
                    <a:lnTo>
                      <a:pt x="89949" y="29418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017" name="Google Shape;3017;p34"/>
            <p:cNvGrpSpPr/>
            <p:nvPr/>
          </p:nvGrpSpPr>
          <p:grpSpPr>
            <a:xfrm>
              <a:off x="9018259" y="5718098"/>
              <a:ext cx="44734" cy="104932"/>
              <a:chOff x="9018259" y="5718098"/>
              <a:chExt cx="44734" cy="104932"/>
            </a:xfrm>
          </p:grpSpPr>
          <p:sp>
            <p:nvSpPr>
              <p:cNvPr id="3018" name="Google Shape;3018;p34"/>
              <p:cNvSpPr/>
              <p:nvPr/>
            </p:nvSpPr>
            <p:spPr>
              <a:xfrm>
                <a:off x="9023893" y="5723387"/>
                <a:ext cx="33565" cy="94318"/>
              </a:xfrm>
              <a:custGeom>
                <a:rect b="b" l="l" r="r" t="t"/>
                <a:pathLst>
                  <a:path extrusionOk="0" h="94318" w="33565">
                    <a:moveTo>
                      <a:pt x="18221" y="87491"/>
                    </a:moveTo>
                    <a:cubicBezTo>
                      <a:pt x="12475" y="78799"/>
                      <a:pt x="7849" y="69397"/>
                      <a:pt x="4529" y="59548"/>
                    </a:cubicBezTo>
                    <a:cubicBezTo>
                      <a:pt x="-1030" y="43133"/>
                      <a:pt x="-2671" y="23957"/>
                      <a:pt x="6581" y="9333"/>
                    </a:cubicBezTo>
                    <a:cubicBezTo>
                      <a:pt x="10871" y="2543"/>
                      <a:pt x="20198" y="-3016"/>
                      <a:pt x="26577" y="1834"/>
                    </a:cubicBezTo>
                    <a:cubicBezTo>
                      <a:pt x="28853" y="3550"/>
                      <a:pt x="30159" y="6236"/>
                      <a:pt x="31091" y="8960"/>
                    </a:cubicBezTo>
                    <a:cubicBezTo>
                      <a:pt x="39150" y="32015"/>
                      <a:pt x="25197" y="56377"/>
                      <a:pt x="22250" y="80627"/>
                    </a:cubicBezTo>
                    <a:cubicBezTo>
                      <a:pt x="21691" y="85178"/>
                      <a:pt x="21541" y="89767"/>
                      <a:pt x="21355" y="94318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19" name="Google Shape;3019;p34"/>
              <p:cNvSpPr/>
              <p:nvPr/>
            </p:nvSpPr>
            <p:spPr>
              <a:xfrm>
                <a:off x="9018259" y="5718098"/>
                <a:ext cx="44734" cy="104932"/>
              </a:xfrm>
              <a:custGeom>
                <a:rect b="b" l="l" r="r" t="t"/>
                <a:pathLst>
                  <a:path extrusionOk="0" h="104932" w="44734">
                    <a:moveTo>
                      <a:pt x="28667" y="89945"/>
                    </a:moveTo>
                    <a:cubicBezTo>
                      <a:pt x="20086" y="76776"/>
                      <a:pt x="13073" y="61554"/>
                      <a:pt x="11505" y="45773"/>
                    </a:cubicBezTo>
                    <a:cubicBezTo>
                      <a:pt x="10759" y="38461"/>
                      <a:pt x="11170" y="30925"/>
                      <a:pt x="13744" y="23986"/>
                    </a:cubicBezTo>
                    <a:cubicBezTo>
                      <a:pt x="15609" y="18875"/>
                      <a:pt x="19899" y="11003"/>
                      <a:pt x="26242" y="10891"/>
                    </a:cubicBezTo>
                    <a:cubicBezTo>
                      <a:pt x="32622" y="10779"/>
                      <a:pt x="33405" y="23277"/>
                      <a:pt x="33554" y="27866"/>
                    </a:cubicBezTo>
                    <a:cubicBezTo>
                      <a:pt x="33816" y="35812"/>
                      <a:pt x="32173" y="43572"/>
                      <a:pt x="30233" y="51220"/>
                    </a:cubicBezTo>
                    <a:cubicBezTo>
                      <a:pt x="28220" y="59129"/>
                      <a:pt x="25831" y="66926"/>
                      <a:pt x="24078" y="74873"/>
                    </a:cubicBezTo>
                    <a:cubicBezTo>
                      <a:pt x="22325" y="83006"/>
                      <a:pt x="21653" y="91214"/>
                      <a:pt x="21355" y="99533"/>
                    </a:cubicBezTo>
                    <a:cubicBezTo>
                      <a:pt x="21093" y="106733"/>
                      <a:pt x="32285" y="106733"/>
                      <a:pt x="32547" y="99533"/>
                    </a:cubicBezTo>
                    <a:cubicBezTo>
                      <a:pt x="32846" y="91362"/>
                      <a:pt x="33554" y="83453"/>
                      <a:pt x="35420" y="75470"/>
                    </a:cubicBezTo>
                    <a:cubicBezTo>
                      <a:pt x="37136" y="68045"/>
                      <a:pt x="39374" y="60771"/>
                      <a:pt x="41202" y="53384"/>
                    </a:cubicBezTo>
                    <a:cubicBezTo>
                      <a:pt x="44709" y="39319"/>
                      <a:pt x="47059" y="23724"/>
                      <a:pt x="41016" y="9996"/>
                    </a:cubicBezTo>
                    <a:cubicBezTo>
                      <a:pt x="34786" y="-4181"/>
                      <a:pt x="18482" y="-1980"/>
                      <a:pt x="9714" y="8503"/>
                    </a:cubicBezTo>
                    <a:cubicBezTo>
                      <a:pt x="761" y="19210"/>
                      <a:pt x="-1104" y="34544"/>
                      <a:pt x="537" y="47974"/>
                    </a:cubicBezTo>
                    <a:cubicBezTo>
                      <a:pt x="2626" y="64986"/>
                      <a:pt x="9640" y="81290"/>
                      <a:pt x="18966" y="95578"/>
                    </a:cubicBezTo>
                    <a:cubicBezTo>
                      <a:pt x="22921" y="101622"/>
                      <a:pt x="32622" y="96026"/>
                      <a:pt x="28667" y="89945"/>
                    </a:cubicBezTo>
                    <a:lnTo>
                      <a:pt x="28667" y="89945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020" name="Google Shape;3020;p34"/>
            <p:cNvSpPr/>
            <p:nvPr/>
          </p:nvSpPr>
          <p:spPr>
            <a:xfrm>
              <a:off x="8949618" y="5748825"/>
              <a:ext cx="134264" cy="108279"/>
            </a:xfrm>
            <a:custGeom>
              <a:rect b="b" l="l" r="r" t="t"/>
              <a:pathLst>
                <a:path extrusionOk="0" h="108279" w="134264">
                  <a:moveTo>
                    <a:pt x="132862" y="98502"/>
                  </a:moveTo>
                  <a:cubicBezTo>
                    <a:pt x="98502" y="57949"/>
                    <a:pt x="55971" y="24485"/>
                    <a:pt x="8479" y="646"/>
                  </a:cubicBezTo>
                  <a:cubicBezTo>
                    <a:pt x="2062" y="-2563"/>
                    <a:pt x="-3608" y="7062"/>
                    <a:pt x="2846" y="10308"/>
                  </a:cubicBezTo>
                  <a:cubicBezTo>
                    <a:pt x="49592" y="33812"/>
                    <a:pt x="91153" y="66493"/>
                    <a:pt x="124952" y="106412"/>
                  </a:cubicBezTo>
                  <a:cubicBezTo>
                    <a:pt x="129578" y="111933"/>
                    <a:pt x="137488" y="103986"/>
                    <a:pt x="132862" y="98502"/>
                  </a:cubicBezTo>
                  <a:lnTo>
                    <a:pt x="132862" y="98502"/>
                  </a:lnTo>
                  <a:close/>
                </a:path>
              </a:pathLst>
            </a:custGeom>
            <a:solidFill>
              <a:srgbClr val="3A393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021" name="Google Shape;3021;p34"/>
            <p:cNvGrpSpPr/>
            <p:nvPr/>
          </p:nvGrpSpPr>
          <p:grpSpPr>
            <a:xfrm>
              <a:off x="8876042" y="5693015"/>
              <a:ext cx="100993" cy="74665"/>
              <a:chOff x="8876042" y="5693015"/>
              <a:chExt cx="100993" cy="74665"/>
            </a:xfrm>
          </p:grpSpPr>
          <p:sp>
            <p:nvSpPr>
              <p:cNvPr id="3022" name="Google Shape;3022;p34"/>
              <p:cNvSpPr/>
              <p:nvPr/>
            </p:nvSpPr>
            <p:spPr>
              <a:xfrm>
                <a:off x="8881608" y="5698546"/>
                <a:ext cx="89882" cy="63422"/>
              </a:xfrm>
              <a:custGeom>
                <a:rect b="b" l="l" r="r" t="t"/>
                <a:pathLst>
                  <a:path extrusionOk="0" h="63422" w="89882">
                    <a:moveTo>
                      <a:pt x="73057" y="53723"/>
                    </a:moveTo>
                    <a:cubicBezTo>
                      <a:pt x="74065" y="54618"/>
                      <a:pt x="74251" y="56260"/>
                      <a:pt x="73468" y="57342"/>
                    </a:cubicBezTo>
                    <a:cubicBezTo>
                      <a:pt x="58918" y="61632"/>
                      <a:pt x="42987" y="61185"/>
                      <a:pt x="28699" y="56036"/>
                    </a:cubicBezTo>
                    <a:cubicBezTo>
                      <a:pt x="15977" y="51485"/>
                      <a:pt x="3889" y="42195"/>
                      <a:pt x="644" y="29100"/>
                    </a:cubicBezTo>
                    <a:cubicBezTo>
                      <a:pt x="-2602" y="16006"/>
                      <a:pt x="6800" y="-111"/>
                      <a:pt x="20305" y="1"/>
                    </a:cubicBezTo>
                    <a:cubicBezTo>
                      <a:pt x="34071" y="113"/>
                      <a:pt x="42391" y="14513"/>
                      <a:pt x="50039" y="25929"/>
                    </a:cubicBezTo>
                    <a:cubicBezTo>
                      <a:pt x="60261" y="41225"/>
                      <a:pt x="73990" y="54133"/>
                      <a:pt x="89883" y="63423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23" name="Google Shape;3023;p34"/>
              <p:cNvSpPr/>
              <p:nvPr/>
            </p:nvSpPr>
            <p:spPr>
              <a:xfrm>
                <a:off x="8876042" y="5693015"/>
                <a:ext cx="100993" cy="74665"/>
              </a:xfrm>
              <a:custGeom>
                <a:rect b="b" l="l" r="r" t="t"/>
                <a:pathLst>
                  <a:path extrusionOk="0" h="74665" w="100993">
                    <a:moveTo>
                      <a:pt x="73810" y="62089"/>
                    </a:moveTo>
                    <a:cubicBezTo>
                      <a:pt x="73960" y="61418"/>
                      <a:pt x="74072" y="60746"/>
                      <a:pt x="74221" y="60075"/>
                    </a:cubicBezTo>
                    <a:cubicBezTo>
                      <a:pt x="75341" y="59217"/>
                      <a:pt x="76459" y="58359"/>
                      <a:pt x="77578" y="57501"/>
                    </a:cubicBezTo>
                    <a:cubicBezTo>
                      <a:pt x="62805" y="61679"/>
                      <a:pt x="46315" y="61231"/>
                      <a:pt x="32251" y="54777"/>
                    </a:cubicBezTo>
                    <a:cubicBezTo>
                      <a:pt x="21804" y="49965"/>
                      <a:pt x="10016" y="40190"/>
                      <a:pt x="11283" y="27394"/>
                    </a:cubicBezTo>
                    <a:cubicBezTo>
                      <a:pt x="12328" y="16948"/>
                      <a:pt x="21842" y="7322"/>
                      <a:pt x="32437" y="12918"/>
                    </a:cubicBezTo>
                    <a:cubicBezTo>
                      <a:pt x="43144" y="18552"/>
                      <a:pt x="48777" y="32206"/>
                      <a:pt x="55903" y="41421"/>
                    </a:cubicBezTo>
                    <a:cubicBezTo>
                      <a:pt x="65976" y="54479"/>
                      <a:pt x="78474" y="65447"/>
                      <a:pt x="92651" y="73841"/>
                    </a:cubicBezTo>
                    <a:cubicBezTo>
                      <a:pt x="98881" y="77535"/>
                      <a:pt x="104514" y="67835"/>
                      <a:pt x="98284" y="64179"/>
                    </a:cubicBezTo>
                    <a:cubicBezTo>
                      <a:pt x="82391" y="54777"/>
                      <a:pt x="69259" y="42018"/>
                      <a:pt x="59074" y="26648"/>
                    </a:cubicBezTo>
                    <a:cubicBezTo>
                      <a:pt x="50979" y="14411"/>
                      <a:pt x="40570" y="-1557"/>
                      <a:pt x="23670" y="122"/>
                    </a:cubicBezTo>
                    <a:cubicBezTo>
                      <a:pt x="8597" y="1577"/>
                      <a:pt x="-1251" y="17619"/>
                      <a:pt x="129" y="31908"/>
                    </a:cubicBezTo>
                    <a:cubicBezTo>
                      <a:pt x="1807" y="48883"/>
                      <a:pt x="16618" y="60821"/>
                      <a:pt x="31541" y="66566"/>
                    </a:cubicBezTo>
                    <a:cubicBezTo>
                      <a:pt x="41615" y="70446"/>
                      <a:pt x="52844" y="72013"/>
                      <a:pt x="63626" y="71267"/>
                    </a:cubicBezTo>
                    <a:cubicBezTo>
                      <a:pt x="69072" y="70894"/>
                      <a:pt x="75414" y="70372"/>
                      <a:pt x="80526" y="68320"/>
                    </a:cubicBezTo>
                    <a:cubicBezTo>
                      <a:pt x="85189" y="66455"/>
                      <a:pt x="86421" y="60411"/>
                      <a:pt x="83473" y="56456"/>
                    </a:cubicBezTo>
                    <a:cubicBezTo>
                      <a:pt x="79182" y="50748"/>
                      <a:pt x="69483" y="56307"/>
                      <a:pt x="73810" y="62089"/>
                    </a:cubicBezTo>
                    <a:lnTo>
                      <a:pt x="73810" y="62089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024" name="Google Shape;3024;p34"/>
            <p:cNvGrpSpPr/>
            <p:nvPr/>
          </p:nvGrpSpPr>
          <p:grpSpPr>
            <a:xfrm>
              <a:off x="8953909" y="5693681"/>
              <a:ext cx="45025" cy="86517"/>
              <a:chOff x="8953909" y="5693681"/>
              <a:chExt cx="45025" cy="86517"/>
            </a:xfrm>
          </p:grpSpPr>
          <p:sp>
            <p:nvSpPr>
              <p:cNvPr id="3025" name="Google Shape;3025;p34"/>
              <p:cNvSpPr/>
              <p:nvPr/>
            </p:nvSpPr>
            <p:spPr>
              <a:xfrm>
                <a:off x="8959559" y="5699290"/>
                <a:ext cx="33690" cy="75362"/>
              </a:xfrm>
              <a:custGeom>
                <a:rect b="b" l="l" r="r" t="t"/>
                <a:pathLst>
                  <a:path extrusionOk="0" h="75362" w="33690">
                    <a:moveTo>
                      <a:pt x="24691" y="64917"/>
                    </a:moveTo>
                    <a:cubicBezTo>
                      <a:pt x="6709" y="54546"/>
                      <a:pt x="-3327" y="32012"/>
                      <a:pt x="1001" y="11717"/>
                    </a:cubicBezTo>
                    <a:cubicBezTo>
                      <a:pt x="1897" y="7464"/>
                      <a:pt x="3725" y="2950"/>
                      <a:pt x="7567" y="973"/>
                    </a:cubicBezTo>
                    <a:cubicBezTo>
                      <a:pt x="13573" y="-2124"/>
                      <a:pt x="20737" y="2689"/>
                      <a:pt x="24691" y="8173"/>
                    </a:cubicBezTo>
                    <a:cubicBezTo>
                      <a:pt x="35062" y="22611"/>
                      <a:pt x="35174" y="42085"/>
                      <a:pt x="31481" y="59470"/>
                    </a:cubicBezTo>
                    <a:cubicBezTo>
                      <a:pt x="30324" y="64880"/>
                      <a:pt x="29094" y="71259"/>
                      <a:pt x="32824" y="75363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26" name="Google Shape;3026;p34"/>
              <p:cNvSpPr/>
              <p:nvPr/>
            </p:nvSpPr>
            <p:spPr>
              <a:xfrm>
                <a:off x="8953909" y="5693681"/>
                <a:ext cx="45025" cy="86517"/>
              </a:xfrm>
              <a:custGeom>
                <a:rect b="b" l="l" r="r" t="t"/>
                <a:pathLst>
                  <a:path extrusionOk="0" h="86517" w="45025">
                    <a:moveTo>
                      <a:pt x="33176" y="65677"/>
                    </a:moveTo>
                    <a:cubicBezTo>
                      <a:pt x="17694" y="56499"/>
                      <a:pt x="8330" y="37174"/>
                      <a:pt x="11986" y="19303"/>
                    </a:cubicBezTo>
                    <a:cubicBezTo>
                      <a:pt x="12657" y="16058"/>
                      <a:pt x="13889" y="10611"/>
                      <a:pt x="18179" y="11283"/>
                    </a:cubicBezTo>
                    <a:cubicBezTo>
                      <a:pt x="22730" y="11991"/>
                      <a:pt x="26013" y="16879"/>
                      <a:pt x="28103" y="20535"/>
                    </a:cubicBezTo>
                    <a:cubicBezTo>
                      <a:pt x="33176" y="29526"/>
                      <a:pt x="34258" y="40084"/>
                      <a:pt x="33662" y="50231"/>
                    </a:cubicBezTo>
                    <a:cubicBezTo>
                      <a:pt x="32989" y="61648"/>
                      <a:pt x="26573" y="74854"/>
                      <a:pt x="34594" y="84890"/>
                    </a:cubicBezTo>
                    <a:cubicBezTo>
                      <a:pt x="36497" y="87278"/>
                      <a:pt x="40526" y="86830"/>
                      <a:pt x="42503" y="84890"/>
                    </a:cubicBezTo>
                    <a:cubicBezTo>
                      <a:pt x="44854" y="82577"/>
                      <a:pt x="44368" y="79331"/>
                      <a:pt x="42503" y="76981"/>
                    </a:cubicBezTo>
                    <a:cubicBezTo>
                      <a:pt x="39593" y="73324"/>
                      <a:pt x="43063" y="64669"/>
                      <a:pt x="43697" y="60678"/>
                    </a:cubicBezTo>
                    <a:cubicBezTo>
                      <a:pt x="44704" y="54260"/>
                      <a:pt x="45264" y="47769"/>
                      <a:pt x="44928" y="41240"/>
                    </a:cubicBezTo>
                    <a:cubicBezTo>
                      <a:pt x="44294" y="29115"/>
                      <a:pt x="40750" y="15685"/>
                      <a:pt x="31908" y="6843"/>
                    </a:cubicBezTo>
                    <a:cubicBezTo>
                      <a:pt x="27617" y="2553"/>
                      <a:pt x="21686" y="-693"/>
                      <a:pt x="15493" y="128"/>
                    </a:cubicBezTo>
                    <a:cubicBezTo>
                      <a:pt x="9076" y="949"/>
                      <a:pt x="4823" y="5761"/>
                      <a:pt x="2584" y="11544"/>
                    </a:cubicBezTo>
                    <a:cubicBezTo>
                      <a:pt x="-1482" y="22139"/>
                      <a:pt x="-400" y="35196"/>
                      <a:pt x="3405" y="45680"/>
                    </a:cubicBezTo>
                    <a:cubicBezTo>
                      <a:pt x="7882" y="58028"/>
                      <a:pt x="16238" y="68624"/>
                      <a:pt x="27580" y="75339"/>
                    </a:cubicBezTo>
                    <a:cubicBezTo>
                      <a:pt x="33736" y="79032"/>
                      <a:pt x="39370" y="69370"/>
                      <a:pt x="33176" y="65677"/>
                    </a:cubicBezTo>
                    <a:lnTo>
                      <a:pt x="33176" y="65677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30" name="Shape 30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1" name="Google Shape;3031;p35"/>
          <p:cNvSpPr/>
          <p:nvPr/>
        </p:nvSpPr>
        <p:spPr>
          <a:xfrm>
            <a:off x="6676875" y="2492725"/>
            <a:ext cx="3885900" cy="363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3032" name="Google Shape;3032;p35"/>
          <p:cNvSpPr txBox="1"/>
          <p:nvPr>
            <p:ph type="title"/>
          </p:nvPr>
        </p:nvSpPr>
        <p:spPr>
          <a:xfrm>
            <a:off x="6465400" y="1716475"/>
            <a:ext cx="4326000" cy="18294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8200"/>
              <a:t>November</a:t>
            </a:r>
            <a:endParaRPr b="1" sz="8200"/>
          </a:p>
        </p:txBody>
      </p:sp>
      <p:sp>
        <p:nvSpPr>
          <p:cNvPr id="3033" name="Google Shape;3033;p35"/>
          <p:cNvSpPr txBox="1"/>
          <p:nvPr>
            <p:ph idx="1" type="subTitle"/>
          </p:nvPr>
        </p:nvSpPr>
        <p:spPr>
          <a:xfrm>
            <a:off x="6514975" y="1470675"/>
            <a:ext cx="4162200" cy="7179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2100"/>
              </a:spcAft>
              <a:buNone/>
            </a:pPr>
            <a:r>
              <a:rPr lang="en"/>
              <a:t>HELLO</a:t>
            </a:r>
            <a:endParaRPr/>
          </a:p>
        </p:txBody>
      </p:sp>
      <p:graphicFrame>
        <p:nvGraphicFramePr>
          <p:cNvPr id="3034" name="Google Shape;3034;p35"/>
          <p:cNvGraphicFramePr/>
          <p:nvPr/>
        </p:nvGraphicFramePr>
        <p:xfrm>
          <a:off x="7256088" y="34885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{824B9716-2654-4D3A-BFF6-FDA8A9BB03AC}</a:tableStyleId>
              </a:tblPr>
              <a:tblGrid>
                <a:gridCol w="382850"/>
                <a:gridCol w="382850"/>
                <a:gridCol w="382850"/>
                <a:gridCol w="382850"/>
                <a:gridCol w="382850"/>
                <a:gridCol w="382850"/>
                <a:gridCol w="382850"/>
              </a:tblGrid>
              <a:tr h="22927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latin typeface="Dekko"/>
                          <a:ea typeface="Dekko"/>
                          <a:cs typeface="Dekko"/>
                          <a:sym typeface="Dekko"/>
                        </a:rPr>
                        <a:t>M</a:t>
                      </a:r>
                      <a:endParaRPr b="1" sz="1200">
                        <a:solidFill>
                          <a:srgbClr val="000000"/>
                        </a:solidFill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rgbClr val="000000"/>
                          </a:solidFill>
                          <a:latin typeface="Dekko"/>
                          <a:ea typeface="Dekko"/>
                          <a:cs typeface="Dekko"/>
                          <a:sym typeface="Dekko"/>
                        </a:rPr>
                        <a:t>T</a:t>
                      </a:r>
                      <a:endParaRPr b="1" sz="1200">
                        <a:solidFill>
                          <a:srgbClr val="000000"/>
                        </a:solidFill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rgbClr val="000000"/>
                          </a:solidFill>
                          <a:latin typeface="Dekko"/>
                          <a:ea typeface="Dekko"/>
                          <a:cs typeface="Dekko"/>
                          <a:sym typeface="Dekko"/>
                        </a:rPr>
                        <a:t>W</a:t>
                      </a:r>
                      <a:endParaRPr b="1" sz="1200">
                        <a:solidFill>
                          <a:srgbClr val="000000"/>
                        </a:solidFill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rgbClr val="000000"/>
                          </a:solidFill>
                          <a:latin typeface="Dekko"/>
                          <a:ea typeface="Dekko"/>
                          <a:cs typeface="Dekko"/>
                          <a:sym typeface="Dekko"/>
                        </a:rPr>
                        <a:t>T</a:t>
                      </a:r>
                      <a:endParaRPr b="1" sz="1200">
                        <a:solidFill>
                          <a:srgbClr val="000000"/>
                        </a:solidFill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rgbClr val="000000"/>
                          </a:solidFill>
                          <a:latin typeface="Dekko"/>
                          <a:ea typeface="Dekko"/>
                          <a:cs typeface="Dekko"/>
                          <a:sym typeface="Dekko"/>
                        </a:rPr>
                        <a:t>F</a:t>
                      </a:r>
                      <a:endParaRPr b="1" sz="1200">
                        <a:solidFill>
                          <a:srgbClr val="000000"/>
                        </a:solidFill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rgbClr val="000000"/>
                          </a:solidFill>
                          <a:latin typeface="Dekko"/>
                          <a:ea typeface="Dekko"/>
                          <a:cs typeface="Dekko"/>
                          <a:sym typeface="Dekko"/>
                        </a:rPr>
                        <a:t>S</a:t>
                      </a:r>
                      <a:endParaRPr b="1" sz="1200">
                        <a:solidFill>
                          <a:srgbClr val="000000"/>
                        </a:solidFill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rgbClr val="000000"/>
                          </a:solidFill>
                          <a:latin typeface="Dekko"/>
                          <a:ea typeface="Dekko"/>
                          <a:cs typeface="Dekko"/>
                          <a:sym typeface="Dekko"/>
                        </a:rPr>
                        <a:t>S</a:t>
                      </a:r>
                      <a:endParaRPr b="1" sz="1200">
                        <a:solidFill>
                          <a:srgbClr val="000000"/>
                        </a:solidFill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095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1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2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3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4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5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6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7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095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8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9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10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11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12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13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14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095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15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16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17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18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19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20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21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095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22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23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24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25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26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27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28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095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29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30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095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grpSp>
        <p:nvGrpSpPr>
          <p:cNvPr id="3035" name="Google Shape;3035;p35"/>
          <p:cNvGrpSpPr/>
          <p:nvPr/>
        </p:nvGrpSpPr>
        <p:grpSpPr>
          <a:xfrm>
            <a:off x="1681050" y="1285463"/>
            <a:ext cx="3826445" cy="4007630"/>
            <a:chOff x="4459802" y="426478"/>
            <a:chExt cx="1546413" cy="1619637"/>
          </a:xfrm>
        </p:grpSpPr>
        <p:grpSp>
          <p:nvGrpSpPr>
            <p:cNvPr id="3036" name="Google Shape;3036;p35"/>
            <p:cNvGrpSpPr/>
            <p:nvPr/>
          </p:nvGrpSpPr>
          <p:grpSpPr>
            <a:xfrm>
              <a:off x="5224733" y="426478"/>
              <a:ext cx="305486" cy="735464"/>
              <a:chOff x="5224733" y="426478"/>
              <a:chExt cx="305486" cy="735464"/>
            </a:xfrm>
          </p:grpSpPr>
          <p:sp>
            <p:nvSpPr>
              <p:cNvPr id="3037" name="Google Shape;3037;p35"/>
              <p:cNvSpPr/>
              <p:nvPr/>
            </p:nvSpPr>
            <p:spPr>
              <a:xfrm>
                <a:off x="5229865" y="431998"/>
                <a:ext cx="294682" cy="724207"/>
              </a:xfrm>
              <a:custGeom>
                <a:rect b="b" l="l" r="r" t="t"/>
                <a:pathLst>
                  <a:path extrusionOk="0" h="724207" w="294682">
                    <a:moveTo>
                      <a:pt x="111968" y="708725"/>
                    </a:moveTo>
                    <a:cubicBezTo>
                      <a:pt x="34780" y="643102"/>
                      <a:pt x="-2005" y="538119"/>
                      <a:pt x="84" y="436830"/>
                    </a:cubicBezTo>
                    <a:cubicBezTo>
                      <a:pt x="2174" y="335541"/>
                      <a:pt x="39592" y="237722"/>
                      <a:pt x="90368" y="150050"/>
                    </a:cubicBezTo>
                    <a:cubicBezTo>
                      <a:pt x="118908" y="100767"/>
                      <a:pt x="152036" y="53536"/>
                      <a:pt x="171585" y="0"/>
                    </a:cubicBezTo>
                    <a:cubicBezTo>
                      <a:pt x="175950" y="54133"/>
                      <a:pt x="219749" y="95245"/>
                      <a:pt x="247954" y="141656"/>
                    </a:cubicBezTo>
                    <a:cubicBezTo>
                      <a:pt x="306302" y="237684"/>
                      <a:pt x="297908" y="358522"/>
                      <a:pt x="286417" y="470332"/>
                    </a:cubicBezTo>
                    <a:cubicBezTo>
                      <a:pt x="282463" y="508721"/>
                      <a:pt x="278060" y="548192"/>
                      <a:pt x="259929" y="582254"/>
                    </a:cubicBezTo>
                    <a:cubicBezTo>
                      <a:pt x="250528" y="599863"/>
                      <a:pt x="237768" y="615420"/>
                      <a:pt x="225122" y="630865"/>
                    </a:cubicBezTo>
                    <a:cubicBezTo>
                      <a:pt x="194417" y="668247"/>
                      <a:pt x="161625" y="707158"/>
                      <a:pt x="116371" y="724208"/>
                    </a:cubicBezTo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38" name="Google Shape;3038;p35"/>
              <p:cNvSpPr/>
              <p:nvPr/>
            </p:nvSpPr>
            <p:spPr>
              <a:xfrm>
                <a:off x="5224733" y="426478"/>
                <a:ext cx="305486" cy="735464"/>
              </a:xfrm>
              <a:custGeom>
                <a:rect b="b" l="l" r="r" t="t"/>
                <a:pathLst>
                  <a:path extrusionOk="0" h="735464" w="305486">
                    <a:moveTo>
                      <a:pt x="121055" y="710291"/>
                    </a:moveTo>
                    <a:cubicBezTo>
                      <a:pt x="49948" y="649517"/>
                      <a:pt x="14095" y="556174"/>
                      <a:pt x="10962" y="464100"/>
                    </a:cubicBezTo>
                    <a:cubicBezTo>
                      <a:pt x="7380" y="358745"/>
                      <a:pt x="44874" y="256075"/>
                      <a:pt x="96209" y="165605"/>
                    </a:cubicBezTo>
                    <a:cubicBezTo>
                      <a:pt x="125905" y="113300"/>
                      <a:pt x="161198" y="63831"/>
                      <a:pt x="182127" y="7012"/>
                    </a:cubicBezTo>
                    <a:cubicBezTo>
                      <a:pt x="178471" y="6527"/>
                      <a:pt x="174815" y="6005"/>
                      <a:pt x="171121" y="5520"/>
                    </a:cubicBezTo>
                    <a:cubicBezTo>
                      <a:pt x="175561" y="56370"/>
                      <a:pt x="211301" y="94908"/>
                      <a:pt x="238722" y="135237"/>
                    </a:cubicBezTo>
                    <a:cubicBezTo>
                      <a:pt x="268494" y="179036"/>
                      <a:pt x="284685" y="229139"/>
                      <a:pt x="290729" y="281556"/>
                    </a:cubicBezTo>
                    <a:cubicBezTo>
                      <a:pt x="296884" y="334905"/>
                      <a:pt x="294049" y="388889"/>
                      <a:pt x="289236" y="442238"/>
                    </a:cubicBezTo>
                    <a:cubicBezTo>
                      <a:pt x="286736" y="469995"/>
                      <a:pt x="284498" y="498012"/>
                      <a:pt x="279499" y="525433"/>
                    </a:cubicBezTo>
                    <a:cubicBezTo>
                      <a:pt x="274351" y="553712"/>
                      <a:pt x="265099" y="580126"/>
                      <a:pt x="248571" y="603816"/>
                    </a:cubicBezTo>
                    <a:cubicBezTo>
                      <a:pt x="233052" y="626051"/>
                      <a:pt x="214920" y="647167"/>
                      <a:pt x="196603" y="667163"/>
                    </a:cubicBezTo>
                    <a:cubicBezTo>
                      <a:pt x="179329" y="686041"/>
                      <a:pt x="160303" y="703687"/>
                      <a:pt x="137732" y="716073"/>
                    </a:cubicBezTo>
                    <a:cubicBezTo>
                      <a:pt x="132024" y="719207"/>
                      <a:pt x="126129" y="721968"/>
                      <a:pt x="120048" y="724281"/>
                    </a:cubicBezTo>
                    <a:cubicBezTo>
                      <a:pt x="113407" y="726818"/>
                      <a:pt x="116280" y="737674"/>
                      <a:pt x="123032" y="735063"/>
                    </a:cubicBezTo>
                    <a:cubicBezTo>
                      <a:pt x="173136" y="715849"/>
                      <a:pt x="207944" y="672797"/>
                      <a:pt x="240774" y="632318"/>
                    </a:cubicBezTo>
                    <a:cubicBezTo>
                      <a:pt x="250213" y="620679"/>
                      <a:pt x="259502" y="608740"/>
                      <a:pt x="267039" y="595757"/>
                    </a:cubicBezTo>
                    <a:cubicBezTo>
                      <a:pt x="274201" y="583446"/>
                      <a:pt x="279648" y="570127"/>
                      <a:pt x="283715" y="556473"/>
                    </a:cubicBezTo>
                    <a:cubicBezTo>
                      <a:pt x="291885" y="529015"/>
                      <a:pt x="294683" y="500288"/>
                      <a:pt x="297593" y="471897"/>
                    </a:cubicBezTo>
                    <a:cubicBezTo>
                      <a:pt x="303114" y="417466"/>
                      <a:pt x="307740" y="362587"/>
                      <a:pt x="304308" y="307895"/>
                    </a:cubicBezTo>
                    <a:cubicBezTo>
                      <a:pt x="300951" y="254434"/>
                      <a:pt x="289609" y="200898"/>
                      <a:pt x="263457" y="153704"/>
                    </a:cubicBezTo>
                    <a:cubicBezTo>
                      <a:pt x="250922" y="131096"/>
                      <a:pt x="234880" y="110801"/>
                      <a:pt x="220031" y="89722"/>
                    </a:cubicBezTo>
                    <a:cubicBezTo>
                      <a:pt x="205705" y="69427"/>
                      <a:pt x="191939" y="47975"/>
                      <a:pt x="185597" y="23688"/>
                    </a:cubicBezTo>
                    <a:cubicBezTo>
                      <a:pt x="184030" y="17682"/>
                      <a:pt x="182948" y="11638"/>
                      <a:pt x="182426" y="5445"/>
                    </a:cubicBezTo>
                    <a:cubicBezTo>
                      <a:pt x="181866" y="-897"/>
                      <a:pt x="173659" y="-2091"/>
                      <a:pt x="171420" y="3953"/>
                    </a:cubicBezTo>
                    <a:cubicBezTo>
                      <a:pt x="152394" y="55586"/>
                      <a:pt x="120943" y="101138"/>
                      <a:pt x="93299" y="148295"/>
                    </a:cubicBezTo>
                    <a:cubicBezTo>
                      <a:pt x="66139" y="194667"/>
                      <a:pt x="42785" y="243503"/>
                      <a:pt x="26034" y="294613"/>
                    </a:cubicBezTo>
                    <a:cubicBezTo>
                      <a:pt x="-5267" y="390269"/>
                      <a:pt x="-11572" y="495214"/>
                      <a:pt x="25064" y="590348"/>
                    </a:cubicBezTo>
                    <a:cubicBezTo>
                      <a:pt x="43904" y="639183"/>
                      <a:pt x="73265" y="683952"/>
                      <a:pt x="113221" y="718088"/>
                    </a:cubicBezTo>
                    <a:cubicBezTo>
                      <a:pt x="118593" y="722863"/>
                      <a:pt x="126539" y="714991"/>
                      <a:pt x="121055" y="710291"/>
                    </a:cubicBezTo>
                    <a:lnTo>
                      <a:pt x="121055" y="710291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039" name="Google Shape;3039;p35"/>
            <p:cNvGrpSpPr/>
            <p:nvPr/>
          </p:nvGrpSpPr>
          <p:grpSpPr>
            <a:xfrm>
              <a:off x="4830598" y="678970"/>
              <a:ext cx="509981" cy="570227"/>
              <a:chOff x="4830598" y="678970"/>
              <a:chExt cx="509981" cy="570227"/>
            </a:xfrm>
          </p:grpSpPr>
          <p:sp>
            <p:nvSpPr>
              <p:cNvPr id="3040" name="Google Shape;3040;p35"/>
              <p:cNvSpPr/>
              <p:nvPr/>
            </p:nvSpPr>
            <p:spPr>
              <a:xfrm>
                <a:off x="4836321" y="684456"/>
                <a:ext cx="498909" cy="559132"/>
              </a:xfrm>
              <a:custGeom>
                <a:rect b="b" l="l" r="r" t="t"/>
                <a:pathLst>
                  <a:path extrusionOk="0" h="559132" w="498909">
                    <a:moveTo>
                      <a:pt x="498909" y="554572"/>
                    </a:moveTo>
                    <a:cubicBezTo>
                      <a:pt x="423064" y="560690"/>
                      <a:pt x="344010" y="565242"/>
                      <a:pt x="273574" y="536478"/>
                    </a:cubicBezTo>
                    <a:cubicBezTo>
                      <a:pt x="177918" y="497380"/>
                      <a:pt x="115727" y="403776"/>
                      <a:pt x="75025" y="308755"/>
                    </a:cubicBezTo>
                    <a:cubicBezTo>
                      <a:pt x="33129" y="210935"/>
                      <a:pt x="7648" y="106139"/>
                      <a:pt x="0" y="0"/>
                    </a:cubicBezTo>
                    <a:cubicBezTo>
                      <a:pt x="16714" y="28988"/>
                      <a:pt x="45701" y="48984"/>
                      <a:pt x="76069" y="62975"/>
                    </a:cubicBezTo>
                    <a:cubicBezTo>
                      <a:pt x="106475" y="76965"/>
                      <a:pt x="138932" y="85844"/>
                      <a:pt x="169897" y="98566"/>
                    </a:cubicBezTo>
                    <a:cubicBezTo>
                      <a:pt x="259584" y="135425"/>
                      <a:pt x="334161" y="204070"/>
                      <a:pt x="387249" y="285214"/>
                    </a:cubicBezTo>
                    <a:cubicBezTo>
                      <a:pt x="440337" y="366357"/>
                      <a:pt x="472906" y="459588"/>
                      <a:pt x="492455" y="554535"/>
                    </a:cubicBezTo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41" name="Google Shape;3041;p35"/>
              <p:cNvSpPr/>
              <p:nvPr/>
            </p:nvSpPr>
            <p:spPr>
              <a:xfrm>
                <a:off x="4830598" y="678970"/>
                <a:ext cx="509981" cy="570227"/>
              </a:xfrm>
              <a:custGeom>
                <a:rect b="b" l="l" r="r" t="t"/>
                <a:pathLst>
                  <a:path extrusionOk="0" h="570227" w="509981">
                    <a:moveTo>
                      <a:pt x="504632" y="554461"/>
                    </a:moveTo>
                    <a:cubicBezTo>
                      <a:pt x="447030" y="559088"/>
                      <a:pt x="388047" y="563229"/>
                      <a:pt x="330968" y="551589"/>
                    </a:cubicBezTo>
                    <a:cubicBezTo>
                      <a:pt x="279968" y="541180"/>
                      <a:pt x="234342" y="516744"/>
                      <a:pt x="196587" y="481078"/>
                    </a:cubicBezTo>
                    <a:cubicBezTo>
                      <a:pt x="160324" y="446830"/>
                      <a:pt x="132045" y="404934"/>
                      <a:pt x="108990" y="360912"/>
                    </a:cubicBezTo>
                    <a:cubicBezTo>
                      <a:pt x="82949" y="311144"/>
                      <a:pt x="62952" y="258056"/>
                      <a:pt x="47209" y="204221"/>
                    </a:cubicBezTo>
                    <a:cubicBezTo>
                      <a:pt x="30383" y="146694"/>
                      <a:pt x="18930" y="87599"/>
                      <a:pt x="13184" y="27945"/>
                    </a:cubicBezTo>
                    <a:cubicBezTo>
                      <a:pt x="12476" y="20446"/>
                      <a:pt x="11841" y="12984"/>
                      <a:pt x="11282" y="5486"/>
                    </a:cubicBezTo>
                    <a:cubicBezTo>
                      <a:pt x="7812" y="6418"/>
                      <a:pt x="4343" y="7351"/>
                      <a:pt x="836" y="8321"/>
                    </a:cubicBezTo>
                    <a:cubicBezTo>
                      <a:pt x="26951" y="52940"/>
                      <a:pt x="76234" y="74131"/>
                      <a:pt x="122793" y="90658"/>
                    </a:cubicBezTo>
                    <a:cubicBezTo>
                      <a:pt x="147938" y="99574"/>
                      <a:pt x="173158" y="108118"/>
                      <a:pt x="197184" y="119870"/>
                    </a:cubicBezTo>
                    <a:cubicBezTo>
                      <a:pt x="218561" y="130353"/>
                      <a:pt x="239005" y="142664"/>
                      <a:pt x="258367" y="156468"/>
                    </a:cubicBezTo>
                    <a:cubicBezTo>
                      <a:pt x="340070" y="214742"/>
                      <a:pt x="400023" y="298571"/>
                      <a:pt x="439792" y="389899"/>
                    </a:cubicBezTo>
                    <a:cubicBezTo>
                      <a:pt x="463744" y="444890"/>
                      <a:pt x="480607" y="502828"/>
                      <a:pt x="492694" y="561475"/>
                    </a:cubicBezTo>
                    <a:cubicBezTo>
                      <a:pt x="494149" y="568526"/>
                      <a:pt x="504931" y="565542"/>
                      <a:pt x="503476" y="558491"/>
                    </a:cubicBezTo>
                    <a:cubicBezTo>
                      <a:pt x="482025" y="454665"/>
                      <a:pt x="445090" y="352107"/>
                      <a:pt x="382489" y="265704"/>
                    </a:cubicBezTo>
                    <a:cubicBezTo>
                      <a:pt x="354173" y="226606"/>
                      <a:pt x="320932" y="190977"/>
                      <a:pt x="282991" y="161057"/>
                    </a:cubicBezTo>
                    <a:cubicBezTo>
                      <a:pt x="244415" y="130651"/>
                      <a:pt x="201810" y="107185"/>
                      <a:pt x="155661" y="90397"/>
                    </a:cubicBezTo>
                    <a:cubicBezTo>
                      <a:pt x="102946" y="71221"/>
                      <a:pt x="40829" y="54470"/>
                      <a:pt x="10461" y="2613"/>
                    </a:cubicBezTo>
                    <a:cubicBezTo>
                      <a:pt x="7775" y="-1938"/>
                      <a:pt x="-395" y="-260"/>
                      <a:pt x="15" y="5448"/>
                    </a:cubicBezTo>
                    <a:cubicBezTo>
                      <a:pt x="4492" y="66520"/>
                      <a:pt x="14640" y="127145"/>
                      <a:pt x="30495" y="186276"/>
                    </a:cubicBezTo>
                    <a:cubicBezTo>
                      <a:pt x="45642" y="242797"/>
                      <a:pt x="65639" y="298459"/>
                      <a:pt x="91418" y="351025"/>
                    </a:cubicBezTo>
                    <a:cubicBezTo>
                      <a:pt x="113765" y="396615"/>
                      <a:pt x="141297" y="440301"/>
                      <a:pt x="176553" y="477012"/>
                    </a:cubicBezTo>
                    <a:cubicBezTo>
                      <a:pt x="212330" y="514244"/>
                      <a:pt x="256204" y="542971"/>
                      <a:pt x="306121" y="557073"/>
                    </a:cubicBezTo>
                    <a:cubicBezTo>
                      <a:pt x="363425" y="573264"/>
                      <a:pt x="423937" y="571585"/>
                      <a:pt x="482733" y="567332"/>
                    </a:cubicBezTo>
                    <a:cubicBezTo>
                      <a:pt x="490008" y="566810"/>
                      <a:pt x="497283" y="566251"/>
                      <a:pt x="504558" y="565654"/>
                    </a:cubicBezTo>
                    <a:cubicBezTo>
                      <a:pt x="511758" y="565057"/>
                      <a:pt x="511796" y="553865"/>
                      <a:pt x="504632" y="554461"/>
                    </a:cubicBezTo>
                    <a:lnTo>
                      <a:pt x="504632" y="554461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042" name="Google Shape;3042;p35"/>
            <p:cNvGrpSpPr/>
            <p:nvPr/>
          </p:nvGrpSpPr>
          <p:grpSpPr>
            <a:xfrm>
              <a:off x="5274915" y="1204814"/>
              <a:ext cx="279955" cy="572245"/>
              <a:chOff x="5274915" y="1204814"/>
              <a:chExt cx="279955" cy="572245"/>
            </a:xfrm>
          </p:grpSpPr>
          <p:sp>
            <p:nvSpPr>
              <p:cNvPr id="3043" name="Google Shape;3043;p35"/>
              <p:cNvSpPr/>
              <p:nvPr/>
            </p:nvSpPr>
            <p:spPr>
              <a:xfrm>
                <a:off x="5280499" y="1210637"/>
                <a:ext cx="268788" cy="561212"/>
              </a:xfrm>
              <a:custGeom>
                <a:rect b="b" l="l" r="r" t="t"/>
                <a:pathLst>
                  <a:path extrusionOk="0" h="561212" w="268788">
                    <a:moveTo>
                      <a:pt x="62678" y="0"/>
                    </a:moveTo>
                    <a:cubicBezTo>
                      <a:pt x="-5557" y="81554"/>
                      <a:pt x="-19697" y="204406"/>
                      <a:pt x="28243" y="299353"/>
                    </a:cubicBezTo>
                    <a:cubicBezTo>
                      <a:pt x="81816" y="405418"/>
                      <a:pt x="197170" y="465557"/>
                      <a:pt x="267718" y="561213"/>
                    </a:cubicBezTo>
                    <a:cubicBezTo>
                      <a:pt x="242387" y="495925"/>
                      <a:pt x="270665" y="422989"/>
                      <a:pt x="268688" y="352964"/>
                    </a:cubicBezTo>
                    <a:cubicBezTo>
                      <a:pt x="267606" y="314015"/>
                      <a:pt x="256974" y="275850"/>
                      <a:pt x="242163" y="239811"/>
                    </a:cubicBezTo>
                    <a:cubicBezTo>
                      <a:pt x="202953" y="144528"/>
                      <a:pt x="133039" y="62154"/>
                      <a:pt x="45367" y="7946"/>
                    </a:cubicBezTo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44" name="Google Shape;3044;p35"/>
              <p:cNvSpPr/>
              <p:nvPr/>
            </p:nvSpPr>
            <p:spPr>
              <a:xfrm>
                <a:off x="5274915" y="1204814"/>
                <a:ext cx="279955" cy="572245"/>
              </a:xfrm>
              <a:custGeom>
                <a:rect b="b" l="l" r="r" t="t"/>
                <a:pathLst>
                  <a:path extrusionOk="0" h="572245" w="279955">
                    <a:moveTo>
                      <a:pt x="64307" y="1868"/>
                    </a:moveTo>
                    <a:cubicBezTo>
                      <a:pt x="7152" y="70551"/>
                      <a:pt x="-13217" y="166431"/>
                      <a:pt x="8495" y="252909"/>
                    </a:cubicBezTo>
                    <a:cubicBezTo>
                      <a:pt x="19277" y="295812"/>
                      <a:pt x="41139" y="334276"/>
                      <a:pt x="68971" y="368337"/>
                    </a:cubicBezTo>
                    <a:cubicBezTo>
                      <a:pt x="97212" y="402958"/>
                      <a:pt x="130714" y="432767"/>
                      <a:pt x="163880" y="462538"/>
                    </a:cubicBezTo>
                    <a:cubicBezTo>
                      <a:pt x="201038" y="495891"/>
                      <a:pt x="238644" y="529579"/>
                      <a:pt x="268490" y="569871"/>
                    </a:cubicBezTo>
                    <a:cubicBezTo>
                      <a:pt x="271922" y="574497"/>
                      <a:pt x="281174" y="571997"/>
                      <a:pt x="278712" y="565543"/>
                    </a:cubicBezTo>
                    <a:cubicBezTo>
                      <a:pt x="262781" y="523685"/>
                      <a:pt x="268676" y="478580"/>
                      <a:pt x="274123" y="435266"/>
                    </a:cubicBezTo>
                    <a:cubicBezTo>
                      <a:pt x="276921" y="413218"/>
                      <a:pt x="279719" y="391057"/>
                      <a:pt x="279943" y="368785"/>
                    </a:cubicBezTo>
                    <a:cubicBezTo>
                      <a:pt x="280167" y="346326"/>
                      <a:pt x="277331" y="323942"/>
                      <a:pt x="272146" y="302117"/>
                    </a:cubicBezTo>
                    <a:cubicBezTo>
                      <a:pt x="262483" y="261340"/>
                      <a:pt x="245396" y="222018"/>
                      <a:pt x="224579" y="185756"/>
                    </a:cubicBezTo>
                    <a:cubicBezTo>
                      <a:pt x="205217" y="152030"/>
                      <a:pt x="181825" y="120505"/>
                      <a:pt x="155225" y="92115"/>
                    </a:cubicBezTo>
                    <a:cubicBezTo>
                      <a:pt x="125230" y="60105"/>
                      <a:pt x="91056" y="32050"/>
                      <a:pt x="53786" y="8957"/>
                    </a:cubicBezTo>
                    <a:cubicBezTo>
                      <a:pt x="47631" y="5151"/>
                      <a:pt x="42035" y="14814"/>
                      <a:pt x="48153" y="18619"/>
                    </a:cubicBezTo>
                    <a:cubicBezTo>
                      <a:pt x="113590" y="59210"/>
                      <a:pt x="168991" y="115394"/>
                      <a:pt x="208910" y="181242"/>
                    </a:cubicBezTo>
                    <a:cubicBezTo>
                      <a:pt x="229989" y="215975"/>
                      <a:pt x="247262" y="253468"/>
                      <a:pt x="258155" y="292641"/>
                    </a:cubicBezTo>
                    <a:cubicBezTo>
                      <a:pt x="264162" y="314205"/>
                      <a:pt x="268042" y="336402"/>
                      <a:pt x="268676" y="358787"/>
                    </a:cubicBezTo>
                    <a:cubicBezTo>
                      <a:pt x="269310" y="380723"/>
                      <a:pt x="266960" y="402585"/>
                      <a:pt x="264311" y="424335"/>
                    </a:cubicBezTo>
                    <a:cubicBezTo>
                      <a:pt x="258417" y="472126"/>
                      <a:pt x="250246" y="522155"/>
                      <a:pt x="267930" y="568528"/>
                    </a:cubicBezTo>
                    <a:cubicBezTo>
                      <a:pt x="271325" y="567073"/>
                      <a:pt x="274757" y="565655"/>
                      <a:pt x="278152" y="564200"/>
                    </a:cubicBezTo>
                    <a:cubicBezTo>
                      <a:pt x="225586" y="493205"/>
                      <a:pt x="151270" y="443399"/>
                      <a:pt x="92325" y="378373"/>
                    </a:cubicBezTo>
                    <a:cubicBezTo>
                      <a:pt x="63635" y="346699"/>
                      <a:pt x="38938" y="310847"/>
                      <a:pt x="25209" y="270070"/>
                    </a:cubicBezTo>
                    <a:cubicBezTo>
                      <a:pt x="11368" y="228958"/>
                      <a:pt x="7749" y="184413"/>
                      <a:pt x="14278" y="141547"/>
                    </a:cubicBezTo>
                    <a:cubicBezTo>
                      <a:pt x="21590" y="93495"/>
                      <a:pt x="41065" y="47234"/>
                      <a:pt x="72216" y="9778"/>
                    </a:cubicBezTo>
                    <a:cubicBezTo>
                      <a:pt x="76768" y="4293"/>
                      <a:pt x="68896" y="-3653"/>
                      <a:pt x="64307" y="1868"/>
                    </a:cubicBezTo>
                    <a:lnTo>
                      <a:pt x="64307" y="1868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045" name="Google Shape;3045;p35"/>
            <p:cNvGrpSpPr/>
            <p:nvPr/>
          </p:nvGrpSpPr>
          <p:grpSpPr>
            <a:xfrm>
              <a:off x="5373652" y="962340"/>
              <a:ext cx="517591" cy="357373"/>
              <a:chOff x="5373652" y="962340"/>
              <a:chExt cx="517591" cy="357373"/>
            </a:xfrm>
          </p:grpSpPr>
          <p:sp>
            <p:nvSpPr>
              <p:cNvPr id="3046" name="Google Shape;3046;p35"/>
              <p:cNvSpPr/>
              <p:nvPr/>
            </p:nvSpPr>
            <p:spPr>
              <a:xfrm>
                <a:off x="5379291" y="968028"/>
                <a:ext cx="506482" cy="346101"/>
              </a:xfrm>
              <a:custGeom>
                <a:rect b="b" l="l" r="r" t="t"/>
                <a:pathLst>
                  <a:path extrusionOk="0" h="346101" w="506482">
                    <a:moveTo>
                      <a:pt x="0" y="291108"/>
                    </a:moveTo>
                    <a:cubicBezTo>
                      <a:pt x="14065" y="246116"/>
                      <a:pt x="47529" y="209480"/>
                      <a:pt x="83344" y="177955"/>
                    </a:cubicBezTo>
                    <a:cubicBezTo>
                      <a:pt x="199407" y="75771"/>
                      <a:pt x="350576" y="12162"/>
                      <a:pt x="506483" y="0"/>
                    </a:cubicBezTo>
                    <a:cubicBezTo>
                      <a:pt x="394710" y="63161"/>
                      <a:pt x="376803" y="221157"/>
                      <a:pt x="272828" y="295921"/>
                    </a:cubicBezTo>
                    <a:cubicBezTo>
                      <a:pt x="199183" y="348897"/>
                      <a:pt x="99872" y="348039"/>
                      <a:pt x="8394" y="344905"/>
                    </a:cubicBezTo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47" name="Google Shape;3047;p35"/>
              <p:cNvSpPr/>
              <p:nvPr/>
            </p:nvSpPr>
            <p:spPr>
              <a:xfrm>
                <a:off x="5373652" y="962340"/>
                <a:ext cx="517591" cy="357373"/>
              </a:xfrm>
              <a:custGeom>
                <a:rect b="b" l="l" r="r" t="t"/>
                <a:pathLst>
                  <a:path extrusionOk="0" h="357373" w="517591">
                    <a:moveTo>
                      <a:pt x="11048" y="298289"/>
                    </a:moveTo>
                    <a:cubicBezTo>
                      <a:pt x="22874" y="261019"/>
                      <a:pt x="48057" y="230016"/>
                      <a:pt x="75888" y="203267"/>
                    </a:cubicBezTo>
                    <a:cubicBezTo>
                      <a:pt x="103980" y="176294"/>
                      <a:pt x="134945" y="152156"/>
                      <a:pt x="167365" y="130593"/>
                    </a:cubicBezTo>
                    <a:cubicBezTo>
                      <a:pt x="232914" y="87055"/>
                      <a:pt x="305476" y="54374"/>
                      <a:pt x="381434" y="33892"/>
                    </a:cubicBezTo>
                    <a:cubicBezTo>
                      <a:pt x="424225" y="22365"/>
                      <a:pt x="467986" y="14754"/>
                      <a:pt x="512121" y="11247"/>
                    </a:cubicBezTo>
                    <a:cubicBezTo>
                      <a:pt x="511189" y="7777"/>
                      <a:pt x="510256" y="4308"/>
                      <a:pt x="509286" y="801"/>
                    </a:cubicBezTo>
                    <a:cubicBezTo>
                      <a:pt x="439409" y="40570"/>
                      <a:pt x="405012" y="116528"/>
                      <a:pt x="366884" y="183494"/>
                    </a:cubicBezTo>
                    <a:cubicBezTo>
                      <a:pt x="347559" y="217444"/>
                      <a:pt x="326406" y="251020"/>
                      <a:pt x="297940" y="278143"/>
                    </a:cubicBezTo>
                    <a:cubicBezTo>
                      <a:pt x="264737" y="309779"/>
                      <a:pt x="222729" y="328209"/>
                      <a:pt x="178147" y="337275"/>
                    </a:cubicBezTo>
                    <a:cubicBezTo>
                      <a:pt x="124275" y="348243"/>
                      <a:pt x="68688" y="346825"/>
                      <a:pt x="14032" y="344960"/>
                    </a:cubicBezTo>
                    <a:cubicBezTo>
                      <a:pt x="6832" y="344699"/>
                      <a:pt x="6832" y="355891"/>
                      <a:pt x="14032" y="356152"/>
                    </a:cubicBezTo>
                    <a:cubicBezTo>
                      <a:pt x="108158" y="359323"/>
                      <a:pt x="213738" y="360965"/>
                      <a:pt x="291225" y="298848"/>
                    </a:cubicBezTo>
                    <a:cubicBezTo>
                      <a:pt x="354013" y="248521"/>
                      <a:pt x="383598" y="170250"/>
                      <a:pt x="425195" y="103843"/>
                    </a:cubicBezTo>
                    <a:cubicBezTo>
                      <a:pt x="448400" y="66835"/>
                      <a:pt x="476493" y="32363"/>
                      <a:pt x="514957" y="10464"/>
                    </a:cubicBezTo>
                    <a:cubicBezTo>
                      <a:pt x="519583" y="7852"/>
                      <a:pt x="517792" y="-430"/>
                      <a:pt x="512121" y="17"/>
                    </a:cubicBezTo>
                    <a:cubicBezTo>
                      <a:pt x="431388" y="6434"/>
                      <a:pt x="352148" y="26207"/>
                      <a:pt x="277794" y="58142"/>
                    </a:cubicBezTo>
                    <a:cubicBezTo>
                      <a:pt x="204299" y="89704"/>
                      <a:pt x="135467" y="133242"/>
                      <a:pt x="76447" y="187337"/>
                    </a:cubicBezTo>
                    <a:cubicBezTo>
                      <a:pt x="43766" y="217295"/>
                      <a:pt x="13920" y="252326"/>
                      <a:pt x="303" y="295230"/>
                    </a:cubicBezTo>
                    <a:cubicBezTo>
                      <a:pt x="-1935" y="302206"/>
                      <a:pt x="8884" y="305153"/>
                      <a:pt x="11048" y="298289"/>
                    </a:cubicBezTo>
                    <a:lnTo>
                      <a:pt x="11048" y="298289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048" name="Google Shape;3048;p35"/>
            <p:cNvGrpSpPr/>
            <p:nvPr/>
          </p:nvGrpSpPr>
          <p:grpSpPr>
            <a:xfrm>
              <a:off x="4761026" y="1174924"/>
              <a:ext cx="583056" cy="209938"/>
              <a:chOff x="4761026" y="1174924"/>
              <a:chExt cx="583056" cy="209938"/>
            </a:xfrm>
          </p:grpSpPr>
          <p:sp>
            <p:nvSpPr>
              <p:cNvPr id="3049" name="Google Shape;3049;p35"/>
              <p:cNvSpPr/>
              <p:nvPr/>
            </p:nvSpPr>
            <p:spPr>
              <a:xfrm>
                <a:off x="4766557" y="1180565"/>
                <a:ext cx="571733" cy="198717"/>
              </a:xfrm>
              <a:custGeom>
                <a:rect b="b" l="l" r="r" t="t"/>
                <a:pathLst>
                  <a:path extrusionOk="0" h="198717" w="571733">
                    <a:moveTo>
                      <a:pt x="565950" y="49882"/>
                    </a:moveTo>
                    <a:cubicBezTo>
                      <a:pt x="504207" y="17537"/>
                      <a:pt x="434069" y="3845"/>
                      <a:pt x="364454" y="637"/>
                    </a:cubicBezTo>
                    <a:cubicBezTo>
                      <a:pt x="333452" y="-781"/>
                      <a:pt x="302151" y="-184"/>
                      <a:pt x="271783" y="6084"/>
                    </a:cubicBezTo>
                    <a:cubicBezTo>
                      <a:pt x="174784" y="26155"/>
                      <a:pt x="96588" y="101553"/>
                      <a:pt x="0" y="123564"/>
                    </a:cubicBezTo>
                    <a:cubicBezTo>
                      <a:pt x="50290" y="133786"/>
                      <a:pt x="99461" y="149269"/>
                      <a:pt x="146506" y="169750"/>
                    </a:cubicBezTo>
                    <a:cubicBezTo>
                      <a:pt x="166950" y="178630"/>
                      <a:pt x="187170" y="188516"/>
                      <a:pt x="208846" y="193813"/>
                    </a:cubicBezTo>
                    <a:cubicBezTo>
                      <a:pt x="244810" y="202543"/>
                      <a:pt x="282565" y="198067"/>
                      <a:pt x="319126" y="192359"/>
                    </a:cubicBezTo>
                    <a:cubicBezTo>
                      <a:pt x="370013" y="184375"/>
                      <a:pt x="421273" y="173780"/>
                      <a:pt x="467236" y="150574"/>
                    </a:cubicBezTo>
                    <a:cubicBezTo>
                      <a:pt x="513235" y="127369"/>
                      <a:pt x="553938" y="90025"/>
                      <a:pt x="571733" y="41712"/>
                    </a:cubicBezTo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50" name="Google Shape;3050;p35"/>
              <p:cNvSpPr/>
              <p:nvPr/>
            </p:nvSpPr>
            <p:spPr>
              <a:xfrm>
                <a:off x="4761026" y="1174924"/>
                <a:ext cx="583056" cy="209938"/>
              </a:xfrm>
              <a:custGeom>
                <a:rect b="b" l="l" r="r" t="t"/>
                <a:pathLst>
                  <a:path extrusionOk="0" h="209938" w="583056">
                    <a:moveTo>
                      <a:pt x="574280" y="50673"/>
                    </a:moveTo>
                    <a:cubicBezTo>
                      <a:pt x="537756" y="31646"/>
                      <a:pt x="498359" y="18775"/>
                      <a:pt x="457956" y="10903"/>
                    </a:cubicBezTo>
                    <a:cubicBezTo>
                      <a:pt x="417067" y="2957"/>
                      <a:pt x="374873" y="-848"/>
                      <a:pt x="333238" y="159"/>
                    </a:cubicBezTo>
                    <a:cubicBezTo>
                      <a:pt x="293020" y="1129"/>
                      <a:pt x="254669" y="9374"/>
                      <a:pt x="217623" y="24968"/>
                    </a:cubicBezTo>
                    <a:cubicBezTo>
                      <a:pt x="183337" y="39406"/>
                      <a:pt x="151141" y="58097"/>
                      <a:pt x="118497" y="75855"/>
                    </a:cubicBezTo>
                    <a:cubicBezTo>
                      <a:pt x="82048" y="95703"/>
                      <a:pt x="44666" y="114431"/>
                      <a:pt x="4001" y="123832"/>
                    </a:cubicBezTo>
                    <a:cubicBezTo>
                      <a:pt x="-1259" y="125026"/>
                      <a:pt x="-1408" y="133532"/>
                      <a:pt x="4001" y="134614"/>
                    </a:cubicBezTo>
                    <a:cubicBezTo>
                      <a:pt x="47987" y="143605"/>
                      <a:pt x="91151" y="156513"/>
                      <a:pt x="132786" y="173339"/>
                    </a:cubicBezTo>
                    <a:cubicBezTo>
                      <a:pt x="153566" y="181733"/>
                      <a:pt x="173675" y="191918"/>
                      <a:pt x="194828" y="199379"/>
                    </a:cubicBezTo>
                    <a:cubicBezTo>
                      <a:pt x="215683" y="206766"/>
                      <a:pt x="237470" y="210012"/>
                      <a:pt x="259593" y="209937"/>
                    </a:cubicBezTo>
                    <a:cubicBezTo>
                      <a:pt x="282500" y="209863"/>
                      <a:pt x="305257" y="206654"/>
                      <a:pt x="327828" y="203110"/>
                    </a:cubicBezTo>
                    <a:cubicBezTo>
                      <a:pt x="349131" y="199753"/>
                      <a:pt x="370358" y="195910"/>
                      <a:pt x="391325" y="190873"/>
                    </a:cubicBezTo>
                    <a:cubicBezTo>
                      <a:pt x="431393" y="181248"/>
                      <a:pt x="471088" y="166922"/>
                      <a:pt x="505261" y="143493"/>
                    </a:cubicBezTo>
                    <a:cubicBezTo>
                      <a:pt x="539509" y="119990"/>
                      <a:pt x="568012" y="88055"/>
                      <a:pt x="582674" y="48807"/>
                    </a:cubicBezTo>
                    <a:cubicBezTo>
                      <a:pt x="585211" y="42055"/>
                      <a:pt x="574392" y="39145"/>
                      <a:pt x="571892" y="45823"/>
                    </a:cubicBezTo>
                    <a:cubicBezTo>
                      <a:pt x="544620" y="118833"/>
                      <a:pt x="470416" y="158640"/>
                      <a:pt x="399085" y="177405"/>
                    </a:cubicBezTo>
                    <a:cubicBezTo>
                      <a:pt x="378491" y="182815"/>
                      <a:pt x="357599" y="186919"/>
                      <a:pt x="336633" y="190426"/>
                    </a:cubicBezTo>
                    <a:cubicBezTo>
                      <a:pt x="315218" y="194007"/>
                      <a:pt x="293692" y="197365"/>
                      <a:pt x="271979" y="198447"/>
                    </a:cubicBezTo>
                    <a:cubicBezTo>
                      <a:pt x="249968" y="199529"/>
                      <a:pt x="227994" y="197999"/>
                      <a:pt x="206803" y="191582"/>
                    </a:cubicBezTo>
                    <a:cubicBezTo>
                      <a:pt x="186098" y="185315"/>
                      <a:pt x="166698" y="175540"/>
                      <a:pt x="146851" y="167146"/>
                    </a:cubicBezTo>
                    <a:cubicBezTo>
                      <a:pt x="101783" y="148119"/>
                      <a:pt x="54926" y="133644"/>
                      <a:pt x="7023" y="123832"/>
                    </a:cubicBezTo>
                    <a:cubicBezTo>
                      <a:pt x="7023" y="127414"/>
                      <a:pt x="7023" y="131033"/>
                      <a:pt x="7023" y="134614"/>
                    </a:cubicBezTo>
                    <a:cubicBezTo>
                      <a:pt x="78541" y="118124"/>
                      <a:pt x="138718" y="73990"/>
                      <a:pt x="204229" y="43137"/>
                    </a:cubicBezTo>
                    <a:cubicBezTo>
                      <a:pt x="239224" y="26647"/>
                      <a:pt x="275784" y="15119"/>
                      <a:pt x="314509" y="12246"/>
                    </a:cubicBezTo>
                    <a:cubicBezTo>
                      <a:pt x="355659" y="9187"/>
                      <a:pt x="397891" y="12172"/>
                      <a:pt x="438556" y="18738"/>
                    </a:cubicBezTo>
                    <a:cubicBezTo>
                      <a:pt x="483697" y="26050"/>
                      <a:pt x="528056" y="39145"/>
                      <a:pt x="568683" y="60335"/>
                    </a:cubicBezTo>
                    <a:cubicBezTo>
                      <a:pt x="575026" y="63656"/>
                      <a:pt x="580696" y="54030"/>
                      <a:pt x="574280" y="50673"/>
                    </a:cubicBezTo>
                    <a:lnTo>
                      <a:pt x="574280" y="50673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051" name="Google Shape;3051;p35"/>
            <p:cNvSpPr/>
            <p:nvPr/>
          </p:nvSpPr>
          <p:spPr>
            <a:xfrm>
              <a:off x="4999170" y="1381066"/>
              <a:ext cx="261383" cy="446489"/>
            </a:xfrm>
            <a:custGeom>
              <a:rect b="b" l="l" r="r" t="t"/>
              <a:pathLst>
                <a:path extrusionOk="0" h="446489" w="261383">
                  <a:moveTo>
                    <a:pt x="8168" y="445514"/>
                  </a:moveTo>
                  <a:cubicBezTo>
                    <a:pt x="34731" y="427382"/>
                    <a:pt x="58122" y="405222"/>
                    <a:pt x="77522" y="379554"/>
                  </a:cubicBezTo>
                  <a:cubicBezTo>
                    <a:pt x="98712" y="351574"/>
                    <a:pt x="115837" y="320460"/>
                    <a:pt x="133931" y="290427"/>
                  </a:cubicBezTo>
                  <a:cubicBezTo>
                    <a:pt x="152770" y="259239"/>
                    <a:pt x="171573" y="228012"/>
                    <a:pt x="190414" y="196824"/>
                  </a:cubicBezTo>
                  <a:cubicBezTo>
                    <a:pt x="207500" y="168507"/>
                    <a:pt x="224662" y="140079"/>
                    <a:pt x="238018" y="109749"/>
                  </a:cubicBezTo>
                  <a:cubicBezTo>
                    <a:pt x="252530" y="76806"/>
                    <a:pt x="262416" y="41663"/>
                    <a:pt x="261298" y="5400"/>
                  </a:cubicBezTo>
                  <a:cubicBezTo>
                    <a:pt x="261073" y="-1800"/>
                    <a:pt x="249881" y="-1800"/>
                    <a:pt x="250105" y="5400"/>
                  </a:cubicBezTo>
                  <a:cubicBezTo>
                    <a:pt x="252045" y="69569"/>
                    <a:pt x="219028" y="127507"/>
                    <a:pt x="187019" y="180744"/>
                  </a:cubicBezTo>
                  <a:cubicBezTo>
                    <a:pt x="168887" y="210963"/>
                    <a:pt x="150607" y="241107"/>
                    <a:pt x="132438" y="271289"/>
                  </a:cubicBezTo>
                  <a:cubicBezTo>
                    <a:pt x="114605" y="300873"/>
                    <a:pt x="97556" y="331167"/>
                    <a:pt x="78082" y="359707"/>
                  </a:cubicBezTo>
                  <a:cubicBezTo>
                    <a:pt x="57712" y="389553"/>
                    <a:pt x="32417" y="415481"/>
                    <a:pt x="2535" y="435851"/>
                  </a:cubicBezTo>
                  <a:cubicBezTo>
                    <a:pt x="-3398" y="439880"/>
                    <a:pt x="2161" y="449580"/>
                    <a:pt x="8168" y="445514"/>
                  </a:cubicBezTo>
                  <a:lnTo>
                    <a:pt x="8168" y="445514"/>
                  </a:lnTo>
                  <a:close/>
                </a:path>
              </a:pathLst>
            </a:custGeom>
            <a:solidFill>
              <a:srgbClr val="3A393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52" name="Google Shape;3052;p35"/>
            <p:cNvSpPr/>
            <p:nvPr/>
          </p:nvSpPr>
          <p:spPr>
            <a:xfrm>
              <a:off x="5415468" y="1338762"/>
              <a:ext cx="414763" cy="387059"/>
            </a:xfrm>
            <a:custGeom>
              <a:rect b="b" l="l" r="r" t="t"/>
              <a:pathLst>
                <a:path extrusionOk="0" h="387059" w="414763">
                  <a:moveTo>
                    <a:pt x="414009" y="378656"/>
                  </a:moveTo>
                  <a:cubicBezTo>
                    <a:pt x="378380" y="314487"/>
                    <a:pt x="341185" y="250655"/>
                    <a:pt x="288768" y="198537"/>
                  </a:cubicBezTo>
                  <a:cubicBezTo>
                    <a:pt x="262504" y="172422"/>
                    <a:pt x="233964" y="148545"/>
                    <a:pt x="204790" y="125750"/>
                  </a:cubicBezTo>
                  <a:cubicBezTo>
                    <a:pt x="176063" y="103329"/>
                    <a:pt x="146404" y="82138"/>
                    <a:pt x="115812" y="62365"/>
                  </a:cubicBezTo>
                  <a:cubicBezTo>
                    <a:pt x="81116" y="39981"/>
                    <a:pt x="45264" y="19387"/>
                    <a:pt x="8479" y="659"/>
                  </a:cubicBezTo>
                  <a:cubicBezTo>
                    <a:pt x="2062" y="-2587"/>
                    <a:pt x="-3608" y="7039"/>
                    <a:pt x="2846" y="10322"/>
                  </a:cubicBezTo>
                  <a:cubicBezTo>
                    <a:pt x="67462" y="43189"/>
                    <a:pt x="129056" y="81840"/>
                    <a:pt x="186696" y="125788"/>
                  </a:cubicBezTo>
                  <a:cubicBezTo>
                    <a:pt x="215646" y="147836"/>
                    <a:pt x="243850" y="171153"/>
                    <a:pt x="270264" y="196186"/>
                  </a:cubicBezTo>
                  <a:cubicBezTo>
                    <a:pt x="296976" y="221481"/>
                    <a:pt x="320629" y="249386"/>
                    <a:pt x="341484" y="279680"/>
                  </a:cubicBezTo>
                  <a:cubicBezTo>
                    <a:pt x="364577" y="313219"/>
                    <a:pt x="384611" y="348736"/>
                    <a:pt x="404346" y="384327"/>
                  </a:cubicBezTo>
                  <a:cubicBezTo>
                    <a:pt x="407853" y="390594"/>
                    <a:pt x="417516" y="384961"/>
                    <a:pt x="414009" y="378656"/>
                  </a:cubicBezTo>
                  <a:lnTo>
                    <a:pt x="414009" y="378656"/>
                  </a:lnTo>
                  <a:close/>
                </a:path>
              </a:pathLst>
            </a:custGeom>
            <a:solidFill>
              <a:srgbClr val="3A393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53" name="Google Shape;3053;p35"/>
            <p:cNvSpPr/>
            <p:nvPr/>
          </p:nvSpPr>
          <p:spPr>
            <a:xfrm>
              <a:off x="5475691" y="743341"/>
              <a:ext cx="375033" cy="418580"/>
            </a:xfrm>
            <a:custGeom>
              <a:rect b="b" l="l" r="r" t="t"/>
              <a:pathLst>
                <a:path extrusionOk="0" h="418580" w="375033">
                  <a:moveTo>
                    <a:pt x="364493" y="2597"/>
                  </a:moveTo>
                  <a:cubicBezTo>
                    <a:pt x="326179" y="62662"/>
                    <a:pt x="284171" y="120301"/>
                    <a:pt x="238656" y="175068"/>
                  </a:cubicBezTo>
                  <a:cubicBezTo>
                    <a:pt x="193179" y="229798"/>
                    <a:pt x="144306" y="281692"/>
                    <a:pt x="92374" y="330341"/>
                  </a:cubicBezTo>
                  <a:cubicBezTo>
                    <a:pt x="63163" y="357725"/>
                    <a:pt x="32944" y="384064"/>
                    <a:pt x="1904" y="409320"/>
                  </a:cubicBezTo>
                  <a:cubicBezTo>
                    <a:pt x="-3692" y="413872"/>
                    <a:pt x="4292" y="421744"/>
                    <a:pt x="9813" y="417230"/>
                  </a:cubicBezTo>
                  <a:cubicBezTo>
                    <a:pt x="65215" y="372163"/>
                    <a:pt x="117818" y="323663"/>
                    <a:pt x="167176" y="272030"/>
                  </a:cubicBezTo>
                  <a:cubicBezTo>
                    <a:pt x="216682" y="220247"/>
                    <a:pt x="262906" y="165369"/>
                    <a:pt x="305585" y="107841"/>
                  </a:cubicBezTo>
                  <a:cubicBezTo>
                    <a:pt x="329611" y="75458"/>
                    <a:pt x="352443" y="42255"/>
                    <a:pt x="374119" y="8268"/>
                  </a:cubicBezTo>
                  <a:cubicBezTo>
                    <a:pt x="378036" y="2149"/>
                    <a:pt x="368336" y="-3447"/>
                    <a:pt x="364493" y="2597"/>
                  </a:cubicBezTo>
                  <a:lnTo>
                    <a:pt x="364493" y="2597"/>
                  </a:lnTo>
                  <a:close/>
                </a:path>
              </a:pathLst>
            </a:custGeom>
            <a:solidFill>
              <a:srgbClr val="3A393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54" name="Google Shape;3054;p35"/>
            <p:cNvSpPr/>
            <p:nvPr/>
          </p:nvSpPr>
          <p:spPr>
            <a:xfrm>
              <a:off x="4714670" y="1072981"/>
              <a:ext cx="565582" cy="115281"/>
            </a:xfrm>
            <a:custGeom>
              <a:rect b="b" l="l" r="r" t="t"/>
              <a:pathLst>
                <a:path extrusionOk="0" h="115281" w="565582">
                  <a:moveTo>
                    <a:pt x="17377" y="12602"/>
                  </a:moveTo>
                  <a:cubicBezTo>
                    <a:pt x="15101" y="9282"/>
                    <a:pt x="12826" y="5999"/>
                    <a:pt x="10550" y="2679"/>
                  </a:cubicBezTo>
                  <a:cubicBezTo>
                    <a:pt x="8013" y="5216"/>
                    <a:pt x="5439" y="7790"/>
                    <a:pt x="2902" y="10327"/>
                  </a:cubicBezTo>
                  <a:cubicBezTo>
                    <a:pt x="34240" y="27749"/>
                    <a:pt x="69682" y="36143"/>
                    <a:pt x="103930" y="45918"/>
                  </a:cubicBezTo>
                  <a:cubicBezTo>
                    <a:pt x="140603" y="56364"/>
                    <a:pt x="177313" y="66810"/>
                    <a:pt x="213986" y="77293"/>
                  </a:cubicBezTo>
                  <a:cubicBezTo>
                    <a:pt x="250062" y="87590"/>
                    <a:pt x="286064" y="98558"/>
                    <a:pt x="322811" y="106057"/>
                  </a:cubicBezTo>
                  <a:cubicBezTo>
                    <a:pt x="359634" y="113593"/>
                    <a:pt x="396941" y="116317"/>
                    <a:pt x="434509" y="114936"/>
                  </a:cubicBezTo>
                  <a:cubicBezTo>
                    <a:pt x="477114" y="113369"/>
                    <a:pt x="519383" y="107400"/>
                    <a:pt x="561540" y="101468"/>
                  </a:cubicBezTo>
                  <a:cubicBezTo>
                    <a:pt x="568629" y="100461"/>
                    <a:pt x="565607" y="89679"/>
                    <a:pt x="558556" y="90686"/>
                  </a:cubicBezTo>
                  <a:cubicBezTo>
                    <a:pt x="484948" y="101058"/>
                    <a:pt x="410297" y="110832"/>
                    <a:pt x="336391" y="97327"/>
                  </a:cubicBezTo>
                  <a:cubicBezTo>
                    <a:pt x="300427" y="90761"/>
                    <a:pt x="265358" y="80278"/>
                    <a:pt x="230252" y="70279"/>
                  </a:cubicBezTo>
                  <a:cubicBezTo>
                    <a:pt x="194176" y="59983"/>
                    <a:pt x="158063" y="49723"/>
                    <a:pt x="121986" y="39426"/>
                  </a:cubicBezTo>
                  <a:cubicBezTo>
                    <a:pt x="102437" y="33868"/>
                    <a:pt x="82777" y="28458"/>
                    <a:pt x="63302" y="22563"/>
                  </a:cubicBezTo>
                  <a:cubicBezTo>
                    <a:pt x="44425" y="16855"/>
                    <a:pt x="25846" y="10252"/>
                    <a:pt x="8573" y="664"/>
                  </a:cubicBezTo>
                  <a:cubicBezTo>
                    <a:pt x="3947" y="-1910"/>
                    <a:pt x="-2396" y="3499"/>
                    <a:pt x="925" y="8312"/>
                  </a:cubicBezTo>
                  <a:cubicBezTo>
                    <a:pt x="3200" y="11632"/>
                    <a:pt x="5476" y="14915"/>
                    <a:pt x="7752" y="18236"/>
                  </a:cubicBezTo>
                  <a:cubicBezTo>
                    <a:pt x="11781" y="24130"/>
                    <a:pt x="21481" y="18534"/>
                    <a:pt x="17377" y="12602"/>
                  </a:cubicBezTo>
                  <a:lnTo>
                    <a:pt x="17377" y="12602"/>
                  </a:lnTo>
                  <a:close/>
                </a:path>
              </a:pathLst>
            </a:custGeom>
            <a:solidFill>
              <a:srgbClr val="3A393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55" name="Google Shape;3055;p35"/>
            <p:cNvSpPr/>
            <p:nvPr/>
          </p:nvSpPr>
          <p:spPr>
            <a:xfrm>
              <a:off x="5248454" y="1372634"/>
              <a:ext cx="55123" cy="248966"/>
            </a:xfrm>
            <a:custGeom>
              <a:rect b="b" l="l" r="r" t="t"/>
              <a:pathLst>
                <a:path extrusionOk="0" h="248966" w="55123">
                  <a:moveTo>
                    <a:pt x="54730" y="242226"/>
                  </a:moveTo>
                  <a:cubicBezTo>
                    <a:pt x="32346" y="183430"/>
                    <a:pt x="18206" y="121538"/>
                    <a:pt x="13244" y="58824"/>
                  </a:cubicBezTo>
                  <a:cubicBezTo>
                    <a:pt x="11827" y="41066"/>
                    <a:pt x="11192" y="23233"/>
                    <a:pt x="11192" y="5400"/>
                  </a:cubicBezTo>
                  <a:cubicBezTo>
                    <a:pt x="11192" y="-1800"/>
                    <a:pt x="0" y="-1800"/>
                    <a:pt x="0" y="5400"/>
                  </a:cubicBezTo>
                  <a:cubicBezTo>
                    <a:pt x="-37" y="69009"/>
                    <a:pt x="8917" y="132618"/>
                    <a:pt x="26675" y="193690"/>
                  </a:cubicBezTo>
                  <a:cubicBezTo>
                    <a:pt x="31749" y="211075"/>
                    <a:pt x="37531" y="228274"/>
                    <a:pt x="43985" y="245174"/>
                  </a:cubicBezTo>
                  <a:cubicBezTo>
                    <a:pt x="46485" y="251852"/>
                    <a:pt x="57304" y="248979"/>
                    <a:pt x="54730" y="242226"/>
                  </a:cubicBezTo>
                  <a:lnTo>
                    <a:pt x="54730" y="242226"/>
                  </a:lnTo>
                  <a:close/>
                </a:path>
              </a:pathLst>
            </a:custGeom>
            <a:solidFill>
              <a:srgbClr val="3A393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056" name="Google Shape;3056;p35"/>
            <p:cNvGrpSpPr/>
            <p:nvPr/>
          </p:nvGrpSpPr>
          <p:grpSpPr>
            <a:xfrm>
              <a:off x="5239911" y="1603780"/>
              <a:ext cx="143076" cy="309338"/>
              <a:chOff x="5239911" y="1603780"/>
              <a:chExt cx="143076" cy="309338"/>
            </a:xfrm>
          </p:grpSpPr>
          <p:sp>
            <p:nvSpPr>
              <p:cNvPr id="3057" name="Google Shape;3057;p35"/>
              <p:cNvSpPr/>
              <p:nvPr/>
            </p:nvSpPr>
            <p:spPr>
              <a:xfrm>
                <a:off x="5245489" y="1609563"/>
                <a:ext cx="131798" cy="297972"/>
              </a:xfrm>
              <a:custGeom>
                <a:rect b="b" l="l" r="r" t="t"/>
                <a:pathLst>
                  <a:path extrusionOk="0" h="297972" w="131798">
                    <a:moveTo>
                      <a:pt x="58292" y="5447"/>
                    </a:moveTo>
                    <a:cubicBezTo>
                      <a:pt x="47435" y="2425"/>
                      <a:pt x="37176" y="10371"/>
                      <a:pt x="30647" y="18281"/>
                    </a:cubicBezTo>
                    <a:cubicBezTo>
                      <a:pt x="-1997" y="57826"/>
                      <a:pt x="-6063" y="111810"/>
                      <a:pt x="6770" y="160458"/>
                    </a:cubicBezTo>
                    <a:cubicBezTo>
                      <a:pt x="19604" y="209144"/>
                      <a:pt x="47585" y="253913"/>
                      <a:pt x="75229" y="297973"/>
                    </a:cubicBezTo>
                    <a:cubicBezTo>
                      <a:pt x="78251" y="263053"/>
                      <a:pt x="117797" y="239811"/>
                      <a:pt x="128466" y="206272"/>
                    </a:cubicBezTo>
                    <a:cubicBezTo>
                      <a:pt x="132459" y="193662"/>
                      <a:pt x="132160" y="180231"/>
                      <a:pt x="131153" y="167062"/>
                    </a:cubicBezTo>
                    <a:cubicBezTo>
                      <a:pt x="126228" y="104908"/>
                      <a:pt x="102128" y="39285"/>
                      <a:pt x="45757" y="0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58" name="Google Shape;3058;p35"/>
              <p:cNvSpPr/>
              <p:nvPr/>
            </p:nvSpPr>
            <p:spPr>
              <a:xfrm>
                <a:off x="5239911" y="1603780"/>
                <a:ext cx="143076" cy="309338"/>
              </a:xfrm>
              <a:custGeom>
                <a:rect b="b" l="l" r="r" t="t"/>
                <a:pathLst>
                  <a:path extrusionOk="0" h="309338" w="143076">
                    <a:moveTo>
                      <a:pt x="65362" y="5857"/>
                    </a:moveTo>
                    <a:cubicBezTo>
                      <a:pt x="42716" y="560"/>
                      <a:pt x="26562" y="25071"/>
                      <a:pt x="17422" y="42120"/>
                    </a:cubicBezTo>
                    <a:cubicBezTo>
                      <a:pt x="7424" y="60811"/>
                      <a:pt x="2051" y="81554"/>
                      <a:pt x="485" y="102632"/>
                    </a:cubicBezTo>
                    <a:cubicBezTo>
                      <a:pt x="-2985" y="148893"/>
                      <a:pt x="12609" y="193699"/>
                      <a:pt x="33501" y="234327"/>
                    </a:cubicBezTo>
                    <a:cubicBezTo>
                      <a:pt x="46297" y="259211"/>
                      <a:pt x="61183" y="282938"/>
                      <a:pt x="76032" y="306628"/>
                    </a:cubicBezTo>
                    <a:cubicBezTo>
                      <a:pt x="79165" y="311590"/>
                      <a:pt x="85918" y="309202"/>
                      <a:pt x="86477" y="303793"/>
                    </a:cubicBezTo>
                    <a:cubicBezTo>
                      <a:pt x="88530" y="283087"/>
                      <a:pt x="104422" y="266672"/>
                      <a:pt x="116846" y="251227"/>
                    </a:cubicBezTo>
                    <a:cubicBezTo>
                      <a:pt x="123412" y="243057"/>
                      <a:pt x="129903" y="234625"/>
                      <a:pt x="134679" y="225261"/>
                    </a:cubicBezTo>
                    <a:cubicBezTo>
                      <a:pt x="140536" y="213733"/>
                      <a:pt x="142961" y="201310"/>
                      <a:pt x="143073" y="188402"/>
                    </a:cubicBezTo>
                    <a:cubicBezTo>
                      <a:pt x="143222" y="165308"/>
                      <a:pt x="139342" y="141544"/>
                      <a:pt x="133336" y="119271"/>
                    </a:cubicBezTo>
                    <a:cubicBezTo>
                      <a:pt x="127515" y="97596"/>
                      <a:pt x="118898" y="76443"/>
                      <a:pt x="107108" y="57304"/>
                    </a:cubicBezTo>
                    <a:cubicBezTo>
                      <a:pt x="93454" y="35106"/>
                      <a:pt x="75584" y="15968"/>
                      <a:pt x="54244" y="1007"/>
                    </a:cubicBezTo>
                    <a:cubicBezTo>
                      <a:pt x="48350" y="-3134"/>
                      <a:pt x="42753" y="6566"/>
                      <a:pt x="48611" y="10670"/>
                    </a:cubicBezTo>
                    <a:cubicBezTo>
                      <a:pt x="85284" y="36449"/>
                      <a:pt x="109235" y="75659"/>
                      <a:pt x="121472" y="118301"/>
                    </a:cubicBezTo>
                    <a:cubicBezTo>
                      <a:pt x="127627" y="139865"/>
                      <a:pt x="131470" y="162548"/>
                      <a:pt x="131880" y="184969"/>
                    </a:cubicBezTo>
                    <a:cubicBezTo>
                      <a:pt x="132104" y="197467"/>
                      <a:pt x="130351" y="209592"/>
                      <a:pt x="124456" y="220710"/>
                    </a:cubicBezTo>
                    <a:cubicBezTo>
                      <a:pt x="119868" y="229402"/>
                      <a:pt x="113861" y="237237"/>
                      <a:pt x="107705" y="244847"/>
                    </a:cubicBezTo>
                    <a:cubicBezTo>
                      <a:pt x="93454" y="262494"/>
                      <a:pt x="77636" y="280252"/>
                      <a:pt x="75323" y="303793"/>
                    </a:cubicBezTo>
                    <a:cubicBezTo>
                      <a:pt x="78792" y="302860"/>
                      <a:pt x="82262" y="301927"/>
                      <a:pt x="85769" y="300957"/>
                    </a:cubicBezTo>
                    <a:cubicBezTo>
                      <a:pt x="42418" y="231827"/>
                      <a:pt x="-11193" y="146841"/>
                      <a:pt x="20556" y="62341"/>
                    </a:cubicBezTo>
                    <a:cubicBezTo>
                      <a:pt x="24324" y="52305"/>
                      <a:pt x="29509" y="42754"/>
                      <a:pt x="35702" y="34024"/>
                    </a:cubicBezTo>
                    <a:cubicBezTo>
                      <a:pt x="41597" y="25742"/>
                      <a:pt x="50887" y="13953"/>
                      <a:pt x="62489" y="16639"/>
                    </a:cubicBezTo>
                    <a:cubicBezTo>
                      <a:pt x="69391" y="18281"/>
                      <a:pt x="72376" y="7499"/>
                      <a:pt x="65362" y="5857"/>
                    </a:cubicBezTo>
                    <a:lnTo>
                      <a:pt x="65362" y="5857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059" name="Google Shape;3059;p35"/>
            <p:cNvGrpSpPr/>
            <p:nvPr/>
          </p:nvGrpSpPr>
          <p:grpSpPr>
            <a:xfrm>
              <a:off x="5681114" y="1489874"/>
              <a:ext cx="294816" cy="127668"/>
              <a:chOff x="5681114" y="1489874"/>
              <a:chExt cx="294816" cy="127668"/>
            </a:xfrm>
          </p:grpSpPr>
          <p:sp>
            <p:nvSpPr>
              <p:cNvPr id="3060" name="Google Shape;3060;p35"/>
              <p:cNvSpPr/>
              <p:nvPr/>
            </p:nvSpPr>
            <p:spPr>
              <a:xfrm>
                <a:off x="5686702" y="1495454"/>
                <a:ext cx="283683" cy="116496"/>
              </a:xfrm>
              <a:custGeom>
                <a:rect b="b" l="l" r="r" t="t"/>
                <a:pathLst>
                  <a:path extrusionOk="0" h="116496" w="283683">
                    <a:moveTo>
                      <a:pt x="3768" y="38898"/>
                    </a:moveTo>
                    <a:cubicBezTo>
                      <a:pt x="21601" y="21103"/>
                      <a:pt x="44657" y="8567"/>
                      <a:pt x="69317" y="3307"/>
                    </a:cubicBezTo>
                    <a:cubicBezTo>
                      <a:pt x="89724" y="-1058"/>
                      <a:pt x="110877" y="-535"/>
                      <a:pt x="131657" y="1628"/>
                    </a:cubicBezTo>
                    <a:cubicBezTo>
                      <a:pt x="188774" y="7560"/>
                      <a:pt x="247683" y="27743"/>
                      <a:pt x="283684" y="72438"/>
                    </a:cubicBezTo>
                    <a:cubicBezTo>
                      <a:pt x="246936" y="91390"/>
                      <a:pt x="207391" y="104932"/>
                      <a:pt x="166688" y="112394"/>
                    </a:cubicBezTo>
                    <a:cubicBezTo>
                      <a:pt x="143259" y="116721"/>
                      <a:pt x="118749" y="118960"/>
                      <a:pt x="95917" y="112244"/>
                    </a:cubicBezTo>
                    <a:cubicBezTo>
                      <a:pt x="74763" y="106014"/>
                      <a:pt x="56557" y="92546"/>
                      <a:pt x="39695" y="78369"/>
                    </a:cubicBezTo>
                    <a:cubicBezTo>
                      <a:pt x="25891" y="66729"/>
                      <a:pt x="12647" y="54455"/>
                      <a:pt x="0" y="41547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61" name="Google Shape;3061;p35"/>
              <p:cNvSpPr/>
              <p:nvPr/>
            </p:nvSpPr>
            <p:spPr>
              <a:xfrm>
                <a:off x="5681114" y="1489874"/>
                <a:ext cx="294816" cy="127668"/>
              </a:xfrm>
              <a:custGeom>
                <a:rect b="b" l="l" r="r" t="t"/>
                <a:pathLst>
                  <a:path extrusionOk="0" h="127668" w="294816">
                    <a:moveTo>
                      <a:pt x="13310" y="48432"/>
                    </a:moveTo>
                    <a:cubicBezTo>
                      <a:pt x="27487" y="34442"/>
                      <a:pt x="44723" y="23772"/>
                      <a:pt x="63713" y="17654"/>
                    </a:cubicBezTo>
                    <a:cubicBezTo>
                      <a:pt x="85164" y="10752"/>
                      <a:pt x="107809" y="10267"/>
                      <a:pt x="130082" y="12132"/>
                    </a:cubicBezTo>
                    <a:cubicBezTo>
                      <a:pt x="167277" y="15229"/>
                      <a:pt x="204958" y="24108"/>
                      <a:pt x="237713" y="42463"/>
                    </a:cubicBezTo>
                    <a:cubicBezTo>
                      <a:pt x="255919" y="52648"/>
                      <a:pt x="272111" y="65780"/>
                      <a:pt x="285318" y="82009"/>
                    </a:cubicBezTo>
                    <a:cubicBezTo>
                      <a:pt x="285691" y="79062"/>
                      <a:pt x="286063" y="76152"/>
                      <a:pt x="286436" y="73204"/>
                    </a:cubicBezTo>
                    <a:cubicBezTo>
                      <a:pt x="250808" y="91485"/>
                      <a:pt x="212643" y="104654"/>
                      <a:pt x="173284" y="112153"/>
                    </a:cubicBezTo>
                    <a:cubicBezTo>
                      <a:pt x="153063" y="115996"/>
                      <a:pt x="131798" y="118607"/>
                      <a:pt x="111391" y="114541"/>
                    </a:cubicBezTo>
                    <a:cubicBezTo>
                      <a:pt x="92476" y="110773"/>
                      <a:pt x="75800" y="100924"/>
                      <a:pt x="60691" y="89321"/>
                    </a:cubicBezTo>
                    <a:cubicBezTo>
                      <a:pt x="42485" y="75368"/>
                      <a:pt x="25585" y="59550"/>
                      <a:pt x="9542" y="43247"/>
                    </a:cubicBezTo>
                    <a:cubicBezTo>
                      <a:pt x="4469" y="38098"/>
                      <a:pt x="-3440" y="46007"/>
                      <a:pt x="1633" y="51156"/>
                    </a:cubicBezTo>
                    <a:cubicBezTo>
                      <a:pt x="16743" y="66526"/>
                      <a:pt x="32598" y="81225"/>
                      <a:pt x="49461" y="94619"/>
                    </a:cubicBezTo>
                    <a:cubicBezTo>
                      <a:pt x="64906" y="106930"/>
                      <a:pt x="81694" y="118048"/>
                      <a:pt x="100870" y="123494"/>
                    </a:cubicBezTo>
                    <a:cubicBezTo>
                      <a:pt x="121837" y="129464"/>
                      <a:pt x="143886" y="128195"/>
                      <a:pt x="165188" y="124875"/>
                    </a:cubicBezTo>
                    <a:cubicBezTo>
                      <a:pt x="185968" y="121629"/>
                      <a:pt x="206487" y="116555"/>
                      <a:pt x="226521" y="110138"/>
                    </a:cubicBezTo>
                    <a:cubicBezTo>
                      <a:pt x="249092" y="102863"/>
                      <a:pt x="271066" y="93723"/>
                      <a:pt x="292145" y="82867"/>
                    </a:cubicBezTo>
                    <a:cubicBezTo>
                      <a:pt x="295614" y="81076"/>
                      <a:pt x="295390" y="76711"/>
                      <a:pt x="293264" y="74062"/>
                    </a:cubicBezTo>
                    <a:cubicBezTo>
                      <a:pt x="268194" y="43247"/>
                      <a:pt x="232304" y="23660"/>
                      <a:pt x="194623" y="12580"/>
                    </a:cubicBezTo>
                    <a:cubicBezTo>
                      <a:pt x="175932" y="7059"/>
                      <a:pt x="156645" y="3626"/>
                      <a:pt x="137282" y="1612"/>
                    </a:cubicBezTo>
                    <a:cubicBezTo>
                      <a:pt x="113555" y="-851"/>
                      <a:pt x="89119" y="-1112"/>
                      <a:pt x="65951" y="5305"/>
                    </a:cubicBezTo>
                    <a:cubicBezTo>
                      <a:pt x="43156" y="11647"/>
                      <a:pt x="22264" y="23921"/>
                      <a:pt x="5439" y="40523"/>
                    </a:cubicBezTo>
                    <a:cubicBezTo>
                      <a:pt x="253" y="45560"/>
                      <a:pt x="8199" y="53469"/>
                      <a:pt x="13310" y="48432"/>
                    </a:cubicBezTo>
                    <a:lnTo>
                      <a:pt x="13310" y="48432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062" name="Google Shape;3062;p35"/>
            <p:cNvGrpSpPr/>
            <p:nvPr/>
          </p:nvGrpSpPr>
          <p:grpSpPr>
            <a:xfrm>
              <a:off x="5789388" y="1684028"/>
              <a:ext cx="213187" cy="270219"/>
              <a:chOff x="5789388" y="1684028"/>
              <a:chExt cx="213187" cy="270219"/>
            </a:xfrm>
          </p:grpSpPr>
          <p:sp>
            <p:nvSpPr>
              <p:cNvPr id="3063" name="Google Shape;3063;p35"/>
              <p:cNvSpPr/>
              <p:nvPr/>
            </p:nvSpPr>
            <p:spPr>
              <a:xfrm>
                <a:off x="5794909" y="1689438"/>
                <a:ext cx="202039" cy="259247"/>
              </a:xfrm>
              <a:custGeom>
                <a:rect b="b" l="l" r="r" t="t"/>
                <a:pathLst>
                  <a:path extrusionOk="0" h="259247" w="202039">
                    <a:moveTo>
                      <a:pt x="19160" y="0"/>
                    </a:moveTo>
                    <a:cubicBezTo>
                      <a:pt x="-3523" y="34435"/>
                      <a:pt x="-5202" y="80211"/>
                      <a:pt x="9572" y="118674"/>
                    </a:cubicBezTo>
                    <a:cubicBezTo>
                      <a:pt x="24345" y="157138"/>
                      <a:pt x="54042" y="188663"/>
                      <a:pt x="88589" y="211196"/>
                    </a:cubicBezTo>
                    <a:cubicBezTo>
                      <a:pt x="123098" y="233730"/>
                      <a:pt x="162382" y="247981"/>
                      <a:pt x="202040" y="259248"/>
                    </a:cubicBezTo>
                    <a:cubicBezTo>
                      <a:pt x="175925" y="221456"/>
                      <a:pt x="186930" y="169711"/>
                      <a:pt x="173574" y="125763"/>
                    </a:cubicBezTo>
                    <a:cubicBezTo>
                      <a:pt x="163240" y="91813"/>
                      <a:pt x="138319" y="63572"/>
                      <a:pt x="108623" y="44097"/>
                    </a:cubicBezTo>
                    <a:cubicBezTo>
                      <a:pt x="78926" y="24623"/>
                      <a:pt x="44678" y="13244"/>
                      <a:pt x="10094" y="5148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64" name="Google Shape;3064;p35"/>
              <p:cNvSpPr/>
              <p:nvPr/>
            </p:nvSpPr>
            <p:spPr>
              <a:xfrm>
                <a:off x="5789388" y="1684028"/>
                <a:ext cx="213187" cy="270219"/>
              </a:xfrm>
              <a:custGeom>
                <a:rect b="b" l="l" r="r" t="t"/>
                <a:pathLst>
                  <a:path extrusionOk="0" h="270219" w="213187">
                    <a:moveTo>
                      <a:pt x="19831" y="2574"/>
                    </a:moveTo>
                    <a:cubicBezTo>
                      <a:pt x="-6881" y="43687"/>
                      <a:pt x="-5090" y="97372"/>
                      <a:pt x="16138" y="140350"/>
                    </a:cubicBezTo>
                    <a:cubicBezTo>
                      <a:pt x="37739" y="184074"/>
                      <a:pt x="77247" y="216457"/>
                      <a:pt x="120188" y="237983"/>
                    </a:cubicBezTo>
                    <a:cubicBezTo>
                      <a:pt x="147571" y="251712"/>
                      <a:pt x="176634" y="261636"/>
                      <a:pt x="206032" y="270030"/>
                    </a:cubicBezTo>
                    <a:cubicBezTo>
                      <a:pt x="210508" y="271298"/>
                      <a:pt x="215135" y="265926"/>
                      <a:pt x="212337" y="261822"/>
                    </a:cubicBezTo>
                    <a:cubicBezTo>
                      <a:pt x="186557" y="223769"/>
                      <a:pt x="197115" y="174150"/>
                      <a:pt x="185028" y="131769"/>
                    </a:cubicBezTo>
                    <a:cubicBezTo>
                      <a:pt x="172455" y="87710"/>
                      <a:pt x="137312" y="53947"/>
                      <a:pt x="97542" y="33353"/>
                    </a:cubicBezTo>
                    <a:cubicBezTo>
                      <a:pt x="72173" y="20221"/>
                      <a:pt x="44753" y="11677"/>
                      <a:pt x="17071" y="5111"/>
                    </a:cubicBezTo>
                    <a:cubicBezTo>
                      <a:pt x="10057" y="3470"/>
                      <a:pt x="7072" y="14252"/>
                      <a:pt x="14086" y="15893"/>
                    </a:cubicBezTo>
                    <a:cubicBezTo>
                      <a:pt x="60198" y="26787"/>
                      <a:pt x="106869" y="43762"/>
                      <a:pt x="140632" y="78457"/>
                    </a:cubicBezTo>
                    <a:cubicBezTo>
                      <a:pt x="155667" y="93940"/>
                      <a:pt x="167680" y="112556"/>
                      <a:pt x="173873" y="133299"/>
                    </a:cubicBezTo>
                    <a:cubicBezTo>
                      <a:pt x="180178" y="154527"/>
                      <a:pt x="180775" y="176799"/>
                      <a:pt x="182789" y="198661"/>
                    </a:cubicBezTo>
                    <a:cubicBezTo>
                      <a:pt x="184990" y="222650"/>
                      <a:pt x="188907" y="247049"/>
                      <a:pt x="202711" y="267419"/>
                    </a:cubicBezTo>
                    <a:cubicBezTo>
                      <a:pt x="204800" y="264695"/>
                      <a:pt x="206927" y="261934"/>
                      <a:pt x="209016" y="259211"/>
                    </a:cubicBezTo>
                    <a:cubicBezTo>
                      <a:pt x="161375" y="245631"/>
                      <a:pt x="113360" y="227686"/>
                      <a:pt x="74897" y="195490"/>
                    </a:cubicBezTo>
                    <a:cubicBezTo>
                      <a:pt x="40574" y="166726"/>
                      <a:pt x="14123" y="126770"/>
                      <a:pt x="11363" y="81106"/>
                    </a:cubicBezTo>
                    <a:cubicBezTo>
                      <a:pt x="9795" y="55476"/>
                      <a:pt x="15466" y="29846"/>
                      <a:pt x="29494" y="8208"/>
                    </a:cubicBezTo>
                    <a:cubicBezTo>
                      <a:pt x="33449" y="2164"/>
                      <a:pt x="23749" y="-3432"/>
                      <a:pt x="19831" y="2574"/>
                    </a:cubicBezTo>
                    <a:lnTo>
                      <a:pt x="19831" y="2574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065" name="Google Shape;3065;p35"/>
            <p:cNvGrpSpPr/>
            <p:nvPr/>
          </p:nvGrpSpPr>
          <p:grpSpPr>
            <a:xfrm>
              <a:off x="5080526" y="1624116"/>
              <a:ext cx="136623" cy="318947"/>
              <a:chOff x="5080526" y="1624116"/>
              <a:chExt cx="136623" cy="318947"/>
            </a:xfrm>
          </p:grpSpPr>
          <p:sp>
            <p:nvSpPr>
              <p:cNvPr id="3066" name="Google Shape;3066;p35"/>
              <p:cNvSpPr/>
              <p:nvPr/>
            </p:nvSpPr>
            <p:spPr>
              <a:xfrm>
                <a:off x="5086144" y="1629597"/>
                <a:ext cx="125403" cy="308083"/>
              </a:xfrm>
              <a:custGeom>
                <a:rect b="b" l="l" r="r" t="t"/>
                <a:pathLst>
                  <a:path extrusionOk="0" h="308083" w="125403">
                    <a:moveTo>
                      <a:pt x="50948" y="0"/>
                    </a:moveTo>
                    <a:cubicBezTo>
                      <a:pt x="18378" y="28652"/>
                      <a:pt x="-760" y="72003"/>
                      <a:pt x="23" y="115391"/>
                    </a:cubicBezTo>
                    <a:cubicBezTo>
                      <a:pt x="583" y="147550"/>
                      <a:pt x="11439" y="178702"/>
                      <a:pt x="24833" y="207951"/>
                    </a:cubicBezTo>
                    <a:cubicBezTo>
                      <a:pt x="41098" y="243430"/>
                      <a:pt x="61319" y="277081"/>
                      <a:pt x="84972" y="308083"/>
                    </a:cubicBezTo>
                    <a:cubicBezTo>
                      <a:pt x="86464" y="279058"/>
                      <a:pt x="103402" y="253465"/>
                      <a:pt x="113810" y="226306"/>
                    </a:cubicBezTo>
                    <a:cubicBezTo>
                      <a:pt x="144552" y="146282"/>
                      <a:pt x="112169" y="46821"/>
                      <a:pt x="40203" y="299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67" name="Google Shape;3067;p35"/>
              <p:cNvSpPr/>
              <p:nvPr/>
            </p:nvSpPr>
            <p:spPr>
              <a:xfrm>
                <a:off x="5080526" y="1624116"/>
                <a:ext cx="136623" cy="318947"/>
              </a:xfrm>
              <a:custGeom>
                <a:rect b="b" l="l" r="r" t="t"/>
                <a:pathLst>
                  <a:path extrusionOk="0" h="318947" w="136623">
                    <a:moveTo>
                      <a:pt x="52612" y="1527"/>
                    </a:moveTo>
                    <a:cubicBezTo>
                      <a:pt x="21049" y="29582"/>
                      <a:pt x="1799" y="70545"/>
                      <a:pt x="120" y="112739"/>
                    </a:cubicBezTo>
                    <a:cubicBezTo>
                      <a:pt x="-1783" y="160530"/>
                      <a:pt x="19221" y="207015"/>
                      <a:pt x="41531" y="248090"/>
                    </a:cubicBezTo>
                    <a:cubicBezTo>
                      <a:pt x="54477" y="271967"/>
                      <a:pt x="69288" y="294761"/>
                      <a:pt x="85740" y="316362"/>
                    </a:cubicBezTo>
                    <a:cubicBezTo>
                      <a:pt x="89061" y="320727"/>
                      <a:pt x="95813" y="319421"/>
                      <a:pt x="96186" y="313527"/>
                    </a:cubicBezTo>
                    <a:cubicBezTo>
                      <a:pt x="97828" y="286815"/>
                      <a:pt x="112415" y="263274"/>
                      <a:pt x="122451" y="239136"/>
                    </a:cubicBezTo>
                    <a:cubicBezTo>
                      <a:pt x="130957" y="218767"/>
                      <a:pt x="135620" y="197091"/>
                      <a:pt x="136478" y="175042"/>
                    </a:cubicBezTo>
                    <a:cubicBezTo>
                      <a:pt x="138157" y="131692"/>
                      <a:pt x="125211" y="87557"/>
                      <a:pt x="100589" y="51891"/>
                    </a:cubicBezTo>
                    <a:cubicBezTo>
                      <a:pt x="86673" y="31708"/>
                      <a:pt x="69176" y="14323"/>
                      <a:pt x="48620" y="930"/>
                    </a:cubicBezTo>
                    <a:cubicBezTo>
                      <a:pt x="42576" y="-3025"/>
                      <a:pt x="36942" y="6675"/>
                      <a:pt x="42986" y="10592"/>
                    </a:cubicBezTo>
                    <a:cubicBezTo>
                      <a:pt x="113459" y="56555"/>
                      <a:pt x="144201" y="153516"/>
                      <a:pt x="113459" y="231787"/>
                    </a:cubicBezTo>
                    <a:cubicBezTo>
                      <a:pt x="102827" y="258797"/>
                      <a:pt x="86822" y="283868"/>
                      <a:pt x="84994" y="313564"/>
                    </a:cubicBezTo>
                    <a:cubicBezTo>
                      <a:pt x="88464" y="312632"/>
                      <a:pt x="91933" y="311699"/>
                      <a:pt x="95440" y="310729"/>
                    </a:cubicBezTo>
                    <a:cubicBezTo>
                      <a:pt x="67460" y="273944"/>
                      <a:pt x="43322" y="233204"/>
                      <a:pt x="26571" y="190040"/>
                    </a:cubicBezTo>
                    <a:cubicBezTo>
                      <a:pt x="18401" y="168999"/>
                      <a:pt x="12245" y="146875"/>
                      <a:pt x="11350" y="124230"/>
                    </a:cubicBezTo>
                    <a:cubicBezTo>
                      <a:pt x="10529" y="103860"/>
                      <a:pt x="14222" y="83528"/>
                      <a:pt x="21759" y="64576"/>
                    </a:cubicBezTo>
                    <a:cubicBezTo>
                      <a:pt x="30153" y="43423"/>
                      <a:pt x="43583" y="24508"/>
                      <a:pt x="60558" y="9436"/>
                    </a:cubicBezTo>
                    <a:cubicBezTo>
                      <a:pt x="65930" y="4660"/>
                      <a:pt x="57984" y="-3249"/>
                      <a:pt x="52612" y="1527"/>
                    </a:cubicBezTo>
                    <a:lnTo>
                      <a:pt x="52612" y="1527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068" name="Google Shape;3068;p35"/>
            <p:cNvGrpSpPr/>
            <p:nvPr/>
          </p:nvGrpSpPr>
          <p:grpSpPr>
            <a:xfrm>
              <a:off x="4803071" y="1790690"/>
              <a:ext cx="212202" cy="255425"/>
              <a:chOff x="4803071" y="1790690"/>
              <a:chExt cx="212202" cy="255425"/>
            </a:xfrm>
          </p:grpSpPr>
          <p:sp>
            <p:nvSpPr>
              <p:cNvPr id="3069" name="Google Shape;3069;p35"/>
              <p:cNvSpPr/>
              <p:nvPr/>
            </p:nvSpPr>
            <p:spPr>
              <a:xfrm>
                <a:off x="4808639" y="1796025"/>
                <a:ext cx="201039" cy="244511"/>
              </a:xfrm>
              <a:custGeom>
                <a:rect b="b" l="l" r="r" t="t"/>
                <a:pathLst>
                  <a:path extrusionOk="0" h="244511" w="201039">
                    <a:moveTo>
                      <a:pt x="200750" y="15930"/>
                    </a:moveTo>
                    <a:cubicBezTo>
                      <a:pt x="167546" y="26152"/>
                      <a:pt x="135350" y="39620"/>
                      <a:pt x="104721" y="56110"/>
                    </a:cubicBezTo>
                    <a:cubicBezTo>
                      <a:pt x="78382" y="70287"/>
                      <a:pt x="52678" y="87224"/>
                      <a:pt x="34957" y="111325"/>
                    </a:cubicBezTo>
                    <a:cubicBezTo>
                      <a:pt x="7387" y="148856"/>
                      <a:pt x="2872" y="198027"/>
                      <a:pt x="0" y="244511"/>
                    </a:cubicBezTo>
                    <a:cubicBezTo>
                      <a:pt x="18654" y="222836"/>
                      <a:pt x="52640" y="226231"/>
                      <a:pt x="79241" y="215673"/>
                    </a:cubicBezTo>
                    <a:cubicBezTo>
                      <a:pt x="95693" y="209144"/>
                      <a:pt x="109273" y="197169"/>
                      <a:pt x="122517" y="185417"/>
                    </a:cubicBezTo>
                    <a:cubicBezTo>
                      <a:pt x="145871" y="164637"/>
                      <a:pt x="169748" y="143222"/>
                      <a:pt x="184074" y="115429"/>
                    </a:cubicBezTo>
                    <a:cubicBezTo>
                      <a:pt x="202093" y="80434"/>
                      <a:pt x="202914" y="39210"/>
                      <a:pt x="199370" y="0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70" name="Google Shape;3070;p35"/>
              <p:cNvSpPr/>
              <p:nvPr/>
            </p:nvSpPr>
            <p:spPr>
              <a:xfrm>
                <a:off x="4803071" y="1790690"/>
                <a:ext cx="212202" cy="255425"/>
              </a:xfrm>
              <a:custGeom>
                <a:rect b="b" l="l" r="r" t="t"/>
                <a:pathLst>
                  <a:path extrusionOk="0" h="255425" w="212202">
                    <a:moveTo>
                      <a:pt x="204864" y="15856"/>
                    </a:moveTo>
                    <a:cubicBezTo>
                      <a:pt x="181696" y="23019"/>
                      <a:pt x="159050" y="31711"/>
                      <a:pt x="137039" y="41859"/>
                    </a:cubicBezTo>
                    <a:cubicBezTo>
                      <a:pt x="116296" y="51409"/>
                      <a:pt x="95740" y="62042"/>
                      <a:pt x="76938" y="75062"/>
                    </a:cubicBezTo>
                    <a:cubicBezTo>
                      <a:pt x="59627" y="87038"/>
                      <a:pt x="43920" y="101252"/>
                      <a:pt x="32243" y="118861"/>
                    </a:cubicBezTo>
                    <a:cubicBezTo>
                      <a:pt x="20454" y="136544"/>
                      <a:pt x="13142" y="156989"/>
                      <a:pt x="8591" y="177657"/>
                    </a:cubicBezTo>
                    <a:cubicBezTo>
                      <a:pt x="3405" y="201384"/>
                      <a:pt x="1502" y="225671"/>
                      <a:pt x="10" y="249846"/>
                    </a:cubicBezTo>
                    <a:cubicBezTo>
                      <a:pt x="-289" y="254585"/>
                      <a:pt x="6390" y="257383"/>
                      <a:pt x="9561" y="253801"/>
                    </a:cubicBezTo>
                    <a:cubicBezTo>
                      <a:pt x="23290" y="238319"/>
                      <a:pt x="45263" y="236453"/>
                      <a:pt x="64365" y="232536"/>
                    </a:cubicBezTo>
                    <a:cubicBezTo>
                      <a:pt x="74438" y="230484"/>
                      <a:pt x="84287" y="227798"/>
                      <a:pt x="93539" y="223284"/>
                    </a:cubicBezTo>
                    <a:cubicBezTo>
                      <a:pt x="104545" y="217874"/>
                      <a:pt x="114319" y="210189"/>
                      <a:pt x="123572" y="202205"/>
                    </a:cubicBezTo>
                    <a:cubicBezTo>
                      <a:pt x="141666" y="186685"/>
                      <a:pt x="159909" y="170681"/>
                      <a:pt x="175167" y="152251"/>
                    </a:cubicBezTo>
                    <a:cubicBezTo>
                      <a:pt x="190874" y="133261"/>
                      <a:pt x="202028" y="111698"/>
                      <a:pt x="207364" y="87597"/>
                    </a:cubicBezTo>
                    <a:cubicBezTo>
                      <a:pt x="213333" y="60624"/>
                      <a:pt x="212997" y="32756"/>
                      <a:pt x="210535" y="5372"/>
                    </a:cubicBezTo>
                    <a:cubicBezTo>
                      <a:pt x="209900" y="-1753"/>
                      <a:pt x="198708" y="-1828"/>
                      <a:pt x="199342" y="5372"/>
                    </a:cubicBezTo>
                    <a:cubicBezTo>
                      <a:pt x="201469" y="29324"/>
                      <a:pt x="202215" y="53760"/>
                      <a:pt x="197962" y="77524"/>
                    </a:cubicBezTo>
                    <a:cubicBezTo>
                      <a:pt x="193746" y="101214"/>
                      <a:pt x="184270" y="123039"/>
                      <a:pt x="169236" y="141879"/>
                    </a:cubicBezTo>
                    <a:cubicBezTo>
                      <a:pt x="154648" y="160160"/>
                      <a:pt x="136853" y="175717"/>
                      <a:pt x="119319" y="191088"/>
                    </a:cubicBezTo>
                    <a:cubicBezTo>
                      <a:pt x="110402" y="198922"/>
                      <a:pt x="101224" y="206495"/>
                      <a:pt x="90741" y="212129"/>
                    </a:cubicBezTo>
                    <a:cubicBezTo>
                      <a:pt x="81564" y="217053"/>
                      <a:pt x="71565" y="219665"/>
                      <a:pt x="61418" y="221717"/>
                    </a:cubicBezTo>
                    <a:cubicBezTo>
                      <a:pt x="40302" y="226045"/>
                      <a:pt x="16873" y="228768"/>
                      <a:pt x="1689" y="245855"/>
                    </a:cubicBezTo>
                    <a:cubicBezTo>
                      <a:pt x="4860" y="247160"/>
                      <a:pt x="8068" y="248503"/>
                      <a:pt x="11239" y="249809"/>
                    </a:cubicBezTo>
                    <a:cubicBezTo>
                      <a:pt x="13776" y="209443"/>
                      <a:pt x="17022" y="166614"/>
                      <a:pt x="37914" y="130911"/>
                    </a:cubicBezTo>
                    <a:cubicBezTo>
                      <a:pt x="59254" y="94499"/>
                      <a:pt x="97978" y="72973"/>
                      <a:pt x="134875" y="55215"/>
                    </a:cubicBezTo>
                    <a:cubicBezTo>
                      <a:pt x="158454" y="43873"/>
                      <a:pt x="182890" y="34397"/>
                      <a:pt x="207886" y="26637"/>
                    </a:cubicBezTo>
                    <a:cubicBezTo>
                      <a:pt x="214676" y="24511"/>
                      <a:pt x="211766" y="13729"/>
                      <a:pt x="204864" y="15856"/>
                    </a:cubicBezTo>
                    <a:lnTo>
                      <a:pt x="204864" y="15856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071" name="Google Shape;3071;p35"/>
            <p:cNvGrpSpPr/>
            <p:nvPr/>
          </p:nvGrpSpPr>
          <p:grpSpPr>
            <a:xfrm>
              <a:off x="5567597" y="718317"/>
              <a:ext cx="127643" cy="315278"/>
              <a:chOff x="5567597" y="718317"/>
              <a:chExt cx="127643" cy="315278"/>
            </a:xfrm>
          </p:grpSpPr>
          <p:sp>
            <p:nvSpPr>
              <p:cNvPr id="3072" name="Google Shape;3072;p35"/>
              <p:cNvSpPr/>
              <p:nvPr/>
            </p:nvSpPr>
            <p:spPr>
              <a:xfrm>
                <a:off x="5572677" y="723927"/>
                <a:ext cx="117018" cy="304154"/>
              </a:xfrm>
              <a:custGeom>
                <a:rect b="b" l="l" r="r" t="t"/>
                <a:pathLst>
                  <a:path extrusionOk="0" h="304154" w="117018">
                    <a:moveTo>
                      <a:pt x="62988" y="293645"/>
                    </a:moveTo>
                    <a:cubicBezTo>
                      <a:pt x="39783" y="278200"/>
                      <a:pt x="26763" y="251675"/>
                      <a:pt x="16578" y="225783"/>
                    </a:cubicBezTo>
                    <a:cubicBezTo>
                      <a:pt x="6617" y="200452"/>
                      <a:pt x="-1740" y="173628"/>
                      <a:pt x="312" y="146505"/>
                    </a:cubicBezTo>
                    <a:cubicBezTo>
                      <a:pt x="1655" y="128896"/>
                      <a:pt x="7326" y="111922"/>
                      <a:pt x="13333" y="95320"/>
                    </a:cubicBezTo>
                    <a:cubicBezTo>
                      <a:pt x="25047" y="62975"/>
                      <a:pt x="38179" y="31152"/>
                      <a:pt x="52766" y="0"/>
                    </a:cubicBezTo>
                    <a:cubicBezTo>
                      <a:pt x="82463" y="45179"/>
                      <a:pt x="113129" y="93044"/>
                      <a:pt x="116673" y="147028"/>
                    </a:cubicBezTo>
                    <a:cubicBezTo>
                      <a:pt x="120143" y="200041"/>
                      <a:pt x="96863" y="250705"/>
                      <a:pt x="74106" y="298682"/>
                    </a:cubicBezTo>
                    <a:cubicBezTo>
                      <a:pt x="72502" y="302114"/>
                      <a:pt x="68249" y="306031"/>
                      <a:pt x="65749" y="303158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73" name="Google Shape;3073;p35"/>
              <p:cNvSpPr/>
              <p:nvPr/>
            </p:nvSpPr>
            <p:spPr>
              <a:xfrm>
                <a:off x="5567597" y="718317"/>
                <a:ext cx="127643" cy="315278"/>
              </a:xfrm>
              <a:custGeom>
                <a:rect b="b" l="l" r="r" t="t"/>
                <a:pathLst>
                  <a:path extrusionOk="0" h="315278" w="127643">
                    <a:moveTo>
                      <a:pt x="70904" y="294405"/>
                    </a:moveTo>
                    <a:cubicBezTo>
                      <a:pt x="56019" y="284295"/>
                      <a:pt x="45647" y="269372"/>
                      <a:pt x="37552" y="253554"/>
                    </a:cubicBezTo>
                    <a:cubicBezTo>
                      <a:pt x="28784" y="236393"/>
                      <a:pt x="21733" y="217888"/>
                      <a:pt x="16585" y="199347"/>
                    </a:cubicBezTo>
                    <a:cubicBezTo>
                      <a:pt x="10802" y="178566"/>
                      <a:pt x="8750" y="157376"/>
                      <a:pt x="13414" y="136148"/>
                    </a:cubicBezTo>
                    <a:cubicBezTo>
                      <a:pt x="17966" y="115443"/>
                      <a:pt x="26136" y="95409"/>
                      <a:pt x="33821" y="75710"/>
                    </a:cubicBezTo>
                    <a:cubicBezTo>
                      <a:pt x="42700" y="52953"/>
                      <a:pt x="52325" y="30494"/>
                      <a:pt x="62660" y="8371"/>
                    </a:cubicBezTo>
                    <a:cubicBezTo>
                      <a:pt x="59451" y="8371"/>
                      <a:pt x="56205" y="8371"/>
                      <a:pt x="52997" y="8371"/>
                    </a:cubicBezTo>
                    <a:cubicBezTo>
                      <a:pt x="75530" y="42656"/>
                      <a:pt x="98661" y="77874"/>
                      <a:pt x="109927" y="117756"/>
                    </a:cubicBezTo>
                    <a:cubicBezTo>
                      <a:pt x="115524" y="137603"/>
                      <a:pt x="117576" y="158047"/>
                      <a:pt x="115785" y="178604"/>
                    </a:cubicBezTo>
                    <a:cubicBezTo>
                      <a:pt x="113920" y="199645"/>
                      <a:pt x="108212" y="220239"/>
                      <a:pt x="101011" y="240049"/>
                    </a:cubicBezTo>
                    <a:cubicBezTo>
                      <a:pt x="96870" y="251390"/>
                      <a:pt x="92207" y="262545"/>
                      <a:pt x="87282" y="273551"/>
                    </a:cubicBezTo>
                    <a:cubicBezTo>
                      <a:pt x="84708" y="279259"/>
                      <a:pt x="82096" y="284967"/>
                      <a:pt x="79448" y="290637"/>
                    </a:cubicBezTo>
                    <a:cubicBezTo>
                      <a:pt x="78254" y="293212"/>
                      <a:pt x="77023" y="295786"/>
                      <a:pt x="75829" y="298323"/>
                    </a:cubicBezTo>
                    <a:cubicBezTo>
                      <a:pt x="75269" y="299516"/>
                      <a:pt x="74784" y="300785"/>
                      <a:pt x="74113" y="301904"/>
                    </a:cubicBezTo>
                    <a:cubicBezTo>
                      <a:pt x="73889" y="302389"/>
                      <a:pt x="73590" y="302837"/>
                      <a:pt x="73217" y="303285"/>
                    </a:cubicBezTo>
                    <a:cubicBezTo>
                      <a:pt x="71613" y="304366"/>
                      <a:pt x="72173" y="304851"/>
                      <a:pt x="74822" y="304777"/>
                    </a:cubicBezTo>
                    <a:cubicBezTo>
                      <a:pt x="69300" y="300225"/>
                      <a:pt x="61354" y="308097"/>
                      <a:pt x="66913" y="312686"/>
                    </a:cubicBezTo>
                    <a:cubicBezTo>
                      <a:pt x="76538" y="320632"/>
                      <a:pt x="83402" y="308470"/>
                      <a:pt x="86984" y="300934"/>
                    </a:cubicBezTo>
                    <a:cubicBezTo>
                      <a:pt x="92095" y="290115"/>
                      <a:pt x="97131" y="279221"/>
                      <a:pt x="101832" y="268216"/>
                    </a:cubicBezTo>
                    <a:cubicBezTo>
                      <a:pt x="111122" y="246466"/>
                      <a:pt x="119366" y="224081"/>
                      <a:pt x="123918" y="200802"/>
                    </a:cubicBezTo>
                    <a:cubicBezTo>
                      <a:pt x="128357" y="178007"/>
                      <a:pt x="129029" y="154802"/>
                      <a:pt x="124850" y="131932"/>
                    </a:cubicBezTo>
                    <a:cubicBezTo>
                      <a:pt x="120784" y="109809"/>
                      <a:pt x="112465" y="88619"/>
                      <a:pt x="102392" y="68585"/>
                    </a:cubicBezTo>
                    <a:cubicBezTo>
                      <a:pt x="90864" y="45678"/>
                      <a:pt x="76873" y="24152"/>
                      <a:pt x="62771" y="2738"/>
                    </a:cubicBezTo>
                    <a:cubicBezTo>
                      <a:pt x="60682" y="-471"/>
                      <a:pt x="55011" y="-1329"/>
                      <a:pt x="53109" y="2738"/>
                    </a:cubicBezTo>
                    <a:cubicBezTo>
                      <a:pt x="43372" y="23592"/>
                      <a:pt x="34231" y="44745"/>
                      <a:pt x="25725" y="66122"/>
                    </a:cubicBezTo>
                    <a:cubicBezTo>
                      <a:pt x="17481" y="86865"/>
                      <a:pt x="8788" y="107981"/>
                      <a:pt x="3528" y="129731"/>
                    </a:cubicBezTo>
                    <a:cubicBezTo>
                      <a:pt x="-6844" y="172560"/>
                      <a:pt x="7184" y="215948"/>
                      <a:pt x="25725" y="254561"/>
                    </a:cubicBezTo>
                    <a:cubicBezTo>
                      <a:pt x="35015" y="273924"/>
                      <a:pt x="47401" y="291868"/>
                      <a:pt x="65383" y="304068"/>
                    </a:cubicBezTo>
                    <a:cubicBezTo>
                      <a:pt x="71240" y="308134"/>
                      <a:pt x="76836" y="298435"/>
                      <a:pt x="70904" y="294405"/>
                    </a:cubicBezTo>
                    <a:lnTo>
                      <a:pt x="70904" y="294405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074" name="Google Shape;3074;p35"/>
            <p:cNvGrpSpPr/>
            <p:nvPr/>
          </p:nvGrpSpPr>
          <p:grpSpPr>
            <a:xfrm>
              <a:off x="5680306" y="837785"/>
              <a:ext cx="306199" cy="144307"/>
              <a:chOff x="5680306" y="837785"/>
              <a:chExt cx="306199" cy="144307"/>
            </a:xfrm>
          </p:grpSpPr>
          <p:sp>
            <p:nvSpPr>
              <p:cNvPr id="3075" name="Google Shape;3075;p35"/>
              <p:cNvSpPr/>
              <p:nvPr/>
            </p:nvSpPr>
            <p:spPr>
              <a:xfrm>
                <a:off x="5686105" y="843356"/>
                <a:ext cx="294950" cy="133081"/>
              </a:xfrm>
              <a:custGeom>
                <a:rect b="b" l="l" r="r" t="t"/>
                <a:pathLst>
                  <a:path extrusionOk="0" h="133081" w="294950">
                    <a:moveTo>
                      <a:pt x="10073" y="98296"/>
                    </a:moveTo>
                    <a:cubicBezTo>
                      <a:pt x="9849" y="90536"/>
                      <a:pt x="14587" y="83523"/>
                      <a:pt x="19437" y="77442"/>
                    </a:cubicBezTo>
                    <a:cubicBezTo>
                      <a:pt x="51297" y="37560"/>
                      <a:pt x="98416" y="10214"/>
                      <a:pt x="148856" y="2379"/>
                    </a:cubicBezTo>
                    <a:cubicBezTo>
                      <a:pt x="199295" y="-5455"/>
                      <a:pt x="252495" y="6259"/>
                      <a:pt x="294951" y="34538"/>
                    </a:cubicBezTo>
                    <a:cubicBezTo>
                      <a:pt x="266001" y="55915"/>
                      <a:pt x="242982" y="84791"/>
                      <a:pt x="213099" y="104862"/>
                    </a:cubicBezTo>
                    <a:cubicBezTo>
                      <a:pt x="149453" y="147616"/>
                      <a:pt x="57043" y="141125"/>
                      <a:pt x="0" y="89902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76" name="Google Shape;3076;p35"/>
              <p:cNvSpPr/>
              <p:nvPr/>
            </p:nvSpPr>
            <p:spPr>
              <a:xfrm>
                <a:off x="5680306" y="837785"/>
                <a:ext cx="306199" cy="144307"/>
              </a:xfrm>
              <a:custGeom>
                <a:rect b="b" l="l" r="r" t="t"/>
                <a:pathLst>
                  <a:path extrusionOk="0" h="144307" w="306199">
                    <a:moveTo>
                      <a:pt x="21468" y="103867"/>
                    </a:moveTo>
                    <a:cubicBezTo>
                      <a:pt x="21618" y="93533"/>
                      <a:pt x="30758" y="84654"/>
                      <a:pt x="37287" y="77454"/>
                    </a:cubicBezTo>
                    <a:cubicBezTo>
                      <a:pt x="44039" y="69992"/>
                      <a:pt x="51352" y="63053"/>
                      <a:pt x="59112" y="56711"/>
                    </a:cubicBezTo>
                    <a:cubicBezTo>
                      <a:pt x="74258" y="44288"/>
                      <a:pt x="91419" y="34028"/>
                      <a:pt x="109476" y="26492"/>
                    </a:cubicBezTo>
                    <a:cubicBezTo>
                      <a:pt x="147977" y="10413"/>
                      <a:pt x="190881" y="6980"/>
                      <a:pt x="231471" y="16419"/>
                    </a:cubicBezTo>
                    <a:cubicBezTo>
                      <a:pt x="255161" y="21903"/>
                      <a:pt x="277620" y="31566"/>
                      <a:pt x="297878" y="44959"/>
                    </a:cubicBezTo>
                    <a:cubicBezTo>
                      <a:pt x="297878" y="41751"/>
                      <a:pt x="297878" y="38505"/>
                      <a:pt x="297878" y="35297"/>
                    </a:cubicBezTo>
                    <a:cubicBezTo>
                      <a:pt x="260496" y="63128"/>
                      <a:pt x="231956" y="102935"/>
                      <a:pt x="187635" y="120730"/>
                    </a:cubicBezTo>
                    <a:cubicBezTo>
                      <a:pt x="150067" y="135802"/>
                      <a:pt x="107536" y="136921"/>
                      <a:pt x="68961" y="124834"/>
                    </a:cubicBezTo>
                    <a:cubicBezTo>
                      <a:pt x="47173" y="117969"/>
                      <a:pt x="26804" y="106740"/>
                      <a:pt x="9717" y="91556"/>
                    </a:cubicBezTo>
                    <a:cubicBezTo>
                      <a:pt x="4345" y="86781"/>
                      <a:pt x="-3602" y="94652"/>
                      <a:pt x="1808" y="99465"/>
                    </a:cubicBezTo>
                    <a:cubicBezTo>
                      <a:pt x="34004" y="128117"/>
                      <a:pt x="76385" y="143450"/>
                      <a:pt x="119288" y="144271"/>
                    </a:cubicBezTo>
                    <a:cubicBezTo>
                      <a:pt x="140404" y="144681"/>
                      <a:pt x="161744" y="141585"/>
                      <a:pt x="181778" y="134832"/>
                    </a:cubicBezTo>
                    <a:cubicBezTo>
                      <a:pt x="203155" y="127632"/>
                      <a:pt x="222181" y="116216"/>
                      <a:pt x="239529" y="101890"/>
                    </a:cubicBezTo>
                    <a:cubicBezTo>
                      <a:pt x="261541" y="83721"/>
                      <a:pt x="280567" y="62083"/>
                      <a:pt x="303511" y="44997"/>
                    </a:cubicBezTo>
                    <a:cubicBezTo>
                      <a:pt x="306906" y="42460"/>
                      <a:pt x="307279" y="37796"/>
                      <a:pt x="303511" y="35334"/>
                    </a:cubicBezTo>
                    <a:cubicBezTo>
                      <a:pt x="265159" y="10002"/>
                      <a:pt x="218488" y="-2496"/>
                      <a:pt x="172600" y="414"/>
                    </a:cubicBezTo>
                    <a:cubicBezTo>
                      <a:pt x="129137" y="3175"/>
                      <a:pt x="87465" y="19851"/>
                      <a:pt x="53441" y="46974"/>
                    </a:cubicBezTo>
                    <a:cubicBezTo>
                      <a:pt x="44226" y="54323"/>
                      <a:pt x="35645" y="62419"/>
                      <a:pt x="27848" y="71223"/>
                    </a:cubicBezTo>
                    <a:cubicBezTo>
                      <a:pt x="19603" y="80513"/>
                      <a:pt x="10388" y="90810"/>
                      <a:pt x="10239" y="103905"/>
                    </a:cubicBezTo>
                    <a:cubicBezTo>
                      <a:pt x="10202" y="111068"/>
                      <a:pt x="21394" y="111068"/>
                      <a:pt x="21468" y="103867"/>
                    </a:cubicBezTo>
                    <a:lnTo>
                      <a:pt x="21468" y="103867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077" name="Google Shape;3077;p35"/>
            <p:cNvGrpSpPr/>
            <p:nvPr/>
          </p:nvGrpSpPr>
          <p:grpSpPr>
            <a:xfrm>
              <a:off x="5816619" y="519790"/>
              <a:ext cx="189596" cy="253768"/>
              <a:chOff x="5816619" y="519790"/>
              <a:chExt cx="189596" cy="253768"/>
            </a:xfrm>
          </p:grpSpPr>
          <p:sp>
            <p:nvSpPr>
              <p:cNvPr id="3078" name="Google Shape;3078;p35"/>
              <p:cNvSpPr/>
              <p:nvPr/>
            </p:nvSpPr>
            <p:spPr>
              <a:xfrm>
                <a:off x="5822164" y="525229"/>
                <a:ext cx="178552" cy="242687"/>
              </a:xfrm>
              <a:custGeom>
                <a:rect b="b" l="l" r="r" t="t"/>
                <a:pathLst>
                  <a:path extrusionOk="0" h="242687" w="178552">
                    <a:moveTo>
                      <a:pt x="7946" y="242683"/>
                    </a:moveTo>
                    <a:cubicBezTo>
                      <a:pt x="3395" y="242870"/>
                      <a:pt x="1492" y="237013"/>
                      <a:pt x="1194" y="232461"/>
                    </a:cubicBezTo>
                    <a:cubicBezTo>
                      <a:pt x="-2947" y="173143"/>
                      <a:pt x="20221" y="112481"/>
                      <a:pt x="62825" y="70996"/>
                    </a:cubicBezTo>
                    <a:cubicBezTo>
                      <a:pt x="95432" y="39285"/>
                      <a:pt x="137403" y="19362"/>
                      <a:pt x="178552" y="0"/>
                    </a:cubicBezTo>
                    <a:cubicBezTo>
                      <a:pt x="151579" y="51335"/>
                      <a:pt x="165383" y="116212"/>
                      <a:pt x="141059" y="168890"/>
                    </a:cubicBezTo>
                    <a:cubicBezTo>
                      <a:pt x="117294" y="220411"/>
                      <a:pt x="55401" y="251115"/>
                      <a:pt x="0" y="238915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79" name="Google Shape;3079;p35"/>
              <p:cNvSpPr/>
              <p:nvPr/>
            </p:nvSpPr>
            <p:spPr>
              <a:xfrm>
                <a:off x="5816619" y="519790"/>
                <a:ext cx="189596" cy="253768"/>
              </a:xfrm>
              <a:custGeom>
                <a:rect b="b" l="l" r="r" t="t"/>
                <a:pathLst>
                  <a:path extrusionOk="0" h="253768" w="189596">
                    <a:moveTo>
                      <a:pt x="13492" y="242526"/>
                    </a:moveTo>
                    <a:cubicBezTo>
                      <a:pt x="10955" y="242340"/>
                      <a:pt x="11888" y="219284"/>
                      <a:pt x="11999" y="216374"/>
                    </a:cubicBezTo>
                    <a:cubicBezTo>
                      <a:pt x="12409" y="206487"/>
                      <a:pt x="13529" y="196638"/>
                      <a:pt x="15394" y="186938"/>
                    </a:cubicBezTo>
                    <a:cubicBezTo>
                      <a:pt x="19237" y="167240"/>
                      <a:pt x="25878" y="148102"/>
                      <a:pt x="35205" y="130306"/>
                    </a:cubicBezTo>
                    <a:cubicBezTo>
                      <a:pt x="54791" y="93148"/>
                      <a:pt x="85159" y="65317"/>
                      <a:pt x="120936" y="43977"/>
                    </a:cubicBezTo>
                    <a:cubicBezTo>
                      <a:pt x="142164" y="31330"/>
                      <a:pt x="164511" y="20772"/>
                      <a:pt x="186858" y="10289"/>
                    </a:cubicBezTo>
                    <a:cubicBezTo>
                      <a:pt x="184321" y="7752"/>
                      <a:pt x="181747" y="5178"/>
                      <a:pt x="179210" y="2641"/>
                    </a:cubicBezTo>
                    <a:cubicBezTo>
                      <a:pt x="156938" y="45656"/>
                      <a:pt x="161788" y="95125"/>
                      <a:pt x="151566" y="141200"/>
                    </a:cubicBezTo>
                    <a:cubicBezTo>
                      <a:pt x="146790" y="162763"/>
                      <a:pt x="138172" y="183058"/>
                      <a:pt x="123287" y="199623"/>
                    </a:cubicBezTo>
                    <a:cubicBezTo>
                      <a:pt x="110005" y="214434"/>
                      <a:pt x="93068" y="226036"/>
                      <a:pt x="74451" y="233125"/>
                    </a:cubicBezTo>
                    <a:cubicBezTo>
                      <a:pt x="53000" y="241295"/>
                      <a:pt x="29534" y="243832"/>
                      <a:pt x="7000" y="238982"/>
                    </a:cubicBezTo>
                    <a:cubicBezTo>
                      <a:pt x="-14" y="237490"/>
                      <a:pt x="-3035" y="248271"/>
                      <a:pt x="4015" y="249764"/>
                    </a:cubicBezTo>
                    <a:cubicBezTo>
                      <a:pt x="45912" y="258755"/>
                      <a:pt x="90419" y="245287"/>
                      <a:pt x="121981" y="216747"/>
                    </a:cubicBezTo>
                    <a:cubicBezTo>
                      <a:pt x="138545" y="201749"/>
                      <a:pt x="150484" y="182872"/>
                      <a:pt x="157535" y="161719"/>
                    </a:cubicBezTo>
                    <a:cubicBezTo>
                      <a:pt x="165295" y="138439"/>
                      <a:pt x="167421" y="113704"/>
                      <a:pt x="169884" y="89417"/>
                    </a:cubicBezTo>
                    <a:cubicBezTo>
                      <a:pt x="172682" y="61735"/>
                      <a:pt x="175890" y="33345"/>
                      <a:pt x="188873" y="8274"/>
                    </a:cubicBezTo>
                    <a:cubicBezTo>
                      <a:pt x="191559" y="3088"/>
                      <a:pt x="186261" y="-1762"/>
                      <a:pt x="181225" y="626"/>
                    </a:cubicBezTo>
                    <a:cubicBezTo>
                      <a:pt x="138583" y="20697"/>
                      <a:pt x="94672" y="41515"/>
                      <a:pt x="61208" y="75651"/>
                    </a:cubicBezTo>
                    <a:cubicBezTo>
                      <a:pt x="30727" y="106728"/>
                      <a:pt x="10320" y="147617"/>
                      <a:pt x="3419" y="190557"/>
                    </a:cubicBezTo>
                    <a:cubicBezTo>
                      <a:pt x="1441" y="202794"/>
                      <a:pt x="434" y="215143"/>
                      <a:pt x="658" y="227529"/>
                    </a:cubicBezTo>
                    <a:cubicBezTo>
                      <a:pt x="807" y="237191"/>
                      <a:pt x="471" y="252860"/>
                      <a:pt x="13454" y="253756"/>
                    </a:cubicBezTo>
                    <a:cubicBezTo>
                      <a:pt x="20692" y="254203"/>
                      <a:pt x="20655" y="243011"/>
                      <a:pt x="13492" y="242526"/>
                    </a:cubicBezTo>
                    <a:lnTo>
                      <a:pt x="13492" y="242526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080" name="Google Shape;3080;p35"/>
            <p:cNvGrpSpPr/>
            <p:nvPr/>
          </p:nvGrpSpPr>
          <p:grpSpPr>
            <a:xfrm>
              <a:off x="5543781" y="1451084"/>
              <a:ext cx="134313" cy="323497"/>
              <a:chOff x="5543781" y="1451084"/>
              <a:chExt cx="134313" cy="323497"/>
            </a:xfrm>
          </p:grpSpPr>
          <p:sp>
            <p:nvSpPr>
              <p:cNvPr id="3081" name="Google Shape;3081;p35"/>
              <p:cNvSpPr/>
              <p:nvPr/>
            </p:nvSpPr>
            <p:spPr>
              <a:xfrm>
                <a:off x="5549372" y="1456790"/>
                <a:ext cx="123308" cy="312224"/>
              </a:xfrm>
              <a:custGeom>
                <a:rect b="b" l="l" r="r" t="t"/>
                <a:pathLst>
                  <a:path extrusionOk="0" h="312224" w="123308">
                    <a:moveTo>
                      <a:pt x="34063" y="19101"/>
                    </a:moveTo>
                    <a:cubicBezTo>
                      <a:pt x="35816" y="16639"/>
                      <a:pt x="37608" y="14214"/>
                      <a:pt x="39361" y="11752"/>
                    </a:cubicBezTo>
                    <a:cubicBezTo>
                      <a:pt x="12537" y="51223"/>
                      <a:pt x="-1416" y="99275"/>
                      <a:pt x="114" y="146991"/>
                    </a:cubicBezTo>
                    <a:cubicBezTo>
                      <a:pt x="1904" y="204742"/>
                      <a:pt x="25408" y="259285"/>
                      <a:pt x="48501" y="312224"/>
                    </a:cubicBezTo>
                    <a:cubicBezTo>
                      <a:pt x="55589" y="289504"/>
                      <a:pt x="74206" y="272641"/>
                      <a:pt x="88494" y="253577"/>
                    </a:cubicBezTo>
                    <a:cubicBezTo>
                      <a:pt x="117594" y="214815"/>
                      <a:pt x="129421" y="163592"/>
                      <a:pt x="120280" y="115988"/>
                    </a:cubicBezTo>
                    <a:cubicBezTo>
                      <a:pt x="111140" y="68384"/>
                      <a:pt x="81145" y="25182"/>
                      <a:pt x="39734" y="0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82" name="Google Shape;3082;p35"/>
              <p:cNvSpPr/>
              <p:nvPr/>
            </p:nvSpPr>
            <p:spPr>
              <a:xfrm>
                <a:off x="5543781" y="1451084"/>
                <a:ext cx="134313" cy="323497"/>
              </a:xfrm>
              <a:custGeom>
                <a:rect b="b" l="l" r="r" t="t"/>
                <a:pathLst>
                  <a:path extrusionOk="0" h="323497" w="134313">
                    <a:moveTo>
                      <a:pt x="44468" y="27606"/>
                    </a:moveTo>
                    <a:cubicBezTo>
                      <a:pt x="46221" y="25143"/>
                      <a:pt x="48012" y="22719"/>
                      <a:pt x="49765" y="20256"/>
                    </a:cubicBezTo>
                    <a:cubicBezTo>
                      <a:pt x="46557" y="18391"/>
                      <a:pt x="43311" y="16488"/>
                      <a:pt x="40102" y="14623"/>
                    </a:cubicBezTo>
                    <a:cubicBezTo>
                      <a:pt x="17345" y="48423"/>
                      <a:pt x="3728" y="87969"/>
                      <a:pt x="632" y="128559"/>
                    </a:cubicBezTo>
                    <a:cubicBezTo>
                      <a:pt x="-2614" y="170865"/>
                      <a:pt x="7011" y="212799"/>
                      <a:pt x="21225" y="252382"/>
                    </a:cubicBezTo>
                    <a:cubicBezTo>
                      <a:pt x="29545" y="275550"/>
                      <a:pt x="39356" y="298158"/>
                      <a:pt x="49206" y="320729"/>
                    </a:cubicBezTo>
                    <a:cubicBezTo>
                      <a:pt x="51257" y="325467"/>
                      <a:pt x="58085" y="323527"/>
                      <a:pt x="59428" y="319386"/>
                    </a:cubicBezTo>
                    <a:cubicBezTo>
                      <a:pt x="67038" y="295919"/>
                      <a:pt x="86587" y="279131"/>
                      <a:pt x="100689" y="259619"/>
                    </a:cubicBezTo>
                    <a:cubicBezTo>
                      <a:pt x="115277" y="239436"/>
                      <a:pt x="125424" y="215895"/>
                      <a:pt x="130498" y="191534"/>
                    </a:cubicBezTo>
                    <a:cubicBezTo>
                      <a:pt x="140347" y="144340"/>
                      <a:pt x="130983" y="94871"/>
                      <a:pt x="104084" y="54803"/>
                    </a:cubicBezTo>
                    <a:cubicBezTo>
                      <a:pt x="89497" y="33053"/>
                      <a:pt x="70433" y="14548"/>
                      <a:pt x="48124" y="856"/>
                    </a:cubicBezTo>
                    <a:cubicBezTo>
                      <a:pt x="41968" y="-2912"/>
                      <a:pt x="36334" y="6751"/>
                      <a:pt x="42490" y="10519"/>
                    </a:cubicBezTo>
                    <a:cubicBezTo>
                      <a:pt x="80618" y="33948"/>
                      <a:pt x="108636" y="72598"/>
                      <a:pt x="118970" y="116210"/>
                    </a:cubicBezTo>
                    <a:cubicBezTo>
                      <a:pt x="129901" y="162359"/>
                      <a:pt x="119828" y="212612"/>
                      <a:pt x="92818" y="251486"/>
                    </a:cubicBezTo>
                    <a:cubicBezTo>
                      <a:pt x="77820" y="273087"/>
                      <a:pt x="57003" y="290696"/>
                      <a:pt x="48683" y="316401"/>
                    </a:cubicBezTo>
                    <a:cubicBezTo>
                      <a:pt x="52078" y="315953"/>
                      <a:pt x="55510" y="315506"/>
                      <a:pt x="58905" y="315058"/>
                    </a:cubicBezTo>
                    <a:cubicBezTo>
                      <a:pt x="42303" y="276967"/>
                      <a:pt x="25627" y="238429"/>
                      <a:pt x="16935" y="197652"/>
                    </a:cubicBezTo>
                    <a:cubicBezTo>
                      <a:pt x="8541" y="158368"/>
                      <a:pt x="9361" y="118076"/>
                      <a:pt x="21263" y="79612"/>
                    </a:cubicBezTo>
                    <a:cubicBezTo>
                      <a:pt x="27791" y="58496"/>
                      <a:pt x="37454" y="38574"/>
                      <a:pt x="49802" y="20256"/>
                    </a:cubicBezTo>
                    <a:cubicBezTo>
                      <a:pt x="53869" y="14212"/>
                      <a:pt x="44281" y="8840"/>
                      <a:pt x="40140" y="14623"/>
                    </a:cubicBezTo>
                    <a:cubicBezTo>
                      <a:pt x="38386" y="17085"/>
                      <a:pt x="36596" y="19510"/>
                      <a:pt x="34842" y="21972"/>
                    </a:cubicBezTo>
                    <a:cubicBezTo>
                      <a:pt x="30589" y="27830"/>
                      <a:pt x="40289" y="33426"/>
                      <a:pt x="44468" y="27606"/>
                    </a:cubicBezTo>
                    <a:lnTo>
                      <a:pt x="44468" y="27606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083" name="Google Shape;3083;p35"/>
            <p:cNvGrpSpPr/>
            <p:nvPr/>
          </p:nvGrpSpPr>
          <p:grpSpPr>
            <a:xfrm>
              <a:off x="4868089" y="874032"/>
              <a:ext cx="165382" cy="306850"/>
              <a:chOff x="4868089" y="874032"/>
              <a:chExt cx="165382" cy="306850"/>
            </a:xfrm>
          </p:grpSpPr>
          <p:sp>
            <p:nvSpPr>
              <p:cNvPr id="3084" name="Google Shape;3084;p35"/>
              <p:cNvSpPr/>
              <p:nvPr/>
            </p:nvSpPr>
            <p:spPr>
              <a:xfrm>
                <a:off x="4873745" y="879498"/>
                <a:ext cx="154211" cy="296009"/>
              </a:xfrm>
              <a:custGeom>
                <a:rect b="b" l="l" r="r" t="t"/>
                <a:pathLst>
                  <a:path extrusionOk="0" h="296009" w="154211">
                    <a:moveTo>
                      <a:pt x="131429" y="292153"/>
                    </a:moveTo>
                    <a:cubicBezTo>
                      <a:pt x="134525" y="292451"/>
                      <a:pt x="130310" y="296667"/>
                      <a:pt x="127288" y="295921"/>
                    </a:cubicBezTo>
                    <a:cubicBezTo>
                      <a:pt x="70058" y="282192"/>
                      <a:pt x="27043" y="230969"/>
                      <a:pt x="10255" y="174561"/>
                    </a:cubicBezTo>
                    <a:cubicBezTo>
                      <a:pt x="-6496" y="118152"/>
                      <a:pt x="-602" y="57341"/>
                      <a:pt x="12755" y="0"/>
                    </a:cubicBezTo>
                    <a:cubicBezTo>
                      <a:pt x="10889" y="37494"/>
                      <a:pt x="32452" y="72264"/>
                      <a:pt x="57597" y="100170"/>
                    </a:cubicBezTo>
                    <a:cubicBezTo>
                      <a:pt x="82743" y="128076"/>
                      <a:pt x="112402" y="152288"/>
                      <a:pt x="132846" y="183775"/>
                    </a:cubicBezTo>
                    <a:cubicBezTo>
                      <a:pt x="153291" y="215300"/>
                      <a:pt x="162916" y="257681"/>
                      <a:pt x="144151" y="290213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85" name="Google Shape;3085;p35"/>
              <p:cNvSpPr/>
              <p:nvPr/>
            </p:nvSpPr>
            <p:spPr>
              <a:xfrm>
                <a:off x="4868089" y="874032"/>
                <a:ext cx="165382" cy="306850"/>
              </a:xfrm>
              <a:custGeom>
                <a:rect b="b" l="l" r="r" t="t"/>
                <a:pathLst>
                  <a:path extrusionOk="0" h="306850" w="165382">
                    <a:moveTo>
                      <a:pt x="135592" y="303029"/>
                    </a:moveTo>
                    <a:cubicBezTo>
                      <a:pt x="135107" y="302731"/>
                      <a:pt x="134659" y="302469"/>
                      <a:pt x="134174" y="302171"/>
                    </a:cubicBezTo>
                    <a:cubicBezTo>
                      <a:pt x="133615" y="300865"/>
                      <a:pt x="133093" y="299522"/>
                      <a:pt x="132533" y="298216"/>
                    </a:cubicBezTo>
                    <a:cubicBezTo>
                      <a:pt x="132608" y="292061"/>
                      <a:pt x="134025" y="297060"/>
                      <a:pt x="133093" y="295717"/>
                    </a:cubicBezTo>
                    <a:cubicBezTo>
                      <a:pt x="132794" y="295269"/>
                      <a:pt x="129735" y="294821"/>
                      <a:pt x="129175" y="294672"/>
                    </a:cubicBezTo>
                    <a:cubicBezTo>
                      <a:pt x="127012" y="294075"/>
                      <a:pt x="124885" y="293404"/>
                      <a:pt x="122721" y="292658"/>
                    </a:cubicBezTo>
                    <a:cubicBezTo>
                      <a:pt x="117685" y="290942"/>
                      <a:pt x="112760" y="288927"/>
                      <a:pt x="107948" y="286577"/>
                    </a:cubicBezTo>
                    <a:cubicBezTo>
                      <a:pt x="99143" y="282249"/>
                      <a:pt x="90712" y="277063"/>
                      <a:pt x="82952" y="271057"/>
                    </a:cubicBezTo>
                    <a:cubicBezTo>
                      <a:pt x="67245" y="258895"/>
                      <a:pt x="53890" y="243711"/>
                      <a:pt x="43294" y="226922"/>
                    </a:cubicBezTo>
                    <a:cubicBezTo>
                      <a:pt x="18037" y="187078"/>
                      <a:pt x="9755" y="139773"/>
                      <a:pt x="11434" y="93139"/>
                    </a:cubicBezTo>
                    <a:cubicBezTo>
                      <a:pt x="12478" y="64076"/>
                      <a:pt x="17216" y="35312"/>
                      <a:pt x="23782" y="6996"/>
                    </a:cubicBezTo>
                    <a:cubicBezTo>
                      <a:pt x="20126" y="6511"/>
                      <a:pt x="16470" y="5989"/>
                      <a:pt x="12777" y="5504"/>
                    </a:cubicBezTo>
                    <a:cubicBezTo>
                      <a:pt x="10912" y="50646"/>
                      <a:pt x="39377" y="89259"/>
                      <a:pt x="69148" y="120224"/>
                    </a:cubicBezTo>
                    <a:cubicBezTo>
                      <a:pt x="99404" y="151711"/>
                      <a:pt x="135517" y="181557"/>
                      <a:pt x="149097" y="224647"/>
                    </a:cubicBezTo>
                    <a:cubicBezTo>
                      <a:pt x="156148" y="247106"/>
                      <a:pt x="156745" y="271915"/>
                      <a:pt x="144919" y="292881"/>
                    </a:cubicBezTo>
                    <a:cubicBezTo>
                      <a:pt x="141375" y="299149"/>
                      <a:pt x="151037" y="304820"/>
                      <a:pt x="154582" y="298515"/>
                    </a:cubicBezTo>
                    <a:cubicBezTo>
                      <a:pt x="176406" y="259827"/>
                      <a:pt x="162267" y="212298"/>
                      <a:pt x="137831" y="178498"/>
                    </a:cubicBezTo>
                    <a:cubicBezTo>
                      <a:pt x="110932" y="141265"/>
                      <a:pt x="72431" y="114068"/>
                      <a:pt x="46838" y="75828"/>
                    </a:cubicBezTo>
                    <a:cubicBezTo>
                      <a:pt x="32848" y="54899"/>
                      <a:pt x="22924" y="31022"/>
                      <a:pt x="23969" y="5467"/>
                    </a:cubicBezTo>
                    <a:cubicBezTo>
                      <a:pt x="24230" y="-801"/>
                      <a:pt x="14418" y="-2181"/>
                      <a:pt x="12963" y="3974"/>
                    </a:cubicBezTo>
                    <a:cubicBezTo>
                      <a:pt x="-132" y="60495"/>
                      <a:pt x="-6436" y="120634"/>
                      <a:pt x="9270" y="177341"/>
                    </a:cubicBezTo>
                    <a:cubicBezTo>
                      <a:pt x="21507" y="221625"/>
                      <a:pt x="48741" y="262924"/>
                      <a:pt x="87727" y="287957"/>
                    </a:cubicBezTo>
                    <a:cubicBezTo>
                      <a:pt x="98471" y="294859"/>
                      <a:pt x="110111" y="300380"/>
                      <a:pt x="122273" y="304223"/>
                    </a:cubicBezTo>
                    <a:cubicBezTo>
                      <a:pt x="128019" y="306051"/>
                      <a:pt x="134510" y="308774"/>
                      <a:pt x="139920" y="304820"/>
                    </a:cubicBezTo>
                    <a:cubicBezTo>
                      <a:pt x="144770" y="301276"/>
                      <a:pt x="144993" y="293963"/>
                      <a:pt x="138502" y="292173"/>
                    </a:cubicBezTo>
                    <a:cubicBezTo>
                      <a:pt x="131638" y="290345"/>
                      <a:pt x="128653" y="301126"/>
                      <a:pt x="135592" y="303029"/>
                    </a:cubicBezTo>
                    <a:lnTo>
                      <a:pt x="135592" y="303029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086" name="Google Shape;3086;p35"/>
            <p:cNvGrpSpPr/>
            <p:nvPr/>
          </p:nvGrpSpPr>
          <p:grpSpPr>
            <a:xfrm>
              <a:off x="4645591" y="1121519"/>
              <a:ext cx="298468" cy="157246"/>
              <a:chOff x="4645591" y="1121519"/>
              <a:chExt cx="298468" cy="157246"/>
            </a:xfrm>
          </p:grpSpPr>
          <p:sp>
            <p:nvSpPr>
              <p:cNvPr id="3087" name="Google Shape;3087;p35"/>
              <p:cNvSpPr/>
              <p:nvPr/>
            </p:nvSpPr>
            <p:spPr>
              <a:xfrm>
                <a:off x="4650867" y="1126797"/>
                <a:ext cx="287489" cy="146530"/>
              </a:xfrm>
              <a:custGeom>
                <a:rect b="b" l="l" r="r" t="t"/>
                <a:pathLst>
                  <a:path extrusionOk="0" h="146530" w="287489">
                    <a:moveTo>
                      <a:pt x="287489" y="37467"/>
                    </a:moveTo>
                    <a:cubicBezTo>
                      <a:pt x="283162" y="26163"/>
                      <a:pt x="270067" y="21425"/>
                      <a:pt x="258502" y="17955"/>
                    </a:cubicBezTo>
                    <a:cubicBezTo>
                      <a:pt x="245929" y="14224"/>
                      <a:pt x="233394" y="10456"/>
                      <a:pt x="220821" y="6726"/>
                    </a:cubicBezTo>
                    <a:cubicBezTo>
                      <a:pt x="209256" y="3256"/>
                      <a:pt x="197430" y="-214"/>
                      <a:pt x="185379" y="10"/>
                    </a:cubicBezTo>
                    <a:cubicBezTo>
                      <a:pt x="166614" y="346"/>
                      <a:pt x="149229" y="9524"/>
                      <a:pt x="133261" y="19335"/>
                    </a:cubicBezTo>
                    <a:cubicBezTo>
                      <a:pt x="82188" y="50748"/>
                      <a:pt x="36822" y="91413"/>
                      <a:pt x="0" y="138719"/>
                    </a:cubicBezTo>
                    <a:cubicBezTo>
                      <a:pt x="28615" y="135547"/>
                      <a:pt x="56968" y="147411"/>
                      <a:pt x="85732" y="146478"/>
                    </a:cubicBezTo>
                    <a:cubicBezTo>
                      <a:pt x="108601" y="145732"/>
                      <a:pt x="130463" y="136965"/>
                      <a:pt x="150796" y="126407"/>
                    </a:cubicBezTo>
                    <a:cubicBezTo>
                      <a:pt x="199929" y="100926"/>
                      <a:pt x="243280" y="64365"/>
                      <a:pt x="276633" y="20193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88" name="Google Shape;3088;p35"/>
              <p:cNvSpPr/>
              <p:nvPr/>
            </p:nvSpPr>
            <p:spPr>
              <a:xfrm>
                <a:off x="4645591" y="1121519"/>
                <a:ext cx="298468" cy="157246"/>
              </a:xfrm>
              <a:custGeom>
                <a:rect b="b" l="l" r="r" t="t"/>
                <a:pathLst>
                  <a:path extrusionOk="0" h="157246" w="298468">
                    <a:moveTo>
                      <a:pt x="298175" y="41253"/>
                    </a:moveTo>
                    <a:cubicBezTo>
                      <a:pt x="289632" y="20921"/>
                      <a:pt x="263479" y="17302"/>
                      <a:pt x="244714" y="11706"/>
                    </a:cubicBezTo>
                    <a:cubicBezTo>
                      <a:pt x="220837" y="4580"/>
                      <a:pt x="196886" y="-4523"/>
                      <a:pt x="171890" y="2565"/>
                    </a:cubicBezTo>
                    <a:cubicBezTo>
                      <a:pt x="149431" y="8908"/>
                      <a:pt x="129098" y="23308"/>
                      <a:pt x="110221" y="36552"/>
                    </a:cubicBezTo>
                    <a:cubicBezTo>
                      <a:pt x="91008" y="50057"/>
                      <a:pt x="72690" y="64868"/>
                      <a:pt x="55491" y="80873"/>
                    </a:cubicBezTo>
                    <a:cubicBezTo>
                      <a:pt x="35905" y="99116"/>
                      <a:pt x="17811" y="118927"/>
                      <a:pt x="1321" y="140042"/>
                    </a:cubicBezTo>
                    <a:cubicBezTo>
                      <a:pt x="-1253" y="143363"/>
                      <a:pt x="-134" y="150153"/>
                      <a:pt x="5276" y="149593"/>
                    </a:cubicBezTo>
                    <a:cubicBezTo>
                      <a:pt x="27996" y="147317"/>
                      <a:pt x="50082" y="153883"/>
                      <a:pt x="72466" y="156458"/>
                    </a:cubicBezTo>
                    <a:cubicBezTo>
                      <a:pt x="94478" y="158995"/>
                      <a:pt x="115743" y="155301"/>
                      <a:pt x="136262" y="147019"/>
                    </a:cubicBezTo>
                    <a:cubicBezTo>
                      <a:pt x="174427" y="131611"/>
                      <a:pt x="209682" y="107511"/>
                      <a:pt x="239976" y="79829"/>
                    </a:cubicBezTo>
                    <a:cubicBezTo>
                      <a:pt x="257137" y="64122"/>
                      <a:pt x="272731" y="46849"/>
                      <a:pt x="286796" y="28307"/>
                    </a:cubicBezTo>
                    <a:cubicBezTo>
                      <a:pt x="291161" y="22562"/>
                      <a:pt x="281424" y="17003"/>
                      <a:pt x="277134" y="22674"/>
                    </a:cubicBezTo>
                    <a:cubicBezTo>
                      <a:pt x="253332" y="54012"/>
                      <a:pt x="224381" y="81582"/>
                      <a:pt x="191887" y="103780"/>
                    </a:cubicBezTo>
                    <a:cubicBezTo>
                      <a:pt x="158646" y="126500"/>
                      <a:pt x="119175" y="149220"/>
                      <a:pt x="77540" y="145750"/>
                    </a:cubicBezTo>
                    <a:cubicBezTo>
                      <a:pt x="53365" y="143736"/>
                      <a:pt x="29787" y="135939"/>
                      <a:pt x="5313" y="138401"/>
                    </a:cubicBezTo>
                    <a:cubicBezTo>
                      <a:pt x="6619" y="141572"/>
                      <a:pt x="7962" y="144781"/>
                      <a:pt x="9268" y="147952"/>
                    </a:cubicBezTo>
                    <a:cubicBezTo>
                      <a:pt x="36315" y="113330"/>
                      <a:pt x="67766" y="82067"/>
                      <a:pt x="102909" y="55654"/>
                    </a:cubicBezTo>
                    <a:cubicBezTo>
                      <a:pt x="120369" y="42559"/>
                      <a:pt x="138724" y="29613"/>
                      <a:pt x="158310" y="19876"/>
                    </a:cubicBezTo>
                    <a:cubicBezTo>
                      <a:pt x="167898" y="15138"/>
                      <a:pt x="178307" y="11370"/>
                      <a:pt x="189089" y="10922"/>
                    </a:cubicBezTo>
                    <a:cubicBezTo>
                      <a:pt x="201288" y="10400"/>
                      <a:pt x="213077" y="13944"/>
                      <a:pt x="224642" y="17414"/>
                    </a:cubicBezTo>
                    <a:cubicBezTo>
                      <a:pt x="237626" y="21294"/>
                      <a:pt x="250608" y="25062"/>
                      <a:pt x="263554" y="29016"/>
                    </a:cubicBezTo>
                    <a:cubicBezTo>
                      <a:pt x="272097" y="31628"/>
                      <a:pt x="283588" y="35172"/>
                      <a:pt x="287393" y="44238"/>
                    </a:cubicBezTo>
                    <a:cubicBezTo>
                      <a:pt x="288587" y="47036"/>
                      <a:pt x="291087" y="48976"/>
                      <a:pt x="294295" y="48155"/>
                    </a:cubicBezTo>
                    <a:cubicBezTo>
                      <a:pt x="296869" y="47446"/>
                      <a:pt x="299331" y="44051"/>
                      <a:pt x="298175" y="41253"/>
                    </a:cubicBezTo>
                    <a:lnTo>
                      <a:pt x="298175" y="41253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089" name="Google Shape;3089;p35"/>
            <p:cNvGrpSpPr/>
            <p:nvPr/>
          </p:nvGrpSpPr>
          <p:grpSpPr>
            <a:xfrm>
              <a:off x="4459802" y="926301"/>
              <a:ext cx="310009" cy="171394"/>
              <a:chOff x="4459802" y="926301"/>
              <a:chExt cx="310009" cy="171394"/>
            </a:xfrm>
          </p:grpSpPr>
          <p:sp>
            <p:nvSpPr>
              <p:cNvPr id="3090" name="Google Shape;3090;p35"/>
              <p:cNvSpPr/>
              <p:nvPr/>
            </p:nvSpPr>
            <p:spPr>
              <a:xfrm>
                <a:off x="4465152" y="931915"/>
                <a:ext cx="299241" cy="159973"/>
              </a:xfrm>
              <a:custGeom>
                <a:rect b="b" l="l" r="r" t="t"/>
                <a:pathLst>
                  <a:path extrusionOk="0" h="159973" w="299241">
                    <a:moveTo>
                      <a:pt x="299241" y="153780"/>
                    </a:moveTo>
                    <a:cubicBezTo>
                      <a:pt x="277342" y="154004"/>
                      <a:pt x="255405" y="154228"/>
                      <a:pt x="233506" y="154452"/>
                    </a:cubicBezTo>
                    <a:cubicBezTo>
                      <a:pt x="189111" y="154900"/>
                      <a:pt x="142103" y="154676"/>
                      <a:pt x="104162" y="131657"/>
                    </a:cubicBezTo>
                    <a:cubicBezTo>
                      <a:pt x="55923" y="102371"/>
                      <a:pt x="34807" y="44433"/>
                      <a:pt x="0" y="0"/>
                    </a:cubicBezTo>
                    <a:cubicBezTo>
                      <a:pt x="9177" y="9252"/>
                      <a:pt x="22272" y="13356"/>
                      <a:pt x="34994" y="16117"/>
                    </a:cubicBezTo>
                    <a:cubicBezTo>
                      <a:pt x="96663" y="29510"/>
                      <a:pt x="166726" y="21265"/>
                      <a:pt x="217091" y="59319"/>
                    </a:cubicBezTo>
                    <a:cubicBezTo>
                      <a:pt x="249436" y="83755"/>
                      <a:pt x="266709" y="122741"/>
                      <a:pt x="282677" y="159973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91" name="Google Shape;3091;p35"/>
              <p:cNvSpPr/>
              <p:nvPr/>
            </p:nvSpPr>
            <p:spPr>
              <a:xfrm>
                <a:off x="4459802" y="926301"/>
                <a:ext cx="310009" cy="171394"/>
              </a:xfrm>
              <a:custGeom>
                <a:rect b="b" l="l" r="r" t="t"/>
                <a:pathLst>
                  <a:path extrusionOk="0" h="171394" w="310009">
                    <a:moveTo>
                      <a:pt x="304591" y="153798"/>
                    </a:moveTo>
                    <a:cubicBezTo>
                      <a:pt x="276909" y="154097"/>
                      <a:pt x="249189" y="154619"/>
                      <a:pt x="221508" y="154582"/>
                    </a:cubicBezTo>
                    <a:cubicBezTo>
                      <a:pt x="196885" y="154545"/>
                      <a:pt x="171964" y="153537"/>
                      <a:pt x="148012" y="147270"/>
                    </a:cubicBezTo>
                    <a:cubicBezTo>
                      <a:pt x="125740" y="141413"/>
                      <a:pt x="105818" y="130519"/>
                      <a:pt x="89253" y="114477"/>
                    </a:cubicBezTo>
                    <a:cubicBezTo>
                      <a:pt x="73883" y="99554"/>
                      <a:pt x="61758" y="81758"/>
                      <a:pt x="50342" y="63739"/>
                    </a:cubicBezTo>
                    <a:cubicBezTo>
                      <a:pt x="37061" y="42772"/>
                      <a:pt x="24563" y="21321"/>
                      <a:pt x="9267" y="1697"/>
                    </a:cubicBezTo>
                    <a:cubicBezTo>
                      <a:pt x="6618" y="4346"/>
                      <a:pt x="4006" y="6957"/>
                      <a:pt x="1358" y="9606"/>
                    </a:cubicBezTo>
                    <a:cubicBezTo>
                      <a:pt x="17847" y="25686"/>
                      <a:pt x="43254" y="28707"/>
                      <a:pt x="65078" y="31692"/>
                    </a:cubicBezTo>
                    <a:cubicBezTo>
                      <a:pt x="87798" y="34826"/>
                      <a:pt x="110705" y="36318"/>
                      <a:pt x="133388" y="39415"/>
                    </a:cubicBezTo>
                    <a:cubicBezTo>
                      <a:pt x="155213" y="42362"/>
                      <a:pt x="177410" y="46801"/>
                      <a:pt x="197444" y="56389"/>
                    </a:cubicBezTo>
                    <a:cubicBezTo>
                      <a:pt x="217889" y="66164"/>
                      <a:pt x="234677" y="81161"/>
                      <a:pt x="247697" y="99666"/>
                    </a:cubicBezTo>
                    <a:cubicBezTo>
                      <a:pt x="262620" y="120856"/>
                      <a:pt x="273029" y="144770"/>
                      <a:pt x="283176" y="168460"/>
                    </a:cubicBezTo>
                    <a:cubicBezTo>
                      <a:pt x="286012" y="175064"/>
                      <a:pt x="295637" y="169356"/>
                      <a:pt x="292839" y="162827"/>
                    </a:cubicBezTo>
                    <a:cubicBezTo>
                      <a:pt x="274932" y="121117"/>
                      <a:pt x="254860" y="77207"/>
                      <a:pt x="214419" y="52845"/>
                    </a:cubicBezTo>
                    <a:cubicBezTo>
                      <a:pt x="175060" y="29118"/>
                      <a:pt x="127307" y="27663"/>
                      <a:pt x="82874" y="22738"/>
                    </a:cubicBezTo>
                    <a:cubicBezTo>
                      <a:pt x="70077" y="21321"/>
                      <a:pt x="57319" y="19604"/>
                      <a:pt x="44671" y="17030"/>
                    </a:cubicBezTo>
                    <a:cubicBezTo>
                      <a:pt x="31987" y="14419"/>
                      <a:pt x="18817" y="11024"/>
                      <a:pt x="9267" y="1734"/>
                    </a:cubicBezTo>
                    <a:cubicBezTo>
                      <a:pt x="3969" y="-3451"/>
                      <a:pt x="-2970" y="4122"/>
                      <a:pt x="1358" y="9643"/>
                    </a:cubicBezTo>
                    <a:cubicBezTo>
                      <a:pt x="28741" y="44787"/>
                      <a:pt x="46649" y="86907"/>
                      <a:pt x="77987" y="119065"/>
                    </a:cubicBezTo>
                    <a:cubicBezTo>
                      <a:pt x="94252" y="135779"/>
                      <a:pt x="113913" y="148240"/>
                      <a:pt x="136149" y="155477"/>
                    </a:cubicBezTo>
                    <a:cubicBezTo>
                      <a:pt x="160025" y="163237"/>
                      <a:pt x="185469" y="165252"/>
                      <a:pt x="210427" y="165700"/>
                    </a:cubicBezTo>
                    <a:cubicBezTo>
                      <a:pt x="241803" y="166259"/>
                      <a:pt x="273253" y="165364"/>
                      <a:pt x="304628" y="165028"/>
                    </a:cubicBezTo>
                    <a:cubicBezTo>
                      <a:pt x="311791" y="164916"/>
                      <a:pt x="311828" y="153724"/>
                      <a:pt x="304591" y="153798"/>
                    </a:cubicBezTo>
                    <a:lnTo>
                      <a:pt x="304591" y="153798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092" name="Google Shape;3092;p35"/>
            <p:cNvGrpSpPr/>
            <p:nvPr/>
          </p:nvGrpSpPr>
          <p:grpSpPr>
            <a:xfrm>
              <a:off x="4888187" y="1472899"/>
              <a:ext cx="322263" cy="183082"/>
              <a:chOff x="4888187" y="1472899"/>
              <a:chExt cx="322263" cy="183082"/>
            </a:xfrm>
          </p:grpSpPr>
          <p:sp>
            <p:nvSpPr>
              <p:cNvPr id="3093" name="Google Shape;3093;p35"/>
              <p:cNvSpPr/>
              <p:nvPr/>
            </p:nvSpPr>
            <p:spPr>
              <a:xfrm>
                <a:off x="4893439" y="1478540"/>
                <a:ext cx="311589" cy="171911"/>
              </a:xfrm>
              <a:custGeom>
                <a:rect b="b" l="l" r="r" t="t"/>
                <a:pathLst>
                  <a:path extrusionOk="0" h="171911" w="311589">
                    <a:moveTo>
                      <a:pt x="311590" y="0"/>
                    </a:moveTo>
                    <a:cubicBezTo>
                      <a:pt x="244549" y="18728"/>
                      <a:pt x="171762" y="21899"/>
                      <a:pt x="111511" y="56782"/>
                    </a:cubicBezTo>
                    <a:cubicBezTo>
                      <a:pt x="66407" y="82934"/>
                      <a:pt x="32681" y="124494"/>
                      <a:pt x="0" y="165122"/>
                    </a:cubicBezTo>
                    <a:cubicBezTo>
                      <a:pt x="21340" y="156243"/>
                      <a:pt x="45589" y="160570"/>
                      <a:pt x="68384" y="164376"/>
                    </a:cubicBezTo>
                    <a:cubicBezTo>
                      <a:pt x="102558" y="170046"/>
                      <a:pt x="137365" y="174150"/>
                      <a:pt x="171837" y="170569"/>
                    </a:cubicBezTo>
                    <a:cubicBezTo>
                      <a:pt x="206309" y="166987"/>
                      <a:pt x="240706" y="155123"/>
                      <a:pt x="266597" y="132142"/>
                    </a:cubicBezTo>
                    <a:cubicBezTo>
                      <a:pt x="301629" y="101028"/>
                      <a:pt x="317634" y="50029"/>
                      <a:pt x="306665" y="4477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94" name="Google Shape;3094;p35"/>
              <p:cNvSpPr/>
              <p:nvPr/>
            </p:nvSpPr>
            <p:spPr>
              <a:xfrm>
                <a:off x="4888187" y="1472899"/>
                <a:ext cx="322263" cy="183082"/>
              </a:xfrm>
              <a:custGeom>
                <a:rect b="b" l="l" r="r" t="t"/>
                <a:pathLst>
                  <a:path extrusionOk="0" h="183082" w="322263">
                    <a:moveTo>
                      <a:pt x="315349" y="232"/>
                    </a:moveTo>
                    <a:cubicBezTo>
                      <a:pt x="268715" y="13177"/>
                      <a:pt x="220291" y="18550"/>
                      <a:pt x="173918" y="32428"/>
                    </a:cubicBezTo>
                    <a:cubicBezTo>
                      <a:pt x="151123" y="39255"/>
                      <a:pt x="128813" y="48246"/>
                      <a:pt x="108518" y="60819"/>
                    </a:cubicBezTo>
                    <a:cubicBezTo>
                      <a:pt x="88484" y="73205"/>
                      <a:pt x="70465" y="88687"/>
                      <a:pt x="54012" y="105476"/>
                    </a:cubicBezTo>
                    <a:cubicBezTo>
                      <a:pt x="35135" y="124763"/>
                      <a:pt x="18160" y="145767"/>
                      <a:pt x="1260" y="166809"/>
                    </a:cubicBezTo>
                    <a:cubicBezTo>
                      <a:pt x="-1762" y="170577"/>
                      <a:pt x="887" y="178486"/>
                      <a:pt x="6707" y="176173"/>
                    </a:cubicBezTo>
                    <a:cubicBezTo>
                      <a:pt x="34873" y="164906"/>
                      <a:pt x="66883" y="175091"/>
                      <a:pt x="95610" y="178971"/>
                    </a:cubicBezTo>
                    <a:cubicBezTo>
                      <a:pt x="126687" y="183186"/>
                      <a:pt x="158211" y="185052"/>
                      <a:pt x="189325" y="180202"/>
                    </a:cubicBezTo>
                    <a:cubicBezTo>
                      <a:pt x="216224" y="176023"/>
                      <a:pt x="242936" y="166547"/>
                      <a:pt x="265022" y="150356"/>
                    </a:cubicBezTo>
                    <a:cubicBezTo>
                      <a:pt x="285578" y="135284"/>
                      <a:pt x="301098" y="114989"/>
                      <a:pt x="310686" y="91411"/>
                    </a:cubicBezTo>
                    <a:cubicBezTo>
                      <a:pt x="321318" y="65296"/>
                      <a:pt x="323706" y="36084"/>
                      <a:pt x="317289" y="8626"/>
                    </a:cubicBezTo>
                    <a:cubicBezTo>
                      <a:pt x="315648" y="1612"/>
                      <a:pt x="304866" y="4597"/>
                      <a:pt x="306508" y="11611"/>
                    </a:cubicBezTo>
                    <a:cubicBezTo>
                      <a:pt x="317476" y="58319"/>
                      <a:pt x="299419" y="109990"/>
                      <a:pt x="261291" y="139276"/>
                    </a:cubicBezTo>
                    <a:cubicBezTo>
                      <a:pt x="215590" y="174382"/>
                      <a:pt x="154518" y="175501"/>
                      <a:pt x="99825" y="168338"/>
                    </a:cubicBezTo>
                    <a:cubicBezTo>
                      <a:pt x="68749" y="164272"/>
                      <a:pt x="34276" y="153191"/>
                      <a:pt x="3759" y="165391"/>
                    </a:cubicBezTo>
                    <a:cubicBezTo>
                      <a:pt x="5587" y="168525"/>
                      <a:pt x="7378" y="171621"/>
                      <a:pt x="9206" y="174755"/>
                    </a:cubicBezTo>
                    <a:cubicBezTo>
                      <a:pt x="38418" y="138418"/>
                      <a:pt x="68375" y="100924"/>
                      <a:pt x="107548" y="74772"/>
                    </a:cubicBezTo>
                    <a:cubicBezTo>
                      <a:pt x="147057" y="48395"/>
                      <a:pt x="193541" y="37651"/>
                      <a:pt x="239466" y="28436"/>
                    </a:cubicBezTo>
                    <a:cubicBezTo>
                      <a:pt x="265880" y="23138"/>
                      <a:pt x="292368" y="18251"/>
                      <a:pt x="318334" y="11051"/>
                    </a:cubicBezTo>
                    <a:cubicBezTo>
                      <a:pt x="325236" y="9111"/>
                      <a:pt x="322288" y="-1708"/>
                      <a:pt x="315349" y="232"/>
                    </a:cubicBezTo>
                    <a:lnTo>
                      <a:pt x="315349" y="232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095" name="Google Shape;3095;p35"/>
            <p:cNvSpPr/>
            <p:nvPr/>
          </p:nvSpPr>
          <p:spPr>
            <a:xfrm>
              <a:off x="5559148" y="1449403"/>
              <a:ext cx="412580" cy="477047"/>
            </a:xfrm>
            <a:custGeom>
              <a:rect b="b" l="l" r="r" t="t"/>
              <a:pathLst>
                <a:path extrusionOk="0" h="477047" w="412580">
                  <a:moveTo>
                    <a:pt x="409409" y="477047"/>
                  </a:moveTo>
                  <a:cubicBezTo>
                    <a:pt x="398665" y="455670"/>
                    <a:pt x="384115" y="429928"/>
                    <a:pt x="366768" y="402023"/>
                  </a:cubicBezTo>
                  <a:cubicBezTo>
                    <a:pt x="371095" y="404373"/>
                    <a:pt x="375908" y="406574"/>
                    <a:pt x="381093" y="408477"/>
                  </a:cubicBezTo>
                  <a:cubicBezTo>
                    <a:pt x="392621" y="412767"/>
                    <a:pt x="403776" y="414894"/>
                    <a:pt x="412580" y="414856"/>
                  </a:cubicBezTo>
                  <a:cubicBezTo>
                    <a:pt x="405940" y="409074"/>
                    <a:pt x="396128" y="403403"/>
                    <a:pt x="384563" y="399113"/>
                  </a:cubicBezTo>
                  <a:cubicBezTo>
                    <a:pt x="376355" y="396053"/>
                    <a:pt x="368371" y="394113"/>
                    <a:pt x="361283" y="393255"/>
                  </a:cubicBezTo>
                  <a:cubicBezTo>
                    <a:pt x="354605" y="382697"/>
                    <a:pt x="347592" y="371841"/>
                    <a:pt x="340205" y="360835"/>
                  </a:cubicBezTo>
                  <a:cubicBezTo>
                    <a:pt x="338041" y="357590"/>
                    <a:pt x="335840" y="354344"/>
                    <a:pt x="333676" y="351173"/>
                  </a:cubicBezTo>
                  <a:cubicBezTo>
                    <a:pt x="339757" y="354605"/>
                    <a:pt x="346659" y="357814"/>
                    <a:pt x="354083" y="360574"/>
                  </a:cubicBezTo>
                  <a:cubicBezTo>
                    <a:pt x="368969" y="366096"/>
                    <a:pt x="383294" y="368819"/>
                    <a:pt x="394636" y="368782"/>
                  </a:cubicBezTo>
                  <a:cubicBezTo>
                    <a:pt x="386092" y="361358"/>
                    <a:pt x="373445" y="354046"/>
                    <a:pt x="358560" y="348524"/>
                  </a:cubicBezTo>
                  <a:cubicBezTo>
                    <a:pt x="347219" y="344308"/>
                    <a:pt x="336175" y="341734"/>
                    <a:pt x="326550" y="340764"/>
                  </a:cubicBezTo>
                  <a:cubicBezTo>
                    <a:pt x="316403" y="326102"/>
                    <a:pt x="306442" y="312261"/>
                    <a:pt x="296854" y="299465"/>
                  </a:cubicBezTo>
                  <a:cubicBezTo>
                    <a:pt x="301741" y="302300"/>
                    <a:pt x="307300" y="304912"/>
                    <a:pt x="313343" y="307150"/>
                  </a:cubicBezTo>
                  <a:cubicBezTo>
                    <a:pt x="324872" y="311441"/>
                    <a:pt x="336026" y="313567"/>
                    <a:pt x="344831" y="313530"/>
                  </a:cubicBezTo>
                  <a:cubicBezTo>
                    <a:pt x="338190" y="307747"/>
                    <a:pt x="328378" y="302077"/>
                    <a:pt x="316813" y="297786"/>
                  </a:cubicBezTo>
                  <a:cubicBezTo>
                    <a:pt x="307598" y="294354"/>
                    <a:pt x="298645" y="292339"/>
                    <a:pt x="290922" y="291668"/>
                  </a:cubicBezTo>
                  <a:cubicBezTo>
                    <a:pt x="279655" y="276894"/>
                    <a:pt x="268985" y="263687"/>
                    <a:pt x="259285" y="252495"/>
                  </a:cubicBezTo>
                  <a:cubicBezTo>
                    <a:pt x="265926" y="265739"/>
                    <a:pt x="274059" y="280625"/>
                    <a:pt x="283386" y="296704"/>
                  </a:cubicBezTo>
                  <a:cubicBezTo>
                    <a:pt x="281036" y="304091"/>
                    <a:pt x="279506" y="313157"/>
                    <a:pt x="279133" y="322969"/>
                  </a:cubicBezTo>
                  <a:cubicBezTo>
                    <a:pt x="278685" y="335280"/>
                    <a:pt x="280177" y="346509"/>
                    <a:pt x="282975" y="354866"/>
                  </a:cubicBezTo>
                  <a:cubicBezTo>
                    <a:pt x="286370" y="346733"/>
                    <a:pt x="288683" y="335653"/>
                    <a:pt x="289131" y="323342"/>
                  </a:cubicBezTo>
                  <a:cubicBezTo>
                    <a:pt x="289355" y="316888"/>
                    <a:pt x="289056" y="310732"/>
                    <a:pt x="288348" y="305136"/>
                  </a:cubicBezTo>
                  <a:cubicBezTo>
                    <a:pt x="296518" y="318902"/>
                    <a:pt x="305509" y="333415"/>
                    <a:pt x="315134" y="348375"/>
                  </a:cubicBezTo>
                  <a:cubicBezTo>
                    <a:pt x="312336" y="357664"/>
                    <a:pt x="310508" y="368819"/>
                    <a:pt x="310060" y="380944"/>
                  </a:cubicBezTo>
                  <a:cubicBezTo>
                    <a:pt x="309464" y="396800"/>
                    <a:pt x="311403" y="411275"/>
                    <a:pt x="314985" y="422019"/>
                  </a:cubicBezTo>
                  <a:cubicBezTo>
                    <a:pt x="319350" y="411573"/>
                    <a:pt x="322335" y="397285"/>
                    <a:pt x="322894" y="381429"/>
                  </a:cubicBezTo>
                  <a:cubicBezTo>
                    <a:pt x="323192" y="373520"/>
                    <a:pt x="322857" y="365909"/>
                    <a:pt x="321999" y="358970"/>
                  </a:cubicBezTo>
                  <a:cubicBezTo>
                    <a:pt x="324125" y="362178"/>
                    <a:pt x="326252" y="365424"/>
                    <a:pt x="328453" y="368707"/>
                  </a:cubicBezTo>
                  <a:cubicBezTo>
                    <a:pt x="335802" y="379713"/>
                    <a:pt x="343114" y="390345"/>
                    <a:pt x="350352" y="400568"/>
                  </a:cubicBezTo>
                  <a:cubicBezTo>
                    <a:pt x="348450" y="407432"/>
                    <a:pt x="347181" y="415565"/>
                    <a:pt x="346845" y="424332"/>
                  </a:cubicBezTo>
                  <a:cubicBezTo>
                    <a:pt x="346397" y="436644"/>
                    <a:pt x="347890" y="447873"/>
                    <a:pt x="350688" y="456230"/>
                  </a:cubicBezTo>
                  <a:cubicBezTo>
                    <a:pt x="354083" y="448134"/>
                    <a:pt x="356396" y="437017"/>
                    <a:pt x="356844" y="424705"/>
                  </a:cubicBezTo>
                  <a:cubicBezTo>
                    <a:pt x="357030" y="419184"/>
                    <a:pt x="356844" y="413924"/>
                    <a:pt x="356359" y="408999"/>
                  </a:cubicBezTo>
                  <a:cubicBezTo>
                    <a:pt x="375572" y="435636"/>
                    <a:pt x="393778" y="458953"/>
                    <a:pt x="409409" y="477047"/>
                  </a:cubicBezTo>
                  <a:lnTo>
                    <a:pt x="409409" y="477047"/>
                  </a:lnTo>
                  <a:close/>
                  <a:moveTo>
                    <a:pt x="87001" y="99163"/>
                  </a:moveTo>
                  <a:cubicBezTo>
                    <a:pt x="79800" y="94126"/>
                    <a:pt x="71928" y="85956"/>
                    <a:pt x="64989" y="75771"/>
                  </a:cubicBezTo>
                  <a:cubicBezTo>
                    <a:pt x="61333" y="70436"/>
                    <a:pt x="58311" y="65064"/>
                    <a:pt x="55961" y="59953"/>
                  </a:cubicBezTo>
                  <a:cubicBezTo>
                    <a:pt x="56409" y="75957"/>
                    <a:pt x="56558" y="93007"/>
                    <a:pt x="56371" y="110840"/>
                  </a:cubicBezTo>
                  <a:cubicBezTo>
                    <a:pt x="63684" y="117182"/>
                    <a:pt x="71182" y="125688"/>
                    <a:pt x="78010" y="135686"/>
                  </a:cubicBezTo>
                  <a:cubicBezTo>
                    <a:pt x="86963" y="148781"/>
                    <a:pt x="93044" y="162063"/>
                    <a:pt x="95730" y="173068"/>
                  </a:cubicBezTo>
                  <a:cubicBezTo>
                    <a:pt x="86478" y="166577"/>
                    <a:pt x="76331" y="156056"/>
                    <a:pt x="67377" y="142961"/>
                  </a:cubicBezTo>
                  <a:cubicBezTo>
                    <a:pt x="62900" y="136433"/>
                    <a:pt x="59132" y="129829"/>
                    <a:pt x="56148" y="123487"/>
                  </a:cubicBezTo>
                  <a:cubicBezTo>
                    <a:pt x="56073" y="127330"/>
                    <a:pt x="55998" y="131247"/>
                    <a:pt x="55886" y="135164"/>
                  </a:cubicBezTo>
                  <a:cubicBezTo>
                    <a:pt x="55551" y="148408"/>
                    <a:pt x="55028" y="161316"/>
                    <a:pt x="54357" y="173777"/>
                  </a:cubicBezTo>
                  <a:cubicBezTo>
                    <a:pt x="59654" y="178590"/>
                    <a:pt x="65064" y="184783"/>
                    <a:pt x="69988" y="191983"/>
                  </a:cubicBezTo>
                  <a:cubicBezTo>
                    <a:pt x="76927" y="202168"/>
                    <a:pt x="81666" y="212465"/>
                    <a:pt x="83755" y="221008"/>
                  </a:cubicBezTo>
                  <a:cubicBezTo>
                    <a:pt x="76554" y="215934"/>
                    <a:pt x="68683" y="207801"/>
                    <a:pt x="61744" y="197616"/>
                  </a:cubicBezTo>
                  <a:cubicBezTo>
                    <a:pt x="58647" y="193065"/>
                    <a:pt x="55961" y="188513"/>
                    <a:pt x="53797" y="184074"/>
                  </a:cubicBezTo>
                  <a:cubicBezTo>
                    <a:pt x="51820" y="216867"/>
                    <a:pt x="48872" y="246302"/>
                    <a:pt x="45291" y="269955"/>
                  </a:cubicBezTo>
                  <a:cubicBezTo>
                    <a:pt x="42978" y="246153"/>
                    <a:pt x="41560" y="216606"/>
                    <a:pt x="41337" y="183775"/>
                  </a:cubicBezTo>
                  <a:cubicBezTo>
                    <a:pt x="38912" y="188066"/>
                    <a:pt x="36039" y="192505"/>
                    <a:pt x="32681" y="196870"/>
                  </a:cubicBezTo>
                  <a:cubicBezTo>
                    <a:pt x="25220" y="206682"/>
                    <a:pt x="16900" y="214405"/>
                    <a:pt x="9439" y="219068"/>
                  </a:cubicBezTo>
                  <a:cubicBezTo>
                    <a:pt x="11976" y="210637"/>
                    <a:pt x="17236" y="200601"/>
                    <a:pt x="24735" y="190826"/>
                  </a:cubicBezTo>
                  <a:cubicBezTo>
                    <a:pt x="30032" y="183887"/>
                    <a:pt x="35777" y="177993"/>
                    <a:pt x="41299" y="173441"/>
                  </a:cubicBezTo>
                  <a:cubicBezTo>
                    <a:pt x="41299" y="160943"/>
                    <a:pt x="41486" y="148035"/>
                    <a:pt x="41822" y="134791"/>
                  </a:cubicBezTo>
                  <a:cubicBezTo>
                    <a:pt x="41933" y="130874"/>
                    <a:pt x="42045" y="126994"/>
                    <a:pt x="42157" y="123151"/>
                  </a:cubicBezTo>
                  <a:cubicBezTo>
                    <a:pt x="38837" y="129307"/>
                    <a:pt x="34733" y="135686"/>
                    <a:pt x="29920" y="141991"/>
                  </a:cubicBezTo>
                  <a:cubicBezTo>
                    <a:pt x="20295" y="154601"/>
                    <a:pt x="9626" y="164562"/>
                    <a:pt x="0" y="170569"/>
                  </a:cubicBezTo>
                  <a:cubicBezTo>
                    <a:pt x="3283" y="159712"/>
                    <a:pt x="10073" y="146804"/>
                    <a:pt x="19698" y="134194"/>
                  </a:cubicBezTo>
                  <a:cubicBezTo>
                    <a:pt x="27048" y="124569"/>
                    <a:pt x="34994" y="116510"/>
                    <a:pt x="42642" y="110541"/>
                  </a:cubicBezTo>
                  <a:cubicBezTo>
                    <a:pt x="43388" y="92746"/>
                    <a:pt x="44433" y="75734"/>
                    <a:pt x="45739" y="59766"/>
                  </a:cubicBezTo>
                  <a:cubicBezTo>
                    <a:pt x="43090" y="64765"/>
                    <a:pt x="39807" y="69951"/>
                    <a:pt x="35890" y="75062"/>
                  </a:cubicBezTo>
                  <a:cubicBezTo>
                    <a:pt x="28428" y="84837"/>
                    <a:pt x="20109" y="92597"/>
                    <a:pt x="12647" y="97260"/>
                  </a:cubicBezTo>
                  <a:cubicBezTo>
                    <a:pt x="15184" y="88828"/>
                    <a:pt x="20444" y="78793"/>
                    <a:pt x="27943" y="69018"/>
                  </a:cubicBezTo>
                  <a:cubicBezTo>
                    <a:pt x="33912" y="61221"/>
                    <a:pt x="40404" y="54692"/>
                    <a:pt x="46559" y="50029"/>
                  </a:cubicBezTo>
                  <a:cubicBezTo>
                    <a:pt x="48201" y="31525"/>
                    <a:pt x="50216" y="14662"/>
                    <a:pt x="52417" y="0"/>
                  </a:cubicBezTo>
                  <a:cubicBezTo>
                    <a:pt x="53872" y="14736"/>
                    <a:pt x="54953" y="31674"/>
                    <a:pt x="55625" y="50253"/>
                  </a:cubicBezTo>
                  <a:cubicBezTo>
                    <a:pt x="61520" y="55252"/>
                    <a:pt x="67675" y="62079"/>
                    <a:pt x="73234" y="70212"/>
                  </a:cubicBezTo>
                  <a:cubicBezTo>
                    <a:pt x="80173" y="80322"/>
                    <a:pt x="84911" y="90619"/>
                    <a:pt x="87001" y="99163"/>
                  </a:cubicBezTo>
                  <a:lnTo>
                    <a:pt x="87001" y="99163"/>
                  </a:lnTo>
                  <a:close/>
                  <a:moveTo>
                    <a:pt x="202243" y="127031"/>
                  </a:moveTo>
                  <a:cubicBezTo>
                    <a:pt x="198586" y="119010"/>
                    <a:pt x="192020" y="109795"/>
                    <a:pt x="183290" y="101065"/>
                  </a:cubicBezTo>
                  <a:cubicBezTo>
                    <a:pt x="178739" y="96514"/>
                    <a:pt x="174001" y="92559"/>
                    <a:pt x="169412" y="89276"/>
                  </a:cubicBezTo>
                  <a:cubicBezTo>
                    <a:pt x="185044" y="92634"/>
                    <a:pt x="201795" y="95917"/>
                    <a:pt x="219329" y="99013"/>
                  </a:cubicBezTo>
                  <a:cubicBezTo>
                    <a:pt x="224216" y="107370"/>
                    <a:pt x="231193" y="116324"/>
                    <a:pt x="239774" y="124867"/>
                  </a:cubicBezTo>
                  <a:cubicBezTo>
                    <a:pt x="251003" y="136059"/>
                    <a:pt x="262941" y="144491"/>
                    <a:pt x="273238" y="149154"/>
                  </a:cubicBezTo>
                  <a:cubicBezTo>
                    <a:pt x="268537" y="138857"/>
                    <a:pt x="260069" y="126956"/>
                    <a:pt x="248839" y="115727"/>
                  </a:cubicBezTo>
                  <a:cubicBezTo>
                    <a:pt x="243206" y="110131"/>
                    <a:pt x="237423" y="105206"/>
                    <a:pt x="231752" y="101103"/>
                  </a:cubicBezTo>
                  <a:cubicBezTo>
                    <a:pt x="235558" y="101737"/>
                    <a:pt x="239401" y="102371"/>
                    <a:pt x="243243" y="103005"/>
                  </a:cubicBezTo>
                  <a:cubicBezTo>
                    <a:pt x="256301" y="105094"/>
                    <a:pt x="269097" y="106960"/>
                    <a:pt x="281483" y="108601"/>
                  </a:cubicBezTo>
                  <a:cubicBezTo>
                    <a:pt x="285214" y="114682"/>
                    <a:pt x="290325" y="121137"/>
                    <a:pt x="296518" y="127292"/>
                  </a:cubicBezTo>
                  <a:cubicBezTo>
                    <a:pt x="305248" y="135985"/>
                    <a:pt x="314500" y="142551"/>
                    <a:pt x="322521" y="146170"/>
                  </a:cubicBezTo>
                  <a:cubicBezTo>
                    <a:pt x="318865" y="138149"/>
                    <a:pt x="312299" y="128934"/>
                    <a:pt x="303569" y="120204"/>
                  </a:cubicBezTo>
                  <a:cubicBezTo>
                    <a:pt x="299689" y="116324"/>
                    <a:pt x="295660" y="112854"/>
                    <a:pt x="291705" y="109907"/>
                  </a:cubicBezTo>
                  <a:cubicBezTo>
                    <a:pt x="324312" y="114011"/>
                    <a:pt x="353785" y="116510"/>
                    <a:pt x="377661" y="117331"/>
                  </a:cubicBezTo>
                  <a:cubicBezTo>
                    <a:pt x="354680" y="110653"/>
                    <a:pt x="325916" y="103863"/>
                    <a:pt x="293645" y="97596"/>
                  </a:cubicBezTo>
                  <a:cubicBezTo>
                    <a:pt x="298309" y="96029"/>
                    <a:pt x="303196" y="93977"/>
                    <a:pt x="308120" y="91515"/>
                  </a:cubicBezTo>
                  <a:cubicBezTo>
                    <a:pt x="319126" y="85956"/>
                    <a:pt x="328229" y="79241"/>
                    <a:pt x="334198" y="72749"/>
                  </a:cubicBezTo>
                  <a:cubicBezTo>
                    <a:pt x="325468" y="73682"/>
                    <a:pt x="314612" y="77039"/>
                    <a:pt x="303606" y="82598"/>
                  </a:cubicBezTo>
                  <a:cubicBezTo>
                    <a:pt x="295809" y="86553"/>
                    <a:pt x="288945" y="91067"/>
                    <a:pt x="283498" y="95693"/>
                  </a:cubicBezTo>
                  <a:cubicBezTo>
                    <a:pt x="271224" y="93380"/>
                    <a:pt x="258465" y="91179"/>
                    <a:pt x="245407" y="89090"/>
                  </a:cubicBezTo>
                  <a:cubicBezTo>
                    <a:pt x="241527" y="88455"/>
                    <a:pt x="237685" y="87858"/>
                    <a:pt x="233879" y="87299"/>
                  </a:cubicBezTo>
                  <a:cubicBezTo>
                    <a:pt x="240557" y="85172"/>
                    <a:pt x="247571" y="82300"/>
                    <a:pt x="254659" y="78755"/>
                  </a:cubicBezTo>
                  <a:cubicBezTo>
                    <a:pt x="268836" y="71593"/>
                    <a:pt x="280588" y="62937"/>
                    <a:pt x="288236" y="54618"/>
                  </a:cubicBezTo>
                  <a:cubicBezTo>
                    <a:pt x="276969" y="55849"/>
                    <a:pt x="263016" y="60139"/>
                    <a:pt x="248839" y="67302"/>
                  </a:cubicBezTo>
                  <a:cubicBezTo>
                    <a:pt x="238020" y="72749"/>
                    <a:pt x="228619" y="79091"/>
                    <a:pt x="221381" y="85508"/>
                  </a:cubicBezTo>
                  <a:cubicBezTo>
                    <a:pt x="203735" y="82971"/>
                    <a:pt x="186798" y="80882"/>
                    <a:pt x="170905" y="79203"/>
                  </a:cubicBezTo>
                  <a:cubicBezTo>
                    <a:pt x="176277" y="77524"/>
                    <a:pt x="182022" y="75249"/>
                    <a:pt x="187768" y="72339"/>
                  </a:cubicBezTo>
                  <a:cubicBezTo>
                    <a:pt x="198773" y="66780"/>
                    <a:pt x="207913" y="60065"/>
                    <a:pt x="213845" y="53573"/>
                  </a:cubicBezTo>
                  <a:cubicBezTo>
                    <a:pt x="205115" y="54506"/>
                    <a:pt x="194259" y="57864"/>
                    <a:pt x="183253" y="63422"/>
                  </a:cubicBezTo>
                  <a:cubicBezTo>
                    <a:pt x="174486" y="67862"/>
                    <a:pt x="166875" y="73047"/>
                    <a:pt x="161167" y="78233"/>
                  </a:cubicBezTo>
                  <a:cubicBezTo>
                    <a:pt x="142663" y="76442"/>
                    <a:pt x="125726" y="75286"/>
                    <a:pt x="110914" y="74801"/>
                  </a:cubicBezTo>
                  <a:cubicBezTo>
                    <a:pt x="125129" y="78942"/>
                    <a:pt x="141581" y="83120"/>
                    <a:pt x="159712" y="87187"/>
                  </a:cubicBezTo>
                  <a:cubicBezTo>
                    <a:pt x="163555" y="93902"/>
                    <a:pt x="169114" y="101215"/>
                    <a:pt x="176090" y="108154"/>
                  </a:cubicBezTo>
                  <a:cubicBezTo>
                    <a:pt x="184970" y="116846"/>
                    <a:pt x="194222" y="123412"/>
                    <a:pt x="202243" y="12703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96" name="Google Shape;3096;p35"/>
            <p:cNvSpPr/>
            <p:nvPr/>
          </p:nvSpPr>
          <p:spPr>
            <a:xfrm>
              <a:off x="4821249" y="1542037"/>
              <a:ext cx="381130" cy="475965"/>
            </a:xfrm>
            <a:custGeom>
              <a:rect b="b" l="l" r="r" t="t"/>
              <a:pathLst>
                <a:path extrusionOk="0" h="475965" w="381130">
                  <a:moveTo>
                    <a:pt x="0" y="475966"/>
                  </a:moveTo>
                  <a:cubicBezTo>
                    <a:pt x="18169" y="460446"/>
                    <a:pt x="39694" y="440113"/>
                    <a:pt x="62639" y="416610"/>
                  </a:cubicBezTo>
                  <a:cubicBezTo>
                    <a:pt x="61408" y="421385"/>
                    <a:pt x="60400" y="426571"/>
                    <a:pt x="59766" y="432055"/>
                  </a:cubicBezTo>
                  <a:cubicBezTo>
                    <a:pt x="58348" y="444292"/>
                    <a:pt x="58982" y="455633"/>
                    <a:pt x="61109" y="464176"/>
                  </a:cubicBezTo>
                  <a:cubicBezTo>
                    <a:pt x="65138" y="456342"/>
                    <a:pt x="68272" y="445448"/>
                    <a:pt x="69690" y="433211"/>
                  </a:cubicBezTo>
                  <a:cubicBezTo>
                    <a:pt x="70697" y="424519"/>
                    <a:pt x="70660" y="416311"/>
                    <a:pt x="69802" y="409223"/>
                  </a:cubicBezTo>
                  <a:cubicBezTo>
                    <a:pt x="78457" y="400232"/>
                    <a:pt x="87299" y="390793"/>
                    <a:pt x="96215" y="381019"/>
                  </a:cubicBezTo>
                  <a:cubicBezTo>
                    <a:pt x="98864" y="378146"/>
                    <a:pt x="101475" y="375236"/>
                    <a:pt x="104049" y="372363"/>
                  </a:cubicBezTo>
                  <a:cubicBezTo>
                    <a:pt x="102147" y="379116"/>
                    <a:pt x="100692" y="386540"/>
                    <a:pt x="99797" y="394412"/>
                  </a:cubicBezTo>
                  <a:cubicBezTo>
                    <a:pt x="97968" y="410156"/>
                    <a:pt x="98789" y="424743"/>
                    <a:pt x="101513" y="435748"/>
                  </a:cubicBezTo>
                  <a:cubicBezTo>
                    <a:pt x="106661" y="425675"/>
                    <a:pt x="110765" y="411648"/>
                    <a:pt x="112556" y="395904"/>
                  </a:cubicBezTo>
                  <a:cubicBezTo>
                    <a:pt x="113936" y="383891"/>
                    <a:pt x="113787" y="372550"/>
                    <a:pt x="112444" y="362962"/>
                  </a:cubicBezTo>
                  <a:cubicBezTo>
                    <a:pt x="124233" y="349606"/>
                    <a:pt x="135313" y="336623"/>
                    <a:pt x="145461" y="324237"/>
                  </a:cubicBezTo>
                  <a:cubicBezTo>
                    <a:pt x="143894" y="329647"/>
                    <a:pt x="142663" y="335690"/>
                    <a:pt x="141954" y="342107"/>
                  </a:cubicBezTo>
                  <a:cubicBezTo>
                    <a:pt x="140536" y="354344"/>
                    <a:pt x="141170" y="365685"/>
                    <a:pt x="143297" y="374192"/>
                  </a:cubicBezTo>
                  <a:cubicBezTo>
                    <a:pt x="147326" y="366357"/>
                    <a:pt x="150497" y="355463"/>
                    <a:pt x="151878" y="343226"/>
                  </a:cubicBezTo>
                  <a:cubicBezTo>
                    <a:pt x="152997" y="333452"/>
                    <a:pt x="152848" y="324274"/>
                    <a:pt x="151653" y="316626"/>
                  </a:cubicBezTo>
                  <a:cubicBezTo>
                    <a:pt x="163293" y="302151"/>
                    <a:pt x="173553" y="288646"/>
                    <a:pt x="182134" y="276558"/>
                  </a:cubicBezTo>
                  <a:cubicBezTo>
                    <a:pt x="170867" y="286184"/>
                    <a:pt x="158332" y="297637"/>
                    <a:pt x="144976" y="310545"/>
                  </a:cubicBezTo>
                  <a:cubicBezTo>
                    <a:pt x="137253" y="310060"/>
                    <a:pt x="128076" y="310695"/>
                    <a:pt x="118450" y="312709"/>
                  </a:cubicBezTo>
                  <a:cubicBezTo>
                    <a:pt x="106400" y="315209"/>
                    <a:pt x="95842" y="319350"/>
                    <a:pt x="88381" y="324051"/>
                  </a:cubicBezTo>
                  <a:cubicBezTo>
                    <a:pt x="97073" y="325394"/>
                    <a:pt x="108415" y="324983"/>
                    <a:pt x="120465" y="322484"/>
                  </a:cubicBezTo>
                  <a:cubicBezTo>
                    <a:pt x="126770" y="321178"/>
                    <a:pt x="132664" y="319424"/>
                    <a:pt x="137925" y="317373"/>
                  </a:cubicBezTo>
                  <a:cubicBezTo>
                    <a:pt x="126508" y="328602"/>
                    <a:pt x="114570" y="340764"/>
                    <a:pt x="102333" y="353747"/>
                  </a:cubicBezTo>
                  <a:cubicBezTo>
                    <a:pt x="92671" y="353262"/>
                    <a:pt x="81367" y="354158"/>
                    <a:pt x="69503" y="356620"/>
                  </a:cubicBezTo>
                  <a:cubicBezTo>
                    <a:pt x="53983" y="359866"/>
                    <a:pt x="40366" y="365163"/>
                    <a:pt x="30815" y="371244"/>
                  </a:cubicBezTo>
                  <a:cubicBezTo>
                    <a:pt x="42008" y="372998"/>
                    <a:pt x="56595" y="372438"/>
                    <a:pt x="72115" y="369230"/>
                  </a:cubicBezTo>
                  <a:cubicBezTo>
                    <a:pt x="79874" y="367625"/>
                    <a:pt x="87150" y="365499"/>
                    <a:pt x="93716" y="362999"/>
                  </a:cubicBezTo>
                  <a:cubicBezTo>
                    <a:pt x="91104" y="365835"/>
                    <a:pt x="88455" y="368707"/>
                    <a:pt x="85807" y="371580"/>
                  </a:cubicBezTo>
                  <a:cubicBezTo>
                    <a:pt x="76890" y="381354"/>
                    <a:pt x="68309" y="391017"/>
                    <a:pt x="60102" y="400456"/>
                  </a:cubicBezTo>
                  <a:cubicBezTo>
                    <a:pt x="52976" y="400232"/>
                    <a:pt x="44769" y="400978"/>
                    <a:pt x="36225" y="402769"/>
                  </a:cubicBezTo>
                  <a:cubicBezTo>
                    <a:pt x="24175" y="405268"/>
                    <a:pt x="13579" y="409410"/>
                    <a:pt x="6155" y="414110"/>
                  </a:cubicBezTo>
                  <a:cubicBezTo>
                    <a:pt x="14848" y="415453"/>
                    <a:pt x="26189" y="415043"/>
                    <a:pt x="38240" y="412543"/>
                  </a:cubicBezTo>
                  <a:cubicBezTo>
                    <a:pt x="43612" y="411424"/>
                    <a:pt x="48723" y="409969"/>
                    <a:pt x="53349" y="408290"/>
                  </a:cubicBezTo>
                  <a:cubicBezTo>
                    <a:pt x="32084" y="433211"/>
                    <a:pt x="13841" y="456454"/>
                    <a:pt x="0" y="475966"/>
                  </a:cubicBezTo>
                  <a:lnTo>
                    <a:pt x="0" y="475966"/>
                  </a:lnTo>
                  <a:close/>
                  <a:moveTo>
                    <a:pt x="289802" y="72525"/>
                  </a:moveTo>
                  <a:cubicBezTo>
                    <a:pt x="292973" y="64318"/>
                    <a:pt x="299017" y="54730"/>
                    <a:pt x="307262" y="45552"/>
                  </a:cubicBezTo>
                  <a:cubicBezTo>
                    <a:pt x="311552" y="40740"/>
                    <a:pt x="316029" y="36524"/>
                    <a:pt x="320469" y="33017"/>
                  </a:cubicBezTo>
                  <a:cubicBezTo>
                    <a:pt x="305023" y="37270"/>
                    <a:pt x="288497" y="41486"/>
                    <a:pt x="271186" y="45589"/>
                  </a:cubicBezTo>
                  <a:cubicBezTo>
                    <a:pt x="266784" y="54207"/>
                    <a:pt x="260329" y="63534"/>
                    <a:pt x="252271" y="72563"/>
                  </a:cubicBezTo>
                  <a:cubicBezTo>
                    <a:pt x="241676" y="84389"/>
                    <a:pt x="230260" y="93492"/>
                    <a:pt x="220224" y="98715"/>
                  </a:cubicBezTo>
                  <a:cubicBezTo>
                    <a:pt x="224328" y="88157"/>
                    <a:pt x="232088" y="75808"/>
                    <a:pt x="242683" y="63982"/>
                  </a:cubicBezTo>
                  <a:cubicBezTo>
                    <a:pt x="247981" y="58087"/>
                    <a:pt x="253465" y="52827"/>
                    <a:pt x="258912" y="48425"/>
                  </a:cubicBezTo>
                  <a:cubicBezTo>
                    <a:pt x="255144" y="49283"/>
                    <a:pt x="251339" y="50104"/>
                    <a:pt x="247533" y="50962"/>
                  </a:cubicBezTo>
                  <a:cubicBezTo>
                    <a:pt x="234625" y="53797"/>
                    <a:pt x="221941" y="56371"/>
                    <a:pt x="209666" y="58722"/>
                  </a:cubicBezTo>
                  <a:cubicBezTo>
                    <a:pt x="206271" y="64989"/>
                    <a:pt x="201533" y="71742"/>
                    <a:pt x="195714" y="78233"/>
                  </a:cubicBezTo>
                  <a:cubicBezTo>
                    <a:pt x="187506" y="87411"/>
                    <a:pt x="178627" y="94462"/>
                    <a:pt x="170829" y="98566"/>
                  </a:cubicBezTo>
                  <a:cubicBezTo>
                    <a:pt x="174000" y="90358"/>
                    <a:pt x="180044" y="80770"/>
                    <a:pt x="188289" y="71593"/>
                  </a:cubicBezTo>
                  <a:cubicBezTo>
                    <a:pt x="191945" y="67489"/>
                    <a:pt x="195751" y="63795"/>
                    <a:pt x="199556" y="60624"/>
                  </a:cubicBezTo>
                  <a:cubicBezTo>
                    <a:pt x="167248" y="66556"/>
                    <a:pt x="137962" y="70735"/>
                    <a:pt x="114160" y="72898"/>
                  </a:cubicBezTo>
                  <a:cubicBezTo>
                    <a:pt x="136731" y="64952"/>
                    <a:pt x="165047" y="56520"/>
                    <a:pt x="196907" y="48462"/>
                  </a:cubicBezTo>
                  <a:cubicBezTo>
                    <a:pt x="192132" y="47156"/>
                    <a:pt x="187170" y="45403"/>
                    <a:pt x="182134" y="43202"/>
                  </a:cubicBezTo>
                  <a:cubicBezTo>
                    <a:pt x="170829" y="38277"/>
                    <a:pt x="161354" y="32084"/>
                    <a:pt x="155011" y="25966"/>
                  </a:cubicBezTo>
                  <a:cubicBezTo>
                    <a:pt x="163778" y="26414"/>
                    <a:pt x="174822" y="29137"/>
                    <a:pt x="186088" y="34062"/>
                  </a:cubicBezTo>
                  <a:cubicBezTo>
                    <a:pt x="194109" y="37568"/>
                    <a:pt x="201198" y="41710"/>
                    <a:pt x="206906" y="46000"/>
                  </a:cubicBezTo>
                  <a:cubicBezTo>
                    <a:pt x="219031" y="43015"/>
                    <a:pt x="231640" y="40105"/>
                    <a:pt x="244549" y="37270"/>
                  </a:cubicBezTo>
                  <a:cubicBezTo>
                    <a:pt x="248391" y="36449"/>
                    <a:pt x="252159" y="35628"/>
                    <a:pt x="255965" y="34808"/>
                  </a:cubicBezTo>
                  <a:cubicBezTo>
                    <a:pt x="249175" y="33054"/>
                    <a:pt x="242012" y="30592"/>
                    <a:pt x="234737" y="27458"/>
                  </a:cubicBezTo>
                  <a:cubicBezTo>
                    <a:pt x="220187" y="21116"/>
                    <a:pt x="207950" y="13132"/>
                    <a:pt x="199855" y="5260"/>
                  </a:cubicBezTo>
                  <a:cubicBezTo>
                    <a:pt x="211159" y="5857"/>
                    <a:pt x="225335" y="9327"/>
                    <a:pt x="239885" y="15669"/>
                  </a:cubicBezTo>
                  <a:cubicBezTo>
                    <a:pt x="250965" y="20482"/>
                    <a:pt x="260740" y="26302"/>
                    <a:pt x="268351" y="32271"/>
                  </a:cubicBezTo>
                  <a:cubicBezTo>
                    <a:pt x="285811" y="28764"/>
                    <a:pt x="302599" y="25705"/>
                    <a:pt x="318380" y="23131"/>
                  </a:cubicBezTo>
                  <a:cubicBezTo>
                    <a:pt x="312896" y="21787"/>
                    <a:pt x="307076" y="19810"/>
                    <a:pt x="301144" y="17236"/>
                  </a:cubicBezTo>
                  <a:cubicBezTo>
                    <a:pt x="289840" y="12311"/>
                    <a:pt x="280363" y="6118"/>
                    <a:pt x="274059" y="0"/>
                  </a:cubicBezTo>
                  <a:cubicBezTo>
                    <a:pt x="282863" y="448"/>
                    <a:pt x="293831" y="3171"/>
                    <a:pt x="305135" y="8096"/>
                  </a:cubicBezTo>
                  <a:cubicBezTo>
                    <a:pt x="314127" y="12013"/>
                    <a:pt x="321998" y="16751"/>
                    <a:pt x="328042" y="21638"/>
                  </a:cubicBezTo>
                  <a:cubicBezTo>
                    <a:pt x="346397" y="18803"/>
                    <a:pt x="363260" y="16714"/>
                    <a:pt x="377997" y="15371"/>
                  </a:cubicBezTo>
                  <a:cubicBezTo>
                    <a:pt x="364044" y="20295"/>
                    <a:pt x="347853" y="25406"/>
                    <a:pt x="329982" y="30480"/>
                  </a:cubicBezTo>
                  <a:cubicBezTo>
                    <a:pt x="326550" y="37419"/>
                    <a:pt x="321364" y="44993"/>
                    <a:pt x="314798" y="52342"/>
                  </a:cubicBezTo>
                  <a:cubicBezTo>
                    <a:pt x="306478" y="61370"/>
                    <a:pt x="297599" y="68459"/>
                    <a:pt x="289802" y="72525"/>
                  </a:cubicBezTo>
                  <a:lnTo>
                    <a:pt x="289802" y="72525"/>
                  </a:lnTo>
                  <a:close/>
                  <a:moveTo>
                    <a:pt x="290287" y="191050"/>
                  </a:moveTo>
                  <a:cubicBezTo>
                    <a:pt x="297189" y="185603"/>
                    <a:pt x="304576" y="176985"/>
                    <a:pt x="310956" y="166465"/>
                  </a:cubicBezTo>
                  <a:cubicBezTo>
                    <a:pt x="314276" y="160943"/>
                    <a:pt x="316999" y="155422"/>
                    <a:pt x="319088" y="150162"/>
                  </a:cubicBezTo>
                  <a:cubicBezTo>
                    <a:pt x="319536" y="166166"/>
                    <a:pt x="320357" y="183216"/>
                    <a:pt x="321551" y="200974"/>
                  </a:cubicBezTo>
                  <a:cubicBezTo>
                    <a:pt x="314612" y="207727"/>
                    <a:pt x="307598" y="216643"/>
                    <a:pt x="301330" y="226977"/>
                  </a:cubicBezTo>
                  <a:cubicBezTo>
                    <a:pt x="293123" y="240557"/>
                    <a:pt x="287788" y="254137"/>
                    <a:pt x="285736" y="265292"/>
                  </a:cubicBezTo>
                  <a:cubicBezTo>
                    <a:pt x="294615" y="258278"/>
                    <a:pt x="304165" y="247198"/>
                    <a:pt x="312336" y="233618"/>
                  </a:cubicBezTo>
                  <a:cubicBezTo>
                    <a:pt x="316440" y="226828"/>
                    <a:pt x="319835" y="220038"/>
                    <a:pt x="322446" y="213547"/>
                  </a:cubicBezTo>
                  <a:cubicBezTo>
                    <a:pt x="322744" y="217389"/>
                    <a:pt x="323043" y="221269"/>
                    <a:pt x="323379" y="225186"/>
                  </a:cubicBezTo>
                  <a:cubicBezTo>
                    <a:pt x="324461" y="238356"/>
                    <a:pt x="325729" y="251227"/>
                    <a:pt x="327072" y="263650"/>
                  </a:cubicBezTo>
                  <a:cubicBezTo>
                    <a:pt x="322073" y="268724"/>
                    <a:pt x="317037" y="275253"/>
                    <a:pt x="312522" y="282714"/>
                  </a:cubicBezTo>
                  <a:cubicBezTo>
                    <a:pt x="306143" y="293272"/>
                    <a:pt x="302002" y="303830"/>
                    <a:pt x="300397" y="312448"/>
                  </a:cubicBezTo>
                  <a:cubicBezTo>
                    <a:pt x="307300" y="307001"/>
                    <a:pt x="314686" y="298421"/>
                    <a:pt x="321066" y="287863"/>
                  </a:cubicBezTo>
                  <a:cubicBezTo>
                    <a:pt x="323901" y="283162"/>
                    <a:pt x="326326" y="278424"/>
                    <a:pt x="328229" y="273872"/>
                  </a:cubicBezTo>
                  <a:cubicBezTo>
                    <a:pt x="332034" y="306516"/>
                    <a:pt x="336660" y="335728"/>
                    <a:pt x="341585" y="359119"/>
                  </a:cubicBezTo>
                  <a:cubicBezTo>
                    <a:pt x="342555" y="335205"/>
                    <a:pt x="342294" y="305658"/>
                    <a:pt x="340652" y="272828"/>
                  </a:cubicBezTo>
                  <a:cubicBezTo>
                    <a:pt x="343301" y="277006"/>
                    <a:pt x="346472" y="281222"/>
                    <a:pt x="350054" y="285400"/>
                  </a:cubicBezTo>
                  <a:cubicBezTo>
                    <a:pt x="358075" y="294764"/>
                    <a:pt x="366804" y="302002"/>
                    <a:pt x="374489" y="306255"/>
                  </a:cubicBezTo>
                  <a:cubicBezTo>
                    <a:pt x="371468" y="297973"/>
                    <a:pt x="365648" y="288273"/>
                    <a:pt x="357627" y="278909"/>
                  </a:cubicBezTo>
                  <a:cubicBezTo>
                    <a:pt x="351919" y="272268"/>
                    <a:pt x="345875" y="266709"/>
                    <a:pt x="340092" y="262494"/>
                  </a:cubicBezTo>
                  <a:cubicBezTo>
                    <a:pt x="339384" y="250033"/>
                    <a:pt x="338488" y="237125"/>
                    <a:pt x="337369" y="223918"/>
                  </a:cubicBezTo>
                  <a:cubicBezTo>
                    <a:pt x="337033" y="220001"/>
                    <a:pt x="336698" y="216158"/>
                    <a:pt x="336362" y="212315"/>
                  </a:cubicBezTo>
                  <a:cubicBezTo>
                    <a:pt x="340018" y="218285"/>
                    <a:pt x="344457" y="224403"/>
                    <a:pt x="349643" y="230447"/>
                  </a:cubicBezTo>
                  <a:cubicBezTo>
                    <a:pt x="359977" y="242497"/>
                    <a:pt x="371207" y="251824"/>
                    <a:pt x="381130" y="257271"/>
                  </a:cubicBezTo>
                  <a:cubicBezTo>
                    <a:pt x="377251" y="246638"/>
                    <a:pt x="369752" y="234103"/>
                    <a:pt x="359418" y="222053"/>
                  </a:cubicBezTo>
                  <a:cubicBezTo>
                    <a:pt x="351546" y="212875"/>
                    <a:pt x="343152" y="205264"/>
                    <a:pt x="335168" y="199743"/>
                  </a:cubicBezTo>
                  <a:cubicBezTo>
                    <a:pt x="333415" y="182022"/>
                    <a:pt x="331400" y="165084"/>
                    <a:pt x="329199" y="149229"/>
                  </a:cubicBezTo>
                  <a:cubicBezTo>
                    <a:pt x="332109" y="154042"/>
                    <a:pt x="335690" y="159078"/>
                    <a:pt x="339906" y="163965"/>
                  </a:cubicBezTo>
                  <a:cubicBezTo>
                    <a:pt x="347927" y="173329"/>
                    <a:pt x="356657" y="180567"/>
                    <a:pt x="364342" y="184820"/>
                  </a:cubicBezTo>
                  <a:cubicBezTo>
                    <a:pt x="361320" y="176538"/>
                    <a:pt x="355500" y="166838"/>
                    <a:pt x="347479" y="157474"/>
                  </a:cubicBezTo>
                  <a:cubicBezTo>
                    <a:pt x="341062" y="150012"/>
                    <a:pt x="334235" y="143894"/>
                    <a:pt x="327819" y="139566"/>
                  </a:cubicBezTo>
                  <a:cubicBezTo>
                    <a:pt x="325132" y="121174"/>
                    <a:pt x="322185" y="104460"/>
                    <a:pt x="319163" y="89985"/>
                  </a:cubicBezTo>
                  <a:cubicBezTo>
                    <a:pt x="318566" y="104796"/>
                    <a:pt x="318417" y="121771"/>
                    <a:pt x="318827" y="140350"/>
                  </a:cubicBezTo>
                  <a:cubicBezTo>
                    <a:pt x="313194" y="145685"/>
                    <a:pt x="307486" y="152848"/>
                    <a:pt x="302412" y="161279"/>
                  </a:cubicBezTo>
                  <a:cubicBezTo>
                    <a:pt x="296033" y="171874"/>
                    <a:pt x="291892" y="182432"/>
                    <a:pt x="290287" y="19105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97" name="Google Shape;3097;p35"/>
            <p:cNvSpPr/>
            <p:nvPr/>
          </p:nvSpPr>
          <p:spPr>
            <a:xfrm>
              <a:off x="5318666" y="584100"/>
              <a:ext cx="108974" cy="629260"/>
            </a:xfrm>
            <a:custGeom>
              <a:rect b="b" l="l" r="r" t="t"/>
              <a:pathLst>
                <a:path extrusionOk="0" h="629260" w="108974">
                  <a:moveTo>
                    <a:pt x="108974" y="0"/>
                  </a:moveTo>
                  <a:cubicBezTo>
                    <a:pt x="104983" y="83382"/>
                    <a:pt x="92037" y="195341"/>
                    <a:pt x="70884" y="317484"/>
                  </a:cubicBezTo>
                  <a:cubicBezTo>
                    <a:pt x="49730" y="439628"/>
                    <a:pt x="24287" y="549386"/>
                    <a:pt x="0" y="629261"/>
                  </a:cubicBezTo>
                  <a:cubicBezTo>
                    <a:pt x="3992" y="545879"/>
                    <a:pt x="16938" y="433920"/>
                    <a:pt x="38091" y="311776"/>
                  </a:cubicBezTo>
                  <a:cubicBezTo>
                    <a:pt x="59207" y="189670"/>
                    <a:pt x="84650" y="79912"/>
                    <a:pt x="10897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98" name="Google Shape;3098;p35"/>
            <p:cNvSpPr/>
            <p:nvPr/>
          </p:nvSpPr>
          <p:spPr>
            <a:xfrm>
              <a:off x="5320867" y="685463"/>
              <a:ext cx="173217" cy="134902"/>
            </a:xfrm>
            <a:custGeom>
              <a:rect b="b" l="l" r="r" t="t"/>
              <a:pathLst>
                <a:path extrusionOk="0" h="134902" w="173217">
                  <a:moveTo>
                    <a:pt x="0" y="0"/>
                  </a:moveTo>
                  <a:cubicBezTo>
                    <a:pt x="15110" y="14289"/>
                    <a:pt x="30741" y="36076"/>
                    <a:pt x="43538" y="62266"/>
                  </a:cubicBezTo>
                  <a:cubicBezTo>
                    <a:pt x="56334" y="88455"/>
                    <a:pt x="63870" y="114197"/>
                    <a:pt x="65847" y="134903"/>
                  </a:cubicBezTo>
                  <a:cubicBezTo>
                    <a:pt x="50738" y="120614"/>
                    <a:pt x="35106" y="98827"/>
                    <a:pt x="22310" y="72637"/>
                  </a:cubicBezTo>
                  <a:cubicBezTo>
                    <a:pt x="9514" y="46447"/>
                    <a:pt x="1940" y="20706"/>
                    <a:pt x="0" y="0"/>
                  </a:cubicBezTo>
                  <a:lnTo>
                    <a:pt x="0" y="0"/>
                  </a:lnTo>
                  <a:close/>
                  <a:moveTo>
                    <a:pt x="173218" y="29995"/>
                  </a:moveTo>
                  <a:cubicBezTo>
                    <a:pt x="154191" y="38352"/>
                    <a:pt x="132105" y="53610"/>
                    <a:pt x="111288" y="73980"/>
                  </a:cubicBezTo>
                  <a:cubicBezTo>
                    <a:pt x="90433" y="94313"/>
                    <a:pt x="74652" y="116025"/>
                    <a:pt x="65847" y="134866"/>
                  </a:cubicBezTo>
                  <a:cubicBezTo>
                    <a:pt x="84874" y="126509"/>
                    <a:pt x="106960" y="111250"/>
                    <a:pt x="127777" y="90880"/>
                  </a:cubicBezTo>
                  <a:cubicBezTo>
                    <a:pt x="148632" y="70548"/>
                    <a:pt x="164413" y="48835"/>
                    <a:pt x="173218" y="2999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99" name="Google Shape;3099;p35"/>
            <p:cNvSpPr/>
            <p:nvPr/>
          </p:nvSpPr>
          <p:spPr>
            <a:xfrm>
              <a:off x="5276472" y="793542"/>
              <a:ext cx="223060" cy="173665"/>
            </a:xfrm>
            <a:custGeom>
              <a:rect b="b" l="l" r="r" t="t"/>
              <a:pathLst>
                <a:path extrusionOk="0" h="173665" w="223060">
                  <a:moveTo>
                    <a:pt x="0" y="0"/>
                  </a:moveTo>
                  <a:cubicBezTo>
                    <a:pt x="19475" y="18392"/>
                    <a:pt x="39620" y="46447"/>
                    <a:pt x="56073" y="80173"/>
                  </a:cubicBezTo>
                  <a:cubicBezTo>
                    <a:pt x="72525" y="113862"/>
                    <a:pt x="82263" y="147028"/>
                    <a:pt x="84800" y="173665"/>
                  </a:cubicBezTo>
                  <a:cubicBezTo>
                    <a:pt x="65325" y="155273"/>
                    <a:pt x="45179" y="127218"/>
                    <a:pt x="28727" y="93529"/>
                  </a:cubicBezTo>
                  <a:cubicBezTo>
                    <a:pt x="12274" y="59803"/>
                    <a:pt x="2537" y="26675"/>
                    <a:pt x="0" y="0"/>
                  </a:cubicBezTo>
                  <a:lnTo>
                    <a:pt x="0" y="0"/>
                  </a:lnTo>
                  <a:close/>
                  <a:moveTo>
                    <a:pt x="223060" y="38650"/>
                  </a:moveTo>
                  <a:cubicBezTo>
                    <a:pt x="198549" y="49432"/>
                    <a:pt x="170158" y="69093"/>
                    <a:pt x="143297" y="95283"/>
                  </a:cubicBezTo>
                  <a:cubicBezTo>
                    <a:pt x="116473" y="121472"/>
                    <a:pt x="96141" y="149415"/>
                    <a:pt x="84800" y="173665"/>
                  </a:cubicBezTo>
                  <a:cubicBezTo>
                    <a:pt x="109310" y="162883"/>
                    <a:pt x="137738" y="143222"/>
                    <a:pt x="164562" y="117033"/>
                  </a:cubicBezTo>
                  <a:cubicBezTo>
                    <a:pt x="191386" y="90806"/>
                    <a:pt x="211718" y="62900"/>
                    <a:pt x="223060" y="3865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00" name="Google Shape;3100;p35"/>
            <p:cNvSpPr/>
            <p:nvPr/>
          </p:nvSpPr>
          <p:spPr>
            <a:xfrm>
              <a:off x="5271659" y="969409"/>
              <a:ext cx="173254" cy="134902"/>
            </a:xfrm>
            <a:custGeom>
              <a:rect b="b" l="l" r="r" t="t"/>
              <a:pathLst>
                <a:path extrusionOk="0" h="134902" w="173254">
                  <a:moveTo>
                    <a:pt x="0" y="0"/>
                  </a:moveTo>
                  <a:cubicBezTo>
                    <a:pt x="15109" y="14289"/>
                    <a:pt x="30741" y="36076"/>
                    <a:pt x="43537" y="62266"/>
                  </a:cubicBezTo>
                  <a:cubicBezTo>
                    <a:pt x="56334" y="88455"/>
                    <a:pt x="63870" y="114197"/>
                    <a:pt x="65847" y="134903"/>
                  </a:cubicBezTo>
                  <a:cubicBezTo>
                    <a:pt x="50738" y="120614"/>
                    <a:pt x="35106" y="98827"/>
                    <a:pt x="22310" y="72637"/>
                  </a:cubicBezTo>
                  <a:cubicBezTo>
                    <a:pt x="9550" y="46447"/>
                    <a:pt x="1977" y="20706"/>
                    <a:pt x="0" y="0"/>
                  </a:cubicBezTo>
                  <a:lnTo>
                    <a:pt x="0" y="0"/>
                  </a:lnTo>
                  <a:close/>
                  <a:moveTo>
                    <a:pt x="173255" y="29995"/>
                  </a:moveTo>
                  <a:cubicBezTo>
                    <a:pt x="154191" y="38352"/>
                    <a:pt x="132142" y="53648"/>
                    <a:pt x="111325" y="73980"/>
                  </a:cubicBezTo>
                  <a:cubicBezTo>
                    <a:pt x="90470" y="94313"/>
                    <a:pt x="74689" y="116025"/>
                    <a:pt x="65884" y="134866"/>
                  </a:cubicBezTo>
                  <a:cubicBezTo>
                    <a:pt x="84911" y="126509"/>
                    <a:pt x="106997" y="111250"/>
                    <a:pt x="127815" y="90880"/>
                  </a:cubicBezTo>
                  <a:cubicBezTo>
                    <a:pt x="148669" y="70511"/>
                    <a:pt x="164450" y="48835"/>
                    <a:pt x="173255" y="2999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01" name="Google Shape;3101;p35"/>
            <p:cNvSpPr/>
            <p:nvPr/>
          </p:nvSpPr>
          <p:spPr>
            <a:xfrm>
              <a:off x="5273525" y="1614040"/>
              <a:ext cx="92036" cy="253502"/>
            </a:xfrm>
            <a:custGeom>
              <a:rect b="b" l="l" r="r" t="t"/>
              <a:pathLst>
                <a:path extrusionOk="0" h="253502" w="92036">
                  <a:moveTo>
                    <a:pt x="63385" y="253503"/>
                  </a:moveTo>
                  <a:cubicBezTo>
                    <a:pt x="62228" y="230745"/>
                    <a:pt x="59393" y="202690"/>
                    <a:pt x="54953" y="171688"/>
                  </a:cubicBezTo>
                  <a:cubicBezTo>
                    <a:pt x="57826" y="175419"/>
                    <a:pt x="61183" y="179187"/>
                    <a:pt x="64952" y="182843"/>
                  </a:cubicBezTo>
                  <a:cubicBezTo>
                    <a:pt x="73383" y="191013"/>
                    <a:pt x="82299" y="197131"/>
                    <a:pt x="89985" y="200489"/>
                  </a:cubicBezTo>
                  <a:cubicBezTo>
                    <a:pt x="86403" y="192916"/>
                    <a:pt x="80024" y="184186"/>
                    <a:pt x="71592" y="176015"/>
                  </a:cubicBezTo>
                  <a:cubicBezTo>
                    <a:pt x="65623" y="170233"/>
                    <a:pt x="59393" y="165457"/>
                    <a:pt x="53536" y="161988"/>
                  </a:cubicBezTo>
                  <a:cubicBezTo>
                    <a:pt x="51782" y="150199"/>
                    <a:pt x="49768" y="138037"/>
                    <a:pt x="47604" y="125613"/>
                  </a:cubicBezTo>
                  <a:cubicBezTo>
                    <a:pt x="46970" y="121957"/>
                    <a:pt x="46298" y="118301"/>
                    <a:pt x="45627" y="114682"/>
                  </a:cubicBezTo>
                  <a:cubicBezTo>
                    <a:pt x="49618" y="120017"/>
                    <a:pt x="54394" y="125464"/>
                    <a:pt x="59803" y="130724"/>
                  </a:cubicBezTo>
                  <a:cubicBezTo>
                    <a:pt x="70660" y="141245"/>
                    <a:pt x="82151" y="149117"/>
                    <a:pt x="92037" y="153445"/>
                  </a:cubicBezTo>
                  <a:cubicBezTo>
                    <a:pt x="87411" y="143670"/>
                    <a:pt x="79203" y="132441"/>
                    <a:pt x="68347" y="121920"/>
                  </a:cubicBezTo>
                  <a:cubicBezTo>
                    <a:pt x="60065" y="113899"/>
                    <a:pt x="51409" y="107407"/>
                    <a:pt x="43388" y="102856"/>
                  </a:cubicBezTo>
                  <a:cubicBezTo>
                    <a:pt x="40180" y="86180"/>
                    <a:pt x="36785" y="70287"/>
                    <a:pt x="33315" y="55401"/>
                  </a:cubicBezTo>
                  <a:cubicBezTo>
                    <a:pt x="36486" y="59729"/>
                    <a:pt x="40366" y="64168"/>
                    <a:pt x="44769" y="68459"/>
                  </a:cubicBezTo>
                  <a:cubicBezTo>
                    <a:pt x="53200" y="76629"/>
                    <a:pt x="62116" y="82747"/>
                    <a:pt x="69802" y="86105"/>
                  </a:cubicBezTo>
                  <a:cubicBezTo>
                    <a:pt x="66220" y="78532"/>
                    <a:pt x="59840" y="69802"/>
                    <a:pt x="51409" y="61631"/>
                  </a:cubicBezTo>
                  <a:cubicBezTo>
                    <a:pt x="44694" y="55103"/>
                    <a:pt x="37643" y="49880"/>
                    <a:pt x="31189" y="46336"/>
                  </a:cubicBezTo>
                  <a:cubicBezTo>
                    <a:pt x="27010" y="29137"/>
                    <a:pt x="22795" y="13505"/>
                    <a:pt x="18616" y="0"/>
                  </a:cubicBezTo>
                  <a:cubicBezTo>
                    <a:pt x="19325" y="14102"/>
                    <a:pt x="20705" y="30219"/>
                    <a:pt x="22683" y="47828"/>
                  </a:cubicBezTo>
                  <a:cubicBezTo>
                    <a:pt x="17833" y="53387"/>
                    <a:pt x="12983" y="60699"/>
                    <a:pt x="8916" y="69130"/>
                  </a:cubicBezTo>
                  <a:cubicBezTo>
                    <a:pt x="3805" y="79726"/>
                    <a:pt x="783" y="90097"/>
                    <a:pt x="0" y="98454"/>
                  </a:cubicBezTo>
                  <a:cubicBezTo>
                    <a:pt x="6081" y="92671"/>
                    <a:pt x="12348" y="83867"/>
                    <a:pt x="17460" y="73309"/>
                  </a:cubicBezTo>
                  <a:cubicBezTo>
                    <a:pt x="20146" y="67787"/>
                    <a:pt x="22235" y="62303"/>
                    <a:pt x="23727" y="57117"/>
                  </a:cubicBezTo>
                  <a:cubicBezTo>
                    <a:pt x="25555" y="72264"/>
                    <a:pt x="27831" y="88381"/>
                    <a:pt x="30517" y="105132"/>
                  </a:cubicBezTo>
                  <a:cubicBezTo>
                    <a:pt x="24511" y="112145"/>
                    <a:pt x="18616" y="121211"/>
                    <a:pt x="13617" y="131583"/>
                  </a:cubicBezTo>
                  <a:cubicBezTo>
                    <a:pt x="7014" y="145200"/>
                    <a:pt x="3134" y="158556"/>
                    <a:pt x="2164" y="169300"/>
                  </a:cubicBezTo>
                  <a:cubicBezTo>
                    <a:pt x="9998" y="161876"/>
                    <a:pt x="18057" y="150535"/>
                    <a:pt x="24660" y="136917"/>
                  </a:cubicBezTo>
                  <a:cubicBezTo>
                    <a:pt x="27943" y="130128"/>
                    <a:pt x="30554" y="123375"/>
                    <a:pt x="32494" y="116958"/>
                  </a:cubicBezTo>
                  <a:cubicBezTo>
                    <a:pt x="33091" y="120577"/>
                    <a:pt x="33725" y="124233"/>
                    <a:pt x="34397" y="127926"/>
                  </a:cubicBezTo>
                  <a:cubicBezTo>
                    <a:pt x="36598" y="140350"/>
                    <a:pt x="38911" y="152437"/>
                    <a:pt x="41262" y="164114"/>
                  </a:cubicBezTo>
                  <a:cubicBezTo>
                    <a:pt x="36934" y="169375"/>
                    <a:pt x="32755" y="175978"/>
                    <a:pt x="29099" y="183477"/>
                  </a:cubicBezTo>
                  <a:cubicBezTo>
                    <a:pt x="23988" y="194035"/>
                    <a:pt x="20967" y="204444"/>
                    <a:pt x="20183" y="212763"/>
                  </a:cubicBezTo>
                  <a:cubicBezTo>
                    <a:pt x="26264" y="206980"/>
                    <a:pt x="32532" y="198176"/>
                    <a:pt x="37643" y="187618"/>
                  </a:cubicBezTo>
                  <a:cubicBezTo>
                    <a:pt x="39919" y="182880"/>
                    <a:pt x="41784" y="178217"/>
                    <a:pt x="43239" y="173740"/>
                  </a:cubicBezTo>
                  <a:cubicBezTo>
                    <a:pt x="49730" y="204369"/>
                    <a:pt x="56669" y="231715"/>
                    <a:pt x="63385" y="253503"/>
                  </a:cubicBezTo>
                  <a:lnTo>
                    <a:pt x="63385" y="253503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02" name="Google Shape;3102;p35"/>
            <p:cNvSpPr/>
            <p:nvPr/>
          </p:nvSpPr>
          <p:spPr>
            <a:xfrm>
              <a:off x="4519247" y="967879"/>
              <a:ext cx="475853" cy="295249"/>
            </a:xfrm>
            <a:custGeom>
              <a:rect b="b" l="l" r="r" t="t"/>
              <a:pathLst>
                <a:path extrusionOk="0" h="295249" w="475853">
                  <a:moveTo>
                    <a:pt x="0" y="9998"/>
                  </a:moveTo>
                  <a:cubicBezTo>
                    <a:pt x="16826" y="20594"/>
                    <a:pt x="38315" y="32644"/>
                    <a:pt x="62676" y="45067"/>
                  </a:cubicBezTo>
                  <a:cubicBezTo>
                    <a:pt x="58573" y="45254"/>
                    <a:pt x="54170" y="45739"/>
                    <a:pt x="49656" y="46559"/>
                  </a:cubicBezTo>
                  <a:cubicBezTo>
                    <a:pt x="39546" y="48425"/>
                    <a:pt x="30666" y="51633"/>
                    <a:pt x="24362" y="55401"/>
                  </a:cubicBezTo>
                  <a:cubicBezTo>
                    <a:pt x="31599" y="56670"/>
                    <a:pt x="41038" y="56520"/>
                    <a:pt x="51185" y="54692"/>
                  </a:cubicBezTo>
                  <a:cubicBezTo>
                    <a:pt x="58349" y="53387"/>
                    <a:pt x="64915" y="51372"/>
                    <a:pt x="70361" y="48984"/>
                  </a:cubicBezTo>
                  <a:cubicBezTo>
                    <a:pt x="79651" y="53648"/>
                    <a:pt x="89351" y="58348"/>
                    <a:pt x="99349" y="63012"/>
                  </a:cubicBezTo>
                  <a:cubicBezTo>
                    <a:pt x="102297" y="64392"/>
                    <a:pt x="105244" y="65773"/>
                    <a:pt x="108154" y="67078"/>
                  </a:cubicBezTo>
                  <a:cubicBezTo>
                    <a:pt x="102297" y="67228"/>
                    <a:pt x="96029" y="67862"/>
                    <a:pt x="89500" y="69056"/>
                  </a:cubicBezTo>
                  <a:cubicBezTo>
                    <a:pt x="76480" y="71443"/>
                    <a:pt x="65027" y="75584"/>
                    <a:pt x="56931" y="80397"/>
                  </a:cubicBezTo>
                  <a:cubicBezTo>
                    <a:pt x="66220" y="82039"/>
                    <a:pt x="78420" y="81852"/>
                    <a:pt x="91440" y="79464"/>
                  </a:cubicBezTo>
                  <a:cubicBezTo>
                    <a:pt x="101364" y="77636"/>
                    <a:pt x="110392" y="74801"/>
                    <a:pt x="117704" y="71406"/>
                  </a:cubicBezTo>
                  <a:cubicBezTo>
                    <a:pt x="131247" y="77487"/>
                    <a:pt x="144305" y="83083"/>
                    <a:pt x="156690" y="88082"/>
                  </a:cubicBezTo>
                  <a:cubicBezTo>
                    <a:pt x="151990" y="88157"/>
                    <a:pt x="146879" y="88642"/>
                    <a:pt x="141581" y="89612"/>
                  </a:cubicBezTo>
                  <a:cubicBezTo>
                    <a:pt x="131471" y="91477"/>
                    <a:pt x="122591" y="94686"/>
                    <a:pt x="116287" y="98416"/>
                  </a:cubicBezTo>
                  <a:cubicBezTo>
                    <a:pt x="123524" y="99685"/>
                    <a:pt x="133000" y="99536"/>
                    <a:pt x="143073" y="97708"/>
                  </a:cubicBezTo>
                  <a:cubicBezTo>
                    <a:pt x="151132" y="96215"/>
                    <a:pt x="158444" y="93865"/>
                    <a:pt x="164226" y="91067"/>
                  </a:cubicBezTo>
                  <a:cubicBezTo>
                    <a:pt x="178627" y="96738"/>
                    <a:pt x="191946" y="101588"/>
                    <a:pt x="203660" y="105430"/>
                  </a:cubicBezTo>
                  <a:cubicBezTo>
                    <a:pt x="193214" y="98864"/>
                    <a:pt x="181015" y="91738"/>
                    <a:pt x="167435" y="84352"/>
                  </a:cubicBezTo>
                  <a:cubicBezTo>
                    <a:pt x="165942" y="78159"/>
                    <a:pt x="163182" y="71070"/>
                    <a:pt x="159227" y="63982"/>
                  </a:cubicBezTo>
                  <a:cubicBezTo>
                    <a:pt x="154265" y="55065"/>
                    <a:pt x="148371" y="47753"/>
                    <a:pt x="142812" y="43015"/>
                  </a:cubicBezTo>
                  <a:cubicBezTo>
                    <a:pt x="143857" y="50216"/>
                    <a:pt x="146953" y="59020"/>
                    <a:pt x="151915" y="67936"/>
                  </a:cubicBezTo>
                  <a:cubicBezTo>
                    <a:pt x="154489" y="72600"/>
                    <a:pt x="157362" y="76816"/>
                    <a:pt x="160272" y="80472"/>
                  </a:cubicBezTo>
                  <a:cubicBezTo>
                    <a:pt x="148520" y="74167"/>
                    <a:pt x="135873" y="67713"/>
                    <a:pt x="122554" y="61221"/>
                  </a:cubicBezTo>
                  <a:cubicBezTo>
                    <a:pt x="120577" y="53461"/>
                    <a:pt x="117107" y="44769"/>
                    <a:pt x="112220" y="36039"/>
                  </a:cubicBezTo>
                  <a:cubicBezTo>
                    <a:pt x="105841" y="24585"/>
                    <a:pt x="98267" y="15147"/>
                    <a:pt x="91104" y="9066"/>
                  </a:cubicBezTo>
                  <a:cubicBezTo>
                    <a:pt x="92447" y="18318"/>
                    <a:pt x="96439" y="29697"/>
                    <a:pt x="102819" y="41150"/>
                  </a:cubicBezTo>
                  <a:cubicBezTo>
                    <a:pt x="105990" y="46895"/>
                    <a:pt x="109497" y="52118"/>
                    <a:pt x="113078" y="56670"/>
                  </a:cubicBezTo>
                  <a:cubicBezTo>
                    <a:pt x="110168" y="55289"/>
                    <a:pt x="107258" y="53909"/>
                    <a:pt x="104311" y="52529"/>
                  </a:cubicBezTo>
                  <a:cubicBezTo>
                    <a:pt x="94313" y="47865"/>
                    <a:pt x="84538" y="43426"/>
                    <a:pt x="74987" y="39247"/>
                  </a:cubicBezTo>
                  <a:cubicBezTo>
                    <a:pt x="73421" y="33577"/>
                    <a:pt x="70846" y="27272"/>
                    <a:pt x="67302" y="20967"/>
                  </a:cubicBezTo>
                  <a:cubicBezTo>
                    <a:pt x="62340" y="12050"/>
                    <a:pt x="56446" y="4738"/>
                    <a:pt x="50887" y="0"/>
                  </a:cubicBezTo>
                  <a:cubicBezTo>
                    <a:pt x="51932" y="7200"/>
                    <a:pt x="55028" y="16005"/>
                    <a:pt x="59990" y="24921"/>
                  </a:cubicBezTo>
                  <a:cubicBezTo>
                    <a:pt x="62191" y="28913"/>
                    <a:pt x="64616" y="32569"/>
                    <a:pt x="67078" y="35815"/>
                  </a:cubicBezTo>
                  <a:cubicBezTo>
                    <a:pt x="41971" y="24959"/>
                    <a:pt x="18952" y="16154"/>
                    <a:pt x="0" y="9998"/>
                  </a:cubicBezTo>
                  <a:lnTo>
                    <a:pt x="0" y="9998"/>
                  </a:lnTo>
                  <a:close/>
                  <a:moveTo>
                    <a:pt x="410678" y="140238"/>
                  </a:moveTo>
                  <a:cubicBezTo>
                    <a:pt x="417766" y="140760"/>
                    <a:pt x="426645" y="143148"/>
                    <a:pt x="435674" y="147326"/>
                  </a:cubicBezTo>
                  <a:cubicBezTo>
                    <a:pt x="440412" y="149527"/>
                    <a:pt x="444739" y="151990"/>
                    <a:pt x="448507" y="154564"/>
                  </a:cubicBezTo>
                  <a:cubicBezTo>
                    <a:pt x="441568" y="143633"/>
                    <a:pt x="434368" y="131844"/>
                    <a:pt x="427093" y="119420"/>
                  </a:cubicBezTo>
                  <a:cubicBezTo>
                    <a:pt x="419371" y="118040"/>
                    <a:pt x="410641" y="115279"/>
                    <a:pt x="401762" y="111176"/>
                  </a:cubicBezTo>
                  <a:cubicBezTo>
                    <a:pt x="390122" y="105803"/>
                    <a:pt x="380384" y="99125"/>
                    <a:pt x="373930" y="92597"/>
                  </a:cubicBezTo>
                  <a:cubicBezTo>
                    <a:pt x="383071" y="93268"/>
                    <a:pt x="394487" y="96327"/>
                    <a:pt x="406126" y="101737"/>
                  </a:cubicBezTo>
                  <a:cubicBezTo>
                    <a:pt x="411947" y="104423"/>
                    <a:pt x="417319" y="107445"/>
                    <a:pt x="421982" y="110579"/>
                  </a:cubicBezTo>
                  <a:cubicBezTo>
                    <a:pt x="420415" y="107855"/>
                    <a:pt x="418886" y="105132"/>
                    <a:pt x="417319" y="102371"/>
                  </a:cubicBezTo>
                  <a:cubicBezTo>
                    <a:pt x="412059" y="93044"/>
                    <a:pt x="407059" y="83867"/>
                    <a:pt x="402358" y="74950"/>
                  </a:cubicBezTo>
                  <a:cubicBezTo>
                    <a:pt x="396688" y="73831"/>
                    <a:pt x="390345" y="71742"/>
                    <a:pt x="383966" y="68795"/>
                  </a:cubicBezTo>
                  <a:cubicBezTo>
                    <a:pt x="374900" y="64616"/>
                    <a:pt x="367364" y="59430"/>
                    <a:pt x="362365" y="54357"/>
                  </a:cubicBezTo>
                  <a:cubicBezTo>
                    <a:pt x="369454" y="54879"/>
                    <a:pt x="378333" y="57267"/>
                    <a:pt x="387361" y="61445"/>
                  </a:cubicBezTo>
                  <a:cubicBezTo>
                    <a:pt x="391390" y="63310"/>
                    <a:pt x="395158" y="65362"/>
                    <a:pt x="398516" y="67563"/>
                  </a:cubicBezTo>
                  <a:cubicBezTo>
                    <a:pt x="386279" y="43985"/>
                    <a:pt x="376094" y="22310"/>
                    <a:pt x="368782" y="4440"/>
                  </a:cubicBezTo>
                  <a:cubicBezTo>
                    <a:pt x="380273" y="19997"/>
                    <a:pt x="393517" y="39919"/>
                    <a:pt x="407320" y="62639"/>
                  </a:cubicBezTo>
                  <a:cubicBezTo>
                    <a:pt x="407208" y="58647"/>
                    <a:pt x="407395" y="54357"/>
                    <a:pt x="407880" y="49954"/>
                  </a:cubicBezTo>
                  <a:cubicBezTo>
                    <a:pt x="408999" y="40068"/>
                    <a:pt x="411536" y="31226"/>
                    <a:pt x="414782" y="24921"/>
                  </a:cubicBezTo>
                  <a:cubicBezTo>
                    <a:pt x="416498" y="31823"/>
                    <a:pt x="417020" y="40963"/>
                    <a:pt x="415901" y="50887"/>
                  </a:cubicBezTo>
                  <a:cubicBezTo>
                    <a:pt x="415118" y="57901"/>
                    <a:pt x="413588" y="64392"/>
                    <a:pt x="411610" y="69802"/>
                  </a:cubicBezTo>
                  <a:cubicBezTo>
                    <a:pt x="416796" y="78494"/>
                    <a:pt x="422057" y="87523"/>
                    <a:pt x="427280" y="96850"/>
                  </a:cubicBezTo>
                  <a:cubicBezTo>
                    <a:pt x="428847" y="99610"/>
                    <a:pt x="430376" y="102371"/>
                    <a:pt x="431868" y="105094"/>
                  </a:cubicBezTo>
                  <a:cubicBezTo>
                    <a:pt x="431607" y="99424"/>
                    <a:pt x="431794" y="93305"/>
                    <a:pt x="432540" y="86926"/>
                  </a:cubicBezTo>
                  <a:cubicBezTo>
                    <a:pt x="433995" y="74167"/>
                    <a:pt x="437278" y="62825"/>
                    <a:pt x="441419" y="54655"/>
                  </a:cubicBezTo>
                  <a:cubicBezTo>
                    <a:pt x="443658" y="63534"/>
                    <a:pt x="444292" y="75323"/>
                    <a:pt x="442837" y="88082"/>
                  </a:cubicBezTo>
                  <a:cubicBezTo>
                    <a:pt x="441718" y="97820"/>
                    <a:pt x="439554" y="106699"/>
                    <a:pt x="436756" y="114011"/>
                  </a:cubicBezTo>
                  <a:cubicBezTo>
                    <a:pt x="443620" y="126658"/>
                    <a:pt x="449962" y="138932"/>
                    <a:pt x="455670" y="150535"/>
                  </a:cubicBezTo>
                  <a:cubicBezTo>
                    <a:pt x="455410" y="145983"/>
                    <a:pt x="455558" y="140984"/>
                    <a:pt x="456155" y="135836"/>
                  </a:cubicBezTo>
                  <a:cubicBezTo>
                    <a:pt x="457275" y="125949"/>
                    <a:pt x="459812" y="117145"/>
                    <a:pt x="463057" y="110802"/>
                  </a:cubicBezTo>
                  <a:cubicBezTo>
                    <a:pt x="464773" y="117704"/>
                    <a:pt x="465296" y="126845"/>
                    <a:pt x="464177" y="136768"/>
                  </a:cubicBezTo>
                  <a:cubicBezTo>
                    <a:pt x="463281" y="144677"/>
                    <a:pt x="461491" y="151878"/>
                    <a:pt x="459140" y="157698"/>
                  </a:cubicBezTo>
                  <a:cubicBezTo>
                    <a:pt x="465669" y="171240"/>
                    <a:pt x="471302" y="183738"/>
                    <a:pt x="475854" y="194818"/>
                  </a:cubicBezTo>
                  <a:cubicBezTo>
                    <a:pt x="468728" y="185193"/>
                    <a:pt x="460968" y="173889"/>
                    <a:pt x="452760" y="161279"/>
                  </a:cubicBezTo>
                  <a:cubicBezTo>
                    <a:pt x="446568" y="160272"/>
                    <a:pt x="439479" y="158071"/>
                    <a:pt x="432279" y="154750"/>
                  </a:cubicBezTo>
                  <a:cubicBezTo>
                    <a:pt x="423251" y="150460"/>
                    <a:pt x="415677" y="145274"/>
                    <a:pt x="410678" y="140238"/>
                  </a:cubicBezTo>
                  <a:lnTo>
                    <a:pt x="410678" y="140238"/>
                  </a:lnTo>
                  <a:close/>
                  <a:moveTo>
                    <a:pt x="287303" y="202504"/>
                  </a:moveTo>
                  <a:cubicBezTo>
                    <a:pt x="293757" y="205451"/>
                    <a:pt x="302786" y="207727"/>
                    <a:pt x="312970" y="208697"/>
                  </a:cubicBezTo>
                  <a:cubicBezTo>
                    <a:pt x="318305" y="209219"/>
                    <a:pt x="323417" y="209294"/>
                    <a:pt x="328117" y="209070"/>
                  </a:cubicBezTo>
                  <a:cubicBezTo>
                    <a:pt x="316029" y="214405"/>
                    <a:pt x="303233" y="220299"/>
                    <a:pt x="290026" y="226679"/>
                  </a:cubicBezTo>
                  <a:cubicBezTo>
                    <a:pt x="282565" y="224142"/>
                    <a:pt x="273425" y="222202"/>
                    <a:pt x="263426" y="221232"/>
                  </a:cubicBezTo>
                  <a:cubicBezTo>
                    <a:pt x="250331" y="219963"/>
                    <a:pt x="238169" y="220635"/>
                    <a:pt x="228954" y="222724"/>
                  </a:cubicBezTo>
                  <a:cubicBezTo>
                    <a:pt x="237274" y="226492"/>
                    <a:pt x="248876" y="229477"/>
                    <a:pt x="261971" y="230708"/>
                  </a:cubicBezTo>
                  <a:cubicBezTo>
                    <a:pt x="268537" y="231342"/>
                    <a:pt x="274842" y="231491"/>
                    <a:pt x="280662" y="231230"/>
                  </a:cubicBezTo>
                  <a:cubicBezTo>
                    <a:pt x="277827" y="232648"/>
                    <a:pt x="274955" y="234066"/>
                    <a:pt x="272082" y="235483"/>
                  </a:cubicBezTo>
                  <a:cubicBezTo>
                    <a:pt x="262345" y="240370"/>
                    <a:pt x="252906" y="245220"/>
                    <a:pt x="243840" y="250033"/>
                  </a:cubicBezTo>
                  <a:cubicBezTo>
                    <a:pt x="238281" y="248242"/>
                    <a:pt x="231640" y="246899"/>
                    <a:pt x="224440" y="246190"/>
                  </a:cubicBezTo>
                  <a:cubicBezTo>
                    <a:pt x="214256" y="245220"/>
                    <a:pt x="204817" y="245743"/>
                    <a:pt x="197654" y="247347"/>
                  </a:cubicBezTo>
                  <a:cubicBezTo>
                    <a:pt x="204108" y="250294"/>
                    <a:pt x="213136" y="252570"/>
                    <a:pt x="223321" y="253540"/>
                  </a:cubicBezTo>
                  <a:cubicBezTo>
                    <a:pt x="227872" y="253988"/>
                    <a:pt x="232275" y="254099"/>
                    <a:pt x="236379" y="253988"/>
                  </a:cubicBezTo>
                  <a:cubicBezTo>
                    <a:pt x="212651" y="266784"/>
                    <a:pt x="191797" y="279058"/>
                    <a:pt x="175493" y="289691"/>
                  </a:cubicBezTo>
                  <a:cubicBezTo>
                    <a:pt x="194110" y="282863"/>
                    <a:pt x="216643" y="273387"/>
                    <a:pt x="241266" y="262009"/>
                  </a:cubicBezTo>
                  <a:cubicBezTo>
                    <a:pt x="238953" y="265105"/>
                    <a:pt x="236751" y="268537"/>
                    <a:pt x="234700" y="272268"/>
                  </a:cubicBezTo>
                  <a:cubicBezTo>
                    <a:pt x="230186" y="280588"/>
                    <a:pt x="227499" y="288758"/>
                    <a:pt x="226791" y="295249"/>
                  </a:cubicBezTo>
                  <a:cubicBezTo>
                    <a:pt x="232125" y="290623"/>
                    <a:pt x="237647" y="283647"/>
                    <a:pt x="242161" y="275327"/>
                  </a:cubicBezTo>
                  <a:cubicBezTo>
                    <a:pt x="245370" y="269433"/>
                    <a:pt x="247645" y="263613"/>
                    <a:pt x="248951" y="258390"/>
                  </a:cubicBezTo>
                  <a:cubicBezTo>
                    <a:pt x="258278" y="253988"/>
                    <a:pt x="267829" y="249361"/>
                    <a:pt x="277566" y="244474"/>
                  </a:cubicBezTo>
                  <a:cubicBezTo>
                    <a:pt x="280439" y="243019"/>
                    <a:pt x="283311" y="241602"/>
                    <a:pt x="286147" y="240147"/>
                  </a:cubicBezTo>
                  <a:cubicBezTo>
                    <a:pt x="282789" y="244474"/>
                    <a:pt x="279543" y="249399"/>
                    <a:pt x="276633" y="254771"/>
                  </a:cubicBezTo>
                  <a:cubicBezTo>
                    <a:pt x="270813" y="265515"/>
                    <a:pt x="267381" y="275999"/>
                    <a:pt x="266486" y="284393"/>
                  </a:cubicBezTo>
                  <a:cubicBezTo>
                    <a:pt x="273350" y="278424"/>
                    <a:pt x="280476" y="269470"/>
                    <a:pt x="286296" y="258726"/>
                  </a:cubicBezTo>
                  <a:cubicBezTo>
                    <a:pt x="290735" y="250555"/>
                    <a:pt x="293794" y="242497"/>
                    <a:pt x="295399" y="235409"/>
                  </a:cubicBezTo>
                  <a:cubicBezTo>
                    <a:pt x="308382" y="228656"/>
                    <a:pt x="320693" y="222015"/>
                    <a:pt x="332109" y="215561"/>
                  </a:cubicBezTo>
                  <a:cubicBezTo>
                    <a:pt x="329348" y="219031"/>
                    <a:pt x="326736" y="223023"/>
                    <a:pt x="324349" y="227388"/>
                  </a:cubicBezTo>
                  <a:cubicBezTo>
                    <a:pt x="319835" y="235707"/>
                    <a:pt x="317149" y="243877"/>
                    <a:pt x="316440" y="250406"/>
                  </a:cubicBezTo>
                  <a:cubicBezTo>
                    <a:pt x="321775" y="245780"/>
                    <a:pt x="327296" y="238804"/>
                    <a:pt x="331811" y="230484"/>
                  </a:cubicBezTo>
                  <a:cubicBezTo>
                    <a:pt x="335429" y="223843"/>
                    <a:pt x="337854" y="217315"/>
                    <a:pt x="339048" y="211607"/>
                  </a:cubicBezTo>
                  <a:cubicBezTo>
                    <a:pt x="352218" y="204033"/>
                    <a:pt x="364081" y="196796"/>
                    <a:pt x="374154" y="190230"/>
                  </a:cubicBezTo>
                  <a:cubicBezTo>
                    <a:pt x="362626" y="194483"/>
                    <a:pt x="349569" y="199706"/>
                    <a:pt x="335504" y="205787"/>
                  </a:cubicBezTo>
                  <a:cubicBezTo>
                    <a:pt x="329572" y="203660"/>
                    <a:pt x="322185" y="202056"/>
                    <a:pt x="314052" y="201272"/>
                  </a:cubicBezTo>
                  <a:cubicBezTo>
                    <a:pt x="303904" y="200377"/>
                    <a:pt x="294429" y="200899"/>
                    <a:pt x="287303" y="202504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03" name="Google Shape;3103;p35"/>
            <p:cNvSpPr/>
            <p:nvPr/>
          </p:nvSpPr>
          <p:spPr>
            <a:xfrm>
              <a:off x="5585973" y="567349"/>
              <a:ext cx="386540" cy="446940"/>
            </a:xfrm>
            <a:custGeom>
              <a:rect b="b" l="l" r="r" t="t"/>
              <a:pathLst>
                <a:path extrusionOk="0" h="446940" w="386540">
                  <a:moveTo>
                    <a:pt x="381392" y="0"/>
                  </a:moveTo>
                  <a:cubicBezTo>
                    <a:pt x="372475" y="17870"/>
                    <a:pt x="360276" y="39471"/>
                    <a:pt x="345651" y="62937"/>
                  </a:cubicBezTo>
                  <a:cubicBezTo>
                    <a:pt x="349494" y="60848"/>
                    <a:pt x="353747" y="58908"/>
                    <a:pt x="358336" y="57155"/>
                  </a:cubicBezTo>
                  <a:cubicBezTo>
                    <a:pt x="368632" y="53237"/>
                    <a:pt x="378594" y="51148"/>
                    <a:pt x="386540" y="50887"/>
                  </a:cubicBezTo>
                  <a:cubicBezTo>
                    <a:pt x="380757" y="55849"/>
                    <a:pt x="372102" y="60811"/>
                    <a:pt x="361805" y="64728"/>
                  </a:cubicBezTo>
                  <a:cubicBezTo>
                    <a:pt x="354530" y="67489"/>
                    <a:pt x="347368" y="69354"/>
                    <a:pt x="340988" y="70324"/>
                  </a:cubicBezTo>
                  <a:cubicBezTo>
                    <a:pt x="335355" y="79203"/>
                    <a:pt x="329385" y="88343"/>
                    <a:pt x="323155" y="97596"/>
                  </a:cubicBezTo>
                  <a:cubicBezTo>
                    <a:pt x="321290" y="100319"/>
                    <a:pt x="319462" y="103043"/>
                    <a:pt x="317634" y="105729"/>
                  </a:cubicBezTo>
                  <a:cubicBezTo>
                    <a:pt x="323006" y="102707"/>
                    <a:pt x="329087" y="99834"/>
                    <a:pt x="335728" y="97335"/>
                  </a:cubicBezTo>
                  <a:cubicBezTo>
                    <a:pt x="348971" y="92298"/>
                    <a:pt x="361805" y="89575"/>
                    <a:pt x="372065" y="89239"/>
                  </a:cubicBezTo>
                  <a:cubicBezTo>
                    <a:pt x="364603" y="95618"/>
                    <a:pt x="353449" y="102035"/>
                    <a:pt x="340242" y="107072"/>
                  </a:cubicBezTo>
                  <a:cubicBezTo>
                    <a:pt x="330132" y="110914"/>
                    <a:pt x="320245" y="113414"/>
                    <a:pt x="311590" y="114533"/>
                  </a:cubicBezTo>
                  <a:cubicBezTo>
                    <a:pt x="302972" y="126882"/>
                    <a:pt x="294466" y="138559"/>
                    <a:pt x="286296" y="149378"/>
                  </a:cubicBezTo>
                  <a:cubicBezTo>
                    <a:pt x="290586" y="146916"/>
                    <a:pt x="295548" y="144565"/>
                    <a:pt x="300920" y="142514"/>
                  </a:cubicBezTo>
                  <a:cubicBezTo>
                    <a:pt x="311179" y="138596"/>
                    <a:pt x="321178" y="136507"/>
                    <a:pt x="329124" y="136246"/>
                  </a:cubicBezTo>
                  <a:cubicBezTo>
                    <a:pt x="323341" y="141208"/>
                    <a:pt x="314686" y="146170"/>
                    <a:pt x="304390" y="150087"/>
                  </a:cubicBezTo>
                  <a:cubicBezTo>
                    <a:pt x="296182" y="153221"/>
                    <a:pt x="288161" y="155161"/>
                    <a:pt x="281222" y="155982"/>
                  </a:cubicBezTo>
                  <a:cubicBezTo>
                    <a:pt x="271596" y="168479"/>
                    <a:pt x="262419" y="179634"/>
                    <a:pt x="254099" y="189148"/>
                  </a:cubicBezTo>
                  <a:cubicBezTo>
                    <a:pt x="259621" y="178067"/>
                    <a:pt x="266411" y="165569"/>
                    <a:pt x="274245" y="152102"/>
                  </a:cubicBezTo>
                  <a:cubicBezTo>
                    <a:pt x="271858" y="146132"/>
                    <a:pt x="270141" y="138746"/>
                    <a:pt x="269433" y="130724"/>
                  </a:cubicBezTo>
                  <a:cubicBezTo>
                    <a:pt x="268575" y="120652"/>
                    <a:pt x="269507" y="111362"/>
                    <a:pt x="271708" y="104460"/>
                  </a:cubicBezTo>
                  <a:cubicBezTo>
                    <a:pt x="275066" y="110989"/>
                    <a:pt x="277565" y="120017"/>
                    <a:pt x="278424" y="130090"/>
                  </a:cubicBezTo>
                  <a:cubicBezTo>
                    <a:pt x="278871" y="135351"/>
                    <a:pt x="278834" y="140424"/>
                    <a:pt x="278386" y="145013"/>
                  </a:cubicBezTo>
                  <a:cubicBezTo>
                    <a:pt x="285251" y="133448"/>
                    <a:pt x="292824" y="121248"/>
                    <a:pt x="300994" y="108676"/>
                  </a:cubicBezTo>
                  <a:cubicBezTo>
                    <a:pt x="298122" y="101177"/>
                    <a:pt x="296070" y="92074"/>
                    <a:pt x="295212" y="82151"/>
                  </a:cubicBezTo>
                  <a:cubicBezTo>
                    <a:pt x="294093" y="69168"/>
                    <a:pt x="295286" y="57229"/>
                    <a:pt x="298159" y="48313"/>
                  </a:cubicBezTo>
                  <a:cubicBezTo>
                    <a:pt x="302487" y="56744"/>
                    <a:pt x="305695" y="68347"/>
                    <a:pt x="306815" y="81330"/>
                  </a:cubicBezTo>
                  <a:cubicBezTo>
                    <a:pt x="307374" y="87821"/>
                    <a:pt x="307337" y="94052"/>
                    <a:pt x="306852" y="99760"/>
                  </a:cubicBezTo>
                  <a:cubicBezTo>
                    <a:pt x="308643" y="97036"/>
                    <a:pt x="310471" y="94313"/>
                    <a:pt x="312299" y="91589"/>
                  </a:cubicBezTo>
                  <a:cubicBezTo>
                    <a:pt x="318529" y="82337"/>
                    <a:pt x="324759" y="73346"/>
                    <a:pt x="330878" y="64728"/>
                  </a:cubicBezTo>
                  <a:cubicBezTo>
                    <a:pt x="328900" y="59132"/>
                    <a:pt x="327446" y="52529"/>
                    <a:pt x="326849" y="45366"/>
                  </a:cubicBezTo>
                  <a:cubicBezTo>
                    <a:pt x="325991" y="35293"/>
                    <a:pt x="326923" y="26003"/>
                    <a:pt x="329124" y="19101"/>
                  </a:cubicBezTo>
                  <a:cubicBezTo>
                    <a:pt x="332482" y="25630"/>
                    <a:pt x="334981" y="34658"/>
                    <a:pt x="335840" y="44731"/>
                  </a:cubicBezTo>
                  <a:cubicBezTo>
                    <a:pt x="336213" y="49246"/>
                    <a:pt x="336250" y="53573"/>
                    <a:pt x="335951" y="57602"/>
                  </a:cubicBezTo>
                  <a:cubicBezTo>
                    <a:pt x="352329" y="35069"/>
                    <a:pt x="367924" y="15333"/>
                    <a:pt x="381392" y="0"/>
                  </a:cubicBezTo>
                  <a:lnTo>
                    <a:pt x="381392" y="0"/>
                  </a:lnTo>
                  <a:close/>
                  <a:moveTo>
                    <a:pt x="85993" y="350800"/>
                  </a:moveTo>
                  <a:cubicBezTo>
                    <a:pt x="79315" y="355911"/>
                    <a:pt x="72077" y="364044"/>
                    <a:pt x="65847" y="374042"/>
                  </a:cubicBezTo>
                  <a:cubicBezTo>
                    <a:pt x="62564" y="379265"/>
                    <a:pt x="59878" y="384526"/>
                    <a:pt x="57826" y="389525"/>
                  </a:cubicBezTo>
                  <a:cubicBezTo>
                    <a:pt x="57639" y="374191"/>
                    <a:pt x="57080" y="357888"/>
                    <a:pt x="56222" y="340839"/>
                  </a:cubicBezTo>
                  <a:cubicBezTo>
                    <a:pt x="62937" y="334497"/>
                    <a:pt x="69839" y="326065"/>
                    <a:pt x="75957" y="316253"/>
                  </a:cubicBezTo>
                  <a:cubicBezTo>
                    <a:pt x="84016" y="303382"/>
                    <a:pt x="89313" y="290437"/>
                    <a:pt x="91440" y="279804"/>
                  </a:cubicBezTo>
                  <a:cubicBezTo>
                    <a:pt x="82822" y="286408"/>
                    <a:pt x="73532" y="296854"/>
                    <a:pt x="65511" y="309725"/>
                  </a:cubicBezTo>
                  <a:cubicBezTo>
                    <a:pt x="61482" y="316179"/>
                    <a:pt x="58162" y="322633"/>
                    <a:pt x="55551" y="328789"/>
                  </a:cubicBezTo>
                  <a:cubicBezTo>
                    <a:pt x="55326" y="325095"/>
                    <a:pt x="55103" y="321402"/>
                    <a:pt x="54841" y="317634"/>
                  </a:cubicBezTo>
                  <a:cubicBezTo>
                    <a:pt x="53983" y="304987"/>
                    <a:pt x="52976" y="292675"/>
                    <a:pt x="51857" y="280737"/>
                  </a:cubicBezTo>
                  <a:cubicBezTo>
                    <a:pt x="56744" y="275924"/>
                    <a:pt x="61668" y="269806"/>
                    <a:pt x="66071" y="262680"/>
                  </a:cubicBezTo>
                  <a:cubicBezTo>
                    <a:pt x="72301" y="252682"/>
                    <a:pt x="76442" y="242646"/>
                    <a:pt x="78121" y="234364"/>
                  </a:cubicBezTo>
                  <a:cubicBezTo>
                    <a:pt x="71443" y="239475"/>
                    <a:pt x="64206" y="247608"/>
                    <a:pt x="57975" y="257606"/>
                  </a:cubicBezTo>
                  <a:cubicBezTo>
                    <a:pt x="55177" y="262083"/>
                    <a:pt x="52827" y="266560"/>
                    <a:pt x="50887" y="270888"/>
                  </a:cubicBezTo>
                  <a:cubicBezTo>
                    <a:pt x="47716" y="239587"/>
                    <a:pt x="43724" y="211569"/>
                    <a:pt x="39396" y="189073"/>
                  </a:cubicBezTo>
                  <a:cubicBezTo>
                    <a:pt x="38091" y="211942"/>
                    <a:pt x="37941" y="240221"/>
                    <a:pt x="38986" y="271671"/>
                  </a:cubicBezTo>
                  <a:cubicBezTo>
                    <a:pt x="36523" y="267642"/>
                    <a:pt x="33539" y="263538"/>
                    <a:pt x="30181" y="259472"/>
                  </a:cubicBezTo>
                  <a:cubicBezTo>
                    <a:pt x="22645" y="250406"/>
                    <a:pt x="14401" y="243318"/>
                    <a:pt x="7088" y="239139"/>
                  </a:cubicBezTo>
                  <a:cubicBezTo>
                    <a:pt x="9849" y="247086"/>
                    <a:pt x="15296" y="256487"/>
                    <a:pt x="22832" y="265553"/>
                  </a:cubicBezTo>
                  <a:cubicBezTo>
                    <a:pt x="28167" y="272007"/>
                    <a:pt x="33875" y="277416"/>
                    <a:pt x="39359" y="281520"/>
                  </a:cubicBezTo>
                  <a:cubicBezTo>
                    <a:pt x="39844" y="293459"/>
                    <a:pt x="40516" y="305845"/>
                    <a:pt x="41374" y="318454"/>
                  </a:cubicBezTo>
                  <a:cubicBezTo>
                    <a:pt x="41635" y="322185"/>
                    <a:pt x="41896" y="325916"/>
                    <a:pt x="42157" y="329572"/>
                  </a:cubicBezTo>
                  <a:cubicBezTo>
                    <a:pt x="38762" y="323789"/>
                    <a:pt x="34584" y="317858"/>
                    <a:pt x="29734" y="312038"/>
                  </a:cubicBezTo>
                  <a:cubicBezTo>
                    <a:pt x="20034" y="300360"/>
                    <a:pt x="9401" y="291257"/>
                    <a:pt x="0" y="285885"/>
                  </a:cubicBezTo>
                  <a:cubicBezTo>
                    <a:pt x="3544" y="296107"/>
                    <a:pt x="10558" y="308232"/>
                    <a:pt x="20258" y="319909"/>
                  </a:cubicBezTo>
                  <a:cubicBezTo>
                    <a:pt x="27644" y="328826"/>
                    <a:pt x="35591" y="336250"/>
                    <a:pt x="43127" y="341622"/>
                  </a:cubicBezTo>
                  <a:cubicBezTo>
                    <a:pt x="44545" y="358597"/>
                    <a:pt x="46224" y="374863"/>
                    <a:pt x="48089" y="390084"/>
                  </a:cubicBezTo>
                  <a:cubicBezTo>
                    <a:pt x="45365" y="385421"/>
                    <a:pt x="42008" y="380571"/>
                    <a:pt x="38053" y="375833"/>
                  </a:cubicBezTo>
                  <a:cubicBezTo>
                    <a:pt x="30517" y="366767"/>
                    <a:pt x="22272" y="359679"/>
                    <a:pt x="14960" y="355501"/>
                  </a:cubicBezTo>
                  <a:cubicBezTo>
                    <a:pt x="17721" y="363447"/>
                    <a:pt x="23168" y="372848"/>
                    <a:pt x="30704" y="381914"/>
                  </a:cubicBezTo>
                  <a:cubicBezTo>
                    <a:pt x="36710" y="389152"/>
                    <a:pt x="43164" y="395121"/>
                    <a:pt x="49245" y="399337"/>
                  </a:cubicBezTo>
                  <a:cubicBezTo>
                    <a:pt x="51558" y="416983"/>
                    <a:pt x="54095" y="433025"/>
                    <a:pt x="56781" y="446941"/>
                  </a:cubicBezTo>
                  <a:cubicBezTo>
                    <a:pt x="57602" y="432801"/>
                    <a:pt x="57975" y="416535"/>
                    <a:pt x="57864" y="398740"/>
                  </a:cubicBezTo>
                  <a:cubicBezTo>
                    <a:pt x="63310" y="393740"/>
                    <a:pt x="68906" y="386950"/>
                    <a:pt x="73905" y="378967"/>
                  </a:cubicBezTo>
                  <a:cubicBezTo>
                    <a:pt x="80211" y="369118"/>
                    <a:pt x="84352" y="359082"/>
                    <a:pt x="85993" y="350800"/>
                  </a:cubicBezTo>
                  <a:lnTo>
                    <a:pt x="85993" y="350800"/>
                  </a:lnTo>
                  <a:close/>
                  <a:moveTo>
                    <a:pt x="195154" y="319648"/>
                  </a:moveTo>
                  <a:cubicBezTo>
                    <a:pt x="191983" y="327445"/>
                    <a:pt x="186051" y="336548"/>
                    <a:pt x="178030" y="345204"/>
                  </a:cubicBezTo>
                  <a:cubicBezTo>
                    <a:pt x="173852" y="349718"/>
                    <a:pt x="169486" y="353710"/>
                    <a:pt x="165233" y="357030"/>
                  </a:cubicBezTo>
                  <a:cubicBezTo>
                    <a:pt x="180082" y="353187"/>
                    <a:pt x="195974" y="349382"/>
                    <a:pt x="212614" y="345763"/>
                  </a:cubicBezTo>
                  <a:cubicBezTo>
                    <a:pt x="216978" y="337593"/>
                    <a:pt x="223284" y="328751"/>
                    <a:pt x="231155" y="320245"/>
                  </a:cubicBezTo>
                  <a:cubicBezTo>
                    <a:pt x="241452" y="309090"/>
                    <a:pt x="252532" y="300547"/>
                    <a:pt x="262232" y="295697"/>
                  </a:cubicBezTo>
                  <a:cubicBezTo>
                    <a:pt x="258128" y="305733"/>
                    <a:pt x="250518" y="317447"/>
                    <a:pt x="240221" y="328602"/>
                  </a:cubicBezTo>
                  <a:cubicBezTo>
                    <a:pt x="235073" y="334198"/>
                    <a:pt x="229738" y="339123"/>
                    <a:pt x="224477" y="343226"/>
                  </a:cubicBezTo>
                  <a:cubicBezTo>
                    <a:pt x="228096" y="342480"/>
                    <a:pt x="231715" y="341734"/>
                    <a:pt x="235408" y="340988"/>
                  </a:cubicBezTo>
                  <a:cubicBezTo>
                    <a:pt x="247832" y="338488"/>
                    <a:pt x="259994" y="336175"/>
                    <a:pt x="271783" y="334123"/>
                  </a:cubicBezTo>
                  <a:cubicBezTo>
                    <a:pt x="275141" y="328154"/>
                    <a:pt x="279767" y="321775"/>
                    <a:pt x="285438" y="315656"/>
                  </a:cubicBezTo>
                  <a:cubicBezTo>
                    <a:pt x="293458" y="307001"/>
                    <a:pt x="302039" y="300360"/>
                    <a:pt x="309575" y="296592"/>
                  </a:cubicBezTo>
                  <a:cubicBezTo>
                    <a:pt x="306404" y="304390"/>
                    <a:pt x="300472" y="313493"/>
                    <a:pt x="292488" y="322148"/>
                  </a:cubicBezTo>
                  <a:cubicBezTo>
                    <a:pt x="288907" y="326028"/>
                    <a:pt x="285214" y="329497"/>
                    <a:pt x="281558" y="332482"/>
                  </a:cubicBezTo>
                  <a:cubicBezTo>
                    <a:pt x="312597" y="327296"/>
                    <a:pt x="340689" y="323752"/>
                    <a:pt x="363484" y="322036"/>
                  </a:cubicBezTo>
                  <a:cubicBezTo>
                    <a:pt x="341771" y="329311"/>
                    <a:pt x="314500" y="336959"/>
                    <a:pt x="283908" y="344196"/>
                  </a:cubicBezTo>
                  <a:cubicBezTo>
                    <a:pt x="288459" y="345540"/>
                    <a:pt x="293197" y="347293"/>
                    <a:pt x="297973" y="349457"/>
                  </a:cubicBezTo>
                  <a:cubicBezTo>
                    <a:pt x="308717" y="354344"/>
                    <a:pt x="317708" y="360425"/>
                    <a:pt x="323678" y="366394"/>
                  </a:cubicBezTo>
                  <a:cubicBezTo>
                    <a:pt x="315283" y="365835"/>
                    <a:pt x="304762" y="363074"/>
                    <a:pt x="294018" y="358187"/>
                  </a:cubicBezTo>
                  <a:cubicBezTo>
                    <a:pt x="286408" y="354717"/>
                    <a:pt x="279655" y="350651"/>
                    <a:pt x="274283" y="346472"/>
                  </a:cubicBezTo>
                  <a:cubicBezTo>
                    <a:pt x="262606" y="349158"/>
                    <a:pt x="250518" y="351770"/>
                    <a:pt x="238094" y="354269"/>
                  </a:cubicBezTo>
                  <a:cubicBezTo>
                    <a:pt x="234438" y="355016"/>
                    <a:pt x="230782" y="355724"/>
                    <a:pt x="227126" y="356433"/>
                  </a:cubicBezTo>
                  <a:cubicBezTo>
                    <a:pt x="233580" y="358187"/>
                    <a:pt x="240408" y="360649"/>
                    <a:pt x="247347" y="363820"/>
                  </a:cubicBezTo>
                  <a:cubicBezTo>
                    <a:pt x="261188" y="370088"/>
                    <a:pt x="272753" y="377922"/>
                    <a:pt x="280401" y="385607"/>
                  </a:cubicBezTo>
                  <a:cubicBezTo>
                    <a:pt x="269582" y="384861"/>
                    <a:pt x="256077" y="381317"/>
                    <a:pt x="242236" y="375049"/>
                  </a:cubicBezTo>
                  <a:cubicBezTo>
                    <a:pt x="231678" y="370237"/>
                    <a:pt x="222463" y="364566"/>
                    <a:pt x="215262" y="358709"/>
                  </a:cubicBezTo>
                  <a:cubicBezTo>
                    <a:pt x="198512" y="361805"/>
                    <a:pt x="182395" y="364492"/>
                    <a:pt x="167211" y="366693"/>
                  </a:cubicBezTo>
                  <a:cubicBezTo>
                    <a:pt x="172434" y="368073"/>
                    <a:pt x="177993" y="370050"/>
                    <a:pt x="183626" y="372625"/>
                  </a:cubicBezTo>
                  <a:cubicBezTo>
                    <a:pt x="194371" y="377512"/>
                    <a:pt x="203362" y="383593"/>
                    <a:pt x="209331" y="389562"/>
                  </a:cubicBezTo>
                  <a:cubicBezTo>
                    <a:pt x="200937" y="389002"/>
                    <a:pt x="190416" y="386242"/>
                    <a:pt x="179671" y="381354"/>
                  </a:cubicBezTo>
                  <a:cubicBezTo>
                    <a:pt x="171091" y="377474"/>
                    <a:pt x="163667" y="372811"/>
                    <a:pt x="157959" y="368036"/>
                  </a:cubicBezTo>
                  <a:cubicBezTo>
                    <a:pt x="140350" y="370461"/>
                    <a:pt x="124195" y="372214"/>
                    <a:pt x="110056" y="373296"/>
                  </a:cubicBezTo>
                  <a:cubicBezTo>
                    <a:pt x="123487" y="368782"/>
                    <a:pt x="139081" y="364156"/>
                    <a:pt x="156243" y="359530"/>
                  </a:cubicBezTo>
                  <a:cubicBezTo>
                    <a:pt x="159637" y="352926"/>
                    <a:pt x="164711" y="345763"/>
                    <a:pt x="171091" y="338861"/>
                  </a:cubicBezTo>
                  <a:cubicBezTo>
                    <a:pt x="179000" y="330057"/>
                    <a:pt x="187618" y="323416"/>
                    <a:pt x="195154" y="319648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04" name="Google Shape;3104;p35"/>
            <p:cNvSpPr/>
            <p:nvPr/>
          </p:nvSpPr>
          <p:spPr>
            <a:xfrm>
              <a:off x="4867547" y="1270298"/>
              <a:ext cx="475182" cy="25294"/>
            </a:xfrm>
            <a:custGeom>
              <a:rect b="b" l="l" r="r" t="t"/>
              <a:pathLst>
                <a:path extrusionOk="0" h="25294" w="475182">
                  <a:moveTo>
                    <a:pt x="0" y="15961"/>
                  </a:moveTo>
                  <a:cubicBezTo>
                    <a:pt x="61557" y="7417"/>
                    <a:pt x="145200" y="1560"/>
                    <a:pt x="237423" y="254"/>
                  </a:cubicBezTo>
                  <a:cubicBezTo>
                    <a:pt x="329647" y="-1014"/>
                    <a:pt x="413439" y="2530"/>
                    <a:pt x="475182" y="9320"/>
                  </a:cubicBezTo>
                  <a:cubicBezTo>
                    <a:pt x="413625" y="17863"/>
                    <a:pt x="329983" y="23721"/>
                    <a:pt x="237759" y="25026"/>
                  </a:cubicBezTo>
                  <a:cubicBezTo>
                    <a:pt x="145536" y="26332"/>
                    <a:pt x="61744" y="22788"/>
                    <a:pt x="0" y="1596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05" name="Google Shape;3105;p35"/>
            <p:cNvSpPr/>
            <p:nvPr/>
          </p:nvSpPr>
          <p:spPr>
            <a:xfrm>
              <a:off x="4954473" y="1219628"/>
              <a:ext cx="91440" cy="130836"/>
            </a:xfrm>
            <a:custGeom>
              <a:rect b="b" l="l" r="r" t="t"/>
              <a:pathLst>
                <a:path extrusionOk="0" h="130836" w="91440">
                  <a:moveTo>
                    <a:pt x="1828" y="130836"/>
                  </a:moveTo>
                  <a:cubicBezTo>
                    <a:pt x="10185" y="117816"/>
                    <a:pt x="23988" y="103378"/>
                    <a:pt x="41374" y="90433"/>
                  </a:cubicBezTo>
                  <a:cubicBezTo>
                    <a:pt x="58759" y="77487"/>
                    <a:pt x="76554" y="68421"/>
                    <a:pt x="91440" y="64168"/>
                  </a:cubicBezTo>
                  <a:cubicBezTo>
                    <a:pt x="83046" y="77189"/>
                    <a:pt x="69279" y="91627"/>
                    <a:pt x="51894" y="104572"/>
                  </a:cubicBezTo>
                  <a:cubicBezTo>
                    <a:pt x="34509" y="117480"/>
                    <a:pt x="16714" y="126546"/>
                    <a:pt x="1828" y="130836"/>
                  </a:cubicBezTo>
                  <a:lnTo>
                    <a:pt x="1828" y="130836"/>
                  </a:lnTo>
                  <a:close/>
                  <a:moveTo>
                    <a:pt x="0" y="0"/>
                  </a:moveTo>
                  <a:cubicBezTo>
                    <a:pt x="8730" y="12759"/>
                    <a:pt x="22907" y="26824"/>
                    <a:pt x="40665" y="39285"/>
                  </a:cubicBezTo>
                  <a:cubicBezTo>
                    <a:pt x="58423" y="51745"/>
                    <a:pt x="76442" y="60288"/>
                    <a:pt x="91440" y="64168"/>
                  </a:cubicBezTo>
                  <a:cubicBezTo>
                    <a:pt x="82710" y="51372"/>
                    <a:pt x="68533" y="37345"/>
                    <a:pt x="50775" y="24884"/>
                  </a:cubicBezTo>
                  <a:cubicBezTo>
                    <a:pt x="33017" y="12423"/>
                    <a:pt x="14998" y="3880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06" name="Google Shape;3106;p35"/>
            <p:cNvSpPr/>
            <p:nvPr/>
          </p:nvSpPr>
          <p:spPr>
            <a:xfrm>
              <a:off x="5039086" y="1199631"/>
              <a:ext cx="117741" cy="168442"/>
            </a:xfrm>
            <a:custGeom>
              <a:rect b="b" l="l" r="r" t="t"/>
              <a:pathLst>
                <a:path extrusionOk="0" h="168442" w="117741">
                  <a:moveTo>
                    <a:pt x="2350" y="168442"/>
                  </a:moveTo>
                  <a:cubicBezTo>
                    <a:pt x="13132" y="151691"/>
                    <a:pt x="30890" y="133112"/>
                    <a:pt x="53275" y="116436"/>
                  </a:cubicBezTo>
                  <a:cubicBezTo>
                    <a:pt x="75659" y="99760"/>
                    <a:pt x="98566" y="88120"/>
                    <a:pt x="117704" y="82598"/>
                  </a:cubicBezTo>
                  <a:cubicBezTo>
                    <a:pt x="106923" y="99349"/>
                    <a:pt x="89164" y="117928"/>
                    <a:pt x="66780" y="134605"/>
                  </a:cubicBezTo>
                  <a:cubicBezTo>
                    <a:pt x="44433" y="151281"/>
                    <a:pt x="21526" y="162958"/>
                    <a:pt x="2350" y="168442"/>
                  </a:cubicBezTo>
                  <a:lnTo>
                    <a:pt x="2350" y="168442"/>
                  </a:lnTo>
                  <a:close/>
                  <a:moveTo>
                    <a:pt x="0" y="0"/>
                  </a:moveTo>
                  <a:cubicBezTo>
                    <a:pt x="11267" y="16452"/>
                    <a:pt x="29510" y="34547"/>
                    <a:pt x="52379" y="50551"/>
                  </a:cubicBezTo>
                  <a:cubicBezTo>
                    <a:pt x="75211" y="66593"/>
                    <a:pt x="98454" y="77599"/>
                    <a:pt x="117742" y="82598"/>
                  </a:cubicBezTo>
                  <a:cubicBezTo>
                    <a:pt x="106475" y="66146"/>
                    <a:pt x="88232" y="48052"/>
                    <a:pt x="65362" y="32047"/>
                  </a:cubicBezTo>
                  <a:cubicBezTo>
                    <a:pt x="42530" y="16005"/>
                    <a:pt x="19325" y="4999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07" name="Google Shape;3107;p35"/>
            <p:cNvSpPr/>
            <p:nvPr/>
          </p:nvSpPr>
          <p:spPr>
            <a:xfrm>
              <a:off x="5168915" y="1216644"/>
              <a:ext cx="91440" cy="130836"/>
            </a:xfrm>
            <a:custGeom>
              <a:rect b="b" l="l" r="r" t="t"/>
              <a:pathLst>
                <a:path extrusionOk="0" h="130836" w="91440">
                  <a:moveTo>
                    <a:pt x="1828" y="130836"/>
                  </a:moveTo>
                  <a:cubicBezTo>
                    <a:pt x="10185" y="117816"/>
                    <a:pt x="23989" y="103378"/>
                    <a:pt x="41374" y="90433"/>
                  </a:cubicBezTo>
                  <a:cubicBezTo>
                    <a:pt x="58759" y="77487"/>
                    <a:pt x="76554" y="68421"/>
                    <a:pt x="91440" y="64131"/>
                  </a:cubicBezTo>
                  <a:cubicBezTo>
                    <a:pt x="83083" y="77151"/>
                    <a:pt x="69279" y="91589"/>
                    <a:pt x="51894" y="104535"/>
                  </a:cubicBezTo>
                  <a:cubicBezTo>
                    <a:pt x="34472" y="117480"/>
                    <a:pt x="16676" y="126546"/>
                    <a:pt x="1828" y="130836"/>
                  </a:cubicBezTo>
                  <a:lnTo>
                    <a:pt x="1828" y="130836"/>
                  </a:lnTo>
                  <a:close/>
                  <a:moveTo>
                    <a:pt x="0" y="0"/>
                  </a:moveTo>
                  <a:cubicBezTo>
                    <a:pt x="8730" y="12796"/>
                    <a:pt x="22907" y="26824"/>
                    <a:pt x="40665" y="39285"/>
                  </a:cubicBezTo>
                  <a:cubicBezTo>
                    <a:pt x="58423" y="51745"/>
                    <a:pt x="76442" y="60288"/>
                    <a:pt x="91440" y="64168"/>
                  </a:cubicBezTo>
                  <a:cubicBezTo>
                    <a:pt x="82710" y="51372"/>
                    <a:pt x="68533" y="37345"/>
                    <a:pt x="50775" y="24884"/>
                  </a:cubicBezTo>
                  <a:cubicBezTo>
                    <a:pt x="33017" y="12423"/>
                    <a:pt x="14960" y="3880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08" name="Google Shape;3108;p35"/>
            <p:cNvSpPr/>
            <p:nvPr/>
          </p:nvSpPr>
          <p:spPr>
            <a:xfrm>
              <a:off x="5303408" y="1258801"/>
              <a:ext cx="201160" cy="421907"/>
            </a:xfrm>
            <a:custGeom>
              <a:rect b="b" l="l" r="r" t="t"/>
              <a:pathLst>
                <a:path extrusionOk="0" h="421907" w="201160">
                  <a:moveTo>
                    <a:pt x="201160" y="421907"/>
                  </a:moveTo>
                  <a:cubicBezTo>
                    <a:pt x="168255" y="370423"/>
                    <a:pt x="128635" y="298085"/>
                    <a:pt x="89575" y="216195"/>
                  </a:cubicBezTo>
                  <a:cubicBezTo>
                    <a:pt x="50514" y="134306"/>
                    <a:pt x="19288" y="57975"/>
                    <a:pt x="0" y="0"/>
                  </a:cubicBezTo>
                  <a:cubicBezTo>
                    <a:pt x="32905" y="51484"/>
                    <a:pt x="72525" y="123823"/>
                    <a:pt x="111586" y="205712"/>
                  </a:cubicBezTo>
                  <a:cubicBezTo>
                    <a:pt x="150609" y="287601"/>
                    <a:pt x="181873" y="363932"/>
                    <a:pt x="201160" y="42190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09" name="Google Shape;3109;p35"/>
            <p:cNvSpPr/>
            <p:nvPr/>
          </p:nvSpPr>
          <p:spPr>
            <a:xfrm>
              <a:off x="5407490" y="1522339"/>
              <a:ext cx="117969" cy="108079"/>
            </a:xfrm>
            <a:custGeom>
              <a:rect b="b" l="l" r="r" t="t"/>
              <a:pathLst>
                <a:path extrusionOk="0" h="108079" w="117969">
                  <a:moveTo>
                    <a:pt x="117970" y="52678"/>
                  </a:moveTo>
                  <a:cubicBezTo>
                    <a:pt x="102898" y="50551"/>
                    <a:pt x="84356" y="44135"/>
                    <a:pt x="65628" y="33912"/>
                  </a:cubicBezTo>
                  <a:cubicBezTo>
                    <a:pt x="46900" y="23690"/>
                    <a:pt x="31529" y="11528"/>
                    <a:pt x="21568" y="0"/>
                  </a:cubicBezTo>
                  <a:cubicBezTo>
                    <a:pt x="36640" y="2127"/>
                    <a:pt x="55182" y="8543"/>
                    <a:pt x="73910" y="18766"/>
                  </a:cubicBezTo>
                  <a:cubicBezTo>
                    <a:pt x="92601" y="28988"/>
                    <a:pt x="108009" y="41150"/>
                    <a:pt x="117970" y="52678"/>
                  </a:cubicBezTo>
                  <a:lnTo>
                    <a:pt x="117970" y="52678"/>
                  </a:lnTo>
                  <a:close/>
                  <a:moveTo>
                    <a:pt x="1795" y="108079"/>
                  </a:moveTo>
                  <a:cubicBezTo>
                    <a:pt x="9630" y="95021"/>
                    <a:pt x="16345" y="76592"/>
                    <a:pt x="20188" y="55588"/>
                  </a:cubicBezTo>
                  <a:cubicBezTo>
                    <a:pt x="24030" y="34621"/>
                    <a:pt x="24254" y="14998"/>
                    <a:pt x="21568" y="0"/>
                  </a:cubicBezTo>
                  <a:cubicBezTo>
                    <a:pt x="13734" y="13058"/>
                    <a:pt x="7018" y="31487"/>
                    <a:pt x="3176" y="52491"/>
                  </a:cubicBezTo>
                  <a:cubicBezTo>
                    <a:pt x="-667" y="73458"/>
                    <a:pt x="-891" y="93082"/>
                    <a:pt x="1795" y="10807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10" name="Google Shape;3110;p35"/>
            <p:cNvSpPr/>
            <p:nvPr/>
          </p:nvSpPr>
          <p:spPr>
            <a:xfrm>
              <a:off x="5354339" y="1423885"/>
              <a:ext cx="151871" cy="139118"/>
            </a:xfrm>
            <a:custGeom>
              <a:rect b="b" l="l" r="r" t="t"/>
              <a:pathLst>
                <a:path extrusionOk="0" h="139118" w="151871">
                  <a:moveTo>
                    <a:pt x="151871" y="67825"/>
                  </a:moveTo>
                  <a:cubicBezTo>
                    <a:pt x="132471" y="65064"/>
                    <a:pt x="108557" y="56856"/>
                    <a:pt x="84494" y="43687"/>
                  </a:cubicBezTo>
                  <a:cubicBezTo>
                    <a:pt x="60394" y="30517"/>
                    <a:pt x="40583" y="14848"/>
                    <a:pt x="27787" y="0"/>
                  </a:cubicBezTo>
                  <a:cubicBezTo>
                    <a:pt x="47187" y="2761"/>
                    <a:pt x="71101" y="10968"/>
                    <a:pt x="95201" y="24138"/>
                  </a:cubicBezTo>
                  <a:cubicBezTo>
                    <a:pt x="119265" y="37307"/>
                    <a:pt x="139074" y="52976"/>
                    <a:pt x="151871" y="67825"/>
                  </a:cubicBezTo>
                  <a:lnTo>
                    <a:pt x="151871" y="67825"/>
                  </a:lnTo>
                  <a:close/>
                  <a:moveTo>
                    <a:pt x="2306" y="139119"/>
                  </a:moveTo>
                  <a:cubicBezTo>
                    <a:pt x="12379" y="122293"/>
                    <a:pt x="21034" y="98566"/>
                    <a:pt x="25959" y="71555"/>
                  </a:cubicBezTo>
                  <a:cubicBezTo>
                    <a:pt x="30884" y="44545"/>
                    <a:pt x="31219" y="19288"/>
                    <a:pt x="27712" y="0"/>
                  </a:cubicBezTo>
                  <a:cubicBezTo>
                    <a:pt x="17640" y="16825"/>
                    <a:pt x="8984" y="40553"/>
                    <a:pt x="4060" y="67563"/>
                  </a:cubicBezTo>
                  <a:cubicBezTo>
                    <a:pt x="-828" y="94574"/>
                    <a:pt x="-1163" y="119831"/>
                    <a:pt x="2306" y="13911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11" name="Google Shape;3111;p35"/>
            <p:cNvSpPr/>
            <p:nvPr/>
          </p:nvSpPr>
          <p:spPr>
            <a:xfrm>
              <a:off x="5316722" y="1331960"/>
              <a:ext cx="117969" cy="108079"/>
            </a:xfrm>
            <a:custGeom>
              <a:rect b="b" l="l" r="r" t="t"/>
              <a:pathLst>
                <a:path extrusionOk="0" h="108079" w="117969">
                  <a:moveTo>
                    <a:pt x="117970" y="52678"/>
                  </a:moveTo>
                  <a:cubicBezTo>
                    <a:pt x="102898" y="50551"/>
                    <a:pt x="84319" y="44135"/>
                    <a:pt x="65628" y="33912"/>
                  </a:cubicBezTo>
                  <a:cubicBezTo>
                    <a:pt x="46900" y="23690"/>
                    <a:pt x="31529" y="11528"/>
                    <a:pt x="21568" y="0"/>
                  </a:cubicBezTo>
                  <a:cubicBezTo>
                    <a:pt x="36640" y="2127"/>
                    <a:pt x="55219" y="8543"/>
                    <a:pt x="73910" y="18766"/>
                  </a:cubicBezTo>
                  <a:cubicBezTo>
                    <a:pt x="92601" y="28988"/>
                    <a:pt x="108009" y="41150"/>
                    <a:pt x="117970" y="52678"/>
                  </a:cubicBezTo>
                  <a:lnTo>
                    <a:pt x="117970" y="52678"/>
                  </a:lnTo>
                  <a:close/>
                  <a:moveTo>
                    <a:pt x="1795" y="108079"/>
                  </a:moveTo>
                  <a:cubicBezTo>
                    <a:pt x="9630" y="95021"/>
                    <a:pt x="16345" y="76554"/>
                    <a:pt x="20188" y="55588"/>
                  </a:cubicBezTo>
                  <a:cubicBezTo>
                    <a:pt x="24031" y="34621"/>
                    <a:pt x="24254" y="14998"/>
                    <a:pt x="21568" y="0"/>
                  </a:cubicBezTo>
                  <a:cubicBezTo>
                    <a:pt x="13734" y="13058"/>
                    <a:pt x="7018" y="31487"/>
                    <a:pt x="3176" y="52491"/>
                  </a:cubicBezTo>
                  <a:cubicBezTo>
                    <a:pt x="-667" y="73458"/>
                    <a:pt x="-891" y="93082"/>
                    <a:pt x="1795" y="10807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12" name="Google Shape;3112;p35"/>
            <p:cNvSpPr/>
            <p:nvPr/>
          </p:nvSpPr>
          <p:spPr>
            <a:xfrm>
              <a:off x="5440288" y="1029884"/>
              <a:ext cx="332444" cy="265440"/>
            </a:xfrm>
            <a:custGeom>
              <a:rect b="b" l="l" r="r" t="t"/>
              <a:pathLst>
                <a:path extrusionOk="0" h="265440" w="332444">
                  <a:moveTo>
                    <a:pt x="332445" y="0"/>
                  </a:moveTo>
                  <a:cubicBezTo>
                    <a:pt x="293608" y="39807"/>
                    <a:pt x="237647" y="89873"/>
                    <a:pt x="173143" y="141394"/>
                  </a:cubicBezTo>
                  <a:cubicBezTo>
                    <a:pt x="108601" y="192916"/>
                    <a:pt x="47417" y="236379"/>
                    <a:pt x="0" y="265441"/>
                  </a:cubicBezTo>
                  <a:cubicBezTo>
                    <a:pt x="38837" y="225634"/>
                    <a:pt x="94760" y="175568"/>
                    <a:pt x="159302" y="124047"/>
                  </a:cubicBezTo>
                  <a:cubicBezTo>
                    <a:pt x="223806" y="72525"/>
                    <a:pt x="285027" y="29062"/>
                    <a:pt x="33244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13" name="Google Shape;3113;p35"/>
            <p:cNvSpPr/>
            <p:nvPr/>
          </p:nvSpPr>
          <p:spPr>
            <a:xfrm>
              <a:off x="5647574" y="1033204"/>
              <a:ext cx="100199" cy="101990"/>
            </a:xfrm>
            <a:custGeom>
              <a:rect b="b" l="l" r="r" t="t"/>
              <a:pathLst>
                <a:path extrusionOk="0" h="101990" w="100199">
                  <a:moveTo>
                    <a:pt x="27152" y="0"/>
                  </a:moveTo>
                  <a:cubicBezTo>
                    <a:pt x="28383" y="13804"/>
                    <a:pt x="26555" y="31562"/>
                    <a:pt x="21332" y="50253"/>
                  </a:cubicBezTo>
                  <a:cubicBezTo>
                    <a:pt x="16146" y="68944"/>
                    <a:pt x="8536" y="85135"/>
                    <a:pt x="366" y="96327"/>
                  </a:cubicBezTo>
                  <a:cubicBezTo>
                    <a:pt x="-866" y="82524"/>
                    <a:pt x="999" y="64765"/>
                    <a:pt x="6185" y="46074"/>
                  </a:cubicBezTo>
                  <a:cubicBezTo>
                    <a:pt x="11371" y="27346"/>
                    <a:pt x="18982" y="11192"/>
                    <a:pt x="27152" y="0"/>
                  </a:cubicBezTo>
                  <a:lnTo>
                    <a:pt x="27152" y="0"/>
                  </a:lnTo>
                  <a:close/>
                  <a:moveTo>
                    <a:pt x="100200" y="91515"/>
                  </a:moveTo>
                  <a:cubicBezTo>
                    <a:pt x="87030" y="87262"/>
                    <a:pt x="69272" y="85135"/>
                    <a:pt x="49910" y="86068"/>
                  </a:cubicBezTo>
                  <a:cubicBezTo>
                    <a:pt x="30547" y="87000"/>
                    <a:pt x="13087" y="90843"/>
                    <a:pt x="366" y="96327"/>
                  </a:cubicBezTo>
                  <a:cubicBezTo>
                    <a:pt x="13535" y="100580"/>
                    <a:pt x="31293" y="102707"/>
                    <a:pt x="50656" y="101774"/>
                  </a:cubicBezTo>
                  <a:cubicBezTo>
                    <a:pt x="70055" y="100841"/>
                    <a:pt x="87515" y="96999"/>
                    <a:pt x="100200" y="9151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14" name="Google Shape;3114;p35"/>
            <p:cNvSpPr/>
            <p:nvPr/>
          </p:nvSpPr>
          <p:spPr>
            <a:xfrm>
              <a:off x="5569874" y="1067452"/>
              <a:ext cx="129064" cy="131349"/>
            </a:xfrm>
            <a:custGeom>
              <a:rect b="b" l="l" r="r" t="t"/>
              <a:pathLst>
                <a:path extrusionOk="0" h="131349" w="129064">
                  <a:moveTo>
                    <a:pt x="34976" y="0"/>
                  </a:moveTo>
                  <a:cubicBezTo>
                    <a:pt x="36543" y="17758"/>
                    <a:pt x="34192" y="40665"/>
                    <a:pt x="27477" y="64728"/>
                  </a:cubicBezTo>
                  <a:cubicBezTo>
                    <a:pt x="20799" y="88791"/>
                    <a:pt x="10987" y="109609"/>
                    <a:pt x="466" y="124009"/>
                  </a:cubicBezTo>
                  <a:cubicBezTo>
                    <a:pt x="-1100" y="106251"/>
                    <a:pt x="1250" y="83344"/>
                    <a:pt x="7965" y="59281"/>
                  </a:cubicBezTo>
                  <a:cubicBezTo>
                    <a:pt x="14643" y="35218"/>
                    <a:pt x="24455" y="14401"/>
                    <a:pt x="34976" y="0"/>
                  </a:cubicBezTo>
                  <a:lnTo>
                    <a:pt x="34976" y="0"/>
                  </a:lnTo>
                  <a:close/>
                  <a:moveTo>
                    <a:pt x="129064" y="117853"/>
                  </a:moveTo>
                  <a:cubicBezTo>
                    <a:pt x="112090" y="112407"/>
                    <a:pt x="89258" y="109609"/>
                    <a:pt x="64299" y="110840"/>
                  </a:cubicBezTo>
                  <a:cubicBezTo>
                    <a:pt x="39341" y="112034"/>
                    <a:pt x="16882" y="116995"/>
                    <a:pt x="504" y="124047"/>
                  </a:cubicBezTo>
                  <a:cubicBezTo>
                    <a:pt x="17479" y="129531"/>
                    <a:pt x="40311" y="132291"/>
                    <a:pt x="65269" y="131060"/>
                  </a:cubicBezTo>
                  <a:cubicBezTo>
                    <a:pt x="90190" y="129866"/>
                    <a:pt x="112687" y="124905"/>
                    <a:pt x="129064" y="11785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15" name="Google Shape;3115;p35"/>
            <p:cNvSpPr/>
            <p:nvPr/>
          </p:nvSpPr>
          <p:spPr>
            <a:xfrm>
              <a:off x="5497558" y="1152960"/>
              <a:ext cx="100240" cy="101990"/>
            </a:xfrm>
            <a:custGeom>
              <a:rect b="b" l="l" r="r" t="t"/>
              <a:pathLst>
                <a:path extrusionOk="0" h="101990" w="100240">
                  <a:moveTo>
                    <a:pt x="27156" y="0"/>
                  </a:moveTo>
                  <a:cubicBezTo>
                    <a:pt x="28387" y="13804"/>
                    <a:pt x="26559" y="31562"/>
                    <a:pt x="21336" y="50253"/>
                  </a:cubicBezTo>
                  <a:cubicBezTo>
                    <a:pt x="16150" y="68944"/>
                    <a:pt x="8539" y="85135"/>
                    <a:pt x="369" y="96290"/>
                  </a:cubicBezTo>
                  <a:cubicBezTo>
                    <a:pt x="-862" y="82486"/>
                    <a:pt x="966" y="64728"/>
                    <a:pt x="6189" y="46000"/>
                  </a:cubicBezTo>
                  <a:cubicBezTo>
                    <a:pt x="11375" y="27383"/>
                    <a:pt x="18986" y="11192"/>
                    <a:pt x="27156" y="0"/>
                  </a:cubicBezTo>
                  <a:lnTo>
                    <a:pt x="27156" y="0"/>
                  </a:lnTo>
                  <a:close/>
                  <a:moveTo>
                    <a:pt x="100240" y="91515"/>
                  </a:moveTo>
                  <a:cubicBezTo>
                    <a:pt x="87034" y="87262"/>
                    <a:pt x="69313" y="85135"/>
                    <a:pt x="49913" y="86068"/>
                  </a:cubicBezTo>
                  <a:cubicBezTo>
                    <a:pt x="30513" y="87000"/>
                    <a:pt x="13091" y="90843"/>
                    <a:pt x="369" y="96327"/>
                  </a:cubicBezTo>
                  <a:cubicBezTo>
                    <a:pt x="13576" y="100580"/>
                    <a:pt x="31297" y="102707"/>
                    <a:pt x="50697" y="101774"/>
                  </a:cubicBezTo>
                  <a:cubicBezTo>
                    <a:pt x="70059" y="100841"/>
                    <a:pt x="87519" y="96999"/>
                    <a:pt x="100240" y="9151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16" name="Google Shape;3116;p35"/>
            <p:cNvSpPr/>
            <p:nvPr/>
          </p:nvSpPr>
          <p:spPr>
            <a:xfrm>
              <a:off x="4909145" y="814285"/>
              <a:ext cx="399672" cy="441792"/>
            </a:xfrm>
            <a:custGeom>
              <a:rect b="b" l="l" r="r" t="t"/>
              <a:pathLst>
                <a:path extrusionOk="0" h="441792" w="399672">
                  <a:moveTo>
                    <a:pt x="0" y="0"/>
                  </a:moveTo>
                  <a:cubicBezTo>
                    <a:pt x="58983" y="50887"/>
                    <a:pt x="133784" y="124718"/>
                    <a:pt x="211346" y="210487"/>
                  </a:cubicBezTo>
                  <a:cubicBezTo>
                    <a:pt x="288907" y="296219"/>
                    <a:pt x="354941" y="378034"/>
                    <a:pt x="399672" y="441792"/>
                  </a:cubicBezTo>
                  <a:cubicBezTo>
                    <a:pt x="340689" y="390942"/>
                    <a:pt x="265889" y="317074"/>
                    <a:pt x="188327" y="231305"/>
                  </a:cubicBezTo>
                  <a:cubicBezTo>
                    <a:pt x="110765" y="145573"/>
                    <a:pt x="44731" y="63758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17" name="Google Shape;3117;p35"/>
            <p:cNvSpPr/>
            <p:nvPr/>
          </p:nvSpPr>
          <p:spPr>
            <a:xfrm>
              <a:off x="4922240" y="840960"/>
              <a:ext cx="141777" cy="140713"/>
            </a:xfrm>
            <a:custGeom>
              <a:rect b="b" l="l" r="r" t="t"/>
              <a:pathLst>
                <a:path extrusionOk="0" h="140713" w="141777">
                  <a:moveTo>
                    <a:pt x="0" y="110019"/>
                  </a:moveTo>
                  <a:cubicBezTo>
                    <a:pt x="19176" y="107109"/>
                    <a:pt x="44172" y="108154"/>
                    <a:pt x="70772" y="113824"/>
                  </a:cubicBezTo>
                  <a:cubicBezTo>
                    <a:pt x="97334" y="119495"/>
                    <a:pt x="120614" y="128710"/>
                    <a:pt x="136955" y="139156"/>
                  </a:cubicBezTo>
                  <a:cubicBezTo>
                    <a:pt x="117779" y="142029"/>
                    <a:pt x="92746" y="141021"/>
                    <a:pt x="66183" y="135351"/>
                  </a:cubicBezTo>
                  <a:cubicBezTo>
                    <a:pt x="39583" y="129717"/>
                    <a:pt x="16341" y="120502"/>
                    <a:pt x="0" y="110019"/>
                  </a:cubicBezTo>
                  <a:lnTo>
                    <a:pt x="0" y="110019"/>
                  </a:lnTo>
                  <a:close/>
                  <a:moveTo>
                    <a:pt x="121621" y="0"/>
                  </a:moveTo>
                  <a:cubicBezTo>
                    <a:pt x="116846" y="18803"/>
                    <a:pt x="115354" y="43799"/>
                    <a:pt x="118338" y="70772"/>
                  </a:cubicBezTo>
                  <a:cubicBezTo>
                    <a:pt x="121323" y="97782"/>
                    <a:pt x="128188" y="121845"/>
                    <a:pt x="136955" y="139156"/>
                  </a:cubicBezTo>
                  <a:cubicBezTo>
                    <a:pt x="141730" y="120353"/>
                    <a:pt x="143222" y="95357"/>
                    <a:pt x="140238" y="68347"/>
                  </a:cubicBezTo>
                  <a:cubicBezTo>
                    <a:pt x="137253" y="41374"/>
                    <a:pt x="130389" y="17311"/>
                    <a:pt x="12162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18" name="Google Shape;3118;p35"/>
            <p:cNvSpPr/>
            <p:nvPr/>
          </p:nvSpPr>
          <p:spPr>
            <a:xfrm>
              <a:off x="4976148" y="904046"/>
              <a:ext cx="182490" cy="181203"/>
            </a:xfrm>
            <a:custGeom>
              <a:rect b="b" l="l" r="r" t="t"/>
              <a:pathLst>
                <a:path extrusionOk="0" h="181203" w="182490">
                  <a:moveTo>
                    <a:pt x="0" y="141656"/>
                  </a:moveTo>
                  <a:cubicBezTo>
                    <a:pt x="24697" y="137925"/>
                    <a:pt x="56894" y="139268"/>
                    <a:pt x="91104" y="146543"/>
                  </a:cubicBezTo>
                  <a:cubicBezTo>
                    <a:pt x="125315" y="153818"/>
                    <a:pt x="155273" y="165719"/>
                    <a:pt x="176314" y="179187"/>
                  </a:cubicBezTo>
                  <a:cubicBezTo>
                    <a:pt x="151617" y="182917"/>
                    <a:pt x="119420" y="181574"/>
                    <a:pt x="85210" y="174299"/>
                  </a:cubicBezTo>
                  <a:cubicBezTo>
                    <a:pt x="50962" y="167024"/>
                    <a:pt x="21041" y="155123"/>
                    <a:pt x="0" y="141656"/>
                  </a:cubicBezTo>
                  <a:lnTo>
                    <a:pt x="0" y="141656"/>
                  </a:lnTo>
                  <a:close/>
                  <a:moveTo>
                    <a:pt x="156579" y="0"/>
                  </a:moveTo>
                  <a:cubicBezTo>
                    <a:pt x="150423" y="24212"/>
                    <a:pt x="148520" y="56371"/>
                    <a:pt x="152326" y="91142"/>
                  </a:cubicBezTo>
                  <a:cubicBezTo>
                    <a:pt x="156131" y="125912"/>
                    <a:pt x="165010" y="156914"/>
                    <a:pt x="176277" y="179187"/>
                  </a:cubicBezTo>
                  <a:cubicBezTo>
                    <a:pt x="182432" y="154974"/>
                    <a:pt x="184335" y="122815"/>
                    <a:pt x="180530" y="88045"/>
                  </a:cubicBezTo>
                  <a:cubicBezTo>
                    <a:pt x="176724" y="53275"/>
                    <a:pt x="167883" y="22272"/>
                    <a:pt x="15657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19" name="Google Shape;3119;p35"/>
            <p:cNvSpPr/>
            <p:nvPr/>
          </p:nvSpPr>
          <p:spPr>
            <a:xfrm>
              <a:off x="5102583" y="1040292"/>
              <a:ext cx="141777" cy="140767"/>
            </a:xfrm>
            <a:custGeom>
              <a:rect b="b" l="l" r="r" t="t"/>
              <a:pathLst>
                <a:path extrusionOk="0" h="140767" w="141777">
                  <a:moveTo>
                    <a:pt x="0" y="110056"/>
                  </a:moveTo>
                  <a:cubicBezTo>
                    <a:pt x="19176" y="107184"/>
                    <a:pt x="44209" y="108191"/>
                    <a:pt x="70772" y="113862"/>
                  </a:cubicBezTo>
                  <a:cubicBezTo>
                    <a:pt x="97372" y="119532"/>
                    <a:pt x="120615" y="128747"/>
                    <a:pt x="136955" y="139193"/>
                  </a:cubicBezTo>
                  <a:cubicBezTo>
                    <a:pt x="117779" y="142103"/>
                    <a:pt x="92783" y="141059"/>
                    <a:pt x="66183" y="135388"/>
                  </a:cubicBezTo>
                  <a:cubicBezTo>
                    <a:pt x="39583" y="129717"/>
                    <a:pt x="16341" y="120502"/>
                    <a:pt x="0" y="110056"/>
                  </a:cubicBezTo>
                  <a:lnTo>
                    <a:pt x="0" y="110056"/>
                  </a:lnTo>
                  <a:close/>
                  <a:moveTo>
                    <a:pt x="121621" y="0"/>
                  </a:moveTo>
                  <a:cubicBezTo>
                    <a:pt x="116809" y="18803"/>
                    <a:pt x="115354" y="43799"/>
                    <a:pt x="118338" y="70809"/>
                  </a:cubicBezTo>
                  <a:cubicBezTo>
                    <a:pt x="121323" y="97820"/>
                    <a:pt x="128188" y="121883"/>
                    <a:pt x="136955" y="139193"/>
                  </a:cubicBezTo>
                  <a:cubicBezTo>
                    <a:pt x="141730" y="120390"/>
                    <a:pt x="143222" y="95395"/>
                    <a:pt x="140238" y="68384"/>
                  </a:cubicBezTo>
                  <a:cubicBezTo>
                    <a:pt x="137253" y="41374"/>
                    <a:pt x="130389" y="17311"/>
                    <a:pt x="12162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120" name="Google Shape;3120;p35"/>
            <p:cNvGrpSpPr/>
            <p:nvPr/>
          </p:nvGrpSpPr>
          <p:grpSpPr>
            <a:xfrm>
              <a:off x="5126107" y="870414"/>
              <a:ext cx="528901" cy="528848"/>
              <a:chOff x="5126107" y="870414"/>
              <a:chExt cx="528901" cy="528848"/>
            </a:xfrm>
          </p:grpSpPr>
          <p:sp>
            <p:nvSpPr>
              <p:cNvPr id="3121" name="Google Shape;3121;p35"/>
              <p:cNvSpPr/>
              <p:nvPr/>
            </p:nvSpPr>
            <p:spPr>
              <a:xfrm>
                <a:off x="5131705" y="875977"/>
                <a:ext cx="517666" cy="517704"/>
              </a:xfrm>
              <a:custGeom>
                <a:rect b="b" l="l" r="r" t="t"/>
                <a:pathLst>
                  <a:path extrusionOk="0" h="517704" w="517666">
                    <a:moveTo>
                      <a:pt x="81941" y="69667"/>
                    </a:moveTo>
                    <a:cubicBezTo>
                      <a:pt x="102572" y="50379"/>
                      <a:pt x="152340" y="70152"/>
                      <a:pt x="193154" y="113802"/>
                    </a:cubicBezTo>
                    <a:cubicBezTo>
                      <a:pt x="201137" y="122345"/>
                      <a:pt x="208189" y="131149"/>
                      <a:pt x="214195" y="139954"/>
                    </a:cubicBezTo>
                    <a:cubicBezTo>
                      <a:pt x="212927" y="129359"/>
                      <a:pt x="212442" y="118092"/>
                      <a:pt x="212815" y="106415"/>
                    </a:cubicBezTo>
                    <a:cubicBezTo>
                      <a:pt x="214829" y="46686"/>
                      <a:pt x="239303" y="-955"/>
                      <a:pt x="267507" y="15"/>
                    </a:cubicBezTo>
                    <a:cubicBezTo>
                      <a:pt x="295712" y="947"/>
                      <a:pt x="316939" y="50155"/>
                      <a:pt x="314924" y="109847"/>
                    </a:cubicBezTo>
                    <a:cubicBezTo>
                      <a:pt x="314514" y="121524"/>
                      <a:pt x="313283" y="132754"/>
                      <a:pt x="311306" y="143237"/>
                    </a:cubicBezTo>
                    <a:cubicBezTo>
                      <a:pt x="317909" y="134843"/>
                      <a:pt x="325520" y="126523"/>
                      <a:pt x="334063" y="118540"/>
                    </a:cubicBezTo>
                    <a:cubicBezTo>
                      <a:pt x="377713" y="77726"/>
                      <a:pt x="428712" y="61385"/>
                      <a:pt x="448000" y="81979"/>
                    </a:cubicBezTo>
                    <a:cubicBezTo>
                      <a:pt x="467288" y="102609"/>
                      <a:pt x="447514" y="152377"/>
                      <a:pt x="403865" y="193191"/>
                    </a:cubicBezTo>
                    <a:cubicBezTo>
                      <a:pt x="395322" y="201175"/>
                      <a:pt x="386517" y="208226"/>
                      <a:pt x="377713" y="214233"/>
                    </a:cubicBezTo>
                    <a:cubicBezTo>
                      <a:pt x="388308" y="212964"/>
                      <a:pt x="399575" y="212479"/>
                      <a:pt x="411252" y="212852"/>
                    </a:cubicBezTo>
                    <a:cubicBezTo>
                      <a:pt x="470981" y="214867"/>
                      <a:pt x="518622" y="239340"/>
                      <a:pt x="517652" y="267545"/>
                    </a:cubicBezTo>
                    <a:cubicBezTo>
                      <a:pt x="516720" y="295749"/>
                      <a:pt x="467511" y="316977"/>
                      <a:pt x="407820" y="314962"/>
                    </a:cubicBezTo>
                    <a:cubicBezTo>
                      <a:pt x="396142" y="314552"/>
                      <a:pt x="384913" y="313321"/>
                      <a:pt x="374430" y="311343"/>
                    </a:cubicBezTo>
                    <a:cubicBezTo>
                      <a:pt x="382824" y="317947"/>
                      <a:pt x="391143" y="325557"/>
                      <a:pt x="399127" y="334101"/>
                    </a:cubicBezTo>
                    <a:cubicBezTo>
                      <a:pt x="439941" y="377750"/>
                      <a:pt x="456319" y="428749"/>
                      <a:pt x="435688" y="448037"/>
                    </a:cubicBezTo>
                    <a:cubicBezTo>
                      <a:pt x="415057" y="467325"/>
                      <a:pt x="365289" y="447552"/>
                      <a:pt x="324475" y="403903"/>
                    </a:cubicBezTo>
                    <a:cubicBezTo>
                      <a:pt x="316492" y="395359"/>
                      <a:pt x="309440" y="386555"/>
                      <a:pt x="303434" y="377750"/>
                    </a:cubicBezTo>
                    <a:cubicBezTo>
                      <a:pt x="304702" y="388345"/>
                      <a:pt x="305187" y="399612"/>
                      <a:pt x="304814" y="411289"/>
                    </a:cubicBezTo>
                    <a:cubicBezTo>
                      <a:pt x="302800" y="471018"/>
                      <a:pt x="278326" y="518660"/>
                      <a:pt x="250122" y="517690"/>
                    </a:cubicBezTo>
                    <a:cubicBezTo>
                      <a:pt x="221918" y="516757"/>
                      <a:pt x="200690" y="467549"/>
                      <a:pt x="202705" y="407857"/>
                    </a:cubicBezTo>
                    <a:cubicBezTo>
                      <a:pt x="203115" y="396180"/>
                      <a:pt x="204346" y="384950"/>
                      <a:pt x="206323" y="374467"/>
                    </a:cubicBezTo>
                    <a:cubicBezTo>
                      <a:pt x="199720" y="382861"/>
                      <a:pt x="192109" y="391181"/>
                      <a:pt x="183566" y="399165"/>
                    </a:cubicBezTo>
                    <a:cubicBezTo>
                      <a:pt x="139917" y="439979"/>
                      <a:pt x="88917" y="456319"/>
                      <a:pt x="69667" y="435726"/>
                    </a:cubicBezTo>
                    <a:cubicBezTo>
                      <a:pt x="50379" y="415132"/>
                      <a:pt x="70152" y="365327"/>
                      <a:pt x="113802" y="324513"/>
                    </a:cubicBezTo>
                    <a:cubicBezTo>
                      <a:pt x="122345" y="316529"/>
                      <a:pt x="131150" y="309478"/>
                      <a:pt x="139954" y="303472"/>
                    </a:cubicBezTo>
                    <a:cubicBezTo>
                      <a:pt x="129358" y="304740"/>
                      <a:pt x="118092" y="305225"/>
                      <a:pt x="106415" y="304852"/>
                    </a:cubicBezTo>
                    <a:cubicBezTo>
                      <a:pt x="46723" y="302837"/>
                      <a:pt x="-955" y="278364"/>
                      <a:pt x="15" y="250159"/>
                    </a:cubicBezTo>
                    <a:cubicBezTo>
                      <a:pt x="947" y="221955"/>
                      <a:pt x="50155" y="200727"/>
                      <a:pt x="109847" y="202742"/>
                    </a:cubicBezTo>
                    <a:cubicBezTo>
                      <a:pt x="121524" y="203115"/>
                      <a:pt x="132753" y="204384"/>
                      <a:pt x="143237" y="206361"/>
                    </a:cubicBezTo>
                    <a:cubicBezTo>
                      <a:pt x="134843" y="199757"/>
                      <a:pt x="126523" y="192147"/>
                      <a:pt x="118540" y="183603"/>
                    </a:cubicBezTo>
                    <a:cubicBezTo>
                      <a:pt x="77725" y="139917"/>
                      <a:pt x="61347" y="88918"/>
                      <a:pt x="81941" y="69667"/>
                    </a:cubicBezTo>
                    <a:lnTo>
                      <a:pt x="81941" y="69667"/>
                    </a:lnTo>
                    <a:close/>
                    <a:moveTo>
                      <a:pt x="238594" y="204980"/>
                    </a:moveTo>
                    <a:cubicBezTo>
                      <a:pt x="238333" y="214457"/>
                      <a:pt x="235460" y="222328"/>
                      <a:pt x="229715" y="227701"/>
                    </a:cubicBezTo>
                    <a:cubicBezTo>
                      <a:pt x="223970" y="233073"/>
                      <a:pt x="215911" y="235423"/>
                      <a:pt x="206435" y="235050"/>
                    </a:cubicBezTo>
                    <a:cubicBezTo>
                      <a:pt x="212964" y="241952"/>
                      <a:pt x="216471" y="249525"/>
                      <a:pt x="216210" y="257397"/>
                    </a:cubicBezTo>
                    <a:cubicBezTo>
                      <a:pt x="215949" y="265269"/>
                      <a:pt x="211919" y="272618"/>
                      <a:pt x="204943" y="279035"/>
                    </a:cubicBezTo>
                    <a:cubicBezTo>
                      <a:pt x="214419" y="279296"/>
                      <a:pt x="222291" y="282169"/>
                      <a:pt x="227663" y="287914"/>
                    </a:cubicBezTo>
                    <a:cubicBezTo>
                      <a:pt x="233035" y="293660"/>
                      <a:pt x="235386" y="301718"/>
                      <a:pt x="235013" y="311194"/>
                    </a:cubicBezTo>
                    <a:cubicBezTo>
                      <a:pt x="241914" y="304665"/>
                      <a:pt x="249488" y="301121"/>
                      <a:pt x="257360" y="301420"/>
                    </a:cubicBezTo>
                    <a:cubicBezTo>
                      <a:pt x="265231" y="301681"/>
                      <a:pt x="272581" y="305710"/>
                      <a:pt x="278998" y="312686"/>
                    </a:cubicBezTo>
                    <a:cubicBezTo>
                      <a:pt x="279259" y="303210"/>
                      <a:pt x="282132" y="295339"/>
                      <a:pt x="287877" y="289966"/>
                    </a:cubicBezTo>
                    <a:cubicBezTo>
                      <a:pt x="293622" y="284594"/>
                      <a:pt x="301681" y="282244"/>
                      <a:pt x="311157" y="282617"/>
                    </a:cubicBezTo>
                    <a:cubicBezTo>
                      <a:pt x="304628" y="275715"/>
                      <a:pt x="301084" y="268142"/>
                      <a:pt x="301382" y="260270"/>
                    </a:cubicBezTo>
                    <a:cubicBezTo>
                      <a:pt x="301643" y="252398"/>
                      <a:pt x="305672" y="245048"/>
                      <a:pt x="312649" y="238632"/>
                    </a:cubicBezTo>
                    <a:cubicBezTo>
                      <a:pt x="303173" y="238370"/>
                      <a:pt x="295301" y="235498"/>
                      <a:pt x="289929" y="229752"/>
                    </a:cubicBezTo>
                    <a:cubicBezTo>
                      <a:pt x="284557" y="224007"/>
                      <a:pt x="282206" y="215949"/>
                      <a:pt x="282579" y="206473"/>
                    </a:cubicBezTo>
                    <a:cubicBezTo>
                      <a:pt x="275678" y="213002"/>
                      <a:pt x="268104" y="216546"/>
                      <a:pt x="260232" y="216247"/>
                    </a:cubicBezTo>
                    <a:cubicBezTo>
                      <a:pt x="252398" y="215986"/>
                      <a:pt x="245048" y="211957"/>
                      <a:pt x="238594" y="20498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22" name="Google Shape;3122;p35"/>
              <p:cNvSpPr/>
              <p:nvPr/>
            </p:nvSpPr>
            <p:spPr>
              <a:xfrm>
                <a:off x="5126107" y="870414"/>
                <a:ext cx="528901" cy="528848"/>
              </a:xfrm>
              <a:custGeom>
                <a:rect b="b" l="l" r="r" t="t"/>
                <a:pathLst>
                  <a:path extrusionOk="0" h="528848" w="528901">
                    <a:moveTo>
                      <a:pt x="256541" y="528849"/>
                    </a:moveTo>
                    <a:cubicBezTo>
                      <a:pt x="256205" y="528849"/>
                      <a:pt x="255869" y="528849"/>
                      <a:pt x="255496" y="528849"/>
                    </a:cubicBezTo>
                    <a:cubicBezTo>
                      <a:pt x="223710" y="527767"/>
                      <a:pt x="200505" y="476992"/>
                      <a:pt x="202669" y="413234"/>
                    </a:cubicBezTo>
                    <a:cubicBezTo>
                      <a:pt x="202856" y="408160"/>
                      <a:pt x="203154" y="403123"/>
                      <a:pt x="203676" y="398161"/>
                    </a:cubicBezTo>
                    <a:cubicBezTo>
                      <a:pt x="200244" y="401818"/>
                      <a:pt x="196663" y="405362"/>
                      <a:pt x="192969" y="408831"/>
                    </a:cubicBezTo>
                    <a:cubicBezTo>
                      <a:pt x="171257" y="429126"/>
                      <a:pt x="147044" y="444236"/>
                      <a:pt x="124772" y="451399"/>
                    </a:cubicBezTo>
                    <a:cubicBezTo>
                      <a:pt x="101082" y="459010"/>
                      <a:pt x="82055" y="456771"/>
                      <a:pt x="71161" y="445131"/>
                    </a:cubicBezTo>
                    <a:cubicBezTo>
                      <a:pt x="60268" y="433491"/>
                      <a:pt x="59335" y="414353"/>
                      <a:pt x="68513" y="391222"/>
                    </a:cubicBezTo>
                    <a:cubicBezTo>
                      <a:pt x="77130" y="369472"/>
                      <a:pt x="93844" y="346304"/>
                      <a:pt x="115557" y="326009"/>
                    </a:cubicBezTo>
                    <a:cubicBezTo>
                      <a:pt x="119250" y="322540"/>
                      <a:pt x="123056" y="319219"/>
                      <a:pt x="126936" y="316048"/>
                    </a:cubicBezTo>
                    <a:cubicBezTo>
                      <a:pt x="121936" y="316198"/>
                      <a:pt x="116900" y="316198"/>
                      <a:pt x="111826" y="316011"/>
                    </a:cubicBezTo>
                    <a:cubicBezTo>
                      <a:pt x="82130" y="315004"/>
                      <a:pt x="54336" y="308587"/>
                      <a:pt x="33518" y="297880"/>
                    </a:cubicBezTo>
                    <a:cubicBezTo>
                      <a:pt x="11395" y="286501"/>
                      <a:pt x="-506" y="271466"/>
                      <a:pt x="16" y="255536"/>
                    </a:cubicBezTo>
                    <a:cubicBezTo>
                      <a:pt x="1098" y="223750"/>
                      <a:pt x="51836" y="200508"/>
                      <a:pt x="115632" y="202709"/>
                    </a:cubicBezTo>
                    <a:cubicBezTo>
                      <a:pt x="120705" y="202896"/>
                      <a:pt x="125742" y="203194"/>
                      <a:pt x="130741" y="203716"/>
                    </a:cubicBezTo>
                    <a:cubicBezTo>
                      <a:pt x="127085" y="200284"/>
                      <a:pt x="123541" y="196702"/>
                      <a:pt x="120071" y="193009"/>
                    </a:cubicBezTo>
                    <a:cubicBezTo>
                      <a:pt x="76496" y="146412"/>
                      <a:pt x="60566" y="92876"/>
                      <a:pt x="83771" y="71164"/>
                    </a:cubicBezTo>
                    <a:lnTo>
                      <a:pt x="83771" y="71164"/>
                    </a:lnTo>
                    <a:cubicBezTo>
                      <a:pt x="106976" y="49451"/>
                      <a:pt x="159318" y="68963"/>
                      <a:pt x="202893" y="115559"/>
                    </a:cubicBezTo>
                    <a:cubicBezTo>
                      <a:pt x="206363" y="119253"/>
                      <a:pt x="209683" y="123058"/>
                      <a:pt x="212854" y="126938"/>
                    </a:cubicBezTo>
                    <a:cubicBezTo>
                      <a:pt x="212705" y="121939"/>
                      <a:pt x="212705" y="116902"/>
                      <a:pt x="212891" y="111829"/>
                    </a:cubicBezTo>
                    <a:cubicBezTo>
                      <a:pt x="213899" y="82132"/>
                      <a:pt x="220353" y="54338"/>
                      <a:pt x="231023" y="33521"/>
                    </a:cubicBezTo>
                    <a:cubicBezTo>
                      <a:pt x="242401" y="11398"/>
                      <a:pt x="257399" y="-541"/>
                      <a:pt x="273367" y="19"/>
                    </a:cubicBezTo>
                    <a:cubicBezTo>
                      <a:pt x="289296" y="541"/>
                      <a:pt x="303511" y="13412"/>
                      <a:pt x="313360" y="36281"/>
                    </a:cubicBezTo>
                    <a:cubicBezTo>
                      <a:pt x="322649" y="57770"/>
                      <a:pt x="327201" y="85975"/>
                      <a:pt x="326193" y="115634"/>
                    </a:cubicBezTo>
                    <a:cubicBezTo>
                      <a:pt x="326007" y="120708"/>
                      <a:pt x="325708" y="125744"/>
                      <a:pt x="325186" y="130706"/>
                    </a:cubicBezTo>
                    <a:cubicBezTo>
                      <a:pt x="328618" y="127050"/>
                      <a:pt x="332200" y="123506"/>
                      <a:pt x="335894" y="120036"/>
                    </a:cubicBezTo>
                    <a:cubicBezTo>
                      <a:pt x="382490" y="76461"/>
                      <a:pt x="436026" y="60531"/>
                      <a:pt x="457739" y="83736"/>
                    </a:cubicBezTo>
                    <a:cubicBezTo>
                      <a:pt x="468632" y="95376"/>
                      <a:pt x="469565" y="114515"/>
                      <a:pt x="460388" y="137645"/>
                    </a:cubicBezTo>
                    <a:cubicBezTo>
                      <a:pt x="451770" y="159395"/>
                      <a:pt x="435056" y="182563"/>
                      <a:pt x="413343" y="202858"/>
                    </a:cubicBezTo>
                    <a:cubicBezTo>
                      <a:pt x="409612" y="206328"/>
                      <a:pt x="405845" y="209648"/>
                      <a:pt x="401964" y="212819"/>
                    </a:cubicBezTo>
                    <a:cubicBezTo>
                      <a:pt x="406964" y="212670"/>
                      <a:pt x="412000" y="212670"/>
                      <a:pt x="417074" y="212857"/>
                    </a:cubicBezTo>
                    <a:cubicBezTo>
                      <a:pt x="480832" y="215020"/>
                      <a:pt x="529965" y="241583"/>
                      <a:pt x="528884" y="273332"/>
                    </a:cubicBezTo>
                    <a:cubicBezTo>
                      <a:pt x="527802" y="305117"/>
                      <a:pt x="476989" y="328322"/>
                      <a:pt x="413269" y="326159"/>
                    </a:cubicBezTo>
                    <a:cubicBezTo>
                      <a:pt x="408194" y="325972"/>
                      <a:pt x="403158" y="325674"/>
                      <a:pt x="398196" y="325151"/>
                    </a:cubicBezTo>
                    <a:cubicBezTo>
                      <a:pt x="401852" y="328583"/>
                      <a:pt x="405396" y="332165"/>
                      <a:pt x="408866" y="335858"/>
                    </a:cubicBezTo>
                    <a:cubicBezTo>
                      <a:pt x="429162" y="357571"/>
                      <a:pt x="444271" y="381784"/>
                      <a:pt x="451434" y="404056"/>
                    </a:cubicBezTo>
                    <a:cubicBezTo>
                      <a:pt x="459044" y="427746"/>
                      <a:pt x="456806" y="446810"/>
                      <a:pt x="445166" y="457666"/>
                    </a:cubicBezTo>
                    <a:cubicBezTo>
                      <a:pt x="433526" y="468560"/>
                      <a:pt x="414388" y="469493"/>
                      <a:pt x="391257" y="460315"/>
                    </a:cubicBezTo>
                    <a:cubicBezTo>
                      <a:pt x="369507" y="451697"/>
                      <a:pt x="346339" y="434984"/>
                      <a:pt x="326044" y="413271"/>
                    </a:cubicBezTo>
                    <a:cubicBezTo>
                      <a:pt x="322575" y="409577"/>
                      <a:pt x="319254" y="405772"/>
                      <a:pt x="316083" y="401892"/>
                    </a:cubicBezTo>
                    <a:cubicBezTo>
                      <a:pt x="316233" y="406891"/>
                      <a:pt x="316233" y="411928"/>
                      <a:pt x="316046" y="417002"/>
                    </a:cubicBezTo>
                    <a:cubicBezTo>
                      <a:pt x="315038" y="446698"/>
                      <a:pt x="308584" y="474492"/>
                      <a:pt x="297915" y="495310"/>
                    </a:cubicBezTo>
                    <a:cubicBezTo>
                      <a:pt x="286722" y="517022"/>
                      <a:pt x="272098" y="528849"/>
                      <a:pt x="256541" y="528849"/>
                    </a:cubicBezTo>
                    <a:close/>
                    <a:moveTo>
                      <a:pt x="211921" y="374434"/>
                    </a:moveTo>
                    <a:cubicBezTo>
                      <a:pt x="212705" y="374434"/>
                      <a:pt x="213488" y="374583"/>
                      <a:pt x="214234" y="374919"/>
                    </a:cubicBezTo>
                    <a:cubicBezTo>
                      <a:pt x="216585" y="376001"/>
                      <a:pt x="217891" y="378501"/>
                      <a:pt x="217406" y="381037"/>
                    </a:cubicBezTo>
                    <a:cubicBezTo>
                      <a:pt x="215428" y="391483"/>
                      <a:pt x="214234" y="402415"/>
                      <a:pt x="213861" y="413569"/>
                    </a:cubicBezTo>
                    <a:cubicBezTo>
                      <a:pt x="211996" y="469157"/>
                      <a:pt x="231247" y="516798"/>
                      <a:pt x="255869" y="517619"/>
                    </a:cubicBezTo>
                    <a:cubicBezTo>
                      <a:pt x="266949" y="518030"/>
                      <a:pt x="278739" y="507994"/>
                      <a:pt x="287879" y="490198"/>
                    </a:cubicBezTo>
                    <a:cubicBezTo>
                      <a:pt x="297840" y="470836"/>
                      <a:pt x="303846" y="444684"/>
                      <a:pt x="304779" y="416629"/>
                    </a:cubicBezTo>
                    <a:cubicBezTo>
                      <a:pt x="305152" y="405511"/>
                      <a:pt x="304704" y="394505"/>
                      <a:pt x="303436" y="383910"/>
                    </a:cubicBezTo>
                    <a:cubicBezTo>
                      <a:pt x="303138" y="381336"/>
                      <a:pt x="304593" y="378911"/>
                      <a:pt x="307017" y="378016"/>
                    </a:cubicBezTo>
                    <a:cubicBezTo>
                      <a:pt x="309442" y="377120"/>
                      <a:pt x="312166" y="377978"/>
                      <a:pt x="313621" y="380105"/>
                    </a:cubicBezTo>
                    <a:cubicBezTo>
                      <a:pt x="319627" y="388909"/>
                      <a:pt x="326529" y="397490"/>
                      <a:pt x="334140" y="405623"/>
                    </a:cubicBezTo>
                    <a:cubicBezTo>
                      <a:pt x="353316" y="426142"/>
                      <a:pt x="375029" y="441886"/>
                      <a:pt x="395286" y="449907"/>
                    </a:cubicBezTo>
                    <a:cubicBezTo>
                      <a:pt x="413903" y="457293"/>
                      <a:pt x="429236" y="457144"/>
                      <a:pt x="437444" y="449496"/>
                    </a:cubicBezTo>
                    <a:cubicBezTo>
                      <a:pt x="445614" y="441848"/>
                      <a:pt x="446808" y="426515"/>
                      <a:pt x="440689" y="407488"/>
                    </a:cubicBezTo>
                    <a:cubicBezTo>
                      <a:pt x="434049" y="386745"/>
                      <a:pt x="419797" y="364025"/>
                      <a:pt x="400621" y="343506"/>
                    </a:cubicBezTo>
                    <a:cubicBezTo>
                      <a:pt x="393011" y="335373"/>
                      <a:pt x="384915" y="327912"/>
                      <a:pt x="376558" y="321309"/>
                    </a:cubicBezTo>
                    <a:cubicBezTo>
                      <a:pt x="374544" y="319704"/>
                      <a:pt x="373872" y="316944"/>
                      <a:pt x="374917" y="314593"/>
                    </a:cubicBezTo>
                    <a:cubicBezTo>
                      <a:pt x="375961" y="312243"/>
                      <a:pt x="378498" y="310937"/>
                      <a:pt x="381035" y="311422"/>
                    </a:cubicBezTo>
                    <a:cubicBezTo>
                      <a:pt x="391481" y="313399"/>
                      <a:pt x="402412" y="314593"/>
                      <a:pt x="413567" y="314966"/>
                    </a:cubicBezTo>
                    <a:cubicBezTo>
                      <a:pt x="469155" y="316832"/>
                      <a:pt x="516796" y="297581"/>
                      <a:pt x="517617" y="272921"/>
                    </a:cubicBezTo>
                    <a:cubicBezTo>
                      <a:pt x="518438" y="248261"/>
                      <a:pt x="472176" y="225877"/>
                      <a:pt x="416626" y="224011"/>
                    </a:cubicBezTo>
                    <a:cubicBezTo>
                      <a:pt x="405508" y="223638"/>
                      <a:pt x="394503" y="224086"/>
                      <a:pt x="383908" y="225354"/>
                    </a:cubicBezTo>
                    <a:cubicBezTo>
                      <a:pt x="381371" y="225690"/>
                      <a:pt x="378908" y="224161"/>
                      <a:pt x="378013" y="221773"/>
                    </a:cubicBezTo>
                    <a:cubicBezTo>
                      <a:pt x="377118" y="219348"/>
                      <a:pt x="377976" y="216625"/>
                      <a:pt x="380103" y="215170"/>
                    </a:cubicBezTo>
                    <a:cubicBezTo>
                      <a:pt x="388870" y="209200"/>
                      <a:pt x="397450" y="202299"/>
                      <a:pt x="405621" y="194651"/>
                    </a:cubicBezTo>
                    <a:cubicBezTo>
                      <a:pt x="426139" y="175475"/>
                      <a:pt x="441883" y="153762"/>
                      <a:pt x="449904" y="133504"/>
                    </a:cubicBezTo>
                    <a:cubicBezTo>
                      <a:pt x="457291" y="114888"/>
                      <a:pt x="457142" y="99554"/>
                      <a:pt x="449494" y="91347"/>
                    </a:cubicBezTo>
                    <a:cubicBezTo>
                      <a:pt x="432631" y="73327"/>
                      <a:pt x="384094" y="90190"/>
                      <a:pt x="343467" y="128169"/>
                    </a:cubicBezTo>
                    <a:cubicBezTo>
                      <a:pt x="335334" y="135743"/>
                      <a:pt x="327872" y="143838"/>
                      <a:pt x="321306" y="152232"/>
                    </a:cubicBezTo>
                    <a:cubicBezTo>
                      <a:pt x="319702" y="154247"/>
                      <a:pt x="316941" y="154918"/>
                      <a:pt x="314591" y="153874"/>
                    </a:cubicBezTo>
                    <a:cubicBezTo>
                      <a:pt x="312240" y="152792"/>
                      <a:pt x="310935" y="150292"/>
                      <a:pt x="311420" y="147755"/>
                    </a:cubicBezTo>
                    <a:cubicBezTo>
                      <a:pt x="313397" y="137309"/>
                      <a:pt x="314591" y="126341"/>
                      <a:pt x="314964" y="115224"/>
                    </a:cubicBezTo>
                    <a:cubicBezTo>
                      <a:pt x="315896" y="87168"/>
                      <a:pt x="311681" y="60680"/>
                      <a:pt x="303026" y="40684"/>
                    </a:cubicBezTo>
                    <a:cubicBezTo>
                      <a:pt x="295079" y="22291"/>
                      <a:pt x="284111" y="11547"/>
                      <a:pt x="272919" y="11174"/>
                    </a:cubicBezTo>
                    <a:cubicBezTo>
                      <a:pt x="261652" y="10801"/>
                      <a:pt x="250050" y="20799"/>
                      <a:pt x="240909" y="38594"/>
                    </a:cubicBezTo>
                    <a:cubicBezTo>
                      <a:pt x="230948" y="57957"/>
                      <a:pt x="224941" y="84109"/>
                      <a:pt x="224009" y="112164"/>
                    </a:cubicBezTo>
                    <a:cubicBezTo>
                      <a:pt x="223636" y="123319"/>
                      <a:pt x="224083" y="134325"/>
                      <a:pt x="225352" y="144883"/>
                    </a:cubicBezTo>
                    <a:cubicBezTo>
                      <a:pt x="225651" y="147457"/>
                      <a:pt x="224158" y="149882"/>
                      <a:pt x="221770" y="150777"/>
                    </a:cubicBezTo>
                    <a:cubicBezTo>
                      <a:pt x="219345" y="151673"/>
                      <a:pt x="216622" y="150815"/>
                      <a:pt x="215167" y="148688"/>
                    </a:cubicBezTo>
                    <a:cubicBezTo>
                      <a:pt x="209161" y="139921"/>
                      <a:pt x="202259" y="131340"/>
                      <a:pt x="194648" y="123170"/>
                    </a:cubicBezTo>
                    <a:cubicBezTo>
                      <a:pt x="156669" y="82542"/>
                      <a:pt x="109364" y="62471"/>
                      <a:pt x="91345" y="79297"/>
                    </a:cubicBezTo>
                    <a:cubicBezTo>
                      <a:pt x="73325" y="96160"/>
                      <a:pt x="90188" y="144696"/>
                      <a:pt x="128167" y="185324"/>
                    </a:cubicBezTo>
                    <a:cubicBezTo>
                      <a:pt x="135778" y="193457"/>
                      <a:pt x="143873" y="200918"/>
                      <a:pt x="152230" y="207522"/>
                    </a:cubicBezTo>
                    <a:cubicBezTo>
                      <a:pt x="154244" y="209126"/>
                      <a:pt x="154916" y="211887"/>
                      <a:pt x="153871" y="214237"/>
                    </a:cubicBezTo>
                    <a:cubicBezTo>
                      <a:pt x="152789" y="216587"/>
                      <a:pt x="150290" y="217893"/>
                      <a:pt x="147753" y="217408"/>
                    </a:cubicBezTo>
                    <a:cubicBezTo>
                      <a:pt x="137269" y="215431"/>
                      <a:pt x="126339" y="214237"/>
                      <a:pt x="115221" y="213864"/>
                    </a:cubicBezTo>
                    <a:cubicBezTo>
                      <a:pt x="59633" y="212036"/>
                      <a:pt x="11992" y="231249"/>
                      <a:pt x="11171" y="255872"/>
                    </a:cubicBezTo>
                    <a:cubicBezTo>
                      <a:pt x="10798" y="267064"/>
                      <a:pt x="20796" y="278741"/>
                      <a:pt x="38592" y="287881"/>
                    </a:cubicBezTo>
                    <a:cubicBezTo>
                      <a:pt x="57955" y="297842"/>
                      <a:pt x="84107" y="303849"/>
                      <a:pt x="112162" y="304782"/>
                    </a:cubicBezTo>
                    <a:cubicBezTo>
                      <a:pt x="123317" y="305155"/>
                      <a:pt x="134285" y="304707"/>
                      <a:pt x="144880" y="303438"/>
                    </a:cubicBezTo>
                    <a:cubicBezTo>
                      <a:pt x="147455" y="303140"/>
                      <a:pt x="149879" y="304632"/>
                      <a:pt x="150775" y="307020"/>
                    </a:cubicBezTo>
                    <a:cubicBezTo>
                      <a:pt x="151670" y="309445"/>
                      <a:pt x="150812" y="312168"/>
                      <a:pt x="148686" y="313623"/>
                    </a:cubicBezTo>
                    <a:cubicBezTo>
                      <a:pt x="139881" y="319630"/>
                      <a:pt x="131300" y="326532"/>
                      <a:pt x="123168" y="334142"/>
                    </a:cubicBezTo>
                    <a:cubicBezTo>
                      <a:pt x="102649" y="353318"/>
                      <a:pt x="86905" y="375031"/>
                      <a:pt x="78884" y="395289"/>
                    </a:cubicBezTo>
                    <a:cubicBezTo>
                      <a:pt x="71497" y="413905"/>
                      <a:pt x="71646" y="429238"/>
                      <a:pt x="79294" y="437446"/>
                    </a:cubicBezTo>
                    <a:cubicBezTo>
                      <a:pt x="86942" y="445616"/>
                      <a:pt x="102238" y="446810"/>
                      <a:pt x="121302" y="440692"/>
                    </a:cubicBezTo>
                    <a:cubicBezTo>
                      <a:pt x="142045" y="434051"/>
                      <a:pt x="164765" y="419800"/>
                      <a:pt x="185284" y="400624"/>
                    </a:cubicBezTo>
                    <a:cubicBezTo>
                      <a:pt x="193417" y="393013"/>
                      <a:pt x="200878" y="384917"/>
                      <a:pt x="207482" y="376561"/>
                    </a:cubicBezTo>
                    <a:cubicBezTo>
                      <a:pt x="208601" y="375180"/>
                      <a:pt x="210243" y="374434"/>
                      <a:pt x="211921" y="374434"/>
                    </a:cubicBezTo>
                    <a:close/>
                    <a:moveTo>
                      <a:pt x="284633" y="323883"/>
                    </a:moveTo>
                    <a:cubicBezTo>
                      <a:pt x="283104" y="323883"/>
                      <a:pt x="281611" y="323249"/>
                      <a:pt x="280529" y="322092"/>
                    </a:cubicBezTo>
                    <a:cubicBezTo>
                      <a:pt x="274933" y="316011"/>
                      <a:pt x="268964" y="312840"/>
                      <a:pt x="262808" y="312616"/>
                    </a:cubicBezTo>
                    <a:cubicBezTo>
                      <a:pt x="256727" y="312429"/>
                      <a:pt x="250497" y="315190"/>
                      <a:pt x="244491" y="320861"/>
                    </a:cubicBezTo>
                    <a:cubicBezTo>
                      <a:pt x="242849" y="322428"/>
                      <a:pt x="240387" y="322838"/>
                      <a:pt x="238335" y="321906"/>
                    </a:cubicBezTo>
                    <a:cubicBezTo>
                      <a:pt x="236246" y="320973"/>
                      <a:pt x="234977" y="318846"/>
                      <a:pt x="235052" y="316571"/>
                    </a:cubicBezTo>
                    <a:cubicBezTo>
                      <a:pt x="235388" y="308288"/>
                      <a:pt x="233410" y="301834"/>
                      <a:pt x="229232" y="297320"/>
                    </a:cubicBezTo>
                    <a:cubicBezTo>
                      <a:pt x="225053" y="292843"/>
                      <a:pt x="218711" y="290418"/>
                      <a:pt x="210429" y="290194"/>
                    </a:cubicBezTo>
                    <a:cubicBezTo>
                      <a:pt x="208153" y="290120"/>
                      <a:pt x="206139" y="288702"/>
                      <a:pt x="205355" y="286576"/>
                    </a:cubicBezTo>
                    <a:cubicBezTo>
                      <a:pt x="204572" y="284449"/>
                      <a:pt x="205132" y="282024"/>
                      <a:pt x="206810" y="280494"/>
                    </a:cubicBezTo>
                    <a:cubicBezTo>
                      <a:pt x="212891" y="274898"/>
                      <a:pt x="216062" y="268929"/>
                      <a:pt x="216286" y="262774"/>
                    </a:cubicBezTo>
                    <a:cubicBezTo>
                      <a:pt x="216473" y="256618"/>
                      <a:pt x="213712" y="250462"/>
                      <a:pt x="208042" y="244456"/>
                    </a:cubicBezTo>
                    <a:cubicBezTo>
                      <a:pt x="206475" y="242814"/>
                      <a:pt x="206064" y="240352"/>
                      <a:pt x="206997" y="238300"/>
                    </a:cubicBezTo>
                    <a:cubicBezTo>
                      <a:pt x="207930" y="236211"/>
                      <a:pt x="209982" y="234942"/>
                      <a:pt x="212332" y="235017"/>
                    </a:cubicBezTo>
                    <a:cubicBezTo>
                      <a:pt x="220577" y="235353"/>
                      <a:pt x="227068" y="233376"/>
                      <a:pt x="231582" y="229160"/>
                    </a:cubicBezTo>
                    <a:cubicBezTo>
                      <a:pt x="236097" y="224944"/>
                      <a:pt x="238484" y="218639"/>
                      <a:pt x="238708" y="210357"/>
                    </a:cubicBezTo>
                    <a:cubicBezTo>
                      <a:pt x="238783" y="208081"/>
                      <a:pt x="240200" y="206067"/>
                      <a:pt x="242327" y="205283"/>
                    </a:cubicBezTo>
                    <a:cubicBezTo>
                      <a:pt x="244453" y="204462"/>
                      <a:pt x="246878" y="205059"/>
                      <a:pt x="248408" y="206738"/>
                    </a:cubicBezTo>
                    <a:cubicBezTo>
                      <a:pt x="254004" y="212819"/>
                      <a:pt x="259973" y="215990"/>
                      <a:pt x="266129" y="216214"/>
                    </a:cubicBezTo>
                    <a:cubicBezTo>
                      <a:pt x="272285" y="216401"/>
                      <a:pt x="278440" y="213640"/>
                      <a:pt x="284447" y="207969"/>
                    </a:cubicBezTo>
                    <a:cubicBezTo>
                      <a:pt x="286088" y="206402"/>
                      <a:pt x="288550" y="205992"/>
                      <a:pt x="290603" y="206925"/>
                    </a:cubicBezTo>
                    <a:cubicBezTo>
                      <a:pt x="292691" y="207857"/>
                      <a:pt x="293960" y="209984"/>
                      <a:pt x="293886" y="212260"/>
                    </a:cubicBezTo>
                    <a:cubicBezTo>
                      <a:pt x="293549" y="220542"/>
                      <a:pt x="295527" y="226996"/>
                      <a:pt x="299705" y="231510"/>
                    </a:cubicBezTo>
                    <a:cubicBezTo>
                      <a:pt x="303921" y="236024"/>
                      <a:pt x="310226" y="238412"/>
                      <a:pt x="318508" y="238636"/>
                    </a:cubicBezTo>
                    <a:cubicBezTo>
                      <a:pt x="320784" y="238710"/>
                      <a:pt x="322799" y="240128"/>
                      <a:pt x="323582" y="242255"/>
                    </a:cubicBezTo>
                    <a:cubicBezTo>
                      <a:pt x="324365" y="244381"/>
                      <a:pt x="323806" y="246806"/>
                      <a:pt x="322127" y="248336"/>
                    </a:cubicBezTo>
                    <a:cubicBezTo>
                      <a:pt x="316046" y="253932"/>
                      <a:pt x="312875" y="259901"/>
                      <a:pt x="312651" y="266057"/>
                    </a:cubicBezTo>
                    <a:cubicBezTo>
                      <a:pt x="312427" y="272212"/>
                      <a:pt x="315225" y="278368"/>
                      <a:pt x="320896" y="284374"/>
                    </a:cubicBezTo>
                    <a:cubicBezTo>
                      <a:pt x="322463" y="286016"/>
                      <a:pt x="322873" y="288478"/>
                      <a:pt x="321940" y="290530"/>
                    </a:cubicBezTo>
                    <a:cubicBezTo>
                      <a:pt x="321008" y="292619"/>
                      <a:pt x="318956" y="293888"/>
                      <a:pt x="316606" y="293813"/>
                    </a:cubicBezTo>
                    <a:cubicBezTo>
                      <a:pt x="308361" y="293477"/>
                      <a:pt x="301869" y="295455"/>
                      <a:pt x="297355" y="299633"/>
                    </a:cubicBezTo>
                    <a:cubicBezTo>
                      <a:pt x="292841" y="303849"/>
                      <a:pt x="290453" y="310154"/>
                      <a:pt x="290229" y="318436"/>
                    </a:cubicBezTo>
                    <a:cubicBezTo>
                      <a:pt x="290155" y="320712"/>
                      <a:pt x="288737" y="322726"/>
                      <a:pt x="286610" y="323510"/>
                    </a:cubicBezTo>
                    <a:cubicBezTo>
                      <a:pt x="285976" y="323771"/>
                      <a:pt x="285305" y="323883"/>
                      <a:pt x="284633" y="323883"/>
                    </a:cubicBezTo>
                    <a:close/>
                    <a:moveTo>
                      <a:pt x="262174" y="301387"/>
                    </a:moveTo>
                    <a:cubicBezTo>
                      <a:pt x="262510" y="301387"/>
                      <a:pt x="262846" y="301387"/>
                      <a:pt x="263181" y="301387"/>
                    </a:cubicBezTo>
                    <a:cubicBezTo>
                      <a:pt x="269188" y="301573"/>
                      <a:pt x="275045" y="303625"/>
                      <a:pt x="280529" y="307318"/>
                    </a:cubicBezTo>
                    <a:cubicBezTo>
                      <a:pt x="282208" y="300939"/>
                      <a:pt x="285305" y="295529"/>
                      <a:pt x="289707" y="291426"/>
                    </a:cubicBezTo>
                    <a:cubicBezTo>
                      <a:pt x="294072" y="287322"/>
                      <a:pt x="299668" y="284598"/>
                      <a:pt x="306159" y="283330"/>
                    </a:cubicBezTo>
                    <a:cubicBezTo>
                      <a:pt x="302839" y="277622"/>
                      <a:pt x="301198" y="271615"/>
                      <a:pt x="301421" y="265609"/>
                    </a:cubicBezTo>
                    <a:cubicBezTo>
                      <a:pt x="301608" y="259602"/>
                      <a:pt x="303623" y="253745"/>
                      <a:pt x="307353" y="248261"/>
                    </a:cubicBezTo>
                    <a:cubicBezTo>
                      <a:pt x="300974" y="246582"/>
                      <a:pt x="295564" y="243486"/>
                      <a:pt x="291461" y="239084"/>
                    </a:cubicBezTo>
                    <a:cubicBezTo>
                      <a:pt x="287357" y="234719"/>
                      <a:pt x="284633" y="229122"/>
                      <a:pt x="283365" y="222631"/>
                    </a:cubicBezTo>
                    <a:cubicBezTo>
                      <a:pt x="277657" y="225951"/>
                      <a:pt x="271687" y="227593"/>
                      <a:pt x="265644" y="227369"/>
                    </a:cubicBezTo>
                    <a:cubicBezTo>
                      <a:pt x="259637" y="227182"/>
                      <a:pt x="253780" y="225131"/>
                      <a:pt x="248296" y="221437"/>
                    </a:cubicBezTo>
                    <a:cubicBezTo>
                      <a:pt x="246617" y="227854"/>
                      <a:pt x="243521" y="233226"/>
                      <a:pt x="239118" y="237330"/>
                    </a:cubicBezTo>
                    <a:cubicBezTo>
                      <a:pt x="234753" y="241434"/>
                      <a:pt x="229157" y="244157"/>
                      <a:pt x="222666" y="245426"/>
                    </a:cubicBezTo>
                    <a:cubicBezTo>
                      <a:pt x="225986" y="251134"/>
                      <a:pt x="227628" y="257140"/>
                      <a:pt x="227404" y="263147"/>
                    </a:cubicBezTo>
                    <a:cubicBezTo>
                      <a:pt x="227218" y="269153"/>
                      <a:pt x="225165" y="275010"/>
                      <a:pt x="221472" y="280494"/>
                    </a:cubicBezTo>
                    <a:cubicBezTo>
                      <a:pt x="227889" y="282173"/>
                      <a:pt x="233261" y="285270"/>
                      <a:pt x="237365" y="289672"/>
                    </a:cubicBezTo>
                    <a:cubicBezTo>
                      <a:pt x="241469" y="294074"/>
                      <a:pt x="244192" y="299633"/>
                      <a:pt x="245460" y="306125"/>
                    </a:cubicBezTo>
                    <a:cubicBezTo>
                      <a:pt x="250870" y="303028"/>
                      <a:pt x="256504" y="301387"/>
                      <a:pt x="262174" y="301387"/>
                    </a:cubicBez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123" name="Google Shape;3123;p35"/>
            <p:cNvSpPr/>
            <p:nvPr/>
          </p:nvSpPr>
          <p:spPr>
            <a:xfrm>
              <a:off x="5179472" y="923782"/>
              <a:ext cx="422131" cy="422094"/>
            </a:xfrm>
            <a:custGeom>
              <a:rect b="b" l="l" r="r" t="t"/>
              <a:pathLst>
                <a:path extrusionOk="0" h="422094" w="422131">
                  <a:moveTo>
                    <a:pt x="277119" y="149267"/>
                  </a:moveTo>
                  <a:cubicBezTo>
                    <a:pt x="274918" y="146916"/>
                    <a:pt x="292899" y="126546"/>
                    <a:pt x="317261" y="103789"/>
                  </a:cubicBezTo>
                  <a:cubicBezTo>
                    <a:pt x="341623" y="81032"/>
                    <a:pt x="363149" y="64467"/>
                    <a:pt x="365350" y="66818"/>
                  </a:cubicBezTo>
                  <a:cubicBezTo>
                    <a:pt x="367551" y="69168"/>
                    <a:pt x="349569" y="89538"/>
                    <a:pt x="325208" y="112295"/>
                  </a:cubicBezTo>
                  <a:cubicBezTo>
                    <a:pt x="300846" y="135090"/>
                    <a:pt x="279320" y="151617"/>
                    <a:pt x="277119" y="149267"/>
                  </a:cubicBezTo>
                  <a:lnTo>
                    <a:pt x="277119" y="149267"/>
                  </a:lnTo>
                  <a:close/>
                  <a:moveTo>
                    <a:pt x="56782" y="355240"/>
                  </a:moveTo>
                  <a:cubicBezTo>
                    <a:pt x="54581" y="352889"/>
                    <a:pt x="72563" y="332520"/>
                    <a:pt x="96925" y="309762"/>
                  </a:cubicBezTo>
                  <a:cubicBezTo>
                    <a:pt x="121286" y="287005"/>
                    <a:pt x="142813" y="270440"/>
                    <a:pt x="145014" y="272791"/>
                  </a:cubicBezTo>
                  <a:cubicBezTo>
                    <a:pt x="147215" y="275141"/>
                    <a:pt x="129233" y="295511"/>
                    <a:pt x="104871" y="318268"/>
                  </a:cubicBezTo>
                  <a:cubicBezTo>
                    <a:pt x="80510" y="341063"/>
                    <a:pt x="58983" y="357590"/>
                    <a:pt x="56782" y="355240"/>
                  </a:cubicBezTo>
                  <a:lnTo>
                    <a:pt x="56782" y="355240"/>
                  </a:lnTo>
                  <a:close/>
                  <a:moveTo>
                    <a:pt x="272828" y="277118"/>
                  </a:moveTo>
                  <a:cubicBezTo>
                    <a:pt x="275178" y="274917"/>
                    <a:pt x="295549" y="292899"/>
                    <a:pt x="318306" y="317261"/>
                  </a:cubicBezTo>
                  <a:cubicBezTo>
                    <a:pt x="341063" y="341623"/>
                    <a:pt x="357627" y="363149"/>
                    <a:pt x="355277" y="365350"/>
                  </a:cubicBezTo>
                  <a:cubicBezTo>
                    <a:pt x="352927" y="367551"/>
                    <a:pt x="332557" y="349569"/>
                    <a:pt x="309800" y="325207"/>
                  </a:cubicBezTo>
                  <a:cubicBezTo>
                    <a:pt x="287042" y="300808"/>
                    <a:pt x="270478" y="279282"/>
                    <a:pt x="272828" y="277118"/>
                  </a:cubicBezTo>
                  <a:lnTo>
                    <a:pt x="272828" y="277118"/>
                  </a:lnTo>
                  <a:close/>
                  <a:moveTo>
                    <a:pt x="66855" y="56782"/>
                  </a:moveTo>
                  <a:cubicBezTo>
                    <a:pt x="69205" y="54581"/>
                    <a:pt x="89575" y="72563"/>
                    <a:pt x="112332" y="96924"/>
                  </a:cubicBezTo>
                  <a:cubicBezTo>
                    <a:pt x="135090" y="121286"/>
                    <a:pt x="151654" y="142812"/>
                    <a:pt x="149304" y="145014"/>
                  </a:cubicBezTo>
                  <a:cubicBezTo>
                    <a:pt x="146954" y="147215"/>
                    <a:pt x="126584" y="129233"/>
                    <a:pt x="103827" y="104871"/>
                  </a:cubicBezTo>
                  <a:cubicBezTo>
                    <a:pt x="81069" y="80509"/>
                    <a:pt x="64505" y="58983"/>
                    <a:pt x="66855" y="56782"/>
                  </a:cubicBezTo>
                  <a:lnTo>
                    <a:pt x="66855" y="56782"/>
                  </a:lnTo>
                  <a:close/>
                  <a:moveTo>
                    <a:pt x="0" y="203922"/>
                  </a:moveTo>
                  <a:cubicBezTo>
                    <a:pt x="112" y="200713"/>
                    <a:pt x="27197" y="199034"/>
                    <a:pt x="60550" y="200154"/>
                  </a:cubicBezTo>
                  <a:cubicBezTo>
                    <a:pt x="93865" y="201273"/>
                    <a:pt x="120801" y="204780"/>
                    <a:pt x="120690" y="207988"/>
                  </a:cubicBezTo>
                  <a:cubicBezTo>
                    <a:pt x="120578" y="211197"/>
                    <a:pt x="93492" y="212913"/>
                    <a:pt x="60177" y="211756"/>
                  </a:cubicBezTo>
                  <a:cubicBezTo>
                    <a:pt x="26824" y="210674"/>
                    <a:pt x="-111" y="207167"/>
                    <a:pt x="0" y="203922"/>
                  </a:cubicBezTo>
                  <a:lnTo>
                    <a:pt x="0" y="203922"/>
                  </a:lnTo>
                  <a:close/>
                  <a:moveTo>
                    <a:pt x="208025" y="301443"/>
                  </a:moveTo>
                  <a:cubicBezTo>
                    <a:pt x="211234" y="301555"/>
                    <a:pt x="212913" y="328640"/>
                    <a:pt x="211831" y="361955"/>
                  </a:cubicBezTo>
                  <a:cubicBezTo>
                    <a:pt x="210712" y="395270"/>
                    <a:pt x="207205" y="422206"/>
                    <a:pt x="203996" y="422094"/>
                  </a:cubicBezTo>
                  <a:cubicBezTo>
                    <a:pt x="200788" y="421982"/>
                    <a:pt x="199109" y="394897"/>
                    <a:pt x="200191" y="361545"/>
                  </a:cubicBezTo>
                  <a:cubicBezTo>
                    <a:pt x="201310" y="328229"/>
                    <a:pt x="204817" y="301331"/>
                    <a:pt x="208025" y="301443"/>
                  </a:cubicBezTo>
                  <a:lnTo>
                    <a:pt x="208025" y="301443"/>
                  </a:lnTo>
                  <a:close/>
                  <a:moveTo>
                    <a:pt x="218173" y="0"/>
                  </a:moveTo>
                  <a:cubicBezTo>
                    <a:pt x="221382" y="112"/>
                    <a:pt x="223098" y="27197"/>
                    <a:pt x="221941" y="60550"/>
                  </a:cubicBezTo>
                  <a:cubicBezTo>
                    <a:pt x="220822" y="93865"/>
                    <a:pt x="217315" y="120801"/>
                    <a:pt x="214107" y="120689"/>
                  </a:cubicBezTo>
                  <a:cubicBezTo>
                    <a:pt x="210898" y="120577"/>
                    <a:pt x="209220" y="93492"/>
                    <a:pt x="210338" y="60140"/>
                  </a:cubicBezTo>
                  <a:cubicBezTo>
                    <a:pt x="211421" y="26787"/>
                    <a:pt x="214965" y="-112"/>
                    <a:pt x="218173" y="0"/>
                  </a:cubicBezTo>
                  <a:lnTo>
                    <a:pt x="218173" y="0"/>
                  </a:lnTo>
                  <a:close/>
                  <a:moveTo>
                    <a:pt x="301443" y="214069"/>
                  </a:moveTo>
                  <a:cubicBezTo>
                    <a:pt x="301555" y="210861"/>
                    <a:pt x="328640" y="209182"/>
                    <a:pt x="361992" y="210264"/>
                  </a:cubicBezTo>
                  <a:cubicBezTo>
                    <a:pt x="395308" y="211383"/>
                    <a:pt x="422244" y="214890"/>
                    <a:pt x="422132" y="218098"/>
                  </a:cubicBezTo>
                  <a:cubicBezTo>
                    <a:pt x="422020" y="221307"/>
                    <a:pt x="394935" y="222986"/>
                    <a:pt x="361582" y="221904"/>
                  </a:cubicBezTo>
                  <a:cubicBezTo>
                    <a:pt x="328267" y="220822"/>
                    <a:pt x="301331" y="217315"/>
                    <a:pt x="301443" y="214069"/>
                  </a:cubicBezTo>
                  <a:close/>
                </a:path>
              </a:pathLst>
            </a:custGeom>
            <a:solidFill>
              <a:srgbClr val="FCFBF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124" name="Google Shape;3124;p35"/>
            <p:cNvGrpSpPr/>
            <p:nvPr/>
          </p:nvGrpSpPr>
          <p:grpSpPr>
            <a:xfrm>
              <a:off x="5315638" y="1059946"/>
              <a:ext cx="149800" cy="149758"/>
              <a:chOff x="5315638" y="1059946"/>
              <a:chExt cx="149800" cy="149758"/>
            </a:xfrm>
          </p:grpSpPr>
          <p:sp>
            <p:nvSpPr>
              <p:cNvPr id="3125" name="Google Shape;3125;p35"/>
              <p:cNvSpPr/>
              <p:nvPr/>
            </p:nvSpPr>
            <p:spPr>
              <a:xfrm>
                <a:off x="5321237" y="1065510"/>
                <a:ext cx="138601" cy="138599"/>
              </a:xfrm>
              <a:custGeom>
                <a:rect b="b" l="l" r="r" t="t"/>
                <a:pathLst>
                  <a:path extrusionOk="0" h="138599" w="138601">
                    <a:moveTo>
                      <a:pt x="71634" y="39"/>
                    </a:moveTo>
                    <a:cubicBezTo>
                      <a:pt x="109874" y="1345"/>
                      <a:pt x="139832" y="33391"/>
                      <a:pt x="138563" y="71631"/>
                    </a:cubicBezTo>
                    <a:cubicBezTo>
                      <a:pt x="137294" y="109871"/>
                      <a:pt x="105248" y="139829"/>
                      <a:pt x="66970" y="138561"/>
                    </a:cubicBezTo>
                    <a:cubicBezTo>
                      <a:pt x="28731" y="137292"/>
                      <a:pt x="-1265" y="105208"/>
                      <a:pt x="41" y="66968"/>
                    </a:cubicBezTo>
                    <a:cubicBezTo>
                      <a:pt x="1310" y="28728"/>
                      <a:pt x="33394" y="-1230"/>
                      <a:pt x="71634" y="39"/>
                    </a:cubicBezTo>
                    <a:close/>
                  </a:path>
                </a:pathLst>
              </a:custGeom>
              <a:solidFill>
                <a:srgbClr val="FCF2C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26" name="Google Shape;3126;p35"/>
              <p:cNvSpPr/>
              <p:nvPr/>
            </p:nvSpPr>
            <p:spPr>
              <a:xfrm>
                <a:off x="5315638" y="1059946"/>
                <a:ext cx="149800" cy="149758"/>
              </a:xfrm>
              <a:custGeom>
                <a:rect b="b" l="l" r="r" t="t"/>
                <a:pathLst>
                  <a:path extrusionOk="0" h="149758" w="149800">
                    <a:moveTo>
                      <a:pt x="74956" y="149759"/>
                    </a:moveTo>
                    <a:cubicBezTo>
                      <a:pt x="74098" y="149759"/>
                      <a:pt x="73240" y="149759"/>
                      <a:pt x="72382" y="149721"/>
                    </a:cubicBezTo>
                    <a:cubicBezTo>
                      <a:pt x="52385" y="149050"/>
                      <a:pt x="33844" y="140618"/>
                      <a:pt x="20189" y="126031"/>
                    </a:cubicBezTo>
                    <a:cubicBezTo>
                      <a:pt x="6535" y="111407"/>
                      <a:pt x="-628" y="92343"/>
                      <a:pt x="43" y="72383"/>
                    </a:cubicBezTo>
                    <a:cubicBezTo>
                      <a:pt x="1424" y="31122"/>
                      <a:pt x="36157" y="-1373"/>
                      <a:pt x="77418" y="45"/>
                    </a:cubicBezTo>
                    <a:cubicBezTo>
                      <a:pt x="77418" y="45"/>
                      <a:pt x="77418" y="45"/>
                      <a:pt x="77418" y="45"/>
                    </a:cubicBezTo>
                    <a:cubicBezTo>
                      <a:pt x="97415" y="716"/>
                      <a:pt x="115957" y="9148"/>
                      <a:pt x="129611" y="23735"/>
                    </a:cubicBezTo>
                    <a:cubicBezTo>
                      <a:pt x="143266" y="38359"/>
                      <a:pt x="150429" y="57423"/>
                      <a:pt x="149757" y="77383"/>
                    </a:cubicBezTo>
                    <a:cubicBezTo>
                      <a:pt x="149086" y="97379"/>
                      <a:pt x="140654" y="115921"/>
                      <a:pt x="126067" y="129575"/>
                    </a:cubicBezTo>
                    <a:cubicBezTo>
                      <a:pt x="112040" y="142670"/>
                      <a:pt x="94020" y="149759"/>
                      <a:pt x="74956" y="149759"/>
                    </a:cubicBezTo>
                    <a:close/>
                    <a:moveTo>
                      <a:pt x="74882" y="11162"/>
                    </a:moveTo>
                    <a:cubicBezTo>
                      <a:pt x="40746" y="11162"/>
                      <a:pt x="12392" y="38359"/>
                      <a:pt x="11235" y="72719"/>
                    </a:cubicBezTo>
                    <a:cubicBezTo>
                      <a:pt x="10676" y="89731"/>
                      <a:pt x="16757" y="105923"/>
                      <a:pt x="28360" y="118346"/>
                    </a:cubicBezTo>
                    <a:cubicBezTo>
                      <a:pt x="39962" y="130769"/>
                      <a:pt x="55743" y="137932"/>
                      <a:pt x="72755" y="138492"/>
                    </a:cubicBezTo>
                    <a:cubicBezTo>
                      <a:pt x="89767" y="139014"/>
                      <a:pt x="105959" y="132970"/>
                      <a:pt x="118382" y="121368"/>
                    </a:cubicBezTo>
                    <a:cubicBezTo>
                      <a:pt x="130805" y="109765"/>
                      <a:pt x="137968" y="93984"/>
                      <a:pt x="138528" y="76972"/>
                    </a:cubicBezTo>
                    <a:cubicBezTo>
                      <a:pt x="139087" y="59960"/>
                      <a:pt x="133006" y="43769"/>
                      <a:pt x="121404" y="31345"/>
                    </a:cubicBezTo>
                    <a:cubicBezTo>
                      <a:pt x="109801" y="18922"/>
                      <a:pt x="94020" y="11759"/>
                      <a:pt x="77008" y="11200"/>
                    </a:cubicBezTo>
                    <a:lnTo>
                      <a:pt x="77008" y="11200"/>
                    </a:lnTo>
                    <a:cubicBezTo>
                      <a:pt x="76299" y="11200"/>
                      <a:pt x="75590" y="11162"/>
                      <a:pt x="74882" y="11162"/>
                    </a:cubicBez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127" name="Google Shape;3127;p35"/>
            <p:cNvGrpSpPr/>
            <p:nvPr/>
          </p:nvGrpSpPr>
          <p:grpSpPr>
            <a:xfrm>
              <a:off x="4866180" y="1240869"/>
              <a:ext cx="443444" cy="443457"/>
              <a:chOff x="4866180" y="1240869"/>
              <a:chExt cx="443444" cy="443457"/>
            </a:xfrm>
          </p:grpSpPr>
          <p:sp>
            <p:nvSpPr>
              <p:cNvPr id="3128" name="Google Shape;3128;p35"/>
              <p:cNvSpPr/>
              <p:nvPr/>
            </p:nvSpPr>
            <p:spPr>
              <a:xfrm>
                <a:off x="4871804" y="1246493"/>
                <a:ext cx="432196" cy="432196"/>
              </a:xfrm>
              <a:custGeom>
                <a:rect b="b" l="l" r="r" t="t"/>
                <a:pathLst>
                  <a:path extrusionOk="0" h="432196" w="432196">
                    <a:moveTo>
                      <a:pt x="13539" y="114641"/>
                    </a:moveTo>
                    <a:cubicBezTo>
                      <a:pt x="24581" y="92555"/>
                      <a:pt x="71440" y="93637"/>
                      <a:pt x="118186" y="117066"/>
                    </a:cubicBezTo>
                    <a:cubicBezTo>
                      <a:pt x="127326" y="121655"/>
                      <a:pt x="135795" y="126729"/>
                      <a:pt x="143405" y="132138"/>
                    </a:cubicBezTo>
                    <a:cubicBezTo>
                      <a:pt x="139152" y="123819"/>
                      <a:pt x="135310" y="114716"/>
                      <a:pt x="132101" y="105016"/>
                    </a:cubicBezTo>
                    <a:cubicBezTo>
                      <a:pt x="115611" y="55435"/>
                      <a:pt x="121207" y="8913"/>
                      <a:pt x="144636" y="1115"/>
                    </a:cubicBezTo>
                    <a:cubicBezTo>
                      <a:pt x="168065" y="-6682"/>
                      <a:pt x="200410" y="27231"/>
                      <a:pt x="216900" y="76812"/>
                    </a:cubicBezTo>
                    <a:cubicBezTo>
                      <a:pt x="220146" y="86512"/>
                      <a:pt x="222496" y="96100"/>
                      <a:pt x="224064" y="105315"/>
                    </a:cubicBezTo>
                    <a:cubicBezTo>
                      <a:pt x="226936" y="96435"/>
                      <a:pt x="230667" y="87295"/>
                      <a:pt x="235218" y="78155"/>
                    </a:cubicBezTo>
                    <a:cubicBezTo>
                      <a:pt x="258610" y="31409"/>
                      <a:pt x="295507" y="2496"/>
                      <a:pt x="317555" y="13539"/>
                    </a:cubicBezTo>
                    <a:cubicBezTo>
                      <a:pt x="339641" y="24582"/>
                      <a:pt x="338559" y="71440"/>
                      <a:pt x="315130" y="118186"/>
                    </a:cubicBezTo>
                    <a:cubicBezTo>
                      <a:pt x="310541" y="127326"/>
                      <a:pt x="305468" y="135795"/>
                      <a:pt x="300058" y="143405"/>
                    </a:cubicBezTo>
                    <a:cubicBezTo>
                      <a:pt x="308378" y="139152"/>
                      <a:pt x="317443" y="135310"/>
                      <a:pt x="327181" y="132101"/>
                    </a:cubicBezTo>
                    <a:cubicBezTo>
                      <a:pt x="376762" y="115611"/>
                      <a:pt x="423284" y="121207"/>
                      <a:pt x="431081" y="144636"/>
                    </a:cubicBezTo>
                    <a:cubicBezTo>
                      <a:pt x="438878" y="168065"/>
                      <a:pt x="404966" y="200411"/>
                      <a:pt x="355385" y="216900"/>
                    </a:cubicBezTo>
                    <a:cubicBezTo>
                      <a:pt x="345685" y="220109"/>
                      <a:pt x="336097" y="222497"/>
                      <a:pt x="326882" y="224063"/>
                    </a:cubicBezTo>
                    <a:cubicBezTo>
                      <a:pt x="335761" y="226936"/>
                      <a:pt x="344902" y="230667"/>
                      <a:pt x="354042" y="235218"/>
                    </a:cubicBezTo>
                    <a:cubicBezTo>
                      <a:pt x="400788" y="258610"/>
                      <a:pt x="429701" y="295507"/>
                      <a:pt x="418658" y="317555"/>
                    </a:cubicBezTo>
                    <a:cubicBezTo>
                      <a:pt x="407615" y="339641"/>
                      <a:pt x="360757" y="338559"/>
                      <a:pt x="314011" y="315130"/>
                    </a:cubicBezTo>
                    <a:cubicBezTo>
                      <a:pt x="304871" y="310542"/>
                      <a:pt x="296402" y="305468"/>
                      <a:pt x="288791" y="300058"/>
                    </a:cubicBezTo>
                    <a:cubicBezTo>
                      <a:pt x="293045" y="308378"/>
                      <a:pt x="296887" y="317443"/>
                      <a:pt x="300096" y="327181"/>
                    </a:cubicBezTo>
                    <a:cubicBezTo>
                      <a:pt x="316585" y="376762"/>
                      <a:pt x="310989" y="423284"/>
                      <a:pt x="287560" y="431081"/>
                    </a:cubicBezTo>
                    <a:cubicBezTo>
                      <a:pt x="264131" y="438878"/>
                      <a:pt x="231786" y="404966"/>
                      <a:pt x="215296" y="355385"/>
                    </a:cubicBezTo>
                    <a:cubicBezTo>
                      <a:pt x="212088" y="345685"/>
                      <a:pt x="209700" y="336097"/>
                      <a:pt x="208133" y="326882"/>
                    </a:cubicBezTo>
                    <a:cubicBezTo>
                      <a:pt x="205261" y="335761"/>
                      <a:pt x="201530" y="344902"/>
                      <a:pt x="196978" y="354042"/>
                    </a:cubicBezTo>
                    <a:cubicBezTo>
                      <a:pt x="173587" y="400788"/>
                      <a:pt x="136690" y="429701"/>
                      <a:pt x="114641" y="418658"/>
                    </a:cubicBezTo>
                    <a:cubicBezTo>
                      <a:pt x="92556" y="407615"/>
                      <a:pt x="93637" y="360757"/>
                      <a:pt x="117066" y="314011"/>
                    </a:cubicBezTo>
                    <a:cubicBezTo>
                      <a:pt x="121655" y="304871"/>
                      <a:pt x="126729" y="296402"/>
                      <a:pt x="132138" y="288791"/>
                    </a:cubicBezTo>
                    <a:cubicBezTo>
                      <a:pt x="123819" y="293045"/>
                      <a:pt x="114716" y="296887"/>
                      <a:pt x="105016" y="300096"/>
                    </a:cubicBezTo>
                    <a:cubicBezTo>
                      <a:pt x="55435" y="316585"/>
                      <a:pt x="8913" y="310989"/>
                      <a:pt x="1116" y="287560"/>
                    </a:cubicBezTo>
                    <a:cubicBezTo>
                      <a:pt x="-6682" y="264131"/>
                      <a:pt x="27231" y="231786"/>
                      <a:pt x="76812" y="215296"/>
                    </a:cubicBezTo>
                    <a:cubicBezTo>
                      <a:pt x="86512" y="212088"/>
                      <a:pt x="96100" y="209700"/>
                      <a:pt x="105314" y="208133"/>
                    </a:cubicBezTo>
                    <a:cubicBezTo>
                      <a:pt x="96435" y="205261"/>
                      <a:pt x="87295" y="201530"/>
                      <a:pt x="78155" y="196978"/>
                    </a:cubicBezTo>
                    <a:cubicBezTo>
                      <a:pt x="31409" y="173587"/>
                      <a:pt x="2496" y="136727"/>
                      <a:pt x="13539" y="114641"/>
                    </a:cubicBezTo>
                    <a:lnTo>
                      <a:pt x="13539" y="114641"/>
                    </a:lnTo>
                    <a:close/>
                    <a:moveTo>
                      <a:pt x="183175" y="178064"/>
                    </a:moveTo>
                    <a:cubicBezTo>
                      <a:pt x="185861" y="185935"/>
                      <a:pt x="185861" y="193248"/>
                      <a:pt x="182802" y="199403"/>
                    </a:cubicBezTo>
                    <a:cubicBezTo>
                      <a:pt x="179705" y="205559"/>
                      <a:pt x="173848" y="209924"/>
                      <a:pt x="165939" y="212498"/>
                    </a:cubicBezTo>
                    <a:cubicBezTo>
                      <a:pt x="173400" y="216154"/>
                      <a:pt x="178586" y="221340"/>
                      <a:pt x="180750" y="227869"/>
                    </a:cubicBezTo>
                    <a:cubicBezTo>
                      <a:pt x="182914" y="234398"/>
                      <a:pt x="181869" y="241672"/>
                      <a:pt x="178101" y="249059"/>
                    </a:cubicBezTo>
                    <a:cubicBezTo>
                      <a:pt x="185973" y="246373"/>
                      <a:pt x="193285" y="246336"/>
                      <a:pt x="199440" y="249432"/>
                    </a:cubicBezTo>
                    <a:cubicBezTo>
                      <a:pt x="205596" y="252529"/>
                      <a:pt x="209961" y="258386"/>
                      <a:pt x="212535" y="266295"/>
                    </a:cubicBezTo>
                    <a:cubicBezTo>
                      <a:pt x="216192" y="258834"/>
                      <a:pt x="221377" y="253648"/>
                      <a:pt x="227906" y="251484"/>
                    </a:cubicBezTo>
                    <a:cubicBezTo>
                      <a:pt x="234435" y="249320"/>
                      <a:pt x="241710" y="250402"/>
                      <a:pt x="249097" y="254170"/>
                    </a:cubicBezTo>
                    <a:cubicBezTo>
                      <a:pt x="246411" y="246299"/>
                      <a:pt x="246373" y="238986"/>
                      <a:pt x="249470" y="232831"/>
                    </a:cubicBezTo>
                    <a:cubicBezTo>
                      <a:pt x="252566" y="226675"/>
                      <a:pt x="258461" y="222310"/>
                      <a:pt x="266332" y="219736"/>
                    </a:cubicBezTo>
                    <a:cubicBezTo>
                      <a:pt x="258871" y="216080"/>
                      <a:pt x="253685" y="210894"/>
                      <a:pt x="251522" y="204365"/>
                    </a:cubicBezTo>
                    <a:cubicBezTo>
                      <a:pt x="249357" y="197799"/>
                      <a:pt x="250440" y="190562"/>
                      <a:pt x="254208" y="183175"/>
                    </a:cubicBezTo>
                    <a:cubicBezTo>
                      <a:pt x="246336" y="185861"/>
                      <a:pt x="239024" y="185861"/>
                      <a:pt x="232868" y="182802"/>
                    </a:cubicBezTo>
                    <a:cubicBezTo>
                      <a:pt x="226712" y="179705"/>
                      <a:pt x="222347" y="173848"/>
                      <a:pt x="219773" y="165939"/>
                    </a:cubicBezTo>
                    <a:cubicBezTo>
                      <a:pt x="216117" y="173400"/>
                      <a:pt x="210969" y="178586"/>
                      <a:pt x="204403" y="180750"/>
                    </a:cubicBezTo>
                    <a:cubicBezTo>
                      <a:pt x="197799" y="182914"/>
                      <a:pt x="190561" y="181832"/>
                      <a:pt x="183175" y="178064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29" name="Google Shape;3129;p35"/>
              <p:cNvSpPr/>
              <p:nvPr/>
            </p:nvSpPr>
            <p:spPr>
              <a:xfrm>
                <a:off x="4866180" y="1240869"/>
                <a:ext cx="443444" cy="443457"/>
              </a:xfrm>
              <a:custGeom>
                <a:rect b="b" l="l" r="r" t="t"/>
                <a:pathLst>
                  <a:path extrusionOk="0" h="443457" w="443444">
                    <a:moveTo>
                      <a:pt x="286208" y="443458"/>
                    </a:moveTo>
                    <a:cubicBezTo>
                      <a:pt x="274867" y="443458"/>
                      <a:pt x="262481" y="436855"/>
                      <a:pt x="250468" y="424282"/>
                    </a:cubicBezTo>
                    <a:cubicBezTo>
                      <a:pt x="236254" y="409396"/>
                      <a:pt x="223905" y="387572"/>
                      <a:pt x="215660" y="362800"/>
                    </a:cubicBezTo>
                    <a:cubicBezTo>
                      <a:pt x="214466" y="359218"/>
                      <a:pt x="213385" y="355637"/>
                      <a:pt x="212415" y="352018"/>
                    </a:cubicBezTo>
                    <a:cubicBezTo>
                      <a:pt x="210922" y="355450"/>
                      <a:pt x="209355" y="358845"/>
                      <a:pt x="207639" y="362203"/>
                    </a:cubicBezTo>
                    <a:cubicBezTo>
                      <a:pt x="195962" y="385520"/>
                      <a:pt x="180591" y="405367"/>
                      <a:pt x="164400" y="418089"/>
                    </a:cubicBezTo>
                    <a:cubicBezTo>
                      <a:pt x="147052" y="431706"/>
                      <a:pt x="130488" y="435698"/>
                      <a:pt x="117766" y="429319"/>
                    </a:cubicBezTo>
                    <a:cubicBezTo>
                      <a:pt x="105044" y="422939"/>
                      <a:pt x="98329" y="407307"/>
                      <a:pt x="98814" y="385259"/>
                    </a:cubicBezTo>
                    <a:cubicBezTo>
                      <a:pt x="99299" y="364702"/>
                      <a:pt x="105977" y="340527"/>
                      <a:pt x="117654" y="317173"/>
                    </a:cubicBezTo>
                    <a:cubicBezTo>
                      <a:pt x="119333" y="313815"/>
                      <a:pt x="121123" y="310495"/>
                      <a:pt x="122952" y="307249"/>
                    </a:cubicBezTo>
                    <a:cubicBezTo>
                      <a:pt x="119482" y="308630"/>
                      <a:pt x="115975" y="309898"/>
                      <a:pt x="112394" y="311092"/>
                    </a:cubicBezTo>
                    <a:cubicBezTo>
                      <a:pt x="59081" y="328813"/>
                      <a:pt x="10321" y="321762"/>
                      <a:pt x="1405" y="295013"/>
                    </a:cubicBezTo>
                    <a:cubicBezTo>
                      <a:pt x="-3072" y="281507"/>
                      <a:pt x="3233" y="265689"/>
                      <a:pt x="19163" y="250468"/>
                    </a:cubicBezTo>
                    <a:cubicBezTo>
                      <a:pt x="34048" y="236254"/>
                      <a:pt x="55873" y="223905"/>
                      <a:pt x="80645" y="215660"/>
                    </a:cubicBezTo>
                    <a:cubicBezTo>
                      <a:pt x="84227" y="214466"/>
                      <a:pt x="87808" y="213384"/>
                      <a:pt x="91427" y="212414"/>
                    </a:cubicBezTo>
                    <a:cubicBezTo>
                      <a:pt x="87995" y="210922"/>
                      <a:pt x="84600" y="209355"/>
                      <a:pt x="81242" y="207639"/>
                    </a:cubicBezTo>
                    <a:cubicBezTo>
                      <a:pt x="30989" y="182457"/>
                      <a:pt x="1517" y="142986"/>
                      <a:pt x="14127" y="117766"/>
                    </a:cubicBezTo>
                    <a:lnTo>
                      <a:pt x="14127" y="117766"/>
                    </a:lnTo>
                    <a:cubicBezTo>
                      <a:pt x="20506" y="105044"/>
                      <a:pt x="36138" y="98292"/>
                      <a:pt x="58186" y="98814"/>
                    </a:cubicBezTo>
                    <a:cubicBezTo>
                      <a:pt x="78742" y="99299"/>
                      <a:pt x="102917" y="105977"/>
                      <a:pt x="126272" y="117654"/>
                    </a:cubicBezTo>
                    <a:cubicBezTo>
                      <a:pt x="129630" y="119333"/>
                      <a:pt x="132950" y="121124"/>
                      <a:pt x="136196" y="122952"/>
                    </a:cubicBezTo>
                    <a:cubicBezTo>
                      <a:pt x="134815" y="119482"/>
                      <a:pt x="133547" y="115938"/>
                      <a:pt x="132353" y="112394"/>
                    </a:cubicBezTo>
                    <a:cubicBezTo>
                      <a:pt x="124108" y="87622"/>
                      <a:pt x="120937" y="62738"/>
                      <a:pt x="123400" y="42331"/>
                    </a:cubicBezTo>
                    <a:cubicBezTo>
                      <a:pt x="126048" y="20431"/>
                      <a:pt x="134927" y="5919"/>
                      <a:pt x="148433" y="1405"/>
                    </a:cubicBezTo>
                    <a:cubicBezTo>
                      <a:pt x="161938" y="-3072"/>
                      <a:pt x="177756" y="3233"/>
                      <a:pt x="192977" y="19163"/>
                    </a:cubicBezTo>
                    <a:cubicBezTo>
                      <a:pt x="207191" y="34049"/>
                      <a:pt x="219540" y="55873"/>
                      <a:pt x="227785" y="80645"/>
                    </a:cubicBezTo>
                    <a:cubicBezTo>
                      <a:pt x="228979" y="84227"/>
                      <a:pt x="230061" y="87808"/>
                      <a:pt x="231031" y="91390"/>
                    </a:cubicBezTo>
                    <a:cubicBezTo>
                      <a:pt x="232523" y="87957"/>
                      <a:pt x="234090" y="84562"/>
                      <a:pt x="235806" y="81205"/>
                    </a:cubicBezTo>
                    <a:cubicBezTo>
                      <a:pt x="247483" y="57888"/>
                      <a:pt x="262854" y="38040"/>
                      <a:pt x="279045" y="25319"/>
                    </a:cubicBezTo>
                    <a:cubicBezTo>
                      <a:pt x="296393" y="11701"/>
                      <a:pt x="312957" y="7710"/>
                      <a:pt x="325679" y="14089"/>
                    </a:cubicBezTo>
                    <a:cubicBezTo>
                      <a:pt x="338401" y="20469"/>
                      <a:pt x="345116" y="36100"/>
                      <a:pt x="344631" y="58149"/>
                    </a:cubicBezTo>
                    <a:cubicBezTo>
                      <a:pt x="344146" y="78743"/>
                      <a:pt x="337468" y="102918"/>
                      <a:pt x="325791" y="126235"/>
                    </a:cubicBezTo>
                    <a:cubicBezTo>
                      <a:pt x="324112" y="129592"/>
                      <a:pt x="322321" y="132913"/>
                      <a:pt x="320493" y="136158"/>
                    </a:cubicBezTo>
                    <a:cubicBezTo>
                      <a:pt x="323963" y="134778"/>
                      <a:pt x="327470" y="133510"/>
                      <a:pt x="331051" y="132316"/>
                    </a:cubicBezTo>
                    <a:cubicBezTo>
                      <a:pt x="355823" y="124071"/>
                      <a:pt x="380707" y="120900"/>
                      <a:pt x="401114" y="123362"/>
                    </a:cubicBezTo>
                    <a:cubicBezTo>
                      <a:pt x="423014" y="126011"/>
                      <a:pt x="437526" y="134890"/>
                      <a:pt x="442040" y="148395"/>
                    </a:cubicBezTo>
                    <a:cubicBezTo>
                      <a:pt x="446517" y="161900"/>
                      <a:pt x="440212" y="177719"/>
                      <a:pt x="424282" y="192940"/>
                    </a:cubicBezTo>
                    <a:cubicBezTo>
                      <a:pt x="409396" y="207154"/>
                      <a:pt x="387572" y="219503"/>
                      <a:pt x="362800" y="227748"/>
                    </a:cubicBezTo>
                    <a:cubicBezTo>
                      <a:pt x="359218" y="228941"/>
                      <a:pt x="355637" y="230023"/>
                      <a:pt x="352055" y="230993"/>
                    </a:cubicBezTo>
                    <a:cubicBezTo>
                      <a:pt x="355450" y="232486"/>
                      <a:pt x="358883" y="234053"/>
                      <a:pt x="362240" y="235769"/>
                    </a:cubicBezTo>
                    <a:cubicBezTo>
                      <a:pt x="385557" y="247446"/>
                      <a:pt x="405405" y="262816"/>
                      <a:pt x="418127" y="279008"/>
                    </a:cubicBezTo>
                    <a:cubicBezTo>
                      <a:pt x="431743" y="296356"/>
                      <a:pt x="435735" y="312920"/>
                      <a:pt x="429356" y="325642"/>
                    </a:cubicBezTo>
                    <a:cubicBezTo>
                      <a:pt x="422976" y="338363"/>
                      <a:pt x="407270" y="345079"/>
                      <a:pt x="385296" y="344557"/>
                    </a:cubicBezTo>
                    <a:cubicBezTo>
                      <a:pt x="364740" y="344071"/>
                      <a:pt x="340527" y="337394"/>
                      <a:pt x="317210" y="325716"/>
                    </a:cubicBezTo>
                    <a:cubicBezTo>
                      <a:pt x="313853" y="324038"/>
                      <a:pt x="310532" y="322247"/>
                      <a:pt x="307287" y="320419"/>
                    </a:cubicBezTo>
                    <a:cubicBezTo>
                      <a:pt x="308667" y="323888"/>
                      <a:pt x="309936" y="327395"/>
                      <a:pt x="311129" y="330977"/>
                    </a:cubicBezTo>
                    <a:cubicBezTo>
                      <a:pt x="319374" y="355749"/>
                      <a:pt x="322546" y="380633"/>
                      <a:pt x="320083" y="401040"/>
                    </a:cubicBezTo>
                    <a:cubicBezTo>
                      <a:pt x="317434" y="422939"/>
                      <a:pt x="308555" y="437451"/>
                      <a:pt x="295050" y="441966"/>
                    </a:cubicBezTo>
                    <a:cubicBezTo>
                      <a:pt x="292177" y="442973"/>
                      <a:pt x="289230" y="443458"/>
                      <a:pt x="286208" y="443458"/>
                    </a:cubicBezTo>
                    <a:close/>
                    <a:moveTo>
                      <a:pt x="213795" y="326947"/>
                    </a:moveTo>
                    <a:cubicBezTo>
                      <a:pt x="213944" y="326947"/>
                      <a:pt x="214056" y="326947"/>
                      <a:pt x="214205" y="326947"/>
                    </a:cubicBezTo>
                    <a:cubicBezTo>
                      <a:pt x="216779" y="327134"/>
                      <a:pt x="218906" y="329037"/>
                      <a:pt x="219316" y="331574"/>
                    </a:cubicBezTo>
                    <a:cubicBezTo>
                      <a:pt x="220883" y="340714"/>
                      <a:pt x="223233" y="350041"/>
                      <a:pt x="226293" y="359218"/>
                    </a:cubicBezTo>
                    <a:cubicBezTo>
                      <a:pt x="234015" y="382423"/>
                      <a:pt x="245469" y="402793"/>
                      <a:pt x="258564" y="416485"/>
                    </a:cubicBezTo>
                    <a:cubicBezTo>
                      <a:pt x="270464" y="428945"/>
                      <a:pt x="282477" y="434355"/>
                      <a:pt x="291468" y="431370"/>
                    </a:cubicBezTo>
                    <a:cubicBezTo>
                      <a:pt x="300497" y="428386"/>
                      <a:pt x="306876" y="416821"/>
                      <a:pt x="308928" y="399734"/>
                    </a:cubicBezTo>
                    <a:cubicBezTo>
                      <a:pt x="311204" y="380931"/>
                      <a:pt x="308182" y="357763"/>
                      <a:pt x="300497" y="334521"/>
                    </a:cubicBezTo>
                    <a:cubicBezTo>
                      <a:pt x="297437" y="325269"/>
                      <a:pt x="293707" y="316427"/>
                      <a:pt x="289491" y="308182"/>
                    </a:cubicBezTo>
                    <a:cubicBezTo>
                      <a:pt x="288335" y="305906"/>
                      <a:pt x="288857" y="303071"/>
                      <a:pt x="290797" y="301392"/>
                    </a:cubicBezTo>
                    <a:cubicBezTo>
                      <a:pt x="292737" y="299713"/>
                      <a:pt x="295609" y="299564"/>
                      <a:pt x="297699" y="301056"/>
                    </a:cubicBezTo>
                    <a:cubicBezTo>
                      <a:pt x="305272" y="306429"/>
                      <a:pt x="313517" y="311353"/>
                      <a:pt x="322172" y="315681"/>
                    </a:cubicBezTo>
                    <a:cubicBezTo>
                      <a:pt x="344034" y="326649"/>
                      <a:pt x="366530" y="332917"/>
                      <a:pt x="385483" y="333364"/>
                    </a:cubicBezTo>
                    <a:cubicBezTo>
                      <a:pt x="402644" y="333775"/>
                      <a:pt x="415030" y="329111"/>
                      <a:pt x="419283" y="320605"/>
                    </a:cubicBezTo>
                    <a:cubicBezTo>
                      <a:pt x="423536" y="312099"/>
                      <a:pt x="419880" y="299452"/>
                      <a:pt x="409247" y="285910"/>
                    </a:cubicBezTo>
                    <a:cubicBezTo>
                      <a:pt x="397533" y="270987"/>
                      <a:pt x="379066" y="256735"/>
                      <a:pt x="357166" y="245767"/>
                    </a:cubicBezTo>
                    <a:cubicBezTo>
                      <a:pt x="348474" y="241402"/>
                      <a:pt x="339595" y="237746"/>
                      <a:pt x="330790" y="234911"/>
                    </a:cubicBezTo>
                    <a:cubicBezTo>
                      <a:pt x="328328" y="234127"/>
                      <a:pt x="326724" y="231740"/>
                      <a:pt x="326910" y="229165"/>
                    </a:cubicBezTo>
                    <a:cubicBezTo>
                      <a:pt x="327097" y="226591"/>
                      <a:pt x="329000" y="224465"/>
                      <a:pt x="331536" y="224054"/>
                    </a:cubicBezTo>
                    <a:cubicBezTo>
                      <a:pt x="340677" y="222487"/>
                      <a:pt x="349966" y="220174"/>
                      <a:pt x="359181" y="217078"/>
                    </a:cubicBezTo>
                    <a:cubicBezTo>
                      <a:pt x="382386" y="209355"/>
                      <a:pt x="402756" y="197902"/>
                      <a:pt x="416447" y="184807"/>
                    </a:cubicBezTo>
                    <a:cubicBezTo>
                      <a:pt x="428908" y="172906"/>
                      <a:pt x="434318" y="160893"/>
                      <a:pt x="431333" y="151902"/>
                    </a:cubicBezTo>
                    <a:cubicBezTo>
                      <a:pt x="428349" y="142874"/>
                      <a:pt x="416783" y="136494"/>
                      <a:pt x="399697" y="134442"/>
                    </a:cubicBezTo>
                    <a:cubicBezTo>
                      <a:pt x="380856" y="132167"/>
                      <a:pt x="357726" y="135151"/>
                      <a:pt x="334484" y="142874"/>
                    </a:cubicBezTo>
                    <a:cubicBezTo>
                      <a:pt x="325269" y="145933"/>
                      <a:pt x="316427" y="149626"/>
                      <a:pt x="308182" y="153879"/>
                    </a:cubicBezTo>
                    <a:cubicBezTo>
                      <a:pt x="305869" y="155036"/>
                      <a:pt x="303071" y="154514"/>
                      <a:pt x="301392" y="152574"/>
                    </a:cubicBezTo>
                    <a:cubicBezTo>
                      <a:pt x="299713" y="150634"/>
                      <a:pt x="299564" y="147761"/>
                      <a:pt x="301057" y="145672"/>
                    </a:cubicBezTo>
                    <a:cubicBezTo>
                      <a:pt x="306429" y="138098"/>
                      <a:pt x="311353" y="129891"/>
                      <a:pt x="315681" y="121198"/>
                    </a:cubicBezTo>
                    <a:cubicBezTo>
                      <a:pt x="326649" y="99336"/>
                      <a:pt x="332917" y="76840"/>
                      <a:pt x="333364" y="57888"/>
                    </a:cubicBezTo>
                    <a:cubicBezTo>
                      <a:pt x="333775" y="40652"/>
                      <a:pt x="329111" y="28341"/>
                      <a:pt x="320605" y="24087"/>
                    </a:cubicBezTo>
                    <a:cubicBezTo>
                      <a:pt x="312099" y="19834"/>
                      <a:pt x="299452" y="23491"/>
                      <a:pt x="285872" y="34123"/>
                    </a:cubicBezTo>
                    <a:cubicBezTo>
                      <a:pt x="270949" y="45838"/>
                      <a:pt x="256698" y="64305"/>
                      <a:pt x="245767" y="86204"/>
                    </a:cubicBezTo>
                    <a:cubicBezTo>
                      <a:pt x="241402" y="94897"/>
                      <a:pt x="237746" y="103776"/>
                      <a:pt x="234910" y="112580"/>
                    </a:cubicBezTo>
                    <a:cubicBezTo>
                      <a:pt x="234127" y="115043"/>
                      <a:pt x="231739" y="116609"/>
                      <a:pt x="229203" y="116460"/>
                    </a:cubicBezTo>
                    <a:cubicBezTo>
                      <a:pt x="226628" y="116274"/>
                      <a:pt x="224502" y="114371"/>
                      <a:pt x="224092" y="111834"/>
                    </a:cubicBezTo>
                    <a:cubicBezTo>
                      <a:pt x="222525" y="102656"/>
                      <a:pt x="220174" y="93367"/>
                      <a:pt x="217115" y="84189"/>
                    </a:cubicBezTo>
                    <a:cubicBezTo>
                      <a:pt x="209392" y="60984"/>
                      <a:pt x="197939" y="40615"/>
                      <a:pt x="184844" y="26923"/>
                    </a:cubicBezTo>
                    <a:cubicBezTo>
                      <a:pt x="172943" y="14462"/>
                      <a:pt x="160968" y="9053"/>
                      <a:pt x="151902" y="12037"/>
                    </a:cubicBezTo>
                    <a:cubicBezTo>
                      <a:pt x="142874" y="15022"/>
                      <a:pt x="136494" y="26587"/>
                      <a:pt x="134442" y="43674"/>
                    </a:cubicBezTo>
                    <a:cubicBezTo>
                      <a:pt x="132167" y="62514"/>
                      <a:pt x="135151" y="85644"/>
                      <a:pt x="142911" y="108887"/>
                    </a:cubicBezTo>
                    <a:cubicBezTo>
                      <a:pt x="145970" y="118064"/>
                      <a:pt x="149664" y="126944"/>
                      <a:pt x="153917" y="135226"/>
                    </a:cubicBezTo>
                    <a:cubicBezTo>
                      <a:pt x="155073" y="137539"/>
                      <a:pt x="154551" y="140337"/>
                      <a:pt x="152611" y="142016"/>
                    </a:cubicBezTo>
                    <a:cubicBezTo>
                      <a:pt x="150671" y="143694"/>
                      <a:pt x="147798" y="143844"/>
                      <a:pt x="145709" y="142351"/>
                    </a:cubicBezTo>
                    <a:cubicBezTo>
                      <a:pt x="138173" y="137016"/>
                      <a:pt x="129928" y="132092"/>
                      <a:pt x="121235" y="127727"/>
                    </a:cubicBezTo>
                    <a:cubicBezTo>
                      <a:pt x="99373" y="116759"/>
                      <a:pt x="76877" y="110491"/>
                      <a:pt x="57925" y="110043"/>
                    </a:cubicBezTo>
                    <a:cubicBezTo>
                      <a:pt x="40689" y="109633"/>
                      <a:pt x="28378" y="114296"/>
                      <a:pt x="24125" y="122802"/>
                    </a:cubicBezTo>
                    <a:cubicBezTo>
                      <a:pt x="15656" y="139703"/>
                      <a:pt x="38600" y="173801"/>
                      <a:pt x="86241" y="197641"/>
                    </a:cubicBezTo>
                    <a:cubicBezTo>
                      <a:pt x="94934" y="202006"/>
                      <a:pt x="103813" y="205662"/>
                      <a:pt x="112618" y="208497"/>
                    </a:cubicBezTo>
                    <a:cubicBezTo>
                      <a:pt x="115080" y="209280"/>
                      <a:pt x="116684" y="211668"/>
                      <a:pt x="116497" y="214205"/>
                    </a:cubicBezTo>
                    <a:cubicBezTo>
                      <a:pt x="116311" y="216779"/>
                      <a:pt x="114408" y="218906"/>
                      <a:pt x="111871" y="219316"/>
                    </a:cubicBezTo>
                    <a:cubicBezTo>
                      <a:pt x="102731" y="220883"/>
                      <a:pt x="93442" y="223233"/>
                      <a:pt x="84227" y="226293"/>
                    </a:cubicBezTo>
                    <a:cubicBezTo>
                      <a:pt x="61022" y="234015"/>
                      <a:pt x="40652" y="245469"/>
                      <a:pt x="26960" y="258563"/>
                    </a:cubicBezTo>
                    <a:cubicBezTo>
                      <a:pt x="14500" y="270464"/>
                      <a:pt x="9090" y="282477"/>
                      <a:pt x="12074" y="291468"/>
                    </a:cubicBezTo>
                    <a:cubicBezTo>
                      <a:pt x="18044" y="309376"/>
                      <a:pt x="58373" y="317285"/>
                      <a:pt x="108924" y="300459"/>
                    </a:cubicBezTo>
                    <a:cubicBezTo>
                      <a:pt x="118139" y="297400"/>
                      <a:pt x="127018" y="293707"/>
                      <a:pt x="135226" y="289454"/>
                    </a:cubicBezTo>
                    <a:cubicBezTo>
                      <a:pt x="137501" y="288297"/>
                      <a:pt x="140299" y="288820"/>
                      <a:pt x="142016" y="290760"/>
                    </a:cubicBezTo>
                    <a:cubicBezTo>
                      <a:pt x="143694" y="292699"/>
                      <a:pt x="143844" y="295572"/>
                      <a:pt x="142351" y="297661"/>
                    </a:cubicBezTo>
                    <a:cubicBezTo>
                      <a:pt x="136979" y="305235"/>
                      <a:pt x="132055" y="313480"/>
                      <a:pt x="127727" y="322135"/>
                    </a:cubicBezTo>
                    <a:cubicBezTo>
                      <a:pt x="116759" y="343997"/>
                      <a:pt x="110491" y="366493"/>
                      <a:pt x="110043" y="385445"/>
                    </a:cubicBezTo>
                    <a:cubicBezTo>
                      <a:pt x="109633" y="402681"/>
                      <a:pt x="114296" y="414993"/>
                      <a:pt x="122802" y="419246"/>
                    </a:cubicBezTo>
                    <a:cubicBezTo>
                      <a:pt x="131309" y="423499"/>
                      <a:pt x="143955" y="419842"/>
                      <a:pt x="157498" y="409210"/>
                    </a:cubicBezTo>
                    <a:cubicBezTo>
                      <a:pt x="172421" y="397495"/>
                      <a:pt x="186672" y="379028"/>
                      <a:pt x="197603" y="357129"/>
                    </a:cubicBezTo>
                    <a:cubicBezTo>
                      <a:pt x="201968" y="348436"/>
                      <a:pt x="205587" y="339557"/>
                      <a:pt x="208460" y="330753"/>
                    </a:cubicBezTo>
                    <a:cubicBezTo>
                      <a:pt x="209206" y="328477"/>
                      <a:pt x="211370" y="326947"/>
                      <a:pt x="213795" y="326947"/>
                    </a:cubicBezTo>
                    <a:close/>
                    <a:moveTo>
                      <a:pt x="218122" y="277553"/>
                    </a:moveTo>
                    <a:cubicBezTo>
                      <a:pt x="217973" y="277553"/>
                      <a:pt x="217861" y="277553"/>
                      <a:pt x="217712" y="277553"/>
                    </a:cubicBezTo>
                    <a:cubicBezTo>
                      <a:pt x="215436" y="277404"/>
                      <a:pt x="213496" y="275874"/>
                      <a:pt x="212787" y="273710"/>
                    </a:cubicBezTo>
                    <a:cubicBezTo>
                      <a:pt x="210624" y="267032"/>
                      <a:pt x="207154" y="262443"/>
                      <a:pt x="202528" y="260130"/>
                    </a:cubicBezTo>
                    <a:cubicBezTo>
                      <a:pt x="197865" y="257817"/>
                      <a:pt x="192156" y="257780"/>
                      <a:pt x="185478" y="260056"/>
                    </a:cubicBezTo>
                    <a:cubicBezTo>
                      <a:pt x="183315" y="260802"/>
                      <a:pt x="180927" y="260130"/>
                      <a:pt x="179435" y="258414"/>
                    </a:cubicBezTo>
                    <a:cubicBezTo>
                      <a:pt x="177943" y="256698"/>
                      <a:pt x="177644" y="254236"/>
                      <a:pt x="178689" y="252221"/>
                    </a:cubicBezTo>
                    <a:cubicBezTo>
                      <a:pt x="181897" y="245954"/>
                      <a:pt x="182680" y="240246"/>
                      <a:pt x="181039" y="235321"/>
                    </a:cubicBezTo>
                    <a:cubicBezTo>
                      <a:pt x="179397" y="230396"/>
                      <a:pt x="175368" y="226330"/>
                      <a:pt x="169064" y="223196"/>
                    </a:cubicBezTo>
                    <a:cubicBezTo>
                      <a:pt x="167011" y="222189"/>
                      <a:pt x="165780" y="220062"/>
                      <a:pt x="165967" y="217787"/>
                    </a:cubicBezTo>
                    <a:cubicBezTo>
                      <a:pt x="166116" y="215511"/>
                      <a:pt x="167646" y="213571"/>
                      <a:pt x="169809" y="212862"/>
                    </a:cubicBezTo>
                    <a:cubicBezTo>
                      <a:pt x="176525" y="210698"/>
                      <a:pt x="181076" y="207229"/>
                      <a:pt x="183427" y="202565"/>
                    </a:cubicBezTo>
                    <a:cubicBezTo>
                      <a:pt x="185740" y="197939"/>
                      <a:pt x="185777" y="192194"/>
                      <a:pt x="183539" y="185516"/>
                    </a:cubicBezTo>
                    <a:cubicBezTo>
                      <a:pt x="182792" y="183352"/>
                      <a:pt x="183464" y="180964"/>
                      <a:pt x="185180" y="179472"/>
                    </a:cubicBezTo>
                    <a:cubicBezTo>
                      <a:pt x="186896" y="177980"/>
                      <a:pt x="189358" y="177681"/>
                      <a:pt x="191373" y="178726"/>
                    </a:cubicBezTo>
                    <a:cubicBezTo>
                      <a:pt x="197641" y="181934"/>
                      <a:pt x="203349" y="182718"/>
                      <a:pt x="208236" y="181076"/>
                    </a:cubicBezTo>
                    <a:cubicBezTo>
                      <a:pt x="213160" y="179435"/>
                      <a:pt x="217227" y="175406"/>
                      <a:pt x="220361" y="169101"/>
                    </a:cubicBezTo>
                    <a:cubicBezTo>
                      <a:pt x="221368" y="167049"/>
                      <a:pt x="223532" y="165818"/>
                      <a:pt x="225770" y="166004"/>
                    </a:cubicBezTo>
                    <a:cubicBezTo>
                      <a:pt x="228046" y="166153"/>
                      <a:pt x="229986" y="167683"/>
                      <a:pt x="230695" y="169847"/>
                    </a:cubicBezTo>
                    <a:cubicBezTo>
                      <a:pt x="232859" y="176525"/>
                      <a:pt x="236328" y="181114"/>
                      <a:pt x="240992" y="183427"/>
                    </a:cubicBezTo>
                    <a:cubicBezTo>
                      <a:pt x="245618" y="185740"/>
                      <a:pt x="251363" y="185777"/>
                      <a:pt x="258041" y="183501"/>
                    </a:cubicBezTo>
                    <a:cubicBezTo>
                      <a:pt x="260205" y="182755"/>
                      <a:pt x="262593" y="183427"/>
                      <a:pt x="264085" y="185143"/>
                    </a:cubicBezTo>
                    <a:cubicBezTo>
                      <a:pt x="265577" y="186859"/>
                      <a:pt x="265876" y="189321"/>
                      <a:pt x="264831" y="191336"/>
                    </a:cubicBezTo>
                    <a:cubicBezTo>
                      <a:pt x="261623" y="197603"/>
                      <a:pt x="260839" y="203311"/>
                      <a:pt x="262481" y="208236"/>
                    </a:cubicBezTo>
                    <a:cubicBezTo>
                      <a:pt x="264122" y="213160"/>
                      <a:pt x="268151" y="217227"/>
                      <a:pt x="274456" y="220361"/>
                    </a:cubicBezTo>
                    <a:cubicBezTo>
                      <a:pt x="276508" y="221368"/>
                      <a:pt x="277739" y="223495"/>
                      <a:pt x="277553" y="225770"/>
                    </a:cubicBezTo>
                    <a:cubicBezTo>
                      <a:pt x="277403" y="228046"/>
                      <a:pt x="275874" y="229986"/>
                      <a:pt x="273710" y="230695"/>
                    </a:cubicBezTo>
                    <a:cubicBezTo>
                      <a:pt x="266995" y="232859"/>
                      <a:pt x="262443" y="236328"/>
                      <a:pt x="260130" y="240954"/>
                    </a:cubicBezTo>
                    <a:cubicBezTo>
                      <a:pt x="257817" y="245580"/>
                      <a:pt x="257780" y="251326"/>
                      <a:pt x="260056" y="258004"/>
                    </a:cubicBezTo>
                    <a:cubicBezTo>
                      <a:pt x="260802" y="260168"/>
                      <a:pt x="260130" y="262555"/>
                      <a:pt x="258414" y="264048"/>
                    </a:cubicBezTo>
                    <a:cubicBezTo>
                      <a:pt x="256698" y="265540"/>
                      <a:pt x="254236" y="265838"/>
                      <a:pt x="252221" y="264794"/>
                    </a:cubicBezTo>
                    <a:cubicBezTo>
                      <a:pt x="245954" y="261585"/>
                      <a:pt x="240246" y="260802"/>
                      <a:pt x="235321" y="262443"/>
                    </a:cubicBezTo>
                    <a:cubicBezTo>
                      <a:pt x="230396" y="264085"/>
                      <a:pt x="226330" y="268114"/>
                      <a:pt x="223196" y="274419"/>
                    </a:cubicBezTo>
                    <a:cubicBezTo>
                      <a:pt x="222226" y="276322"/>
                      <a:pt x="220249" y="277553"/>
                      <a:pt x="218122" y="277553"/>
                    </a:cubicBezTo>
                    <a:close/>
                    <a:moveTo>
                      <a:pt x="194656" y="247147"/>
                    </a:moveTo>
                    <a:cubicBezTo>
                      <a:pt x="199282" y="247147"/>
                      <a:pt x="203647" y="248117"/>
                      <a:pt x="207527" y="250095"/>
                    </a:cubicBezTo>
                    <a:cubicBezTo>
                      <a:pt x="212078" y="252370"/>
                      <a:pt x="215921" y="255915"/>
                      <a:pt x="218943" y="260578"/>
                    </a:cubicBezTo>
                    <a:cubicBezTo>
                      <a:pt x="222599" y="256400"/>
                      <a:pt x="226890" y="253415"/>
                      <a:pt x="231739" y="251811"/>
                    </a:cubicBezTo>
                    <a:cubicBezTo>
                      <a:pt x="236590" y="250207"/>
                      <a:pt x="241813" y="249983"/>
                      <a:pt x="247222" y="251177"/>
                    </a:cubicBezTo>
                    <a:cubicBezTo>
                      <a:pt x="246849" y="245655"/>
                      <a:pt x="247782" y="240469"/>
                      <a:pt x="250057" y="235955"/>
                    </a:cubicBezTo>
                    <a:cubicBezTo>
                      <a:pt x="252333" y="231404"/>
                      <a:pt x="255877" y="227561"/>
                      <a:pt x="260540" y="224539"/>
                    </a:cubicBezTo>
                    <a:cubicBezTo>
                      <a:pt x="256362" y="220883"/>
                      <a:pt x="253378" y="216593"/>
                      <a:pt x="251773" y="211743"/>
                    </a:cubicBezTo>
                    <a:cubicBezTo>
                      <a:pt x="250169" y="206930"/>
                      <a:pt x="249945" y="201670"/>
                      <a:pt x="251139" y="196260"/>
                    </a:cubicBezTo>
                    <a:cubicBezTo>
                      <a:pt x="245618" y="196633"/>
                      <a:pt x="240470" y="195701"/>
                      <a:pt x="235918" y="193425"/>
                    </a:cubicBezTo>
                    <a:cubicBezTo>
                      <a:pt x="231366" y="191149"/>
                      <a:pt x="227524" y="187605"/>
                      <a:pt x="224502" y="182942"/>
                    </a:cubicBezTo>
                    <a:cubicBezTo>
                      <a:pt x="220846" y="187120"/>
                      <a:pt x="216556" y="190105"/>
                      <a:pt x="211705" y="191709"/>
                    </a:cubicBezTo>
                    <a:cubicBezTo>
                      <a:pt x="206893" y="193313"/>
                      <a:pt x="201633" y="193537"/>
                      <a:pt x="196223" y="192343"/>
                    </a:cubicBezTo>
                    <a:cubicBezTo>
                      <a:pt x="196596" y="197864"/>
                      <a:pt x="195664" y="203013"/>
                      <a:pt x="193351" y="207564"/>
                    </a:cubicBezTo>
                    <a:cubicBezTo>
                      <a:pt x="191074" y="212116"/>
                      <a:pt x="187530" y="215959"/>
                      <a:pt x="182867" y="218980"/>
                    </a:cubicBezTo>
                    <a:cubicBezTo>
                      <a:pt x="187045" y="222637"/>
                      <a:pt x="190030" y="226927"/>
                      <a:pt x="191634" y="231777"/>
                    </a:cubicBezTo>
                    <a:cubicBezTo>
                      <a:pt x="193239" y="236589"/>
                      <a:pt x="193462" y="241850"/>
                      <a:pt x="192269" y="247259"/>
                    </a:cubicBezTo>
                    <a:cubicBezTo>
                      <a:pt x="193127" y="247147"/>
                      <a:pt x="193910" y="247147"/>
                      <a:pt x="194656" y="247147"/>
                    </a:cubicBez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130" name="Google Shape;3130;p35"/>
            <p:cNvSpPr/>
            <p:nvPr/>
          </p:nvSpPr>
          <p:spPr>
            <a:xfrm>
              <a:off x="4912588" y="1287277"/>
              <a:ext cx="350629" cy="350629"/>
            </a:xfrm>
            <a:custGeom>
              <a:rect b="b" l="l" r="r" t="t"/>
              <a:pathLst>
                <a:path extrusionOk="0" h="350629" w="350629">
                  <a:moveTo>
                    <a:pt x="210775" y="104599"/>
                  </a:moveTo>
                  <a:cubicBezTo>
                    <a:pt x="208275" y="103330"/>
                    <a:pt x="216819" y="81170"/>
                    <a:pt x="229876" y="55092"/>
                  </a:cubicBezTo>
                  <a:cubicBezTo>
                    <a:pt x="242934" y="29014"/>
                    <a:pt x="255581" y="8906"/>
                    <a:pt x="258080" y="10137"/>
                  </a:cubicBezTo>
                  <a:cubicBezTo>
                    <a:pt x="260580" y="11405"/>
                    <a:pt x="252037" y="33566"/>
                    <a:pt x="238979" y="59644"/>
                  </a:cubicBezTo>
                  <a:cubicBezTo>
                    <a:pt x="225922" y="85721"/>
                    <a:pt x="213274" y="105830"/>
                    <a:pt x="210775" y="104599"/>
                  </a:cubicBezTo>
                  <a:lnTo>
                    <a:pt x="210775" y="104599"/>
                  </a:lnTo>
                  <a:close/>
                  <a:moveTo>
                    <a:pt x="92586" y="340492"/>
                  </a:moveTo>
                  <a:cubicBezTo>
                    <a:pt x="90086" y="339224"/>
                    <a:pt x="98629" y="317064"/>
                    <a:pt x="111687" y="290986"/>
                  </a:cubicBezTo>
                  <a:cubicBezTo>
                    <a:pt x="124745" y="264908"/>
                    <a:pt x="137392" y="244762"/>
                    <a:pt x="139891" y="246031"/>
                  </a:cubicBezTo>
                  <a:cubicBezTo>
                    <a:pt x="142391" y="247299"/>
                    <a:pt x="133848" y="269459"/>
                    <a:pt x="120790" y="295537"/>
                  </a:cubicBezTo>
                  <a:cubicBezTo>
                    <a:pt x="107733" y="321652"/>
                    <a:pt x="95123" y="341761"/>
                    <a:pt x="92586" y="340492"/>
                  </a:cubicBezTo>
                  <a:lnTo>
                    <a:pt x="92586" y="340492"/>
                  </a:lnTo>
                  <a:close/>
                  <a:moveTo>
                    <a:pt x="246068" y="210738"/>
                  </a:moveTo>
                  <a:cubicBezTo>
                    <a:pt x="247336" y="208238"/>
                    <a:pt x="269497" y="216782"/>
                    <a:pt x="295574" y="229839"/>
                  </a:cubicBezTo>
                  <a:cubicBezTo>
                    <a:pt x="321652" y="242897"/>
                    <a:pt x="341761" y="255544"/>
                    <a:pt x="340529" y="258043"/>
                  </a:cubicBezTo>
                  <a:cubicBezTo>
                    <a:pt x="339261" y="260543"/>
                    <a:pt x="317101" y="252000"/>
                    <a:pt x="291023" y="238942"/>
                  </a:cubicBezTo>
                  <a:cubicBezTo>
                    <a:pt x="264945" y="225885"/>
                    <a:pt x="244799" y="213275"/>
                    <a:pt x="246068" y="210738"/>
                  </a:cubicBezTo>
                  <a:lnTo>
                    <a:pt x="246068" y="210738"/>
                  </a:lnTo>
                  <a:close/>
                  <a:moveTo>
                    <a:pt x="10174" y="92586"/>
                  </a:moveTo>
                  <a:cubicBezTo>
                    <a:pt x="11442" y="90049"/>
                    <a:pt x="33603" y="98630"/>
                    <a:pt x="59681" y="111687"/>
                  </a:cubicBezTo>
                  <a:cubicBezTo>
                    <a:pt x="85759" y="124745"/>
                    <a:pt x="105867" y="137392"/>
                    <a:pt x="104636" y="139892"/>
                  </a:cubicBezTo>
                  <a:cubicBezTo>
                    <a:pt x="103368" y="142391"/>
                    <a:pt x="81207" y="133848"/>
                    <a:pt x="55129" y="120790"/>
                  </a:cubicBezTo>
                  <a:cubicBezTo>
                    <a:pt x="29014" y="107733"/>
                    <a:pt x="8906" y="95086"/>
                    <a:pt x="10174" y="92586"/>
                  </a:cubicBezTo>
                  <a:lnTo>
                    <a:pt x="10174" y="92586"/>
                  </a:lnTo>
                  <a:close/>
                  <a:moveTo>
                    <a:pt x="27" y="233607"/>
                  </a:moveTo>
                  <a:cubicBezTo>
                    <a:pt x="-869" y="230921"/>
                    <a:pt x="20844" y="221296"/>
                    <a:pt x="48526" y="212118"/>
                  </a:cubicBezTo>
                  <a:cubicBezTo>
                    <a:pt x="76208" y="202903"/>
                    <a:pt x="99376" y="197606"/>
                    <a:pt x="100234" y="200292"/>
                  </a:cubicBezTo>
                  <a:cubicBezTo>
                    <a:pt x="101129" y="202941"/>
                    <a:pt x="79416" y="212566"/>
                    <a:pt x="51734" y="221781"/>
                  </a:cubicBezTo>
                  <a:cubicBezTo>
                    <a:pt x="24090" y="230996"/>
                    <a:pt x="922" y="236293"/>
                    <a:pt x="27" y="233607"/>
                  </a:cubicBezTo>
                  <a:lnTo>
                    <a:pt x="27" y="233607"/>
                  </a:lnTo>
                  <a:close/>
                  <a:moveTo>
                    <a:pt x="200292" y="250396"/>
                  </a:moveTo>
                  <a:cubicBezTo>
                    <a:pt x="202978" y="249500"/>
                    <a:pt x="212566" y="271213"/>
                    <a:pt x="221781" y="298895"/>
                  </a:cubicBezTo>
                  <a:cubicBezTo>
                    <a:pt x="230995" y="326577"/>
                    <a:pt x="236293" y="349707"/>
                    <a:pt x="233607" y="350603"/>
                  </a:cubicBezTo>
                  <a:cubicBezTo>
                    <a:pt x="230921" y="351498"/>
                    <a:pt x="221333" y="329785"/>
                    <a:pt x="212118" y="302103"/>
                  </a:cubicBezTo>
                  <a:cubicBezTo>
                    <a:pt x="202940" y="274421"/>
                    <a:pt x="197643" y="251291"/>
                    <a:pt x="200292" y="250396"/>
                  </a:cubicBezTo>
                  <a:lnTo>
                    <a:pt x="200292" y="250396"/>
                  </a:lnTo>
                  <a:close/>
                  <a:moveTo>
                    <a:pt x="117022" y="27"/>
                  </a:moveTo>
                  <a:cubicBezTo>
                    <a:pt x="119708" y="-869"/>
                    <a:pt x="129333" y="20844"/>
                    <a:pt x="138511" y="48526"/>
                  </a:cubicBezTo>
                  <a:cubicBezTo>
                    <a:pt x="147726" y="76208"/>
                    <a:pt x="153024" y="99376"/>
                    <a:pt x="150337" y="100234"/>
                  </a:cubicBezTo>
                  <a:cubicBezTo>
                    <a:pt x="147651" y="101129"/>
                    <a:pt x="138026" y="79416"/>
                    <a:pt x="128848" y="51735"/>
                  </a:cubicBezTo>
                  <a:cubicBezTo>
                    <a:pt x="119671" y="24053"/>
                    <a:pt x="114373" y="922"/>
                    <a:pt x="117022" y="27"/>
                  </a:cubicBezTo>
                  <a:lnTo>
                    <a:pt x="117022" y="27"/>
                  </a:lnTo>
                  <a:close/>
                  <a:moveTo>
                    <a:pt x="250395" y="150375"/>
                  </a:moveTo>
                  <a:cubicBezTo>
                    <a:pt x="249500" y="147689"/>
                    <a:pt x="271213" y="138101"/>
                    <a:pt x="298895" y="128886"/>
                  </a:cubicBezTo>
                  <a:cubicBezTo>
                    <a:pt x="326577" y="119671"/>
                    <a:pt x="349745" y="114373"/>
                    <a:pt x="350603" y="117059"/>
                  </a:cubicBezTo>
                  <a:cubicBezTo>
                    <a:pt x="351498" y="119746"/>
                    <a:pt x="329785" y="129371"/>
                    <a:pt x="302103" y="138548"/>
                  </a:cubicBezTo>
                  <a:cubicBezTo>
                    <a:pt x="274458" y="147726"/>
                    <a:pt x="251291" y="153024"/>
                    <a:pt x="250395" y="150375"/>
                  </a:cubicBezTo>
                  <a:close/>
                </a:path>
              </a:pathLst>
            </a:custGeom>
            <a:solidFill>
              <a:srgbClr val="FCFBF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131" name="Google Shape;3131;p35"/>
            <p:cNvGrpSpPr/>
            <p:nvPr/>
          </p:nvGrpSpPr>
          <p:grpSpPr>
            <a:xfrm>
              <a:off x="5021672" y="1396324"/>
              <a:ext cx="132497" cy="132506"/>
              <a:chOff x="5021672" y="1396324"/>
              <a:chExt cx="132497" cy="132506"/>
            </a:xfrm>
          </p:grpSpPr>
          <p:sp>
            <p:nvSpPr>
              <p:cNvPr id="3132" name="Google Shape;3132;p35"/>
              <p:cNvSpPr/>
              <p:nvPr/>
            </p:nvSpPr>
            <p:spPr>
              <a:xfrm>
                <a:off x="5027284" y="1401969"/>
                <a:ext cx="121274" cy="121292"/>
              </a:xfrm>
              <a:custGeom>
                <a:rect b="b" l="l" r="r" t="t"/>
                <a:pathLst>
                  <a:path extrusionOk="0" h="121292" w="121274">
                    <a:moveTo>
                      <a:pt x="41499" y="3113"/>
                    </a:moveTo>
                    <a:cubicBezTo>
                      <a:pt x="73285" y="-7445"/>
                      <a:pt x="107570" y="9717"/>
                      <a:pt x="118165" y="41502"/>
                    </a:cubicBezTo>
                    <a:cubicBezTo>
                      <a:pt x="128723" y="73251"/>
                      <a:pt x="111525" y="107573"/>
                      <a:pt x="79776" y="118169"/>
                    </a:cubicBezTo>
                    <a:cubicBezTo>
                      <a:pt x="48028" y="128764"/>
                      <a:pt x="13705" y="111528"/>
                      <a:pt x="3110" y="79779"/>
                    </a:cubicBezTo>
                    <a:cubicBezTo>
                      <a:pt x="-7448" y="47994"/>
                      <a:pt x="9750" y="13671"/>
                      <a:pt x="41499" y="3113"/>
                    </a:cubicBezTo>
                    <a:close/>
                  </a:path>
                </a:pathLst>
              </a:custGeom>
              <a:solidFill>
                <a:srgbClr val="FCF2C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33" name="Google Shape;3133;p35"/>
              <p:cNvSpPr/>
              <p:nvPr/>
            </p:nvSpPr>
            <p:spPr>
              <a:xfrm>
                <a:off x="5021672" y="1396324"/>
                <a:ext cx="132497" cy="132506"/>
              </a:xfrm>
              <a:custGeom>
                <a:rect b="b" l="l" r="r" t="t"/>
                <a:pathLst>
                  <a:path extrusionOk="0" h="132506" w="132497">
                    <a:moveTo>
                      <a:pt x="66174" y="132506"/>
                    </a:moveTo>
                    <a:cubicBezTo>
                      <a:pt x="56027" y="132506"/>
                      <a:pt x="45916" y="130156"/>
                      <a:pt x="36589" y="125455"/>
                    </a:cubicBezTo>
                    <a:cubicBezTo>
                      <a:pt x="20771" y="117546"/>
                      <a:pt x="8982" y="103929"/>
                      <a:pt x="3423" y="87141"/>
                    </a:cubicBezTo>
                    <a:cubicBezTo>
                      <a:pt x="-2173" y="70352"/>
                      <a:pt x="-867" y="52408"/>
                      <a:pt x="7042" y="36589"/>
                    </a:cubicBezTo>
                    <a:cubicBezTo>
                      <a:pt x="14951" y="20771"/>
                      <a:pt x="28568" y="8982"/>
                      <a:pt x="45356" y="3423"/>
                    </a:cubicBezTo>
                    <a:cubicBezTo>
                      <a:pt x="62145" y="-2173"/>
                      <a:pt x="80090" y="-867"/>
                      <a:pt x="95908" y="7042"/>
                    </a:cubicBezTo>
                    <a:cubicBezTo>
                      <a:pt x="111726" y="14951"/>
                      <a:pt x="123515" y="28568"/>
                      <a:pt x="129074" y="45356"/>
                    </a:cubicBezTo>
                    <a:cubicBezTo>
                      <a:pt x="134670" y="62145"/>
                      <a:pt x="133364" y="80089"/>
                      <a:pt x="125455" y="95908"/>
                    </a:cubicBezTo>
                    <a:cubicBezTo>
                      <a:pt x="117546" y="111726"/>
                      <a:pt x="103929" y="123515"/>
                      <a:pt x="87141" y="129074"/>
                    </a:cubicBezTo>
                    <a:cubicBezTo>
                      <a:pt x="80276" y="131387"/>
                      <a:pt x="73225" y="132506"/>
                      <a:pt x="66174" y="132506"/>
                    </a:cubicBezTo>
                    <a:close/>
                    <a:moveTo>
                      <a:pt x="66323" y="11220"/>
                    </a:moveTo>
                    <a:cubicBezTo>
                      <a:pt x="60466" y="11220"/>
                      <a:pt x="54609" y="12153"/>
                      <a:pt x="48901" y="14056"/>
                    </a:cubicBezTo>
                    <a:lnTo>
                      <a:pt x="48901" y="14056"/>
                    </a:lnTo>
                    <a:cubicBezTo>
                      <a:pt x="34948" y="18682"/>
                      <a:pt x="23644" y="28494"/>
                      <a:pt x="17078" y="41626"/>
                    </a:cubicBezTo>
                    <a:cubicBezTo>
                      <a:pt x="10512" y="54758"/>
                      <a:pt x="9430" y="69681"/>
                      <a:pt x="14056" y="83634"/>
                    </a:cubicBezTo>
                    <a:cubicBezTo>
                      <a:pt x="18682" y="97587"/>
                      <a:pt x="28494" y="108891"/>
                      <a:pt x="41626" y="115457"/>
                    </a:cubicBezTo>
                    <a:cubicBezTo>
                      <a:pt x="54758" y="122023"/>
                      <a:pt x="69681" y="123105"/>
                      <a:pt x="83634" y="118479"/>
                    </a:cubicBezTo>
                    <a:cubicBezTo>
                      <a:pt x="97586" y="113853"/>
                      <a:pt x="108891" y="104041"/>
                      <a:pt x="115457" y="90909"/>
                    </a:cubicBezTo>
                    <a:cubicBezTo>
                      <a:pt x="122023" y="77776"/>
                      <a:pt x="123105" y="62854"/>
                      <a:pt x="118479" y="48901"/>
                    </a:cubicBezTo>
                    <a:cubicBezTo>
                      <a:pt x="113853" y="34948"/>
                      <a:pt x="104041" y="23644"/>
                      <a:pt x="90909" y="17078"/>
                    </a:cubicBezTo>
                    <a:cubicBezTo>
                      <a:pt x="83112" y="13198"/>
                      <a:pt x="74754" y="11220"/>
                      <a:pt x="66323" y="11220"/>
                    </a:cubicBezTo>
                    <a:close/>
                    <a:moveTo>
                      <a:pt x="47110" y="8758"/>
                    </a:moveTo>
                    <a:lnTo>
                      <a:pt x="47110" y="8758"/>
                    </a:lnTo>
                    <a:lnTo>
                      <a:pt x="47110" y="8758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134" name="Google Shape;3134;p35"/>
            <p:cNvGrpSpPr/>
            <p:nvPr/>
          </p:nvGrpSpPr>
          <p:grpSpPr>
            <a:xfrm>
              <a:off x="5431966" y="1207751"/>
              <a:ext cx="407261" cy="407258"/>
              <a:chOff x="5431966" y="1207751"/>
              <a:chExt cx="407261" cy="407258"/>
            </a:xfrm>
          </p:grpSpPr>
          <p:sp>
            <p:nvSpPr>
              <p:cNvPr id="3135" name="Google Shape;3135;p35"/>
              <p:cNvSpPr/>
              <p:nvPr/>
            </p:nvSpPr>
            <p:spPr>
              <a:xfrm>
                <a:off x="5437549" y="1213382"/>
                <a:ext cx="396010" cy="396009"/>
              </a:xfrm>
              <a:custGeom>
                <a:rect b="b" l="l" r="r" t="t"/>
                <a:pathLst>
                  <a:path extrusionOk="0" h="396009" w="396010">
                    <a:moveTo>
                      <a:pt x="351" y="159653"/>
                    </a:moveTo>
                    <a:cubicBezTo>
                      <a:pt x="4530" y="138127"/>
                      <a:pt x="44896" y="127830"/>
                      <a:pt x="90486" y="136672"/>
                    </a:cubicBezTo>
                    <a:cubicBezTo>
                      <a:pt x="99402" y="138388"/>
                      <a:pt x="107871" y="140738"/>
                      <a:pt x="115668" y="143536"/>
                    </a:cubicBezTo>
                    <a:cubicBezTo>
                      <a:pt x="110035" y="137455"/>
                      <a:pt x="104588" y="130591"/>
                      <a:pt x="99477" y="123055"/>
                    </a:cubicBezTo>
                    <a:cubicBezTo>
                      <a:pt x="73511" y="84554"/>
                      <a:pt x="67169" y="43404"/>
                      <a:pt x="85337" y="31130"/>
                    </a:cubicBezTo>
                    <a:cubicBezTo>
                      <a:pt x="103506" y="18856"/>
                      <a:pt x="139321" y="40121"/>
                      <a:pt x="165324" y="78622"/>
                    </a:cubicBezTo>
                    <a:cubicBezTo>
                      <a:pt x="170398" y="86158"/>
                      <a:pt x="174725" y="93806"/>
                      <a:pt x="178270" y="101267"/>
                    </a:cubicBezTo>
                    <a:cubicBezTo>
                      <a:pt x="178605" y="92985"/>
                      <a:pt x="179575" y="84255"/>
                      <a:pt x="181329" y="75339"/>
                    </a:cubicBezTo>
                    <a:cubicBezTo>
                      <a:pt x="190170" y="29749"/>
                      <a:pt x="214830" y="-3827"/>
                      <a:pt x="236357" y="351"/>
                    </a:cubicBezTo>
                    <a:cubicBezTo>
                      <a:pt x="257883" y="4530"/>
                      <a:pt x="268180" y="44896"/>
                      <a:pt x="259338" y="90486"/>
                    </a:cubicBezTo>
                    <a:cubicBezTo>
                      <a:pt x="257622" y="99402"/>
                      <a:pt x="255272" y="107871"/>
                      <a:pt x="252474" y="115668"/>
                    </a:cubicBezTo>
                    <a:cubicBezTo>
                      <a:pt x="258555" y="110034"/>
                      <a:pt x="265419" y="104588"/>
                      <a:pt x="272955" y="99514"/>
                    </a:cubicBezTo>
                    <a:cubicBezTo>
                      <a:pt x="311456" y="73511"/>
                      <a:pt x="352606" y="67206"/>
                      <a:pt x="364880" y="85374"/>
                    </a:cubicBezTo>
                    <a:cubicBezTo>
                      <a:pt x="377154" y="103543"/>
                      <a:pt x="355889" y="139358"/>
                      <a:pt x="317388" y="165361"/>
                    </a:cubicBezTo>
                    <a:cubicBezTo>
                      <a:pt x="309852" y="170435"/>
                      <a:pt x="302242" y="174763"/>
                      <a:pt x="294743" y="178307"/>
                    </a:cubicBezTo>
                    <a:cubicBezTo>
                      <a:pt x="303025" y="178643"/>
                      <a:pt x="311755" y="179650"/>
                      <a:pt x="320671" y="181366"/>
                    </a:cubicBezTo>
                    <a:cubicBezTo>
                      <a:pt x="366261" y="190208"/>
                      <a:pt x="399837" y="214868"/>
                      <a:pt x="395659" y="236394"/>
                    </a:cubicBezTo>
                    <a:cubicBezTo>
                      <a:pt x="391480" y="257920"/>
                      <a:pt x="351114" y="268217"/>
                      <a:pt x="305525" y="259375"/>
                    </a:cubicBezTo>
                    <a:cubicBezTo>
                      <a:pt x="296608" y="257659"/>
                      <a:pt x="288139" y="255309"/>
                      <a:pt x="280342" y="252511"/>
                    </a:cubicBezTo>
                    <a:cubicBezTo>
                      <a:pt x="285976" y="258592"/>
                      <a:pt x="291422" y="265456"/>
                      <a:pt x="296496" y="272993"/>
                    </a:cubicBezTo>
                    <a:cubicBezTo>
                      <a:pt x="322462" y="311493"/>
                      <a:pt x="328804" y="352643"/>
                      <a:pt x="310636" y="364917"/>
                    </a:cubicBezTo>
                    <a:cubicBezTo>
                      <a:pt x="292467" y="377192"/>
                      <a:pt x="256652" y="355926"/>
                      <a:pt x="230649" y="317425"/>
                    </a:cubicBezTo>
                    <a:cubicBezTo>
                      <a:pt x="225575" y="309889"/>
                      <a:pt x="221248" y="302279"/>
                      <a:pt x="217703" y="294743"/>
                    </a:cubicBezTo>
                    <a:cubicBezTo>
                      <a:pt x="217368" y="303025"/>
                      <a:pt x="216398" y="311755"/>
                      <a:pt x="214644" y="320671"/>
                    </a:cubicBezTo>
                    <a:cubicBezTo>
                      <a:pt x="205802" y="366261"/>
                      <a:pt x="181142" y="399837"/>
                      <a:pt x="159616" y="395659"/>
                    </a:cubicBezTo>
                    <a:cubicBezTo>
                      <a:pt x="138090" y="391480"/>
                      <a:pt x="127793" y="351114"/>
                      <a:pt x="136672" y="305524"/>
                    </a:cubicBezTo>
                    <a:cubicBezTo>
                      <a:pt x="138388" y="296608"/>
                      <a:pt x="140738" y="288139"/>
                      <a:pt x="143536" y="280342"/>
                    </a:cubicBezTo>
                    <a:cubicBezTo>
                      <a:pt x="137455" y="285975"/>
                      <a:pt x="130591" y="291422"/>
                      <a:pt x="123055" y="296533"/>
                    </a:cubicBezTo>
                    <a:cubicBezTo>
                      <a:pt x="84554" y="322499"/>
                      <a:pt x="43404" y="328841"/>
                      <a:pt x="31130" y="310673"/>
                    </a:cubicBezTo>
                    <a:cubicBezTo>
                      <a:pt x="18856" y="292504"/>
                      <a:pt x="40121" y="256689"/>
                      <a:pt x="78622" y="230686"/>
                    </a:cubicBezTo>
                    <a:cubicBezTo>
                      <a:pt x="86158" y="225612"/>
                      <a:pt x="93769" y="221285"/>
                      <a:pt x="101268" y="217741"/>
                    </a:cubicBezTo>
                    <a:cubicBezTo>
                      <a:pt x="92985" y="217405"/>
                      <a:pt x="84255" y="216435"/>
                      <a:pt x="75339" y="214681"/>
                    </a:cubicBezTo>
                    <a:cubicBezTo>
                      <a:pt x="29749" y="205802"/>
                      <a:pt x="-3827" y="181179"/>
                      <a:pt x="351" y="159653"/>
                    </a:cubicBezTo>
                    <a:lnTo>
                      <a:pt x="351" y="159653"/>
                    </a:lnTo>
                    <a:close/>
                    <a:moveTo>
                      <a:pt x="160698" y="173345"/>
                    </a:moveTo>
                    <a:cubicBezTo>
                      <a:pt x="164876" y="179426"/>
                      <a:pt x="166667" y="185694"/>
                      <a:pt x="165473" y="191700"/>
                    </a:cubicBezTo>
                    <a:cubicBezTo>
                      <a:pt x="164317" y="197706"/>
                      <a:pt x="160325" y="202855"/>
                      <a:pt x="154169" y="206959"/>
                    </a:cubicBezTo>
                    <a:cubicBezTo>
                      <a:pt x="161407" y="208302"/>
                      <a:pt x="167115" y="211473"/>
                      <a:pt x="170547" y="216547"/>
                    </a:cubicBezTo>
                    <a:cubicBezTo>
                      <a:pt x="173979" y="221620"/>
                      <a:pt x="174800" y="228075"/>
                      <a:pt x="173345" y="235312"/>
                    </a:cubicBezTo>
                    <a:cubicBezTo>
                      <a:pt x="179426" y="231134"/>
                      <a:pt x="185694" y="229380"/>
                      <a:pt x="191700" y="230537"/>
                    </a:cubicBezTo>
                    <a:cubicBezTo>
                      <a:pt x="197707" y="231693"/>
                      <a:pt x="202855" y="235685"/>
                      <a:pt x="206959" y="241841"/>
                    </a:cubicBezTo>
                    <a:cubicBezTo>
                      <a:pt x="208302" y="234603"/>
                      <a:pt x="211473" y="228895"/>
                      <a:pt x="216584" y="225463"/>
                    </a:cubicBezTo>
                    <a:cubicBezTo>
                      <a:pt x="221658" y="222031"/>
                      <a:pt x="228112" y="221210"/>
                      <a:pt x="235349" y="222665"/>
                    </a:cubicBezTo>
                    <a:cubicBezTo>
                      <a:pt x="231171" y="216584"/>
                      <a:pt x="229418" y="210316"/>
                      <a:pt x="230574" y="204310"/>
                    </a:cubicBezTo>
                    <a:cubicBezTo>
                      <a:pt x="231731" y="198303"/>
                      <a:pt x="235722" y="193155"/>
                      <a:pt x="241878" y="189051"/>
                    </a:cubicBezTo>
                    <a:cubicBezTo>
                      <a:pt x="234641" y="187708"/>
                      <a:pt x="228933" y="184537"/>
                      <a:pt x="225500" y="179426"/>
                    </a:cubicBezTo>
                    <a:cubicBezTo>
                      <a:pt x="222068" y="174352"/>
                      <a:pt x="221248" y="167898"/>
                      <a:pt x="222702" y="160660"/>
                    </a:cubicBezTo>
                    <a:cubicBezTo>
                      <a:pt x="216621" y="164839"/>
                      <a:pt x="210354" y="166592"/>
                      <a:pt x="204347" y="165436"/>
                    </a:cubicBezTo>
                    <a:cubicBezTo>
                      <a:pt x="198341" y="164279"/>
                      <a:pt x="193193" y="160287"/>
                      <a:pt x="189088" y="154132"/>
                    </a:cubicBezTo>
                    <a:cubicBezTo>
                      <a:pt x="187745" y="161369"/>
                      <a:pt x="184574" y="167077"/>
                      <a:pt x="179463" y="170510"/>
                    </a:cubicBezTo>
                    <a:cubicBezTo>
                      <a:pt x="174390" y="173979"/>
                      <a:pt x="167936" y="174800"/>
                      <a:pt x="160698" y="17334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36" name="Google Shape;3136;p35"/>
              <p:cNvSpPr/>
              <p:nvPr/>
            </p:nvSpPr>
            <p:spPr>
              <a:xfrm>
                <a:off x="5431966" y="1207751"/>
                <a:ext cx="407261" cy="407258"/>
              </a:xfrm>
              <a:custGeom>
                <a:rect b="b" l="l" r="r" t="t"/>
                <a:pathLst>
                  <a:path extrusionOk="0" h="407258" w="407261">
                    <a:moveTo>
                      <a:pt x="168855" y="407259"/>
                    </a:moveTo>
                    <a:cubicBezTo>
                      <a:pt x="167288" y="407259"/>
                      <a:pt x="165721" y="407110"/>
                      <a:pt x="164191" y="406811"/>
                    </a:cubicBezTo>
                    <a:cubicBezTo>
                      <a:pt x="151544" y="404349"/>
                      <a:pt x="141844" y="392411"/>
                      <a:pt x="136957" y="373160"/>
                    </a:cubicBezTo>
                    <a:cubicBezTo>
                      <a:pt x="132406" y="355364"/>
                      <a:pt x="132368" y="332980"/>
                      <a:pt x="136808" y="310111"/>
                    </a:cubicBezTo>
                    <a:cubicBezTo>
                      <a:pt x="137330" y="307387"/>
                      <a:pt x="137927" y="304701"/>
                      <a:pt x="138561" y="302015"/>
                    </a:cubicBezTo>
                    <a:cubicBezTo>
                      <a:pt x="136360" y="303657"/>
                      <a:pt x="134084" y="305261"/>
                      <a:pt x="131809" y="306790"/>
                    </a:cubicBezTo>
                    <a:cubicBezTo>
                      <a:pt x="112521" y="319811"/>
                      <a:pt x="91890" y="328503"/>
                      <a:pt x="73721" y="331301"/>
                    </a:cubicBezTo>
                    <a:cubicBezTo>
                      <a:pt x="54098" y="334323"/>
                      <a:pt x="39324" y="330107"/>
                      <a:pt x="32086" y="319400"/>
                    </a:cubicBezTo>
                    <a:cubicBezTo>
                      <a:pt x="24886" y="308730"/>
                      <a:pt x="26490" y="293435"/>
                      <a:pt x="36600" y="276348"/>
                    </a:cubicBezTo>
                    <a:cubicBezTo>
                      <a:pt x="46002" y="260530"/>
                      <a:pt x="61783" y="244674"/>
                      <a:pt x="81071" y="231654"/>
                    </a:cubicBezTo>
                    <a:cubicBezTo>
                      <a:pt x="83384" y="230087"/>
                      <a:pt x="85697" y="228595"/>
                      <a:pt x="88047" y="227177"/>
                    </a:cubicBezTo>
                    <a:cubicBezTo>
                      <a:pt x="85324" y="226767"/>
                      <a:pt x="82601" y="226319"/>
                      <a:pt x="79877" y="225797"/>
                    </a:cubicBezTo>
                    <a:cubicBezTo>
                      <a:pt x="30482" y="216209"/>
                      <a:pt x="-4400" y="189161"/>
                      <a:pt x="450" y="164202"/>
                    </a:cubicBezTo>
                    <a:cubicBezTo>
                      <a:pt x="450" y="164202"/>
                      <a:pt x="450" y="164202"/>
                      <a:pt x="450" y="164202"/>
                    </a:cubicBezTo>
                    <a:cubicBezTo>
                      <a:pt x="5300" y="139244"/>
                      <a:pt x="47756" y="127231"/>
                      <a:pt x="97150" y="136819"/>
                    </a:cubicBezTo>
                    <a:cubicBezTo>
                      <a:pt x="99874" y="137341"/>
                      <a:pt x="102560" y="137938"/>
                      <a:pt x="105246" y="138572"/>
                    </a:cubicBezTo>
                    <a:cubicBezTo>
                      <a:pt x="103605" y="136371"/>
                      <a:pt x="102000" y="134095"/>
                      <a:pt x="100470" y="131820"/>
                    </a:cubicBezTo>
                    <a:cubicBezTo>
                      <a:pt x="72341" y="90110"/>
                      <a:pt x="66782" y="46349"/>
                      <a:pt x="87861" y="32097"/>
                    </a:cubicBezTo>
                    <a:cubicBezTo>
                      <a:pt x="108939" y="17883"/>
                      <a:pt x="147478" y="39410"/>
                      <a:pt x="175607" y="81082"/>
                    </a:cubicBezTo>
                    <a:cubicBezTo>
                      <a:pt x="177174" y="83395"/>
                      <a:pt x="178667" y="85708"/>
                      <a:pt x="180084" y="88058"/>
                    </a:cubicBezTo>
                    <a:cubicBezTo>
                      <a:pt x="180495" y="85335"/>
                      <a:pt x="180942" y="82611"/>
                      <a:pt x="181465" y="79888"/>
                    </a:cubicBezTo>
                    <a:cubicBezTo>
                      <a:pt x="185904" y="57056"/>
                      <a:pt x="194335" y="36276"/>
                      <a:pt x="205192" y="21465"/>
                    </a:cubicBezTo>
                    <a:cubicBezTo>
                      <a:pt x="216944" y="5460"/>
                      <a:pt x="230374" y="-2001"/>
                      <a:pt x="243059" y="461"/>
                    </a:cubicBezTo>
                    <a:cubicBezTo>
                      <a:pt x="268017" y="5311"/>
                      <a:pt x="280030" y="47766"/>
                      <a:pt x="270442" y="97161"/>
                    </a:cubicBezTo>
                    <a:cubicBezTo>
                      <a:pt x="269920" y="99885"/>
                      <a:pt x="269323" y="102608"/>
                      <a:pt x="268689" y="105257"/>
                    </a:cubicBezTo>
                    <a:cubicBezTo>
                      <a:pt x="270890" y="103615"/>
                      <a:pt x="273166" y="102011"/>
                      <a:pt x="275441" y="100482"/>
                    </a:cubicBezTo>
                    <a:cubicBezTo>
                      <a:pt x="294729" y="87461"/>
                      <a:pt x="315360" y="78769"/>
                      <a:pt x="333529" y="75971"/>
                    </a:cubicBezTo>
                    <a:cubicBezTo>
                      <a:pt x="353153" y="72949"/>
                      <a:pt x="367926" y="77165"/>
                      <a:pt x="375163" y="87872"/>
                    </a:cubicBezTo>
                    <a:cubicBezTo>
                      <a:pt x="389378" y="108950"/>
                      <a:pt x="367851" y="147489"/>
                      <a:pt x="326179" y="175618"/>
                    </a:cubicBezTo>
                    <a:cubicBezTo>
                      <a:pt x="323866" y="177185"/>
                      <a:pt x="321553" y="178677"/>
                      <a:pt x="319203" y="180095"/>
                    </a:cubicBezTo>
                    <a:cubicBezTo>
                      <a:pt x="321926" y="180505"/>
                      <a:pt x="324650" y="180953"/>
                      <a:pt x="327373" y="181476"/>
                    </a:cubicBezTo>
                    <a:cubicBezTo>
                      <a:pt x="350205" y="185915"/>
                      <a:pt x="370948" y="194347"/>
                      <a:pt x="385796" y="205203"/>
                    </a:cubicBezTo>
                    <a:cubicBezTo>
                      <a:pt x="401801" y="216955"/>
                      <a:pt x="409262" y="230385"/>
                      <a:pt x="406800" y="243032"/>
                    </a:cubicBezTo>
                    <a:cubicBezTo>
                      <a:pt x="401950" y="267954"/>
                      <a:pt x="359495" y="280004"/>
                      <a:pt x="310100" y="270416"/>
                    </a:cubicBezTo>
                    <a:cubicBezTo>
                      <a:pt x="307377" y="269894"/>
                      <a:pt x="304691" y="269297"/>
                      <a:pt x="302004" y="268662"/>
                    </a:cubicBezTo>
                    <a:cubicBezTo>
                      <a:pt x="303646" y="270864"/>
                      <a:pt x="305250" y="273139"/>
                      <a:pt x="306780" y="275415"/>
                    </a:cubicBezTo>
                    <a:cubicBezTo>
                      <a:pt x="334909" y="317087"/>
                      <a:pt x="340468" y="360886"/>
                      <a:pt x="319389" y="375100"/>
                    </a:cubicBezTo>
                    <a:cubicBezTo>
                      <a:pt x="298311" y="389314"/>
                      <a:pt x="259772" y="367788"/>
                      <a:pt x="231643" y="326116"/>
                    </a:cubicBezTo>
                    <a:cubicBezTo>
                      <a:pt x="230076" y="323803"/>
                      <a:pt x="228584" y="321490"/>
                      <a:pt x="227166" y="319139"/>
                    </a:cubicBezTo>
                    <a:cubicBezTo>
                      <a:pt x="226756" y="321863"/>
                      <a:pt x="226308" y="324586"/>
                      <a:pt x="225786" y="327309"/>
                    </a:cubicBezTo>
                    <a:cubicBezTo>
                      <a:pt x="216757" y="373682"/>
                      <a:pt x="192395" y="407259"/>
                      <a:pt x="168855" y="407259"/>
                    </a:cubicBezTo>
                    <a:close/>
                    <a:moveTo>
                      <a:pt x="149156" y="280377"/>
                    </a:moveTo>
                    <a:cubicBezTo>
                      <a:pt x="150239" y="280377"/>
                      <a:pt x="151283" y="280675"/>
                      <a:pt x="152253" y="281310"/>
                    </a:cubicBezTo>
                    <a:cubicBezTo>
                      <a:pt x="154417" y="282727"/>
                      <a:pt x="155312" y="285451"/>
                      <a:pt x="154417" y="287876"/>
                    </a:cubicBezTo>
                    <a:cubicBezTo>
                      <a:pt x="151656" y="295598"/>
                      <a:pt x="149418" y="303806"/>
                      <a:pt x="147776" y="312237"/>
                    </a:cubicBezTo>
                    <a:cubicBezTo>
                      <a:pt x="143635" y="333502"/>
                      <a:pt x="143672" y="354133"/>
                      <a:pt x="147776" y="370399"/>
                    </a:cubicBezTo>
                    <a:cubicBezTo>
                      <a:pt x="151507" y="384986"/>
                      <a:pt x="158260" y="394276"/>
                      <a:pt x="166280" y="395806"/>
                    </a:cubicBezTo>
                    <a:cubicBezTo>
                      <a:pt x="182472" y="398939"/>
                      <a:pt x="205789" y="371332"/>
                      <a:pt x="214742" y="325220"/>
                    </a:cubicBezTo>
                    <a:cubicBezTo>
                      <a:pt x="216384" y="316789"/>
                      <a:pt x="217392" y="308320"/>
                      <a:pt x="217690" y="300150"/>
                    </a:cubicBezTo>
                    <a:cubicBezTo>
                      <a:pt x="217802" y="297576"/>
                      <a:pt x="219630" y="295412"/>
                      <a:pt x="222167" y="294889"/>
                    </a:cubicBezTo>
                    <a:cubicBezTo>
                      <a:pt x="224704" y="294367"/>
                      <a:pt x="227241" y="295636"/>
                      <a:pt x="228360" y="297986"/>
                    </a:cubicBezTo>
                    <a:cubicBezTo>
                      <a:pt x="231867" y="305410"/>
                      <a:pt x="236082" y="312797"/>
                      <a:pt x="240895" y="319923"/>
                    </a:cubicBezTo>
                    <a:cubicBezTo>
                      <a:pt x="267159" y="358834"/>
                      <a:pt x="299430" y="375137"/>
                      <a:pt x="313085" y="365922"/>
                    </a:cubicBezTo>
                    <a:cubicBezTo>
                      <a:pt x="326739" y="356708"/>
                      <a:pt x="323717" y="320669"/>
                      <a:pt x="297453" y="281757"/>
                    </a:cubicBezTo>
                    <a:cubicBezTo>
                      <a:pt x="292640" y="274632"/>
                      <a:pt x="287380" y="267954"/>
                      <a:pt x="281821" y="261947"/>
                    </a:cubicBezTo>
                    <a:cubicBezTo>
                      <a:pt x="280067" y="260045"/>
                      <a:pt x="279844" y="257209"/>
                      <a:pt x="281261" y="255045"/>
                    </a:cubicBezTo>
                    <a:cubicBezTo>
                      <a:pt x="282679" y="252882"/>
                      <a:pt x="285403" y="251986"/>
                      <a:pt x="287828" y="252882"/>
                    </a:cubicBezTo>
                    <a:cubicBezTo>
                      <a:pt x="295550" y="255642"/>
                      <a:pt x="303758" y="257881"/>
                      <a:pt x="312189" y="259522"/>
                    </a:cubicBezTo>
                    <a:cubicBezTo>
                      <a:pt x="358264" y="268476"/>
                      <a:pt x="392623" y="257172"/>
                      <a:pt x="395757" y="240981"/>
                    </a:cubicBezTo>
                    <a:cubicBezTo>
                      <a:pt x="397324" y="232922"/>
                      <a:pt x="391243" y="223185"/>
                      <a:pt x="379118" y="214306"/>
                    </a:cubicBezTo>
                    <a:cubicBezTo>
                      <a:pt x="365613" y="204382"/>
                      <a:pt x="346474" y="196660"/>
                      <a:pt x="325210" y="192518"/>
                    </a:cubicBezTo>
                    <a:cubicBezTo>
                      <a:pt x="316741" y="190877"/>
                      <a:pt x="308309" y="189870"/>
                      <a:pt x="300139" y="189571"/>
                    </a:cubicBezTo>
                    <a:cubicBezTo>
                      <a:pt x="297565" y="189459"/>
                      <a:pt x="295401" y="187631"/>
                      <a:pt x="294879" y="185094"/>
                    </a:cubicBezTo>
                    <a:cubicBezTo>
                      <a:pt x="294356" y="182557"/>
                      <a:pt x="295625" y="180020"/>
                      <a:pt x="297975" y="178901"/>
                    </a:cubicBezTo>
                    <a:cubicBezTo>
                      <a:pt x="305399" y="175394"/>
                      <a:pt x="312749" y="171179"/>
                      <a:pt x="319912" y="166366"/>
                    </a:cubicBezTo>
                    <a:cubicBezTo>
                      <a:pt x="358823" y="140102"/>
                      <a:pt x="375127" y="107831"/>
                      <a:pt x="365911" y="94139"/>
                    </a:cubicBezTo>
                    <a:cubicBezTo>
                      <a:pt x="361323" y="87349"/>
                      <a:pt x="350168" y="84775"/>
                      <a:pt x="335282" y="87051"/>
                    </a:cubicBezTo>
                    <a:cubicBezTo>
                      <a:pt x="318718" y="89588"/>
                      <a:pt x="299691" y="97683"/>
                      <a:pt x="281747" y="109771"/>
                    </a:cubicBezTo>
                    <a:cubicBezTo>
                      <a:pt x="274621" y="114584"/>
                      <a:pt x="267943" y="119844"/>
                      <a:pt x="261936" y="125403"/>
                    </a:cubicBezTo>
                    <a:cubicBezTo>
                      <a:pt x="260033" y="127156"/>
                      <a:pt x="257198" y="127380"/>
                      <a:pt x="255034" y="125962"/>
                    </a:cubicBezTo>
                    <a:cubicBezTo>
                      <a:pt x="252871" y="124545"/>
                      <a:pt x="251975" y="121821"/>
                      <a:pt x="252871" y="119396"/>
                    </a:cubicBezTo>
                    <a:cubicBezTo>
                      <a:pt x="255631" y="111711"/>
                      <a:pt x="257870" y="103503"/>
                      <a:pt x="259511" y="95035"/>
                    </a:cubicBezTo>
                    <a:cubicBezTo>
                      <a:pt x="268465" y="48923"/>
                      <a:pt x="257161" y="14600"/>
                      <a:pt x="240969" y="11466"/>
                    </a:cubicBezTo>
                    <a:cubicBezTo>
                      <a:pt x="232948" y="9900"/>
                      <a:pt x="223174" y="15981"/>
                      <a:pt x="214295" y="28106"/>
                    </a:cubicBezTo>
                    <a:cubicBezTo>
                      <a:pt x="204371" y="41611"/>
                      <a:pt x="196649" y="60749"/>
                      <a:pt x="192507" y="82014"/>
                    </a:cubicBezTo>
                    <a:cubicBezTo>
                      <a:pt x="190866" y="90446"/>
                      <a:pt x="189896" y="98877"/>
                      <a:pt x="189560" y="107085"/>
                    </a:cubicBezTo>
                    <a:cubicBezTo>
                      <a:pt x="189448" y="109659"/>
                      <a:pt x="187620" y="111823"/>
                      <a:pt x="185083" y="112345"/>
                    </a:cubicBezTo>
                    <a:cubicBezTo>
                      <a:pt x="182546" y="112867"/>
                      <a:pt x="180010" y="111599"/>
                      <a:pt x="178890" y="109249"/>
                    </a:cubicBezTo>
                    <a:cubicBezTo>
                      <a:pt x="175384" y="101825"/>
                      <a:pt x="171168" y="94438"/>
                      <a:pt x="166355" y="87312"/>
                    </a:cubicBezTo>
                    <a:cubicBezTo>
                      <a:pt x="140091" y="48401"/>
                      <a:pt x="107820" y="32097"/>
                      <a:pt x="94166" y="41312"/>
                    </a:cubicBezTo>
                    <a:cubicBezTo>
                      <a:pt x="80511" y="50527"/>
                      <a:pt x="83533" y="86566"/>
                      <a:pt x="109797" y="125477"/>
                    </a:cubicBezTo>
                    <a:cubicBezTo>
                      <a:pt x="114610" y="132603"/>
                      <a:pt x="119870" y="139281"/>
                      <a:pt x="125429" y="145287"/>
                    </a:cubicBezTo>
                    <a:cubicBezTo>
                      <a:pt x="127182" y="147190"/>
                      <a:pt x="127407" y="150026"/>
                      <a:pt x="125989" y="152189"/>
                    </a:cubicBezTo>
                    <a:cubicBezTo>
                      <a:pt x="124571" y="154353"/>
                      <a:pt x="121848" y="155249"/>
                      <a:pt x="119423" y="154353"/>
                    </a:cubicBezTo>
                    <a:cubicBezTo>
                      <a:pt x="111700" y="151592"/>
                      <a:pt x="103492" y="149354"/>
                      <a:pt x="95061" y="147713"/>
                    </a:cubicBezTo>
                    <a:cubicBezTo>
                      <a:pt x="48987" y="138759"/>
                      <a:pt x="14627" y="150063"/>
                      <a:pt x="11493" y="166254"/>
                    </a:cubicBezTo>
                    <a:lnTo>
                      <a:pt x="11493" y="166254"/>
                    </a:lnTo>
                    <a:cubicBezTo>
                      <a:pt x="8359" y="182446"/>
                      <a:pt x="35966" y="205763"/>
                      <a:pt x="82078" y="214716"/>
                    </a:cubicBezTo>
                    <a:cubicBezTo>
                      <a:pt x="90547" y="216358"/>
                      <a:pt x="98978" y="217365"/>
                      <a:pt x="107149" y="217664"/>
                    </a:cubicBezTo>
                    <a:cubicBezTo>
                      <a:pt x="109723" y="217775"/>
                      <a:pt x="111887" y="219604"/>
                      <a:pt x="112409" y="222140"/>
                    </a:cubicBezTo>
                    <a:cubicBezTo>
                      <a:pt x="112931" y="224677"/>
                      <a:pt x="111663" y="227214"/>
                      <a:pt x="109313" y="228333"/>
                    </a:cubicBezTo>
                    <a:cubicBezTo>
                      <a:pt x="101888" y="231840"/>
                      <a:pt x="94501" y="236056"/>
                      <a:pt x="87376" y="240869"/>
                    </a:cubicBezTo>
                    <a:cubicBezTo>
                      <a:pt x="69431" y="252994"/>
                      <a:pt x="54806" y="267581"/>
                      <a:pt x="46263" y="282019"/>
                    </a:cubicBezTo>
                    <a:cubicBezTo>
                      <a:pt x="38578" y="294964"/>
                      <a:pt x="36787" y="306305"/>
                      <a:pt x="41376" y="313095"/>
                    </a:cubicBezTo>
                    <a:cubicBezTo>
                      <a:pt x="45965" y="319885"/>
                      <a:pt x="57157" y="322497"/>
                      <a:pt x="72005" y="320184"/>
                    </a:cubicBezTo>
                    <a:cubicBezTo>
                      <a:pt x="88570" y="317647"/>
                      <a:pt x="107596" y="309551"/>
                      <a:pt x="125541" y="297464"/>
                    </a:cubicBezTo>
                    <a:cubicBezTo>
                      <a:pt x="132667" y="292651"/>
                      <a:pt x="139345" y="287391"/>
                      <a:pt x="145351" y="281832"/>
                    </a:cubicBezTo>
                    <a:cubicBezTo>
                      <a:pt x="146396" y="280899"/>
                      <a:pt x="147776" y="280377"/>
                      <a:pt x="149156" y="280377"/>
                    </a:cubicBezTo>
                    <a:close/>
                    <a:moveTo>
                      <a:pt x="212541" y="253068"/>
                    </a:moveTo>
                    <a:cubicBezTo>
                      <a:pt x="210676" y="253068"/>
                      <a:pt x="208923" y="252135"/>
                      <a:pt x="207878" y="250568"/>
                    </a:cubicBezTo>
                    <a:cubicBezTo>
                      <a:pt x="204520" y="245495"/>
                      <a:pt x="200566" y="242510"/>
                      <a:pt x="196238" y="241652"/>
                    </a:cubicBezTo>
                    <a:cubicBezTo>
                      <a:pt x="191873" y="240794"/>
                      <a:pt x="187135" y="242100"/>
                      <a:pt x="182099" y="245569"/>
                    </a:cubicBezTo>
                    <a:cubicBezTo>
                      <a:pt x="180233" y="246875"/>
                      <a:pt x="177734" y="246875"/>
                      <a:pt x="175869" y="245607"/>
                    </a:cubicBezTo>
                    <a:cubicBezTo>
                      <a:pt x="173966" y="244338"/>
                      <a:pt x="173033" y="242062"/>
                      <a:pt x="173481" y="239824"/>
                    </a:cubicBezTo>
                    <a:cubicBezTo>
                      <a:pt x="174674" y="233855"/>
                      <a:pt x="174041" y="228968"/>
                      <a:pt x="171541" y="225274"/>
                    </a:cubicBezTo>
                    <a:cubicBezTo>
                      <a:pt x="169041" y="221581"/>
                      <a:pt x="164751" y="219156"/>
                      <a:pt x="158782" y="218037"/>
                    </a:cubicBezTo>
                    <a:cubicBezTo>
                      <a:pt x="156543" y="217626"/>
                      <a:pt x="154790" y="215873"/>
                      <a:pt x="154342" y="213672"/>
                    </a:cubicBezTo>
                    <a:cubicBezTo>
                      <a:pt x="153895" y="211433"/>
                      <a:pt x="154827" y="209158"/>
                      <a:pt x="156730" y="207889"/>
                    </a:cubicBezTo>
                    <a:cubicBezTo>
                      <a:pt x="161804" y="204531"/>
                      <a:pt x="164788" y="200577"/>
                      <a:pt x="165646" y="196212"/>
                    </a:cubicBezTo>
                    <a:cubicBezTo>
                      <a:pt x="166504" y="191847"/>
                      <a:pt x="165161" y="187109"/>
                      <a:pt x="161729" y="182072"/>
                    </a:cubicBezTo>
                    <a:cubicBezTo>
                      <a:pt x="160461" y="180207"/>
                      <a:pt x="160423" y="177707"/>
                      <a:pt x="161692" y="175842"/>
                    </a:cubicBezTo>
                    <a:cubicBezTo>
                      <a:pt x="162960" y="173977"/>
                      <a:pt x="165236" y="173007"/>
                      <a:pt x="167474" y="173454"/>
                    </a:cubicBezTo>
                    <a:cubicBezTo>
                      <a:pt x="173444" y="174648"/>
                      <a:pt x="178331" y="174014"/>
                      <a:pt x="182024" y="171514"/>
                    </a:cubicBezTo>
                    <a:cubicBezTo>
                      <a:pt x="185718" y="169015"/>
                      <a:pt x="188142" y="164725"/>
                      <a:pt x="189262" y="158755"/>
                    </a:cubicBezTo>
                    <a:cubicBezTo>
                      <a:pt x="189672" y="156517"/>
                      <a:pt x="191425" y="154764"/>
                      <a:pt x="193627" y="154316"/>
                    </a:cubicBezTo>
                    <a:cubicBezTo>
                      <a:pt x="195865" y="153868"/>
                      <a:pt x="198141" y="154801"/>
                      <a:pt x="199409" y="156703"/>
                    </a:cubicBezTo>
                    <a:cubicBezTo>
                      <a:pt x="202767" y="161777"/>
                      <a:pt x="206684" y="164762"/>
                      <a:pt x="211049" y="165620"/>
                    </a:cubicBezTo>
                    <a:cubicBezTo>
                      <a:pt x="215414" y="166478"/>
                      <a:pt x="220152" y="165172"/>
                      <a:pt x="225189" y="161703"/>
                    </a:cubicBezTo>
                    <a:cubicBezTo>
                      <a:pt x="227054" y="160397"/>
                      <a:pt x="229554" y="160397"/>
                      <a:pt x="231419" y="161665"/>
                    </a:cubicBezTo>
                    <a:cubicBezTo>
                      <a:pt x="233322" y="162934"/>
                      <a:pt x="234254" y="165210"/>
                      <a:pt x="233807" y="167448"/>
                    </a:cubicBezTo>
                    <a:cubicBezTo>
                      <a:pt x="232613" y="173417"/>
                      <a:pt x="233247" y="178304"/>
                      <a:pt x="235746" y="181998"/>
                    </a:cubicBezTo>
                    <a:cubicBezTo>
                      <a:pt x="238246" y="185691"/>
                      <a:pt x="242537" y="188116"/>
                      <a:pt x="248506" y="189235"/>
                    </a:cubicBezTo>
                    <a:cubicBezTo>
                      <a:pt x="250744" y="189646"/>
                      <a:pt x="252497" y="191399"/>
                      <a:pt x="252945" y="193600"/>
                    </a:cubicBezTo>
                    <a:cubicBezTo>
                      <a:pt x="253393" y="195839"/>
                      <a:pt x="252460" y="198115"/>
                      <a:pt x="250558" y="199383"/>
                    </a:cubicBezTo>
                    <a:cubicBezTo>
                      <a:pt x="245484" y="202741"/>
                      <a:pt x="242499" y="206695"/>
                      <a:pt x="241641" y="211023"/>
                    </a:cubicBezTo>
                    <a:cubicBezTo>
                      <a:pt x="240783" y="215388"/>
                      <a:pt x="242126" y="220126"/>
                      <a:pt x="245558" y="225162"/>
                    </a:cubicBezTo>
                    <a:cubicBezTo>
                      <a:pt x="246827" y="227028"/>
                      <a:pt x="246864" y="229527"/>
                      <a:pt x="245596" y="231393"/>
                    </a:cubicBezTo>
                    <a:cubicBezTo>
                      <a:pt x="244327" y="233258"/>
                      <a:pt x="242052" y="234228"/>
                      <a:pt x="239813" y="233780"/>
                    </a:cubicBezTo>
                    <a:cubicBezTo>
                      <a:pt x="233844" y="232586"/>
                      <a:pt x="228957" y="233221"/>
                      <a:pt x="225263" y="235720"/>
                    </a:cubicBezTo>
                    <a:cubicBezTo>
                      <a:pt x="221570" y="238220"/>
                      <a:pt x="219145" y="242510"/>
                      <a:pt x="218025" y="248479"/>
                    </a:cubicBezTo>
                    <a:cubicBezTo>
                      <a:pt x="217615" y="250718"/>
                      <a:pt x="215862" y="252471"/>
                      <a:pt x="213661" y="252919"/>
                    </a:cubicBezTo>
                    <a:cubicBezTo>
                      <a:pt x="213288" y="253031"/>
                      <a:pt x="212914" y="253068"/>
                      <a:pt x="212541" y="253068"/>
                    </a:cubicBezTo>
                    <a:close/>
                    <a:moveTo>
                      <a:pt x="193664" y="230236"/>
                    </a:moveTo>
                    <a:cubicBezTo>
                      <a:pt x="195231" y="230236"/>
                      <a:pt x="196798" y="230385"/>
                      <a:pt x="198365" y="230684"/>
                    </a:cubicBezTo>
                    <a:cubicBezTo>
                      <a:pt x="202655" y="231505"/>
                      <a:pt x="206684" y="233519"/>
                      <a:pt x="210303" y="236541"/>
                    </a:cubicBezTo>
                    <a:cubicBezTo>
                      <a:pt x="212429" y="232325"/>
                      <a:pt x="215377" y="228930"/>
                      <a:pt x="218995" y="226468"/>
                    </a:cubicBezTo>
                    <a:cubicBezTo>
                      <a:pt x="222615" y="224006"/>
                      <a:pt x="226867" y="222588"/>
                      <a:pt x="231568" y="222178"/>
                    </a:cubicBezTo>
                    <a:cubicBezTo>
                      <a:pt x="230113" y="217701"/>
                      <a:pt x="229777" y="213224"/>
                      <a:pt x="230598" y="208896"/>
                    </a:cubicBezTo>
                    <a:cubicBezTo>
                      <a:pt x="231419" y="204606"/>
                      <a:pt x="233433" y="200539"/>
                      <a:pt x="236455" y="196958"/>
                    </a:cubicBezTo>
                    <a:cubicBezTo>
                      <a:pt x="232240" y="194831"/>
                      <a:pt x="228845" y="191884"/>
                      <a:pt x="226382" y="188265"/>
                    </a:cubicBezTo>
                    <a:cubicBezTo>
                      <a:pt x="223920" y="184609"/>
                      <a:pt x="222503" y="180356"/>
                      <a:pt x="222092" y="175656"/>
                    </a:cubicBezTo>
                    <a:cubicBezTo>
                      <a:pt x="217615" y="177111"/>
                      <a:pt x="213138" y="177446"/>
                      <a:pt x="208811" y="176626"/>
                    </a:cubicBezTo>
                    <a:cubicBezTo>
                      <a:pt x="204483" y="175805"/>
                      <a:pt x="200454" y="173790"/>
                      <a:pt x="196873" y="170768"/>
                    </a:cubicBezTo>
                    <a:cubicBezTo>
                      <a:pt x="194746" y="174984"/>
                      <a:pt x="191799" y="178379"/>
                      <a:pt x="188180" y="180841"/>
                    </a:cubicBezTo>
                    <a:cubicBezTo>
                      <a:pt x="184561" y="183304"/>
                      <a:pt x="180308" y="184721"/>
                      <a:pt x="175570" y="185132"/>
                    </a:cubicBezTo>
                    <a:cubicBezTo>
                      <a:pt x="177025" y="189608"/>
                      <a:pt x="177361" y="194085"/>
                      <a:pt x="176540" y="198413"/>
                    </a:cubicBezTo>
                    <a:cubicBezTo>
                      <a:pt x="175682" y="202741"/>
                      <a:pt x="173704" y="206770"/>
                      <a:pt x="170683" y="210351"/>
                    </a:cubicBezTo>
                    <a:cubicBezTo>
                      <a:pt x="174899" y="212478"/>
                      <a:pt x="178294" y="215425"/>
                      <a:pt x="180756" y="219044"/>
                    </a:cubicBezTo>
                    <a:cubicBezTo>
                      <a:pt x="183218" y="222663"/>
                      <a:pt x="184673" y="226953"/>
                      <a:pt x="185046" y="231654"/>
                    </a:cubicBezTo>
                    <a:cubicBezTo>
                      <a:pt x="187956" y="230721"/>
                      <a:pt x="190829" y="230236"/>
                      <a:pt x="193664" y="230236"/>
                    </a:cubicBez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137" name="Google Shape;3137;p35"/>
            <p:cNvSpPr/>
            <p:nvPr/>
          </p:nvSpPr>
          <p:spPr>
            <a:xfrm>
              <a:off x="5474379" y="1250212"/>
              <a:ext cx="322350" cy="322351"/>
            </a:xfrm>
            <a:custGeom>
              <a:rect b="b" l="l" r="r" t="t"/>
              <a:pathLst>
                <a:path extrusionOk="0" h="322351" w="322350">
                  <a:moveTo>
                    <a:pt x="174605" y="92157"/>
                  </a:moveTo>
                  <a:cubicBezTo>
                    <a:pt x="172143" y="91672"/>
                    <a:pt x="174158" y="70668"/>
                    <a:pt x="179119" y="45225"/>
                  </a:cubicBezTo>
                  <a:cubicBezTo>
                    <a:pt x="184044" y="19781"/>
                    <a:pt x="190050" y="-476"/>
                    <a:pt x="192512" y="9"/>
                  </a:cubicBezTo>
                  <a:cubicBezTo>
                    <a:pt x="194975" y="493"/>
                    <a:pt x="192960" y="21497"/>
                    <a:pt x="187998" y="46941"/>
                  </a:cubicBezTo>
                  <a:cubicBezTo>
                    <a:pt x="183036" y="72385"/>
                    <a:pt x="177030" y="92642"/>
                    <a:pt x="174605" y="92157"/>
                  </a:cubicBezTo>
                  <a:lnTo>
                    <a:pt x="174605" y="92157"/>
                  </a:lnTo>
                  <a:close/>
                  <a:moveTo>
                    <a:pt x="129911" y="322343"/>
                  </a:moveTo>
                  <a:cubicBezTo>
                    <a:pt x="127449" y="321858"/>
                    <a:pt x="129463" y="300854"/>
                    <a:pt x="134425" y="275410"/>
                  </a:cubicBezTo>
                  <a:cubicBezTo>
                    <a:pt x="139350" y="249967"/>
                    <a:pt x="145356" y="229709"/>
                    <a:pt x="147818" y="230194"/>
                  </a:cubicBezTo>
                  <a:cubicBezTo>
                    <a:pt x="150281" y="230679"/>
                    <a:pt x="148266" y="251683"/>
                    <a:pt x="143304" y="277127"/>
                  </a:cubicBezTo>
                  <a:cubicBezTo>
                    <a:pt x="138342" y="302570"/>
                    <a:pt x="132373" y="322828"/>
                    <a:pt x="129911" y="322343"/>
                  </a:cubicBezTo>
                  <a:lnTo>
                    <a:pt x="129911" y="322343"/>
                  </a:lnTo>
                  <a:close/>
                  <a:moveTo>
                    <a:pt x="230193" y="174569"/>
                  </a:moveTo>
                  <a:cubicBezTo>
                    <a:pt x="230678" y="172107"/>
                    <a:pt x="251682" y="174121"/>
                    <a:pt x="277125" y="179083"/>
                  </a:cubicBezTo>
                  <a:cubicBezTo>
                    <a:pt x="302569" y="184008"/>
                    <a:pt x="322827" y="190014"/>
                    <a:pt x="322342" y="192476"/>
                  </a:cubicBezTo>
                  <a:cubicBezTo>
                    <a:pt x="321857" y="194939"/>
                    <a:pt x="300853" y="192924"/>
                    <a:pt x="275409" y="187962"/>
                  </a:cubicBezTo>
                  <a:cubicBezTo>
                    <a:pt x="249966" y="183038"/>
                    <a:pt x="229745" y="177031"/>
                    <a:pt x="230193" y="174569"/>
                  </a:cubicBezTo>
                  <a:lnTo>
                    <a:pt x="230193" y="174569"/>
                  </a:lnTo>
                  <a:close/>
                  <a:moveTo>
                    <a:pt x="7" y="129912"/>
                  </a:moveTo>
                  <a:cubicBezTo>
                    <a:pt x="492" y="127450"/>
                    <a:pt x="21496" y="129465"/>
                    <a:pt x="46940" y="134426"/>
                  </a:cubicBezTo>
                  <a:cubicBezTo>
                    <a:pt x="72383" y="139351"/>
                    <a:pt x="92641" y="145357"/>
                    <a:pt x="92156" y="147820"/>
                  </a:cubicBezTo>
                  <a:cubicBezTo>
                    <a:pt x="91671" y="150282"/>
                    <a:pt x="70667" y="148267"/>
                    <a:pt x="45224" y="143306"/>
                  </a:cubicBezTo>
                  <a:cubicBezTo>
                    <a:pt x="19780" y="138344"/>
                    <a:pt x="-440" y="132337"/>
                    <a:pt x="7" y="129912"/>
                  </a:cubicBezTo>
                  <a:lnTo>
                    <a:pt x="7" y="129912"/>
                  </a:lnTo>
                  <a:close/>
                  <a:moveTo>
                    <a:pt x="25115" y="253026"/>
                  </a:moveTo>
                  <a:cubicBezTo>
                    <a:pt x="23735" y="250937"/>
                    <a:pt x="40001" y="237506"/>
                    <a:pt x="61490" y="223031"/>
                  </a:cubicBezTo>
                  <a:cubicBezTo>
                    <a:pt x="82979" y="208519"/>
                    <a:pt x="101520" y="198446"/>
                    <a:pt x="102900" y="200535"/>
                  </a:cubicBezTo>
                  <a:cubicBezTo>
                    <a:pt x="104281" y="202624"/>
                    <a:pt x="88015" y="216055"/>
                    <a:pt x="66526" y="230530"/>
                  </a:cubicBezTo>
                  <a:cubicBezTo>
                    <a:pt x="45037" y="245005"/>
                    <a:pt x="26495" y="255078"/>
                    <a:pt x="25115" y="253026"/>
                  </a:cubicBezTo>
                  <a:lnTo>
                    <a:pt x="25115" y="253026"/>
                  </a:lnTo>
                  <a:close/>
                  <a:moveTo>
                    <a:pt x="200534" y="219450"/>
                  </a:moveTo>
                  <a:cubicBezTo>
                    <a:pt x="202586" y="218069"/>
                    <a:pt x="216054" y="234335"/>
                    <a:pt x="230529" y="255824"/>
                  </a:cubicBezTo>
                  <a:cubicBezTo>
                    <a:pt x="245041" y="277313"/>
                    <a:pt x="255114" y="295855"/>
                    <a:pt x="253025" y="297273"/>
                  </a:cubicBezTo>
                  <a:cubicBezTo>
                    <a:pt x="250973" y="298653"/>
                    <a:pt x="237543" y="282387"/>
                    <a:pt x="223030" y="260898"/>
                  </a:cubicBezTo>
                  <a:cubicBezTo>
                    <a:pt x="208517" y="239409"/>
                    <a:pt x="198444" y="220867"/>
                    <a:pt x="200534" y="219450"/>
                  </a:cubicBezTo>
                  <a:lnTo>
                    <a:pt x="200534" y="219450"/>
                  </a:lnTo>
                  <a:close/>
                  <a:moveTo>
                    <a:pt x="69361" y="25116"/>
                  </a:moveTo>
                  <a:cubicBezTo>
                    <a:pt x="71451" y="23736"/>
                    <a:pt x="84881" y="40002"/>
                    <a:pt x="99356" y="61491"/>
                  </a:cubicBezTo>
                  <a:cubicBezTo>
                    <a:pt x="113869" y="82980"/>
                    <a:pt x="123942" y="101522"/>
                    <a:pt x="121853" y="102939"/>
                  </a:cubicBezTo>
                  <a:cubicBezTo>
                    <a:pt x="119763" y="104320"/>
                    <a:pt x="106333" y="88054"/>
                    <a:pt x="91858" y="66565"/>
                  </a:cubicBezTo>
                  <a:cubicBezTo>
                    <a:pt x="77345" y="45038"/>
                    <a:pt x="67272" y="26497"/>
                    <a:pt x="69361" y="25116"/>
                  </a:cubicBezTo>
                  <a:lnTo>
                    <a:pt x="69361" y="25116"/>
                  </a:lnTo>
                  <a:close/>
                  <a:moveTo>
                    <a:pt x="219448" y="121854"/>
                  </a:moveTo>
                  <a:cubicBezTo>
                    <a:pt x="218068" y="119802"/>
                    <a:pt x="234334" y="106371"/>
                    <a:pt x="255823" y="91859"/>
                  </a:cubicBezTo>
                  <a:cubicBezTo>
                    <a:pt x="277312" y="77346"/>
                    <a:pt x="295854" y="67273"/>
                    <a:pt x="297271" y="69363"/>
                  </a:cubicBezTo>
                  <a:cubicBezTo>
                    <a:pt x="298689" y="71415"/>
                    <a:pt x="282385" y="84845"/>
                    <a:pt x="260897" y="99358"/>
                  </a:cubicBezTo>
                  <a:cubicBezTo>
                    <a:pt x="239408" y="113833"/>
                    <a:pt x="220866" y="123906"/>
                    <a:pt x="219448" y="121854"/>
                  </a:cubicBezTo>
                  <a:close/>
                </a:path>
              </a:pathLst>
            </a:custGeom>
            <a:solidFill>
              <a:srgbClr val="FCFBF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138" name="Google Shape;3138;p35"/>
            <p:cNvGrpSpPr/>
            <p:nvPr/>
          </p:nvGrpSpPr>
          <p:grpSpPr>
            <a:xfrm>
              <a:off x="5576107" y="1351943"/>
              <a:ext cx="118934" cy="118949"/>
              <a:chOff x="5576107" y="1351943"/>
              <a:chExt cx="118934" cy="118949"/>
            </a:xfrm>
          </p:grpSpPr>
          <p:sp>
            <p:nvSpPr>
              <p:cNvPr id="3139" name="Google Shape;3139;p35"/>
              <p:cNvSpPr/>
              <p:nvPr/>
            </p:nvSpPr>
            <p:spPr>
              <a:xfrm>
                <a:off x="5581696" y="1357508"/>
                <a:ext cx="107774" cy="107758"/>
              </a:xfrm>
              <a:custGeom>
                <a:rect b="b" l="l" r="r" t="t"/>
                <a:pathLst>
                  <a:path extrusionOk="0" h="107758" w="107774">
                    <a:moveTo>
                      <a:pt x="23751" y="9222"/>
                    </a:moveTo>
                    <a:cubicBezTo>
                      <a:pt x="48411" y="-7417"/>
                      <a:pt x="81913" y="-925"/>
                      <a:pt x="98552" y="23735"/>
                    </a:cubicBezTo>
                    <a:cubicBezTo>
                      <a:pt x="115191" y="48395"/>
                      <a:pt x="108700" y="81897"/>
                      <a:pt x="84040" y="98536"/>
                    </a:cubicBezTo>
                    <a:cubicBezTo>
                      <a:pt x="59380" y="115175"/>
                      <a:pt x="25878" y="108683"/>
                      <a:pt x="9239" y="84023"/>
                    </a:cubicBezTo>
                    <a:cubicBezTo>
                      <a:pt x="-7438" y="59363"/>
                      <a:pt x="-909" y="25861"/>
                      <a:pt x="23751" y="9222"/>
                    </a:cubicBezTo>
                    <a:close/>
                  </a:path>
                </a:pathLst>
              </a:custGeom>
              <a:solidFill>
                <a:srgbClr val="FCF2C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40" name="Google Shape;3140;p35"/>
              <p:cNvSpPr/>
              <p:nvPr/>
            </p:nvSpPr>
            <p:spPr>
              <a:xfrm>
                <a:off x="5576107" y="1351943"/>
                <a:ext cx="118934" cy="118949"/>
              </a:xfrm>
              <a:custGeom>
                <a:rect b="b" l="l" r="r" t="t"/>
                <a:pathLst>
                  <a:path extrusionOk="0" h="118949" w="118934">
                    <a:moveTo>
                      <a:pt x="59596" y="118949"/>
                    </a:moveTo>
                    <a:cubicBezTo>
                      <a:pt x="55790" y="118949"/>
                      <a:pt x="51947" y="118576"/>
                      <a:pt x="48142" y="117830"/>
                    </a:cubicBezTo>
                    <a:cubicBezTo>
                      <a:pt x="32548" y="114808"/>
                      <a:pt x="19080" y="105892"/>
                      <a:pt x="10164" y="92722"/>
                    </a:cubicBezTo>
                    <a:cubicBezTo>
                      <a:pt x="-8192" y="65525"/>
                      <a:pt x="-991" y="28517"/>
                      <a:pt x="26168" y="10162"/>
                    </a:cubicBezTo>
                    <a:cubicBezTo>
                      <a:pt x="26168" y="10162"/>
                      <a:pt x="26168" y="10162"/>
                      <a:pt x="26168" y="10162"/>
                    </a:cubicBezTo>
                    <a:cubicBezTo>
                      <a:pt x="53365" y="-8194"/>
                      <a:pt x="90374" y="-993"/>
                      <a:pt x="108729" y="26204"/>
                    </a:cubicBezTo>
                    <a:cubicBezTo>
                      <a:pt x="117609" y="39373"/>
                      <a:pt x="120854" y="55191"/>
                      <a:pt x="117832" y="70786"/>
                    </a:cubicBezTo>
                    <a:cubicBezTo>
                      <a:pt x="114810" y="86380"/>
                      <a:pt x="105894" y="99848"/>
                      <a:pt x="92724" y="108727"/>
                    </a:cubicBezTo>
                    <a:cubicBezTo>
                      <a:pt x="82801" y="115443"/>
                      <a:pt x="71310" y="118949"/>
                      <a:pt x="59596" y="118949"/>
                    </a:cubicBezTo>
                    <a:close/>
                    <a:moveTo>
                      <a:pt x="32436" y="19451"/>
                    </a:moveTo>
                    <a:cubicBezTo>
                      <a:pt x="10388" y="34337"/>
                      <a:pt x="4530" y="64406"/>
                      <a:pt x="19416" y="86455"/>
                    </a:cubicBezTo>
                    <a:cubicBezTo>
                      <a:pt x="26616" y="97125"/>
                      <a:pt x="37584" y="104400"/>
                      <a:pt x="50231" y="106825"/>
                    </a:cubicBezTo>
                    <a:cubicBezTo>
                      <a:pt x="62879" y="109250"/>
                      <a:pt x="75749" y="106675"/>
                      <a:pt x="86420" y="99438"/>
                    </a:cubicBezTo>
                    <a:cubicBezTo>
                      <a:pt x="97127" y="92237"/>
                      <a:pt x="104364" y="81269"/>
                      <a:pt x="106789" y="68622"/>
                    </a:cubicBezTo>
                    <a:cubicBezTo>
                      <a:pt x="109252" y="55975"/>
                      <a:pt x="106640" y="43104"/>
                      <a:pt x="99403" y="32434"/>
                    </a:cubicBezTo>
                    <a:cubicBezTo>
                      <a:pt x="84591" y="10385"/>
                      <a:pt x="54522" y="4528"/>
                      <a:pt x="32436" y="19451"/>
                    </a:cubicBezTo>
                    <a:lnTo>
                      <a:pt x="32436" y="19451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44" name="Shape 3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5" name="Google Shape;3145;p36"/>
          <p:cNvSpPr/>
          <p:nvPr/>
        </p:nvSpPr>
        <p:spPr>
          <a:xfrm>
            <a:off x="3237375" y="1166050"/>
            <a:ext cx="2576100" cy="220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3146" name="Google Shape;3146;p36"/>
          <p:cNvSpPr txBox="1"/>
          <p:nvPr>
            <p:ph type="title"/>
          </p:nvPr>
        </p:nvSpPr>
        <p:spPr>
          <a:xfrm>
            <a:off x="1589750" y="672400"/>
            <a:ext cx="4223700" cy="10488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1 - 7</a:t>
            </a:r>
            <a:r>
              <a:rPr lang="en"/>
              <a:t> November</a:t>
            </a:r>
            <a:endParaRPr/>
          </a:p>
        </p:txBody>
      </p:sp>
      <p:sp>
        <p:nvSpPr>
          <p:cNvPr id="3147" name="Google Shape;3147;p36"/>
          <p:cNvSpPr/>
          <p:nvPr/>
        </p:nvSpPr>
        <p:spPr>
          <a:xfrm>
            <a:off x="6366400" y="5083338"/>
            <a:ext cx="1138200" cy="1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3148" name="Google Shape;3148;p36"/>
          <p:cNvSpPr/>
          <p:nvPr/>
        </p:nvSpPr>
        <p:spPr>
          <a:xfrm>
            <a:off x="6387175" y="3511288"/>
            <a:ext cx="1138200" cy="1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3149" name="Google Shape;3149;p36"/>
          <p:cNvSpPr/>
          <p:nvPr/>
        </p:nvSpPr>
        <p:spPr>
          <a:xfrm>
            <a:off x="6387175" y="1962684"/>
            <a:ext cx="1138200" cy="1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3150" name="Google Shape;3150;p36"/>
          <p:cNvSpPr/>
          <p:nvPr/>
        </p:nvSpPr>
        <p:spPr>
          <a:xfrm>
            <a:off x="6387175" y="416575"/>
            <a:ext cx="1138200" cy="1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3151" name="Google Shape;3151;p36"/>
          <p:cNvSpPr/>
          <p:nvPr/>
        </p:nvSpPr>
        <p:spPr>
          <a:xfrm>
            <a:off x="1589750" y="5077338"/>
            <a:ext cx="1138200" cy="1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3152" name="Google Shape;3152;p36"/>
          <p:cNvSpPr/>
          <p:nvPr/>
        </p:nvSpPr>
        <p:spPr>
          <a:xfrm>
            <a:off x="1589750" y="3513821"/>
            <a:ext cx="1138200" cy="1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3153" name="Google Shape;3153;p36"/>
          <p:cNvSpPr/>
          <p:nvPr/>
        </p:nvSpPr>
        <p:spPr>
          <a:xfrm>
            <a:off x="1589750" y="1982625"/>
            <a:ext cx="1138200" cy="1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3154" name="Google Shape;3154;p36"/>
          <p:cNvSpPr txBox="1"/>
          <p:nvPr>
            <p:ph idx="1" type="body"/>
          </p:nvPr>
        </p:nvSpPr>
        <p:spPr>
          <a:xfrm>
            <a:off x="1589750" y="2164100"/>
            <a:ext cx="4223700" cy="11691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55" name="Google Shape;3155;p36"/>
          <p:cNvSpPr txBox="1"/>
          <p:nvPr>
            <p:ph idx="2" type="body"/>
          </p:nvPr>
        </p:nvSpPr>
        <p:spPr>
          <a:xfrm>
            <a:off x="1589750" y="3724613"/>
            <a:ext cx="4223700" cy="11691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56" name="Google Shape;3156;p36"/>
          <p:cNvSpPr txBox="1"/>
          <p:nvPr>
            <p:ph idx="3" type="body"/>
          </p:nvPr>
        </p:nvSpPr>
        <p:spPr>
          <a:xfrm>
            <a:off x="1589750" y="5285138"/>
            <a:ext cx="4223700" cy="11691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57" name="Google Shape;3157;p36"/>
          <p:cNvSpPr txBox="1"/>
          <p:nvPr>
            <p:ph idx="4" type="body"/>
          </p:nvPr>
        </p:nvSpPr>
        <p:spPr>
          <a:xfrm>
            <a:off x="6378550" y="603575"/>
            <a:ext cx="4223700" cy="11691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58" name="Google Shape;3158;p36"/>
          <p:cNvSpPr txBox="1"/>
          <p:nvPr>
            <p:ph idx="5" type="body"/>
          </p:nvPr>
        </p:nvSpPr>
        <p:spPr>
          <a:xfrm>
            <a:off x="6378550" y="2164088"/>
            <a:ext cx="4223700" cy="11691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59" name="Google Shape;3159;p36"/>
          <p:cNvSpPr txBox="1"/>
          <p:nvPr>
            <p:ph idx="6" type="body"/>
          </p:nvPr>
        </p:nvSpPr>
        <p:spPr>
          <a:xfrm>
            <a:off x="6378550" y="3724613"/>
            <a:ext cx="4223700" cy="11691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60" name="Google Shape;3160;p36"/>
          <p:cNvSpPr txBox="1"/>
          <p:nvPr>
            <p:ph idx="7" type="body"/>
          </p:nvPr>
        </p:nvSpPr>
        <p:spPr>
          <a:xfrm>
            <a:off x="6378550" y="5285138"/>
            <a:ext cx="4223700" cy="11691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61" name="Google Shape;3161;p36"/>
          <p:cNvSpPr txBox="1"/>
          <p:nvPr/>
        </p:nvSpPr>
        <p:spPr>
          <a:xfrm>
            <a:off x="1588925" y="1764150"/>
            <a:ext cx="1504800" cy="357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500">
                <a:solidFill>
                  <a:schemeClr val="dk1"/>
                </a:solidFill>
                <a:latin typeface="Pompiere"/>
                <a:ea typeface="Pompiere"/>
                <a:cs typeface="Pompiere"/>
                <a:sym typeface="Pompiere"/>
              </a:rPr>
              <a:t>Monday</a:t>
            </a:r>
            <a:endParaRPr b="1" sz="2500">
              <a:solidFill>
                <a:schemeClr val="dk1"/>
              </a:solidFill>
              <a:latin typeface="Pompiere"/>
              <a:ea typeface="Pompiere"/>
              <a:cs typeface="Pompiere"/>
              <a:sym typeface="Pompiere"/>
            </a:endParaRPr>
          </a:p>
        </p:txBody>
      </p:sp>
      <p:sp>
        <p:nvSpPr>
          <p:cNvPr id="3162" name="Google Shape;3162;p36"/>
          <p:cNvSpPr txBox="1"/>
          <p:nvPr/>
        </p:nvSpPr>
        <p:spPr>
          <a:xfrm>
            <a:off x="1588925" y="3350413"/>
            <a:ext cx="1504800" cy="357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500">
                <a:solidFill>
                  <a:schemeClr val="dk1"/>
                </a:solidFill>
                <a:latin typeface="Pompiere"/>
                <a:ea typeface="Pompiere"/>
                <a:cs typeface="Pompiere"/>
                <a:sym typeface="Pompiere"/>
              </a:rPr>
              <a:t>Tuesday</a:t>
            </a:r>
            <a:endParaRPr b="1" sz="2500">
              <a:solidFill>
                <a:schemeClr val="dk1"/>
              </a:solidFill>
              <a:latin typeface="Pompiere"/>
              <a:ea typeface="Pompiere"/>
              <a:cs typeface="Pompiere"/>
              <a:sym typeface="Pompiere"/>
            </a:endParaRPr>
          </a:p>
        </p:txBody>
      </p:sp>
      <p:sp>
        <p:nvSpPr>
          <p:cNvPr id="3163" name="Google Shape;3163;p36"/>
          <p:cNvSpPr txBox="1"/>
          <p:nvPr/>
        </p:nvSpPr>
        <p:spPr>
          <a:xfrm>
            <a:off x="1589750" y="4910925"/>
            <a:ext cx="1504800" cy="357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500">
                <a:solidFill>
                  <a:schemeClr val="dk1"/>
                </a:solidFill>
                <a:latin typeface="Pompiere"/>
                <a:ea typeface="Pompiere"/>
                <a:cs typeface="Pompiere"/>
                <a:sym typeface="Pompiere"/>
              </a:rPr>
              <a:t>Wednesday</a:t>
            </a:r>
            <a:endParaRPr b="1" sz="2500">
              <a:solidFill>
                <a:schemeClr val="dk1"/>
              </a:solidFill>
              <a:latin typeface="Pompiere"/>
              <a:ea typeface="Pompiere"/>
              <a:cs typeface="Pompiere"/>
              <a:sym typeface="Pompiere"/>
            </a:endParaRPr>
          </a:p>
        </p:txBody>
      </p:sp>
      <p:sp>
        <p:nvSpPr>
          <p:cNvPr id="3164" name="Google Shape;3164;p36"/>
          <p:cNvSpPr txBox="1"/>
          <p:nvPr/>
        </p:nvSpPr>
        <p:spPr>
          <a:xfrm>
            <a:off x="6378550" y="1777038"/>
            <a:ext cx="1504800" cy="357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500">
                <a:solidFill>
                  <a:schemeClr val="dk1"/>
                </a:solidFill>
                <a:latin typeface="Pompiere"/>
                <a:ea typeface="Pompiere"/>
                <a:cs typeface="Pompiere"/>
                <a:sym typeface="Pompiere"/>
              </a:rPr>
              <a:t>Friday</a:t>
            </a:r>
            <a:endParaRPr b="1" sz="2500">
              <a:solidFill>
                <a:schemeClr val="dk1"/>
              </a:solidFill>
              <a:latin typeface="Pompiere"/>
              <a:ea typeface="Pompiere"/>
              <a:cs typeface="Pompiere"/>
              <a:sym typeface="Pompiere"/>
            </a:endParaRPr>
          </a:p>
        </p:txBody>
      </p:sp>
      <p:sp>
        <p:nvSpPr>
          <p:cNvPr id="3165" name="Google Shape;3165;p36"/>
          <p:cNvSpPr txBox="1"/>
          <p:nvPr/>
        </p:nvSpPr>
        <p:spPr>
          <a:xfrm>
            <a:off x="6378550" y="3363300"/>
            <a:ext cx="1504800" cy="357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500">
                <a:solidFill>
                  <a:schemeClr val="dk1"/>
                </a:solidFill>
                <a:latin typeface="Pompiere"/>
                <a:ea typeface="Pompiere"/>
                <a:cs typeface="Pompiere"/>
                <a:sym typeface="Pompiere"/>
              </a:rPr>
              <a:t>Saturday</a:t>
            </a:r>
            <a:endParaRPr b="1" sz="2500">
              <a:solidFill>
                <a:schemeClr val="dk1"/>
              </a:solidFill>
              <a:latin typeface="Pompiere"/>
              <a:ea typeface="Pompiere"/>
              <a:cs typeface="Pompiere"/>
              <a:sym typeface="Pompiere"/>
            </a:endParaRPr>
          </a:p>
        </p:txBody>
      </p:sp>
      <p:sp>
        <p:nvSpPr>
          <p:cNvPr id="3166" name="Google Shape;3166;p36"/>
          <p:cNvSpPr txBox="1"/>
          <p:nvPr/>
        </p:nvSpPr>
        <p:spPr>
          <a:xfrm>
            <a:off x="6379375" y="4923813"/>
            <a:ext cx="1504800" cy="357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500">
                <a:solidFill>
                  <a:schemeClr val="dk1"/>
                </a:solidFill>
                <a:latin typeface="Pompiere"/>
                <a:ea typeface="Pompiere"/>
                <a:cs typeface="Pompiere"/>
                <a:sym typeface="Pompiere"/>
              </a:rPr>
              <a:t>Sunday</a:t>
            </a:r>
            <a:endParaRPr b="1" sz="2500">
              <a:solidFill>
                <a:schemeClr val="dk1"/>
              </a:solidFill>
              <a:latin typeface="Pompiere"/>
              <a:ea typeface="Pompiere"/>
              <a:cs typeface="Pompiere"/>
              <a:sym typeface="Pompiere"/>
            </a:endParaRPr>
          </a:p>
        </p:txBody>
      </p:sp>
      <p:sp>
        <p:nvSpPr>
          <p:cNvPr id="3167" name="Google Shape;3167;p36"/>
          <p:cNvSpPr txBox="1"/>
          <p:nvPr/>
        </p:nvSpPr>
        <p:spPr>
          <a:xfrm>
            <a:off x="6366400" y="242188"/>
            <a:ext cx="1504800" cy="357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500">
                <a:solidFill>
                  <a:schemeClr val="dk1"/>
                </a:solidFill>
                <a:latin typeface="Pompiere"/>
                <a:ea typeface="Pompiere"/>
                <a:cs typeface="Pompiere"/>
                <a:sym typeface="Pompiere"/>
              </a:rPr>
              <a:t>Thursday</a:t>
            </a:r>
            <a:endParaRPr b="1" sz="2500">
              <a:solidFill>
                <a:schemeClr val="dk1"/>
              </a:solidFill>
              <a:latin typeface="Pompiere"/>
              <a:ea typeface="Pompiere"/>
              <a:cs typeface="Pompiere"/>
              <a:sym typeface="Pompiere"/>
            </a:endParaRPr>
          </a:p>
        </p:txBody>
      </p:sp>
      <p:grpSp>
        <p:nvGrpSpPr>
          <p:cNvPr id="3168" name="Google Shape;3168;p36"/>
          <p:cNvGrpSpPr/>
          <p:nvPr/>
        </p:nvGrpSpPr>
        <p:grpSpPr>
          <a:xfrm>
            <a:off x="1468586" y="799925"/>
            <a:ext cx="492026" cy="746362"/>
            <a:chOff x="4" y="2963883"/>
            <a:chExt cx="155331" cy="235624"/>
          </a:xfrm>
        </p:grpSpPr>
        <p:sp>
          <p:nvSpPr>
            <p:cNvPr id="3169" name="Google Shape;3169;p36"/>
            <p:cNvSpPr/>
            <p:nvPr/>
          </p:nvSpPr>
          <p:spPr>
            <a:xfrm>
              <a:off x="49578" y="3025736"/>
              <a:ext cx="58009" cy="173771"/>
            </a:xfrm>
            <a:custGeom>
              <a:rect b="b" l="l" r="r" t="t"/>
              <a:pathLst>
                <a:path extrusionOk="0" h="173771" w="58009">
                  <a:moveTo>
                    <a:pt x="17276" y="162482"/>
                  </a:moveTo>
                  <a:cubicBezTo>
                    <a:pt x="18134" y="163005"/>
                    <a:pt x="18283" y="162818"/>
                    <a:pt x="17686" y="161960"/>
                  </a:cubicBezTo>
                  <a:cubicBezTo>
                    <a:pt x="17388" y="161065"/>
                    <a:pt x="17127" y="160169"/>
                    <a:pt x="16865" y="159274"/>
                  </a:cubicBezTo>
                  <a:cubicBezTo>
                    <a:pt x="16343" y="157483"/>
                    <a:pt x="15858" y="155655"/>
                    <a:pt x="15410" y="153865"/>
                  </a:cubicBezTo>
                  <a:cubicBezTo>
                    <a:pt x="14627" y="150693"/>
                    <a:pt x="13918" y="147485"/>
                    <a:pt x="13358" y="144277"/>
                  </a:cubicBezTo>
                  <a:cubicBezTo>
                    <a:pt x="12127" y="137412"/>
                    <a:pt x="11456" y="130435"/>
                    <a:pt x="11232" y="123496"/>
                  </a:cubicBezTo>
                  <a:cubicBezTo>
                    <a:pt x="10784" y="109469"/>
                    <a:pt x="12277" y="95479"/>
                    <a:pt x="15597" y="81861"/>
                  </a:cubicBezTo>
                  <a:cubicBezTo>
                    <a:pt x="22275" y="54515"/>
                    <a:pt x="36190" y="29258"/>
                    <a:pt x="56336" y="9523"/>
                  </a:cubicBezTo>
                  <a:cubicBezTo>
                    <a:pt x="61485" y="4486"/>
                    <a:pt x="53576" y="-3423"/>
                    <a:pt x="48427" y="1614"/>
                  </a:cubicBezTo>
                  <a:cubicBezTo>
                    <a:pt x="12277" y="37018"/>
                    <a:pt x="-5258" y="89547"/>
                    <a:pt x="1383" y="139613"/>
                  </a:cubicBezTo>
                  <a:cubicBezTo>
                    <a:pt x="2316" y="146590"/>
                    <a:pt x="3659" y="153491"/>
                    <a:pt x="5524" y="160281"/>
                  </a:cubicBezTo>
                  <a:cubicBezTo>
                    <a:pt x="7091" y="166026"/>
                    <a:pt x="9665" y="174570"/>
                    <a:pt x="17313" y="173712"/>
                  </a:cubicBezTo>
                  <a:cubicBezTo>
                    <a:pt x="24364" y="172891"/>
                    <a:pt x="24439" y="161699"/>
                    <a:pt x="17276" y="162482"/>
                  </a:cubicBezTo>
                  <a:lnTo>
                    <a:pt x="17276" y="162482"/>
                  </a:lnTo>
                  <a:close/>
                </a:path>
              </a:pathLst>
            </a:custGeom>
            <a:solidFill>
              <a:srgbClr val="3A393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170" name="Google Shape;3170;p36"/>
            <p:cNvGrpSpPr/>
            <p:nvPr/>
          </p:nvGrpSpPr>
          <p:grpSpPr>
            <a:xfrm>
              <a:off x="35790" y="2995817"/>
              <a:ext cx="48789" cy="69316"/>
              <a:chOff x="35790" y="2995817"/>
              <a:chExt cx="48789" cy="69316"/>
            </a:xfrm>
          </p:grpSpPr>
          <p:sp>
            <p:nvSpPr>
              <p:cNvPr id="3171" name="Google Shape;3171;p36"/>
              <p:cNvSpPr/>
              <p:nvPr/>
            </p:nvSpPr>
            <p:spPr>
              <a:xfrm>
                <a:off x="41444" y="3001310"/>
                <a:ext cx="37571" cy="58384"/>
              </a:xfrm>
              <a:custGeom>
                <a:rect b="b" l="l" r="r" t="t"/>
                <a:pathLst>
                  <a:path extrusionOk="0" h="58384" w="37571">
                    <a:moveTo>
                      <a:pt x="32573" y="54020"/>
                    </a:moveTo>
                    <a:cubicBezTo>
                      <a:pt x="20000" y="45775"/>
                      <a:pt x="9666" y="34135"/>
                      <a:pt x="2988" y="20667"/>
                    </a:cubicBezTo>
                    <a:cubicBezTo>
                      <a:pt x="376" y="15370"/>
                      <a:pt x="-1601" y="8692"/>
                      <a:pt x="1831" y="3879"/>
                    </a:cubicBezTo>
                    <a:cubicBezTo>
                      <a:pt x="5823" y="-1754"/>
                      <a:pt x="15113" y="-822"/>
                      <a:pt x="20112" y="3916"/>
                    </a:cubicBezTo>
                    <a:cubicBezTo>
                      <a:pt x="25111" y="8654"/>
                      <a:pt x="27014" y="15780"/>
                      <a:pt x="28693" y="22495"/>
                    </a:cubicBezTo>
                    <a:cubicBezTo>
                      <a:pt x="31640" y="34471"/>
                      <a:pt x="34624" y="46409"/>
                      <a:pt x="37572" y="58385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72" name="Google Shape;3172;p36"/>
              <p:cNvSpPr/>
              <p:nvPr/>
            </p:nvSpPr>
            <p:spPr>
              <a:xfrm>
                <a:off x="35790" y="2995817"/>
                <a:ext cx="48789" cy="69316"/>
              </a:xfrm>
              <a:custGeom>
                <a:rect b="b" l="l" r="r" t="t"/>
                <a:pathLst>
                  <a:path extrusionOk="0" h="69316" w="48789">
                    <a:moveTo>
                      <a:pt x="41062" y="54700"/>
                    </a:moveTo>
                    <a:cubicBezTo>
                      <a:pt x="34310" y="50223"/>
                      <a:pt x="28303" y="44777"/>
                      <a:pt x="23155" y="38509"/>
                    </a:cubicBezTo>
                    <a:cubicBezTo>
                      <a:pt x="20543" y="35338"/>
                      <a:pt x="18267" y="31943"/>
                      <a:pt x="16178" y="28399"/>
                    </a:cubicBezTo>
                    <a:cubicBezTo>
                      <a:pt x="14238" y="25078"/>
                      <a:pt x="12261" y="21609"/>
                      <a:pt x="11477" y="17766"/>
                    </a:cubicBezTo>
                    <a:cubicBezTo>
                      <a:pt x="11216" y="16460"/>
                      <a:pt x="11067" y="15080"/>
                      <a:pt x="11440" y="13774"/>
                    </a:cubicBezTo>
                    <a:cubicBezTo>
                      <a:pt x="11813" y="12580"/>
                      <a:pt x="12522" y="11909"/>
                      <a:pt x="13156" y="11573"/>
                    </a:cubicBezTo>
                    <a:cubicBezTo>
                      <a:pt x="15059" y="10640"/>
                      <a:pt x="17633" y="10976"/>
                      <a:pt x="19797" y="12021"/>
                    </a:cubicBezTo>
                    <a:cubicBezTo>
                      <a:pt x="26400" y="15266"/>
                      <a:pt x="27855" y="25116"/>
                      <a:pt x="29460" y="31570"/>
                    </a:cubicBezTo>
                    <a:cubicBezTo>
                      <a:pt x="32258" y="42837"/>
                      <a:pt x="35018" y="54066"/>
                      <a:pt x="37816" y="65333"/>
                    </a:cubicBezTo>
                    <a:cubicBezTo>
                      <a:pt x="39533" y="72309"/>
                      <a:pt x="50352" y="69362"/>
                      <a:pt x="48598" y="62348"/>
                    </a:cubicBezTo>
                    <a:cubicBezTo>
                      <a:pt x="45651" y="50373"/>
                      <a:pt x="42704" y="38434"/>
                      <a:pt x="39719" y="26459"/>
                    </a:cubicBezTo>
                    <a:cubicBezTo>
                      <a:pt x="37406" y="17132"/>
                      <a:pt x="34011" y="6238"/>
                      <a:pt x="24498" y="1873"/>
                    </a:cubicBezTo>
                    <a:cubicBezTo>
                      <a:pt x="15544" y="-2231"/>
                      <a:pt x="3606" y="269"/>
                      <a:pt x="658" y="10752"/>
                    </a:cubicBezTo>
                    <a:cubicBezTo>
                      <a:pt x="-2177" y="20900"/>
                      <a:pt x="4725" y="31980"/>
                      <a:pt x="10321" y="39927"/>
                    </a:cubicBezTo>
                    <a:cubicBezTo>
                      <a:pt x="17111" y="49589"/>
                      <a:pt x="25542" y="57759"/>
                      <a:pt x="35391" y="64251"/>
                    </a:cubicBezTo>
                    <a:cubicBezTo>
                      <a:pt x="41435" y="68355"/>
                      <a:pt x="47069" y="58655"/>
                      <a:pt x="41062" y="54700"/>
                    </a:cubicBezTo>
                    <a:lnTo>
                      <a:pt x="41062" y="54700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173" name="Google Shape;3173;p36"/>
            <p:cNvGrpSpPr/>
            <p:nvPr/>
          </p:nvGrpSpPr>
          <p:grpSpPr>
            <a:xfrm>
              <a:off x="90684" y="2963883"/>
              <a:ext cx="46476" cy="72209"/>
              <a:chOff x="90684" y="2963883"/>
              <a:chExt cx="46476" cy="72209"/>
            </a:xfrm>
          </p:grpSpPr>
          <p:sp>
            <p:nvSpPr>
              <p:cNvPr id="3174" name="Google Shape;3174;p36"/>
              <p:cNvSpPr/>
              <p:nvPr/>
            </p:nvSpPr>
            <p:spPr>
              <a:xfrm>
                <a:off x="96442" y="2969384"/>
                <a:ext cx="35109" cy="60913"/>
              </a:xfrm>
              <a:custGeom>
                <a:rect b="b" l="l" r="r" t="t"/>
                <a:pathLst>
                  <a:path extrusionOk="0" h="60913" w="35109">
                    <a:moveTo>
                      <a:pt x="631" y="60129"/>
                    </a:moveTo>
                    <a:cubicBezTo>
                      <a:pt x="-301" y="49087"/>
                      <a:pt x="-189" y="37932"/>
                      <a:pt x="893" y="26889"/>
                    </a:cubicBezTo>
                    <a:cubicBezTo>
                      <a:pt x="1489" y="20733"/>
                      <a:pt x="2497" y="14428"/>
                      <a:pt x="5631" y="9131"/>
                    </a:cubicBezTo>
                    <a:cubicBezTo>
                      <a:pt x="8764" y="3833"/>
                      <a:pt x="14547" y="-383"/>
                      <a:pt x="20703" y="28"/>
                    </a:cubicBezTo>
                    <a:cubicBezTo>
                      <a:pt x="27978" y="513"/>
                      <a:pt x="33686" y="7377"/>
                      <a:pt x="34842" y="14578"/>
                    </a:cubicBezTo>
                    <a:cubicBezTo>
                      <a:pt x="35961" y="21778"/>
                      <a:pt x="33424" y="29127"/>
                      <a:pt x="29918" y="35507"/>
                    </a:cubicBezTo>
                    <a:cubicBezTo>
                      <a:pt x="24321" y="45729"/>
                      <a:pt x="16151" y="54533"/>
                      <a:pt x="6339" y="60913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75" name="Google Shape;3175;p36"/>
              <p:cNvSpPr/>
              <p:nvPr/>
            </p:nvSpPr>
            <p:spPr>
              <a:xfrm>
                <a:off x="90684" y="2963883"/>
                <a:ext cx="46476" cy="72209"/>
              </a:xfrm>
              <a:custGeom>
                <a:rect b="b" l="l" r="r" t="t"/>
                <a:pathLst>
                  <a:path extrusionOk="0" h="72209" w="46476">
                    <a:moveTo>
                      <a:pt x="11985" y="65631"/>
                    </a:moveTo>
                    <a:cubicBezTo>
                      <a:pt x="11164" y="55558"/>
                      <a:pt x="11127" y="45448"/>
                      <a:pt x="11985" y="35375"/>
                    </a:cubicBezTo>
                    <a:cubicBezTo>
                      <a:pt x="12619" y="27801"/>
                      <a:pt x="13365" y="18027"/>
                      <a:pt x="20118" y="13102"/>
                    </a:cubicBezTo>
                    <a:cubicBezTo>
                      <a:pt x="25677" y="9073"/>
                      <a:pt x="31870" y="12095"/>
                      <a:pt x="34295" y="18064"/>
                    </a:cubicBezTo>
                    <a:cubicBezTo>
                      <a:pt x="37466" y="25787"/>
                      <a:pt x="33064" y="34740"/>
                      <a:pt x="29072" y="41232"/>
                    </a:cubicBezTo>
                    <a:cubicBezTo>
                      <a:pt x="24073" y="49365"/>
                      <a:pt x="17245" y="56341"/>
                      <a:pt x="9262" y="61602"/>
                    </a:cubicBezTo>
                    <a:cubicBezTo>
                      <a:pt x="3292" y="65556"/>
                      <a:pt x="8889" y="75256"/>
                      <a:pt x="14895" y="71264"/>
                    </a:cubicBezTo>
                    <a:cubicBezTo>
                      <a:pt x="24073" y="65220"/>
                      <a:pt x="31944" y="57423"/>
                      <a:pt x="37914" y="48171"/>
                    </a:cubicBezTo>
                    <a:cubicBezTo>
                      <a:pt x="43957" y="38807"/>
                      <a:pt x="48994" y="26495"/>
                      <a:pt x="45114" y="15341"/>
                    </a:cubicBezTo>
                    <a:cubicBezTo>
                      <a:pt x="41682" y="5454"/>
                      <a:pt x="32206" y="-1858"/>
                      <a:pt x="21461" y="418"/>
                    </a:cubicBezTo>
                    <a:cubicBezTo>
                      <a:pt x="10455" y="2731"/>
                      <a:pt x="4151" y="13513"/>
                      <a:pt x="2173" y="23772"/>
                    </a:cubicBezTo>
                    <a:cubicBezTo>
                      <a:pt x="-476" y="37426"/>
                      <a:pt x="-364" y="51864"/>
                      <a:pt x="718" y="65668"/>
                    </a:cubicBezTo>
                    <a:cubicBezTo>
                      <a:pt x="942" y="68690"/>
                      <a:pt x="3106" y="71264"/>
                      <a:pt x="6314" y="71264"/>
                    </a:cubicBezTo>
                    <a:cubicBezTo>
                      <a:pt x="9224" y="71227"/>
                      <a:pt x="12209" y="68652"/>
                      <a:pt x="11985" y="65631"/>
                    </a:cubicBezTo>
                    <a:lnTo>
                      <a:pt x="11985" y="65631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176" name="Google Shape;3176;p36"/>
            <p:cNvGrpSpPr/>
            <p:nvPr/>
          </p:nvGrpSpPr>
          <p:grpSpPr>
            <a:xfrm>
              <a:off x="87850" y="3023493"/>
              <a:ext cx="67485" cy="60144"/>
              <a:chOff x="87850" y="3023493"/>
              <a:chExt cx="67485" cy="60144"/>
            </a:xfrm>
          </p:grpSpPr>
          <p:sp>
            <p:nvSpPr>
              <p:cNvPr id="3177" name="Google Shape;3177;p36"/>
              <p:cNvSpPr/>
              <p:nvPr/>
            </p:nvSpPr>
            <p:spPr>
              <a:xfrm>
                <a:off x="93342" y="3028901"/>
                <a:ext cx="56401" cy="49137"/>
              </a:xfrm>
              <a:custGeom>
                <a:rect b="b" l="l" r="r" t="t"/>
                <a:pathLst>
                  <a:path extrusionOk="0" h="49137" w="56401">
                    <a:moveTo>
                      <a:pt x="8693" y="5239"/>
                    </a:moveTo>
                    <a:cubicBezTo>
                      <a:pt x="21713" y="1844"/>
                      <a:pt x="36673" y="-3939"/>
                      <a:pt x="47567" y="3970"/>
                    </a:cubicBezTo>
                    <a:cubicBezTo>
                      <a:pt x="54954" y="9305"/>
                      <a:pt x="57416" y="19528"/>
                      <a:pt x="56035" y="28556"/>
                    </a:cubicBezTo>
                    <a:cubicBezTo>
                      <a:pt x="54282" y="39972"/>
                      <a:pt x="44023" y="51649"/>
                      <a:pt x="32868" y="48664"/>
                    </a:cubicBezTo>
                    <a:cubicBezTo>
                      <a:pt x="15632" y="44038"/>
                      <a:pt x="17497" y="12812"/>
                      <a:pt x="0" y="9268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78" name="Google Shape;3178;p36"/>
              <p:cNvSpPr/>
              <p:nvPr/>
            </p:nvSpPr>
            <p:spPr>
              <a:xfrm>
                <a:off x="87850" y="3023493"/>
                <a:ext cx="67485" cy="60144"/>
              </a:xfrm>
              <a:custGeom>
                <a:rect b="b" l="l" r="r" t="t"/>
                <a:pathLst>
                  <a:path extrusionOk="0" h="60144" w="67485">
                    <a:moveTo>
                      <a:pt x="15639" y="16056"/>
                    </a:moveTo>
                    <a:cubicBezTo>
                      <a:pt x="21497" y="14489"/>
                      <a:pt x="27279" y="12661"/>
                      <a:pt x="33211" y="11579"/>
                    </a:cubicBezTo>
                    <a:cubicBezTo>
                      <a:pt x="38061" y="10721"/>
                      <a:pt x="43508" y="10460"/>
                      <a:pt x="47985" y="12848"/>
                    </a:cubicBezTo>
                    <a:cubicBezTo>
                      <a:pt x="56715" y="17437"/>
                      <a:pt x="58058" y="30158"/>
                      <a:pt x="54364" y="38441"/>
                    </a:cubicBezTo>
                    <a:cubicBezTo>
                      <a:pt x="52536" y="42507"/>
                      <a:pt x="49440" y="46574"/>
                      <a:pt x="45224" y="48290"/>
                    </a:cubicBezTo>
                    <a:cubicBezTo>
                      <a:pt x="43433" y="49036"/>
                      <a:pt x="41642" y="49148"/>
                      <a:pt x="39777" y="48700"/>
                    </a:cubicBezTo>
                    <a:cubicBezTo>
                      <a:pt x="39329" y="48588"/>
                      <a:pt x="38882" y="48439"/>
                      <a:pt x="38471" y="48290"/>
                    </a:cubicBezTo>
                    <a:cubicBezTo>
                      <a:pt x="37539" y="47954"/>
                      <a:pt x="39516" y="48887"/>
                      <a:pt x="38098" y="48103"/>
                    </a:cubicBezTo>
                    <a:cubicBezTo>
                      <a:pt x="37800" y="47917"/>
                      <a:pt x="37501" y="47767"/>
                      <a:pt x="37166" y="47581"/>
                    </a:cubicBezTo>
                    <a:cubicBezTo>
                      <a:pt x="36867" y="47394"/>
                      <a:pt x="36569" y="47208"/>
                      <a:pt x="36307" y="47021"/>
                    </a:cubicBezTo>
                    <a:cubicBezTo>
                      <a:pt x="36681" y="47320"/>
                      <a:pt x="36718" y="47357"/>
                      <a:pt x="36419" y="47096"/>
                    </a:cubicBezTo>
                    <a:cubicBezTo>
                      <a:pt x="35822" y="46611"/>
                      <a:pt x="35226" y="46051"/>
                      <a:pt x="34703" y="45492"/>
                    </a:cubicBezTo>
                    <a:cubicBezTo>
                      <a:pt x="34330" y="45119"/>
                      <a:pt x="33994" y="44708"/>
                      <a:pt x="33659" y="44298"/>
                    </a:cubicBezTo>
                    <a:cubicBezTo>
                      <a:pt x="33808" y="44484"/>
                      <a:pt x="34181" y="45044"/>
                      <a:pt x="33547" y="44149"/>
                    </a:cubicBezTo>
                    <a:cubicBezTo>
                      <a:pt x="32390" y="42544"/>
                      <a:pt x="31383" y="40828"/>
                      <a:pt x="30488" y="39038"/>
                    </a:cubicBezTo>
                    <a:cubicBezTo>
                      <a:pt x="28585" y="35419"/>
                      <a:pt x="27093" y="31614"/>
                      <a:pt x="25376" y="27883"/>
                    </a:cubicBezTo>
                    <a:cubicBezTo>
                      <a:pt x="21646" y="19712"/>
                      <a:pt x="16385" y="11393"/>
                      <a:pt x="6984" y="9304"/>
                    </a:cubicBezTo>
                    <a:cubicBezTo>
                      <a:pt x="-30" y="7737"/>
                      <a:pt x="-3014" y="18519"/>
                      <a:pt x="3999" y="20085"/>
                    </a:cubicBezTo>
                    <a:cubicBezTo>
                      <a:pt x="6014" y="20533"/>
                      <a:pt x="6462" y="20608"/>
                      <a:pt x="8402" y="22063"/>
                    </a:cubicBezTo>
                    <a:cubicBezTo>
                      <a:pt x="7469" y="21391"/>
                      <a:pt x="8775" y="22399"/>
                      <a:pt x="8849" y="22511"/>
                    </a:cubicBezTo>
                    <a:cubicBezTo>
                      <a:pt x="9222" y="22884"/>
                      <a:pt x="9596" y="23219"/>
                      <a:pt x="9931" y="23630"/>
                    </a:cubicBezTo>
                    <a:cubicBezTo>
                      <a:pt x="10230" y="23965"/>
                      <a:pt x="10528" y="24301"/>
                      <a:pt x="10789" y="24637"/>
                    </a:cubicBezTo>
                    <a:cubicBezTo>
                      <a:pt x="11050" y="24935"/>
                      <a:pt x="11013" y="24898"/>
                      <a:pt x="10752" y="24562"/>
                    </a:cubicBezTo>
                    <a:cubicBezTo>
                      <a:pt x="10976" y="24861"/>
                      <a:pt x="11162" y="25159"/>
                      <a:pt x="11386" y="25458"/>
                    </a:cubicBezTo>
                    <a:cubicBezTo>
                      <a:pt x="13811" y="29226"/>
                      <a:pt x="15639" y="33292"/>
                      <a:pt x="17430" y="37433"/>
                    </a:cubicBezTo>
                    <a:cubicBezTo>
                      <a:pt x="21086" y="45716"/>
                      <a:pt x="25302" y="54781"/>
                      <a:pt x="34144" y="58549"/>
                    </a:cubicBezTo>
                    <a:cubicBezTo>
                      <a:pt x="46977" y="63996"/>
                      <a:pt x="59550" y="54669"/>
                      <a:pt x="64624" y="43030"/>
                    </a:cubicBezTo>
                    <a:cubicBezTo>
                      <a:pt x="69735" y="31240"/>
                      <a:pt x="68280" y="14937"/>
                      <a:pt x="57983" y="6244"/>
                    </a:cubicBezTo>
                    <a:cubicBezTo>
                      <a:pt x="44776" y="-4873"/>
                      <a:pt x="27428" y="1469"/>
                      <a:pt x="12729" y="5349"/>
                    </a:cubicBezTo>
                    <a:cubicBezTo>
                      <a:pt x="5716" y="7103"/>
                      <a:pt x="8663" y="17884"/>
                      <a:pt x="15639" y="16056"/>
                    </a:cubicBezTo>
                    <a:lnTo>
                      <a:pt x="15639" y="16056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179" name="Google Shape;3179;p36"/>
            <p:cNvGrpSpPr/>
            <p:nvPr/>
          </p:nvGrpSpPr>
          <p:grpSpPr>
            <a:xfrm>
              <a:off x="4" y="3048435"/>
              <a:ext cx="64031" cy="59485"/>
              <a:chOff x="4" y="3048435"/>
              <a:chExt cx="64031" cy="59485"/>
            </a:xfrm>
          </p:grpSpPr>
          <p:sp>
            <p:nvSpPr>
              <p:cNvPr id="3180" name="Google Shape;3180;p36"/>
              <p:cNvSpPr/>
              <p:nvPr/>
            </p:nvSpPr>
            <p:spPr>
              <a:xfrm>
                <a:off x="5485" y="3054092"/>
                <a:ext cx="53022" cy="48344"/>
              </a:xfrm>
              <a:custGeom>
                <a:rect b="b" l="l" r="r" t="t"/>
                <a:pathLst>
                  <a:path extrusionOk="0" h="48344" w="53022">
                    <a:moveTo>
                      <a:pt x="50662" y="47387"/>
                    </a:moveTo>
                    <a:cubicBezTo>
                      <a:pt x="43947" y="37053"/>
                      <a:pt x="37231" y="26756"/>
                      <a:pt x="30516" y="16422"/>
                    </a:cubicBezTo>
                    <a:cubicBezTo>
                      <a:pt x="26785" y="10677"/>
                      <a:pt x="22794" y="4708"/>
                      <a:pt x="16675" y="1649"/>
                    </a:cubicBezTo>
                    <a:cubicBezTo>
                      <a:pt x="13019" y="-180"/>
                      <a:pt x="8505" y="-739"/>
                      <a:pt x="4961" y="1275"/>
                    </a:cubicBezTo>
                    <a:cubicBezTo>
                      <a:pt x="-1755" y="5081"/>
                      <a:pt x="-934" y="15340"/>
                      <a:pt x="3170" y="21906"/>
                    </a:cubicBezTo>
                    <a:cubicBezTo>
                      <a:pt x="12571" y="36941"/>
                      <a:pt x="31897" y="42015"/>
                      <a:pt x="49468" y="44440"/>
                    </a:cubicBezTo>
                    <a:cubicBezTo>
                      <a:pt x="50811" y="44626"/>
                      <a:pt x="52341" y="44925"/>
                      <a:pt x="52901" y="46156"/>
                    </a:cubicBezTo>
                    <a:cubicBezTo>
                      <a:pt x="53497" y="47350"/>
                      <a:pt x="51744" y="49066"/>
                      <a:pt x="50923" y="48021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81" name="Google Shape;3181;p36"/>
              <p:cNvSpPr/>
              <p:nvPr/>
            </p:nvSpPr>
            <p:spPr>
              <a:xfrm>
                <a:off x="4" y="3048435"/>
                <a:ext cx="64031" cy="59485"/>
              </a:xfrm>
              <a:custGeom>
                <a:rect b="b" l="l" r="r" t="t"/>
                <a:pathLst>
                  <a:path extrusionOk="0" h="59485" w="64031">
                    <a:moveTo>
                      <a:pt x="60993" y="50246"/>
                    </a:moveTo>
                    <a:cubicBezTo>
                      <a:pt x="53867" y="39278"/>
                      <a:pt x="46816" y="28197"/>
                      <a:pt x="39541" y="17304"/>
                    </a:cubicBezTo>
                    <a:cubicBezTo>
                      <a:pt x="33386" y="8051"/>
                      <a:pt x="23686" y="-2730"/>
                      <a:pt x="11188" y="627"/>
                    </a:cubicBezTo>
                    <a:cubicBezTo>
                      <a:pt x="-42" y="3649"/>
                      <a:pt x="-2056" y="16781"/>
                      <a:pt x="1786" y="26220"/>
                    </a:cubicBezTo>
                    <a:cubicBezTo>
                      <a:pt x="5554" y="35510"/>
                      <a:pt x="13837" y="42561"/>
                      <a:pt x="22641" y="46926"/>
                    </a:cubicBezTo>
                    <a:cubicBezTo>
                      <a:pt x="27864" y="49500"/>
                      <a:pt x="33423" y="51402"/>
                      <a:pt x="39056" y="52820"/>
                    </a:cubicBezTo>
                    <a:cubicBezTo>
                      <a:pt x="41668" y="53454"/>
                      <a:pt x="44317" y="54014"/>
                      <a:pt x="47003" y="54499"/>
                    </a:cubicBezTo>
                    <a:cubicBezTo>
                      <a:pt x="48458" y="54760"/>
                      <a:pt x="49875" y="54984"/>
                      <a:pt x="51330" y="55208"/>
                    </a:cubicBezTo>
                    <a:cubicBezTo>
                      <a:pt x="51815" y="55282"/>
                      <a:pt x="52300" y="55357"/>
                      <a:pt x="52748" y="55431"/>
                    </a:cubicBezTo>
                    <a:cubicBezTo>
                      <a:pt x="53196" y="55506"/>
                      <a:pt x="53681" y="55544"/>
                      <a:pt x="54128" y="55655"/>
                    </a:cubicBezTo>
                    <a:cubicBezTo>
                      <a:pt x="55882" y="56215"/>
                      <a:pt x="55434" y="55245"/>
                      <a:pt x="52860" y="52783"/>
                    </a:cubicBezTo>
                    <a:cubicBezTo>
                      <a:pt x="53121" y="51850"/>
                      <a:pt x="53382" y="50917"/>
                      <a:pt x="53606" y="49947"/>
                    </a:cubicBezTo>
                    <a:cubicBezTo>
                      <a:pt x="54651" y="49425"/>
                      <a:pt x="55695" y="48903"/>
                      <a:pt x="56740" y="48343"/>
                    </a:cubicBezTo>
                    <a:cubicBezTo>
                      <a:pt x="58046" y="48903"/>
                      <a:pt x="59389" y="49425"/>
                      <a:pt x="60694" y="49985"/>
                    </a:cubicBezTo>
                    <a:cubicBezTo>
                      <a:pt x="60583" y="49910"/>
                      <a:pt x="60471" y="49798"/>
                      <a:pt x="60359" y="49724"/>
                    </a:cubicBezTo>
                    <a:cubicBezTo>
                      <a:pt x="58008" y="47858"/>
                      <a:pt x="54763" y="47411"/>
                      <a:pt x="52450" y="49724"/>
                    </a:cubicBezTo>
                    <a:cubicBezTo>
                      <a:pt x="50510" y="51664"/>
                      <a:pt x="50062" y="55730"/>
                      <a:pt x="52450" y="57633"/>
                    </a:cubicBezTo>
                    <a:cubicBezTo>
                      <a:pt x="55397" y="59946"/>
                      <a:pt x="59053" y="60282"/>
                      <a:pt x="61888" y="57558"/>
                    </a:cubicBezTo>
                    <a:cubicBezTo>
                      <a:pt x="64388" y="55133"/>
                      <a:pt x="64686" y="51328"/>
                      <a:pt x="62858" y="48492"/>
                    </a:cubicBezTo>
                    <a:cubicBezTo>
                      <a:pt x="59874" y="43904"/>
                      <a:pt x="52599" y="44277"/>
                      <a:pt x="47786" y="43344"/>
                    </a:cubicBezTo>
                    <a:cubicBezTo>
                      <a:pt x="38795" y="41591"/>
                      <a:pt x="29804" y="38979"/>
                      <a:pt x="22156" y="33756"/>
                    </a:cubicBezTo>
                    <a:cubicBezTo>
                      <a:pt x="18761" y="31443"/>
                      <a:pt x="15627" y="28347"/>
                      <a:pt x="13464" y="24802"/>
                    </a:cubicBezTo>
                    <a:cubicBezTo>
                      <a:pt x="12382" y="23049"/>
                      <a:pt x="11934" y="22004"/>
                      <a:pt x="11449" y="19878"/>
                    </a:cubicBezTo>
                    <a:cubicBezTo>
                      <a:pt x="11113" y="18423"/>
                      <a:pt x="10964" y="16072"/>
                      <a:pt x="11225" y="15028"/>
                    </a:cubicBezTo>
                    <a:cubicBezTo>
                      <a:pt x="11635" y="13312"/>
                      <a:pt x="11710" y="12976"/>
                      <a:pt x="12904" y="12006"/>
                    </a:cubicBezTo>
                    <a:cubicBezTo>
                      <a:pt x="12382" y="12454"/>
                      <a:pt x="13202" y="11782"/>
                      <a:pt x="13389" y="11708"/>
                    </a:cubicBezTo>
                    <a:cubicBezTo>
                      <a:pt x="13837" y="11521"/>
                      <a:pt x="14471" y="11335"/>
                      <a:pt x="14918" y="11297"/>
                    </a:cubicBezTo>
                    <a:cubicBezTo>
                      <a:pt x="15926" y="11185"/>
                      <a:pt x="17008" y="11446"/>
                      <a:pt x="17978" y="11708"/>
                    </a:cubicBezTo>
                    <a:cubicBezTo>
                      <a:pt x="22268" y="12976"/>
                      <a:pt x="25551" y="16819"/>
                      <a:pt x="28051" y="20363"/>
                    </a:cubicBezTo>
                    <a:cubicBezTo>
                      <a:pt x="36258" y="31854"/>
                      <a:pt x="43570" y="44090"/>
                      <a:pt x="51293" y="55954"/>
                    </a:cubicBezTo>
                    <a:cubicBezTo>
                      <a:pt x="55210" y="61886"/>
                      <a:pt x="64910" y="56290"/>
                      <a:pt x="60993" y="50246"/>
                    </a:cubicBezTo>
                    <a:lnTo>
                      <a:pt x="60993" y="50246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182" name="Google Shape;3182;p36"/>
            <p:cNvGrpSpPr/>
            <p:nvPr/>
          </p:nvGrpSpPr>
          <p:grpSpPr>
            <a:xfrm>
              <a:off x="52923" y="3075638"/>
              <a:ext cx="62511" cy="43968"/>
              <a:chOff x="52923" y="3075638"/>
              <a:chExt cx="62511" cy="43968"/>
            </a:xfrm>
          </p:grpSpPr>
          <p:sp>
            <p:nvSpPr>
              <p:cNvPr id="3183" name="Google Shape;3183;p36"/>
              <p:cNvSpPr/>
              <p:nvPr/>
            </p:nvSpPr>
            <p:spPr>
              <a:xfrm>
                <a:off x="58572" y="3081202"/>
                <a:ext cx="51283" cy="32963"/>
              </a:xfrm>
              <a:custGeom>
                <a:rect b="b" l="l" r="r" t="t"/>
                <a:pathLst>
                  <a:path extrusionOk="0" h="32963" w="51283">
                    <a:moveTo>
                      <a:pt x="5969" y="20799"/>
                    </a:moveTo>
                    <a:cubicBezTo>
                      <a:pt x="10073" y="13151"/>
                      <a:pt x="15706" y="5914"/>
                      <a:pt x="23578" y="2220"/>
                    </a:cubicBezTo>
                    <a:cubicBezTo>
                      <a:pt x="31450" y="-1473"/>
                      <a:pt x="41821" y="-727"/>
                      <a:pt x="47604" y="5727"/>
                    </a:cubicBezTo>
                    <a:cubicBezTo>
                      <a:pt x="54580" y="13525"/>
                      <a:pt x="51148" y="27925"/>
                      <a:pt x="41411" y="31731"/>
                    </a:cubicBezTo>
                    <a:cubicBezTo>
                      <a:pt x="28279" y="36842"/>
                      <a:pt x="12908" y="24045"/>
                      <a:pt x="0" y="29679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84" name="Google Shape;3184;p36"/>
              <p:cNvSpPr/>
              <p:nvPr/>
            </p:nvSpPr>
            <p:spPr>
              <a:xfrm>
                <a:off x="52923" y="3075638"/>
                <a:ext cx="62511" cy="43968"/>
              </a:xfrm>
              <a:custGeom>
                <a:rect b="b" l="l" r="r" t="t"/>
                <a:pathLst>
                  <a:path extrusionOk="0" h="43968" w="62511">
                    <a:moveTo>
                      <a:pt x="16468" y="29198"/>
                    </a:moveTo>
                    <a:cubicBezTo>
                      <a:pt x="20124" y="22521"/>
                      <a:pt x="25310" y="15358"/>
                      <a:pt x="32249" y="12522"/>
                    </a:cubicBezTo>
                    <a:cubicBezTo>
                      <a:pt x="35532" y="11179"/>
                      <a:pt x="39188" y="10806"/>
                      <a:pt x="42173" y="11403"/>
                    </a:cubicBezTo>
                    <a:cubicBezTo>
                      <a:pt x="43852" y="11739"/>
                      <a:pt x="45083" y="12149"/>
                      <a:pt x="46351" y="12858"/>
                    </a:cubicBezTo>
                    <a:cubicBezTo>
                      <a:pt x="46687" y="13045"/>
                      <a:pt x="47881" y="13865"/>
                      <a:pt x="47881" y="13865"/>
                    </a:cubicBezTo>
                    <a:cubicBezTo>
                      <a:pt x="48217" y="14126"/>
                      <a:pt x="48553" y="14462"/>
                      <a:pt x="48851" y="14761"/>
                    </a:cubicBezTo>
                    <a:cubicBezTo>
                      <a:pt x="48851" y="14761"/>
                      <a:pt x="50008" y="16216"/>
                      <a:pt x="49485" y="15432"/>
                    </a:cubicBezTo>
                    <a:cubicBezTo>
                      <a:pt x="49896" y="16029"/>
                      <a:pt x="50306" y="16701"/>
                      <a:pt x="50604" y="17372"/>
                    </a:cubicBezTo>
                    <a:cubicBezTo>
                      <a:pt x="50306" y="16701"/>
                      <a:pt x="50903" y="18267"/>
                      <a:pt x="50978" y="18641"/>
                    </a:cubicBezTo>
                    <a:cubicBezTo>
                      <a:pt x="51425" y="20319"/>
                      <a:pt x="51388" y="20543"/>
                      <a:pt x="51276" y="22707"/>
                    </a:cubicBezTo>
                    <a:cubicBezTo>
                      <a:pt x="51201" y="24461"/>
                      <a:pt x="51425" y="22147"/>
                      <a:pt x="51239" y="23192"/>
                    </a:cubicBezTo>
                    <a:cubicBezTo>
                      <a:pt x="51164" y="23565"/>
                      <a:pt x="51089" y="23938"/>
                      <a:pt x="51015" y="24311"/>
                    </a:cubicBezTo>
                    <a:cubicBezTo>
                      <a:pt x="50828" y="25057"/>
                      <a:pt x="50604" y="25766"/>
                      <a:pt x="50343" y="26475"/>
                    </a:cubicBezTo>
                    <a:cubicBezTo>
                      <a:pt x="50008" y="27370"/>
                      <a:pt x="50642" y="25841"/>
                      <a:pt x="50231" y="26699"/>
                    </a:cubicBezTo>
                    <a:cubicBezTo>
                      <a:pt x="50045" y="27109"/>
                      <a:pt x="49821" y="27520"/>
                      <a:pt x="49560" y="27930"/>
                    </a:cubicBezTo>
                    <a:cubicBezTo>
                      <a:pt x="49373" y="28266"/>
                      <a:pt x="49187" y="28564"/>
                      <a:pt x="48963" y="28863"/>
                    </a:cubicBezTo>
                    <a:cubicBezTo>
                      <a:pt x="48478" y="29609"/>
                      <a:pt x="49000" y="28863"/>
                      <a:pt x="48664" y="29273"/>
                    </a:cubicBezTo>
                    <a:cubicBezTo>
                      <a:pt x="46650" y="31586"/>
                      <a:pt x="44785" y="32519"/>
                      <a:pt x="41912" y="32817"/>
                    </a:cubicBezTo>
                    <a:cubicBezTo>
                      <a:pt x="38107" y="33190"/>
                      <a:pt x="35159" y="32519"/>
                      <a:pt x="31429" y="31586"/>
                    </a:cubicBezTo>
                    <a:cubicBezTo>
                      <a:pt x="22587" y="29422"/>
                      <a:pt x="13036" y="26139"/>
                      <a:pt x="4120" y="29796"/>
                    </a:cubicBezTo>
                    <a:cubicBezTo>
                      <a:pt x="1322" y="30952"/>
                      <a:pt x="-656" y="33526"/>
                      <a:pt x="202" y="36697"/>
                    </a:cubicBezTo>
                    <a:cubicBezTo>
                      <a:pt x="911" y="39346"/>
                      <a:pt x="4269" y="41771"/>
                      <a:pt x="7104" y="40614"/>
                    </a:cubicBezTo>
                    <a:cubicBezTo>
                      <a:pt x="10984" y="39010"/>
                      <a:pt x="14678" y="39160"/>
                      <a:pt x="18707" y="39980"/>
                    </a:cubicBezTo>
                    <a:cubicBezTo>
                      <a:pt x="23221" y="40913"/>
                      <a:pt x="27660" y="42368"/>
                      <a:pt x="32175" y="43226"/>
                    </a:cubicBezTo>
                    <a:cubicBezTo>
                      <a:pt x="42061" y="45129"/>
                      <a:pt x="52171" y="43711"/>
                      <a:pt x="58327" y="34981"/>
                    </a:cubicBezTo>
                    <a:cubicBezTo>
                      <a:pt x="63289" y="28005"/>
                      <a:pt x="64072" y="17596"/>
                      <a:pt x="59409" y="10247"/>
                    </a:cubicBezTo>
                    <a:cubicBezTo>
                      <a:pt x="53776" y="1367"/>
                      <a:pt x="42621" y="-1431"/>
                      <a:pt x="32772" y="659"/>
                    </a:cubicBezTo>
                    <a:cubicBezTo>
                      <a:pt x="20871" y="3195"/>
                      <a:pt x="12290" y="13306"/>
                      <a:pt x="6731" y="23528"/>
                    </a:cubicBezTo>
                    <a:cubicBezTo>
                      <a:pt x="3336" y="29870"/>
                      <a:pt x="12999" y="35541"/>
                      <a:pt x="16468" y="29198"/>
                    </a:cubicBezTo>
                    <a:lnTo>
                      <a:pt x="16468" y="29198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185" name="Google Shape;3185;p36"/>
            <p:cNvGrpSpPr/>
            <p:nvPr/>
          </p:nvGrpSpPr>
          <p:grpSpPr>
            <a:xfrm>
              <a:off x="8624" y="3125241"/>
              <a:ext cx="50837" cy="53824"/>
              <a:chOff x="8624" y="3125241"/>
              <a:chExt cx="50837" cy="53824"/>
            </a:xfrm>
          </p:grpSpPr>
          <p:sp>
            <p:nvSpPr>
              <p:cNvPr id="3186" name="Google Shape;3186;p36"/>
              <p:cNvSpPr/>
              <p:nvPr/>
            </p:nvSpPr>
            <p:spPr>
              <a:xfrm>
                <a:off x="14268" y="3130843"/>
                <a:ext cx="39565" cy="42563"/>
              </a:xfrm>
              <a:custGeom>
                <a:rect b="b" l="l" r="r" t="t"/>
                <a:pathLst>
                  <a:path extrusionOk="0" h="42563" w="39565">
                    <a:moveTo>
                      <a:pt x="39491" y="37938"/>
                    </a:moveTo>
                    <a:cubicBezTo>
                      <a:pt x="35164" y="28648"/>
                      <a:pt x="30090" y="19657"/>
                      <a:pt x="24419" y="11114"/>
                    </a:cubicBezTo>
                    <a:cubicBezTo>
                      <a:pt x="20166" y="4734"/>
                      <a:pt x="13078" y="-2205"/>
                      <a:pt x="5989" y="668"/>
                    </a:cubicBezTo>
                    <a:cubicBezTo>
                      <a:pt x="431" y="2944"/>
                      <a:pt x="-1286" y="10480"/>
                      <a:pt x="953" y="16038"/>
                    </a:cubicBezTo>
                    <a:cubicBezTo>
                      <a:pt x="3191" y="21597"/>
                      <a:pt x="8228" y="25477"/>
                      <a:pt x="13190" y="28760"/>
                    </a:cubicBezTo>
                    <a:cubicBezTo>
                      <a:pt x="21472" y="34244"/>
                      <a:pt x="30351" y="38870"/>
                      <a:pt x="39566" y="42564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87" name="Google Shape;3187;p36"/>
              <p:cNvSpPr/>
              <p:nvPr/>
            </p:nvSpPr>
            <p:spPr>
              <a:xfrm>
                <a:off x="8624" y="3125241"/>
                <a:ext cx="50837" cy="53824"/>
              </a:xfrm>
              <a:custGeom>
                <a:rect b="b" l="l" r="r" t="t"/>
                <a:pathLst>
                  <a:path extrusionOk="0" h="53824" w="50837">
                    <a:moveTo>
                      <a:pt x="49948" y="40705"/>
                    </a:moveTo>
                    <a:cubicBezTo>
                      <a:pt x="45844" y="31975"/>
                      <a:pt x="41181" y="23544"/>
                      <a:pt x="35920" y="15485"/>
                    </a:cubicBezTo>
                    <a:cubicBezTo>
                      <a:pt x="31220" y="8285"/>
                      <a:pt x="24318" y="-183"/>
                      <a:pt x="14842" y="3"/>
                    </a:cubicBezTo>
                    <a:cubicBezTo>
                      <a:pt x="5664" y="190"/>
                      <a:pt x="-491" y="8695"/>
                      <a:pt x="31" y="17463"/>
                    </a:cubicBezTo>
                    <a:cubicBezTo>
                      <a:pt x="628" y="26864"/>
                      <a:pt x="7530" y="33430"/>
                      <a:pt x="14879" y="38429"/>
                    </a:cubicBezTo>
                    <a:cubicBezTo>
                      <a:pt x="23870" y="44548"/>
                      <a:pt x="33607" y="49472"/>
                      <a:pt x="43718" y="53539"/>
                    </a:cubicBezTo>
                    <a:cubicBezTo>
                      <a:pt x="46516" y="54658"/>
                      <a:pt x="49873" y="52308"/>
                      <a:pt x="50619" y="49622"/>
                    </a:cubicBezTo>
                    <a:cubicBezTo>
                      <a:pt x="51515" y="46413"/>
                      <a:pt x="49538" y="43876"/>
                      <a:pt x="46702" y="42720"/>
                    </a:cubicBezTo>
                    <a:cubicBezTo>
                      <a:pt x="39465" y="39810"/>
                      <a:pt x="32488" y="36228"/>
                      <a:pt x="25847" y="32162"/>
                    </a:cubicBezTo>
                    <a:cubicBezTo>
                      <a:pt x="22937" y="30371"/>
                      <a:pt x="19766" y="28431"/>
                      <a:pt x="17379" y="26416"/>
                    </a:cubicBezTo>
                    <a:cubicBezTo>
                      <a:pt x="16110" y="25335"/>
                      <a:pt x="14879" y="24215"/>
                      <a:pt x="13835" y="22947"/>
                    </a:cubicBezTo>
                    <a:cubicBezTo>
                      <a:pt x="13573" y="22649"/>
                      <a:pt x="13163" y="22051"/>
                      <a:pt x="12790" y="21417"/>
                    </a:cubicBezTo>
                    <a:cubicBezTo>
                      <a:pt x="12603" y="21156"/>
                      <a:pt x="12454" y="20858"/>
                      <a:pt x="12305" y="20559"/>
                    </a:cubicBezTo>
                    <a:cubicBezTo>
                      <a:pt x="12305" y="20559"/>
                      <a:pt x="11596" y="18918"/>
                      <a:pt x="11820" y="19627"/>
                    </a:cubicBezTo>
                    <a:cubicBezTo>
                      <a:pt x="11596" y="19030"/>
                      <a:pt x="11484" y="18433"/>
                      <a:pt x="11335" y="17836"/>
                    </a:cubicBezTo>
                    <a:cubicBezTo>
                      <a:pt x="11111" y="16940"/>
                      <a:pt x="11372" y="18619"/>
                      <a:pt x="11298" y="17724"/>
                    </a:cubicBezTo>
                    <a:cubicBezTo>
                      <a:pt x="11298" y="17463"/>
                      <a:pt x="11260" y="17202"/>
                      <a:pt x="11260" y="16903"/>
                    </a:cubicBezTo>
                    <a:cubicBezTo>
                      <a:pt x="11260" y="16642"/>
                      <a:pt x="11410" y="14627"/>
                      <a:pt x="11260" y="15709"/>
                    </a:cubicBezTo>
                    <a:cubicBezTo>
                      <a:pt x="11372" y="14926"/>
                      <a:pt x="11596" y="14142"/>
                      <a:pt x="11857" y="13396"/>
                    </a:cubicBezTo>
                    <a:cubicBezTo>
                      <a:pt x="12156" y="12576"/>
                      <a:pt x="11484" y="14031"/>
                      <a:pt x="11932" y="13322"/>
                    </a:cubicBezTo>
                    <a:cubicBezTo>
                      <a:pt x="12044" y="13098"/>
                      <a:pt x="12193" y="12874"/>
                      <a:pt x="12305" y="12650"/>
                    </a:cubicBezTo>
                    <a:cubicBezTo>
                      <a:pt x="12753" y="11792"/>
                      <a:pt x="12529" y="12314"/>
                      <a:pt x="12342" y="12538"/>
                    </a:cubicBezTo>
                    <a:cubicBezTo>
                      <a:pt x="12566" y="12277"/>
                      <a:pt x="12790" y="12053"/>
                      <a:pt x="13051" y="11792"/>
                    </a:cubicBezTo>
                    <a:cubicBezTo>
                      <a:pt x="13238" y="11606"/>
                      <a:pt x="13872" y="11307"/>
                      <a:pt x="13126" y="11717"/>
                    </a:cubicBezTo>
                    <a:cubicBezTo>
                      <a:pt x="13424" y="11531"/>
                      <a:pt x="13723" y="11344"/>
                      <a:pt x="14021" y="11195"/>
                    </a:cubicBezTo>
                    <a:cubicBezTo>
                      <a:pt x="13163" y="11568"/>
                      <a:pt x="15663" y="11009"/>
                      <a:pt x="14618" y="11083"/>
                    </a:cubicBezTo>
                    <a:cubicBezTo>
                      <a:pt x="15737" y="11009"/>
                      <a:pt x="16483" y="11233"/>
                      <a:pt x="17229" y="11606"/>
                    </a:cubicBezTo>
                    <a:cubicBezTo>
                      <a:pt x="18871" y="12426"/>
                      <a:pt x="19804" y="13172"/>
                      <a:pt x="21035" y="14366"/>
                    </a:cubicBezTo>
                    <a:cubicBezTo>
                      <a:pt x="23572" y="16791"/>
                      <a:pt x="25213" y="19328"/>
                      <a:pt x="27153" y="22313"/>
                    </a:cubicBezTo>
                    <a:cubicBezTo>
                      <a:pt x="32078" y="29998"/>
                      <a:pt x="36480" y="37982"/>
                      <a:pt x="40323" y="46264"/>
                    </a:cubicBezTo>
                    <a:cubicBezTo>
                      <a:pt x="41591" y="48987"/>
                      <a:pt x="45546" y="49696"/>
                      <a:pt x="47971" y="48279"/>
                    </a:cubicBezTo>
                    <a:cubicBezTo>
                      <a:pt x="50731" y="46712"/>
                      <a:pt x="51254" y="43428"/>
                      <a:pt x="49948" y="40705"/>
                    </a:cubicBezTo>
                    <a:lnTo>
                      <a:pt x="49948" y="40705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188" name="Google Shape;3188;p36"/>
            <p:cNvGrpSpPr/>
            <p:nvPr/>
          </p:nvGrpSpPr>
          <p:grpSpPr>
            <a:xfrm>
              <a:off x="53064" y="3128145"/>
              <a:ext cx="47662" cy="62908"/>
              <a:chOff x="53064" y="3128145"/>
              <a:chExt cx="47662" cy="62908"/>
            </a:xfrm>
          </p:grpSpPr>
          <p:sp>
            <p:nvSpPr>
              <p:cNvPr id="3189" name="Google Shape;3189;p36"/>
              <p:cNvSpPr/>
              <p:nvPr/>
            </p:nvSpPr>
            <p:spPr>
              <a:xfrm>
                <a:off x="58544" y="3133773"/>
                <a:ext cx="36640" cy="51721"/>
              </a:xfrm>
              <a:custGeom>
                <a:rect b="b" l="l" r="r" t="t"/>
                <a:pathLst>
                  <a:path extrusionOk="0" h="51721" w="36640">
                    <a:moveTo>
                      <a:pt x="625" y="36911"/>
                    </a:moveTo>
                    <a:cubicBezTo>
                      <a:pt x="-867" y="26278"/>
                      <a:pt x="-47" y="14414"/>
                      <a:pt x="7079" y="6393"/>
                    </a:cubicBezTo>
                    <a:cubicBezTo>
                      <a:pt x="14205" y="-1628"/>
                      <a:pt x="29277" y="-2672"/>
                      <a:pt x="34761" y="6542"/>
                    </a:cubicBezTo>
                    <a:cubicBezTo>
                      <a:pt x="40170" y="15683"/>
                      <a:pt x="33082" y="27621"/>
                      <a:pt x="23942" y="33030"/>
                    </a:cubicBezTo>
                    <a:cubicBezTo>
                      <a:pt x="15473" y="38030"/>
                      <a:pt x="3684" y="41910"/>
                      <a:pt x="2826" y="51721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90" name="Google Shape;3190;p36"/>
              <p:cNvSpPr/>
              <p:nvPr/>
            </p:nvSpPr>
            <p:spPr>
              <a:xfrm>
                <a:off x="53064" y="3128145"/>
                <a:ext cx="47662" cy="62908"/>
              </a:xfrm>
              <a:custGeom>
                <a:rect b="b" l="l" r="r" t="t"/>
                <a:pathLst>
                  <a:path extrusionOk="0" h="62908" w="47662">
                    <a:moveTo>
                      <a:pt x="11477" y="41084"/>
                    </a:moveTo>
                    <a:cubicBezTo>
                      <a:pt x="10432" y="33361"/>
                      <a:pt x="10805" y="24370"/>
                      <a:pt x="15245" y="17618"/>
                    </a:cubicBezTo>
                    <a:cubicBezTo>
                      <a:pt x="16103" y="16312"/>
                      <a:pt x="17148" y="15155"/>
                      <a:pt x="18453" y="14111"/>
                    </a:cubicBezTo>
                    <a:cubicBezTo>
                      <a:pt x="17782" y="14633"/>
                      <a:pt x="19311" y="13588"/>
                      <a:pt x="19573" y="13402"/>
                    </a:cubicBezTo>
                    <a:cubicBezTo>
                      <a:pt x="19983" y="13178"/>
                      <a:pt x="20393" y="12954"/>
                      <a:pt x="20766" y="12730"/>
                    </a:cubicBezTo>
                    <a:cubicBezTo>
                      <a:pt x="21028" y="12618"/>
                      <a:pt x="21251" y="12469"/>
                      <a:pt x="21513" y="12357"/>
                    </a:cubicBezTo>
                    <a:cubicBezTo>
                      <a:pt x="21102" y="12506"/>
                      <a:pt x="21102" y="12544"/>
                      <a:pt x="21438" y="12394"/>
                    </a:cubicBezTo>
                    <a:cubicBezTo>
                      <a:pt x="22221" y="12096"/>
                      <a:pt x="23005" y="11835"/>
                      <a:pt x="23826" y="11648"/>
                    </a:cubicBezTo>
                    <a:cubicBezTo>
                      <a:pt x="24199" y="11574"/>
                      <a:pt x="24534" y="11499"/>
                      <a:pt x="24908" y="11424"/>
                    </a:cubicBezTo>
                    <a:cubicBezTo>
                      <a:pt x="26549" y="11014"/>
                      <a:pt x="24311" y="11462"/>
                      <a:pt x="25318" y="11350"/>
                    </a:cubicBezTo>
                    <a:cubicBezTo>
                      <a:pt x="26139" y="11275"/>
                      <a:pt x="26959" y="11238"/>
                      <a:pt x="27780" y="11238"/>
                    </a:cubicBezTo>
                    <a:cubicBezTo>
                      <a:pt x="28153" y="11238"/>
                      <a:pt x="28489" y="11275"/>
                      <a:pt x="28862" y="11275"/>
                    </a:cubicBezTo>
                    <a:cubicBezTo>
                      <a:pt x="30168" y="11313"/>
                      <a:pt x="28340" y="11089"/>
                      <a:pt x="29496" y="11350"/>
                    </a:cubicBezTo>
                    <a:cubicBezTo>
                      <a:pt x="30354" y="11574"/>
                      <a:pt x="31175" y="11760"/>
                      <a:pt x="31996" y="12059"/>
                    </a:cubicBezTo>
                    <a:cubicBezTo>
                      <a:pt x="31063" y="11723"/>
                      <a:pt x="32667" y="12432"/>
                      <a:pt x="32966" y="12618"/>
                    </a:cubicBezTo>
                    <a:cubicBezTo>
                      <a:pt x="32891" y="12581"/>
                      <a:pt x="34272" y="13514"/>
                      <a:pt x="33675" y="13066"/>
                    </a:cubicBezTo>
                    <a:cubicBezTo>
                      <a:pt x="33078" y="12581"/>
                      <a:pt x="34346" y="13700"/>
                      <a:pt x="34272" y="13626"/>
                    </a:cubicBezTo>
                    <a:cubicBezTo>
                      <a:pt x="34533" y="13887"/>
                      <a:pt x="34757" y="14111"/>
                      <a:pt x="34980" y="14372"/>
                    </a:cubicBezTo>
                    <a:cubicBezTo>
                      <a:pt x="34346" y="13588"/>
                      <a:pt x="35316" y="14894"/>
                      <a:pt x="35354" y="14969"/>
                    </a:cubicBezTo>
                    <a:cubicBezTo>
                      <a:pt x="36025" y="16125"/>
                      <a:pt x="36435" y="17618"/>
                      <a:pt x="36473" y="18476"/>
                    </a:cubicBezTo>
                    <a:cubicBezTo>
                      <a:pt x="36473" y="18961"/>
                      <a:pt x="36473" y="19483"/>
                      <a:pt x="36473" y="19968"/>
                    </a:cubicBezTo>
                    <a:cubicBezTo>
                      <a:pt x="36473" y="20192"/>
                      <a:pt x="36286" y="21386"/>
                      <a:pt x="36398" y="20565"/>
                    </a:cubicBezTo>
                    <a:cubicBezTo>
                      <a:pt x="36212" y="21572"/>
                      <a:pt x="35913" y="22579"/>
                      <a:pt x="35577" y="23549"/>
                    </a:cubicBezTo>
                    <a:cubicBezTo>
                      <a:pt x="35167" y="24631"/>
                      <a:pt x="34122" y="26497"/>
                      <a:pt x="33152" y="27877"/>
                    </a:cubicBezTo>
                    <a:cubicBezTo>
                      <a:pt x="32220" y="29183"/>
                      <a:pt x="30616" y="30824"/>
                      <a:pt x="29123" y="32055"/>
                    </a:cubicBezTo>
                    <a:cubicBezTo>
                      <a:pt x="26773" y="34033"/>
                      <a:pt x="23005" y="35786"/>
                      <a:pt x="19946" y="37390"/>
                    </a:cubicBezTo>
                    <a:cubicBezTo>
                      <a:pt x="11589" y="41830"/>
                      <a:pt x="3792" y="47202"/>
                      <a:pt x="2672" y="57312"/>
                    </a:cubicBezTo>
                    <a:cubicBezTo>
                      <a:pt x="2337" y="60334"/>
                      <a:pt x="5470" y="62908"/>
                      <a:pt x="8268" y="62908"/>
                    </a:cubicBezTo>
                    <a:cubicBezTo>
                      <a:pt x="11589" y="62908"/>
                      <a:pt x="13529" y="60334"/>
                      <a:pt x="13865" y="57312"/>
                    </a:cubicBezTo>
                    <a:cubicBezTo>
                      <a:pt x="13753" y="58282"/>
                      <a:pt x="14499" y="55372"/>
                      <a:pt x="14350" y="55745"/>
                    </a:cubicBezTo>
                    <a:cubicBezTo>
                      <a:pt x="14163" y="56156"/>
                      <a:pt x="15767" y="53582"/>
                      <a:pt x="15133" y="54365"/>
                    </a:cubicBezTo>
                    <a:cubicBezTo>
                      <a:pt x="16513" y="52574"/>
                      <a:pt x="17633" y="51791"/>
                      <a:pt x="19050" y="50821"/>
                    </a:cubicBezTo>
                    <a:cubicBezTo>
                      <a:pt x="22557" y="48433"/>
                      <a:pt x="26437" y="46642"/>
                      <a:pt x="30168" y="44591"/>
                    </a:cubicBezTo>
                    <a:cubicBezTo>
                      <a:pt x="39010" y="39741"/>
                      <a:pt x="46434" y="31458"/>
                      <a:pt x="47553" y="21124"/>
                    </a:cubicBezTo>
                    <a:cubicBezTo>
                      <a:pt x="48598" y="11424"/>
                      <a:pt x="42069" y="2396"/>
                      <a:pt x="32481" y="493"/>
                    </a:cubicBezTo>
                    <a:cubicBezTo>
                      <a:pt x="23490" y="-1297"/>
                      <a:pt x="13529" y="1836"/>
                      <a:pt x="7709" y="9074"/>
                    </a:cubicBezTo>
                    <a:cubicBezTo>
                      <a:pt x="-275" y="18998"/>
                      <a:pt x="-909" y="31869"/>
                      <a:pt x="732" y="43994"/>
                    </a:cubicBezTo>
                    <a:cubicBezTo>
                      <a:pt x="1143" y="46978"/>
                      <a:pt x="4985" y="48620"/>
                      <a:pt x="7634" y="47911"/>
                    </a:cubicBezTo>
                    <a:cubicBezTo>
                      <a:pt x="10805" y="47053"/>
                      <a:pt x="11887" y="44068"/>
                      <a:pt x="11477" y="41084"/>
                    </a:cubicBezTo>
                    <a:lnTo>
                      <a:pt x="11477" y="41084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3191" name="Google Shape;3191;p36"/>
          <p:cNvGrpSpPr/>
          <p:nvPr/>
        </p:nvGrpSpPr>
        <p:grpSpPr>
          <a:xfrm>
            <a:off x="5513346" y="775946"/>
            <a:ext cx="434915" cy="803636"/>
            <a:chOff x="1449307" y="2914445"/>
            <a:chExt cx="137301" cy="253705"/>
          </a:xfrm>
        </p:grpSpPr>
        <p:sp>
          <p:nvSpPr>
            <p:cNvPr id="3192" name="Google Shape;3192;p36"/>
            <p:cNvSpPr/>
            <p:nvPr/>
          </p:nvSpPr>
          <p:spPr>
            <a:xfrm>
              <a:off x="1468851" y="2934878"/>
              <a:ext cx="76409" cy="166800"/>
            </a:xfrm>
            <a:custGeom>
              <a:rect b="b" l="l" r="r" t="t"/>
              <a:pathLst>
                <a:path extrusionOk="0" h="166800" w="76409">
                  <a:moveTo>
                    <a:pt x="2433" y="10694"/>
                  </a:moveTo>
                  <a:cubicBezTo>
                    <a:pt x="48321" y="43860"/>
                    <a:pt x="72907" y="103962"/>
                    <a:pt x="63356" y="159774"/>
                  </a:cubicBezTo>
                  <a:cubicBezTo>
                    <a:pt x="62162" y="166825"/>
                    <a:pt x="72944" y="169847"/>
                    <a:pt x="74138" y="162758"/>
                  </a:cubicBezTo>
                  <a:cubicBezTo>
                    <a:pt x="82234" y="115266"/>
                    <a:pt x="68355" y="65834"/>
                    <a:pt x="37801" y="28751"/>
                  </a:cubicBezTo>
                  <a:cubicBezTo>
                    <a:pt x="29145" y="18230"/>
                    <a:pt x="19110" y="9015"/>
                    <a:pt x="8067" y="1069"/>
                  </a:cubicBezTo>
                  <a:cubicBezTo>
                    <a:pt x="2247" y="-3222"/>
                    <a:pt x="-3349" y="6515"/>
                    <a:pt x="2433" y="10694"/>
                  </a:cubicBezTo>
                  <a:lnTo>
                    <a:pt x="2433" y="10694"/>
                  </a:lnTo>
                  <a:close/>
                </a:path>
              </a:pathLst>
            </a:custGeom>
            <a:solidFill>
              <a:srgbClr val="3A393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193" name="Google Shape;3193;p36"/>
            <p:cNvGrpSpPr/>
            <p:nvPr/>
          </p:nvGrpSpPr>
          <p:grpSpPr>
            <a:xfrm>
              <a:off x="1495472" y="3047532"/>
              <a:ext cx="44686" cy="50649"/>
              <a:chOff x="1495472" y="3047532"/>
              <a:chExt cx="44686" cy="50649"/>
            </a:xfrm>
          </p:grpSpPr>
          <p:sp>
            <p:nvSpPr>
              <p:cNvPr id="3194" name="Google Shape;3194;p36"/>
              <p:cNvSpPr/>
              <p:nvPr/>
            </p:nvSpPr>
            <p:spPr>
              <a:xfrm>
                <a:off x="1500980" y="3053024"/>
                <a:ext cx="33615" cy="39529"/>
              </a:xfrm>
              <a:custGeom>
                <a:rect b="b" l="l" r="r" t="t"/>
                <a:pathLst>
                  <a:path extrusionOk="0" h="39529" w="33615">
                    <a:moveTo>
                      <a:pt x="33615" y="441"/>
                    </a:moveTo>
                    <a:cubicBezTo>
                      <a:pt x="26004" y="-1164"/>
                      <a:pt x="17834" y="1747"/>
                      <a:pt x="12051" y="6970"/>
                    </a:cubicBezTo>
                    <a:cubicBezTo>
                      <a:pt x="6269" y="12193"/>
                      <a:pt x="2687" y="19505"/>
                      <a:pt x="710" y="27041"/>
                    </a:cubicBezTo>
                    <a:cubicBezTo>
                      <a:pt x="-297" y="30883"/>
                      <a:pt x="-633" y="35659"/>
                      <a:pt x="2463" y="38196"/>
                    </a:cubicBezTo>
                    <a:cubicBezTo>
                      <a:pt x="5000" y="40285"/>
                      <a:pt x="8955" y="39725"/>
                      <a:pt x="11641" y="37860"/>
                    </a:cubicBezTo>
                    <a:cubicBezTo>
                      <a:pt x="14327" y="35995"/>
                      <a:pt x="16081" y="33047"/>
                      <a:pt x="17759" y="30212"/>
                    </a:cubicBezTo>
                    <a:cubicBezTo>
                      <a:pt x="22796" y="21594"/>
                      <a:pt x="27870" y="12976"/>
                      <a:pt x="32906" y="4358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95" name="Google Shape;3195;p36"/>
              <p:cNvSpPr/>
              <p:nvPr/>
            </p:nvSpPr>
            <p:spPr>
              <a:xfrm>
                <a:off x="1495472" y="3047532"/>
                <a:ext cx="44686" cy="50649"/>
              </a:xfrm>
              <a:custGeom>
                <a:rect b="b" l="l" r="r" t="t"/>
                <a:pathLst>
                  <a:path extrusionOk="0" h="50649" w="44686">
                    <a:moveTo>
                      <a:pt x="40615" y="560"/>
                    </a:moveTo>
                    <a:cubicBezTo>
                      <a:pt x="32295" y="-1081"/>
                      <a:pt x="23677" y="933"/>
                      <a:pt x="16850" y="5970"/>
                    </a:cubicBezTo>
                    <a:cubicBezTo>
                      <a:pt x="9948" y="11043"/>
                      <a:pt x="5359" y="18169"/>
                      <a:pt x="2412" y="26116"/>
                    </a:cubicBezTo>
                    <a:cubicBezTo>
                      <a:pt x="-274" y="33390"/>
                      <a:pt x="-2363" y="44023"/>
                      <a:pt x="5583" y="48910"/>
                    </a:cubicBezTo>
                    <a:cubicBezTo>
                      <a:pt x="9538" y="51335"/>
                      <a:pt x="14462" y="51074"/>
                      <a:pt x="18529" y="49060"/>
                    </a:cubicBezTo>
                    <a:cubicBezTo>
                      <a:pt x="22521" y="47120"/>
                      <a:pt x="25244" y="43351"/>
                      <a:pt x="27445" y="39658"/>
                    </a:cubicBezTo>
                    <a:cubicBezTo>
                      <a:pt x="32780" y="30742"/>
                      <a:pt x="37966" y="21713"/>
                      <a:pt x="43226" y="12759"/>
                    </a:cubicBezTo>
                    <a:cubicBezTo>
                      <a:pt x="46882" y="6529"/>
                      <a:pt x="37220" y="896"/>
                      <a:pt x="33564" y="7126"/>
                    </a:cubicBezTo>
                    <a:cubicBezTo>
                      <a:pt x="29721" y="13692"/>
                      <a:pt x="25841" y="20258"/>
                      <a:pt x="21998" y="26824"/>
                    </a:cubicBezTo>
                    <a:cubicBezTo>
                      <a:pt x="20170" y="29921"/>
                      <a:pt x="18454" y="33129"/>
                      <a:pt x="16440" y="36114"/>
                    </a:cubicBezTo>
                    <a:cubicBezTo>
                      <a:pt x="15805" y="37047"/>
                      <a:pt x="15283" y="37793"/>
                      <a:pt x="14127" y="38725"/>
                    </a:cubicBezTo>
                    <a:cubicBezTo>
                      <a:pt x="14574" y="38352"/>
                      <a:pt x="13865" y="38875"/>
                      <a:pt x="13828" y="38912"/>
                    </a:cubicBezTo>
                    <a:cubicBezTo>
                      <a:pt x="13530" y="39098"/>
                      <a:pt x="13194" y="39285"/>
                      <a:pt x="12858" y="39434"/>
                    </a:cubicBezTo>
                    <a:cubicBezTo>
                      <a:pt x="13828" y="39061"/>
                      <a:pt x="11291" y="39583"/>
                      <a:pt x="12485" y="39509"/>
                    </a:cubicBezTo>
                    <a:cubicBezTo>
                      <a:pt x="12149" y="39546"/>
                      <a:pt x="11739" y="39546"/>
                      <a:pt x="11403" y="39509"/>
                    </a:cubicBezTo>
                    <a:cubicBezTo>
                      <a:pt x="12112" y="39583"/>
                      <a:pt x="11590" y="39695"/>
                      <a:pt x="11329" y="39397"/>
                    </a:cubicBezTo>
                    <a:cubicBezTo>
                      <a:pt x="11403" y="39434"/>
                      <a:pt x="11441" y="39434"/>
                      <a:pt x="11515" y="39472"/>
                    </a:cubicBezTo>
                    <a:cubicBezTo>
                      <a:pt x="11851" y="39621"/>
                      <a:pt x="11776" y="39546"/>
                      <a:pt x="11217" y="39285"/>
                    </a:cubicBezTo>
                    <a:cubicBezTo>
                      <a:pt x="11217" y="39322"/>
                      <a:pt x="11814" y="39807"/>
                      <a:pt x="11366" y="39322"/>
                    </a:cubicBezTo>
                    <a:cubicBezTo>
                      <a:pt x="10844" y="38763"/>
                      <a:pt x="11590" y="39994"/>
                      <a:pt x="11366" y="39248"/>
                    </a:cubicBezTo>
                    <a:cubicBezTo>
                      <a:pt x="11179" y="38651"/>
                      <a:pt x="11403" y="39360"/>
                      <a:pt x="11403" y="39472"/>
                    </a:cubicBezTo>
                    <a:cubicBezTo>
                      <a:pt x="11291" y="39136"/>
                      <a:pt x="11217" y="38837"/>
                      <a:pt x="11142" y="38502"/>
                    </a:cubicBezTo>
                    <a:cubicBezTo>
                      <a:pt x="10844" y="37494"/>
                      <a:pt x="11105" y="38837"/>
                      <a:pt x="11105" y="38203"/>
                    </a:cubicBezTo>
                    <a:cubicBezTo>
                      <a:pt x="11105" y="37569"/>
                      <a:pt x="11105" y="36972"/>
                      <a:pt x="11142" y="36338"/>
                    </a:cubicBezTo>
                    <a:cubicBezTo>
                      <a:pt x="11217" y="35218"/>
                      <a:pt x="11179" y="35965"/>
                      <a:pt x="11142" y="36226"/>
                    </a:cubicBezTo>
                    <a:cubicBezTo>
                      <a:pt x="11217" y="35890"/>
                      <a:pt x="11254" y="35517"/>
                      <a:pt x="11329" y="35181"/>
                    </a:cubicBezTo>
                    <a:cubicBezTo>
                      <a:pt x="11664" y="33652"/>
                      <a:pt x="12112" y="32122"/>
                      <a:pt x="12634" y="30592"/>
                    </a:cubicBezTo>
                    <a:cubicBezTo>
                      <a:pt x="14388" y="25407"/>
                      <a:pt x="17260" y="20333"/>
                      <a:pt x="21476" y="16528"/>
                    </a:cubicBezTo>
                    <a:cubicBezTo>
                      <a:pt x="23453" y="14737"/>
                      <a:pt x="26624" y="12909"/>
                      <a:pt x="29087" y="12125"/>
                    </a:cubicBezTo>
                    <a:cubicBezTo>
                      <a:pt x="29833" y="11864"/>
                      <a:pt x="30616" y="11678"/>
                      <a:pt x="31400" y="11491"/>
                    </a:cubicBezTo>
                    <a:cubicBezTo>
                      <a:pt x="31773" y="11416"/>
                      <a:pt x="32183" y="11342"/>
                      <a:pt x="32556" y="11267"/>
                    </a:cubicBezTo>
                    <a:cubicBezTo>
                      <a:pt x="32967" y="11193"/>
                      <a:pt x="32967" y="11193"/>
                      <a:pt x="32556" y="11267"/>
                    </a:cubicBezTo>
                    <a:cubicBezTo>
                      <a:pt x="32743" y="11267"/>
                      <a:pt x="32967" y="11230"/>
                      <a:pt x="33153" y="11230"/>
                    </a:cubicBezTo>
                    <a:cubicBezTo>
                      <a:pt x="33937" y="11193"/>
                      <a:pt x="34720" y="11155"/>
                      <a:pt x="35541" y="11193"/>
                    </a:cubicBezTo>
                    <a:cubicBezTo>
                      <a:pt x="35951" y="11193"/>
                      <a:pt x="36324" y="11230"/>
                      <a:pt x="36735" y="11267"/>
                    </a:cubicBezTo>
                    <a:cubicBezTo>
                      <a:pt x="35802" y="11193"/>
                      <a:pt x="37518" y="11416"/>
                      <a:pt x="37593" y="11416"/>
                    </a:cubicBezTo>
                    <a:cubicBezTo>
                      <a:pt x="40540" y="12013"/>
                      <a:pt x="43637" y="10558"/>
                      <a:pt x="44495" y="7499"/>
                    </a:cubicBezTo>
                    <a:cubicBezTo>
                      <a:pt x="45278" y="4664"/>
                      <a:pt x="43599" y="1120"/>
                      <a:pt x="40615" y="560"/>
                    </a:cubicBezTo>
                    <a:lnTo>
                      <a:pt x="40615" y="560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196" name="Google Shape;3196;p36"/>
            <p:cNvGrpSpPr/>
            <p:nvPr/>
          </p:nvGrpSpPr>
          <p:grpSpPr>
            <a:xfrm>
              <a:off x="1510766" y="3091954"/>
              <a:ext cx="36743" cy="76196"/>
              <a:chOff x="1510766" y="3091954"/>
              <a:chExt cx="36743" cy="76196"/>
            </a:xfrm>
          </p:grpSpPr>
          <p:sp>
            <p:nvSpPr>
              <p:cNvPr id="3197" name="Google Shape;3197;p36"/>
              <p:cNvSpPr/>
              <p:nvPr/>
            </p:nvSpPr>
            <p:spPr>
              <a:xfrm>
                <a:off x="1516332" y="3097263"/>
                <a:ext cx="25614" cy="65282"/>
              </a:xfrm>
              <a:custGeom>
                <a:rect b="b" l="l" r="r" t="t"/>
                <a:pathLst>
                  <a:path extrusionOk="0" h="65282" w="25614">
                    <a:moveTo>
                      <a:pt x="18375" y="4999"/>
                    </a:moveTo>
                    <a:cubicBezTo>
                      <a:pt x="18375" y="1753"/>
                      <a:pt x="13078" y="3059"/>
                      <a:pt x="11026" y="5521"/>
                    </a:cubicBezTo>
                    <a:cubicBezTo>
                      <a:pt x="-801" y="19773"/>
                      <a:pt x="-3412" y="41075"/>
                      <a:pt x="4646" y="57789"/>
                    </a:cubicBezTo>
                    <a:cubicBezTo>
                      <a:pt x="6288" y="61184"/>
                      <a:pt x="8787" y="64691"/>
                      <a:pt x="12481" y="65213"/>
                    </a:cubicBezTo>
                    <a:cubicBezTo>
                      <a:pt x="18524" y="66071"/>
                      <a:pt x="22292" y="58871"/>
                      <a:pt x="23561" y="52902"/>
                    </a:cubicBezTo>
                    <a:cubicBezTo>
                      <a:pt x="27254" y="35367"/>
                      <a:pt x="25948" y="16826"/>
                      <a:pt x="19793" y="0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98" name="Google Shape;3198;p36"/>
              <p:cNvSpPr/>
              <p:nvPr/>
            </p:nvSpPr>
            <p:spPr>
              <a:xfrm>
                <a:off x="1510766" y="3091954"/>
                <a:ext cx="36743" cy="76196"/>
              </a:xfrm>
              <a:custGeom>
                <a:rect b="b" l="l" r="r" t="t"/>
                <a:pathLst>
                  <a:path extrusionOk="0" h="76196" w="36743">
                    <a:moveTo>
                      <a:pt x="29537" y="10308"/>
                    </a:moveTo>
                    <a:cubicBezTo>
                      <a:pt x="28828" y="4265"/>
                      <a:pt x="23568" y="1467"/>
                      <a:pt x="17935" y="3481"/>
                    </a:cubicBezTo>
                    <a:cubicBezTo>
                      <a:pt x="12525" y="5421"/>
                      <a:pt x="9205" y="10831"/>
                      <a:pt x="6631" y="15681"/>
                    </a:cubicBezTo>
                    <a:cubicBezTo>
                      <a:pt x="1184" y="25866"/>
                      <a:pt x="-1017" y="37692"/>
                      <a:pt x="438" y="49183"/>
                    </a:cubicBezTo>
                    <a:cubicBezTo>
                      <a:pt x="1706" y="59218"/>
                      <a:pt x="6258" y="75932"/>
                      <a:pt x="18867" y="76193"/>
                    </a:cubicBezTo>
                    <a:cubicBezTo>
                      <a:pt x="31962" y="76454"/>
                      <a:pt x="34909" y="59703"/>
                      <a:pt x="36066" y="49966"/>
                    </a:cubicBezTo>
                    <a:cubicBezTo>
                      <a:pt x="37894" y="34446"/>
                      <a:pt x="35991" y="18516"/>
                      <a:pt x="30731" y="3817"/>
                    </a:cubicBezTo>
                    <a:cubicBezTo>
                      <a:pt x="28306" y="-2898"/>
                      <a:pt x="17487" y="-26"/>
                      <a:pt x="19949" y="6801"/>
                    </a:cubicBezTo>
                    <a:cubicBezTo>
                      <a:pt x="24240" y="18777"/>
                      <a:pt x="26142" y="31312"/>
                      <a:pt x="25433" y="43997"/>
                    </a:cubicBezTo>
                    <a:cubicBezTo>
                      <a:pt x="25098" y="49481"/>
                      <a:pt x="24725" y="55749"/>
                      <a:pt x="22486" y="60822"/>
                    </a:cubicBezTo>
                    <a:cubicBezTo>
                      <a:pt x="21404" y="63322"/>
                      <a:pt x="19613" y="66419"/>
                      <a:pt x="17151" y="63695"/>
                    </a:cubicBezTo>
                    <a:cubicBezTo>
                      <a:pt x="14129" y="60375"/>
                      <a:pt x="12786" y="54779"/>
                      <a:pt x="11928" y="50488"/>
                    </a:cubicBezTo>
                    <a:cubicBezTo>
                      <a:pt x="10995" y="45788"/>
                      <a:pt x="10884" y="40789"/>
                      <a:pt x="11555" y="36013"/>
                    </a:cubicBezTo>
                    <a:cubicBezTo>
                      <a:pt x="12227" y="31051"/>
                      <a:pt x="13756" y="26127"/>
                      <a:pt x="16069" y="21687"/>
                    </a:cubicBezTo>
                    <a:cubicBezTo>
                      <a:pt x="17188" y="19523"/>
                      <a:pt x="18457" y="17397"/>
                      <a:pt x="19949" y="15494"/>
                    </a:cubicBezTo>
                    <a:cubicBezTo>
                      <a:pt x="20546" y="14711"/>
                      <a:pt x="21068" y="14524"/>
                      <a:pt x="21591" y="13927"/>
                    </a:cubicBezTo>
                    <a:cubicBezTo>
                      <a:pt x="21404" y="14114"/>
                      <a:pt x="21591" y="14076"/>
                      <a:pt x="22188" y="13815"/>
                    </a:cubicBezTo>
                    <a:cubicBezTo>
                      <a:pt x="21367" y="14188"/>
                      <a:pt x="20546" y="13965"/>
                      <a:pt x="19688" y="13144"/>
                    </a:cubicBezTo>
                    <a:cubicBezTo>
                      <a:pt x="19203" y="12323"/>
                      <a:pt x="18718" y="11502"/>
                      <a:pt x="18233" y="10682"/>
                    </a:cubicBezTo>
                    <a:cubicBezTo>
                      <a:pt x="18270" y="10532"/>
                      <a:pt x="18270" y="10383"/>
                      <a:pt x="18308" y="10234"/>
                    </a:cubicBezTo>
                    <a:cubicBezTo>
                      <a:pt x="18644" y="13218"/>
                      <a:pt x="20621" y="15830"/>
                      <a:pt x="23904" y="15830"/>
                    </a:cubicBezTo>
                    <a:cubicBezTo>
                      <a:pt x="26702" y="15904"/>
                      <a:pt x="29873" y="13330"/>
                      <a:pt x="29537" y="10308"/>
                    </a:cubicBezTo>
                    <a:lnTo>
                      <a:pt x="29537" y="10308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199" name="Google Shape;3199;p36"/>
            <p:cNvGrpSpPr/>
            <p:nvPr/>
          </p:nvGrpSpPr>
          <p:grpSpPr>
            <a:xfrm>
              <a:off x="1527367" y="3051589"/>
              <a:ext cx="55729" cy="56419"/>
              <a:chOff x="1527367" y="3051589"/>
              <a:chExt cx="55729" cy="56419"/>
            </a:xfrm>
          </p:grpSpPr>
          <p:sp>
            <p:nvSpPr>
              <p:cNvPr id="3200" name="Google Shape;3200;p36"/>
              <p:cNvSpPr/>
              <p:nvPr/>
            </p:nvSpPr>
            <p:spPr>
              <a:xfrm>
                <a:off x="1532692" y="3057216"/>
                <a:ext cx="44758" cy="45216"/>
              </a:xfrm>
              <a:custGeom>
                <a:rect b="b" l="l" r="r" t="t"/>
                <a:pathLst>
                  <a:path extrusionOk="0" h="45216" w="44758">
                    <a:moveTo>
                      <a:pt x="8208" y="8560"/>
                    </a:moveTo>
                    <a:cubicBezTo>
                      <a:pt x="5372" y="10276"/>
                      <a:pt x="6678" y="14641"/>
                      <a:pt x="8431" y="17439"/>
                    </a:cubicBezTo>
                    <a:cubicBezTo>
                      <a:pt x="14475" y="27064"/>
                      <a:pt x="22272" y="35608"/>
                      <a:pt x="31301" y="42547"/>
                    </a:cubicBezTo>
                    <a:cubicBezTo>
                      <a:pt x="32830" y="43703"/>
                      <a:pt x="34472" y="44897"/>
                      <a:pt x="36375" y="45158"/>
                    </a:cubicBezTo>
                    <a:cubicBezTo>
                      <a:pt x="39993" y="45681"/>
                      <a:pt x="43426" y="42622"/>
                      <a:pt x="44358" y="39077"/>
                    </a:cubicBezTo>
                    <a:cubicBezTo>
                      <a:pt x="45328" y="35533"/>
                      <a:pt x="44396" y="31765"/>
                      <a:pt x="43053" y="28370"/>
                    </a:cubicBezTo>
                    <a:cubicBezTo>
                      <a:pt x="36300" y="11358"/>
                      <a:pt x="18281" y="-506"/>
                      <a:pt x="0" y="17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01" name="Google Shape;3201;p36"/>
              <p:cNvSpPr/>
              <p:nvPr/>
            </p:nvSpPr>
            <p:spPr>
              <a:xfrm>
                <a:off x="1527367" y="3051589"/>
                <a:ext cx="55729" cy="56419"/>
              </a:xfrm>
              <a:custGeom>
                <a:rect b="b" l="l" r="r" t="t"/>
                <a:pathLst>
                  <a:path extrusionOk="0" h="56419" w="55729">
                    <a:moveTo>
                      <a:pt x="10735" y="9337"/>
                    </a:moveTo>
                    <a:cubicBezTo>
                      <a:pt x="140" y="16873"/>
                      <a:pt x="11257" y="29931"/>
                      <a:pt x="16854" y="36758"/>
                    </a:cubicBezTo>
                    <a:cubicBezTo>
                      <a:pt x="20211" y="40862"/>
                      <a:pt x="23905" y="44705"/>
                      <a:pt x="27896" y="48174"/>
                    </a:cubicBezTo>
                    <a:cubicBezTo>
                      <a:pt x="31888" y="51681"/>
                      <a:pt x="36664" y="56419"/>
                      <a:pt x="42372" y="56419"/>
                    </a:cubicBezTo>
                    <a:cubicBezTo>
                      <a:pt x="48154" y="56419"/>
                      <a:pt x="53153" y="52166"/>
                      <a:pt x="54944" y="46794"/>
                    </a:cubicBezTo>
                    <a:cubicBezTo>
                      <a:pt x="56810" y="41123"/>
                      <a:pt x="55056" y="35191"/>
                      <a:pt x="52780" y="29931"/>
                    </a:cubicBezTo>
                    <a:cubicBezTo>
                      <a:pt x="49087" y="21462"/>
                      <a:pt x="42707" y="14374"/>
                      <a:pt x="35171" y="9114"/>
                    </a:cubicBezTo>
                    <a:cubicBezTo>
                      <a:pt x="26553" y="3107"/>
                      <a:pt x="15921" y="-213"/>
                      <a:pt x="5400" y="11"/>
                    </a:cubicBezTo>
                    <a:cubicBezTo>
                      <a:pt x="-1800" y="160"/>
                      <a:pt x="-1800" y="11352"/>
                      <a:pt x="5400" y="11203"/>
                    </a:cubicBezTo>
                    <a:cubicBezTo>
                      <a:pt x="18010" y="10942"/>
                      <a:pt x="30918" y="17209"/>
                      <a:pt x="38417" y="27394"/>
                    </a:cubicBezTo>
                    <a:cubicBezTo>
                      <a:pt x="40282" y="29931"/>
                      <a:pt x="42222" y="33326"/>
                      <a:pt x="43192" y="35788"/>
                    </a:cubicBezTo>
                    <a:cubicBezTo>
                      <a:pt x="43789" y="37392"/>
                      <a:pt x="44386" y="39071"/>
                      <a:pt x="44535" y="40787"/>
                    </a:cubicBezTo>
                    <a:cubicBezTo>
                      <a:pt x="44647" y="42056"/>
                      <a:pt x="44312" y="43697"/>
                      <a:pt x="43976" y="44108"/>
                    </a:cubicBezTo>
                    <a:cubicBezTo>
                      <a:pt x="43379" y="44816"/>
                      <a:pt x="43230" y="44966"/>
                      <a:pt x="42596" y="45227"/>
                    </a:cubicBezTo>
                    <a:cubicBezTo>
                      <a:pt x="43342" y="44928"/>
                      <a:pt x="42484" y="45152"/>
                      <a:pt x="42558" y="45190"/>
                    </a:cubicBezTo>
                    <a:cubicBezTo>
                      <a:pt x="41252" y="44854"/>
                      <a:pt x="39947" y="43623"/>
                      <a:pt x="38827" y="42727"/>
                    </a:cubicBezTo>
                    <a:cubicBezTo>
                      <a:pt x="35619" y="40116"/>
                      <a:pt x="32560" y="37318"/>
                      <a:pt x="29687" y="34333"/>
                    </a:cubicBezTo>
                    <a:cubicBezTo>
                      <a:pt x="26628" y="31125"/>
                      <a:pt x="23755" y="27693"/>
                      <a:pt x="21218" y="24074"/>
                    </a:cubicBezTo>
                    <a:cubicBezTo>
                      <a:pt x="20062" y="22432"/>
                      <a:pt x="18793" y="20753"/>
                      <a:pt x="17935" y="18925"/>
                    </a:cubicBezTo>
                    <a:cubicBezTo>
                      <a:pt x="17525" y="18067"/>
                      <a:pt x="18122" y="19522"/>
                      <a:pt x="17823" y="18627"/>
                    </a:cubicBezTo>
                    <a:cubicBezTo>
                      <a:pt x="17674" y="18179"/>
                      <a:pt x="17488" y="17694"/>
                      <a:pt x="17450" y="17209"/>
                    </a:cubicBezTo>
                    <a:cubicBezTo>
                      <a:pt x="17562" y="18142"/>
                      <a:pt x="17488" y="17209"/>
                      <a:pt x="17525" y="17060"/>
                    </a:cubicBezTo>
                    <a:cubicBezTo>
                      <a:pt x="17376" y="17955"/>
                      <a:pt x="17301" y="18291"/>
                      <a:pt x="16406" y="18925"/>
                    </a:cubicBezTo>
                    <a:cubicBezTo>
                      <a:pt x="18868" y="17172"/>
                      <a:pt x="20025" y="14038"/>
                      <a:pt x="18420" y="11277"/>
                    </a:cubicBezTo>
                    <a:cubicBezTo>
                      <a:pt x="16965" y="8927"/>
                      <a:pt x="13197" y="7584"/>
                      <a:pt x="10735" y="9337"/>
                    </a:cubicBezTo>
                    <a:lnTo>
                      <a:pt x="10735" y="9337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202" name="Google Shape;3202;p36"/>
            <p:cNvGrpSpPr/>
            <p:nvPr/>
          </p:nvGrpSpPr>
          <p:grpSpPr>
            <a:xfrm>
              <a:off x="1478934" y="2994529"/>
              <a:ext cx="42939" cy="48148"/>
              <a:chOff x="1478934" y="2994529"/>
              <a:chExt cx="42939" cy="48148"/>
            </a:xfrm>
          </p:grpSpPr>
          <p:sp>
            <p:nvSpPr>
              <p:cNvPr id="3203" name="Google Shape;3203;p36"/>
              <p:cNvSpPr/>
              <p:nvPr/>
            </p:nvSpPr>
            <p:spPr>
              <a:xfrm>
                <a:off x="1484459" y="3000115"/>
                <a:ext cx="31780" cy="36910"/>
              </a:xfrm>
              <a:custGeom>
                <a:rect b="b" l="l" r="r" t="t"/>
                <a:pathLst>
                  <a:path extrusionOk="0" h="36910" w="31780">
                    <a:moveTo>
                      <a:pt x="31781" y="0"/>
                    </a:moveTo>
                    <a:cubicBezTo>
                      <a:pt x="23573" y="2015"/>
                      <a:pt x="15813" y="5857"/>
                      <a:pt x="9247" y="11155"/>
                    </a:cubicBezTo>
                    <a:cubicBezTo>
                      <a:pt x="5180" y="14438"/>
                      <a:pt x="1450" y="18504"/>
                      <a:pt x="293" y="23578"/>
                    </a:cubicBezTo>
                    <a:cubicBezTo>
                      <a:pt x="-863" y="28652"/>
                      <a:pt x="1450" y="34770"/>
                      <a:pt x="6374" y="36449"/>
                    </a:cubicBezTo>
                    <a:cubicBezTo>
                      <a:pt x="12418" y="38501"/>
                      <a:pt x="18424" y="33353"/>
                      <a:pt x="22043" y="28092"/>
                    </a:cubicBezTo>
                    <a:cubicBezTo>
                      <a:pt x="26557" y="21452"/>
                      <a:pt x="29729" y="13916"/>
                      <a:pt x="31296" y="6044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04" name="Google Shape;3204;p36"/>
              <p:cNvSpPr/>
              <p:nvPr/>
            </p:nvSpPr>
            <p:spPr>
              <a:xfrm>
                <a:off x="1478934" y="2994529"/>
                <a:ext cx="42939" cy="48148"/>
              </a:xfrm>
              <a:custGeom>
                <a:rect b="b" l="l" r="r" t="t"/>
                <a:pathLst>
                  <a:path extrusionOk="0" h="48148" w="42939">
                    <a:moveTo>
                      <a:pt x="35813" y="177"/>
                    </a:moveTo>
                    <a:cubicBezTo>
                      <a:pt x="28165" y="2079"/>
                      <a:pt x="20778" y="5400"/>
                      <a:pt x="14399" y="10026"/>
                    </a:cubicBezTo>
                    <a:cubicBezTo>
                      <a:pt x="8131" y="14540"/>
                      <a:pt x="1752" y="20435"/>
                      <a:pt x="297" y="28381"/>
                    </a:cubicBezTo>
                    <a:cubicBezTo>
                      <a:pt x="-1084" y="36029"/>
                      <a:pt x="2386" y="44461"/>
                      <a:pt x="9997" y="47296"/>
                    </a:cubicBezTo>
                    <a:cubicBezTo>
                      <a:pt x="18577" y="50467"/>
                      <a:pt x="26673" y="44237"/>
                      <a:pt x="31560" y="37745"/>
                    </a:cubicBezTo>
                    <a:cubicBezTo>
                      <a:pt x="36895" y="30620"/>
                      <a:pt x="40477" y="21852"/>
                      <a:pt x="42230" y="13160"/>
                    </a:cubicBezTo>
                    <a:cubicBezTo>
                      <a:pt x="42827" y="10287"/>
                      <a:pt x="41409" y="6967"/>
                      <a:pt x="38313" y="6258"/>
                    </a:cubicBezTo>
                    <a:cubicBezTo>
                      <a:pt x="35515" y="5624"/>
                      <a:pt x="32045" y="7116"/>
                      <a:pt x="31411" y="10175"/>
                    </a:cubicBezTo>
                    <a:cubicBezTo>
                      <a:pt x="30105" y="16629"/>
                      <a:pt x="28165" y="21890"/>
                      <a:pt x="24920" y="27411"/>
                    </a:cubicBezTo>
                    <a:cubicBezTo>
                      <a:pt x="23241" y="30284"/>
                      <a:pt x="22121" y="32000"/>
                      <a:pt x="19958" y="34089"/>
                    </a:cubicBezTo>
                    <a:cubicBezTo>
                      <a:pt x="18838" y="35171"/>
                      <a:pt x="18577" y="35246"/>
                      <a:pt x="17085" y="36216"/>
                    </a:cubicBezTo>
                    <a:cubicBezTo>
                      <a:pt x="16973" y="36290"/>
                      <a:pt x="16115" y="36701"/>
                      <a:pt x="16898" y="36365"/>
                    </a:cubicBezTo>
                    <a:cubicBezTo>
                      <a:pt x="16637" y="36477"/>
                      <a:pt x="16376" y="36552"/>
                      <a:pt x="16115" y="36626"/>
                    </a:cubicBezTo>
                    <a:cubicBezTo>
                      <a:pt x="15779" y="36738"/>
                      <a:pt x="15406" y="36812"/>
                      <a:pt x="15070" y="36887"/>
                    </a:cubicBezTo>
                    <a:cubicBezTo>
                      <a:pt x="14212" y="37074"/>
                      <a:pt x="16227" y="36924"/>
                      <a:pt x="14660" y="36887"/>
                    </a:cubicBezTo>
                    <a:cubicBezTo>
                      <a:pt x="14623" y="36887"/>
                      <a:pt x="13727" y="36812"/>
                      <a:pt x="14324" y="36887"/>
                    </a:cubicBezTo>
                    <a:cubicBezTo>
                      <a:pt x="14996" y="36962"/>
                      <a:pt x="13839" y="36701"/>
                      <a:pt x="13690" y="36701"/>
                    </a:cubicBezTo>
                    <a:cubicBezTo>
                      <a:pt x="13056" y="36626"/>
                      <a:pt x="13690" y="36738"/>
                      <a:pt x="13877" y="36812"/>
                    </a:cubicBezTo>
                    <a:cubicBezTo>
                      <a:pt x="13615" y="36663"/>
                      <a:pt x="13354" y="36514"/>
                      <a:pt x="13056" y="36365"/>
                    </a:cubicBezTo>
                    <a:cubicBezTo>
                      <a:pt x="12198" y="35917"/>
                      <a:pt x="12907" y="36216"/>
                      <a:pt x="13093" y="36402"/>
                    </a:cubicBezTo>
                    <a:cubicBezTo>
                      <a:pt x="12869" y="36178"/>
                      <a:pt x="12645" y="35954"/>
                      <a:pt x="12422" y="35768"/>
                    </a:cubicBezTo>
                    <a:cubicBezTo>
                      <a:pt x="12347" y="35693"/>
                      <a:pt x="11899" y="35096"/>
                      <a:pt x="12272" y="35619"/>
                    </a:cubicBezTo>
                    <a:cubicBezTo>
                      <a:pt x="12720" y="36216"/>
                      <a:pt x="12011" y="35171"/>
                      <a:pt x="11937" y="35022"/>
                    </a:cubicBezTo>
                    <a:cubicBezTo>
                      <a:pt x="11787" y="34761"/>
                      <a:pt x="11638" y="34462"/>
                      <a:pt x="11489" y="34201"/>
                    </a:cubicBezTo>
                    <a:cubicBezTo>
                      <a:pt x="11563" y="34350"/>
                      <a:pt x="11713" y="35022"/>
                      <a:pt x="11601" y="34425"/>
                    </a:cubicBezTo>
                    <a:cubicBezTo>
                      <a:pt x="11526" y="33903"/>
                      <a:pt x="11265" y="33343"/>
                      <a:pt x="11153" y="32821"/>
                    </a:cubicBezTo>
                    <a:cubicBezTo>
                      <a:pt x="10892" y="31776"/>
                      <a:pt x="11116" y="32634"/>
                      <a:pt x="11153" y="32895"/>
                    </a:cubicBezTo>
                    <a:cubicBezTo>
                      <a:pt x="11116" y="32560"/>
                      <a:pt x="11116" y="32261"/>
                      <a:pt x="11116" y="31925"/>
                    </a:cubicBezTo>
                    <a:cubicBezTo>
                      <a:pt x="11116" y="31590"/>
                      <a:pt x="11116" y="31291"/>
                      <a:pt x="11153" y="30955"/>
                    </a:cubicBezTo>
                    <a:cubicBezTo>
                      <a:pt x="11153" y="30321"/>
                      <a:pt x="11265" y="30545"/>
                      <a:pt x="11116" y="31030"/>
                    </a:cubicBezTo>
                    <a:cubicBezTo>
                      <a:pt x="11302" y="30321"/>
                      <a:pt x="11452" y="29612"/>
                      <a:pt x="11675" y="28903"/>
                    </a:cubicBezTo>
                    <a:cubicBezTo>
                      <a:pt x="11675" y="28903"/>
                      <a:pt x="12011" y="28045"/>
                      <a:pt x="11825" y="28493"/>
                    </a:cubicBezTo>
                    <a:cubicBezTo>
                      <a:pt x="11601" y="29015"/>
                      <a:pt x="12086" y="27971"/>
                      <a:pt x="12160" y="27859"/>
                    </a:cubicBezTo>
                    <a:cubicBezTo>
                      <a:pt x="12907" y="26479"/>
                      <a:pt x="13653" y="25434"/>
                      <a:pt x="14287" y="24762"/>
                    </a:cubicBezTo>
                    <a:cubicBezTo>
                      <a:pt x="16190" y="22598"/>
                      <a:pt x="18391" y="20733"/>
                      <a:pt x="20331" y="19390"/>
                    </a:cubicBezTo>
                    <a:cubicBezTo>
                      <a:pt x="23166" y="17338"/>
                      <a:pt x="26225" y="15585"/>
                      <a:pt x="29396" y="14092"/>
                    </a:cubicBezTo>
                    <a:cubicBezTo>
                      <a:pt x="30851" y="13421"/>
                      <a:pt x="31672" y="13085"/>
                      <a:pt x="33500" y="12451"/>
                    </a:cubicBezTo>
                    <a:cubicBezTo>
                      <a:pt x="35254" y="11854"/>
                      <a:pt x="37044" y="11332"/>
                      <a:pt x="38835" y="10884"/>
                    </a:cubicBezTo>
                    <a:cubicBezTo>
                      <a:pt x="41782" y="10138"/>
                      <a:pt x="43536" y="6855"/>
                      <a:pt x="42752" y="3982"/>
                    </a:cubicBezTo>
                    <a:cubicBezTo>
                      <a:pt x="41894" y="1110"/>
                      <a:pt x="38760" y="-569"/>
                      <a:pt x="35813" y="177"/>
                    </a:cubicBezTo>
                    <a:lnTo>
                      <a:pt x="35813" y="177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205" name="Google Shape;3205;p36"/>
            <p:cNvGrpSpPr/>
            <p:nvPr/>
          </p:nvGrpSpPr>
          <p:grpSpPr>
            <a:xfrm>
              <a:off x="1515961" y="2992182"/>
              <a:ext cx="70647" cy="36593"/>
              <a:chOff x="1515961" y="2992182"/>
              <a:chExt cx="70647" cy="36593"/>
            </a:xfrm>
          </p:grpSpPr>
          <p:sp>
            <p:nvSpPr>
              <p:cNvPr id="3206" name="Google Shape;3206;p36"/>
              <p:cNvSpPr/>
              <p:nvPr/>
            </p:nvSpPr>
            <p:spPr>
              <a:xfrm>
                <a:off x="1521313" y="2997734"/>
                <a:ext cx="59687" cy="25509"/>
              </a:xfrm>
              <a:custGeom>
                <a:rect b="b" l="l" r="r" t="t"/>
                <a:pathLst>
                  <a:path extrusionOk="0" h="25509" w="59687">
                    <a:moveTo>
                      <a:pt x="1567" y="142"/>
                    </a:moveTo>
                    <a:cubicBezTo>
                      <a:pt x="-1679" y="1560"/>
                      <a:pt x="1567" y="6298"/>
                      <a:pt x="4738" y="7865"/>
                    </a:cubicBezTo>
                    <a:cubicBezTo>
                      <a:pt x="17087" y="13834"/>
                      <a:pt x="29771" y="19132"/>
                      <a:pt x="42679" y="23721"/>
                    </a:cubicBezTo>
                    <a:cubicBezTo>
                      <a:pt x="47455" y="25400"/>
                      <a:pt x="53275" y="26817"/>
                      <a:pt x="57080" y="23497"/>
                    </a:cubicBezTo>
                    <a:cubicBezTo>
                      <a:pt x="60624" y="20438"/>
                      <a:pt x="60326" y="14469"/>
                      <a:pt x="57565" y="10700"/>
                    </a:cubicBezTo>
                    <a:cubicBezTo>
                      <a:pt x="54804" y="6932"/>
                      <a:pt x="50253" y="4881"/>
                      <a:pt x="45776" y="3463"/>
                    </a:cubicBezTo>
                    <a:cubicBezTo>
                      <a:pt x="31002" y="-1275"/>
                      <a:pt x="14699" y="-1163"/>
                      <a:pt x="0" y="3873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07" name="Google Shape;3207;p36"/>
              <p:cNvSpPr/>
              <p:nvPr/>
            </p:nvSpPr>
            <p:spPr>
              <a:xfrm>
                <a:off x="1515961" y="2992182"/>
                <a:ext cx="70647" cy="36593"/>
              </a:xfrm>
              <a:custGeom>
                <a:rect b="b" l="l" r="r" t="t"/>
                <a:pathLst>
                  <a:path extrusionOk="0" h="36593" w="70647">
                    <a:moveTo>
                      <a:pt x="4084" y="845"/>
                    </a:moveTo>
                    <a:cubicBezTo>
                      <a:pt x="-1363" y="3904"/>
                      <a:pt x="-654" y="10358"/>
                      <a:pt x="2890" y="14611"/>
                    </a:cubicBezTo>
                    <a:cubicBezTo>
                      <a:pt x="6359" y="18789"/>
                      <a:pt x="12291" y="20655"/>
                      <a:pt x="17104" y="22819"/>
                    </a:cubicBezTo>
                    <a:cubicBezTo>
                      <a:pt x="22812" y="25393"/>
                      <a:pt x="28595" y="27818"/>
                      <a:pt x="34415" y="30093"/>
                    </a:cubicBezTo>
                    <a:cubicBezTo>
                      <a:pt x="39712" y="32183"/>
                      <a:pt x="45159" y="34608"/>
                      <a:pt x="50718" y="35913"/>
                    </a:cubicBezTo>
                    <a:cubicBezTo>
                      <a:pt x="56127" y="37144"/>
                      <a:pt x="62134" y="36995"/>
                      <a:pt x="66424" y="33003"/>
                    </a:cubicBezTo>
                    <a:cubicBezTo>
                      <a:pt x="70267" y="29422"/>
                      <a:pt x="71386" y="23826"/>
                      <a:pt x="70192" y="18827"/>
                    </a:cubicBezTo>
                    <a:cubicBezTo>
                      <a:pt x="67469" y="7448"/>
                      <a:pt x="54225" y="3344"/>
                      <a:pt x="44114" y="1441"/>
                    </a:cubicBezTo>
                    <a:cubicBezTo>
                      <a:pt x="30721" y="-1095"/>
                      <a:pt x="16843" y="-312"/>
                      <a:pt x="3860" y="4016"/>
                    </a:cubicBezTo>
                    <a:cubicBezTo>
                      <a:pt x="-2930" y="6291"/>
                      <a:pt x="-20" y="17111"/>
                      <a:pt x="6844" y="14797"/>
                    </a:cubicBezTo>
                    <a:cubicBezTo>
                      <a:pt x="14940" y="12111"/>
                      <a:pt x="23297" y="10843"/>
                      <a:pt x="31840" y="11179"/>
                    </a:cubicBezTo>
                    <a:cubicBezTo>
                      <a:pt x="39414" y="11477"/>
                      <a:pt x="48181" y="12746"/>
                      <a:pt x="54859" y="16551"/>
                    </a:cubicBezTo>
                    <a:cubicBezTo>
                      <a:pt x="57060" y="17819"/>
                      <a:pt x="59112" y="19573"/>
                      <a:pt x="59448" y="22147"/>
                    </a:cubicBezTo>
                    <a:cubicBezTo>
                      <a:pt x="59783" y="24497"/>
                      <a:pt x="58403" y="25467"/>
                      <a:pt x="56015" y="25430"/>
                    </a:cubicBezTo>
                    <a:cubicBezTo>
                      <a:pt x="52434" y="25318"/>
                      <a:pt x="48778" y="23602"/>
                      <a:pt x="45457" y="22371"/>
                    </a:cubicBezTo>
                    <a:cubicBezTo>
                      <a:pt x="41205" y="20804"/>
                      <a:pt x="37026" y="19162"/>
                      <a:pt x="32848" y="17483"/>
                    </a:cubicBezTo>
                    <a:cubicBezTo>
                      <a:pt x="28296" y="15618"/>
                      <a:pt x="23782" y="13641"/>
                      <a:pt x="19305" y="11552"/>
                    </a:cubicBezTo>
                    <a:cubicBezTo>
                      <a:pt x="17104" y="10544"/>
                      <a:pt x="14679" y="9649"/>
                      <a:pt x="12627" y="8381"/>
                    </a:cubicBezTo>
                    <a:cubicBezTo>
                      <a:pt x="12142" y="8082"/>
                      <a:pt x="11769" y="7597"/>
                      <a:pt x="11247" y="7224"/>
                    </a:cubicBezTo>
                    <a:cubicBezTo>
                      <a:pt x="11247" y="7224"/>
                      <a:pt x="13784" y="8679"/>
                      <a:pt x="11098" y="6926"/>
                    </a:cubicBezTo>
                    <a:cubicBezTo>
                      <a:pt x="10911" y="6590"/>
                      <a:pt x="10874" y="6553"/>
                      <a:pt x="10986" y="6739"/>
                    </a:cubicBezTo>
                    <a:cubicBezTo>
                      <a:pt x="11769" y="7858"/>
                      <a:pt x="11359" y="9089"/>
                      <a:pt x="9717" y="10507"/>
                    </a:cubicBezTo>
                    <a:cubicBezTo>
                      <a:pt x="16022" y="7000"/>
                      <a:pt x="10389" y="-2700"/>
                      <a:pt x="4084" y="845"/>
                    </a:cubicBezTo>
                    <a:lnTo>
                      <a:pt x="4084" y="845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208" name="Google Shape;3208;p36"/>
            <p:cNvGrpSpPr/>
            <p:nvPr/>
          </p:nvGrpSpPr>
          <p:grpSpPr>
            <a:xfrm>
              <a:off x="1490490" y="2914445"/>
              <a:ext cx="58678" cy="47373"/>
              <a:chOff x="1490490" y="2914445"/>
              <a:chExt cx="58678" cy="47373"/>
            </a:xfrm>
          </p:grpSpPr>
          <p:sp>
            <p:nvSpPr>
              <p:cNvPr id="3209" name="Google Shape;3209;p36"/>
              <p:cNvSpPr/>
              <p:nvPr/>
            </p:nvSpPr>
            <p:spPr>
              <a:xfrm>
                <a:off x="1496056" y="2920022"/>
                <a:ext cx="47507" cy="36107"/>
              </a:xfrm>
              <a:custGeom>
                <a:rect b="b" l="l" r="r" t="t"/>
                <a:pathLst>
                  <a:path extrusionOk="0" h="36107" w="47507">
                    <a:moveTo>
                      <a:pt x="970" y="35063"/>
                    </a:moveTo>
                    <a:cubicBezTo>
                      <a:pt x="6305" y="20215"/>
                      <a:pt x="16117" y="5441"/>
                      <a:pt x="31226" y="890"/>
                    </a:cubicBezTo>
                    <a:cubicBezTo>
                      <a:pt x="36001" y="-528"/>
                      <a:pt x="41896" y="-566"/>
                      <a:pt x="45254" y="3128"/>
                    </a:cubicBezTo>
                    <a:cubicBezTo>
                      <a:pt x="49022" y="7232"/>
                      <a:pt x="47716" y="14208"/>
                      <a:pt x="43911" y="18312"/>
                    </a:cubicBezTo>
                    <a:cubicBezTo>
                      <a:pt x="40105" y="22416"/>
                      <a:pt x="34584" y="24356"/>
                      <a:pt x="29323" y="26147"/>
                    </a:cubicBezTo>
                    <a:cubicBezTo>
                      <a:pt x="19549" y="29467"/>
                      <a:pt x="9774" y="32787"/>
                      <a:pt x="0" y="36108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10" name="Google Shape;3210;p36"/>
              <p:cNvSpPr/>
              <p:nvPr/>
            </p:nvSpPr>
            <p:spPr>
              <a:xfrm>
                <a:off x="1490490" y="2914445"/>
                <a:ext cx="58678" cy="47373"/>
              </a:xfrm>
              <a:custGeom>
                <a:rect b="b" l="l" r="r" t="t"/>
                <a:pathLst>
                  <a:path extrusionOk="0" h="47373" w="58678">
                    <a:moveTo>
                      <a:pt x="11946" y="42133"/>
                    </a:moveTo>
                    <a:cubicBezTo>
                      <a:pt x="16237" y="30307"/>
                      <a:pt x="24183" y="17137"/>
                      <a:pt x="36084" y="12623"/>
                    </a:cubicBezTo>
                    <a:cubicBezTo>
                      <a:pt x="39143" y="11467"/>
                      <a:pt x="42165" y="10720"/>
                      <a:pt x="44777" y="11429"/>
                    </a:cubicBezTo>
                    <a:cubicBezTo>
                      <a:pt x="47015" y="12026"/>
                      <a:pt x="47575" y="13295"/>
                      <a:pt x="47500" y="15384"/>
                    </a:cubicBezTo>
                    <a:cubicBezTo>
                      <a:pt x="47463" y="16279"/>
                      <a:pt x="47164" y="17398"/>
                      <a:pt x="46530" y="18518"/>
                    </a:cubicBezTo>
                    <a:cubicBezTo>
                      <a:pt x="45896" y="19637"/>
                      <a:pt x="45224" y="20458"/>
                      <a:pt x="43993" y="21428"/>
                    </a:cubicBezTo>
                    <a:cubicBezTo>
                      <a:pt x="41158" y="23703"/>
                      <a:pt x="37502" y="24935"/>
                      <a:pt x="34107" y="26091"/>
                    </a:cubicBezTo>
                    <a:cubicBezTo>
                      <a:pt x="24108" y="29523"/>
                      <a:pt x="14110" y="32881"/>
                      <a:pt x="4112" y="36313"/>
                    </a:cubicBezTo>
                    <a:cubicBezTo>
                      <a:pt x="1239" y="37283"/>
                      <a:pt x="-626" y="40156"/>
                      <a:pt x="195" y="43215"/>
                    </a:cubicBezTo>
                    <a:cubicBezTo>
                      <a:pt x="978" y="46013"/>
                      <a:pt x="4186" y="48102"/>
                      <a:pt x="7096" y="47132"/>
                    </a:cubicBezTo>
                    <a:cubicBezTo>
                      <a:pt x="17542" y="43588"/>
                      <a:pt x="28063" y="40119"/>
                      <a:pt x="38472" y="36425"/>
                    </a:cubicBezTo>
                    <a:cubicBezTo>
                      <a:pt x="47985" y="33067"/>
                      <a:pt x="57349" y="27621"/>
                      <a:pt x="58580" y="16615"/>
                    </a:cubicBezTo>
                    <a:cubicBezTo>
                      <a:pt x="59103" y="11914"/>
                      <a:pt x="57536" y="6990"/>
                      <a:pt x="53880" y="3856"/>
                    </a:cubicBezTo>
                    <a:cubicBezTo>
                      <a:pt x="50074" y="573"/>
                      <a:pt x="44963" y="-434"/>
                      <a:pt x="40076" y="162"/>
                    </a:cubicBezTo>
                    <a:cubicBezTo>
                      <a:pt x="31010" y="1244"/>
                      <a:pt x="22691" y="6430"/>
                      <a:pt x="16498" y="12959"/>
                    </a:cubicBezTo>
                    <a:cubicBezTo>
                      <a:pt x="9447" y="20383"/>
                      <a:pt x="4671" y="29561"/>
                      <a:pt x="1202" y="39149"/>
                    </a:cubicBezTo>
                    <a:cubicBezTo>
                      <a:pt x="157" y="41984"/>
                      <a:pt x="2358" y="45267"/>
                      <a:pt x="5119" y="46050"/>
                    </a:cubicBezTo>
                    <a:cubicBezTo>
                      <a:pt x="8178" y="46909"/>
                      <a:pt x="10902" y="45006"/>
                      <a:pt x="11946" y="42133"/>
                    </a:cubicBezTo>
                    <a:lnTo>
                      <a:pt x="11946" y="42133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211" name="Google Shape;3211;p36"/>
            <p:cNvGrpSpPr/>
            <p:nvPr/>
          </p:nvGrpSpPr>
          <p:grpSpPr>
            <a:xfrm>
              <a:off x="1449307" y="2949151"/>
              <a:ext cx="45918" cy="51190"/>
              <a:chOff x="1449307" y="2949151"/>
              <a:chExt cx="45918" cy="51190"/>
            </a:xfrm>
          </p:grpSpPr>
          <p:sp>
            <p:nvSpPr>
              <p:cNvPr id="3212" name="Google Shape;3212;p36"/>
              <p:cNvSpPr/>
              <p:nvPr/>
            </p:nvSpPr>
            <p:spPr>
              <a:xfrm>
                <a:off x="1454929" y="2954787"/>
                <a:ext cx="34747" cy="40024"/>
              </a:xfrm>
              <a:custGeom>
                <a:rect b="b" l="l" r="r" t="t"/>
                <a:pathLst>
                  <a:path extrusionOk="0" h="40024" w="34747">
                    <a:moveTo>
                      <a:pt x="34748" y="634"/>
                    </a:moveTo>
                    <a:cubicBezTo>
                      <a:pt x="22026" y="3022"/>
                      <a:pt x="10424" y="10782"/>
                      <a:pt x="3373" y="21638"/>
                    </a:cubicBezTo>
                    <a:cubicBezTo>
                      <a:pt x="52" y="26712"/>
                      <a:pt x="-1888" y="34360"/>
                      <a:pt x="2738" y="38240"/>
                    </a:cubicBezTo>
                    <a:cubicBezTo>
                      <a:pt x="5760" y="40814"/>
                      <a:pt x="10498" y="40404"/>
                      <a:pt x="13856" y="38277"/>
                    </a:cubicBezTo>
                    <a:cubicBezTo>
                      <a:pt x="17214" y="36151"/>
                      <a:pt x="19452" y="32681"/>
                      <a:pt x="21392" y="29211"/>
                    </a:cubicBezTo>
                    <a:cubicBezTo>
                      <a:pt x="26503" y="20109"/>
                      <a:pt x="30234" y="10222"/>
                      <a:pt x="32435" y="0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13" name="Google Shape;3213;p36"/>
              <p:cNvSpPr/>
              <p:nvPr/>
            </p:nvSpPr>
            <p:spPr>
              <a:xfrm>
                <a:off x="1449307" y="2949151"/>
                <a:ext cx="45918" cy="51190"/>
              </a:xfrm>
              <a:custGeom>
                <a:rect b="b" l="l" r="r" t="t"/>
                <a:pathLst>
                  <a:path extrusionOk="0" h="51190" w="45918">
                    <a:moveTo>
                      <a:pt x="38877" y="861"/>
                    </a:moveTo>
                    <a:cubicBezTo>
                      <a:pt x="30893" y="2428"/>
                      <a:pt x="23320" y="5897"/>
                      <a:pt x="16866" y="10822"/>
                    </a:cubicBezTo>
                    <a:cubicBezTo>
                      <a:pt x="10337" y="15821"/>
                      <a:pt x="4293" y="22275"/>
                      <a:pt x="1383" y="30072"/>
                    </a:cubicBezTo>
                    <a:cubicBezTo>
                      <a:pt x="-34" y="33840"/>
                      <a:pt x="-557" y="38280"/>
                      <a:pt x="749" y="42160"/>
                    </a:cubicBezTo>
                    <a:cubicBezTo>
                      <a:pt x="2241" y="46637"/>
                      <a:pt x="6009" y="50106"/>
                      <a:pt x="10710" y="50927"/>
                    </a:cubicBezTo>
                    <a:cubicBezTo>
                      <a:pt x="20783" y="52718"/>
                      <a:pt x="27760" y="45070"/>
                      <a:pt x="32199" y="37049"/>
                    </a:cubicBezTo>
                    <a:cubicBezTo>
                      <a:pt x="37385" y="27685"/>
                      <a:pt x="41190" y="17537"/>
                      <a:pt x="43466" y="7091"/>
                    </a:cubicBezTo>
                    <a:cubicBezTo>
                      <a:pt x="44100" y="4144"/>
                      <a:pt x="42571" y="1047"/>
                      <a:pt x="39549" y="189"/>
                    </a:cubicBezTo>
                    <a:cubicBezTo>
                      <a:pt x="36751" y="-594"/>
                      <a:pt x="33318" y="1122"/>
                      <a:pt x="32647" y="4106"/>
                    </a:cubicBezTo>
                    <a:cubicBezTo>
                      <a:pt x="31043" y="11493"/>
                      <a:pt x="28655" y="18806"/>
                      <a:pt x="25521" y="25484"/>
                    </a:cubicBezTo>
                    <a:cubicBezTo>
                      <a:pt x="23954" y="28804"/>
                      <a:pt x="22275" y="32162"/>
                      <a:pt x="20224" y="35221"/>
                    </a:cubicBezTo>
                    <a:cubicBezTo>
                      <a:pt x="19477" y="36377"/>
                      <a:pt x="18731" y="37235"/>
                      <a:pt x="17500" y="38392"/>
                    </a:cubicBezTo>
                    <a:cubicBezTo>
                      <a:pt x="17052" y="38802"/>
                      <a:pt x="16866" y="38802"/>
                      <a:pt x="16194" y="39287"/>
                    </a:cubicBezTo>
                    <a:cubicBezTo>
                      <a:pt x="15448" y="39809"/>
                      <a:pt x="15709" y="39548"/>
                      <a:pt x="16045" y="39437"/>
                    </a:cubicBezTo>
                    <a:cubicBezTo>
                      <a:pt x="15523" y="39660"/>
                      <a:pt x="15001" y="39772"/>
                      <a:pt x="14478" y="39922"/>
                    </a:cubicBezTo>
                    <a:cubicBezTo>
                      <a:pt x="14292" y="39996"/>
                      <a:pt x="13434" y="40033"/>
                      <a:pt x="14329" y="39959"/>
                    </a:cubicBezTo>
                    <a:cubicBezTo>
                      <a:pt x="13956" y="39996"/>
                      <a:pt x="13620" y="39996"/>
                      <a:pt x="13247" y="39996"/>
                    </a:cubicBezTo>
                    <a:cubicBezTo>
                      <a:pt x="12986" y="39996"/>
                      <a:pt x="12240" y="39809"/>
                      <a:pt x="13135" y="39996"/>
                    </a:cubicBezTo>
                    <a:cubicBezTo>
                      <a:pt x="12799" y="39922"/>
                      <a:pt x="12464" y="39847"/>
                      <a:pt x="12128" y="39698"/>
                    </a:cubicBezTo>
                    <a:cubicBezTo>
                      <a:pt x="12538" y="39847"/>
                      <a:pt x="12613" y="40108"/>
                      <a:pt x="12016" y="39586"/>
                    </a:cubicBezTo>
                    <a:cubicBezTo>
                      <a:pt x="12314" y="39847"/>
                      <a:pt x="12576" y="39847"/>
                      <a:pt x="11904" y="39474"/>
                    </a:cubicBezTo>
                    <a:cubicBezTo>
                      <a:pt x="11717" y="39362"/>
                      <a:pt x="11232" y="38616"/>
                      <a:pt x="11829" y="39474"/>
                    </a:cubicBezTo>
                    <a:cubicBezTo>
                      <a:pt x="11755" y="39362"/>
                      <a:pt x="11121" y="38205"/>
                      <a:pt x="11419" y="38877"/>
                    </a:cubicBezTo>
                    <a:cubicBezTo>
                      <a:pt x="11643" y="39362"/>
                      <a:pt x="11195" y="37981"/>
                      <a:pt x="11121" y="37683"/>
                    </a:cubicBezTo>
                    <a:cubicBezTo>
                      <a:pt x="11344" y="38839"/>
                      <a:pt x="11195" y="37086"/>
                      <a:pt x="11158" y="36676"/>
                    </a:cubicBezTo>
                    <a:cubicBezTo>
                      <a:pt x="11121" y="35668"/>
                      <a:pt x="11158" y="36303"/>
                      <a:pt x="11121" y="36601"/>
                    </a:cubicBezTo>
                    <a:cubicBezTo>
                      <a:pt x="11158" y="36265"/>
                      <a:pt x="11232" y="35892"/>
                      <a:pt x="11307" y="35556"/>
                    </a:cubicBezTo>
                    <a:cubicBezTo>
                      <a:pt x="11494" y="34661"/>
                      <a:pt x="11792" y="33803"/>
                      <a:pt x="12091" y="32945"/>
                    </a:cubicBezTo>
                    <a:cubicBezTo>
                      <a:pt x="11755" y="33840"/>
                      <a:pt x="12576" y="31975"/>
                      <a:pt x="12650" y="31789"/>
                    </a:cubicBezTo>
                    <a:cubicBezTo>
                      <a:pt x="12986" y="31154"/>
                      <a:pt x="13359" y="30557"/>
                      <a:pt x="13732" y="29960"/>
                    </a:cubicBezTo>
                    <a:cubicBezTo>
                      <a:pt x="14142" y="29289"/>
                      <a:pt x="14627" y="28655"/>
                      <a:pt x="15075" y="28021"/>
                    </a:cubicBezTo>
                    <a:cubicBezTo>
                      <a:pt x="15112" y="27946"/>
                      <a:pt x="15709" y="27162"/>
                      <a:pt x="15262" y="27759"/>
                    </a:cubicBezTo>
                    <a:cubicBezTo>
                      <a:pt x="15560" y="27386"/>
                      <a:pt x="15859" y="27013"/>
                      <a:pt x="16194" y="26603"/>
                    </a:cubicBezTo>
                    <a:cubicBezTo>
                      <a:pt x="18284" y="24140"/>
                      <a:pt x="20597" y="21865"/>
                      <a:pt x="23133" y="19850"/>
                    </a:cubicBezTo>
                    <a:cubicBezTo>
                      <a:pt x="22574" y="20298"/>
                      <a:pt x="23357" y="19701"/>
                      <a:pt x="23395" y="19664"/>
                    </a:cubicBezTo>
                    <a:cubicBezTo>
                      <a:pt x="23880" y="19328"/>
                      <a:pt x="24327" y="18955"/>
                      <a:pt x="24812" y="18656"/>
                    </a:cubicBezTo>
                    <a:cubicBezTo>
                      <a:pt x="25521" y="18171"/>
                      <a:pt x="26267" y="17686"/>
                      <a:pt x="27051" y="17201"/>
                    </a:cubicBezTo>
                    <a:cubicBezTo>
                      <a:pt x="28655" y="16231"/>
                      <a:pt x="30297" y="15336"/>
                      <a:pt x="31975" y="14553"/>
                    </a:cubicBezTo>
                    <a:cubicBezTo>
                      <a:pt x="32348" y="14403"/>
                      <a:pt x="32684" y="14217"/>
                      <a:pt x="33057" y="14068"/>
                    </a:cubicBezTo>
                    <a:cubicBezTo>
                      <a:pt x="32386" y="14366"/>
                      <a:pt x="33393" y="13956"/>
                      <a:pt x="33617" y="13844"/>
                    </a:cubicBezTo>
                    <a:cubicBezTo>
                      <a:pt x="34438" y="13545"/>
                      <a:pt x="35258" y="13247"/>
                      <a:pt x="36116" y="12948"/>
                    </a:cubicBezTo>
                    <a:cubicBezTo>
                      <a:pt x="37982" y="12351"/>
                      <a:pt x="39885" y="11866"/>
                      <a:pt x="41824" y="11493"/>
                    </a:cubicBezTo>
                    <a:cubicBezTo>
                      <a:pt x="44809" y="10934"/>
                      <a:pt x="46488" y="7352"/>
                      <a:pt x="45742" y="4591"/>
                    </a:cubicBezTo>
                    <a:cubicBezTo>
                      <a:pt x="44921" y="1644"/>
                      <a:pt x="41862" y="264"/>
                      <a:pt x="38877" y="861"/>
                    </a:cubicBezTo>
                    <a:lnTo>
                      <a:pt x="38877" y="861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17" name="Shape 3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8" name="Google Shape;3218;p37"/>
          <p:cNvSpPr/>
          <p:nvPr/>
        </p:nvSpPr>
        <p:spPr>
          <a:xfrm>
            <a:off x="1423725" y="1599000"/>
            <a:ext cx="2310300" cy="220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3219" name="Google Shape;3219;p37"/>
          <p:cNvSpPr txBox="1"/>
          <p:nvPr>
            <p:ph idx="1" type="body"/>
          </p:nvPr>
        </p:nvSpPr>
        <p:spPr>
          <a:xfrm>
            <a:off x="8641250" y="706349"/>
            <a:ext cx="2072400" cy="26007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20" name="Google Shape;3220;p37"/>
          <p:cNvSpPr txBox="1"/>
          <p:nvPr>
            <p:ph idx="4" type="body"/>
          </p:nvPr>
        </p:nvSpPr>
        <p:spPr>
          <a:xfrm>
            <a:off x="6302350" y="3729659"/>
            <a:ext cx="2107200" cy="25731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21" name="Google Shape;3221;p37"/>
          <p:cNvSpPr txBox="1"/>
          <p:nvPr>
            <p:ph idx="5" type="body"/>
          </p:nvPr>
        </p:nvSpPr>
        <p:spPr>
          <a:xfrm>
            <a:off x="8641250" y="3729650"/>
            <a:ext cx="2072400" cy="25731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22" name="Google Shape;3222;p37"/>
          <p:cNvSpPr txBox="1"/>
          <p:nvPr>
            <p:ph idx="2" type="body"/>
          </p:nvPr>
        </p:nvSpPr>
        <p:spPr>
          <a:xfrm>
            <a:off x="6302350" y="706349"/>
            <a:ext cx="2107200" cy="26007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23" name="Google Shape;3223;p37"/>
          <p:cNvSpPr txBox="1"/>
          <p:nvPr>
            <p:ph idx="3" type="body"/>
          </p:nvPr>
        </p:nvSpPr>
        <p:spPr>
          <a:xfrm>
            <a:off x="3823575" y="716191"/>
            <a:ext cx="2072400" cy="26007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24" name="Google Shape;3224;p37"/>
          <p:cNvSpPr txBox="1"/>
          <p:nvPr>
            <p:ph idx="6" type="body"/>
          </p:nvPr>
        </p:nvSpPr>
        <p:spPr>
          <a:xfrm>
            <a:off x="1484675" y="3739396"/>
            <a:ext cx="2107200" cy="25731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25" name="Google Shape;3225;p37"/>
          <p:cNvSpPr txBox="1"/>
          <p:nvPr>
            <p:ph idx="7" type="body"/>
          </p:nvPr>
        </p:nvSpPr>
        <p:spPr>
          <a:xfrm>
            <a:off x="3823575" y="3739387"/>
            <a:ext cx="2072400" cy="25731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226" name="Google Shape;3226;p37"/>
          <p:cNvGrpSpPr/>
          <p:nvPr/>
        </p:nvGrpSpPr>
        <p:grpSpPr>
          <a:xfrm>
            <a:off x="9955409" y="2247359"/>
            <a:ext cx="3012529" cy="3041786"/>
            <a:chOff x="9955409" y="2247359"/>
            <a:chExt cx="3012529" cy="3041786"/>
          </a:xfrm>
        </p:grpSpPr>
        <p:grpSp>
          <p:nvGrpSpPr>
            <p:cNvPr id="3227" name="Google Shape;3227;p37"/>
            <p:cNvGrpSpPr/>
            <p:nvPr/>
          </p:nvGrpSpPr>
          <p:grpSpPr>
            <a:xfrm>
              <a:off x="9955409" y="2247359"/>
              <a:ext cx="3012529" cy="3041786"/>
              <a:chOff x="7943659" y="3498134"/>
              <a:chExt cx="3012529" cy="3041786"/>
            </a:xfrm>
          </p:grpSpPr>
          <p:grpSp>
            <p:nvGrpSpPr>
              <p:cNvPr id="3228" name="Google Shape;3228;p37"/>
              <p:cNvGrpSpPr/>
              <p:nvPr/>
            </p:nvGrpSpPr>
            <p:grpSpPr>
              <a:xfrm rot="-4134073">
                <a:off x="8266521" y="3861127"/>
                <a:ext cx="2366805" cy="2315781"/>
                <a:chOff x="-791626" y="5425125"/>
                <a:chExt cx="2937916" cy="2874579"/>
              </a:xfrm>
            </p:grpSpPr>
            <p:sp>
              <p:nvSpPr>
                <p:cNvPr id="3229" name="Google Shape;3229;p37"/>
                <p:cNvSpPr/>
                <p:nvPr/>
              </p:nvSpPr>
              <p:spPr>
                <a:xfrm>
                  <a:off x="1862553" y="5425125"/>
                  <a:ext cx="283737" cy="362996"/>
                </a:xfrm>
                <a:custGeom>
                  <a:rect b="b" l="l" r="r" t="t"/>
                  <a:pathLst>
                    <a:path extrusionOk="0" h="399996" w="312658">
                      <a:moveTo>
                        <a:pt x="177360" y="11814"/>
                      </a:moveTo>
                      <a:cubicBezTo>
                        <a:pt x="187113" y="5160"/>
                        <a:pt x="198067" y="-2239"/>
                        <a:pt x="207987" y="640"/>
                      </a:cubicBezTo>
                      <a:cubicBezTo>
                        <a:pt x="222343" y="3434"/>
                        <a:pt x="230723" y="17014"/>
                        <a:pt x="236881" y="29086"/>
                      </a:cubicBezTo>
                      <a:cubicBezTo>
                        <a:pt x="253704" y="65137"/>
                        <a:pt x="259617" y="105042"/>
                        <a:pt x="275217" y="141582"/>
                      </a:cubicBezTo>
                      <a:cubicBezTo>
                        <a:pt x="291080" y="181141"/>
                        <a:pt x="312450" y="220393"/>
                        <a:pt x="312634" y="264091"/>
                      </a:cubicBezTo>
                      <a:cubicBezTo>
                        <a:pt x="313266" y="290110"/>
                        <a:pt x="301582" y="315272"/>
                        <a:pt x="283434" y="333522"/>
                      </a:cubicBezTo>
                      <a:cubicBezTo>
                        <a:pt x="261840" y="356645"/>
                        <a:pt x="233578" y="371898"/>
                        <a:pt x="210720" y="393573"/>
                      </a:cubicBezTo>
                      <a:cubicBezTo>
                        <a:pt x="208640" y="395164"/>
                        <a:pt x="207906" y="397631"/>
                        <a:pt x="207111" y="399996"/>
                      </a:cubicBezTo>
                      <a:cubicBezTo>
                        <a:pt x="200586" y="387191"/>
                        <a:pt x="189004" y="378239"/>
                        <a:pt x="179359" y="367962"/>
                      </a:cubicBezTo>
                      <a:cubicBezTo>
                        <a:pt x="118818" y="306259"/>
                        <a:pt x="61826" y="241172"/>
                        <a:pt x="0" y="180733"/>
                      </a:cubicBezTo>
                      <a:lnTo>
                        <a:pt x="2468" y="182079"/>
                      </a:lnTo>
                      <a:cubicBezTo>
                        <a:pt x="12948" y="164400"/>
                        <a:pt x="32197" y="155468"/>
                        <a:pt x="46023" y="140950"/>
                      </a:cubicBezTo>
                      <a:cubicBezTo>
                        <a:pt x="56707" y="131856"/>
                        <a:pt x="63742" y="119152"/>
                        <a:pt x="75365" y="111139"/>
                      </a:cubicBezTo>
                      <a:cubicBezTo>
                        <a:pt x="83216" y="104858"/>
                        <a:pt x="88701" y="96070"/>
                        <a:pt x="96877" y="90136"/>
                      </a:cubicBezTo>
                      <a:cubicBezTo>
                        <a:pt x="111702" y="80104"/>
                        <a:pt x="124303" y="67196"/>
                        <a:pt x="136456" y="54146"/>
                      </a:cubicBezTo>
                      <a:cubicBezTo>
                        <a:pt x="140840" y="49680"/>
                        <a:pt x="144062" y="43950"/>
                        <a:pt x="149466" y="40566"/>
                      </a:cubicBezTo>
                      <a:cubicBezTo>
                        <a:pt x="161150" y="33633"/>
                        <a:pt x="168654" y="21867"/>
                        <a:pt x="177360" y="11814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  <a:effectLst>
                  <a:outerShdw blurRad="57150" rotWithShape="0" algn="bl" dir="1560000" dist="123825">
                    <a:srgbClr val="000000">
                      <a:alpha val="24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3230" name="Google Shape;3230;p37"/>
                <p:cNvGrpSpPr/>
                <p:nvPr/>
              </p:nvGrpSpPr>
              <p:grpSpPr>
                <a:xfrm>
                  <a:off x="-791626" y="5556610"/>
                  <a:ext cx="2882348" cy="2743094"/>
                  <a:chOff x="6071039" y="4021724"/>
                  <a:chExt cx="2882348" cy="2743094"/>
                </a:xfrm>
              </p:grpSpPr>
              <p:sp>
                <p:nvSpPr>
                  <p:cNvPr id="3231" name="Google Shape;3231;p37"/>
                  <p:cNvSpPr/>
                  <p:nvPr/>
                </p:nvSpPr>
                <p:spPr>
                  <a:xfrm>
                    <a:off x="6071039" y="4430249"/>
                    <a:ext cx="2434817" cy="2334569"/>
                  </a:xfrm>
                  <a:custGeom>
                    <a:rect b="b" l="l" r="r" t="t"/>
                    <a:pathLst>
                      <a:path extrusionOk="0" h="2334569" w="2434817">
                        <a:moveTo>
                          <a:pt x="1716207" y="12160"/>
                        </a:moveTo>
                        <a:cubicBezTo>
                          <a:pt x="1731725" y="-3337"/>
                          <a:pt x="1757866" y="-3541"/>
                          <a:pt x="1775362" y="8816"/>
                        </a:cubicBezTo>
                        <a:cubicBezTo>
                          <a:pt x="1822526" y="57468"/>
                          <a:pt x="1869241" y="106549"/>
                          <a:pt x="1915753" y="155834"/>
                        </a:cubicBezTo>
                        <a:cubicBezTo>
                          <a:pt x="2017463" y="262520"/>
                          <a:pt x="2118520" y="369796"/>
                          <a:pt x="2220271" y="476441"/>
                        </a:cubicBezTo>
                        <a:cubicBezTo>
                          <a:pt x="2233076" y="491041"/>
                          <a:pt x="2247493" y="504152"/>
                          <a:pt x="2260237" y="518833"/>
                        </a:cubicBezTo>
                        <a:cubicBezTo>
                          <a:pt x="2284706" y="543975"/>
                          <a:pt x="2308380" y="569851"/>
                          <a:pt x="2332870" y="594973"/>
                        </a:cubicBezTo>
                        <a:cubicBezTo>
                          <a:pt x="2345859" y="609838"/>
                          <a:pt x="2360438" y="623215"/>
                          <a:pt x="2373447" y="638059"/>
                        </a:cubicBezTo>
                        <a:cubicBezTo>
                          <a:pt x="2386824" y="652516"/>
                          <a:pt x="2401016" y="666199"/>
                          <a:pt x="2414087" y="680962"/>
                        </a:cubicBezTo>
                        <a:cubicBezTo>
                          <a:pt x="2419286" y="687181"/>
                          <a:pt x="2426403" y="691952"/>
                          <a:pt x="2430236" y="699252"/>
                        </a:cubicBezTo>
                        <a:cubicBezTo>
                          <a:pt x="2428585" y="706287"/>
                          <a:pt x="2434559" y="711935"/>
                          <a:pt x="2434579" y="718848"/>
                        </a:cubicBezTo>
                        <a:cubicBezTo>
                          <a:pt x="2436455" y="733550"/>
                          <a:pt x="2426933" y="746233"/>
                          <a:pt x="2417533" y="756408"/>
                        </a:cubicBezTo>
                        <a:cubicBezTo>
                          <a:pt x="2407256" y="766563"/>
                          <a:pt x="2395796" y="775453"/>
                          <a:pt x="2384193" y="784038"/>
                        </a:cubicBezTo>
                        <a:cubicBezTo>
                          <a:pt x="2352751" y="806570"/>
                          <a:pt x="2325447" y="834159"/>
                          <a:pt x="2296146" y="859280"/>
                        </a:cubicBezTo>
                        <a:cubicBezTo>
                          <a:pt x="1881945" y="1226765"/>
                          <a:pt x="1458181" y="1583301"/>
                          <a:pt x="1040412" y="1946728"/>
                        </a:cubicBezTo>
                        <a:cubicBezTo>
                          <a:pt x="984031" y="1996237"/>
                          <a:pt x="926936" y="2044951"/>
                          <a:pt x="871412" y="2095439"/>
                        </a:cubicBezTo>
                        <a:cubicBezTo>
                          <a:pt x="812237" y="2149883"/>
                          <a:pt x="754837" y="2206406"/>
                          <a:pt x="692237" y="2256996"/>
                        </a:cubicBezTo>
                        <a:cubicBezTo>
                          <a:pt x="662935" y="2280099"/>
                          <a:pt x="633083" y="2303671"/>
                          <a:pt x="598092" y="2317618"/>
                        </a:cubicBezTo>
                        <a:cubicBezTo>
                          <a:pt x="560267" y="2333238"/>
                          <a:pt x="518159" y="2338254"/>
                          <a:pt x="477724" y="2331872"/>
                        </a:cubicBezTo>
                        <a:cubicBezTo>
                          <a:pt x="430519" y="2324898"/>
                          <a:pt x="386210" y="2304915"/>
                          <a:pt x="345979" y="2279814"/>
                        </a:cubicBezTo>
                        <a:cubicBezTo>
                          <a:pt x="284459" y="2241275"/>
                          <a:pt x="231443" y="2190828"/>
                          <a:pt x="182321" y="2137750"/>
                        </a:cubicBezTo>
                        <a:cubicBezTo>
                          <a:pt x="132282" y="2082552"/>
                          <a:pt x="80917" y="2027313"/>
                          <a:pt x="43867" y="1962184"/>
                        </a:cubicBezTo>
                        <a:cubicBezTo>
                          <a:pt x="23802" y="1926847"/>
                          <a:pt x="8488" y="1888573"/>
                          <a:pt x="414" y="1848688"/>
                        </a:cubicBezTo>
                        <a:cubicBezTo>
                          <a:pt x="-361" y="1835088"/>
                          <a:pt x="210" y="1821426"/>
                          <a:pt x="108" y="1807825"/>
                        </a:cubicBezTo>
                        <a:cubicBezTo>
                          <a:pt x="4023" y="1766227"/>
                          <a:pt x="18704" y="1726119"/>
                          <a:pt x="39870" y="1690251"/>
                        </a:cubicBezTo>
                        <a:cubicBezTo>
                          <a:pt x="43989" y="1683563"/>
                          <a:pt x="47292" y="1676140"/>
                          <a:pt x="53267" y="1670859"/>
                        </a:cubicBezTo>
                        <a:cubicBezTo>
                          <a:pt x="79510" y="1646839"/>
                          <a:pt x="105264" y="1622268"/>
                          <a:pt x="129325" y="1596065"/>
                        </a:cubicBezTo>
                        <a:cubicBezTo>
                          <a:pt x="138114" y="1587195"/>
                          <a:pt x="145781" y="1577224"/>
                          <a:pt x="155527" y="1569374"/>
                        </a:cubicBezTo>
                        <a:cubicBezTo>
                          <a:pt x="167028" y="1559871"/>
                          <a:pt x="177713" y="1549390"/>
                          <a:pt x="187296" y="1537951"/>
                        </a:cubicBezTo>
                        <a:cubicBezTo>
                          <a:pt x="196962" y="1525859"/>
                          <a:pt x="209747" y="1516908"/>
                          <a:pt x="220574" y="1505938"/>
                        </a:cubicBezTo>
                        <a:cubicBezTo>
                          <a:pt x="233849" y="1493356"/>
                          <a:pt x="244717" y="1478491"/>
                          <a:pt x="258094" y="1465992"/>
                        </a:cubicBezTo>
                        <a:cubicBezTo>
                          <a:pt x="482638" y="1244648"/>
                          <a:pt x="705205" y="1021286"/>
                          <a:pt x="927793" y="797965"/>
                        </a:cubicBezTo>
                        <a:cubicBezTo>
                          <a:pt x="1041982" y="683755"/>
                          <a:pt x="1156212" y="569607"/>
                          <a:pt x="1271013" y="456029"/>
                        </a:cubicBezTo>
                        <a:cubicBezTo>
                          <a:pt x="1321664" y="405358"/>
                          <a:pt x="1373028" y="355461"/>
                          <a:pt x="1424210" y="305340"/>
                        </a:cubicBezTo>
                        <a:cubicBezTo>
                          <a:pt x="1522922" y="209014"/>
                          <a:pt x="1620023" y="111015"/>
                          <a:pt x="1716207" y="12160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  <a:effectLst>
                    <a:outerShdw blurRad="57150" rotWithShape="0" algn="bl" dir="1560000" dist="123825">
                      <a:srgbClr val="000000">
                        <a:alpha val="24000"/>
                      </a:srgbClr>
                    </a:outerShdw>
                  </a:effectLst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232" name="Google Shape;3232;p37"/>
                  <p:cNvSpPr/>
                  <p:nvPr/>
                </p:nvSpPr>
                <p:spPr>
                  <a:xfrm>
                    <a:off x="7842737" y="4021724"/>
                    <a:ext cx="1110650" cy="1111462"/>
                  </a:xfrm>
                  <a:custGeom>
                    <a:rect b="b" l="l" r="r" t="t"/>
                    <a:pathLst>
                      <a:path extrusionOk="0" h="1111462" w="1110650">
                        <a:moveTo>
                          <a:pt x="845135" y="16231"/>
                        </a:moveTo>
                        <a:cubicBezTo>
                          <a:pt x="861550" y="7911"/>
                          <a:pt x="879270" y="-1346"/>
                          <a:pt x="898192" y="163"/>
                        </a:cubicBezTo>
                        <a:cubicBezTo>
                          <a:pt x="960017" y="60602"/>
                          <a:pt x="1017010" y="125689"/>
                          <a:pt x="1077551" y="187392"/>
                        </a:cubicBezTo>
                        <a:cubicBezTo>
                          <a:pt x="1087196" y="197669"/>
                          <a:pt x="1098778" y="206621"/>
                          <a:pt x="1105303" y="219426"/>
                        </a:cubicBezTo>
                        <a:cubicBezTo>
                          <a:pt x="1110849" y="227297"/>
                          <a:pt x="1112399" y="237982"/>
                          <a:pt x="1108443" y="246873"/>
                        </a:cubicBezTo>
                        <a:cubicBezTo>
                          <a:pt x="1102774" y="259515"/>
                          <a:pt x="1092069" y="268772"/>
                          <a:pt x="1082139" y="278010"/>
                        </a:cubicBezTo>
                        <a:cubicBezTo>
                          <a:pt x="1051348" y="304864"/>
                          <a:pt x="1021537" y="333269"/>
                          <a:pt x="997088" y="366139"/>
                        </a:cubicBezTo>
                        <a:cubicBezTo>
                          <a:pt x="903983" y="494643"/>
                          <a:pt x="836183" y="643619"/>
                          <a:pt x="813814" y="801465"/>
                        </a:cubicBezTo>
                        <a:cubicBezTo>
                          <a:pt x="811796" y="814882"/>
                          <a:pt x="810450" y="828401"/>
                          <a:pt x="808941" y="841880"/>
                        </a:cubicBezTo>
                        <a:cubicBezTo>
                          <a:pt x="806678" y="859436"/>
                          <a:pt x="800928" y="876932"/>
                          <a:pt x="803476" y="894794"/>
                        </a:cubicBezTo>
                        <a:cubicBezTo>
                          <a:pt x="806963" y="916531"/>
                          <a:pt x="811225" y="938227"/>
                          <a:pt x="812530" y="960249"/>
                        </a:cubicBezTo>
                        <a:cubicBezTo>
                          <a:pt x="813182" y="973585"/>
                          <a:pt x="811021" y="987410"/>
                          <a:pt x="804312" y="999134"/>
                        </a:cubicBezTo>
                        <a:cubicBezTo>
                          <a:pt x="795707" y="1014407"/>
                          <a:pt x="782290" y="1026071"/>
                          <a:pt x="770443" y="1038713"/>
                        </a:cubicBezTo>
                        <a:cubicBezTo>
                          <a:pt x="751765" y="1058024"/>
                          <a:pt x="736125" y="1080535"/>
                          <a:pt x="714266" y="1096562"/>
                        </a:cubicBezTo>
                        <a:cubicBezTo>
                          <a:pt x="698810" y="1108063"/>
                          <a:pt x="677155" y="1116688"/>
                          <a:pt x="658538" y="1107777"/>
                        </a:cubicBezTo>
                        <a:cubicBezTo>
                          <a:pt x="654704" y="1100477"/>
                          <a:pt x="647588" y="1095706"/>
                          <a:pt x="642388" y="1089487"/>
                        </a:cubicBezTo>
                        <a:cubicBezTo>
                          <a:pt x="629317" y="1074724"/>
                          <a:pt x="615125" y="1061041"/>
                          <a:pt x="601749" y="1046584"/>
                        </a:cubicBezTo>
                        <a:cubicBezTo>
                          <a:pt x="588740" y="1031740"/>
                          <a:pt x="574160" y="1018363"/>
                          <a:pt x="561171" y="1003498"/>
                        </a:cubicBezTo>
                        <a:cubicBezTo>
                          <a:pt x="536682" y="978376"/>
                          <a:pt x="513008" y="952500"/>
                          <a:pt x="488539" y="927358"/>
                        </a:cubicBezTo>
                        <a:cubicBezTo>
                          <a:pt x="475794" y="912677"/>
                          <a:pt x="461378" y="899566"/>
                          <a:pt x="448572" y="884966"/>
                        </a:cubicBezTo>
                        <a:cubicBezTo>
                          <a:pt x="346822" y="778321"/>
                          <a:pt x="245764" y="671045"/>
                          <a:pt x="144054" y="564359"/>
                        </a:cubicBezTo>
                        <a:cubicBezTo>
                          <a:pt x="97543" y="515074"/>
                          <a:pt x="50827" y="465993"/>
                          <a:pt x="3663" y="417341"/>
                        </a:cubicBezTo>
                        <a:cubicBezTo>
                          <a:pt x="-1557" y="406941"/>
                          <a:pt x="-904" y="394462"/>
                          <a:pt x="3765" y="384022"/>
                        </a:cubicBezTo>
                        <a:cubicBezTo>
                          <a:pt x="11065" y="367424"/>
                          <a:pt x="24176" y="354353"/>
                          <a:pt x="37410" y="342322"/>
                        </a:cubicBezTo>
                        <a:cubicBezTo>
                          <a:pt x="55109" y="325949"/>
                          <a:pt x="75480" y="312695"/>
                          <a:pt x="92690" y="295750"/>
                        </a:cubicBezTo>
                        <a:cubicBezTo>
                          <a:pt x="106107" y="283107"/>
                          <a:pt x="123582" y="275318"/>
                          <a:pt x="141608" y="272035"/>
                        </a:cubicBezTo>
                        <a:cubicBezTo>
                          <a:pt x="165016" y="267631"/>
                          <a:pt x="188935" y="269364"/>
                          <a:pt x="212547" y="270587"/>
                        </a:cubicBezTo>
                        <a:cubicBezTo>
                          <a:pt x="256307" y="273993"/>
                          <a:pt x="300208" y="269629"/>
                          <a:pt x="343620" y="264266"/>
                        </a:cubicBezTo>
                        <a:cubicBezTo>
                          <a:pt x="434360" y="252093"/>
                          <a:pt x="523529" y="225972"/>
                          <a:pt x="605154" y="184252"/>
                        </a:cubicBezTo>
                        <a:cubicBezTo>
                          <a:pt x="643815" y="164595"/>
                          <a:pt x="680723" y="141329"/>
                          <a:pt x="714490" y="114046"/>
                        </a:cubicBezTo>
                        <a:cubicBezTo>
                          <a:pt x="755721" y="78566"/>
                          <a:pt x="797359" y="42760"/>
                          <a:pt x="845135" y="16231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  <a:effectLst>
                    <a:outerShdw blurRad="57150" rotWithShape="0" algn="bl" dir="1560000" dist="123825">
                      <a:srgbClr val="000000">
                        <a:alpha val="24000"/>
                      </a:srgbClr>
                    </a:outerShdw>
                  </a:effectLst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  <p:grpSp>
            <p:nvGrpSpPr>
              <p:cNvPr id="3233" name="Google Shape;3233;p37"/>
              <p:cNvGrpSpPr/>
              <p:nvPr/>
            </p:nvGrpSpPr>
            <p:grpSpPr>
              <a:xfrm rot="-4134073">
                <a:off x="8266521" y="3861147"/>
                <a:ext cx="2366805" cy="2315781"/>
                <a:chOff x="-791626" y="5425125"/>
                <a:chExt cx="2937916" cy="2874579"/>
              </a:xfrm>
            </p:grpSpPr>
            <p:sp>
              <p:nvSpPr>
                <p:cNvPr id="3234" name="Google Shape;3234;p37"/>
                <p:cNvSpPr/>
                <p:nvPr/>
              </p:nvSpPr>
              <p:spPr>
                <a:xfrm>
                  <a:off x="1862553" y="5425125"/>
                  <a:ext cx="283737" cy="362996"/>
                </a:xfrm>
                <a:custGeom>
                  <a:rect b="b" l="l" r="r" t="t"/>
                  <a:pathLst>
                    <a:path extrusionOk="0" h="399996" w="312658">
                      <a:moveTo>
                        <a:pt x="177360" y="11814"/>
                      </a:moveTo>
                      <a:cubicBezTo>
                        <a:pt x="187113" y="5160"/>
                        <a:pt x="198067" y="-2239"/>
                        <a:pt x="207987" y="640"/>
                      </a:cubicBezTo>
                      <a:cubicBezTo>
                        <a:pt x="222343" y="3434"/>
                        <a:pt x="230723" y="17014"/>
                        <a:pt x="236881" y="29086"/>
                      </a:cubicBezTo>
                      <a:cubicBezTo>
                        <a:pt x="253704" y="65137"/>
                        <a:pt x="259617" y="105042"/>
                        <a:pt x="275217" y="141582"/>
                      </a:cubicBezTo>
                      <a:cubicBezTo>
                        <a:pt x="291080" y="181141"/>
                        <a:pt x="312450" y="220393"/>
                        <a:pt x="312634" y="264091"/>
                      </a:cubicBezTo>
                      <a:cubicBezTo>
                        <a:pt x="313266" y="290110"/>
                        <a:pt x="301582" y="315272"/>
                        <a:pt x="283434" y="333522"/>
                      </a:cubicBezTo>
                      <a:cubicBezTo>
                        <a:pt x="261840" y="356645"/>
                        <a:pt x="233578" y="371898"/>
                        <a:pt x="210720" y="393573"/>
                      </a:cubicBezTo>
                      <a:cubicBezTo>
                        <a:pt x="208640" y="395164"/>
                        <a:pt x="207906" y="397631"/>
                        <a:pt x="207111" y="399996"/>
                      </a:cubicBezTo>
                      <a:cubicBezTo>
                        <a:pt x="200586" y="387191"/>
                        <a:pt x="189004" y="378239"/>
                        <a:pt x="179359" y="367962"/>
                      </a:cubicBezTo>
                      <a:cubicBezTo>
                        <a:pt x="118818" y="306259"/>
                        <a:pt x="61826" y="241172"/>
                        <a:pt x="0" y="180733"/>
                      </a:cubicBezTo>
                      <a:lnTo>
                        <a:pt x="2468" y="182079"/>
                      </a:lnTo>
                      <a:cubicBezTo>
                        <a:pt x="12948" y="164400"/>
                        <a:pt x="32197" y="155468"/>
                        <a:pt x="46023" y="140950"/>
                      </a:cubicBezTo>
                      <a:cubicBezTo>
                        <a:pt x="56707" y="131856"/>
                        <a:pt x="63742" y="119152"/>
                        <a:pt x="75365" y="111139"/>
                      </a:cubicBezTo>
                      <a:cubicBezTo>
                        <a:pt x="83216" y="104858"/>
                        <a:pt x="88701" y="96070"/>
                        <a:pt x="96877" y="90136"/>
                      </a:cubicBezTo>
                      <a:cubicBezTo>
                        <a:pt x="111702" y="80104"/>
                        <a:pt x="124303" y="67196"/>
                        <a:pt x="136456" y="54146"/>
                      </a:cubicBezTo>
                      <a:cubicBezTo>
                        <a:pt x="140840" y="49680"/>
                        <a:pt x="144062" y="43950"/>
                        <a:pt x="149466" y="40566"/>
                      </a:cubicBezTo>
                      <a:cubicBezTo>
                        <a:pt x="161150" y="33633"/>
                        <a:pt x="168654" y="21867"/>
                        <a:pt x="177360" y="11814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3235" name="Google Shape;3235;p37"/>
                <p:cNvGrpSpPr/>
                <p:nvPr/>
              </p:nvGrpSpPr>
              <p:grpSpPr>
                <a:xfrm>
                  <a:off x="-791626" y="5556610"/>
                  <a:ext cx="2882348" cy="2743094"/>
                  <a:chOff x="6071039" y="4021724"/>
                  <a:chExt cx="2882348" cy="2743094"/>
                </a:xfrm>
              </p:grpSpPr>
              <p:sp>
                <p:nvSpPr>
                  <p:cNvPr id="3236" name="Google Shape;3236;p37"/>
                  <p:cNvSpPr/>
                  <p:nvPr/>
                </p:nvSpPr>
                <p:spPr>
                  <a:xfrm>
                    <a:off x="6071039" y="4430249"/>
                    <a:ext cx="2434817" cy="2334569"/>
                  </a:xfrm>
                  <a:custGeom>
                    <a:rect b="b" l="l" r="r" t="t"/>
                    <a:pathLst>
                      <a:path extrusionOk="0" h="2334569" w="2434817">
                        <a:moveTo>
                          <a:pt x="1716207" y="12160"/>
                        </a:moveTo>
                        <a:cubicBezTo>
                          <a:pt x="1731725" y="-3337"/>
                          <a:pt x="1757866" y="-3541"/>
                          <a:pt x="1775362" y="8816"/>
                        </a:cubicBezTo>
                        <a:cubicBezTo>
                          <a:pt x="1822526" y="57468"/>
                          <a:pt x="1869241" y="106549"/>
                          <a:pt x="1915753" y="155834"/>
                        </a:cubicBezTo>
                        <a:cubicBezTo>
                          <a:pt x="2017463" y="262520"/>
                          <a:pt x="2118520" y="369796"/>
                          <a:pt x="2220271" y="476441"/>
                        </a:cubicBezTo>
                        <a:cubicBezTo>
                          <a:pt x="2233076" y="491041"/>
                          <a:pt x="2247493" y="504152"/>
                          <a:pt x="2260237" y="518833"/>
                        </a:cubicBezTo>
                        <a:cubicBezTo>
                          <a:pt x="2284706" y="543975"/>
                          <a:pt x="2308380" y="569851"/>
                          <a:pt x="2332870" y="594973"/>
                        </a:cubicBezTo>
                        <a:cubicBezTo>
                          <a:pt x="2345859" y="609838"/>
                          <a:pt x="2360438" y="623215"/>
                          <a:pt x="2373447" y="638059"/>
                        </a:cubicBezTo>
                        <a:cubicBezTo>
                          <a:pt x="2386824" y="652516"/>
                          <a:pt x="2401016" y="666199"/>
                          <a:pt x="2414087" y="680962"/>
                        </a:cubicBezTo>
                        <a:cubicBezTo>
                          <a:pt x="2419286" y="687181"/>
                          <a:pt x="2426403" y="691952"/>
                          <a:pt x="2430236" y="699252"/>
                        </a:cubicBezTo>
                        <a:cubicBezTo>
                          <a:pt x="2428585" y="706287"/>
                          <a:pt x="2434559" y="711935"/>
                          <a:pt x="2434579" y="718848"/>
                        </a:cubicBezTo>
                        <a:cubicBezTo>
                          <a:pt x="2436455" y="733550"/>
                          <a:pt x="2426933" y="746233"/>
                          <a:pt x="2417533" y="756408"/>
                        </a:cubicBezTo>
                        <a:cubicBezTo>
                          <a:pt x="2407256" y="766563"/>
                          <a:pt x="2395796" y="775453"/>
                          <a:pt x="2384193" y="784038"/>
                        </a:cubicBezTo>
                        <a:cubicBezTo>
                          <a:pt x="2352751" y="806570"/>
                          <a:pt x="2325447" y="834159"/>
                          <a:pt x="2296146" y="859280"/>
                        </a:cubicBezTo>
                        <a:cubicBezTo>
                          <a:pt x="1881945" y="1226765"/>
                          <a:pt x="1458181" y="1583301"/>
                          <a:pt x="1040412" y="1946728"/>
                        </a:cubicBezTo>
                        <a:cubicBezTo>
                          <a:pt x="984031" y="1996237"/>
                          <a:pt x="926936" y="2044951"/>
                          <a:pt x="871412" y="2095439"/>
                        </a:cubicBezTo>
                        <a:cubicBezTo>
                          <a:pt x="812237" y="2149883"/>
                          <a:pt x="754837" y="2206406"/>
                          <a:pt x="692237" y="2256996"/>
                        </a:cubicBezTo>
                        <a:cubicBezTo>
                          <a:pt x="662935" y="2280099"/>
                          <a:pt x="633083" y="2303671"/>
                          <a:pt x="598092" y="2317618"/>
                        </a:cubicBezTo>
                        <a:cubicBezTo>
                          <a:pt x="560267" y="2333238"/>
                          <a:pt x="518159" y="2338254"/>
                          <a:pt x="477724" y="2331872"/>
                        </a:cubicBezTo>
                        <a:cubicBezTo>
                          <a:pt x="430519" y="2324898"/>
                          <a:pt x="386210" y="2304915"/>
                          <a:pt x="345979" y="2279814"/>
                        </a:cubicBezTo>
                        <a:cubicBezTo>
                          <a:pt x="284459" y="2241275"/>
                          <a:pt x="231443" y="2190828"/>
                          <a:pt x="182321" y="2137750"/>
                        </a:cubicBezTo>
                        <a:cubicBezTo>
                          <a:pt x="132282" y="2082552"/>
                          <a:pt x="80917" y="2027313"/>
                          <a:pt x="43867" y="1962184"/>
                        </a:cubicBezTo>
                        <a:cubicBezTo>
                          <a:pt x="23802" y="1926847"/>
                          <a:pt x="8488" y="1888573"/>
                          <a:pt x="414" y="1848688"/>
                        </a:cubicBezTo>
                        <a:cubicBezTo>
                          <a:pt x="-361" y="1835088"/>
                          <a:pt x="210" y="1821426"/>
                          <a:pt x="108" y="1807825"/>
                        </a:cubicBezTo>
                        <a:cubicBezTo>
                          <a:pt x="4023" y="1766227"/>
                          <a:pt x="18704" y="1726119"/>
                          <a:pt x="39870" y="1690251"/>
                        </a:cubicBezTo>
                        <a:cubicBezTo>
                          <a:pt x="43989" y="1683563"/>
                          <a:pt x="47292" y="1676140"/>
                          <a:pt x="53267" y="1670859"/>
                        </a:cubicBezTo>
                        <a:cubicBezTo>
                          <a:pt x="79510" y="1646839"/>
                          <a:pt x="105264" y="1622268"/>
                          <a:pt x="129325" y="1596065"/>
                        </a:cubicBezTo>
                        <a:cubicBezTo>
                          <a:pt x="138114" y="1587195"/>
                          <a:pt x="145781" y="1577224"/>
                          <a:pt x="155527" y="1569374"/>
                        </a:cubicBezTo>
                        <a:cubicBezTo>
                          <a:pt x="167028" y="1559871"/>
                          <a:pt x="177713" y="1549390"/>
                          <a:pt x="187296" y="1537951"/>
                        </a:cubicBezTo>
                        <a:cubicBezTo>
                          <a:pt x="196962" y="1525859"/>
                          <a:pt x="209747" y="1516908"/>
                          <a:pt x="220574" y="1505938"/>
                        </a:cubicBezTo>
                        <a:cubicBezTo>
                          <a:pt x="233849" y="1493356"/>
                          <a:pt x="244717" y="1478491"/>
                          <a:pt x="258094" y="1465992"/>
                        </a:cubicBezTo>
                        <a:cubicBezTo>
                          <a:pt x="482638" y="1244648"/>
                          <a:pt x="705205" y="1021286"/>
                          <a:pt x="927793" y="797965"/>
                        </a:cubicBezTo>
                        <a:cubicBezTo>
                          <a:pt x="1041982" y="683755"/>
                          <a:pt x="1156212" y="569607"/>
                          <a:pt x="1271013" y="456029"/>
                        </a:cubicBezTo>
                        <a:cubicBezTo>
                          <a:pt x="1321664" y="405358"/>
                          <a:pt x="1373028" y="355461"/>
                          <a:pt x="1424210" y="305340"/>
                        </a:cubicBezTo>
                        <a:cubicBezTo>
                          <a:pt x="1522922" y="209014"/>
                          <a:pt x="1620023" y="111015"/>
                          <a:pt x="1716207" y="12160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237" name="Google Shape;3237;p37"/>
                  <p:cNvSpPr/>
                  <p:nvPr/>
                </p:nvSpPr>
                <p:spPr>
                  <a:xfrm>
                    <a:off x="7842737" y="4021724"/>
                    <a:ext cx="1110650" cy="1111462"/>
                  </a:xfrm>
                  <a:custGeom>
                    <a:rect b="b" l="l" r="r" t="t"/>
                    <a:pathLst>
                      <a:path extrusionOk="0" h="1111462" w="1110650">
                        <a:moveTo>
                          <a:pt x="845135" y="16231"/>
                        </a:moveTo>
                        <a:cubicBezTo>
                          <a:pt x="861550" y="7911"/>
                          <a:pt x="879270" y="-1346"/>
                          <a:pt x="898192" y="163"/>
                        </a:cubicBezTo>
                        <a:cubicBezTo>
                          <a:pt x="960017" y="60602"/>
                          <a:pt x="1017010" y="125689"/>
                          <a:pt x="1077551" y="187392"/>
                        </a:cubicBezTo>
                        <a:cubicBezTo>
                          <a:pt x="1087196" y="197669"/>
                          <a:pt x="1098778" y="206621"/>
                          <a:pt x="1105303" y="219426"/>
                        </a:cubicBezTo>
                        <a:cubicBezTo>
                          <a:pt x="1110849" y="227297"/>
                          <a:pt x="1112399" y="237982"/>
                          <a:pt x="1108443" y="246873"/>
                        </a:cubicBezTo>
                        <a:cubicBezTo>
                          <a:pt x="1102774" y="259515"/>
                          <a:pt x="1092069" y="268772"/>
                          <a:pt x="1082139" y="278010"/>
                        </a:cubicBezTo>
                        <a:cubicBezTo>
                          <a:pt x="1051348" y="304864"/>
                          <a:pt x="1021537" y="333269"/>
                          <a:pt x="997088" y="366139"/>
                        </a:cubicBezTo>
                        <a:cubicBezTo>
                          <a:pt x="903983" y="494643"/>
                          <a:pt x="836183" y="643619"/>
                          <a:pt x="813814" y="801465"/>
                        </a:cubicBezTo>
                        <a:cubicBezTo>
                          <a:pt x="811796" y="814882"/>
                          <a:pt x="810450" y="828401"/>
                          <a:pt x="808941" y="841880"/>
                        </a:cubicBezTo>
                        <a:cubicBezTo>
                          <a:pt x="806678" y="859436"/>
                          <a:pt x="800928" y="876932"/>
                          <a:pt x="803476" y="894794"/>
                        </a:cubicBezTo>
                        <a:cubicBezTo>
                          <a:pt x="806963" y="916531"/>
                          <a:pt x="811225" y="938227"/>
                          <a:pt x="812530" y="960249"/>
                        </a:cubicBezTo>
                        <a:cubicBezTo>
                          <a:pt x="813182" y="973585"/>
                          <a:pt x="811021" y="987410"/>
                          <a:pt x="804312" y="999134"/>
                        </a:cubicBezTo>
                        <a:cubicBezTo>
                          <a:pt x="795707" y="1014407"/>
                          <a:pt x="782290" y="1026071"/>
                          <a:pt x="770443" y="1038713"/>
                        </a:cubicBezTo>
                        <a:cubicBezTo>
                          <a:pt x="751765" y="1058024"/>
                          <a:pt x="736125" y="1080535"/>
                          <a:pt x="714266" y="1096562"/>
                        </a:cubicBezTo>
                        <a:cubicBezTo>
                          <a:pt x="698810" y="1108063"/>
                          <a:pt x="677155" y="1116688"/>
                          <a:pt x="658538" y="1107777"/>
                        </a:cubicBezTo>
                        <a:cubicBezTo>
                          <a:pt x="654704" y="1100477"/>
                          <a:pt x="647588" y="1095706"/>
                          <a:pt x="642388" y="1089487"/>
                        </a:cubicBezTo>
                        <a:cubicBezTo>
                          <a:pt x="629317" y="1074724"/>
                          <a:pt x="615125" y="1061041"/>
                          <a:pt x="601749" y="1046584"/>
                        </a:cubicBezTo>
                        <a:cubicBezTo>
                          <a:pt x="588740" y="1031740"/>
                          <a:pt x="574160" y="1018363"/>
                          <a:pt x="561171" y="1003498"/>
                        </a:cubicBezTo>
                        <a:cubicBezTo>
                          <a:pt x="536682" y="978376"/>
                          <a:pt x="513008" y="952500"/>
                          <a:pt x="488539" y="927358"/>
                        </a:cubicBezTo>
                        <a:cubicBezTo>
                          <a:pt x="475794" y="912677"/>
                          <a:pt x="461378" y="899566"/>
                          <a:pt x="448572" y="884966"/>
                        </a:cubicBezTo>
                        <a:cubicBezTo>
                          <a:pt x="346822" y="778321"/>
                          <a:pt x="245764" y="671045"/>
                          <a:pt x="144054" y="564359"/>
                        </a:cubicBezTo>
                        <a:cubicBezTo>
                          <a:pt x="97543" y="515074"/>
                          <a:pt x="50827" y="465993"/>
                          <a:pt x="3663" y="417341"/>
                        </a:cubicBezTo>
                        <a:cubicBezTo>
                          <a:pt x="-1557" y="406941"/>
                          <a:pt x="-904" y="394462"/>
                          <a:pt x="3765" y="384022"/>
                        </a:cubicBezTo>
                        <a:cubicBezTo>
                          <a:pt x="11065" y="367424"/>
                          <a:pt x="24176" y="354353"/>
                          <a:pt x="37410" y="342322"/>
                        </a:cubicBezTo>
                        <a:cubicBezTo>
                          <a:pt x="55109" y="325949"/>
                          <a:pt x="75480" y="312695"/>
                          <a:pt x="92690" y="295750"/>
                        </a:cubicBezTo>
                        <a:cubicBezTo>
                          <a:pt x="106107" y="283107"/>
                          <a:pt x="123582" y="275318"/>
                          <a:pt x="141608" y="272035"/>
                        </a:cubicBezTo>
                        <a:cubicBezTo>
                          <a:pt x="165016" y="267631"/>
                          <a:pt x="188935" y="269364"/>
                          <a:pt x="212547" y="270587"/>
                        </a:cubicBezTo>
                        <a:cubicBezTo>
                          <a:pt x="256307" y="273993"/>
                          <a:pt x="300208" y="269629"/>
                          <a:pt x="343620" y="264266"/>
                        </a:cubicBezTo>
                        <a:cubicBezTo>
                          <a:pt x="434360" y="252093"/>
                          <a:pt x="523529" y="225972"/>
                          <a:pt x="605154" y="184252"/>
                        </a:cubicBezTo>
                        <a:cubicBezTo>
                          <a:pt x="643815" y="164595"/>
                          <a:pt x="680723" y="141329"/>
                          <a:pt x="714490" y="114046"/>
                        </a:cubicBezTo>
                        <a:cubicBezTo>
                          <a:pt x="755721" y="78566"/>
                          <a:pt x="797359" y="42760"/>
                          <a:pt x="845135" y="16231"/>
                        </a:cubicBezTo>
                        <a:close/>
                      </a:path>
                    </a:pathLst>
                  </a:custGeom>
                  <a:solidFill>
                    <a:srgbClr val="262626"/>
                  </a:solidFill>
                  <a:ln cap="flat" cmpd="sng" w="9525">
                    <a:solidFill>
                      <a:srgbClr val="262626"/>
                    </a:solidFill>
                    <a:prstDash val="solid"/>
                    <a:miter lim="8000"/>
                    <a:headEnd len="sm" w="sm" type="none"/>
                    <a:tailEnd len="sm" w="sm" type="none"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</p:grpSp>
        <p:pic>
          <p:nvPicPr>
            <p:cNvPr descr="A picture containing text&#10;&#10;Description automatically generated" id="3238" name="Google Shape;3238;p37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 rot="907824">
              <a:off x="11017385" y="3321101"/>
              <a:ext cx="1188823" cy="1444877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3239" name="Google Shape;3239;p37"/>
          <p:cNvGrpSpPr/>
          <p:nvPr/>
        </p:nvGrpSpPr>
        <p:grpSpPr>
          <a:xfrm>
            <a:off x="-969758" y="3160306"/>
            <a:ext cx="3361879" cy="3379487"/>
            <a:chOff x="-969758" y="3160306"/>
            <a:chExt cx="3361879" cy="3379487"/>
          </a:xfrm>
        </p:grpSpPr>
        <p:grpSp>
          <p:nvGrpSpPr>
            <p:cNvPr id="3240" name="Google Shape;3240;p37"/>
            <p:cNvGrpSpPr/>
            <p:nvPr/>
          </p:nvGrpSpPr>
          <p:grpSpPr>
            <a:xfrm flipH="1" rot="-1803457">
              <a:off x="-510170" y="3604554"/>
              <a:ext cx="2442704" cy="2490991"/>
              <a:chOff x="9219280" y="2435298"/>
              <a:chExt cx="2443048" cy="2491343"/>
            </a:xfrm>
          </p:grpSpPr>
          <p:grpSp>
            <p:nvGrpSpPr>
              <p:cNvPr id="3241" name="Google Shape;3241;p37"/>
              <p:cNvGrpSpPr/>
              <p:nvPr/>
            </p:nvGrpSpPr>
            <p:grpSpPr>
              <a:xfrm rot="-5589985">
                <a:off x="9257368" y="2522964"/>
                <a:ext cx="2366873" cy="2315847"/>
                <a:chOff x="-791626" y="5425125"/>
                <a:chExt cx="2937916" cy="2874579"/>
              </a:xfrm>
            </p:grpSpPr>
            <p:sp>
              <p:nvSpPr>
                <p:cNvPr id="3242" name="Google Shape;3242;p37"/>
                <p:cNvSpPr/>
                <p:nvPr/>
              </p:nvSpPr>
              <p:spPr>
                <a:xfrm>
                  <a:off x="1862553" y="5425125"/>
                  <a:ext cx="283737" cy="362996"/>
                </a:xfrm>
                <a:custGeom>
                  <a:rect b="b" l="l" r="r" t="t"/>
                  <a:pathLst>
                    <a:path extrusionOk="0" h="399996" w="312658">
                      <a:moveTo>
                        <a:pt x="177360" y="11814"/>
                      </a:moveTo>
                      <a:cubicBezTo>
                        <a:pt x="187113" y="5160"/>
                        <a:pt x="198067" y="-2239"/>
                        <a:pt x="207987" y="640"/>
                      </a:cubicBezTo>
                      <a:cubicBezTo>
                        <a:pt x="222343" y="3434"/>
                        <a:pt x="230723" y="17014"/>
                        <a:pt x="236881" y="29086"/>
                      </a:cubicBezTo>
                      <a:cubicBezTo>
                        <a:pt x="253704" y="65137"/>
                        <a:pt x="259617" y="105042"/>
                        <a:pt x="275217" y="141582"/>
                      </a:cubicBezTo>
                      <a:cubicBezTo>
                        <a:pt x="291080" y="181141"/>
                        <a:pt x="312450" y="220393"/>
                        <a:pt x="312634" y="264091"/>
                      </a:cubicBezTo>
                      <a:cubicBezTo>
                        <a:pt x="313266" y="290110"/>
                        <a:pt x="301582" y="315272"/>
                        <a:pt x="283434" y="333522"/>
                      </a:cubicBezTo>
                      <a:cubicBezTo>
                        <a:pt x="261840" y="356645"/>
                        <a:pt x="233578" y="371898"/>
                        <a:pt x="210720" y="393573"/>
                      </a:cubicBezTo>
                      <a:cubicBezTo>
                        <a:pt x="208640" y="395164"/>
                        <a:pt x="207906" y="397631"/>
                        <a:pt x="207111" y="399996"/>
                      </a:cubicBezTo>
                      <a:cubicBezTo>
                        <a:pt x="200586" y="387191"/>
                        <a:pt x="189004" y="378239"/>
                        <a:pt x="179359" y="367962"/>
                      </a:cubicBezTo>
                      <a:cubicBezTo>
                        <a:pt x="118818" y="306259"/>
                        <a:pt x="61826" y="241172"/>
                        <a:pt x="0" y="180733"/>
                      </a:cubicBezTo>
                      <a:lnTo>
                        <a:pt x="2468" y="182079"/>
                      </a:lnTo>
                      <a:cubicBezTo>
                        <a:pt x="12948" y="164400"/>
                        <a:pt x="32197" y="155468"/>
                        <a:pt x="46023" y="140950"/>
                      </a:cubicBezTo>
                      <a:cubicBezTo>
                        <a:pt x="56707" y="131856"/>
                        <a:pt x="63742" y="119152"/>
                        <a:pt x="75365" y="111139"/>
                      </a:cubicBezTo>
                      <a:cubicBezTo>
                        <a:pt x="83216" y="104858"/>
                        <a:pt x="88701" y="96070"/>
                        <a:pt x="96877" y="90136"/>
                      </a:cubicBezTo>
                      <a:cubicBezTo>
                        <a:pt x="111702" y="80104"/>
                        <a:pt x="124303" y="67196"/>
                        <a:pt x="136456" y="54146"/>
                      </a:cubicBezTo>
                      <a:cubicBezTo>
                        <a:pt x="140840" y="49680"/>
                        <a:pt x="144062" y="43950"/>
                        <a:pt x="149466" y="40566"/>
                      </a:cubicBezTo>
                      <a:cubicBezTo>
                        <a:pt x="161150" y="33633"/>
                        <a:pt x="168654" y="21867"/>
                        <a:pt x="177360" y="11814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  <a:effectLst>
                  <a:outerShdw blurRad="57150" rotWithShape="0" algn="bl" dir="1560000" dist="123825">
                    <a:srgbClr val="000000">
                      <a:alpha val="24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3243" name="Google Shape;3243;p37"/>
                <p:cNvGrpSpPr/>
                <p:nvPr/>
              </p:nvGrpSpPr>
              <p:grpSpPr>
                <a:xfrm>
                  <a:off x="-791626" y="5556610"/>
                  <a:ext cx="2882348" cy="2743094"/>
                  <a:chOff x="6071039" y="4021724"/>
                  <a:chExt cx="2882348" cy="2743094"/>
                </a:xfrm>
              </p:grpSpPr>
              <p:sp>
                <p:nvSpPr>
                  <p:cNvPr id="3244" name="Google Shape;3244;p37"/>
                  <p:cNvSpPr/>
                  <p:nvPr/>
                </p:nvSpPr>
                <p:spPr>
                  <a:xfrm>
                    <a:off x="6071039" y="4430249"/>
                    <a:ext cx="2434817" cy="2334569"/>
                  </a:xfrm>
                  <a:custGeom>
                    <a:rect b="b" l="l" r="r" t="t"/>
                    <a:pathLst>
                      <a:path extrusionOk="0" h="2334569" w="2434817">
                        <a:moveTo>
                          <a:pt x="1716207" y="12160"/>
                        </a:moveTo>
                        <a:cubicBezTo>
                          <a:pt x="1731725" y="-3337"/>
                          <a:pt x="1757866" y="-3541"/>
                          <a:pt x="1775362" y="8816"/>
                        </a:cubicBezTo>
                        <a:cubicBezTo>
                          <a:pt x="1822526" y="57468"/>
                          <a:pt x="1869241" y="106549"/>
                          <a:pt x="1915753" y="155834"/>
                        </a:cubicBezTo>
                        <a:cubicBezTo>
                          <a:pt x="2017463" y="262520"/>
                          <a:pt x="2118520" y="369796"/>
                          <a:pt x="2220271" y="476441"/>
                        </a:cubicBezTo>
                        <a:cubicBezTo>
                          <a:pt x="2233076" y="491041"/>
                          <a:pt x="2247493" y="504152"/>
                          <a:pt x="2260237" y="518833"/>
                        </a:cubicBezTo>
                        <a:cubicBezTo>
                          <a:pt x="2284706" y="543975"/>
                          <a:pt x="2308380" y="569851"/>
                          <a:pt x="2332870" y="594973"/>
                        </a:cubicBezTo>
                        <a:cubicBezTo>
                          <a:pt x="2345859" y="609838"/>
                          <a:pt x="2360438" y="623215"/>
                          <a:pt x="2373447" y="638059"/>
                        </a:cubicBezTo>
                        <a:cubicBezTo>
                          <a:pt x="2386824" y="652516"/>
                          <a:pt x="2401016" y="666199"/>
                          <a:pt x="2414087" y="680962"/>
                        </a:cubicBezTo>
                        <a:cubicBezTo>
                          <a:pt x="2419286" y="687181"/>
                          <a:pt x="2426403" y="691952"/>
                          <a:pt x="2430236" y="699252"/>
                        </a:cubicBezTo>
                        <a:cubicBezTo>
                          <a:pt x="2428585" y="706287"/>
                          <a:pt x="2434559" y="711935"/>
                          <a:pt x="2434579" y="718848"/>
                        </a:cubicBezTo>
                        <a:cubicBezTo>
                          <a:pt x="2436455" y="733550"/>
                          <a:pt x="2426933" y="746233"/>
                          <a:pt x="2417533" y="756408"/>
                        </a:cubicBezTo>
                        <a:cubicBezTo>
                          <a:pt x="2407256" y="766563"/>
                          <a:pt x="2395796" y="775453"/>
                          <a:pt x="2384193" y="784038"/>
                        </a:cubicBezTo>
                        <a:cubicBezTo>
                          <a:pt x="2352751" y="806570"/>
                          <a:pt x="2325447" y="834159"/>
                          <a:pt x="2296146" y="859280"/>
                        </a:cubicBezTo>
                        <a:cubicBezTo>
                          <a:pt x="1881945" y="1226765"/>
                          <a:pt x="1458181" y="1583301"/>
                          <a:pt x="1040412" y="1946728"/>
                        </a:cubicBezTo>
                        <a:cubicBezTo>
                          <a:pt x="984031" y="1996237"/>
                          <a:pt x="926936" y="2044951"/>
                          <a:pt x="871412" y="2095439"/>
                        </a:cubicBezTo>
                        <a:cubicBezTo>
                          <a:pt x="812237" y="2149883"/>
                          <a:pt x="754837" y="2206406"/>
                          <a:pt x="692237" y="2256996"/>
                        </a:cubicBezTo>
                        <a:cubicBezTo>
                          <a:pt x="662935" y="2280099"/>
                          <a:pt x="633083" y="2303671"/>
                          <a:pt x="598092" y="2317618"/>
                        </a:cubicBezTo>
                        <a:cubicBezTo>
                          <a:pt x="560267" y="2333238"/>
                          <a:pt x="518159" y="2338254"/>
                          <a:pt x="477724" y="2331872"/>
                        </a:cubicBezTo>
                        <a:cubicBezTo>
                          <a:pt x="430519" y="2324898"/>
                          <a:pt x="386210" y="2304915"/>
                          <a:pt x="345979" y="2279814"/>
                        </a:cubicBezTo>
                        <a:cubicBezTo>
                          <a:pt x="284459" y="2241275"/>
                          <a:pt x="231443" y="2190828"/>
                          <a:pt x="182321" y="2137750"/>
                        </a:cubicBezTo>
                        <a:cubicBezTo>
                          <a:pt x="132282" y="2082552"/>
                          <a:pt x="80917" y="2027313"/>
                          <a:pt x="43867" y="1962184"/>
                        </a:cubicBezTo>
                        <a:cubicBezTo>
                          <a:pt x="23802" y="1926847"/>
                          <a:pt x="8488" y="1888573"/>
                          <a:pt x="414" y="1848688"/>
                        </a:cubicBezTo>
                        <a:cubicBezTo>
                          <a:pt x="-361" y="1835088"/>
                          <a:pt x="210" y="1821426"/>
                          <a:pt x="108" y="1807825"/>
                        </a:cubicBezTo>
                        <a:cubicBezTo>
                          <a:pt x="4023" y="1766227"/>
                          <a:pt x="18704" y="1726119"/>
                          <a:pt x="39870" y="1690251"/>
                        </a:cubicBezTo>
                        <a:cubicBezTo>
                          <a:pt x="43989" y="1683563"/>
                          <a:pt x="47292" y="1676140"/>
                          <a:pt x="53267" y="1670859"/>
                        </a:cubicBezTo>
                        <a:cubicBezTo>
                          <a:pt x="79510" y="1646839"/>
                          <a:pt x="105264" y="1622268"/>
                          <a:pt x="129325" y="1596065"/>
                        </a:cubicBezTo>
                        <a:cubicBezTo>
                          <a:pt x="138114" y="1587195"/>
                          <a:pt x="145781" y="1577224"/>
                          <a:pt x="155527" y="1569374"/>
                        </a:cubicBezTo>
                        <a:cubicBezTo>
                          <a:pt x="167028" y="1559871"/>
                          <a:pt x="177713" y="1549390"/>
                          <a:pt x="187296" y="1537951"/>
                        </a:cubicBezTo>
                        <a:cubicBezTo>
                          <a:pt x="196962" y="1525859"/>
                          <a:pt x="209747" y="1516908"/>
                          <a:pt x="220574" y="1505938"/>
                        </a:cubicBezTo>
                        <a:cubicBezTo>
                          <a:pt x="233849" y="1493356"/>
                          <a:pt x="244717" y="1478491"/>
                          <a:pt x="258094" y="1465992"/>
                        </a:cubicBezTo>
                        <a:cubicBezTo>
                          <a:pt x="482638" y="1244648"/>
                          <a:pt x="705205" y="1021286"/>
                          <a:pt x="927793" y="797965"/>
                        </a:cubicBezTo>
                        <a:cubicBezTo>
                          <a:pt x="1041982" y="683755"/>
                          <a:pt x="1156212" y="569607"/>
                          <a:pt x="1271013" y="456029"/>
                        </a:cubicBezTo>
                        <a:cubicBezTo>
                          <a:pt x="1321664" y="405358"/>
                          <a:pt x="1373028" y="355461"/>
                          <a:pt x="1424210" y="305340"/>
                        </a:cubicBezTo>
                        <a:cubicBezTo>
                          <a:pt x="1522922" y="209014"/>
                          <a:pt x="1620023" y="111015"/>
                          <a:pt x="1716207" y="12160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  <a:effectLst>
                    <a:outerShdw blurRad="57150" rotWithShape="0" algn="bl" dir="1560000" dist="123825">
                      <a:srgbClr val="000000">
                        <a:alpha val="24000"/>
                      </a:srgbClr>
                    </a:outerShdw>
                  </a:effectLst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245" name="Google Shape;3245;p37"/>
                  <p:cNvSpPr/>
                  <p:nvPr/>
                </p:nvSpPr>
                <p:spPr>
                  <a:xfrm>
                    <a:off x="7842737" y="4021724"/>
                    <a:ext cx="1110650" cy="1111462"/>
                  </a:xfrm>
                  <a:custGeom>
                    <a:rect b="b" l="l" r="r" t="t"/>
                    <a:pathLst>
                      <a:path extrusionOk="0" h="1111462" w="1110650">
                        <a:moveTo>
                          <a:pt x="845135" y="16231"/>
                        </a:moveTo>
                        <a:cubicBezTo>
                          <a:pt x="861550" y="7911"/>
                          <a:pt x="879270" y="-1346"/>
                          <a:pt x="898192" y="163"/>
                        </a:cubicBezTo>
                        <a:cubicBezTo>
                          <a:pt x="960017" y="60602"/>
                          <a:pt x="1017010" y="125689"/>
                          <a:pt x="1077551" y="187392"/>
                        </a:cubicBezTo>
                        <a:cubicBezTo>
                          <a:pt x="1087196" y="197669"/>
                          <a:pt x="1098778" y="206621"/>
                          <a:pt x="1105303" y="219426"/>
                        </a:cubicBezTo>
                        <a:cubicBezTo>
                          <a:pt x="1110849" y="227297"/>
                          <a:pt x="1112399" y="237982"/>
                          <a:pt x="1108443" y="246873"/>
                        </a:cubicBezTo>
                        <a:cubicBezTo>
                          <a:pt x="1102774" y="259515"/>
                          <a:pt x="1092069" y="268772"/>
                          <a:pt x="1082139" y="278010"/>
                        </a:cubicBezTo>
                        <a:cubicBezTo>
                          <a:pt x="1051348" y="304864"/>
                          <a:pt x="1021537" y="333269"/>
                          <a:pt x="997088" y="366139"/>
                        </a:cubicBezTo>
                        <a:cubicBezTo>
                          <a:pt x="903983" y="494643"/>
                          <a:pt x="836183" y="643619"/>
                          <a:pt x="813814" y="801465"/>
                        </a:cubicBezTo>
                        <a:cubicBezTo>
                          <a:pt x="811796" y="814882"/>
                          <a:pt x="810450" y="828401"/>
                          <a:pt x="808941" y="841880"/>
                        </a:cubicBezTo>
                        <a:cubicBezTo>
                          <a:pt x="806678" y="859436"/>
                          <a:pt x="800928" y="876932"/>
                          <a:pt x="803476" y="894794"/>
                        </a:cubicBezTo>
                        <a:cubicBezTo>
                          <a:pt x="806963" y="916531"/>
                          <a:pt x="811225" y="938227"/>
                          <a:pt x="812530" y="960249"/>
                        </a:cubicBezTo>
                        <a:cubicBezTo>
                          <a:pt x="813182" y="973585"/>
                          <a:pt x="811021" y="987410"/>
                          <a:pt x="804312" y="999134"/>
                        </a:cubicBezTo>
                        <a:cubicBezTo>
                          <a:pt x="795707" y="1014407"/>
                          <a:pt x="782290" y="1026071"/>
                          <a:pt x="770443" y="1038713"/>
                        </a:cubicBezTo>
                        <a:cubicBezTo>
                          <a:pt x="751765" y="1058024"/>
                          <a:pt x="736125" y="1080535"/>
                          <a:pt x="714266" y="1096562"/>
                        </a:cubicBezTo>
                        <a:cubicBezTo>
                          <a:pt x="698810" y="1108063"/>
                          <a:pt x="677155" y="1116688"/>
                          <a:pt x="658538" y="1107777"/>
                        </a:cubicBezTo>
                        <a:cubicBezTo>
                          <a:pt x="654704" y="1100477"/>
                          <a:pt x="647588" y="1095706"/>
                          <a:pt x="642388" y="1089487"/>
                        </a:cubicBezTo>
                        <a:cubicBezTo>
                          <a:pt x="629317" y="1074724"/>
                          <a:pt x="615125" y="1061041"/>
                          <a:pt x="601749" y="1046584"/>
                        </a:cubicBezTo>
                        <a:cubicBezTo>
                          <a:pt x="588740" y="1031740"/>
                          <a:pt x="574160" y="1018363"/>
                          <a:pt x="561171" y="1003498"/>
                        </a:cubicBezTo>
                        <a:cubicBezTo>
                          <a:pt x="536682" y="978376"/>
                          <a:pt x="513008" y="952500"/>
                          <a:pt x="488539" y="927358"/>
                        </a:cubicBezTo>
                        <a:cubicBezTo>
                          <a:pt x="475794" y="912677"/>
                          <a:pt x="461378" y="899566"/>
                          <a:pt x="448572" y="884966"/>
                        </a:cubicBezTo>
                        <a:cubicBezTo>
                          <a:pt x="346822" y="778321"/>
                          <a:pt x="245764" y="671045"/>
                          <a:pt x="144054" y="564359"/>
                        </a:cubicBezTo>
                        <a:cubicBezTo>
                          <a:pt x="97543" y="515074"/>
                          <a:pt x="50827" y="465993"/>
                          <a:pt x="3663" y="417341"/>
                        </a:cubicBezTo>
                        <a:cubicBezTo>
                          <a:pt x="-1557" y="406941"/>
                          <a:pt x="-904" y="394462"/>
                          <a:pt x="3765" y="384022"/>
                        </a:cubicBezTo>
                        <a:cubicBezTo>
                          <a:pt x="11065" y="367424"/>
                          <a:pt x="24176" y="354353"/>
                          <a:pt x="37410" y="342322"/>
                        </a:cubicBezTo>
                        <a:cubicBezTo>
                          <a:pt x="55109" y="325949"/>
                          <a:pt x="75480" y="312695"/>
                          <a:pt x="92690" y="295750"/>
                        </a:cubicBezTo>
                        <a:cubicBezTo>
                          <a:pt x="106107" y="283107"/>
                          <a:pt x="123582" y="275318"/>
                          <a:pt x="141608" y="272035"/>
                        </a:cubicBezTo>
                        <a:cubicBezTo>
                          <a:pt x="165016" y="267631"/>
                          <a:pt x="188935" y="269364"/>
                          <a:pt x="212547" y="270587"/>
                        </a:cubicBezTo>
                        <a:cubicBezTo>
                          <a:pt x="256307" y="273993"/>
                          <a:pt x="300208" y="269629"/>
                          <a:pt x="343620" y="264266"/>
                        </a:cubicBezTo>
                        <a:cubicBezTo>
                          <a:pt x="434360" y="252093"/>
                          <a:pt x="523529" y="225972"/>
                          <a:pt x="605154" y="184252"/>
                        </a:cubicBezTo>
                        <a:cubicBezTo>
                          <a:pt x="643815" y="164595"/>
                          <a:pt x="680723" y="141329"/>
                          <a:pt x="714490" y="114046"/>
                        </a:cubicBezTo>
                        <a:cubicBezTo>
                          <a:pt x="755721" y="78566"/>
                          <a:pt x="797359" y="42760"/>
                          <a:pt x="845135" y="16231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  <a:effectLst>
                    <a:outerShdw blurRad="57150" rotWithShape="0" algn="bl" dir="1560000" dist="123825">
                      <a:srgbClr val="000000">
                        <a:alpha val="24000"/>
                      </a:srgbClr>
                    </a:outerShdw>
                  </a:effectLst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  <p:grpSp>
            <p:nvGrpSpPr>
              <p:cNvPr id="3246" name="Google Shape;3246;p37"/>
              <p:cNvGrpSpPr/>
              <p:nvPr/>
            </p:nvGrpSpPr>
            <p:grpSpPr>
              <a:xfrm rot="-5589985">
                <a:off x="9257368" y="2523129"/>
                <a:ext cx="2366873" cy="2315847"/>
                <a:chOff x="-791626" y="5425125"/>
                <a:chExt cx="2937916" cy="2874579"/>
              </a:xfrm>
            </p:grpSpPr>
            <p:sp>
              <p:nvSpPr>
                <p:cNvPr id="3247" name="Google Shape;3247;p37"/>
                <p:cNvSpPr/>
                <p:nvPr/>
              </p:nvSpPr>
              <p:spPr>
                <a:xfrm>
                  <a:off x="1862553" y="5425125"/>
                  <a:ext cx="283737" cy="362996"/>
                </a:xfrm>
                <a:custGeom>
                  <a:rect b="b" l="l" r="r" t="t"/>
                  <a:pathLst>
                    <a:path extrusionOk="0" h="399996" w="312658">
                      <a:moveTo>
                        <a:pt x="177360" y="11814"/>
                      </a:moveTo>
                      <a:cubicBezTo>
                        <a:pt x="187113" y="5160"/>
                        <a:pt x="198067" y="-2239"/>
                        <a:pt x="207987" y="640"/>
                      </a:cubicBezTo>
                      <a:cubicBezTo>
                        <a:pt x="222343" y="3434"/>
                        <a:pt x="230723" y="17014"/>
                        <a:pt x="236881" y="29086"/>
                      </a:cubicBezTo>
                      <a:cubicBezTo>
                        <a:pt x="253704" y="65137"/>
                        <a:pt x="259617" y="105042"/>
                        <a:pt x="275217" y="141582"/>
                      </a:cubicBezTo>
                      <a:cubicBezTo>
                        <a:pt x="291080" y="181141"/>
                        <a:pt x="312450" y="220393"/>
                        <a:pt x="312634" y="264091"/>
                      </a:cubicBezTo>
                      <a:cubicBezTo>
                        <a:pt x="313266" y="290110"/>
                        <a:pt x="301582" y="315272"/>
                        <a:pt x="283434" y="333522"/>
                      </a:cubicBezTo>
                      <a:cubicBezTo>
                        <a:pt x="261840" y="356645"/>
                        <a:pt x="233578" y="371898"/>
                        <a:pt x="210720" y="393573"/>
                      </a:cubicBezTo>
                      <a:cubicBezTo>
                        <a:pt x="208640" y="395164"/>
                        <a:pt x="207906" y="397631"/>
                        <a:pt x="207111" y="399996"/>
                      </a:cubicBezTo>
                      <a:cubicBezTo>
                        <a:pt x="200586" y="387191"/>
                        <a:pt x="189004" y="378239"/>
                        <a:pt x="179359" y="367962"/>
                      </a:cubicBezTo>
                      <a:cubicBezTo>
                        <a:pt x="118818" y="306259"/>
                        <a:pt x="61826" y="241172"/>
                        <a:pt x="0" y="180733"/>
                      </a:cubicBezTo>
                      <a:lnTo>
                        <a:pt x="2468" y="182079"/>
                      </a:lnTo>
                      <a:cubicBezTo>
                        <a:pt x="12948" y="164400"/>
                        <a:pt x="32197" y="155468"/>
                        <a:pt x="46023" y="140950"/>
                      </a:cubicBezTo>
                      <a:cubicBezTo>
                        <a:pt x="56707" y="131856"/>
                        <a:pt x="63742" y="119152"/>
                        <a:pt x="75365" y="111139"/>
                      </a:cubicBezTo>
                      <a:cubicBezTo>
                        <a:pt x="83216" y="104858"/>
                        <a:pt x="88701" y="96070"/>
                        <a:pt x="96877" y="90136"/>
                      </a:cubicBezTo>
                      <a:cubicBezTo>
                        <a:pt x="111702" y="80104"/>
                        <a:pt x="124303" y="67196"/>
                        <a:pt x="136456" y="54146"/>
                      </a:cubicBezTo>
                      <a:cubicBezTo>
                        <a:pt x="140840" y="49680"/>
                        <a:pt x="144062" y="43950"/>
                        <a:pt x="149466" y="40566"/>
                      </a:cubicBezTo>
                      <a:cubicBezTo>
                        <a:pt x="161150" y="33633"/>
                        <a:pt x="168654" y="21867"/>
                        <a:pt x="177360" y="11814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3248" name="Google Shape;3248;p37"/>
                <p:cNvGrpSpPr/>
                <p:nvPr/>
              </p:nvGrpSpPr>
              <p:grpSpPr>
                <a:xfrm>
                  <a:off x="-791626" y="5556610"/>
                  <a:ext cx="2882348" cy="2743094"/>
                  <a:chOff x="6071039" y="4021724"/>
                  <a:chExt cx="2882348" cy="2743094"/>
                </a:xfrm>
              </p:grpSpPr>
              <p:sp>
                <p:nvSpPr>
                  <p:cNvPr id="3249" name="Google Shape;3249;p37"/>
                  <p:cNvSpPr/>
                  <p:nvPr/>
                </p:nvSpPr>
                <p:spPr>
                  <a:xfrm>
                    <a:off x="6071039" y="4430249"/>
                    <a:ext cx="2434817" cy="2334569"/>
                  </a:xfrm>
                  <a:custGeom>
                    <a:rect b="b" l="l" r="r" t="t"/>
                    <a:pathLst>
                      <a:path extrusionOk="0" h="2334569" w="2434817">
                        <a:moveTo>
                          <a:pt x="1716207" y="12160"/>
                        </a:moveTo>
                        <a:cubicBezTo>
                          <a:pt x="1731725" y="-3337"/>
                          <a:pt x="1757866" y="-3541"/>
                          <a:pt x="1775362" y="8816"/>
                        </a:cubicBezTo>
                        <a:cubicBezTo>
                          <a:pt x="1822526" y="57468"/>
                          <a:pt x="1869241" y="106549"/>
                          <a:pt x="1915753" y="155834"/>
                        </a:cubicBezTo>
                        <a:cubicBezTo>
                          <a:pt x="2017463" y="262520"/>
                          <a:pt x="2118520" y="369796"/>
                          <a:pt x="2220271" y="476441"/>
                        </a:cubicBezTo>
                        <a:cubicBezTo>
                          <a:pt x="2233076" y="491041"/>
                          <a:pt x="2247493" y="504152"/>
                          <a:pt x="2260237" y="518833"/>
                        </a:cubicBezTo>
                        <a:cubicBezTo>
                          <a:pt x="2284706" y="543975"/>
                          <a:pt x="2308380" y="569851"/>
                          <a:pt x="2332870" y="594973"/>
                        </a:cubicBezTo>
                        <a:cubicBezTo>
                          <a:pt x="2345859" y="609838"/>
                          <a:pt x="2360438" y="623215"/>
                          <a:pt x="2373447" y="638059"/>
                        </a:cubicBezTo>
                        <a:cubicBezTo>
                          <a:pt x="2386824" y="652516"/>
                          <a:pt x="2401016" y="666199"/>
                          <a:pt x="2414087" y="680962"/>
                        </a:cubicBezTo>
                        <a:cubicBezTo>
                          <a:pt x="2419286" y="687181"/>
                          <a:pt x="2426403" y="691952"/>
                          <a:pt x="2430236" y="699252"/>
                        </a:cubicBezTo>
                        <a:cubicBezTo>
                          <a:pt x="2428585" y="706287"/>
                          <a:pt x="2434559" y="711935"/>
                          <a:pt x="2434579" y="718848"/>
                        </a:cubicBezTo>
                        <a:cubicBezTo>
                          <a:pt x="2436455" y="733550"/>
                          <a:pt x="2426933" y="746233"/>
                          <a:pt x="2417533" y="756408"/>
                        </a:cubicBezTo>
                        <a:cubicBezTo>
                          <a:pt x="2407256" y="766563"/>
                          <a:pt x="2395796" y="775453"/>
                          <a:pt x="2384193" y="784038"/>
                        </a:cubicBezTo>
                        <a:cubicBezTo>
                          <a:pt x="2352751" y="806570"/>
                          <a:pt x="2325447" y="834159"/>
                          <a:pt x="2296146" y="859280"/>
                        </a:cubicBezTo>
                        <a:cubicBezTo>
                          <a:pt x="1881945" y="1226765"/>
                          <a:pt x="1458181" y="1583301"/>
                          <a:pt x="1040412" y="1946728"/>
                        </a:cubicBezTo>
                        <a:cubicBezTo>
                          <a:pt x="984031" y="1996237"/>
                          <a:pt x="926936" y="2044951"/>
                          <a:pt x="871412" y="2095439"/>
                        </a:cubicBezTo>
                        <a:cubicBezTo>
                          <a:pt x="812237" y="2149883"/>
                          <a:pt x="754837" y="2206406"/>
                          <a:pt x="692237" y="2256996"/>
                        </a:cubicBezTo>
                        <a:cubicBezTo>
                          <a:pt x="662935" y="2280099"/>
                          <a:pt x="633083" y="2303671"/>
                          <a:pt x="598092" y="2317618"/>
                        </a:cubicBezTo>
                        <a:cubicBezTo>
                          <a:pt x="560267" y="2333238"/>
                          <a:pt x="518159" y="2338254"/>
                          <a:pt x="477724" y="2331872"/>
                        </a:cubicBezTo>
                        <a:cubicBezTo>
                          <a:pt x="430519" y="2324898"/>
                          <a:pt x="386210" y="2304915"/>
                          <a:pt x="345979" y="2279814"/>
                        </a:cubicBezTo>
                        <a:cubicBezTo>
                          <a:pt x="284459" y="2241275"/>
                          <a:pt x="231443" y="2190828"/>
                          <a:pt x="182321" y="2137750"/>
                        </a:cubicBezTo>
                        <a:cubicBezTo>
                          <a:pt x="132282" y="2082552"/>
                          <a:pt x="80917" y="2027313"/>
                          <a:pt x="43867" y="1962184"/>
                        </a:cubicBezTo>
                        <a:cubicBezTo>
                          <a:pt x="23802" y="1926847"/>
                          <a:pt x="8488" y="1888573"/>
                          <a:pt x="414" y="1848688"/>
                        </a:cubicBezTo>
                        <a:cubicBezTo>
                          <a:pt x="-361" y="1835088"/>
                          <a:pt x="210" y="1821426"/>
                          <a:pt x="108" y="1807825"/>
                        </a:cubicBezTo>
                        <a:cubicBezTo>
                          <a:pt x="4023" y="1766227"/>
                          <a:pt x="18704" y="1726119"/>
                          <a:pt x="39870" y="1690251"/>
                        </a:cubicBezTo>
                        <a:cubicBezTo>
                          <a:pt x="43989" y="1683563"/>
                          <a:pt x="47292" y="1676140"/>
                          <a:pt x="53267" y="1670859"/>
                        </a:cubicBezTo>
                        <a:cubicBezTo>
                          <a:pt x="79510" y="1646839"/>
                          <a:pt x="105264" y="1622268"/>
                          <a:pt x="129325" y="1596065"/>
                        </a:cubicBezTo>
                        <a:cubicBezTo>
                          <a:pt x="138114" y="1587195"/>
                          <a:pt x="145781" y="1577224"/>
                          <a:pt x="155527" y="1569374"/>
                        </a:cubicBezTo>
                        <a:cubicBezTo>
                          <a:pt x="167028" y="1559871"/>
                          <a:pt x="177713" y="1549390"/>
                          <a:pt x="187296" y="1537951"/>
                        </a:cubicBezTo>
                        <a:cubicBezTo>
                          <a:pt x="196962" y="1525859"/>
                          <a:pt x="209747" y="1516908"/>
                          <a:pt x="220574" y="1505938"/>
                        </a:cubicBezTo>
                        <a:cubicBezTo>
                          <a:pt x="233849" y="1493356"/>
                          <a:pt x="244717" y="1478491"/>
                          <a:pt x="258094" y="1465992"/>
                        </a:cubicBezTo>
                        <a:cubicBezTo>
                          <a:pt x="482638" y="1244648"/>
                          <a:pt x="705205" y="1021286"/>
                          <a:pt x="927793" y="797965"/>
                        </a:cubicBezTo>
                        <a:cubicBezTo>
                          <a:pt x="1041982" y="683755"/>
                          <a:pt x="1156212" y="569607"/>
                          <a:pt x="1271013" y="456029"/>
                        </a:cubicBezTo>
                        <a:cubicBezTo>
                          <a:pt x="1321664" y="405358"/>
                          <a:pt x="1373028" y="355461"/>
                          <a:pt x="1424210" y="305340"/>
                        </a:cubicBezTo>
                        <a:cubicBezTo>
                          <a:pt x="1522922" y="209014"/>
                          <a:pt x="1620023" y="111015"/>
                          <a:pt x="1716207" y="12160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250" name="Google Shape;3250;p37"/>
                  <p:cNvSpPr/>
                  <p:nvPr/>
                </p:nvSpPr>
                <p:spPr>
                  <a:xfrm>
                    <a:off x="7842737" y="4021724"/>
                    <a:ext cx="1110650" cy="1111462"/>
                  </a:xfrm>
                  <a:custGeom>
                    <a:rect b="b" l="l" r="r" t="t"/>
                    <a:pathLst>
                      <a:path extrusionOk="0" h="1111462" w="1110650">
                        <a:moveTo>
                          <a:pt x="845135" y="16231"/>
                        </a:moveTo>
                        <a:cubicBezTo>
                          <a:pt x="861550" y="7911"/>
                          <a:pt x="879270" y="-1346"/>
                          <a:pt x="898192" y="163"/>
                        </a:cubicBezTo>
                        <a:cubicBezTo>
                          <a:pt x="960017" y="60602"/>
                          <a:pt x="1017010" y="125689"/>
                          <a:pt x="1077551" y="187392"/>
                        </a:cubicBezTo>
                        <a:cubicBezTo>
                          <a:pt x="1087196" y="197669"/>
                          <a:pt x="1098778" y="206621"/>
                          <a:pt x="1105303" y="219426"/>
                        </a:cubicBezTo>
                        <a:cubicBezTo>
                          <a:pt x="1110849" y="227297"/>
                          <a:pt x="1112399" y="237982"/>
                          <a:pt x="1108443" y="246873"/>
                        </a:cubicBezTo>
                        <a:cubicBezTo>
                          <a:pt x="1102774" y="259515"/>
                          <a:pt x="1092069" y="268772"/>
                          <a:pt x="1082139" y="278010"/>
                        </a:cubicBezTo>
                        <a:cubicBezTo>
                          <a:pt x="1051348" y="304864"/>
                          <a:pt x="1021537" y="333269"/>
                          <a:pt x="997088" y="366139"/>
                        </a:cubicBezTo>
                        <a:cubicBezTo>
                          <a:pt x="903983" y="494643"/>
                          <a:pt x="836183" y="643619"/>
                          <a:pt x="813814" y="801465"/>
                        </a:cubicBezTo>
                        <a:cubicBezTo>
                          <a:pt x="811796" y="814882"/>
                          <a:pt x="810450" y="828401"/>
                          <a:pt x="808941" y="841880"/>
                        </a:cubicBezTo>
                        <a:cubicBezTo>
                          <a:pt x="806678" y="859436"/>
                          <a:pt x="800928" y="876932"/>
                          <a:pt x="803476" y="894794"/>
                        </a:cubicBezTo>
                        <a:cubicBezTo>
                          <a:pt x="806963" y="916531"/>
                          <a:pt x="811225" y="938227"/>
                          <a:pt x="812530" y="960249"/>
                        </a:cubicBezTo>
                        <a:cubicBezTo>
                          <a:pt x="813182" y="973585"/>
                          <a:pt x="811021" y="987410"/>
                          <a:pt x="804312" y="999134"/>
                        </a:cubicBezTo>
                        <a:cubicBezTo>
                          <a:pt x="795707" y="1014407"/>
                          <a:pt x="782290" y="1026071"/>
                          <a:pt x="770443" y="1038713"/>
                        </a:cubicBezTo>
                        <a:cubicBezTo>
                          <a:pt x="751765" y="1058024"/>
                          <a:pt x="736125" y="1080535"/>
                          <a:pt x="714266" y="1096562"/>
                        </a:cubicBezTo>
                        <a:cubicBezTo>
                          <a:pt x="698810" y="1108063"/>
                          <a:pt x="677155" y="1116688"/>
                          <a:pt x="658538" y="1107777"/>
                        </a:cubicBezTo>
                        <a:cubicBezTo>
                          <a:pt x="654704" y="1100477"/>
                          <a:pt x="647588" y="1095706"/>
                          <a:pt x="642388" y="1089487"/>
                        </a:cubicBezTo>
                        <a:cubicBezTo>
                          <a:pt x="629317" y="1074724"/>
                          <a:pt x="615125" y="1061041"/>
                          <a:pt x="601749" y="1046584"/>
                        </a:cubicBezTo>
                        <a:cubicBezTo>
                          <a:pt x="588740" y="1031740"/>
                          <a:pt x="574160" y="1018363"/>
                          <a:pt x="561171" y="1003498"/>
                        </a:cubicBezTo>
                        <a:cubicBezTo>
                          <a:pt x="536682" y="978376"/>
                          <a:pt x="513008" y="952500"/>
                          <a:pt x="488539" y="927358"/>
                        </a:cubicBezTo>
                        <a:cubicBezTo>
                          <a:pt x="475794" y="912677"/>
                          <a:pt x="461378" y="899566"/>
                          <a:pt x="448572" y="884966"/>
                        </a:cubicBezTo>
                        <a:cubicBezTo>
                          <a:pt x="346822" y="778321"/>
                          <a:pt x="245764" y="671045"/>
                          <a:pt x="144054" y="564359"/>
                        </a:cubicBezTo>
                        <a:cubicBezTo>
                          <a:pt x="97543" y="515074"/>
                          <a:pt x="50827" y="465993"/>
                          <a:pt x="3663" y="417341"/>
                        </a:cubicBezTo>
                        <a:cubicBezTo>
                          <a:pt x="-1557" y="406941"/>
                          <a:pt x="-904" y="394462"/>
                          <a:pt x="3765" y="384022"/>
                        </a:cubicBezTo>
                        <a:cubicBezTo>
                          <a:pt x="11065" y="367424"/>
                          <a:pt x="24176" y="354353"/>
                          <a:pt x="37410" y="342322"/>
                        </a:cubicBezTo>
                        <a:cubicBezTo>
                          <a:pt x="55109" y="325949"/>
                          <a:pt x="75480" y="312695"/>
                          <a:pt x="92690" y="295750"/>
                        </a:cubicBezTo>
                        <a:cubicBezTo>
                          <a:pt x="106107" y="283107"/>
                          <a:pt x="123582" y="275318"/>
                          <a:pt x="141608" y="272035"/>
                        </a:cubicBezTo>
                        <a:cubicBezTo>
                          <a:pt x="165016" y="267631"/>
                          <a:pt x="188935" y="269364"/>
                          <a:pt x="212547" y="270587"/>
                        </a:cubicBezTo>
                        <a:cubicBezTo>
                          <a:pt x="256307" y="273993"/>
                          <a:pt x="300208" y="269629"/>
                          <a:pt x="343620" y="264266"/>
                        </a:cubicBezTo>
                        <a:cubicBezTo>
                          <a:pt x="434360" y="252093"/>
                          <a:pt x="523529" y="225972"/>
                          <a:pt x="605154" y="184252"/>
                        </a:cubicBezTo>
                        <a:cubicBezTo>
                          <a:pt x="643815" y="164595"/>
                          <a:pt x="680723" y="141329"/>
                          <a:pt x="714490" y="114046"/>
                        </a:cubicBezTo>
                        <a:cubicBezTo>
                          <a:pt x="755721" y="78566"/>
                          <a:pt x="797359" y="42760"/>
                          <a:pt x="845135" y="16231"/>
                        </a:cubicBezTo>
                        <a:close/>
                      </a:path>
                    </a:pathLst>
                  </a:custGeom>
                  <a:solidFill>
                    <a:srgbClr val="262626"/>
                  </a:solidFill>
                  <a:ln cap="flat" cmpd="sng" w="9525">
                    <a:solidFill>
                      <a:srgbClr val="262626"/>
                    </a:solidFill>
                    <a:prstDash val="solid"/>
                    <a:miter lim="8000"/>
                    <a:headEnd len="sm" w="sm" type="none"/>
                    <a:tailEnd len="sm" w="sm" type="none"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</p:grpSp>
        <p:pic>
          <p:nvPicPr>
            <p:cNvPr descr="A picture containing text&#10;&#10;Description automatically generated" id="3251" name="Google Shape;3251;p37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 rot="-7613263">
              <a:off x="-44340" y="4401314"/>
              <a:ext cx="1188823" cy="1444877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252" name="Google Shape;3252;p37"/>
          <p:cNvSpPr txBox="1"/>
          <p:nvPr/>
        </p:nvSpPr>
        <p:spPr>
          <a:xfrm>
            <a:off x="4107375" y="343900"/>
            <a:ext cx="1504800" cy="357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chemeClr val="dk1"/>
                </a:solidFill>
                <a:latin typeface="Glass Antiqua"/>
                <a:ea typeface="Glass Antiqua"/>
                <a:cs typeface="Glass Antiqua"/>
                <a:sym typeface="Glass Antiqua"/>
              </a:rPr>
              <a:t>Monday</a:t>
            </a:r>
            <a:endParaRPr b="1" sz="2400">
              <a:solidFill>
                <a:schemeClr val="dk1"/>
              </a:solidFill>
              <a:latin typeface="Glass Antiqua"/>
              <a:ea typeface="Glass Antiqua"/>
              <a:cs typeface="Glass Antiqua"/>
              <a:sym typeface="Glass Antiqua"/>
            </a:endParaRPr>
          </a:p>
        </p:txBody>
      </p:sp>
      <p:sp>
        <p:nvSpPr>
          <p:cNvPr id="3253" name="Google Shape;3253;p37"/>
          <p:cNvSpPr txBox="1"/>
          <p:nvPr/>
        </p:nvSpPr>
        <p:spPr>
          <a:xfrm>
            <a:off x="6603550" y="343900"/>
            <a:ext cx="1504800" cy="357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chemeClr val="dk1"/>
                </a:solidFill>
                <a:latin typeface="Glass Antiqua"/>
                <a:ea typeface="Glass Antiqua"/>
                <a:cs typeface="Glass Antiqua"/>
                <a:sym typeface="Glass Antiqua"/>
              </a:rPr>
              <a:t>Tuesday</a:t>
            </a:r>
            <a:endParaRPr b="1" sz="2400">
              <a:solidFill>
                <a:schemeClr val="dk1"/>
              </a:solidFill>
              <a:latin typeface="Glass Antiqua"/>
              <a:ea typeface="Glass Antiqua"/>
              <a:cs typeface="Glass Antiqua"/>
              <a:sym typeface="Glass Antiqua"/>
            </a:endParaRPr>
          </a:p>
        </p:txBody>
      </p:sp>
      <p:sp>
        <p:nvSpPr>
          <p:cNvPr id="3254" name="Google Shape;3254;p37"/>
          <p:cNvSpPr txBox="1"/>
          <p:nvPr/>
        </p:nvSpPr>
        <p:spPr>
          <a:xfrm>
            <a:off x="8925050" y="343900"/>
            <a:ext cx="1504800" cy="357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chemeClr val="dk1"/>
                </a:solidFill>
                <a:latin typeface="Glass Antiqua"/>
                <a:ea typeface="Glass Antiqua"/>
                <a:cs typeface="Glass Antiqua"/>
                <a:sym typeface="Glass Antiqua"/>
              </a:rPr>
              <a:t>Wednesday</a:t>
            </a:r>
            <a:endParaRPr b="1" sz="2400">
              <a:solidFill>
                <a:schemeClr val="dk1"/>
              </a:solidFill>
              <a:latin typeface="Glass Antiqua"/>
              <a:ea typeface="Glass Antiqua"/>
              <a:cs typeface="Glass Antiqua"/>
              <a:sym typeface="Glass Antiqua"/>
            </a:endParaRPr>
          </a:p>
        </p:txBody>
      </p:sp>
      <p:sp>
        <p:nvSpPr>
          <p:cNvPr id="3255" name="Google Shape;3255;p37"/>
          <p:cNvSpPr txBox="1"/>
          <p:nvPr/>
        </p:nvSpPr>
        <p:spPr>
          <a:xfrm>
            <a:off x="1785875" y="3349650"/>
            <a:ext cx="1504800" cy="357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chemeClr val="dk1"/>
                </a:solidFill>
                <a:latin typeface="Glass Antiqua"/>
                <a:ea typeface="Glass Antiqua"/>
                <a:cs typeface="Glass Antiqua"/>
                <a:sym typeface="Glass Antiqua"/>
              </a:rPr>
              <a:t>Thursday</a:t>
            </a:r>
            <a:endParaRPr b="1" sz="2400">
              <a:solidFill>
                <a:schemeClr val="dk1"/>
              </a:solidFill>
              <a:latin typeface="Glass Antiqua"/>
              <a:ea typeface="Glass Antiqua"/>
              <a:cs typeface="Glass Antiqua"/>
              <a:sym typeface="Glass Antiqua"/>
            </a:endParaRPr>
          </a:p>
        </p:txBody>
      </p:sp>
      <p:sp>
        <p:nvSpPr>
          <p:cNvPr id="3256" name="Google Shape;3256;p37"/>
          <p:cNvSpPr txBox="1"/>
          <p:nvPr/>
        </p:nvSpPr>
        <p:spPr>
          <a:xfrm>
            <a:off x="4037775" y="3349650"/>
            <a:ext cx="1570500" cy="357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chemeClr val="dk1"/>
                </a:solidFill>
                <a:latin typeface="Glass Antiqua"/>
                <a:ea typeface="Glass Antiqua"/>
                <a:cs typeface="Glass Antiqua"/>
                <a:sym typeface="Glass Antiqua"/>
              </a:rPr>
              <a:t>Friday</a:t>
            </a:r>
            <a:endParaRPr b="1" sz="2400">
              <a:solidFill>
                <a:schemeClr val="dk1"/>
              </a:solidFill>
              <a:latin typeface="Glass Antiqua"/>
              <a:ea typeface="Glass Antiqua"/>
              <a:cs typeface="Glass Antiqua"/>
              <a:sym typeface="Glass Antiqua"/>
            </a:endParaRPr>
          </a:p>
        </p:txBody>
      </p:sp>
      <p:sp>
        <p:nvSpPr>
          <p:cNvPr id="3257" name="Google Shape;3257;p37"/>
          <p:cNvSpPr txBox="1"/>
          <p:nvPr/>
        </p:nvSpPr>
        <p:spPr>
          <a:xfrm>
            <a:off x="6603550" y="3349650"/>
            <a:ext cx="1504800" cy="357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chemeClr val="dk1"/>
                </a:solidFill>
                <a:latin typeface="Glass Antiqua"/>
                <a:ea typeface="Glass Antiqua"/>
                <a:cs typeface="Glass Antiqua"/>
                <a:sym typeface="Glass Antiqua"/>
              </a:rPr>
              <a:t>Saturday</a:t>
            </a:r>
            <a:endParaRPr b="1" sz="2400">
              <a:solidFill>
                <a:schemeClr val="dk1"/>
              </a:solidFill>
              <a:latin typeface="Glass Antiqua"/>
              <a:ea typeface="Glass Antiqua"/>
              <a:cs typeface="Glass Antiqua"/>
              <a:sym typeface="Glass Antiqua"/>
            </a:endParaRPr>
          </a:p>
        </p:txBody>
      </p:sp>
      <p:sp>
        <p:nvSpPr>
          <p:cNvPr id="3258" name="Google Shape;3258;p37"/>
          <p:cNvSpPr txBox="1"/>
          <p:nvPr/>
        </p:nvSpPr>
        <p:spPr>
          <a:xfrm>
            <a:off x="8925050" y="3360763"/>
            <a:ext cx="1504800" cy="345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chemeClr val="dk1"/>
                </a:solidFill>
                <a:latin typeface="Glass Antiqua"/>
                <a:ea typeface="Glass Antiqua"/>
                <a:cs typeface="Glass Antiqua"/>
                <a:sym typeface="Glass Antiqua"/>
              </a:rPr>
              <a:t>Sunday</a:t>
            </a:r>
            <a:endParaRPr b="1" sz="2400">
              <a:solidFill>
                <a:schemeClr val="dk1"/>
              </a:solidFill>
              <a:latin typeface="Glass Antiqua"/>
              <a:ea typeface="Glass Antiqua"/>
              <a:cs typeface="Glass Antiqua"/>
              <a:sym typeface="Glass Antiqua"/>
            </a:endParaRPr>
          </a:p>
        </p:txBody>
      </p:sp>
      <p:sp>
        <p:nvSpPr>
          <p:cNvPr id="3259" name="Google Shape;3259;p37"/>
          <p:cNvSpPr txBox="1"/>
          <p:nvPr/>
        </p:nvSpPr>
        <p:spPr>
          <a:xfrm>
            <a:off x="1423675" y="889050"/>
            <a:ext cx="2310300" cy="357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5000">
                <a:solidFill>
                  <a:schemeClr val="dk1"/>
                </a:solidFill>
                <a:latin typeface="Glass Antiqua"/>
                <a:ea typeface="Glass Antiqua"/>
                <a:cs typeface="Glass Antiqua"/>
                <a:sym typeface="Glass Antiqua"/>
              </a:rPr>
              <a:t>Week 45</a:t>
            </a:r>
            <a:endParaRPr b="1" sz="5000">
              <a:solidFill>
                <a:schemeClr val="dk1"/>
              </a:solidFill>
              <a:latin typeface="Glass Antiqua"/>
              <a:ea typeface="Glass Antiqua"/>
              <a:cs typeface="Glass Antiqua"/>
              <a:sym typeface="Glass Antiqua"/>
            </a:endParaRPr>
          </a:p>
        </p:txBody>
      </p:sp>
      <p:sp>
        <p:nvSpPr>
          <p:cNvPr id="3260" name="Google Shape;3260;p37"/>
          <p:cNvSpPr txBox="1"/>
          <p:nvPr/>
        </p:nvSpPr>
        <p:spPr>
          <a:xfrm>
            <a:off x="1446250" y="2058975"/>
            <a:ext cx="2310300" cy="357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5000">
                <a:solidFill>
                  <a:schemeClr val="dk1"/>
                </a:solidFill>
                <a:latin typeface="Glass Antiqua"/>
                <a:ea typeface="Glass Antiqua"/>
                <a:cs typeface="Glass Antiqua"/>
                <a:sym typeface="Glass Antiqua"/>
              </a:rPr>
              <a:t>1 - 7</a:t>
            </a:r>
            <a:endParaRPr b="1" sz="5000">
              <a:solidFill>
                <a:schemeClr val="dk1"/>
              </a:solidFill>
              <a:latin typeface="Glass Antiqua"/>
              <a:ea typeface="Glass Antiqua"/>
              <a:cs typeface="Glass Antiqua"/>
              <a:sym typeface="Glass Antiqua"/>
            </a:endParaRPr>
          </a:p>
        </p:txBody>
      </p:sp>
      <p:sp>
        <p:nvSpPr>
          <p:cNvPr id="3261" name="Google Shape;3261;p37"/>
          <p:cNvSpPr txBox="1"/>
          <p:nvPr/>
        </p:nvSpPr>
        <p:spPr>
          <a:xfrm>
            <a:off x="1423550" y="1474000"/>
            <a:ext cx="2310300" cy="357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>
                <a:solidFill>
                  <a:schemeClr val="dk1"/>
                </a:solidFill>
                <a:latin typeface="Jacques Francois Shadow"/>
                <a:ea typeface="Jacques Francois Shadow"/>
                <a:cs typeface="Jacques Francois Shadow"/>
                <a:sym typeface="Jacques Francois Shadow"/>
              </a:rPr>
              <a:t>November</a:t>
            </a:r>
            <a:endParaRPr sz="3200">
              <a:solidFill>
                <a:schemeClr val="dk1"/>
              </a:solidFill>
              <a:latin typeface="Jacques Francois Shadow"/>
              <a:ea typeface="Jacques Francois Shadow"/>
              <a:cs typeface="Jacques Francois Shadow"/>
              <a:sym typeface="Jacques Francois Shadow"/>
            </a:endParaRPr>
          </a:p>
        </p:txBody>
      </p:sp>
      <p:grpSp>
        <p:nvGrpSpPr>
          <p:cNvPr id="3262" name="Google Shape;3262;p37"/>
          <p:cNvGrpSpPr/>
          <p:nvPr/>
        </p:nvGrpSpPr>
        <p:grpSpPr>
          <a:xfrm>
            <a:off x="1857689" y="343899"/>
            <a:ext cx="1504832" cy="521144"/>
            <a:chOff x="6623458" y="362363"/>
            <a:chExt cx="741443" cy="256772"/>
          </a:xfrm>
        </p:grpSpPr>
        <p:sp>
          <p:nvSpPr>
            <p:cNvPr id="3263" name="Google Shape;3263;p37"/>
            <p:cNvSpPr/>
            <p:nvPr/>
          </p:nvSpPr>
          <p:spPr>
            <a:xfrm>
              <a:off x="6623458" y="412327"/>
              <a:ext cx="699289" cy="158380"/>
            </a:xfrm>
            <a:custGeom>
              <a:rect b="b" l="l" r="r" t="t"/>
              <a:pathLst>
                <a:path extrusionOk="0" h="158380" w="699289">
                  <a:moveTo>
                    <a:pt x="10512" y="155693"/>
                  </a:moveTo>
                  <a:cubicBezTo>
                    <a:pt x="56027" y="78915"/>
                    <a:pt x="140528" y="33960"/>
                    <a:pt x="226297" y="18104"/>
                  </a:cubicBezTo>
                  <a:cubicBezTo>
                    <a:pt x="279833" y="8218"/>
                    <a:pt x="335085" y="9337"/>
                    <a:pt x="388956" y="15679"/>
                  </a:cubicBezTo>
                  <a:cubicBezTo>
                    <a:pt x="444208" y="22208"/>
                    <a:pt x="499348" y="33773"/>
                    <a:pt x="553071" y="48025"/>
                  </a:cubicBezTo>
                  <a:cubicBezTo>
                    <a:pt x="605413" y="61903"/>
                    <a:pt x="660479" y="84698"/>
                    <a:pt x="688832" y="133831"/>
                  </a:cubicBezTo>
                  <a:cubicBezTo>
                    <a:pt x="692413" y="140062"/>
                    <a:pt x="702113" y="134428"/>
                    <a:pt x="698494" y="128198"/>
                  </a:cubicBezTo>
                  <a:cubicBezTo>
                    <a:pt x="673051" y="84063"/>
                    <a:pt x="626417" y="58881"/>
                    <a:pt x="579335" y="43958"/>
                  </a:cubicBezTo>
                  <a:cubicBezTo>
                    <a:pt x="552549" y="35489"/>
                    <a:pt x="524978" y="29408"/>
                    <a:pt x="497558" y="23402"/>
                  </a:cubicBezTo>
                  <a:cubicBezTo>
                    <a:pt x="469204" y="17209"/>
                    <a:pt x="440702" y="11687"/>
                    <a:pt x="411975" y="7546"/>
                  </a:cubicBezTo>
                  <a:cubicBezTo>
                    <a:pt x="309940" y="-7153"/>
                    <a:pt x="202681" y="-3534"/>
                    <a:pt x="110421" y="47017"/>
                  </a:cubicBezTo>
                  <a:cubicBezTo>
                    <a:pt x="65839" y="71416"/>
                    <a:pt x="26852" y="106187"/>
                    <a:pt x="812" y="150097"/>
                  </a:cubicBezTo>
                  <a:cubicBezTo>
                    <a:pt x="-2844" y="156253"/>
                    <a:pt x="6818" y="161886"/>
                    <a:pt x="10512" y="155693"/>
                  </a:cubicBezTo>
                  <a:lnTo>
                    <a:pt x="10512" y="155693"/>
                  </a:lnTo>
                  <a:close/>
                </a:path>
              </a:pathLst>
            </a:custGeom>
            <a:solidFill>
              <a:srgbClr val="3A393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264" name="Google Shape;3264;p37"/>
            <p:cNvGrpSpPr/>
            <p:nvPr/>
          </p:nvGrpSpPr>
          <p:grpSpPr>
            <a:xfrm>
              <a:off x="6632594" y="451263"/>
              <a:ext cx="38081" cy="85727"/>
              <a:chOff x="6632594" y="451263"/>
              <a:chExt cx="38081" cy="85727"/>
            </a:xfrm>
          </p:grpSpPr>
          <p:sp>
            <p:nvSpPr>
              <p:cNvPr id="3265" name="Google Shape;3265;p37"/>
              <p:cNvSpPr/>
              <p:nvPr/>
            </p:nvSpPr>
            <p:spPr>
              <a:xfrm>
                <a:off x="6638128" y="456676"/>
                <a:ext cx="27000" cy="74857"/>
              </a:xfrm>
              <a:custGeom>
                <a:rect b="b" l="l" r="r" t="t"/>
                <a:pathLst>
                  <a:path extrusionOk="0" h="74857" w="27000">
                    <a:moveTo>
                      <a:pt x="12630" y="74857"/>
                    </a:moveTo>
                    <a:cubicBezTo>
                      <a:pt x="9608" y="63628"/>
                      <a:pt x="6549" y="52361"/>
                      <a:pt x="3527" y="41132"/>
                    </a:cubicBezTo>
                    <a:cubicBezTo>
                      <a:pt x="1364" y="33073"/>
                      <a:pt x="-838" y="24716"/>
                      <a:pt x="319" y="16434"/>
                    </a:cubicBezTo>
                    <a:cubicBezTo>
                      <a:pt x="1028" y="11398"/>
                      <a:pt x="3117" y="6324"/>
                      <a:pt x="7071" y="3078"/>
                    </a:cubicBezTo>
                    <a:cubicBezTo>
                      <a:pt x="11026" y="-167"/>
                      <a:pt x="16995" y="-1137"/>
                      <a:pt x="21323" y="1586"/>
                    </a:cubicBezTo>
                    <a:cubicBezTo>
                      <a:pt x="25091" y="3974"/>
                      <a:pt x="26919" y="8637"/>
                      <a:pt x="26994" y="13077"/>
                    </a:cubicBezTo>
                    <a:cubicBezTo>
                      <a:pt x="27105" y="17516"/>
                      <a:pt x="25725" y="21881"/>
                      <a:pt x="24382" y="26097"/>
                    </a:cubicBezTo>
                    <a:cubicBezTo>
                      <a:pt x="19383" y="41841"/>
                      <a:pt x="14421" y="57584"/>
                      <a:pt x="9422" y="73290"/>
                    </a:cubicBezTo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66" name="Google Shape;3266;p37"/>
              <p:cNvSpPr/>
              <p:nvPr/>
            </p:nvSpPr>
            <p:spPr>
              <a:xfrm>
                <a:off x="6632594" y="451263"/>
                <a:ext cx="38081" cy="85727"/>
              </a:xfrm>
              <a:custGeom>
                <a:rect b="b" l="l" r="r" t="t"/>
                <a:pathLst>
                  <a:path extrusionOk="0" h="85727" w="38081">
                    <a:moveTo>
                      <a:pt x="23574" y="78778"/>
                    </a:moveTo>
                    <a:cubicBezTo>
                      <a:pt x="20067" y="65758"/>
                      <a:pt x="16261" y="52738"/>
                      <a:pt x="13053" y="39643"/>
                    </a:cubicBezTo>
                    <a:cubicBezTo>
                      <a:pt x="11598" y="33674"/>
                      <a:pt x="10329" y="27294"/>
                      <a:pt x="11635" y="21176"/>
                    </a:cubicBezTo>
                    <a:cubicBezTo>
                      <a:pt x="12605" y="16736"/>
                      <a:pt x="15217" y="11550"/>
                      <a:pt x="20328" y="11065"/>
                    </a:cubicBezTo>
                    <a:cubicBezTo>
                      <a:pt x="32975" y="9834"/>
                      <a:pt x="23648" y="32741"/>
                      <a:pt x="22081" y="37703"/>
                    </a:cubicBezTo>
                    <a:cubicBezTo>
                      <a:pt x="17903" y="50909"/>
                      <a:pt x="13725" y="64079"/>
                      <a:pt x="9546" y="77286"/>
                    </a:cubicBezTo>
                    <a:cubicBezTo>
                      <a:pt x="7382" y="84150"/>
                      <a:pt x="18164" y="87098"/>
                      <a:pt x="20328" y="80270"/>
                    </a:cubicBezTo>
                    <a:cubicBezTo>
                      <a:pt x="24357" y="67549"/>
                      <a:pt x="28386" y="54827"/>
                      <a:pt x="32415" y="42068"/>
                    </a:cubicBezTo>
                    <a:cubicBezTo>
                      <a:pt x="35773" y="31435"/>
                      <a:pt x="41668" y="18452"/>
                      <a:pt x="35139" y="7820"/>
                    </a:cubicBezTo>
                    <a:cubicBezTo>
                      <a:pt x="29020" y="-2141"/>
                      <a:pt x="15292" y="-2291"/>
                      <a:pt x="7419" y="5693"/>
                    </a:cubicBezTo>
                    <a:cubicBezTo>
                      <a:pt x="-1086" y="14311"/>
                      <a:pt x="-937" y="27481"/>
                      <a:pt x="1301" y="38561"/>
                    </a:cubicBezTo>
                    <a:cubicBezTo>
                      <a:pt x="4248" y="53111"/>
                      <a:pt x="8874" y="67474"/>
                      <a:pt x="12754" y="81800"/>
                    </a:cubicBezTo>
                    <a:cubicBezTo>
                      <a:pt x="14657" y="88702"/>
                      <a:pt x="25439" y="85754"/>
                      <a:pt x="23574" y="78778"/>
                    </a:cubicBezTo>
                    <a:lnTo>
                      <a:pt x="23574" y="78778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267" name="Google Shape;3267;p37"/>
            <p:cNvGrpSpPr/>
            <p:nvPr/>
          </p:nvGrpSpPr>
          <p:grpSpPr>
            <a:xfrm>
              <a:off x="6647312" y="493121"/>
              <a:ext cx="86048" cy="46052"/>
              <a:chOff x="6647312" y="493121"/>
              <a:chExt cx="86048" cy="46052"/>
            </a:xfrm>
          </p:grpSpPr>
          <p:sp>
            <p:nvSpPr>
              <p:cNvPr id="3268" name="Google Shape;3268;p37"/>
              <p:cNvSpPr/>
              <p:nvPr/>
            </p:nvSpPr>
            <p:spPr>
              <a:xfrm>
                <a:off x="6652698" y="498335"/>
                <a:ext cx="75164" cy="35456"/>
              </a:xfrm>
              <a:custGeom>
                <a:rect b="b" l="l" r="r" t="t"/>
                <a:pathLst>
                  <a:path extrusionOk="0" h="35456" w="75164">
                    <a:moveTo>
                      <a:pt x="5559" y="26259"/>
                    </a:moveTo>
                    <a:cubicBezTo>
                      <a:pt x="16527" y="15888"/>
                      <a:pt x="29585" y="7755"/>
                      <a:pt x="43761" y="2569"/>
                    </a:cubicBezTo>
                    <a:cubicBezTo>
                      <a:pt x="47119" y="1338"/>
                      <a:pt x="50589" y="256"/>
                      <a:pt x="54170" y="32"/>
                    </a:cubicBezTo>
                    <a:cubicBezTo>
                      <a:pt x="62527" y="-453"/>
                      <a:pt x="71108" y="4547"/>
                      <a:pt x="74092" y="12344"/>
                    </a:cubicBezTo>
                    <a:cubicBezTo>
                      <a:pt x="77077" y="20141"/>
                      <a:pt x="73644" y="30065"/>
                      <a:pt x="66108" y="33721"/>
                    </a:cubicBezTo>
                    <a:cubicBezTo>
                      <a:pt x="57230" y="38048"/>
                      <a:pt x="46895" y="33310"/>
                      <a:pt x="37569" y="30065"/>
                    </a:cubicBezTo>
                    <a:cubicBezTo>
                      <a:pt x="25555" y="25849"/>
                      <a:pt x="12722" y="24058"/>
                      <a:pt x="0" y="24842"/>
                    </a:cubicBezTo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69" name="Google Shape;3269;p37"/>
              <p:cNvSpPr/>
              <p:nvPr/>
            </p:nvSpPr>
            <p:spPr>
              <a:xfrm>
                <a:off x="6647312" y="493121"/>
                <a:ext cx="86048" cy="46052"/>
              </a:xfrm>
              <a:custGeom>
                <a:rect b="b" l="l" r="r" t="t"/>
                <a:pathLst>
                  <a:path extrusionOk="0" h="46052" w="86048">
                    <a:moveTo>
                      <a:pt x="14900" y="35429"/>
                    </a:moveTo>
                    <a:cubicBezTo>
                      <a:pt x="22697" y="28116"/>
                      <a:pt x="31426" y="22073"/>
                      <a:pt x="40977" y="17335"/>
                    </a:cubicBezTo>
                    <a:cubicBezTo>
                      <a:pt x="48961" y="13380"/>
                      <a:pt x="59556" y="7933"/>
                      <a:pt x="68212" y="12895"/>
                    </a:cubicBezTo>
                    <a:cubicBezTo>
                      <a:pt x="74889" y="16738"/>
                      <a:pt x="77277" y="25430"/>
                      <a:pt x="72054" y="31586"/>
                    </a:cubicBezTo>
                    <a:cubicBezTo>
                      <a:pt x="65339" y="39495"/>
                      <a:pt x="52057" y="32556"/>
                      <a:pt x="44447" y="29907"/>
                    </a:cubicBezTo>
                    <a:cubicBezTo>
                      <a:pt x="31949" y="25580"/>
                      <a:pt x="18593" y="23751"/>
                      <a:pt x="5386" y="24498"/>
                    </a:cubicBezTo>
                    <a:cubicBezTo>
                      <a:pt x="-1777" y="24871"/>
                      <a:pt x="-1814" y="36063"/>
                      <a:pt x="5386" y="35690"/>
                    </a:cubicBezTo>
                    <a:cubicBezTo>
                      <a:pt x="19749" y="34906"/>
                      <a:pt x="32956" y="37667"/>
                      <a:pt x="46424" y="42517"/>
                    </a:cubicBezTo>
                    <a:cubicBezTo>
                      <a:pt x="58511" y="46845"/>
                      <a:pt x="73173" y="49232"/>
                      <a:pt x="81754" y="37294"/>
                    </a:cubicBezTo>
                    <a:cubicBezTo>
                      <a:pt x="88357" y="28079"/>
                      <a:pt x="87238" y="15171"/>
                      <a:pt x="79142" y="7262"/>
                    </a:cubicBezTo>
                    <a:cubicBezTo>
                      <a:pt x="69368" y="-2326"/>
                      <a:pt x="56497" y="-1170"/>
                      <a:pt x="44708" y="3568"/>
                    </a:cubicBezTo>
                    <a:cubicBezTo>
                      <a:pt x="30718" y="9164"/>
                      <a:pt x="17996" y="17260"/>
                      <a:pt x="6990" y="27594"/>
                    </a:cubicBezTo>
                    <a:cubicBezTo>
                      <a:pt x="1693" y="32444"/>
                      <a:pt x="9639" y="40353"/>
                      <a:pt x="14900" y="35429"/>
                    </a:cubicBezTo>
                    <a:lnTo>
                      <a:pt x="14900" y="35429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270" name="Google Shape;3270;p37"/>
            <p:cNvGrpSpPr/>
            <p:nvPr/>
          </p:nvGrpSpPr>
          <p:grpSpPr>
            <a:xfrm>
              <a:off x="6719872" y="399388"/>
              <a:ext cx="45123" cy="76138"/>
              <a:chOff x="6719872" y="399388"/>
              <a:chExt cx="45123" cy="76138"/>
            </a:xfrm>
          </p:grpSpPr>
          <p:sp>
            <p:nvSpPr>
              <p:cNvPr id="3271" name="Google Shape;3271;p37"/>
              <p:cNvSpPr/>
              <p:nvPr/>
            </p:nvSpPr>
            <p:spPr>
              <a:xfrm>
                <a:off x="6725484" y="404938"/>
                <a:ext cx="34002" cy="64963"/>
              </a:xfrm>
              <a:custGeom>
                <a:rect b="b" l="l" r="r" t="t"/>
                <a:pathLst>
                  <a:path extrusionOk="0" h="64963" w="34002">
                    <a:moveTo>
                      <a:pt x="0" y="59219"/>
                    </a:moveTo>
                    <a:cubicBezTo>
                      <a:pt x="1082" y="60151"/>
                      <a:pt x="2462" y="58510"/>
                      <a:pt x="2873" y="57167"/>
                    </a:cubicBezTo>
                    <a:cubicBezTo>
                      <a:pt x="4962" y="50004"/>
                      <a:pt x="4738" y="42393"/>
                      <a:pt x="4738" y="34932"/>
                    </a:cubicBezTo>
                    <a:cubicBezTo>
                      <a:pt x="4738" y="27470"/>
                      <a:pt x="5036" y="19785"/>
                      <a:pt x="8096" y="12958"/>
                    </a:cubicBezTo>
                    <a:cubicBezTo>
                      <a:pt x="11155" y="6130"/>
                      <a:pt x="17497" y="311"/>
                      <a:pt x="24959" y="12"/>
                    </a:cubicBezTo>
                    <a:cubicBezTo>
                      <a:pt x="26712" y="-63"/>
                      <a:pt x="28503" y="199"/>
                      <a:pt x="29995" y="1057"/>
                    </a:cubicBezTo>
                    <a:cubicBezTo>
                      <a:pt x="34472" y="3594"/>
                      <a:pt x="34584" y="10010"/>
                      <a:pt x="33278" y="14972"/>
                    </a:cubicBezTo>
                    <a:cubicBezTo>
                      <a:pt x="28242" y="33738"/>
                      <a:pt x="11304" y="46982"/>
                      <a:pt x="3992" y="64964"/>
                    </a:cubicBezTo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72" name="Google Shape;3272;p37"/>
              <p:cNvSpPr/>
              <p:nvPr/>
            </p:nvSpPr>
            <p:spPr>
              <a:xfrm>
                <a:off x="6719872" y="399388"/>
                <a:ext cx="45123" cy="76138"/>
              </a:xfrm>
              <a:custGeom>
                <a:rect b="b" l="l" r="r" t="t"/>
                <a:pathLst>
                  <a:path extrusionOk="0" h="76138" w="45123">
                    <a:moveTo>
                      <a:pt x="4119" y="70178"/>
                    </a:moveTo>
                    <a:cubicBezTo>
                      <a:pt x="10350" y="72678"/>
                      <a:pt x="13745" y="65627"/>
                      <a:pt x="14678" y="60777"/>
                    </a:cubicBezTo>
                    <a:cubicBezTo>
                      <a:pt x="15759" y="55256"/>
                      <a:pt x="15909" y="49622"/>
                      <a:pt x="15909" y="44026"/>
                    </a:cubicBezTo>
                    <a:cubicBezTo>
                      <a:pt x="15909" y="34699"/>
                      <a:pt x="15200" y="23171"/>
                      <a:pt x="21990" y="15785"/>
                    </a:cubicBezTo>
                    <a:cubicBezTo>
                      <a:pt x="24303" y="13285"/>
                      <a:pt x="28183" y="10412"/>
                      <a:pt x="31839" y="11196"/>
                    </a:cubicBezTo>
                    <a:cubicBezTo>
                      <a:pt x="34600" y="11793"/>
                      <a:pt x="34115" y="15635"/>
                      <a:pt x="33704" y="17799"/>
                    </a:cubicBezTo>
                    <a:cubicBezTo>
                      <a:pt x="32026" y="26641"/>
                      <a:pt x="26243" y="34587"/>
                      <a:pt x="21094" y="41750"/>
                    </a:cubicBezTo>
                    <a:cubicBezTo>
                      <a:pt x="14752" y="50518"/>
                      <a:pt x="8335" y="58949"/>
                      <a:pt x="4157" y="69022"/>
                    </a:cubicBezTo>
                    <a:cubicBezTo>
                      <a:pt x="3000" y="71820"/>
                      <a:pt x="5425" y="75178"/>
                      <a:pt x="8074" y="75924"/>
                    </a:cubicBezTo>
                    <a:cubicBezTo>
                      <a:pt x="11283" y="76819"/>
                      <a:pt x="13782" y="74805"/>
                      <a:pt x="14976" y="72007"/>
                    </a:cubicBezTo>
                    <a:cubicBezTo>
                      <a:pt x="22699" y="53539"/>
                      <a:pt x="41464" y="40072"/>
                      <a:pt x="44747" y="19553"/>
                    </a:cubicBezTo>
                    <a:cubicBezTo>
                      <a:pt x="45531" y="14665"/>
                      <a:pt x="45269" y="9405"/>
                      <a:pt x="42248" y="5264"/>
                    </a:cubicBezTo>
                    <a:cubicBezTo>
                      <a:pt x="38703" y="451"/>
                      <a:pt x="32809" y="-668"/>
                      <a:pt x="27213" y="339"/>
                    </a:cubicBezTo>
                    <a:cubicBezTo>
                      <a:pt x="16431" y="2205"/>
                      <a:pt x="9044" y="12240"/>
                      <a:pt x="6470" y="22276"/>
                    </a:cubicBezTo>
                    <a:cubicBezTo>
                      <a:pt x="4866" y="28581"/>
                      <a:pt x="4716" y="35184"/>
                      <a:pt x="4716" y="41676"/>
                    </a:cubicBezTo>
                    <a:cubicBezTo>
                      <a:pt x="4716" y="45220"/>
                      <a:pt x="4754" y="48764"/>
                      <a:pt x="4530" y="52308"/>
                    </a:cubicBezTo>
                    <a:cubicBezTo>
                      <a:pt x="4455" y="53763"/>
                      <a:pt x="4306" y="55218"/>
                      <a:pt x="4082" y="56673"/>
                    </a:cubicBezTo>
                    <a:cubicBezTo>
                      <a:pt x="3970" y="57457"/>
                      <a:pt x="3821" y="58203"/>
                      <a:pt x="3634" y="58986"/>
                    </a:cubicBezTo>
                    <a:cubicBezTo>
                      <a:pt x="3560" y="59359"/>
                      <a:pt x="3448" y="59732"/>
                      <a:pt x="3373" y="60143"/>
                    </a:cubicBezTo>
                    <a:cubicBezTo>
                      <a:pt x="3224" y="61411"/>
                      <a:pt x="3075" y="61672"/>
                      <a:pt x="3000" y="60926"/>
                    </a:cubicBezTo>
                    <a:cubicBezTo>
                      <a:pt x="3821" y="60441"/>
                      <a:pt x="4642" y="59956"/>
                      <a:pt x="5462" y="59471"/>
                    </a:cubicBezTo>
                    <a:cubicBezTo>
                      <a:pt x="5239" y="59546"/>
                      <a:pt x="5015" y="59621"/>
                      <a:pt x="4791" y="59695"/>
                    </a:cubicBezTo>
                    <a:cubicBezTo>
                      <a:pt x="5798" y="59695"/>
                      <a:pt x="6768" y="59695"/>
                      <a:pt x="7776" y="59695"/>
                    </a:cubicBezTo>
                    <a:cubicBezTo>
                      <a:pt x="7552" y="59621"/>
                      <a:pt x="7328" y="59509"/>
                      <a:pt x="7104" y="59434"/>
                    </a:cubicBezTo>
                    <a:cubicBezTo>
                      <a:pt x="4306" y="58315"/>
                      <a:pt x="948" y="60665"/>
                      <a:pt x="202" y="63351"/>
                    </a:cubicBezTo>
                    <a:cubicBezTo>
                      <a:pt x="-656" y="66485"/>
                      <a:pt x="1321" y="69022"/>
                      <a:pt x="4119" y="70178"/>
                    </a:cubicBezTo>
                    <a:lnTo>
                      <a:pt x="4119" y="70178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273" name="Google Shape;3273;p37"/>
            <p:cNvGrpSpPr/>
            <p:nvPr/>
          </p:nvGrpSpPr>
          <p:grpSpPr>
            <a:xfrm>
              <a:off x="6763924" y="439900"/>
              <a:ext cx="71709" cy="46316"/>
              <a:chOff x="6763924" y="439900"/>
              <a:chExt cx="71709" cy="46316"/>
            </a:xfrm>
          </p:grpSpPr>
          <p:sp>
            <p:nvSpPr>
              <p:cNvPr id="3274" name="Google Shape;3274;p37"/>
              <p:cNvSpPr/>
              <p:nvPr/>
            </p:nvSpPr>
            <p:spPr>
              <a:xfrm>
                <a:off x="6769395" y="445517"/>
                <a:ext cx="60689" cy="35074"/>
              </a:xfrm>
              <a:custGeom>
                <a:rect b="b" l="l" r="r" t="t"/>
                <a:pathLst>
                  <a:path extrusionOk="0" h="35074" w="60689">
                    <a:moveTo>
                      <a:pt x="5111" y="2113"/>
                    </a:moveTo>
                    <a:cubicBezTo>
                      <a:pt x="21302" y="-2625"/>
                      <a:pt x="39658" y="732"/>
                      <a:pt x="53088" y="10917"/>
                    </a:cubicBezTo>
                    <a:cubicBezTo>
                      <a:pt x="56669" y="13641"/>
                      <a:pt x="60102" y="17147"/>
                      <a:pt x="60624" y="21624"/>
                    </a:cubicBezTo>
                    <a:cubicBezTo>
                      <a:pt x="61370" y="27967"/>
                      <a:pt x="55588" y="33675"/>
                      <a:pt x="49320" y="34794"/>
                    </a:cubicBezTo>
                    <a:cubicBezTo>
                      <a:pt x="43053" y="35913"/>
                      <a:pt x="36673" y="33525"/>
                      <a:pt x="31077" y="30392"/>
                    </a:cubicBezTo>
                    <a:cubicBezTo>
                      <a:pt x="24996" y="26997"/>
                      <a:pt x="19437" y="22744"/>
                      <a:pt x="14587" y="17782"/>
                    </a:cubicBezTo>
                    <a:cubicBezTo>
                      <a:pt x="9924" y="12969"/>
                      <a:pt x="5820" y="7448"/>
                      <a:pt x="0" y="4127"/>
                    </a:cubicBezTo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75" name="Google Shape;3275;p37"/>
              <p:cNvSpPr/>
              <p:nvPr/>
            </p:nvSpPr>
            <p:spPr>
              <a:xfrm>
                <a:off x="6763924" y="439900"/>
                <a:ext cx="71709" cy="46316"/>
              </a:xfrm>
              <a:custGeom>
                <a:rect b="b" l="l" r="r" t="t"/>
                <a:pathLst>
                  <a:path extrusionOk="0" h="46316" w="71709">
                    <a:moveTo>
                      <a:pt x="12074" y="13139"/>
                    </a:moveTo>
                    <a:cubicBezTo>
                      <a:pt x="27072" y="8886"/>
                      <a:pt x="45800" y="11759"/>
                      <a:pt x="57402" y="22839"/>
                    </a:cubicBezTo>
                    <a:cubicBezTo>
                      <a:pt x="59268" y="24630"/>
                      <a:pt x="61319" y="27092"/>
                      <a:pt x="60349" y="29815"/>
                    </a:cubicBezTo>
                    <a:cubicBezTo>
                      <a:pt x="59417" y="32539"/>
                      <a:pt x="56470" y="34404"/>
                      <a:pt x="53746" y="34889"/>
                    </a:cubicBezTo>
                    <a:cubicBezTo>
                      <a:pt x="45650" y="36344"/>
                      <a:pt x="36622" y="30077"/>
                      <a:pt x="30616" y="25339"/>
                    </a:cubicBezTo>
                    <a:cubicBezTo>
                      <a:pt x="22669" y="19071"/>
                      <a:pt x="17148" y="10080"/>
                      <a:pt x="8343" y="4894"/>
                    </a:cubicBezTo>
                    <a:cubicBezTo>
                      <a:pt x="2113" y="1201"/>
                      <a:pt x="-3521" y="10901"/>
                      <a:pt x="2710" y="14557"/>
                    </a:cubicBezTo>
                    <a:cubicBezTo>
                      <a:pt x="7224" y="17243"/>
                      <a:pt x="10582" y="21309"/>
                      <a:pt x="14126" y="25115"/>
                    </a:cubicBezTo>
                    <a:cubicBezTo>
                      <a:pt x="17968" y="29293"/>
                      <a:pt x="22184" y="33024"/>
                      <a:pt x="26773" y="36344"/>
                    </a:cubicBezTo>
                    <a:cubicBezTo>
                      <a:pt x="35391" y="42574"/>
                      <a:pt x="47478" y="48917"/>
                      <a:pt x="58372" y="45223"/>
                    </a:cubicBezTo>
                    <a:cubicBezTo>
                      <a:pt x="68445" y="41828"/>
                      <a:pt x="74974" y="31158"/>
                      <a:pt x="70012" y="21011"/>
                    </a:cubicBezTo>
                    <a:cubicBezTo>
                      <a:pt x="65535" y="11833"/>
                      <a:pt x="53895" y="6088"/>
                      <a:pt x="44680" y="3029"/>
                    </a:cubicBezTo>
                    <a:cubicBezTo>
                      <a:pt x="33264" y="-777"/>
                      <a:pt x="20729" y="-963"/>
                      <a:pt x="9164" y="2283"/>
                    </a:cubicBezTo>
                    <a:cubicBezTo>
                      <a:pt x="2187" y="4297"/>
                      <a:pt x="5098" y="15079"/>
                      <a:pt x="12074" y="13139"/>
                    </a:cubicBezTo>
                    <a:lnTo>
                      <a:pt x="12074" y="13139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276" name="Google Shape;3276;p37"/>
            <p:cNvGrpSpPr/>
            <p:nvPr/>
          </p:nvGrpSpPr>
          <p:grpSpPr>
            <a:xfrm>
              <a:off x="6824511" y="365167"/>
              <a:ext cx="56265" cy="69684"/>
              <a:chOff x="6824511" y="365167"/>
              <a:chExt cx="56265" cy="69684"/>
            </a:xfrm>
          </p:grpSpPr>
          <p:sp>
            <p:nvSpPr>
              <p:cNvPr id="3277" name="Google Shape;3277;p37"/>
              <p:cNvSpPr/>
              <p:nvPr/>
            </p:nvSpPr>
            <p:spPr>
              <a:xfrm>
                <a:off x="6830131" y="370725"/>
                <a:ext cx="45074" cy="58624"/>
              </a:xfrm>
              <a:custGeom>
                <a:rect b="b" l="l" r="r" t="t"/>
                <a:pathLst>
                  <a:path extrusionOk="0" h="58624" w="45074">
                    <a:moveTo>
                      <a:pt x="0" y="53700"/>
                    </a:moveTo>
                    <a:cubicBezTo>
                      <a:pt x="2276" y="46238"/>
                      <a:pt x="4551" y="38777"/>
                      <a:pt x="6827" y="31316"/>
                    </a:cubicBezTo>
                    <a:cubicBezTo>
                      <a:pt x="9961" y="20981"/>
                      <a:pt x="13654" y="9901"/>
                      <a:pt x="22459" y="3671"/>
                    </a:cubicBezTo>
                    <a:cubicBezTo>
                      <a:pt x="26078" y="1097"/>
                      <a:pt x="30592" y="-470"/>
                      <a:pt x="34994" y="127"/>
                    </a:cubicBezTo>
                    <a:cubicBezTo>
                      <a:pt x="39396" y="724"/>
                      <a:pt x="43575" y="3783"/>
                      <a:pt x="44731" y="8110"/>
                    </a:cubicBezTo>
                    <a:cubicBezTo>
                      <a:pt x="46149" y="13408"/>
                      <a:pt x="42941" y="18818"/>
                      <a:pt x="39471" y="23108"/>
                    </a:cubicBezTo>
                    <a:cubicBezTo>
                      <a:pt x="33539" y="30495"/>
                      <a:pt x="26488" y="36986"/>
                      <a:pt x="18616" y="42284"/>
                    </a:cubicBezTo>
                    <a:cubicBezTo>
                      <a:pt x="11938" y="46798"/>
                      <a:pt x="4141" y="51051"/>
                      <a:pt x="1343" y="58624"/>
                    </a:cubicBezTo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78" name="Google Shape;3278;p37"/>
              <p:cNvSpPr/>
              <p:nvPr/>
            </p:nvSpPr>
            <p:spPr>
              <a:xfrm>
                <a:off x="6824511" y="365167"/>
                <a:ext cx="56265" cy="69684"/>
              </a:xfrm>
              <a:custGeom>
                <a:rect b="b" l="l" r="r" t="t"/>
                <a:pathLst>
                  <a:path extrusionOk="0" h="69684" w="56265">
                    <a:moveTo>
                      <a:pt x="11029" y="60712"/>
                    </a:moveTo>
                    <a:cubicBezTo>
                      <a:pt x="13976" y="51012"/>
                      <a:pt x="16700" y="41163"/>
                      <a:pt x="20020" y="31575"/>
                    </a:cubicBezTo>
                    <a:cubicBezTo>
                      <a:pt x="22557" y="24300"/>
                      <a:pt x="26176" y="16242"/>
                      <a:pt x="33376" y="12511"/>
                    </a:cubicBezTo>
                    <a:cubicBezTo>
                      <a:pt x="36398" y="10944"/>
                      <a:pt x="40502" y="10273"/>
                      <a:pt x="43337" y="12623"/>
                    </a:cubicBezTo>
                    <a:cubicBezTo>
                      <a:pt x="46359" y="15123"/>
                      <a:pt x="44941" y="18816"/>
                      <a:pt x="43188" y="21689"/>
                    </a:cubicBezTo>
                    <a:cubicBezTo>
                      <a:pt x="38450" y="29561"/>
                      <a:pt x="30578" y="36463"/>
                      <a:pt x="23117" y="41723"/>
                    </a:cubicBezTo>
                    <a:cubicBezTo>
                      <a:pt x="14648" y="47692"/>
                      <a:pt x="5620" y="52430"/>
                      <a:pt x="1590" y="62578"/>
                    </a:cubicBezTo>
                    <a:cubicBezTo>
                      <a:pt x="471" y="65376"/>
                      <a:pt x="2822" y="68733"/>
                      <a:pt x="5508" y="69479"/>
                    </a:cubicBezTo>
                    <a:cubicBezTo>
                      <a:pt x="8679" y="70338"/>
                      <a:pt x="11253" y="68398"/>
                      <a:pt x="12409" y="65562"/>
                    </a:cubicBezTo>
                    <a:cubicBezTo>
                      <a:pt x="13976" y="61608"/>
                      <a:pt x="17857" y="58772"/>
                      <a:pt x="21251" y="56459"/>
                    </a:cubicBezTo>
                    <a:cubicBezTo>
                      <a:pt x="25840" y="53325"/>
                      <a:pt x="30466" y="50341"/>
                      <a:pt x="34794" y="46871"/>
                    </a:cubicBezTo>
                    <a:cubicBezTo>
                      <a:pt x="39159" y="43364"/>
                      <a:pt x="43188" y="39484"/>
                      <a:pt x="46844" y="35269"/>
                    </a:cubicBezTo>
                    <a:cubicBezTo>
                      <a:pt x="50612" y="30904"/>
                      <a:pt x="54679" y="26017"/>
                      <a:pt x="55872" y="20234"/>
                    </a:cubicBezTo>
                    <a:cubicBezTo>
                      <a:pt x="58521" y="7736"/>
                      <a:pt x="47366" y="-1628"/>
                      <a:pt x="35391" y="237"/>
                    </a:cubicBezTo>
                    <a:cubicBezTo>
                      <a:pt x="24534" y="1916"/>
                      <a:pt x="16700" y="11131"/>
                      <a:pt x="12409" y="20682"/>
                    </a:cubicBezTo>
                    <a:cubicBezTo>
                      <a:pt x="7075" y="32471"/>
                      <a:pt x="4053" y="45416"/>
                      <a:pt x="285" y="57765"/>
                    </a:cubicBezTo>
                    <a:cubicBezTo>
                      <a:pt x="-1879" y="64667"/>
                      <a:pt x="8940" y="67614"/>
                      <a:pt x="11029" y="60712"/>
                    </a:cubicBezTo>
                    <a:lnTo>
                      <a:pt x="11029" y="60712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279" name="Google Shape;3279;p37"/>
            <p:cNvGrpSpPr/>
            <p:nvPr/>
          </p:nvGrpSpPr>
          <p:grpSpPr>
            <a:xfrm>
              <a:off x="6872878" y="415497"/>
              <a:ext cx="41820" cy="70691"/>
              <a:chOff x="6872878" y="415497"/>
              <a:chExt cx="41820" cy="70691"/>
            </a:xfrm>
          </p:grpSpPr>
          <p:sp>
            <p:nvSpPr>
              <p:cNvPr id="3280" name="Google Shape;3280;p37"/>
              <p:cNvSpPr/>
              <p:nvPr/>
            </p:nvSpPr>
            <p:spPr>
              <a:xfrm>
                <a:off x="6878357" y="421216"/>
                <a:ext cx="30749" cy="59408"/>
              </a:xfrm>
              <a:custGeom>
                <a:rect b="b" l="l" r="r" t="t"/>
                <a:pathLst>
                  <a:path extrusionOk="0" h="59408" w="30749">
                    <a:moveTo>
                      <a:pt x="833" y="7536"/>
                    </a:moveTo>
                    <a:cubicBezTo>
                      <a:pt x="1393" y="7350"/>
                      <a:pt x="423" y="6529"/>
                      <a:pt x="124" y="7014"/>
                    </a:cubicBezTo>
                    <a:cubicBezTo>
                      <a:pt x="-211" y="7536"/>
                      <a:pt x="199" y="8170"/>
                      <a:pt x="572" y="8618"/>
                    </a:cubicBezTo>
                    <a:cubicBezTo>
                      <a:pt x="4452" y="13281"/>
                      <a:pt x="6392" y="19512"/>
                      <a:pt x="5795" y="25555"/>
                    </a:cubicBezTo>
                    <a:cubicBezTo>
                      <a:pt x="5310" y="30667"/>
                      <a:pt x="3146" y="35479"/>
                      <a:pt x="1915" y="40478"/>
                    </a:cubicBezTo>
                    <a:cubicBezTo>
                      <a:pt x="684" y="45478"/>
                      <a:pt x="647" y="51260"/>
                      <a:pt x="3892" y="55252"/>
                    </a:cubicBezTo>
                    <a:cubicBezTo>
                      <a:pt x="7474" y="59692"/>
                      <a:pt x="14339" y="60512"/>
                      <a:pt x="19487" y="58013"/>
                    </a:cubicBezTo>
                    <a:cubicBezTo>
                      <a:pt x="24598" y="55513"/>
                      <a:pt x="28030" y="50365"/>
                      <a:pt x="29634" y="44918"/>
                    </a:cubicBezTo>
                    <a:cubicBezTo>
                      <a:pt x="32581" y="34808"/>
                      <a:pt x="29560" y="23205"/>
                      <a:pt x="22098" y="15818"/>
                    </a:cubicBezTo>
                    <a:cubicBezTo>
                      <a:pt x="15868" y="9663"/>
                      <a:pt x="7101" y="6491"/>
                      <a:pt x="1206" y="0"/>
                    </a:cubicBezTo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81" name="Google Shape;3281;p37"/>
              <p:cNvSpPr/>
              <p:nvPr/>
            </p:nvSpPr>
            <p:spPr>
              <a:xfrm>
                <a:off x="6872878" y="415497"/>
                <a:ext cx="41820" cy="70691"/>
              </a:xfrm>
              <a:custGeom>
                <a:rect b="b" l="l" r="r" t="t"/>
                <a:pathLst>
                  <a:path extrusionOk="0" h="70691" w="41820">
                    <a:moveTo>
                      <a:pt x="11124" y="16054"/>
                    </a:moveTo>
                    <a:cubicBezTo>
                      <a:pt x="11199" y="15979"/>
                      <a:pt x="11237" y="15904"/>
                      <a:pt x="11311" y="15830"/>
                    </a:cubicBezTo>
                    <a:cubicBezTo>
                      <a:pt x="12393" y="14375"/>
                      <a:pt x="12319" y="11651"/>
                      <a:pt x="11311" y="10196"/>
                    </a:cubicBezTo>
                    <a:cubicBezTo>
                      <a:pt x="9222" y="7174"/>
                      <a:pt x="6088" y="6316"/>
                      <a:pt x="2768" y="7883"/>
                    </a:cubicBezTo>
                    <a:cubicBezTo>
                      <a:pt x="977" y="8741"/>
                      <a:pt x="82" y="10868"/>
                      <a:pt x="7" y="12733"/>
                    </a:cubicBezTo>
                    <a:cubicBezTo>
                      <a:pt x="-142" y="16091"/>
                      <a:pt x="2134" y="17994"/>
                      <a:pt x="3663" y="20717"/>
                    </a:cubicBezTo>
                    <a:cubicBezTo>
                      <a:pt x="4782" y="22769"/>
                      <a:pt x="5528" y="25119"/>
                      <a:pt x="5752" y="27432"/>
                    </a:cubicBezTo>
                    <a:cubicBezTo>
                      <a:pt x="6312" y="33252"/>
                      <a:pt x="3551" y="38699"/>
                      <a:pt x="2171" y="44183"/>
                    </a:cubicBezTo>
                    <a:cubicBezTo>
                      <a:pt x="-478" y="54741"/>
                      <a:pt x="2320" y="67426"/>
                      <a:pt x="14370" y="70186"/>
                    </a:cubicBezTo>
                    <a:cubicBezTo>
                      <a:pt x="25264" y="72686"/>
                      <a:pt x="34964" y="65598"/>
                      <a:pt x="39142" y="55860"/>
                    </a:cubicBezTo>
                    <a:cubicBezTo>
                      <a:pt x="43395" y="45937"/>
                      <a:pt x="42463" y="34297"/>
                      <a:pt x="37202" y="24933"/>
                    </a:cubicBezTo>
                    <a:cubicBezTo>
                      <a:pt x="34181" y="19598"/>
                      <a:pt x="29778" y="15569"/>
                      <a:pt x="24816" y="12136"/>
                    </a:cubicBezTo>
                    <a:cubicBezTo>
                      <a:pt x="19966" y="8779"/>
                      <a:pt x="14743" y="6055"/>
                      <a:pt x="10677" y="1728"/>
                    </a:cubicBezTo>
                    <a:cubicBezTo>
                      <a:pt x="5715" y="-3533"/>
                      <a:pt x="-2194" y="4414"/>
                      <a:pt x="2768" y="9637"/>
                    </a:cubicBezTo>
                    <a:cubicBezTo>
                      <a:pt x="8737" y="15979"/>
                      <a:pt x="17131" y="19150"/>
                      <a:pt x="23361" y="25157"/>
                    </a:cubicBezTo>
                    <a:cubicBezTo>
                      <a:pt x="28771" y="30380"/>
                      <a:pt x="31531" y="38251"/>
                      <a:pt x="30562" y="45713"/>
                    </a:cubicBezTo>
                    <a:cubicBezTo>
                      <a:pt x="29703" y="52092"/>
                      <a:pt x="25115" y="60748"/>
                      <a:pt x="17430" y="59442"/>
                    </a:cubicBezTo>
                    <a:cubicBezTo>
                      <a:pt x="9371" y="58061"/>
                      <a:pt x="12915" y="47205"/>
                      <a:pt x="14482" y="42206"/>
                    </a:cubicBezTo>
                    <a:cubicBezTo>
                      <a:pt x="16161" y="36834"/>
                      <a:pt x="17541" y="31387"/>
                      <a:pt x="16795" y="25716"/>
                    </a:cubicBezTo>
                    <a:cubicBezTo>
                      <a:pt x="16460" y="22955"/>
                      <a:pt x="15788" y="20419"/>
                      <a:pt x="14706" y="17844"/>
                    </a:cubicBezTo>
                    <a:cubicBezTo>
                      <a:pt x="13587" y="15195"/>
                      <a:pt x="11982" y="13106"/>
                      <a:pt x="10453" y="10681"/>
                    </a:cubicBezTo>
                    <a:cubicBezTo>
                      <a:pt x="10714" y="11614"/>
                      <a:pt x="10976" y="12547"/>
                      <a:pt x="11199" y="13517"/>
                    </a:cubicBezTo>
                    <a:cubicBezTo>
                      <a:pt x="11199" y="13256"/>
                      <a:pt x="11237" y="12957"/>
                      <a:pt x="11237" y="12696"/>
                    </a:cubicBezTo>
                    <a:cubicBezTo>
                      <a:pt x="10304" y="14300"/>
                      <a:pt x="9371" y="15904"/>
                      <a:pt x="8476" y="17546"/>
                    </a:cubicBezTo>
                    <a:cubicBezTo>
                      <a:pt x="8588" y="17509"/>
                      <a:pt x="8699" y="17434"/>
                      <a:pt x="8811" y="17397"/>
                    </a:cubicBezTo>
                    <a:cubicBezTo>
                      <a:pt x="6946" y="17397"/>
                      <a:pt x="5043" y="17397"/>
                      <a:pt x="3178" y="17397"/>
                    </a:cubicBezTo>
                    <a:cubicBezTo>
                      <a:pt x="3290" y="17434"/>
                      <a:pt x="3439" y="17509"/>
                      <a:pt x="3551" y="17546"/>
                    </a:cubicBezTo>
                    <a:cubicBezTo>
                      <a:pt x="2880" y="16874"/>
                      <a:pt x="2208" y="16203"/>
                      <a:pt x="1537" y="15531"/>
                    </a:cubicBezTo>
                    <a:cubicBezTo>
                      <a:pt x="1611" y="15643"/>
                      <a:pt x="1686" y="15718"/>
                      <a:pt x="1723" y="15830"/>
                    </a:cubicBezTo>
                    <a:cubicBezTo>
                      <a:pt x="1723" y="13964"/>
                      <a:pt x="1723" y="12062"/>
                      <a:pt x="1723" y="10196"/>
                    </a:cubicBezTo>
                    <a:cubicBezTo>
                      <a:pt x="1649" y="10271"/>
                      <a:pt x="1611" y="10346"/>
                      <a:pt x="1537" y="10420"/>
                    </a:cubicBezTo>
                    <a:cubicBezTo>
                      <a:pt x="-291" y="12845"/>
                      <a:pt x="1126" y="16688"/>
                      <a:pt x="3551" y="18068"/>
                    </a:cubicBezTo>
                    <a:cubicBezTo>
                      <a:pt x="6349" y="19747"/>
                      <a:pt x="9334" y="18479"/>
                      <a:pt x="11124" y="16054"/>
                    </a:cubicBezTo>
                    <a:lnTo>
                      <a:pt x="11124" y="16054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282" name="Google Shape;3282;p37"/>
            <p:cNvGrpSpPr/>
            <p:nvPr/>
          </p:nvGrpSpPr>
          <p:grpSpPr>
            <a:xfrm>
              <a:off x="6931327" y="362363"/>
              <a:ext cx="74205" cy="60793"/>
              <a:chOff x="6931327" y="362363"/>
              <a:chExt cx="74205" cy="60793"/>
            </a:xfrm>
          </p:grpSpPr>
          <p:sp>
            <p:nvSpPr>
              <p:cNvPr id="3283" name="Google Shape;3283;p37"/>
              <p:cNvSpPr/>
              <p:nvPr/>
            </p:nvSpPr>
            <p:spPr>
              <a:xfrm>
                <a:off x="6936979" y="367923"/>
                <a:ext cx="63144" cy="49600"/>
              </a:xfrm>
              <a:custGeom>
                <a:rect b="b" l="l" r="r" t="t"/>
                <a:pathLst>
                  <a:path extrusionOk="0" h="49600" w="63144">
                    <a:moveTo>
                      <a:pt x="3619" y="48817"/>
                    </a:moveTo>
                    <a:cubicBezTo>
                      <a:pt x="12460" y="37587"/>
                      <a:pt x="21302" y="26358"/>
                      <a:pt x="30181" y="15128"/>
                    </a:cubicBezTo>
                    <a:cubicBezTo>
                      <a:pt x="35591" y="8264"/>
                      <a:pt x="42008" y="840"/>
                      <a:pt x="50700" y="56"/>
                    </a:cubicBezTo>
                    <a:cubicBezTo>
                      <a:pt x="54431" y="-279"/>
                      <a:pt x="58460" y="877"/>
                      <a:pt x="60885" y="3750"/>
                    </a:cubicBezTo>
                    <a:cubicBezTo>
                      <a:pt x="63497" y="6884"/>
                      <a:pt x="63683" y="11472"/>
                      <a:pt x="62266" y="15278"/>
                    </a:cubicBezTo>
                    <a:cubicBezTo>
                      <a:pt x="60810" y="19083"/>
                      <a:pt x="57938" y="22142"/>
                      <a:pt x="54841" y="24754"/>
                    </a:cubicBezTo>
                    <a:cubicBezTo>
                      <a:pt x="45888" y="32252"/>
                      <a:pt x="34770" y="36506"/>
                      <a:pt x="23839" y="40609"/>
                    </a:cubicBezTo>
                    <a:cubicBezTo>
                      <a:pt x="15893" y="43594"/>
                      <a:pt x="7946" y="46578"/>
                      <a:pt x="0" y="49600"/>
                    </a:cubicBezTo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84" name="Google Shape;3284;p37"/>
              <p:cNvSpPr/>
              <p:nvPr/>
            </p:nvSpPr>
            <p:spPr>
              <a:xfrm>
                <a:off x="6931327" y="362363"/>
                <a:ext cx="74205" cy="60793"/>
              </a:xfrm>
              <a:custGeom>
                <a:rect b="b" l="l" r="r" t="t"/>
                <a:pathLst>
                  <a:path extrusionOk="0" h="60793" w="74205">
                    <a:moveTo>
                      <a:pt x="13225" y="58331"/>
                    </a:moveTo>
                    <a:cubicBezTo>
                      <a:pt x="20165" y="49489"/>
                      <a:pt x="27141" y="40685"/>
                      <a:pt x="34080" y="31843"/>
                    </a:cubicBezTo>
                    <a:cubicBezTo>
                      <a:pt x="39303" y="25202"/>
                      <a:pt x="44712" y="16099"/>
                      <a:pt x="52622" y="12331"/>
                    </a:cubicBezTo>
                    <a:cubicBezTo>
                      <a:pt x="55308" y="11063"/>
                      <a:pt x="59486" y="10205"/>
                      <a:pt x="61911" y="12555"/>
                    </a:cubicBezTo>
                    <a:cubicBezTo>
                      <a:pt x="64560" y="15129"/>
                      <a:pt x="62694" y="19606"/>
                      <a:pt x="60829" y="22031"/>
                    </a:cubicBezTo>
                    <a:cubicBezTo>
                      <a:pt x="55382" y="29157"/>
                      <a:pt x="45943" y="33522"/>
                      <a:pt x="37885" y="36879"/>
                    </a:cubicBezTo>
                    <a:cubicBezTo>
                      <a:pt x="26805" y="41505"/>
                      <a:pt x="15389" y="45460"/>
                      <a:pt x="4122" y="49713"/>
                    </a:cubicBezTo>
                    <a:cubicBezTo>
                      <a:pt x="1287" y="50795"/>
                      <a:pt x="-653" y="53481"/>
                      <a:pt x="205" y="56615"/>
                    </a:cubicBezTo>
                    <a:cubicBezTo>
                      <a:pt x="951" y="59338"/>
                      <a:pt x="4234" y="61577"/>
                      <a:pt x="7107" y="60532"/>
                    </a:cubicBezTo>
                    <a:cubicBezTo>
                      <a:pt x="19157" y="55981"/>
                      <a:pt x="31357" y="51765"/>
                      <a:pt x="43183" y="46728"/>
                    </a:cubicBezTo>
                    <a:cubicBezTo>
                      <a:pt x="53480" y="42363"/>
                      <a:pt x="64896" y="36506"/>
                      <a:pt x="71126" y="26806"/>
                    </a:cubicBezTo>
                    <a:cubicBezTo>
                      <a:pt x="77692" y="16510"/>
                      <a:pt x="73551" y="2258"/>
                      <a:pt x="60680" y="244"/>
                    </a:cubicBezTo>
                    <a:cubicBezTo>
                      <a:pt x="49040" y="-1547"/>
                      <a:pt x="39825" y="6847"/>
                      <a:pt x="33073" y="15241"/>
                    </a:cubicBezTo>
                    <a:cubicBezTo>
                      <a:pt x="23709" y="26881"/>
                      <a:pt x="14605" y="38707"/>
                      <a:pt x="5353" y="50422"/>
                    </a:cubicBezTo>
                    <a:cubicBezTo>
                      <a:pt x="3488" y="52809"/>
                      <a:pt x="3040" y="56018"/>
                      <a:pt x="5353" y="58331"/>
                    </a:cubicBezTo>
                    <a:cubicBezTo>
                      <a:pt x="7256" y="60271"/>
                      <a:pt x="11322" y="60719"/>
                      <a:pt x="13225" y="58331"/>
                    </a:cubicBezTo>
                    <a:lnTo>
                      <a:pt x="13225" y="58331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285" name="Google Shape;3285;p37"/>
            <p:cNvGrpSpPr/>
            <p:nvPr/>
          </p:nvGrpSpPr>
          <p:grpSpPr>
            <a:xfrm>
              <a:off x="6999461" y="411652"/>
              <a:ext cx="45631" cy="68782"/>
              <a:chOff x="6999461" y="411652"/>
              <a:chExt cx="45631" cy="68782"/>
            </a:xfrm>
          </p:grpSpPr>
          <p:sp>
            <p:nvSpPr>
              <p:cNvPr id="3286" name="Google Shape;3286;p37"/>
              <p:cNvSpPr/>
              <p:nvPr/>
            </p:nvSpPr>
            <p:spPr>
              <a:xfrm>
                <a:off x="7005065" y="417038"/>
                <a:ext cx="34387" cy="57796"/>
              </a:xfrm>
              <a:custGeom>
                <a:rect b="b" l="l" r="r" t="t"/>
                <a:pathLst>
                  <a:path extrusionOk="0" h="57796" w="34387">
                    <a:moveTo>
                      <a:pt x="4924" y="8805"/>
                    </a:moveTo>
                    <a:cubicBezTo>
                      <a:pt x="7984" y="16452"/>
                      <a:pt x="9550" y="24697"/>
                      <a:pt x="9438" y="32942"/>
                    </a:cubicBezTo>
                    <a:cubicBezTo>
                      <a:pt x="9364" y="37233"/>
                      <a:pt x="8879" y="41560"/>
                      <a:pt x="9513" y="45776"/>
                    </a:cubicBezTo>
                    <a:cubicBezTo>
                      <a:pt x="10147" y="50029"/>
                      <a:pt x="12125" y="54319"/>
                      <a:pt x="15818" y="56483"/>
                    </a:cubicBezTo>
                    <a:cubicBezTo>
                      <a:pt x="21862" y="60027"/>
                      <a:pt x="30293" y="55961"/>
                      <a:pt x="33054" y="49507"/>
                    </a:cubicBezTo>
                    <a:cubicBezTo>
                      <a:pt x="35815" y="43053"/>
                      <a:pt x="33987" y="35442"/>
                      <a:pt x="30331" y="29435"/>
                    </a:cubicBezTo>
                    <a:cubicBezTo>
                      <a:pt x="26674" y="23466"/>
                      <a:pt x="21414" y="18654"/>
                      <a:pt x="16602" y="13580"/>
                    </a:cubicBezTo>
                    <a:cubicBezTo>
                      <a:pt x="12013" y="8693"/>
                      <a:pt x="6864" y="3022"/>
                      <a:pt x="149" y="3171"/>
                    </a:cubicBezTo>
                    <a:cubicBezTo>
                      <a:pt x="112" y="2127"/>
                      <a:pt x="37" y="1045"/>
                      <a:pt x="0" y="0"/>
                    </a:cubicBezTo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87" name="Google Shape;3287;p37"/>
              <p:cNvSpPr/>
              <p:nvPr/>
            </p:nvSpPr>
            <p:spPr>
              <a:xfrm>
                <a:off x="6999461" y="411652"/>
                <a:ext cx="45631" cy="68782"/>
              </a:xfrm>
              <a:custGeom>
                <a:rect b="b" l="l" r="r" t="t"/>
                <a:pathLst>
                  <a:path extrusionOk="0" h="68782" w="45631">
                    <a:moveTo>
                      <a:pt x="5118" y="15683"/>
                    </a:moveTo>
                    <a:cubicBezTo>
                      <a:pt x="7133" y="20794"/>
                      <a:pt x="8625" y="26166"/>
                      <a:pt x="9148" y="31651"/>
                    </a:cubicBezTo>
                    <a:cubicBezTo>
                      <a:pt x="9670" y="37284"/>
                      <a:pt x="8924" y="42880"/>
                      <a:pt x="9260" y="48513"/>
                    </a:cubicBezTo>
                    <a:cubicBezTo>
                      <a:pt x="9819" y="58325"/>
                      <a:pt x="15564" y="69182"/>
                      <a:pt x="26831" y="68771"/>
                    </a:cubicBezTo>
                    <a:cubicBezTo>
                      <a:pt x="37091" y="68398"/>
                      <a:pt x="44589" y="59967"/>
                      <a:pt x="45522" y="50118"/>
                    </a:cubicBezTo>
                    <a:cubicBezTo>
                      <a:pt x="46567" y="39149"/>
                      <a:pt x="40001" y="29524"/>
                      <a:pt x="32838" y="21913"/>
                    </a:cubicBezTo>
                    <a:cubicBezTo>
                      <a:pt x="25563" y="14116"/>
                      <a:pt x="17430" y="3148"/>
                      <a:pt x="5752" y="2961"/>
                    </a:cubicBezTo>
                    <a:cubicBezTo>
                      <a:pt x="7618" y="4827"/>
                      <a:pt x="9483" y="6692"/>
                      <a:pt x="11349" y="8557"/>
                    </a:cubicBezTo>
                    <a:cubicBezTo>
                      <a:pt x="11311" y="7513"/>
                      <a:pt x="11237" y="6431"/>
                      <a:pt x="11200" y="5386"/>
                    </a:cubicBezTo>
                    <a:cubicBezTo>
                      <a:pt x="10863" y="-1777"/>
                      <a:pt x="-329" y="-1814"/>
                      <a:pt x="7" y="5386"/>
                    </a:cubicBezTo>
                    <a:cubicBezTo>
                      <a:pt x="45" y="6431"/>
                      <a:pt x="119" y="7513"/>
                      <a:pt x="156" y="8557"/>
                    </a:cubicBezTo>
                    <a:cubicBezTo>
                      <a:pt x="306" y="11617"/>
                      <a:pt x="2619" y="14116"/>
                      <a:pt x="5752" y="14153"/>
                    </a:cubicBezTo>
                    <a:cubicBezTo>
                      <a:pt x="8812" y="14191"/>
                      <a:pt x="11274" y="16056"/>
                      <a:pt x="13438" y="18033"/>
                    </a:cubicBezTo>
                    <a:cubicBezTo>
                      <a:pt x="16311" y="20645"/>
                      <a:pt x="18885" y="23592"/>
                      <a:pt x="21608" y="26390"/>
                    </a:cubicBezTo>
                    <a:cubicBezTo>
                      <a:pt x="26943" y="31874"/>
                      <a:pt x="33024" y="37806"/>
                      <a:pt x="34255" y="45753"/>
                    </a:cubicBezTo>
                    <a:cubicBezTo>
                      <a:pt x="35076" y="50976"/>
                      <a:pt x="32614" y="56945"/>
                      <a:pt x="27167" y="57579"/>
                    </a:cubicBezTo>
                    <a:cubicBezTo>
                      <a:pt x="20340" y="58400"/>
                      <a:pt x="20302" y="47991"/>
                      <a:pt x="20452" y="43178"/>
                    </a:cubicBezTo>
                    <a:cubicBezTo>
                      <a:pt x="20825" y="32695"/>
                      <a:pt x="19780" y="22548"/>
                      <a:pt x="15900" y="12736"/>
                    </a:cubicBezTo>
                    <a:cubicBezTo>
                      <a:pt x="14781" y="9938"/>
                      <a:pt x="12132" y="7960"/>
                      <a:pt x="8998" y="8819"/>
                    </a:cubicBezTo>
                    <a:cubicBezTo>
                      <a:pt x="6349" y="9527"/>
                      <a:pt x="3999" y="12848"/>
                      <a:pt x="5118" y="15683"/>
                    </a:cubicBezTo>
                    <a:lnTo>
                      <a:pt x="5118" y="15683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288" name="Google Shape;3288;p37"/>
            <p:cNvGrpSpPr/>
            <p:nvPr/>
          </p:nvGrpSpPr>
          <p:grpSpPr>
            <a:xfrm>
              <a:off x="7046882" y="379639"/>
              <a:ext cx="69765" cy="54430"/>
              <a:chOff x="7046882" y="379639"/>
              <a:chExt cx="69765" cy="54430"/>
            </a:xfrm>
          </p:grpSpPr>
          <p:sp>
            <p:nvSpPr>
              <p:cNvPr id="3289" name="Google Shape;3289;p37"/>
              <p:cNvSpPr/>
              <p:nvPr/>
            </p:nvSpPr>
            <p:spPr>
              <a:xfrm>
                <a:off x="7052370" y="385229"/>
                <a:ext cx="58725" cy="43261"/>
              </a:xfrm>
              <a:custGeom>
                <a:rect b="b" l="l" r="r" t="t"/>
                <a:pathLst>
                  <a:path extrusionOk="0" h="43261" w="58725">
                    <a:moveTo>
                      <a:pt x="0" y="43262"/>
                    </a:moveTo>
                    <a:cubicBezTo>
                      <a:pt x="6380" y="35092"/>
                      <a:pt x="12722" y="26921"/>
                      <a:pt x="19101" y="18751"/>
                    </a:cubicBezTo>
                    <a:cubicBezTo>
                      <a:pt x="23354" y="13267"/>
                      <a:pt x="27757" y="7708"/>
                      <a:pt x="33577" y="3940"/>
                    </a:cubicBezTo>
                    <a:cubicBezTo>
                      <a:pt x="39397" y="172"/>
                      <a:pt x="47082" y="-1432"/>
                      <a:pt x="53350" y="1552"/>
                    </a:cubicBezTo>
                    <a:cubicBezTo>
                      <a:pt x="55812" y="2746"/>
                      <a:pt x="58088" y="4798"/>
                      <a:pt x="58610" y="7484"/>
                    </a:cubicBezTo>
                    <a:cubicBezTo>
                      <a:pt x="59020" y="9573"/>
                      <a:pt x="58274" y="11700"/>
                      <a:pt x="57416" y="13677"/>
                    </a:cubicBezTo>
                    <a:cubicBezTo>
                      <a:pt x="53722" y="21885"/>
                      <a:pt x="46895" y="28637"/>
                      <a:pt x="38688" y="32256"/>
                    </a:cubicBezTo>
                    <a:cubicBezTo>
                      <a:pt x="34397" y="34159"/>
                      <a:pt x="29771" y="35203"/>
                      <a:pt x="25182" y="36211"/>
                    </a:cubicBezTo>
                    <a:cubicBezTo>
                      <a:pt x="17311" y="38002"/>
                      <a:pt x="9439" y="39755"/>
                      <a:pt x="1567" y="41546"/>
                    </a:cubicBezTo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90" name="Google Shape;3290;p37"/>
              <p:cNvSpPr/>
              <p:nvPr/>
            </p:nvSpPr>
            <p:spPr>
              <a:xfrm>
                <a:off x="7046882" y="379639"/>
                <a:ext cx="69765" cy="54430"/>
              </a:xfrm>
              <a:custGeom>
                <a:rect b="b" l="l" r="r" t="t"/>
                <a:pathLst>
                  <a:path extrusionOk="0" h="54430" w="69765">
                    <a:moveTo>
                      <a:pt x="9480" y="52807"/>
                    </a:moveTo>
                    <a:cubicBezTo>
                      <a:pt x="15710" y="44786"/>
                      <a:pt x="21978" y="36765"/>
                      <a:pt x="28208" y="28781"/>
                    </a:cubicBezTo>
                    <a:cubicBezTo>
                      <a:pt x="33133" y="22476"/>
                      <a:pt x="38580" y="14679"/>
                      <a:pt x="46601" y="12105"/>
                    </a:cubicBezTo>
                    <a:cubicBezTo>
                      <a:pt x="49847" y="11060"/>
                      <a:pt x="53689" y="10650"/>
                      <a:pt x="56786" y="12366"/>
                    </a:cubicBezTo>
                    <a:cubicBezTo>
                      <a:pt x="60144" y="14231"/>
                      <a:pt x="57756" y="17440"/>
                      <a:pt x="56226" y="20014"/>
                    </a:cubicBezTo>
                    <a:cubicBezTo>
                      <a:pt x="52272" y="26654"/>
                      <a:pt x="45967" y="31579"/>
                      <a:pt x="38655" y="33967"/>
                    </a:cubicBezTo>
                    <a:cubicBezTo>
                      <a:pt x="27947" y="37436"/>
                      <a:pt x="16532" y="39264"/>
                      <a:pt x="5600" y="41727"/>
                    </a:cubicBezTo>
                    <a:cubicBezTo>
                      <a:pt x="-1413" y="43293"/>
                      <a:pt x="1534" y="54113"/>
                      <a:pt x="8585" y="52508"/>
                    </a:cubicBezTo>
                    <a:cubicBezTo>
                      <a:pt x="14592" y="51165"/>
                      <a:pt x="20561" y="49822"/>
                      <a:pt x="26567" y="48442"/>
                    </a:cubicBezTo>
                    <a:cubicBezTo>
                      <a:pt x="32312" y="47136"/>
                      <a:pt x="38170" y="46092"/>
                      <a:pt x="43691" y="44002"/>
                    </a:cubicBezTo>
                    <a:cubicBezTo>
                      <a:pt x="53354" y="40346"/>
                      <a:pt x="61599" y="33556"/>
                      <a:pt x="66598" y="24453"/>
                    </a:cubicBezTo>
                    <a:cubicBezTo>
                      <a:pt x="69396" y="19305"/>
                      <a:pt x="71298" y="13373"/>
                      <a:pt x="68090" y="7964"/>
                    </a:cubicBezTo>
                    <a:cubicBezTo>
                      <a:pt x="65292" y="3226"/>
                      <a:pt x="59696" y="801"/>
                      <a:pt x="54435" y="166"/>
                    </a:cubicBezTo>
                    <a:cubicBezTo>
                      <a:pt x="43281" y="-1139"/>
                      <a:pt x="33394" y="5427"/>
                      <a:pt x="26306" y="13410"/>
                    </a:cubicBezTo>
                    <a:cubicBezTo>
                      <a:pt x="17501" y="23334"/>
                      <a:pt x="9741" y="34377"/>
                      <a:pt x="1571" y="44860"/>
                    </a:cubicBezTo>
                    <a:cubicBezTo>
                      <a:pt x="-294" y="47248"/>
                      <a:pt x="-742" y="50456"/>
                      <a:pt x="1571" y="52770"/>
                    </a:cubicBezTo>
                    <a:cubicBezTo>
                      <a:pt x="3474" y="54747"/>
                      <a:pt x="7578" y="55194"/>
                      <a:pt x="9480" y="52807"/>
                    </a:cubicBezTo>
                    <a:lnTo>
                      <a:pt x="9480" y="52807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291" name="Google Shape;3291;p37"/>
            <p:cNvGrpSpPr/>
            <p:nvPr/>
          </p:nvGrpSpPr>
          <p:grpSpPr>
            <a:xfrm>
              <a:off x="7120252" y="399250"/>
              <a:ext cx="77615" cy="46687"/>
              <a:chOff x="7120252" y="399250"/>
              <a:chExt cx="77615" cy="46687"/>
            </a:xfrm>
          </p:grpSpPr>
          <p:sp>
            <p:nvSpPr>
              <p:cNvPr id="3292" name="Google Shape;3292;p37"/>
              <p:cNvSpPr/>
              <p:nvPr/>
            </p:nvSpPr>
            <p:spPr>
              <a:xfrm>
                <a:off x="7125529" y="404744"/>
                <a:ext cx="66942" cy="35387"/>
              </a:xfrm>
              <a:custGeom>
                <a:rect b="b" l="l" r="r" t="t"/>
                <a:pathLst>
                  <a:path extrusionOk="0" h="35387" w="66942">
                    <a:moveTo>
                      <a:pt x="4962" y="34753"/>
                    </a:moveTo>
                    <a:cubicBezTo>
                      <a:pt x="12461" y="26545"/>
                      <a:pt x="20519" y="18786"/>
                      <a:pt x="28988" y="11585"/>
                    </a:cubicBezTo>
                    <a:cubicBezTo>
                      <a:pt x="36860" y="4907"/>
                      <a:pt x="46597" y="-1696"/>
                      <a:pt x="56707" y="393"/>
                    </a:cubicBezTo>
                    <a:cubicBezTo>
                      <a:pt x="60811" y="1251"/>
                      <a:pt x="64765" y="3788"/>
                      <a:pt x="66295" y="7668"/>
                    </a:cubicBezTo>
                    <a:cubicBezTo>
                      <a:pt x="68981" y="14644"/>
                      <a:pt x="62863" y="22031"/>
                      <a:pt x="56185" y="25464"/>
                    </a:cubicBezTo>
                    <a:cubicBezTo>
                      <a:pt x="39135" y="34156"/>
                      <a:pt x="18057" y="29045"/>
                      <a:pt x="0" y="35387"/>
                    </a:cubicBezTo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93" name="Google Shape;3293;p37"/>
              <p:cNvSpPr/>
              <p:nvPr/>
            </p:nvSpPr>
            <p:spPr>
              <a:xfrm>
                <a:off x="7120252" y="399250"/>
                <a:ext cx="77615" cy="46687"/>
              </a:xfrm>
              <a:custGeom>
                <a:rect b="b" l="l" r="r" t="t"/>
                <a:pathLst>
                  <a:path extrusionOk="0" h="46687" w="77615">
                    <a:moveTo>
                      <a:pt x="14231" y="44238"/>
                    </a:moveTo>
                    <a:cubicBezTo>
                      <a:pt x="21208" y="36628"/>
                      <a:pt x="28594" y="29427"/>
                      <a:pt x="36392" y="22675"/>
                    </a:cubicBezTo>
                    <a:cubicBezTo>
                      <a:pt x="42622" y="17265"/>
                      <a:pt x="50979" y="10065"/>
                      <a:pt x="59895" y="11222"/>
                    </a:cubicBezTo>
                    <a:cubicBezTo>
                      <a:pt x="62731" y="11595"/>
                      <a:pt x="66424" y="13199"/>
                      <a:pt x="66685" y="16445"/>
                    </a:cubicBezTo>
                    <a:cubicBezTo>
                      <a:pt x="66984" y="19914"/>
                      <a:pt x="63477" y="23197"/>
                      <a:pt x="60865" y="24951"/>
                    </a:cubicBezTo>
                    <a:cubicBezTo>
                      <a:pt x="53591" y="29801"/>
                      <a:pt x="44002" y="30584"/>
                      <a:pt x="35497" y="31181"/>
                    </a:cubicBezTo>
                    <a:cubicBezTo>
                      <a:pt x="24864" y="31890"/>
                      <a:pt x="14045" y="32114"/>
                      <a:pt x="3860" y="35583"/>
                    </a:cubicBezTo>
                    <a:cubicBezTo>
                      <a:pt x="-2930" y="37859"/>
                      <a:pt x="-20" y="48678"/>
                      <a:pt x="6844" y="46365"/>
                    </a:cubicBezTo>
                    <a:cubicBezTo>
                      <a:pt x="27251" y="39463"/>
                      <a:pt x="54374" y="47298"/>
                      <a:pt x="71199" y="30920"/>
                    </a:cubicBezTo>
                    <a:cubicBezTo>
                      <a:pt x="79594" y="22750"/>
                      <a:pt x="80489" y="9207"/>
                      <a:pt x="69446" y="2865"/>
                    </a:cubicBezTo>
                    <a:cubicBezTo>
                      <a:pt x="59112" y="-3104"/>
                      <a:pt x="46800" y="1149"/>
                      <a:pt x="37772" y="7454"/>
                    </a:cubicBezTo>
                    <a:cubicBezTo>
                      <a:pt x="26170" y="15549"/>
                      <a:pt x="15910" y="25958"/>
                      <a:pt x="6359" y="36367"/>
                    </a:cubicBezTo>
                    <a:cubicBezTo>
                      <a:pt x="1435" y="41590"/>
                      <a:pt x="9344" y="49536"/>
                      <a:pt x="14231" y="44238"/>
                    </a:cubicBezTo>
                    <a:lnTo>
                      <a:pt x="14231" y="44238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294" name="Google Shape;3294;p37"/>
            <p:cNvGrpSpPr/>
            <p:nvPr/>
          </p:nvGrpSpPr>
          <p:grpSpPr>
            <a:xfrm>
              <a:off x="7100896" y="431104"/>
              <a:ext cx="49019" cy="73456"/>
              <a:chOff x="7100896" y="431104"/>
              <a:chExt cx="49019" cy="73456"/>
            </a:xfrm>
          </p:grpSpPr>
          <p:sp>
            <p:nvSpPr>
              <p:cNvPr id="3295" name="Google Shape;3295;p37"/>
              <p:cNvSpPr/>
              <p:nvPr/>
            </p:nvSpPr>
            <p:spPr>
              <a:xfrm>
                <a:off x="7106353" y="436773"/>
                <a:ext cx="37976" cy="62244"/>
              </a:xfrm>
              <a:custGeom>
                <a:rect b="b" l="l" r="r" t="t"/>
                <a:pathLst>
                  <a:path extrusionOk="0" h="62244" w="37976">
                    <a:moveTo>
                      <a:pt x="0" y="6491"/>
                    </a:moveTo>
                    <a:cubicBezTo>
                      <a:pt x="3694" y="13543"/>
                      <a:pt x="3955" y="21787"/>
                      <a:pt x="4253" y="29734"/>
                    </a:cubicBezTo>
                    <a:cubicBezTo>
                      <a:pt x="4552" y="37680"/>
                      <a:pt x="5074" y="45962"/>
                      <a:pt x="9103" y="52790"/>
                    </a:cubicBezTo>
                    <a:cubicBezTo>
                      <a:pt x="13132" y="59617"/>
                      <a:pt x="21899" y="64355"/>
                      <a:pt x="29212" y="61296"/>
                    </a:cubicBezTo>
                    <a:cubicBezTo>
                      <a:pt x="35517" y="58647"/>
                      <a:pt x="38613" y="51036"/>
                      <a:pt x="37867" y="44246"/>
                    </a:cubicBezTo>
                    <a:cubicBezTo>
                      <a:pt x="37158" y="37456"/>
                      <a:pt x="33390" y="31375"/>
                      <a:pt x="29212" y="26003"/>
                    </a:cubicBezTo>
                    <a:cubicBezTo>
                      <a:pt x="21191" y="15669"/>
                      <a:pt x="11267" y="6790"/>
                      <a:pt x="112" y="0"/>
                    </a:cubicBezTo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96" name="Google Shape;3296;p37"/>
              <p:cNvSpPr/>
              <p:nvPr/>
            </p:nvSpPr>
            <p:spPr>
              <a:xfrm>
                <a:off x="7100896" y="431104"/>
                <a:ext cx="49019" cy="73456"/>
              </a:xfrm>
              <a:custGeom>
                <a:rect b="b" l="l" r="r" t="t"/>
                <a:pathLst>
                  <a:path extrusionOk="0" h="73456" w="49019">
                    <a:moveTo>
                      <a:pt x="646" y="14996"/>
                    </a:moveTo>
                    <a:cubicBezTo>
                      <a:pt x="5757" y="25255"/>
                      <a:pt x="3481" y="37828"/>
                      <a:pt x="5346" y="48834"/>
                    </a:cubicBezTo>
                    <a:cubicBezTo>
                      <a:pt x="7212" y="59615"/>
                      <a:pt x="13778" y="70248"/>
                      <a:pt x="25082" y="72934"/>
                    </a:cubicBezTo>
                    <a:cubicBezTo>
                      <a:pt x="35901" y="75471"/>
                      <a:pt x="45675" y="68494"/>
                      <a:pt x="48287" y="57974"/>
                    </a:cubicBezTo>
                    <a:cubicBezTo>
                      <a:pt x="51197" y="46371"/>
                      <a:pt x="44967" y="35664"/>
                      <a:pt x="37990" y="26897"/>
                    </a:cubicBezTo>
                    <a:cubicBezTo>
                      <a:pt x="29782" y="16525"/>
                      <a:pt x="19635" y="7758"/>
                      <a:pt x="8368" y="856"/>
                    </a:cubicBezTo>
                    <a:cubicBezTo>
                      <a:pt x="2212" y="-2912"/>
                      <a:pt x="-3421" y="6751"/>
                      <a:pt x="2735" y="10519"/>
                    </a:cubicBezTo>
                    <a:cubicBezTo>
                      <a:pt x="10868" y="15518"/>
                      <a:pt x="18217" y="21525"/>
                      <a:pt x="24709" y="28538"/>
                    </a:cubicBezTo>
                    <a:cubicBezTo>
                      <a:pt x="30267" y="34545"/>
                      <a:pt x="37505" y="42529"/>
                      <a:pt x="37841" y="51147"/>
                    </a:cubicBezTo>
                    <a:cubicBezTo>
                      <a:pt x="38102" y="57451"/>
                      <a:pt x="33886" y="64129"/>
                      <a:pt x="26873" y="61779"/>
                    </a:cubicBezTo>
                    <a:cubicBezTo>
                      <a:pt x="18740" y="59056"/>
                      <a:pt x="16389" y="49766"/>
                      <a:pt x="15717" y="42156"/>
                    </a:cubicBezTo>
                    <a:cubicBezTo>
                      <a:pt x="14748" y="30926"/>
                      <a:pt x="15494" y="19697"/>
                      <a:pt x="10308" y="9325"/>
                    </a:cubicBezTo>
                    <a:cubicBezTo>
                      <a:pt x="7062" y="2871"/>
                      <a:pt x="-2563" y="8542"/>
                      <a:pt x="646" y="14996"/>
                    </a:cubicBezTo>
                    <a:lnTo>
                      <a:pt x="646" y="14996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297" name="Google Shape;3297;p37"/>
            <p:cNvGrpSpPr/>
            <p:nvPr/>
          </p:nvGrpSpPr>
          <p:grpSpPr>
            <a:xfrm>
              <a:off x="7195750" y="429212"/>
              <a:ext cx="88417" cy="41323"/>
              <a:chOff x="7195750" y="429212"/>
              <a:chExt cx="88417" cy="41323"/>
            </a:xfrm>
          </p:grpSpPr>
          <p:sp>
            <p:nvSpPr>
              <p:cNvPr id="3298" name="Google Shape;3298;p37"/>
              <p:cNvSpPr/>
              <p:nvPr/>
            </p:nvSpPr>
            <p:spPr>
              <a:xfrm>
                <a:off x="7201189" y="435030"/>
                <a:ext cx="77408" cy="30024"/>
              </a:xfrm>
              <a:custGeom>
                <a:rect b="b" l="l" r="r" t="t"/>
                <a:pathLst>
                  <a:path extrusionOk="0" h="30024" w="77408">
                    <a:moveTo>
                      <a:pt x="9401" y="20732"/>
                    </a:moveTo>
                    <a:cubicBezTo>
                      <a:pt x="24026" y="6294"/>
                      <a:pt x="45067" y="-2995"/>
                      <a:pt x="65250" y="885"/>
                    </a:cubicBezTo>
                    <a:cubicBezTo>
                      <a:pt x="68235" y="1444"/>
                      <a:pt x="71294" y="2377"/>
                      <a:pt x="73607" y="4354"/>
                    </a:cubicBezTo>
                    <a:cubicBezTo>
                      <a:pt x="79688" y="9503"/>
                      <a:pt x="78010" y="20173"/>
                      <a:pt x="71854" y="25246"/>
                    </a:cubicBezTo>
                    <a:cubicBezTo>
                      <a:pt x="65698" y="30320"/>
                      <a:pt x="56894" y="30768"/>
                      <a:pt x="49059" y="29276"/>
                    </a:cubicBezTo>
                    <a:cubicBezTo>
                      <a:pt x="41225" y="27783"/>
                      <a:pt x="33838" y="24500"/>
                      <a:pt x="26003" y="22933"/>
                    </a:cubicBezTo>
                    <a:cubicBezTo>
                      <a:pt x="17423" y="21180"/>
                      <a:pt x="8431" y="21478"/>
                      <a:pt x="0" y="23792"/>
                    </a:cubicBezTo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99" name="Google Shape;3299;p37"/>
              <p:cNvSpPr/>
              <p:nvPr/>
            </p:nvSpPr>
            <p:spPr>
              <a:xfrm>
                <a:off x="7195750" y="429212"/>
                <a:ext cx="88417" cy="41323"/>
              </a:xfrm>
              <a:custGeom>
                <a:rect b="b" l="l" r="r" t="t"/>
                <a:pathLst>
                  <a:path extrusionOk="0" h="41323" w="88417">
                    <a:moveTo>
                      <a:pt x="18794" y="30505"/>
                    </a:moveTo>
                    <a:cubicBezTo>
                      <a:pt x="32188" y="17485"/>
                      <a:pt x="52968" y="7188"/>
                      <a:pt x="71994" y="12784"/>
                    </a:cubicBezTo>
                    <a:cubicBezTo>
                      <a:pt x="80015" y="15134"/>
                      <a:pt x="77814" y="24760"/>
                      <a:pt x="71696" y="28117"/>
                    </a:cubicBezTo>
                    <a:cubicBezTo>
                      <a:pt x="62929" y="32967"/>
                      <a:pt x="51960" y="28863"/>
                      <a:pt x="43230" y="26103"/>
                    </a:cubicBezTo>
                    <a:cubicBezTo>
                      <a:pt x="30210" y="22036"/>
                      <a:pt x="17339" y="20693"/>
                      <a:pt x="3983" y="24163"/>
                    </a:cubicBezTo>
                    <a:cubicBezTo>
                      <a:pt x="-2993" y="25991"/>
                      <a:pt x="-46" y="36773"/>
                      <a:pt x="6968" y="34945"/>
                    </a:cubicBezTo>
                    <a:cubicBezTo>
                      <a:pt x="13795" y="33154"/>
                      <a:pt x="20958" y="32594"/>
                      <a:pt x="27972" y="33713"/>
                    </a:cubicBezTo>
                    <a:cubicBezTo>
                      <a:pt x="34799" y="34795"/>
                      <a:pt x="41253" y="37370"/>
                      <a:pt x="47894" y="39198"/>
                    </a:cubicBezTo>
                    <a:cubicBezTo>
                      <a:pt x="59161" y="42294"/>
                      <a:pt x="73375" y="43078"/>
                      <a:pt x="82291" y="34049"/>
                    </a:cubicBezTo>
                    <a:cubicBezTo>
                      <a:pt x="89641" y="26588"/>
                      <a:pt x="91170" y="12821"/>
                      <a:pt x="82478" y="5733"/>
                    </a:cubicBezTo>
                    <a:cubicBezTo>
                      <a:pt x="73337" y="-1691"/>
                      <a:pt x="57855" y="-647"/>
                      <a:pt x="47111" y="1890"/>
                    </a:cubicBezTo>
                    <a:cubicBezTo>
                      <a:pt x="33381" y="5136"/>
                      <a:pt x="20958" y="12784"/>
                      <a:pt x="10922" y="22559"/>
                    </a:cubicBezTo>
                    <a:cubicBezTo>
                      <a:pt x="5700" y="27595"/>
                      <a:pt x="13609" y="35504"/>
                      <a:pt x="18794" y="30505"/>
                    </a:cubicBezTo>
                    <a:lnTo>
                      <a:pt x="18794" y="30505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300" name="Google Shape;3300;p37"/>
            <p:cNvGrpSpPr/>
            <p:nvPr/>
          </p:nvGrpSpPr>
          <p:grpSpPr>
            <a:xfrm>
              <a:off x="7204133" y="455996"/>
              <a:ext cx="37922" cy="82489"/>
              <a:chOff x="7204133" y="455996"/>
              <a:chExt cx="37922" cy="82489"/>
            </a:xfrm>
          </p:grpSpPr>
          <p:sp>
            <p:nvSpPr>
              <p:cNvPr id="3301" name="Google Shape;3301;p37"/>
              <p:cNvSpPr/>
              <p:nvPr/>
            </p:nvSpPr>
            <p:spPr>
              <a:xfrm>
                <a:off x="7209541" y="461359"/>
                <a:ext cx="26843" cy="71557"/>
              </a:xfrm>
              <a:custGeom>
                <a:rect b="b" l="l" r="r" t="t"/>
                <a:pathLst>
                  <a:path extrusionOk="0" h="71557" w="26843">
                    <a:moveTo>
                      <a:pt x="1422" y="7126"/>
                    </a:moveTo>
                    <a:cubicBezTo>
                      <a:pt x="7242" y="12423"/>
                      <a:pt x="7280" y="21564"/>
                      <a:pt x="5340" y="29174"/>
                    </a:cubicBezTo>
                    <a:cubicBezTo>
                      <a:pt x="3400" y="36785"/>
                      <a:pt x="-145" y="44172"/>
                      <a:pt x="5" y="52044"/>
                    </a:cubicBezTo>
                    <a:cubicBezTo>
                      <a:pt x="79" y="56073"/>
                      <a:pt x="1199" y="60102"/>
                      <a:pt x="3176" y="63646"/>
                    </a:cubicBezTo>
                    <a:cubicBezTo>
                      <a:pt x="5974" y="68645"/>
                      <a:pt x="11644" y="72861"/>
                      <a:pt x="17128" y="71182"/>
                    </a:cubicBezTo>
                    <a:cubicBezTo>
                      <a:pt x="21755" y="69765"/>
                      <a:pt x="24292" y="64765"/>
                      <a:pt x="25486" y="60065"/>
                    </a:cubicBezTo>
                    <a:cubicBezTo>
                      <a:pt x="28022" y="50216"/>
                      <a:pt x="26978" y="39471"/>
                      <a:pt x="22576" y="30293"/>
                    </a:cubicBezTo>
                    <a:cubicBezTo>
                      <a:pt x="17763" y="20183"/>
                      <a:pt x="8884" y="11192"/>
                      <a:pt x="9182" y="0"/>
                    </a:cubicBezTo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02" name="Google Shape;3302;p37"/>
              <p:cNvSpPr/>
              <p:nvPr/>
            </p:nvSpPr>
            <p:spPr>
              <a:xfrm>
                <a:off x="7204133" y="455996"/>
                <a:ext cx="37922" cy="82489"/>
              </a:xfrm>
              <a:custGeom>
                <a:rect b="b" l="l" r="r" t="t"/>
                <a:pathLst>
                  <a:path extrusionOk="0" h="82489" w="37922">
                    <a:moveTo>
                      <a:pt x="2876" y="16443"/>
                    </a:moveTo>
                    <a:cubicBezTo>
                      <a:pt x="10486" y="23867"/>
                      <a:pt x="4070" y="36701"/>
                      <a:pt x="1719" y="44983"/>
                    </a:cubicBezTo>
                    <a:cubicBezTo>
                      <a:pt x="-1414" y="56063"/>
                      <a:pt x="-855" y="69457"/>
                      <a:pt x="8397" y="77627"/>
                    </a:cubicBezTo>
                    <a:cubicBezTo>
                      <a:pt x="12688" y="81395"/>
                      <a:pt x="18358" y="83559"/>
                      <a:pt x="23992" y="81955"/>
                    </a:cubicBezTo>
                    <a:cubicBezTo>
                      <a:pt x="29140" y="80500"/>
                      <a:pt x="32684" y="76097"/>
                      <a:pt x="34736" y="71359"/>
                    </a:cubicBezTo>
                    <a:cubicBezTo>
                      <a:pt x="39176" y="60951"/>
                      <a:pt x="38766" y="48042"/>
                      <a:pt x="34811" y="37559"/>
                    </a:cubicBezTo>
                    <a:cubicBezTo>
                      <a:pt x="32572" y="31590"/>
                      <a:pt x="29140" y="26367"/>
                      <a:pt x="25857" y="20957"/>
                    </a:cubicBezTo>
                    <a:cubicBezTo>
                      <a:pt x="22910" y="16145"/>
                      <a:pt x="20149" y="11183"/>
                      <a:pt x="20149" y="5400"/>
                    </a:cubicBezTo>
                    <a:cubicBezTo>
                      <a:pt x="20149" y="-1800"/>
                      <a:pt x="8957" y="-1800"/>
                      <a:pt x="8957" y="5400"/>
                    </a:cubicBezTo>
                    <a:cubicBezTo>
                      <a:pt x="8957" y="15212"/>
                      <a:pt x="14142" y="23270"/>
                      <a:pt x="19105" y="31329"/>
                    </a:cubicBezTo>
                    <a:cubicBezTo>
                      <a:pt x="24328" y="39835"/>
                      <a:pt x="27461" y="48714"/>
                      <a:pt x="26417" y="58861"/>
                    </a:cubicBezTo>
                    <a:cubicBezTo>
                      <a:pt x="26044" y="62480"/>
                      <a:pt x="25260" y="67479"/>
                      <a:pt x="22500" y="70166"/>
                    </a:cubicBezTo>
                    <a:cubicBezTo>
                      <a:pt x="19552" y="73038"/>
                      <a:pt x="15747" y="69830"/>
                      <a:pt x="13919" y="67144"/>
                    </a:cubicBezTo>
                    <a:cubicBezTo>
                      <a:pt x="7875" y="58115"/>
                      <a:pt x="12725" y="47669"/>
                      <a:pt x="15449" y="38454"/>
                    </a:cubicBezTo>
                    <a:cubicBezTo>
                      <a:pt x="18395" y="28381"/>
                      <a:pt x="18806" y="16443"/>
                      <a:pt x="10748" y="8534"/>
                    </a:cubicBezTo>
                    <a:cubicBezTo>
                      <a:pt x="5637" y="3498"/>
                      <a:pt x="-2272" y="11407"/>
                      <a:pt x="2876" y="16443"/>
                    </a:cubicBezTo>
                    <a:lnTo>
                      <a:pt x="2876" y="16443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303" name="Google Shape;3303;p37"/>
            <p:cNvGrpSpPr/>
            <p:nvPr/>
          </p:nvGrpSpPr>
          <p:grpSpPr>
            <a:xfrm>
              <a:off x="7288348" y="500883"/>
              <a:ext cx="76553" cy="40347"/>
              <a:chOff x="7288348" y="500883"/>
              <a:chExt cx="76553" cy="40347"/>
            </a:xfrm>
          </p:grpSpPr>
          <p:sp>
            <p:nvSpPr>
              <p:cNvPr id="3304" name="Google Shape;3304;p37"/>
              <p:cNvSpPr/>
              <p:nvPr/>
            </p:nvSpPr>
            <p:spPr>
              <a:xfrm>
                <a:off x="7293785" y="506463"/>
                <a:ext cx="65550" cy="29161"/>
              </a:xfrm>
              <a:custGeom>
                <a:rect b="b" l="l" r="r" t="t"/>
                <a:pathLst>
                  <a:path extrusionOk="0" h="29161" w="65550">
                    <a:moveTo>
                      <a:pt x="9177" y="8543"/>
                    </a:moveTo>
                    <a:cubicBezTo>
                      <a:pt x="19027" y="3880"/>
                      <a:pt x="29510" y="-448"/>
                      <a:pt x="40404" y="37"/>
                    </a:cubicBezTo>
                    <a:cubicBezTo>
                      <a:pt x="51297" y="522"/>
                      <a:pt x="62639" y="7200"/>
                      <a:pt x="65176" y="17795"/>
                    </a:cubicBezTo>
                    <a:cubicBezTo>
                      <a:pt x="65586" y="19586"/>
                      <a:pt x="65772" y="21489"/>
                      <a:pt x="65138" y="23205"/>
                    </a:cubicBezTo>
                    <a:cubicBezTo>
                      <a:pt x="64056" y="26190"/>
                      <a:pt x="60810" y="27906"/>
                      <a:pt x="57714" y="28615"/>
                    </a:cubicBezTo>
                    <a:cubicBezTo>
                      <a:pt x="47604" y="30890"/>
                      <a:pt x="37419" y="25667"/>
                      <a:pt x="28577" y="20258"/>
                    </a:cubicBezTo>
                    <a:cubicBezTo>
                      <a:pt x="19735" y="14848"/>
                      <a:pt x="10371" y="8804"/>
                      <a:pt x="0" y="9252"/>
                    </a:cubicBezTo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05" name="Google Shape;3305;p37"/>
              <p:cNvSpPr/>
              <p:nvPr/>
            </p:nvSpPr>
            <p:spPr>
              <a:xfrm>
                <a:off x="7288348" y="500883"/>
                <a:ext cx="76553" cy="40347"/>
              </a:xfrm>
              <a:custGeom>
                <a:rect b="b" l="l" r="r" t="t"/>
                <a:pathLst>
                  <a:path extrusionOk="0" h="40347" w="76553">
                    <a:moveTo>
                      <a:pt x="17451" y="18973"/>
                    </a:moveTo>
                    <a:cubicBezTo>
                      <a:pt x="26964" y="14496"/>
                      <a:pt x="38118" y="9535"/>
                      <a:pt x="48900" y="11586"/>
                    </a:cubicBezTo>
                    <a:cubicBezTo>
                      <a:pt x="53041" y="12370"/>
                      <a:pt x="57071" y="14086"/>
                      <a:pt x="60242" y="16884"/>
                    </a:cubicBezTo>
                    <a:cubicBezTo>
                      <a:pt x="62368" y="18749"/>
                      <a:pt x="66547" y="23637"/>
                      <a:pt x="65316" y="26845"/>
                    </a:cubicBezTo>
                    <a:cubicBezTo>
                      <a:pt x="64756" y="28300"/>
                      <a:pt x="61772" y="28785"/>
                      <a:pt x="60503" y="28972"/>
                    </a:cubicBezTo>
                    <a:cubicBezTo>
                      <a:pt x="57966" y="29345"/>
                      <a:pt x="55354" y="29046"/>
                      <a:pt x="52855" y="28449"/>
                    </a:cubicBezTo>
                    <a:cubicBezTo>
                      <a:pt x="47259" y="27069"/>
                      <a:pt x="42185" y="24234"/>
                      <a:pt x="37298" y="21249"/>
                    </a:cubicBezTo>
                    <a:cubicBezTo>
                      <a:pt x="27449" y="15280"/>
                      <a:pt x="17339" y="8900"/>
                      <a:pt x="5400" y="9199"/>
                    </a:cubicBezTo>
                    <a:cubicBezTo>
                      <a:pt x="-1800" y="9385"/>
                      <a:pt x="-1800" y="20578"/>
                      <a:pt x="5400" y="20391"/>
                    </a:cubicBezTo>
                    <a:cubicBezTo>
                      <a:pt x="16256" y="20130"/>
                      <a:pt x="25210" y="27218"/>
                      <a:pt x="34164" y="32404"/>
                    </a:cubicBezTo>
                    <a:cubicBezTo>
                      <a:pt x="43566" y="37851"/>
                      <a:pt x="55354" y="42775"/>
                      <a:pt x="66323" y="39045"/>
                    </a:cubicBezTo>
                    <a:cubicBezTo>
                      <a:pt x="71285" y="37366"/>
                      <a:pt x="75463" y="33784"/>
                      <a:pt x="76358" y="28449"/>
                    </a:cubicBezTo>
                    <a:cubicBezTo>
                      <a:pt x="77179" y="23525"/>
                      <a:pt x="75314" y="18153"/>
                      <a:pt x="72553" y="14086"/>
                    </a:cubicBezTo>
                    <a:cubicBezTo>
                      <a:pt x="67144" y="6065"/>
                      <a:pt x="58003" y="1439"/>
                      <a:pt x="48565" y="282"/>
                    </a:cubicBezTo>
                    <a:cubicBezTo>
                      <a:pt x="35656" y="-1285"/>
                      <a:pt x="23196" y="3938"/>
                      <a:pt x="11780" y="9311"/>
                    </a:cubicBezTo>
                    <a:cubicBezTo>
                      <a:pt x="9056" y="10616"/>
                      <a:pt x="8347" y="14534"/>
                      <a:pt x="9765" y="16959"/>
                    </a:cubicBezTo>
                    <a:cubicBezTo>
                      <a:pt x="11444" y="19757"/>
                      <a:pt x="14727" y="20279"/>
                      <a:pt x="17451" y="18973"/>
                    </a:cubicBezTo>
                    <a:lnTo>
                      <a:pt x="17451" y="18973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306" name="Google Shape;3306;p37"/>
            <p:cNvGrpSpPr/>
            <p:nvPr/>
          </p:nvGrpSpPr>
          <p:grpSpPr>
            <a:xfrm>
              <a:off x="7264887" y="508543"/>
              <a:ext cx="38561" cy="64439"/>
              <a:chOff x="7264887" y="508543"/>
              <a:chExt cx="38561" cy="64439"/>
            </a:xfrm>
          </p:grpSpPr>
          <p:sp>
            <p:nvSpPr>
              <p:cNvPr id="3307" name="Google Shape;3307;p37"/>
              <p:cNvSpPr/>
              <p:nvPr/>
            </p:nvSpPr>
            <p:spPr>
              <a:xfrm>
                <a:off x="7270358" y="514111"/>
                <a:ext cx="27493" cy="53310"/>
              </a:xfrm>
              <a:custGeom>
                <a:rect b="b" l="l" r="r" t="t"/>
                <a:pathLst>
                  <a:path extrusionOk="0" h="53310" w="27493">
                    <a:moveTo>
                      <a:pt x="27046" y="0"/>
                    </a:moveTo>
                    <a:cubicBezTo>
                      <a:pt x="18689" y="8133"/>
                      <a:pt x="11265" y="17273"/>
                      <a:pt x="4997" y="27122"/>
                    </a:cubicBezTo>
                    <a:cubicBezTo>
                      <a:pt x="2274" y="31413"/>
                      <a:pt x="-338" y="36188"/>
                      <a:pt x="36" y="41262"/>
                    </a:cubicBezTo>
                    <a:cubicBezTo>
                      <a:pt x="409" y="46261"/>
                      <a:pt x="3953" y="50924"/>
                      <a:pt x="8691" y="52603"/>
                    </a:cubicBezTo>
                    <a:cubicBezTo>
                      <a:pt x="13429" y="54282"/>
                      <a:pt x="19100" y="52902"/>
                      <a:pt x="22532" y="49208"/>
                    </a:cubicBezTo>
                    <a:cubicBezTo>
                      <a:pt x="28874" y="42381"/>
                      <a:pt x="26300" y="31674"/>
                      <a:pt x="25479" y="22384"/>
                    </a:cubicBezTo>
                    <a:cubicBezTo>
                      <a:pt x="24808" y="15109"/>
                      <a:pt x="25516" y="7685"/>
                      <a:pt x="27494" y="634"/>
                    </a:cubicBezTo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08" name="Google Shape;3308;p37"/>
              <p:cNvSpPr/>
              <p:nvPr/>
            </p:nvSpPr>
            <p:spPr>
              <a:xfrm>
                <a:off x="7264887" y="508543"/>
                <a:ext cx="38561" cy="64439"/>
              </a:xfrm>
              <a:custGeom>
                <a:rect b="b" l="l" r="r" t="t"/>
                <a:pathLst>
                  <a:path extrusionOk="0" h="64439" w="38561">
                    <a:moveTo>
                      <a:pt x="28563" y="1614"/>
                    </a:moveTo>
                    <a:cubicBezTo>
                      <a:pt x="21139" y="8889"/>
                      <a:pt x="14424" y="16910"/>
                      <a:pt x="8529" y="25528"/>
                    </a:cubicBezTo>
                    <a:cubicBezTo>
                      <a:pt x="2746" y="33922"/>
                      <a:pt x="-3036" y="43771"/>
                      <a:pt x="1814" y="54030"/>
                    </a:cubicBezTo>
                    <a:cubicBezTo>
                      <a:pt x="5917" y="62686"/>
                      <a:pt x="16363" y="66677"/>
                      <a:pt x="25205" y="63171"/>
                    </a:cubicBezTo>
                    <a:cubicBezTo>
                      <a:pt x="34681" y="59440"/>
                      <a:pt x="38076" y="49852"/>
                      <a:pt x="37741" y="40339"/>
                    </a:cubicBezTo>
                    <a:cubicBezTo>
                      <a:pt x="37554" y="35377"/>
                      <a:pt x="36621" y="30452"/>
                      <a:pt x="36360" y="25490"/>
                    </a:cubicBezTo>
                    <a:cubicBezTo>
                      <a:pt x="36062" y="19447"/>
                      <a:pt x="36733" y="13552"/>
                      <a:pt x="38337" y="7695"/>
                    </a:cubicBezTo>
                    <a:cubicBezTo>
                      <a:pt x="40240" y="756"/>
                      <a:pt x="29458" y="-2229"/>
                      <a:pt x="27555" y="4710"/>
                    </a:cubicBezTo>
                    <a:cubicBezTo>
                      <a:pt x="25205" y="13365"/>
                      <a:pt x="24646" y="22207"/>
                      <a:pt x="25653" y="31086"/>
                    </a:cubicBezTo>
                    <a:cubicBezTo>
                      <a:pt x="26324" y="36869"/>
                      <a:pt x="28227" y="45039"/>
                      <a:pt x="24534" y="50150"/>
                    </a:cubicBezTo>
                    <a:cubicBezTo>
                      <a:pt x="21512" y="54329"/>
                      <a:pt x="15207" y="54217"/>
                      <a:pt x="12334" y="50001"/>
                    </a:cubicBezTo>
                    <a:cubicBezTo>
                      <a:pt x="8231" y="43957"/>
                      <a:pt x="14797" y="36011"/>
                      <a:pt x="18117" y="31161"/>
                    </a:cubicBezTo>
                    <a:cubicBezTo>
                      <a:pt x="23489" y="23364"/>
                      <a:pt x="29645" y="16164"/>
                      <a:pt x="36397" y="9523"/>
                    </a:cubicBezTo>
                    <a:cubicBezTo>
                      <a:pt x="41620" y="4486"/>
                      <a:pt x="33711" y="-3423"/>
                      <a:pt x="28563" y="1614"/>
                    </a:cubicBezTo>
                    <a:lnTo>
                      <a:pt x="28563" y="1614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309" name="Google Shape;3309;p37"/>
            <p:cNvGrpSpPr/>
            <p:nvPr/>
          </p:nvGrpSpPr>
          <p:grpSpPr>
            <a:xfrm>
              <a:off x="7309366" y="534155"/>
              <a:ext cx="47765" cy="84980"/>
              <a:chOff x="7309366" y="534155"/>
              <a:chExt cx="47765" cy="84980"/>
            </a:xfrm>
          </p:grpSpPr>
          <p:sp>
            <p:nvSpPr>
              <p:cNvPr id="3310" name="Google Shape;3310;p37"/>
              <p:cNvSpPr/>
              <p:nvPr/>
            </p:nvSpPr>
            <p:spPr>
              <a:xfrm>
                <a:off x="7315050" y="539704"/>
                <a:ext cx="36531" cy="74015"/>
              </a:xfrm>
              <a:custGeom>
                <a:rect b="b" l="l" r="r" t="t"/>
                <a:pathLst>
                  <a:path extrusionOk="0" h="74015" w="36531">
                    <a:moveTo>
                      <a:pt x="3022" y="6193"/>
                    </a:moveTo>
                    <a:cubicBezTo>
                      <a:pt x="2798" y="13207"/>
                      <a:pt x="2537" y="20258"/>
                      <a:pt x="2313" y="27272"/>
                    </a:cubicBezTo>
                    <a:cubicBezTo>
                      <a:pt x="1828" y="41896"/>
                      <a:pt x="1903" y="58087"/>
                      <a:pt x="11677" y="68944"/>
                    </a:cubicBezTo>
                    <a:cubicBezTo>
                      <a:pt x="13431" y="70884"/>
                      <a:pt x="15520" y="72600"/>
                      <a:pt x="17982" y="73458"/>
                    </a:cubicBezTo>
                    <a:cubicBezTo>
                      <a:pt x="22459" y="74988"/>
                      <a:pt x="27607" y="73234"/>
                      <a:pt x="30928" y="69876"/>
                    </a:cubicBezTo>
                    <a:cubicBezTo>
                      <a:pt x="34248" y="66519"/>
                      <a:pt x="35890" y="61818"/>
                      <a:pt x="36375" y="57117"/>
                    </a:cubicBezTo>
                    <a:cubicBezTo>
                      <a:pt x="37307" y="47902"/>
                      <a:pt x="33987" y="38688"/>
                      <a:pt x="28950" y="30928"/>
                    </a:cubicBezTo>
                    <a:cubicBezTo>
                      <a:pt x="23914" y="23168"/>
                      <a:pt x="17199" y="16639"/>
                      <a:pt x="10558" y="10222"/>
                    </a:cubicBezTo>
                    <a:cubicBezTo>
                      <a:pt x="7051" y="6827"/>
                      <a:pt x="3507" y="3395"/>
                      <a:pt x="0" y="0"/>
                    </a:cubicBezTo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11" name="Google Shape;3311;p37"/>
              <p:cNvSpPr/>
              <p:nvPr/>
            </p:nvSpPr>
            <p:spPr>
              <a:xfrm>
                <a:off x="7309366" y="534155"/>
                <a:ext cx="47765" cy="84980"/>
              </a:xfrm>
              <a:custGeom>
                <a:rect b="b" l="l" r="r" t="t"/>
                <a:pathLst>
                  <a:path extrusionOk="0" h="84980" w="47765">
                    <a:moveTo>
                      <a:pt x="3110" y="11742"/>
                    </a:moveTo>
                    <a:cubicBezTo>
                      <a:pt x="2700" y="24426"/>
                      <a:pt x="1506" y="37335"/>
                      <a:pt x="2588" y="50019"/>
                    </a:cubicBezTo>
                    <a:cubicBezTo>
                      <a:pt x="3558" y="61211"/>
                      <a:pt x="6841" y="73299"/>
                      <a:pt x="15832" y="80797"/>
                    </a:cubicBezTo>
                    <a:cubicBezTo>
                      <a:pt x="26091" y="89341"/>
                      <a:pt x="40156" y="83931"/>
                      <a:pt x="45193" y="72403"/>
                    </a:cubicBezTo>
                    <a:cubicBezTo>
                      <a:pt x="50416" y="60502"/>
                      <a:pt x="47058" y="46587"/>
                      <a:pt x="40753" y="35805"/>
                    </a:cubicBezTo>
                    <a:cubicBezTo>
                      <a:pt x="32956" y="22524"/>
                      <a:pt x="20533" y="12189"/>
                      <a:pt x="9602" y="1594"/>
                    </a:cubicBezTo>
                    <a:cubicBezTo>
                      <a:pt x="4416" y="-3405"/>
                      <a:pt x="-3493" y="4504"/>
                      <a:pt x="1692" y="9503"/>
                    </a:cubicBezTo>
                    <a:cubicBezTo>
                      <a:pt x="11653" y="19129"/>
                      <a:pt x="23107" y="28455"/>
                      <a:pt x="30456" y="40356"/>
                    </a:cubicBezTo>
                    <a:cubicBezTo>
                      <a:pt x="33888" y="45915"/>
                      <a:pt x="36463" y="52295"/>
                      <a:pt x="36575" y="58898"/>
                    </a:cubicBezTo>
                    <a:cubicBezTo>
                      <a:pt x="36686" y="64046"/>
                      <a:pt x="35418" y="70724"/>
                      <a:pt x="30270" y="73187"/>
                    </a:cubicBezTo>
                    <a:cubicBezTo>
                      <a:pt x="25196" y="75574"/>
                      <a:pt x="21353" y="71247"/>
                      <a:pt x="18891" y="67255"/>
                    </a:cubicBezTo>
                    <a:cubicBezTo>
                      <a:pt x="15907" y="62405"/>
                      <a:pt x="14489" y="56734"/>
                      <a:pt x="13892" y="51138"/>
                    </a:cubicBezTo>
                    <a:cubicBezTo>
                      <a:pt x="12511" y="38155"/>
                      <a:pt x="13854" y="24762"/>
                      <a:pt x="14302" y="11742"/>
                    </a:cubicBezTo>
                    <a:cubicBezTo>
                      <a:pt x="14526" y="4541"/>
                      <a:pt x="3334" y="4541"/>
                      <a:pt x="3110" y="11742"/>
                    </a:cubicBezTo>
                    <a:lnTo>
                      <a:pt x="3110" y="11742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3312" name="Google Shape;3312;p37"/>
          <p:cNvGrpSpPr/>
          <p:nvPr/>
        </p:nvGrpSpPr>
        <p:grpSpPr>
          <a:xfrm>
            <a:off x="1836255" y="2503047"/>
            <a:ext cx="1399004" cy="498807"/>
            <a:chOff x="6648226" y="1043673"/>
            <a:chExt cx="689301" cy="245766"/>
          </a:xfrm>
        </p:grpSpPr>
        <p:sp>
          <p:nvSpPr>
            <p:cNvPr id="3313" name="Google Shape;3313;p37"/>
            <p:cNvSpPr/>
            <p:nvPr/>
          </p:nvSpPr>
          <p:spPr>
            <a:xfrm>
              <a:off x="6687245" y="1082981"/>
              <a:ext cx="650281" cy="157601"/>
            </a:xfrm>
            <a:custGeom>
              <a:rect b="b" l="l" r="r" t="t"/>
              <a:pathLst>
                <a:path extrusionOk="0" h="157601" w="650281">
                  <a:moveTo>
                    <a:pt x="639856" y="2751"/>
                  </a:moveTo>
                  <a:cubicBezTo>
                    <a:pt x="599639" y="75724"/>
                    <a:pt x="523532" y="121164"/>
                    <a:pt x="443545" y="138102"/>
                  </a:cubicBezTo>
                  <a:cubicBezTo>
                    <a:pt x="393778" y="148622"/>
                    <a:pt x="342144" y="148324"/>
                    <a:pt x="291779" y="142802"/>
                  </a:cubicBezTo>
                  <a:cubicBezTo>
                    <a:pt x="239997" y="137132"/>
                    <a:pt x="188289" y="126425"/>
                    <a:pt x="137924" y="113143"/>
                  </a:cubicBezTo>
                  <a:cubicBezTo>
                    <a:pt x="88194" y="100048"/>
                    <a:pt x="37046" y="78037"/>
                    <a:pt x="10446" y="31291"/>
                  </a:cubicBezTo>
                  <a:cubicBezTo>
                    <a:pt x="6864" y="25024"/>
                    <a:pt x="-2798" y="30657"/>
                    <a:pt x="783" y="36925"/>
                  </a:cubicBezTo>
                  <a:cubicBezTo>
                    <a:pt x="24622" y="78746"/>
                    <a:pt x="67862" y="103182"/>
                    <a:pt x="112481" y="117396"/>
                  </a:cubicBezTo>
                  <a:cubicBezTo>
                    <a:pt x="137551" y="125417"/>
                    <a:pt x="163406" y="131051"/>
                    <a:pt x="189110" y="136609"/>
                  </a:cubicBezTo>
                  <a:cubicBezTo>
                    <a:pt x="216121" y="142467"/>
                    <a:pt x="243317" y="147615"/>
                    <a:pt x="270701" y="151346"/>
                  </a:cubicBezTo>
                  <a:cubicBezTo>
                    <a:pt x="323565" y="158546"/>
                    <a:pt x="377288" y="160523"/>
                    <a:pt x="430115" y="151943"/>
                  </a:cubicBezTo>
                  <a:cubicBezTo>
                    <a:pt x="472085" y="145115"/>
                    <a:pt x="513123" y="130790"/>
                    <a:pt x="549759" y="109077"/>
                  </a:cubicBezTo>
                  <a:cubicBezTo>
                    <a:pt x="590984" y="84678"/>
                    <a:pt x="626351" y="50467"/>
                    <a:pt x="649556" y="8347"/>
                  </a:cubicBezTo>
                  <a:cubicBezTo>
                    <a:pt x="652988" y="2117"/>
                    <a:pt x="643326" y="-3554"/>
                    <a:pt x="639856" y="2751"/>
                  </a:cubicBezTo>
                  <a:lnTo>
                    <a:pt x="639856" y="2751"/>
                  </a:lnTo>
                  <a:close/>
                </a:path>
              </a:pathLst>
            </a:custGeom>
            <a:solidFill>
              <a:srgbClr val="3A393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314" name="Google Shape;3314;p37"/>
            <p:cNvGrpSpPr/>
            <p:nvPr/>
          </p:nvGrpSpPr>
          <p:grpSpPr>
            <a:xfrm>
              <a:off x="7294154" y="1116032"/>
              <a:ext cx="36062" cy="83610"/>
              <a:chOff x="7294154" y="1116032"/>
              <a:chExt cx="36062" cy="83610"/>
            </a:xfrm>
          </p:grpSpPr>
          <p:sp>
            <p:nvSpPr>
              <p:cNvPr id="3315" name="Google Shape;3315;p37"/>
              <p:cNvSpPr/>
              <p:nvPr/>
            </p:nvSpPr>
            <p:spPr>
              <a:xfrm>
                <a:off x="7299704" y="1121473"/>
                <a:ext cx="24985" cy="72697"/>
              </a:xfrm>
              <a:custGeom>
                <a:rect b="b" l="l" r="r" t="t"/>
                <a:pathLst>
                  <a:path extrusionOk="0" h="72697" w="24985">
                    <a:moveTo>
                      <a:pt x="12548" y="0"/>
                    </a:moveTo>
                    <a:cubicBezTo>
                      <a:pt x="15495" y="10894"/>
                      <a:pt x="18480" y="21750"/>
                      <a:pt x="21427" y="32644"/>
                    </a:cubicBezTo>
                    <a:cubicBezTo>
                      <a:pt x="23553" y="40441"/>
                      <a:pt x="25717" y="48537"/>
                      <a:pt x="24747" y="56595"/>
                    </a:cubicBezTo>
                    <a:cubicBezTo>
                      <a:pt x="24150" y="61520"/>
                      <a:pt x="22285" y="66444"/>
                      <a:pt x="18629" y="69615"/>
                    </a:cubicBezTo>
                    <a:cubicBezTo>
                      <a:pt x="14973" y="72786"/>
                      <a:pt x="9452" y="73831"/>
                      <a:pt x="5422" y="71220"/>
                    </a:cubicBezTo>
                    <a:cubicBezTo>
                      <a:pt x="1878" y="68944"/>
                      <a:pt x="162" y="64430"/>
                      <a:pt x="13" y="60102"/>
                    </a:cubicBezTo>
                    <a:cubicBezTo>
                      <a:pt x="-137" y="55774"/>
                      <a:pt x="1057" y="51559"/>
                      <a:pt x="2251" y="47418"/>
                    </a:cubicBezTo>
                    <a:cubicBezTo>
                      <a:pt x="6690" y="32084"/>
                      <a:pt x="11130" y="16751"/>
                      <a:pt x="15533" y="1418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16" name="Google Shape;3316;p37"/>
              <p:cNvSpPr/>
              <p:nvPr/>
            </p:nvSpPr>
            <p:spPr>
              <a:xfrm>
                <a:off x="7294154" y="1116032"/>
                <a:ext cx="36062" cy="83610"/>
              </a:xfrm>
              <a:custGeom>
                <a:rect b="b" l="l" r="r" t="t"/>
                <a:pathLst>
                  <a:path extrusionOk="0" h="83610" w="36062">
                    <a:moveTo>
                      <a:pt x="12689" y="6933"/>
                    </a:moveTo>
                    <a:cubicBezTo>
                      <a:pt x="16121" y="19543"/>
                      <a:pt x="19814" y="32115"/>
                      <a:pt x="22985" y="44837"/>
                    </a:cubicBezTo>
                    <a:cubicBezTo>
                      <a:pt x="24440" y="50657"/>
                      <a:pt x="25709" y="56850"/>
                      <a:pt x="24552" y="62819"/>
                    </a:cubicBezTo>
                    <a:cubicBezTo>
                      <a:pt x="23769" y="66886"/>
                      <a:pt x="21493" y="72146"/>
                      <a:pt x="16755" y="72556"/>
                    </a:cubicBezTo>
                    <a:cubicBezTo>
                      <a:pt x="12316" y="72929"/>
                      <a:pt x="11085" y="67781"/>
                      <a:pt x="11159" y="64311"/>
                    </a:cubicBezTo>
                    <a:cubicBezTo>
                      <a:pt x="11308" y="58268"/>
                      <a:pt x="13883" y="52075"/>
                      <a:pt x="15561" y="46292"/>
                    </a:cubicBezTo>
                    <a:cubicBezTo>
                      <a:pt x="19218" y="33682"/>
                      <a:pt x="22874" y="21035"/>
                      <a:pt x="26493" y="8425"/>
                    </a:cubicBezTo>
                    <a:cubicBezTo>
                      <a:pt x="28507" y="1486"/>
                      <a:pt x="17688" y="-1461"/>
                      <a:pt x="15711" y="5441"/>
                    </a:cubicBezTo>
                    <a:cubicBezTo>
                      <a:pt x="12129" y="17827"/>
                      <a:pt x="8548" y="30250"/>
                      <a:pt x="4966" y="42636"/>
                    </a:cubicBezTo>
                    <a:cubicBezTo>
                      <a:pt x="1945" y="53082"/>
                      <a:pt x="-3130" y="65207"/>
                      <a:pt x="2616" y="75615"/>
                    </a:cubicBezTo>
                    <a:cubicBezTo>
                      <a:pt x="8100" y="85502"/>
                      <a:pt x="21381" y="86024"/>
                      <a:pt x="28955" y="78264"/>
                    </a:cubicBezTo>
                    <a:cubicBezTo>
                      <a:pt x="37274" y="69758"/>
                      <a:pt x="36939" y="56663"/>
                      <a:pt x="34700" y="45844"/>
                    </a:cubicBezTo>
                    <a:cubicBezTo>
                      <a:pt x="31753" y="31742"/>
                      <a:pt x="27276" y="17864"/>
                      <a:pt x="23508" y="3986"/>
                    </a:cubicBezTo>
                    <a:cubicBezTo>
                      <a:pt x="21605" y="-2991"/>
                      <a:pt x="10786" y="-44"/>
                      <a:pt x="12689" y="6933"/>
                    </a:cubicBezTo>
                    <a:lnTo>
                      <a:pt x="12689" y="6933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317" name="Google Shape;3317;p37"/>
            <p:cNvGrpSpPr/>
            <p:nvPr/>
          </p:nvGrpSpPr>
          <p:grpSpPr>
            <a:xfrm>
              <a:off x="7235253" y="1114622"/>
              <a:ext cx="80669" cy="45269"/>
              <a:chOff x="7235253" y="1114622"/>
              <a:chExt cx="80669" cy="45269"/>
            </a:xfrm>
          </p:grpSpPr>
          <p:sp>
            <p:nvSpPr>
              <p:cNvPr id="3318" name="Google Shape;3318;p37"/>
              <p:cNvSpPr/>
              <p:nvPr/>
            </p:nvSpPr>
            <p:spPr>
              <a:xfrm>
                <a:off x="7240816" y="1119927"/>
                <a:ext cx="69757" cy="34420"/>
              </a:xfrm>
              <a:custGeom>
                <a:rect b="b" l="l" r="r" t="t"/>
                <a:pathLst>
                  <a:path extrusionOk="0" h="34420" w="69757">
                    <a:moveTo>
                      <a:pt x="64572" y="8373"/>
                    </a:moveTo>
                    <a:cubicBezTo>
                      <a:pt x="54536" y="18558"/>
                      <a:pt x="42485" y="26579"/>
                      <a:pt x="29391" y="31802"/>
                    </a:cubicBezTo>
                    <a:cubicBezTo>
                      <a:pt x="26294" y="33033"/>
                      <a:pt x="23086" y="34115"/>
                      <a:pt x="19766" y="34376"/>
                    </a:cubicBezTo>
                    <a:cubicBezTo>
                      <a:pt x="12005" y="34936"/>
                      <a:pt x="3985" y="30160"/>
                      <a:pt x="1075" y="22624"/>
                    </a:cubicBezTo>
                    <a:cubicBezTo>
                      <a:pt x="-1798" y="15088"/>
                      <a:pt x="1261" y="5388"/>
                      <a:pt x="8200" y="1770"/>
                    </a:cubicBezTo>
                    <a:cubicBezTo>
                      <a:pt x="16408" y="-2521"/>
                      <a:pt x="26070" y="1956"/>
                      <a:pt x="34763" y="5015"/>
                    </a:cubicBezTo>
                    <a:cubicBezTo>
                      <a:pt x="45992" y="8970"/>
                      <a:pt x="57931" y="10574"/>
                      <a:pt x="69757" y="9679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19" name="Google Shape;3319;p37"/>
              <p:cNvSpPr/>
              <p:nvPr/>
            </p:nvSpPr>
            <p:spPr>
              <a:xfrm>
                <a:off x="7235253" y="1114622"/>
                <a:ext cx="80669" cy="45269"/>
              </a:xfrm>
              <a:custGeom>
                <a:rect b="b" l="l" r="r" t="t"/>
                <a:pathLst>
                  <a:path extrusionOk="0" h="45269" w="80669">
                    <a:moveTo>
                      <a:pt x="66180" y="9723"/>
                    </a:moveTo>
                    <a:cubicBezTo>
                      <a:pt x="59166" y="16774"/>
                      <a:pt x="51257" y="22743"/>
                      <a:pt x="42490" y="27444"/>
                    </a:cubicBezTo>
                    <a:cubicBezTo>
                      <a:pt x="35252" y="31324"/>
                      <a:pt x="25403" y="36920"/>
                      <a:pt x="17382" y="32219"/>
                    </a:cubicBezTo>
                    <a:cubicBezTo>
                      <a:pt x="11226" y="28600"/>
                      <a:pt x="9063" y="20356"/>
                      <a:pt x="13502" y="14498"/>
                    </a:cubicBezTo>
                    <a:cubicBezTo>
                      <a:pt x="19285" y="6850"/>
                      <a:pt x="31372" y="13081"/>
                      <a:pt x="38274" y="15543"/>
                    </a:cubicBezTo>
                    <a:cubicBezTo>
                      <a:pt x="50101" y="19759"/>
                      <a:pt x="62785" y="21475"/>
                      <a:pt x="75283" y="20617"/>
                    </a:cubicBezTo>
                    <a:cubicBezTo>
                      <a:pt x="82446" y="20132"/>
                      <a:pt x="82483" y="8940"/>
                      <a:pt x="75283" y="9425"/>
                    </a:cubicBezTo>
                    <a:cubicBezTo>
                      <a:pt x="61516" y="10357"/>
                      <a:pt x="49131" y="7522"/>
                      <a:pt x="36259" y="2933"/>
                    </a:cubicBezTo>
                    <a:cubicBezTo>
                      <a:pt x="24844" y="-1133"/>
                      <a:pt x="11525" y="-2439"/>
                      <a:pt x="3840" y="8865"/>
                    </a:cubicBezTo>
                    <a:cubicBezTo>
                      <a:pt x="-2316" y="17893"/>
                      <a:pt x="-898" y="30578"/>
                      <a:pt x="6861" y="38188"/>
                    </a:cubicBezTo>
                    <a:cubicBezTo>
                      <a:pt x="10853" y="42106"/>
                      <a:pt x="16077" y="44531"/>
                      <a:pt x="21598" y="45128"/>
                    </a:cubicBezTo>
                    <a:cubicBezTo>
                      <a:pt x="28015" y="45874"/>
                      <a:pt x="34096" y="43561"/>
                      <a:pt x="39879" y="41061"/>
                    </a:cubicBezTo>
                    <a:cubicBezTo>
                      <a:pt x="52675" y="35577"/>
                      <a:pt x="64277" y="27481"/>
                      <a:pt x="74089" y="17632"/>
                    </a:cubicBezTo>
                    <a:cubicBezTo>
                      <a:pt x="79200" y="12521"/>
                      <a:pt x="71291" y="4612"/>
                      <a:pt x="66180" y="9723"/>
                    </a:cubicBezTo>
                    <a:lnTo>
                      <a:pt x="66180" y="9723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320" name="Google Shape;3320;p37"/>
            <p:cNvGrpSpPr/>
            <p:nvPr/>
          </p:nvGrpSpPr>
          <p:grpSpPr>
            <a:xfrm>
              <a:off x="7207138" y="1176557"/>
              <a:ext cx="42133" cy="74458"/>
              <a:chOff x="7207138" y="1176557"/>
              <a:chExt cx="42133" cy="74458"/>
            </a:xfrm>
          </p:grpSpPr>
          <p:sp>
            <p:nvSpPr>
              <p:cNvPr id="3321" name="Google Shape;3321;p37"/>
              <p:cNvSpPr/>
              <p:nvPr/>
            </p:nvSpPr>
            <p:spPr>
              <a:xfrm>
                <a:off x="7212686" y="1182134"/>
                <a:ext cx="30995" cy="63286"/>
              </a:xfrm>
              <a:custGeom>
                <a:rect b="b" l="l" r="r" t="t"/>
                <a:pathLst>
                  <a:path extrusionOk="0" h="63286" w="30995">
                    <a:moveTo>
                      <a:pt x="30996" y="5521"/>
                    </a:moveTo>
                    <a:cubicBezTo>
                      <a:pt x="29988" y="4626"/>
                      <a:pt x="28720" y="6230"/>
                      <a:pt x="28347" y="7573"/>
                    </a:cubicBezTo>
                    <a:cubicBezTo>
                      <a:pt x="26519" y="14550"/>
                      <a:pt x="26817" y="21937"/>
                      <a:pt x="26892" y="29174"/>
                    </a:cubicBezTo>
                    <a:cubicBezTo>
                      <a:pt x="26967" y="36412"/>
                      <a:pt x="26780" y="43911"/>
                      <a:pt x="24057" y="50551"/>
                    </a:cubicBezTo>
                    <a:cubicBezTo>
                      <a:pt x="21333" y="57192"/>
                      <a:pt x="15476" y="62937"/>
                      <a:pt x="8537" y="63273"/>
                    </a:cubicBezTo>
                    <a:cubicBezTo>
                      <a:pt x="6933" y="63348"/>
                      <a:pt x="5254" y="63124"/>
                      <a:pt x="3836" y="62303"/>
                    </a:cubicBezTo>
                    <a:cubicBezTo>
                      <a:pt x="-342" y="59878"/>
                      <a:pt x="-566" y="53685"/>
                      <a:pt x="628" y="48835"/>
                    </a:cubicBezTo>
                    <a:cubicBezTo>
                      <a:pt x="5067" y="30592"/>
                      <a:pt x="20624" y="17534"/>
                      <a:pt x="27190" y="0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22" name="Google Shape;3322;p37"/>
              <p:cNvSpPr/>
              <p:nvPr/>
            </p:nvSpPr>
            <p:spPr>
              <a:xfrm>
                <a:off x="7207138" y="1176557"/>
                <a:ext cx="42133" cy="74458"/>
              </a:xfrm>
              <a:custGeom>
                <a:rect b="b" l="l" r="r" t="t"/>
                <a:pathLst>
                  <a:path extrusionOk="0" h="74458" w="42133">
                    <a:moveTo>
                      <a:pt x="38036" y="5726"/>
                    </a:moveTo>
                    <a:cubicBezTo>
                      <a:pt x="32178" y="3339"/>
                      <a:pt x="28783" y="9793"/>
                      <a:pt x="27888" y="14456"/>
                    </a:cubicBezTo>
                    <a:cubicBezTo>
                      <a:pt x="26881" y="19828"/>
                      <a:pt x="26731" y="25313"/>
                      <a:pt x="26806" y="30759"/>
                    </a:cubicBezTo>
                    <a:cubicBezTo>
                      <a:pt x="26918" y="39825"/>
                      <a:pt x="27888" y="50868"/>
                      <a:pt x="21919" y="58441"/>
                    </a:cubicBezTo>
                    <a:cubicBezTo>
                      <a:pt x="20053" y="60792"/>
                      <a:pt x="16472" y="63888"/>
                      <a:pt x="13151" y="63291"/>
                    </a:cubicBezTo>
                    <a:cubicBezTo>
                      <a:pt x="10503" y="62806"/>
                      <a:pt x="11025" y="58777"/>
                      <a:pt x="11398" y="56763"/>
                    </a:cubicBezTo>
                    <a:cubicBezTo>
                      <a:pt x="12965" y="48331"/>
                      <a:pt x="17964" y="40795"/>
                      <a:pt x="22665" y="33819"/>
                    </a:cubicBezTo>
                    <a:cubicBezTo>
                      <a:pt x="28485" y="25201"/>
                      <a:pt x="34380" y="16844"/>
                      <a:pt x="38148" y="7107"/>
                    </a:cubicBezTo>
                    <a:cubicBezTo>
                      <a:pt x="39229" y="4271"/>
                      <a:pt x="36954" y="951"/>
                      <a:pt x="34230" y="205"/>
                    </a:cubicBezTo>
                    <a:cubicBezTo>
                      <a:pt x="31059" y="-653"/>
                      <a:pt x="28447" y="1287"/>
                      <a:pt x="27328" y="4122"/>
                    </a:cubicBezTo>
                    <a:cubicBezTo>
                      <a:pt x="20389" y="22179"/>
                      <a:pt x="3228" y="35684"/>
                      <a:pt x="318" y="55494"/>
                    </a:cubicBezTo>
                    <a:cubicBezTo>
                      <a:pt x="-391" y="60195"/>
                      <a:pt x="-55" y="65269"/>
                      <a:pt x="2780" y="69260"/>
                    </a:cubicBezTo>
                    <a:cubicBezTo>
                      <a:pt x="6138" y="73961"/>
                      <a:pt x="11921" y="75192"/>
                      <a:pt x="17367" y="74073"/>
                    </a:cubicBezTo>
                    <a:cubicBezTo>
                      <a:pt x="27739" y="71947"/>
                      <a:pt x="34491" y="61986"/>
                      <a:pt x="36655" y="52248"/>
                    </a:cubicBezTo>
                    <a:cubicBezTo>
                      <a:pt x="38110" y="45757"/>
                      <a:pt x="38073" y="39116"/>
                      <a:pt x="37998" y="32513"/>
                    </a:cubicBezTo>
                    <a:cubicBezTo>
                      <a:pt x="37961" y="29454"/>
                      <a:pt x="37924" y="26394"/>
                      <a:pt x="38036" y="23335"/>
                    </a:cubicBezTo>
                    <a:cubicBezTo>
                      <a:pt x="38110" y="21694"/>
                      <a:pt x="38222" y="20015"/>
                      <a:pt x="38483" y="18411"/>
                    </a:cubicBezTo>
                    <a:cubicBezTo>
                      <a:pt x="38558" y="17926"/>
                      <a:pt x="38669" y="17403"/>
                      <a:pt x="38744" y="16918"/>
                    </a:cubicBezTo>
                    <a:cubicBezTo>
                      <a:pt x="38856" y="16359"/>
                      <a:pt x="38968" y="15799"/>
                      <a:pt x="39117" y="15240"/>
                    </a:cubicBezTo>
                    <a:cubicBezTo>
                      <a:pt x="39267" y="14568"/>
                      <a:pt x="39304" y="14493"/>
                      <a:pt x="39192" y="15053"/>
                    </a:cubicBezTo>
                    <a:cubicBezTo>
                      <a:pt x="38371" y="15538"/>
                      <a:pt x="37551" y="16023"/>
                      <a:pt x="36730" y="16508"/>
                    </a:cubicBezTo>
                    <a:cubicBezTo>
                      <a:pt x="36954" y="16433"/>
                      <a:pt x="37140" y="16359"/>
                      <a:pt x="37364" y="16284"/>
                    </a:cubicBezTo>
                    <a:cubicBezTo>
                      <a:pt x="36356" y="16284"/>
                      <a:pt x="35386" y="16284"/>
                      <a:pt x="34380" y="16284"/>
                    </a:cubicBezTo>
                    <a:cubicBezTo>
                      <a:pt x="34603" y="16359"/>
                      <a:pt x="34790" y="16471"/>
                      <a:pt x="35013" y="16545"/>
                    </a:cubicBezTo>
                    <a:cubicBezTo>
                      <a:pt x="37812" y="17665"/>
                      <a:pt x="41169" y="15314"/>
                      <a:pt x="41915" y="12628"/>
                    </a:cubicBezTo>
                    <a:cubicBezTo>
                      <a:pt x="42811" y="9420"/>
                      <a:pt x="40834" y="6845"/>
                      <a:pt x="38036" y="5726"/>
                    </a:cubicBezTo>
                    <a:lnTo>
                      <a:pt x="38036" y="5726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323" name="Google Shape;3323;p37"/>
            <p:cNvGrpSpPr/>
            <p:nvPr/>
          </p:nvGrpSpPr>
          <p:grpSpPr>
            <a:xfrm>
              <a:off x="7140923" y="1167033"/>
              <a:ext cx="67615" cy="44977"/>
              <a:chOff x="7140923" y="1167033"/>
              <a:chExt cx="67615" cy="44977"/>
            </a:xfrm>
          </p:grpSpPr>
          <p:sp>
            <p:nvSpPr>
              <p:cNvPr id="3324" name="Google Shape;3324;p37"/>
              <p:cNvSpPr/>
              <p:nvPr/>
            </p:nvSpPr>
            <p:spPr>
              <a:xfrm>
                <a:off x="7146419" y="1172724"/>
                <a:ext cx="56635" cy="33712"/>
              </a:xfrm>
              <a:custGeom>
                <a:rect b="b" l="l" r="r" t="t"/>
                <a:pathLst>
                  <a:path extrusionOk="0" h="33712" w="56635">
                    <a:moveTo>
                      <a:pt x="51934" y="31496"/>
                    </a:moveTo>
                    <a:cubicBezTo>
                      <a:pt x="36937" y="36271"/>
                      <a:pt x="19850" y="33212"/>
                      <a:pt x="7240" y="23475"/>
                    </a:cubicBezTo>
                    <a:cubicBezTo>
                      <a:pt x="3883" y="20901"/>
                      <a:pt x="637" y="17506"/>
                      <a:pt x="77" y="13178"/>
                    </a:cubicBezTo>
                    <a:cubicBezTo>
                      <a:pt x="-706" y="7022"/>
                      <a:pt x="4592" y="1426"/>
                      <a:pt x="10411" y="307"/>
                    </a:cubicBezTo>
                    <a:cubicBezTo>
                      <a:pt x="16232" y="-849"/>
                      <a:pt x="22201" y="1426"/>
                      <a:pt x="27424" y="4374"/>
                    </a:cubicBezTo>
                    <a:cubicBezTo>
                      <a:pt x="33094" y="7582"/>
                      <a:pt x="38317" y="11686"/>
                      <a:pt x="42906" y="16461"/>
                    </a:cubicBezTo>
                    <a:cubicBezTo>
                      <a:pt x="47308" y="21050"/>
                      <a:pt x="51188" y="26422"/>
                      <a:pt x="56635" y="29556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25" name="Google Shape;3325;p37"/>
              <p:cNvSpPr/>
              <p:nvPr/>
            </p:nvSpPr>
            <p:spPr>
              <a:xfrm>
                <a:off x="7140923" y="1167033"/>
                <a:ext cx="67615" cy="44977"/>
              </a:xfrm>
              <a:custGeom>
                <a:rect b="b" l="l" r="r" t="t"/>
                <a:pathLst>
                  <a:path extrusionOk="0" h="44977" w="67615">
                    <a:moveTo>
                      <a:pt x="55938" y="31815"/>
                    </a:moveTo>
                    <a:cubicBezTo>
                      <a:pt x="42097" y="36068"/>
                      <a:pt x="25160" y="33456"/>
                      <a:pt x="14378" y="23271"/>
                    </a:cubicBezTo>
                    <a:cubicBezTo>
                      <a:pt x="12438" y="21443"/>
                      <a:pt x="10312" y="18944"/>
                      <a:pt x="11356" y="16108"/>
                    </a:cubicBezTo>
                    <a:cubicBezTo>
                      <a:pt x="12289" y="13609"/>
                      <a:pt x="14789" y="11818"/>
                      <a:pt x="17363" y="11370"/>
                    </a:cubicBezTo>
                    <a:cubicBezTo>
                      <a:pt x="24787" y="10139"/>
                      <a:pt x="33218" y="16220"/>
                      <a:pt x="38628" y="20660"/>
                    </a:cubicBezTo>
                    <a:cubicBezTo>
                      <a:pt x="45903" y="26704"/>
                      <a:pt x="51089" y="35060"/>
                      <a:pt x="59296" y="40022"/>
                    </a:cubicBezTo>
                    <a:cubicBezTo>
                      <a:pt x="65489" y="43753"/>
                      <a:pt x="71123" y="34053"/>
                      <a:pt x="64929" y="30360"/>
                    </a:cubicBezTo>
                    <a:cubicBezTo>
                      <a:pt x="60900" y="27935"/>
                      <a:pt x="57878" y="24316"/>
                      <a:pt x="54782" y="20846"/>
                    </a:cubicBezTo>
                    <a:cubicBezTo>
                      <a:pt x="51201" y="16854"/>
                      <a:pt x="47358" y="13273"/>
                      <a:pt x="43067" y="10065"/>
                    </a:cubicBezTo>
                    <a:cubicBezTo>
                      <a:pt x="34823" y="3871"/>
                      <a:pt x="23108" y="-2657"/>
                      <a:pt x="12513" y="1111"/>
                    </a:cubicBezTo>
                    <a:cubicBezTo>
                      <a:pt x="2552" y="4655"/>
                      <a:pt x="-3156" y="15511"/>
                      <a:pt x="1843" y="25323"/>
                    </a:cubicBezTo>
                    <a:cubicBezTo>
                      <a:pt x="6208" y="33904"/>
                      <a:pt x="17027" y="39388"/>
                      <a:pt x="25757" y="42261"/>
                    </a:cubicBezTo>
                    <a:cubicBezTo>
                      <a:pt x="36389" y="45768"/>
                      <a:pt x="48141" y="45879"/>
                      <a:pt x="58848" y="42596"/>
                    </a:cubicBezTo>
                    <a:cubicBezTo>
                      <a:pt x="65750" y="40470"/>
                      <a:pt x="62840" y="29688"/>
                      <a:pt x="55938" y="31815"/>
                    </a:cubicBezTo>
                    <a:lnTo>
                      <a:pt x="55938" y="31815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326" name="Google Shape;3326;p37"/>
            <p:cNvGrpSpPr/>
            <p:nvPr/>
          </p:nvGrpSpPr>
          <p:grpSpPr>
            <a:xfrm>
              <a:off x="7100051" y="1217033"/>
              <a:ext cx="52497" cy="68346"/>
              <a:chOff x="7100051" y="1217033"/>
              <a:chExt cx="52497" cy="68346"/>
            </a:xfrm>
          </p:grpSpPr>
          <p:sp>
            <p:nvSpPr>
              <p:cNvPr id="3327" name="Google Shape;3327;p37"/>
              <p:cNvSpPr/>
              <p:nvPr/>
            </p:nvSpPr>
            <p:spPr>
              <a:xfrm>
                <a:off x="7105578" y="1222725"/>
                <a:ext cx="41366" cy="57143"/>
              </a:xfrm>
              <a:custGeom>
                <a:rect b="b" l="l" r="r" t="t"/>
                <a:pathLst>
                  <a:path extrusionOk="0" h="57143" w="41366">
                    <a:moveTo>
                      <a:pt x="41366" y="4663"/>
                    </a:moveTo>
                    <a:cubicBezTo>
                      <a:pt x="39352" y="11938"/>
                      <a:pt x="37337" y="19176"/>
                      <a:pt x="35322" y="26451"/>
                    </a:cubicBezTo>
                    <a:cubicBezTo>
                      <a:pt x="32524" y="36524"/>
                      <a:pt x="29241" y="47306"/>
                      <a:pt x="21146" y="53461"/>
                    </a:cubicBezTo>
                    <a:cubicBezTo>
                      <a:pt x="17825" y="55998"/>
                      <a:pt x="13647" y="57565"/>
                      <a:pt x="9543" y="57043"/>
                    </a:cubicBezTo>
                    <a:cubicBezTo>
                      <a:pt x="5439" y="56520"/>
                      <a:pt x="1522" y="53573"/>
                      <a:pt x="365" y="49432"/>
                    </a:cubicBezTo>
                    <a:cubicBezTo>
                      <a:pt x="-1052" y="44284"/>
                      <a:pt x="1895" y="39023"/>
                      <a:pt x="5066" y="34845"/>
                    </a:cubicBezTo>
                    <a:cubicBezTo>
                      <a:pt x="10513" y="27607"/>
                      <a:pt x="16967" y="21265"/>
                      <a:pt x="24205" y="16042"/>
                    </a:cubicBezTo>
                    <a:cubicBezTo>
                      <a:pt x="30361" y="11603"/>
                      <a:pt x="37561" y="7387"/>
                      <a:pt x="40023" y="0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28" name="Google Shape;3328;p37"/>
              <p:cNvSpPr/>
              <p:nvPr/>
            </p:nvSpPr>
            <p:spPr>
              <a:xfrm>
                <a:off x="7100051" y="1217033"/>
                <a:ext cx="52497" cy="68346"/>
              </a:xfrm>
              <a:custGeom>
                <a:rect b="b" l="l" r="r" t="t"/>
                <a:pathLst>
                  <a:path extrusionOk="0" h="68346" w="52497">
                    <a:moveTo>
                      <a:pt x="41483" y="8863"/>
                    </a:moveTo>
                    <a:cubicBezTo>
                      <a:pt x="38835" y="18376"/>
                      <a:pt x="36447" y="28001"/>
                      <a:pt x="33462" y="37403"/>
                    </a:cubicBezTo>
                    <a:cubicBezTo>
                      <a:pt x="31224" y="44379"/>
                      <a:pt x="27978" y="52661"/>
                      <a:pt x="21002" y="56131"/>
                    </a:cubicBezTo>
                    <a:cubicBezTo>
                      <a:pt x="18278" y="57474"/>
                      <a:pt x="14771" y="57884"/>
                      <a:pt x="12458" y="55534"/>
                    </a:cubicBezTo>
                    <a:cubicBezTo>
                      <a:pt x="9996" y="53034"/>
                      <a:pt x="11526" y="49490"/>
                      <a:pt x="13055" y="46879"/>
                    </a:cubicBezTo>
                    <a:cubicBezTo>
                      <a:pt x="17532" y="39231"/>
                      <a:pt x="24695" y="32366"/>
                      <a:pt x="31746" y="27106"/>
                    </a:cubicBezTo>
                    <a:cubicBezTo>
                      <a:pt x="39431" y="21398"/>
                      <a:pt x="47490" y="16585"/>
                      <a:pt x="50960" y="7109"/>
                    </a:cubicBezTo>
                    <a:cubicBezTo>
                      <a:pt x="52004" y="4274"/>
                      <a:pt x="49803" y="991"/>
                      <a:pt x="47042" y="207"/>
                    </a:cubicBezTo>
                    <a:cubicBezTo>
                      <a:pt x="43908" y="-651"/>
                      <a:pt x="41185" y="1252"/>
                      <a:pt x="40140" y="4125"/>
                    </a:cubicBezTo>
                    <a:cubicBezTo>
                      <a:pt x="38797" y="7743"/>
                      <a:pt x="35626" y="10504"/>
                      <a:pt x="32604" y="12743"/>
                    </a:cubicBezTo>
                    <a:cubicBezTo>
                      <a:pt x="28463" y="15839"/>
                      <a:pt x="24210" y="18637"/>
                      <a:pt x="20256" y="21995"/>
                    </a:cubicBezTo>
                    <a:cubicBezTo>
                      <a:pt x="16077" y="25539"/>
                      <a:pt x="12235" y="29493"/>
                      <a:pt x="8765" y="33747"/>
                    </a:cubicBezTo>
                    <a:cubicBezTo>
                      <a:pt x="5296" y="38037"/>
                      <a:pt x="1714" y="42663"/>
                      <a:pt x="445" y="48147"/>
                    </a:cubicBezTo>
                    <a:cubicBezTo>
                      <a:pt x="-2203" y="59600"/>
                      <a:pt x="7347" y="69599"/>
                      <a:pt x="18838" y="68218"/>
                    </a:cubicBezTo>
                    <a:cubicBezTo>
                      <a:pt x="29694" y="66913"/>
                      <a:pt x="37193" y="57772"/>
                      <a:pt x="41259" y="48296"/>
                    </a:cubicBezTo>
                    <a:cubicBezTo>
                      <a:pt x="46259" y="36694"/>
                      <a:pt x="48907" y="23935"/>
                      <a:pt x="52265" y="11810"/>
                    </a:cubicBezTo>
                    <a:cubicBezTo>
                      <a:pt x="54205" y="4871"/>
                      <a:pt x="43423" y="1923"/>
                      <a:pt x="41483" y="8863"/>
                    </a:cubicBezTo>
                    <a:lnTo>
                      <a:pt x="41483" y="8863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329" name="Google Shape;3329;p37"/>
            <p:cNvGrpSpPr/>
            <p:nvPr/>
          </p:nvGrpSpPr>
          <p:grpSpPr>
            <a:xfrm>
              <a:off x="7067516" y="1167778"/>
              <a:ext cx="40073" cy="68856"/>
              <a:chOff x="7067516" y="1167778"/>
              <a:chExt cx="40073" cy="68856"/>
            </a:xfrm>
          </p:grpSpPr>
          <p:sp>
            <p:nvSpPr>
              <p:cNvPr id="3330" name="Google Shape;3330;p37"/>
              <p:cNvSpPr/>
              <p:nvPr/>
            </p:nvSpPr>
            <p:spPr>
              <a:xfrm>
                <a:off x="7073106" y="1173459"/>
                <a:ext cx="28954" cy="57548"/>
              </a:xfrm>
              <a:custGeom>
                <a:rect b="b" l="l" r="r" t="t"/>
                <a:pathLst>
                  <a:path extrusionOk="0" h="57548" w="28954">
                    <a:moveTo>
                      <a:pt x="28174" y="50236"/>
                    </a:moveTo>
                    <a:cubicBezTo>
                      <a:pt x="27652" y="50422"/>
                      <a:pt x="28548" y="51243"/>
                      <a:pt x="28846" y="50721"/>
                    </a:cubicBezTo>
                    <a:cubicBezTo>
                      <a:pt x="29144" y="50236"/>
                      <a:pt x="28771" y="49602"/>
                      <a:pt x="28398" y="49154"/>
                    </a:cubicBezTo>
                    <a:cubicBezTo>
                      <a:pt x="24742" y="44677"/>
                      <a:pt x="22877" y="38633"/>
                      <a:pt x="23324" y="32776"/>
                    </a:cubicBezTo>
                    <a:cubicBezTo>
                      <a:pt x="23697" y="27814"/>
                      <a:pt x="25675" y="23114"/>
                      <a:pt x="26719" y="18264"/>
                    </a:cubicBezTo>
                    <a:cubicBezTo>
                      <a:pt x="27764" y="13414"/>
                      <a:pt x="27764" y="7818"/>
                      <a:pt x="24705" y="3938"/>
                    </a:cubicBezTo>
                    <a:cubicBezTo>
                      <a:pt x="21310" y="-315"/>
                      <a:pt x="14930" y="-1061"/>
                      <a:pt x="10192" y="1401"/>
                    </a:cubicBezTo>
                    <a:cubicBezTo>
                      <a:pt x="5454" y="3863"/>
                      <a:pt x="2320" y="8900"/>
                      <a:pt x="940" y="14234"/>
                    </a:cubicBezTo>
                    <a:cubicBezTo>
                      <a:pt x="-1672" y="24084"/>
                      <a:pt x="1276" y="35313"/>
                      <a:pt x="8327" y="42401"/>
                    </a:cubicBezTo>
                    <a:cubicBezTo>
                      <a:pt x="14184" y="48296"/>
                      <a:pt x="22392" y="51318"/>
                      <a:pt x="27950" y="57548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31" name="Google Shape;3331;p37"/>
              <p:cNvSpPr/>
              <p:nvPr/>
            </p:nvSpPr>
            <p:spPr>
              <a:xfrm>
                <a:off x="7067516" y="1167778"/>
                <a:ext cx="40073" cy="68856"/>
              </a:xfrm>
              <a:custGeom>
                <a:rect b="b" l="l" r="r" t="t"/>
                <a:pathLst>
                  <a:path extrusionOk="0" h="68856" w="40073">
                    <a:moveTo>
                      <a:pt x="28951" y="53081"/>
                    </a:moveTo>
                    <a:cubicBezTo>
                      <a:pt x="28914" y="53156"/>
                      <a:pt x="28839" y="53230"/>
                      <a:pt x="28802" y="53305"/>
                    </a:cubicBezTo>
                    <a:cubicBezTo>
                      <a:pt x="27757" y="54834"/>
                      <a:pt x="27757" y="57409"/>
                      <a:pt x="28802" y="58938"/>
                    </a:cubicBezTo>
                    <a:cubicBezTo>
                      <a:pt x="30816" y="61923"/>
                      <a:pt x="34062" y="62893"/>
                      <a:pt x="37308" y="61214"/>
                    </a:cubicBezTo>
                    <a:cubicBezTo>
                      <a:pt x="39061" y="60319"/>
                      <a:pt x="40031" y="58267"/>
                      <a:pt x="40068" y="56364"/>
                    </a:cubicBezTo>
                    <a:cubicBezTo>
                      <a:pt x="40180" y="53230"/>
                      <a:pt x="38240" y="51477"/>
                      <a:pt x="36785" y="48940"/>
                    </a:cubicBezTo>
                    <a:cubicBezTo>
                      <a:pt x="35591" y="46851"/>
                      <a:pt x="34808" y="44500"/>
                      <a:pt x="34547" y="42113"/>
                    </a:cubicBezTo>
                    <a:cubicBezTo>
                      <a:pt x="33950" y="36666"/>
                      <a:pt x="36263" y="31517"/>
                      <a:pt x="37494" y="26332"/>
                    </a:cubicBezTo>
                    <a:cubicBezTo>
                      <a:pt x="39882" y="16184"/>
                      <a:pt x="37793" y="3612"/>
                      <a:pt x="26153" y="590"/>
                    </a:cubicBezTo>
                    <a:cubicBezTo>
                      <a:pt x="15184" y="-2246"/>
                      <a:pt x="6044" y="5552"/>
                      <a:pt x="2202" y="15214"/>
                    </a:cubicBezTo>
                    <a:cubicBezTo>
                      <a:pt x="-1529" y="24578"/>
                      <a:pt x="-336" y="35659"/>
                      <a:pt x="4403" y="44463"/>
                    </a:cubicBezTo>
                    <a:cubicBezTo>
                      <a:pt x="7238" y="49686"/>
                      <a:pt x="11416" y="53678"/>
                      <a:pt x="16229" y="57110"/>
                    </a:cubicBezTo>
                    <a:cubicBezTo>
                      <a:pt x="20818" y="60356"/>
                      <a:pt x="25743" y="62967"/>
                      <a:pt x="29622" y="67109"/>
                    </a:cubicBezTo>
                    <a:cubicBezTo>
                      <a:pt x="34510" y="72406"/>
                      <a:pt x="42419" y="64460"/>
                      <a:pt x="37531" y="59199"/>
                    </a:cubicBezTo>
                    <a:cubicBezTo>
                      <a:pt x="31823" y="53044"/>
                      <a:pt x="23765" y="49985"/>
                      <a:pt x="17908" y="44053"/>
                    </a:cubicBezTo>
                    <a:cubicBezTo>
                      <a:pt x="12797" y="38904"/>
                      <a:pt x="10409" y="31070"/>
                      <a:pt x="11416" y="23907"/>
                    </a:cubicBezTo>
                    <a:cubicBezTo>
                      <a:pt x="12163" y="18497"/>
                      <a:pt x="15819" y="10402"/>
                      <a:pt x="22496" y="11222"/>
                    </a:cubicBezTo>
                    <a:cubicBezTo>
                      <a:pt x="30406" y="12192"/>
                      <a:pt x="26750" y="23534"/>
                      <a:pt x="25444" y="28160"/>
                    </a:cubicBezTo>
                    <a:cubicBezTo>
                      <a:pt x="23989" y="33271"/>
                      <a:pt x="22907" y="38419"/>
                      <a:pt x="23616" y="43754"/>
                    </a:cubicBezTo>
                    <a:cubicBezTo>
                      <a:pt x="24362" y="49425"/>
                      <a:pt x="26787" y="53603"/>
                      <a:pt x="29734" y="58341"/>
                    </a:cubicBezTo>
                    <a:cubicBezTo>
                      <a:pt x="29473" y="57409"/>
                      <a:pt x="29212" y="56476"/>
                      <a:pt x="28988" y="55506"/>
                    </a:cubicBezTo>
                    <a:cubicBezTo>
                      <a:pt x="28988" y="55767"/>
                      <a:pt x="28988" y="56028"/>
                      <a:pt x="28951" y="56289"/>
                    </a:cubicBezTo>
                    <a:cubicBezTo>
                      <a:pt x="29884" y="54685"/>
                      <a:pt x="30816" y="53081"/>
                      <a:pt x="31712" y="51439"/>
                    </a:cubicBezTo>
                    <a:cubicBezTo>
                      <a:pt x="31600" y="51477"/>
                      <a:pt x="31525" y="51551"/>
                      <a:pt x="31413" y="51589"/>
                    </a:cubicBezTo>
                    <a:cubicBezTo>
                      <a:pt x="33278" y="51589"/>
                      <a:pt x="35181" y="51589"/>
                      <a:pt x="37046" y="51589"/>
                    </a:cubicBezTo>
                    <a:cubicBezTo>
                      <a:pt x="36935" y="51551"/>
                      <a:pt x="36823" y="51477"/>
                      <a:pt x="36711" y="51439"/>
                    </a:cubicBezTo>
                    <a:cubicBezTo>
                      <a:pt x="37382" y="52111"/>
                      <a:pt x="38054" y="52783"/>
                      <a:pt x="38725" y="53454"/>
                    </a:cubicBezTo>
                    <a:cubicBezTo>
                      <a:pt x="38651" y="53379"/>
                      <a:pt x="38613" y="53268"/>
                      <a:pt x="38539" y="53193"/>
                    </a:cubicBezTo>
                    <a:cubicBezTo>
                      <a:pt x="38539" y="55058"/>
                      <a:pt x="38539" y="56961"/>
                      <a:pt x="38539" y="58826"/>
                    </a:cubicBezTo>
                    <a:cubicBezTo>
                      <a:pt x="38576" y="58752"/>
                      <a:pt x="38651" y="58677"/>
                      <a:pt x="38688" y="58603"/>
                    </a:cubicBezTo>
                    <a:cubicBezTo>
                      <a:pt x="40404" y="56140"/>
                      <a:pt x="39136" y="52372"/>
                      <a:pt x="36673" y="50955"/>
                    </a:cubicBezTo>
                    <a:cubicBezTo>
                      <a:pt x="33801" y="49462"/>
                      <a:pt x="30667" y="50619"/>
                      <a:pt x="28951" y="53081"/>
                    </a:cubicBezTo>
                    <a:lnTo>
                      <a:pt x="28951" y="53081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332" name="Google Shape;3332;p37"/>
            <p:cNvGrpSpPr/>
            <p:nvPr/>
          </p:nvGrpSpPr>
          <p:grpSpPr>
            <a:xfrm>
              <a:off x="6984209" y="1229493"/>
              <a:ext cx="69184" cy="59946"/>
              <a:chOff x="6984209" y="1229493"/>
              <a:chExt cx="69184" cy="59946"/>
            </a:xfrm>
          </p:grpSpPr>
          <p:sp>
            <p:nvSpPr>
              <p:cNvPr id="3333" name="Google Shape;3333;p37"/>
              <p:cNvSpPr/>
              <p:nvPr/>
            </p:nvSpPr>
            <p:spPr>
              <a:xfrm>
                <a:off x="6989553" y="1235223"/>
                <a:ext cx="58228" cy="48682"/>
              </a:xfrm>
              <a:custGeom>
                <a:rect b="b" l="l" r="r" t="t"/>
                <a:pathLst>
                  <a:path extrusionOk="0" h="48682" w="58228">
                    <a:moveTo>
                      <a:pt x="54833" y="783"/>
                    </a:moveTo>
                    <a:cubicBezTo>
                      <a:pt x="46738" y="11789"/>
                      <a:pt x="38679" y="22795"/>
                      <a:pt x="30584" y="33763"/>
                    </a:cubicBezTo>
                    <a:cubicBezTo>
                      <a:pt x="25659" y="40478"/>
                      <a:pt x="19802" y="47753"/>
                      <a:pt x="11706" y="48611"/>
                    </a:cubicBezTo>
                    <a:cubicBezTo>
                      <a:pt x="8237" y="48984"/>
                      <a:pt x="4469" y="47902"/>
                      <a:pt x="2193" y="45142"/>
                    </a:cubicBezTo>
                    <a:cubicBezTo>
                      <a:pt x="-270" y="42157"/>
                      <a:pt x="-530" y="37643"/>
                      <a:pt x="775" y="33950"/>
                    </a:cubicBezTo>
                    <a:cubicBezTo>
                      <a:pt x="2081" y="30256"/>
                      <a:pt x="4693" y="27234"/>
                      <a:pt x="7565" y="24660"/>
                    </a:cubicBezTo>
                    <a:cubicBezTo>
                      <a:pt x="15773" y="17311"/>
                      <a:pt x="26070" y="13058"/>
                      <a:pt x="36180" y="8954"/>
                    </a:cubicBezTo>
                    <a:cubicBezTo>
                      <a:pt x="43530" y="5969"/>
                      <a:pt x="50879" y="2985"/>
                      <a:pt x="58228" y="0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34" name="Google Shape;3334;p37"/>
              <p:cNvSpPr/>
              <p:nvPr/>
            </p:nvSpPr>
            <p:spPr>
              <a:xfrm>
                <a:off x="6984209" y="1229493"/>
                <a:ext cx="69184" cy="59946"/>
              </a:xfrm>
              <a:custGeom>
                <a:rect b="b" l="l" r="r" t="t"/>
                <a:pathLst>
                  <a:path extrusionOk="0" h="59946" w="69184">
                    <a:moveTo>
                      <a:pt x="55328" y="3678"/>
                    </a:moveTo>
                    <a:cubicBezTo>
                      <a:pt x="49060" y="12221"/>
                      <a:pt x="42755" y="20802"/>
                      <a:pt x="36488" y="29345"/>
                    </a:cubicBezTo>
                    <a:cubicBezTo>
                      <a:pt x="33690" y="33151"/>
                      <a:pt x="31004" y="37105"/>
                      <a:pt x="27944" y="40761"/>
                    </a:cubicBezTo>
                    <a:cubicBezTo>
                      <a:pt x="25631" y="43522"/>
                      <a:pt x="22982" y="46432"/>
                      <a:pt x="19625" y="47924"/>
                    </a:cubicBezTo>
                    <a:cubicBezTo>
                      <a:pt x="17386" y="48931"/>
                      <a:pt x="13805" y="49566"/>
                      <a:pt x="11977" y="47439"/>
                    </a:cubicBezTo>
                    <a:cubicBezTo>
                      <a:pt x="9850" y="45014"/>
                      <a:pt x="11231" y="41246"/>
                      <a:pt x="12760" y="38896"/>
                    </a:cubicBezTo>
                    <a:cubicBezTo>
                      <a:pt x="17274" y="31807"/>
                      <a:pt x="26340" y="27442"/>
                      <a:pt x="33690" y="24048"/>
                    </a:cubicBezTo>
                    <a:cubicBezTo>
                      <a:pt x="43949" y="19347"/>
                      <a:pt x="54582" y="15355"/>
                      <a:pt x="65065" y="11102"/>
                    </a:cubicBezTo>
                    <a:cubicBezTo>
                      <a:pt x="67863" y="9945"/>
                      <a:pt x="69841" y="7371"/>
                      <a:pt x="68982" y="4200"/>
                    </a:cubicBezTo>
                    <a:cubicBezTo>
                      <a:pt x="68236" y="1551"/>
                      <a:pt x="64916" y="-836"/>
                      <a:pt x="62080" y="283"/>
                    </a:cubicBezTo>
                    <a:cubicBezTo>
                      <a:pt x="50739" y="4909"/>
                      <a:pt x="39174" y="9237"/>
                      <a:pt x="28056" y="14348"/>
                    </a:cubicBezTo>
                    <a:cubicBezTo>
                      <a:pt x="18580" y="18713"/>
                      <a:pt x="7575" y="24831"/>
                      <a:pt x="2426" y="34382"/>
                    </a:cubicBezTo>
                    <a:cubicBezTo>
                      <a:pt x="-3207" y="44790"/>
                      <a:pt x="1120" y="58407"/>
                      <a:pt x="13842" y="59825"/>
                    </a:cubicBezTo>
                    <a:cubicBezTo>
                      <a:pt x="25072" y="61094"/>
                      <a:pt x="33317" y="52177"/>
                      <a:pt x="39472" y="44044"/>
                    </a:cubicBezTo>
                    <a:cubicBezTo>
                      <a:pt x="48127" y="32591"/>
                      <a:pt x="56522" y="20876"/>
                      <a:pt x="65028" y="9311"/>
                    </a:cubicBezTo>
                    <a:cubicBezTo>
                      <a:pt x="66818" y="6886"/>
                      <a:pt x="65438" y="3081"/>
                      <a:pt x="63013" y="1663"/>
                    </a:cubicBezTo>
                    <a:cubicBezTo>
                      <a:pt x="60178" y="22"/>
                      <a:pt x="57156" y="1253"/>
                      <a:pt x="55328" y="3678"/>
                    </a:cubicBezTo>
                    <a:lnTo>
                      <a:pt x="55328" y="3678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335" name="Google Shape;3335;p37"/>
            <p:cNvGrpSpPr/>
            <p:nvPr/>
          </p:nvGrpSpPr>
          <p:grpSpPr>
            <a:xfrm>
              <a:off x="6946331" y="1174929"/>
              <a:ext cx="43710" cy="66835"/>
              <a:chOff x="6946331" y="1174929"/>
              <a:chExt cx="43710" cy="66835"/>
            </a:xfrm>
          </p:grpSpPr>
          <p:sp>
            <p:nvSpPr>
              <p:cNvPr id="3336" name="Google Shape;3336;p37"/>
              <p:cNvSpPr/>
              <p:nvPr/>
            </p:nvSpPr>
            <p:spPr>
              <a:xfrm>
                <a:off x="6951954" y="1180511"/>
                <a:ext cx="32554" cy="55905"/>
              </a:xfrm>
              <a:custGeom>
                <a:rect b="b" l="l" r="r" t="t"/>
                <a:pathLst>
                  <a:path extrusionOk="0" h="55905" w="32554">
                    <a:moveTo>
                      <a:pt x="27816" y="47399"/>
                    </a:moveTo>
                    <a:cubicBezTo>
                      <a:pt x="24869" y="40013"/>
                      <a:pt x="23302" y="32029"/>
                      <a:pt x="23302" y="24008"/>
                    </a:cubicBezTo>
                    <a:cubicBezTo>
                      <a:pt x="23302" y="19829"/>
                      <a:pt x="23713" y="15651"/>
                      <a:pt x="23078" y="11547"/>
                    </a:cubicBezTo>
                    <a:cubicBezTo>
                      <a:pt x="22444" y="7443"/>
                      <a:pt x="20541" y="3265"/>
                      <a:pt x="17072" y="1213"/>
                    </a:cubicBezTo>
                    <a:cubicBezTo>
                      <a:pt x="11401" y="-2145"/>
                      <a:pt x="3604" y="1885"/>
                      <a:pt x="1142" y="8190"/>
                    </a:cubicBezTo>
                    <a:cubicBezTo>
                      <a:pt x="-1321" y="14494"/>
                      <a:pt x="470" y="21844"/>
                      <a:pt x="3940" y="27627"/>
                    </a:cubicBezTo>
                    <a:cubicBezTo>
                      <a:pt x="7409" y="33409"/>
                      <a:pt x="12371" y="37961"/>
                      <a:pt x="16922" y="42885"/>
                    </a:cubicBezTo>
                    <a:cubicBezTo>
                      <a:pt x="21250" y="47586"/>
                      <a:pt x="26137" y="53033"/>
                      <a:pt x="32368" y="52846"/>
                    </a:cubicBezTo>
                    <a:cubicBezTo>
                      <a:pt x="32442" y="53854"/>
                      <a:pt x="32480" y="54898"/>
                      <a:pt x="32554" y="55905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37" name="Google Shape;3337;p37"/>
              <p:cNvSpPr/>
              <p:nvPr/>
            </p:nvSpPr>
            <p:spPr>
              <a:xfrm>
                <a:off x="6946331" y="1174929"/>
                <a:ext cx="43710" cy="66835"/>
              </a:xfrm>
              <a:custGeom>
                <a:rect b="b" l="l" r="r" t="t"/>
                <a:pathLst>
                  <a:path extrusionOk="0" h="66835" w="43710">
                    <a:moveTo>
                      <a:pt x="38849" y="51489"/>
                    </a:moveTo>
                    <a:cubicBezTo>
                      <a:pt x="36984" y="46713"/>
                      <a:pt x="35566" y="41677"/>
                      <a:pt x="34932" y="36566"/>
                    </a:cubicBezTo>
                    <a:cubicBezTo>
                      <a:pt x="34260" y="31119"/>
                      <a:pt x="34895" y="25672"/>
                      <a:pt x="34596" y="20225"/>
                    </a:cubicBezTo>
                    <a:cubicBezTo>
                      <a:pt x="34111" y="10674"/>
                      <a:pt x="28888" y="-257"/>
                      <a:pt x="17808" y="5"/>
                    </a:cubicBezTo>
                    <a:cubicBezTo>
                      <a:pt x="7959" y="266"/>
                      <a:pt x="1057" y="8734"/>
                      <a:pt x="124" y="17987"/>
                    </a:cubicBezTo>
                    <a:cubicBezTo>
                      <a:pt x="-957" y="28582"/>
                      <a:pt x="5198" y="37983"/>
                      <a:pt x="11988" y="45482"/>
                    </a:cubicBezTo>
                    <a:cubicBezTo>
                      <a:pt x="15644" y="49474"/>
                      <a:pt x="19337" y="53652"/>
                      <a:pt x="23292" y="57308"/>
                    </a:cubicBezTo>
                    <a:cubicBezTo>
                      <a:pt x="27433" y="61114"/>
                      <a:pt x="32171" y="63949"/>
                      <a:pt x="37916" y="63987"/>
                    </a:cubicBezTo>
                    <a:cubicBezTo>
                      <a:pt x="36051" y="62121"/>
                      <a:pt x="34186" y="60256"/>
                      <a:pt x="32320" y="58390"/>
                    </a:cubicBezTo>
                    <a:cubicBezTo>
                      <a:pt x="32395" y="59398"/>
                      <a:pt x="32432" y="60442"/>
                      <a:pt x="32507" y="61450"/>
                    </a:cubicBezTo>
                    <a:cubicBezTo>
                      <a:pt x="32917" y="68613"/>
                      <a:pt x="44110" y="68650"/>
                      <a:pt x="43699" y="61450"/>
                    </a:cubicBezTo>
                    <a:cubicBezTo>
                      <a:pt x="43624" y="60442"/>
                      <a:pt x="43587" y="59398"/>
                      <a:pt x="43512" y="58390"/>
                    </a:cubicBezTo>
                    <a:cubicBezTo>
                      <a:pt x="43326" y="55368"/>
                      <a:pt x="41087" y="52832"/>
                      <a:pt x="37916" y="52794"/>
                    </a:cubicBezTo>
                    <a:cubicBezTo>
                      <a:pt x="35081" y="52757"/>
                      <a:pt x="32843" y="50966"/>
                      <a:pt x="30903" y="49101"/>
                    </a:cubicBezTo>
                    <a:cubicBezTo>
                      <a:pt x="28179" y="46564"/>
                      <a:pt x="25754" y="43729"/>
                      <a:pt x="23180" y="41043"/>
                    </a:cubicBezTo>
                    <a:cubicBezTo>
                      <a:pt x="18144" y="35782"/>
                      <a:pt x="12659" y="30112"/>
                      <a:pt x="11391" y="22650"/>
                    </a:cubicBezTo>
                    <a:cubicBezTo>
                      <a:pt x="10943" y="19927"/>
                      <a:pt x="11093" y="16681"/>
                      <a:pt x="12771" y="14368"/>
                    </a:cubicBezTo>
                    <a:cubicBezTo>
                      <a:pt x="14040" y="12577"/>
                      <a:pt x="16241" y="11346"/>
                      <a:pt x="17845" y="11197"/>
                    </a:cubicBezTo>
                    <a:cubicBezTo>
                      <a:pt x="18778" y="11122"/>
                      <a:pt x="19188" y="11159"/>
                      <a:pt x="19972" y="11644"/>
                    </a:cubicBezTo>
                    <a:cubicBezTo>
                      <a:pt x="20979" y="12279"/>
                      <a:pt x="21763" y="13472"/>
                      <a:pt x="22248" y="14554"/>
                    </a:cubicBezTo>
                    <a:cubicBezTo>
                      <a:pt x="23815" y="18061"/>
                      <a:pt x="23516" y="22202"/>
                      <a:pt x="23441" y="25933"/>
                    </a:cubicBezTo>
                    <a:cubicBezTo>
                      <a:pt x="23180" y="35708"/>
                      <a:pt x="24486" y="45333"/>
                      <a:pt x="28067" y="54436"/>
                    </a:cubicBezTo>
                    <a:cubicBezTo>
                      <a:pt x="29149" y="57234"/>
                      <a:pt x="31835" y="59211"/>
                      <a:pt x="34969" y="58353"/>
                    </a:cubicBezTo>
                    <a:cubicBezTo>
                      <a:pt x="37618" y="57644"/>
                      <a:pt x="39931" y="54324"/>
                      <a:pt x="38849" y="51489"/>
                    </a:cubicBezTo>
                    <a:lnTo>
                      <a:pt x="38849" y="51489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338" name="Google Shape;3338;p37"/>
            <p:cNvGrpSpPr/>
            <p:nvPr/>
          </p:nvGrpSpPr>
          <p:grpSpPr>
            <a:xfrm>
              <a:off x="6880644" y="1220210"/>
              <a:ext cx="65282" cy="53690"/>
              <a:chOff x="6880644" y="1220210"/>
              <a:chExt cx="65282" cy="53690"/>
            </a:xfrm>
          </p:grpSpPr>
          <p:sp>
            <p:nvSpPr>
              <p:cNvPr id="3339" name="Google Shape;3339;p37"/>
              <p:cNvSpPr/>
              <p:nvPr/>
            </p:nvSpPr>
            <p:spPr>
              <a:xfrm>
                <a:off x="6886191" y="1225784"/>
                <a:ext cx="54145" cy="42463"/>
              </a:xfrm>
              <a:custGeom>
                <a:rect b="b" l="l" r="r" t="t"/>
                <a:pathLst>
                  <a:path extrusionOk="0" h="42463" w="54145">
                    <a:moveTo>
                      <a:pt x="54145" y="0"/>
                    </a:moveTo>
                    <a:cubicBezTo>
                      <a:pt x="48325" y="7984"/>
                      <a:pt x="42543" y="16005"/>
                      <a:pt x="36723" y="23989"/>
                    </a:cubicBezTo>
                    <a:cubicBezTo>
                      <a:pt x="32843" y="29361"/>
                      <a:pt x="28814" y="34808"/>
                      <a:pt x="23441" y="38501"/>
                    </a:cubicBezTo>
                    <a:cubicBezTo>
                      <a:pt x="18069" y="42194"/>
                      <a:pt x="10944" y="43873"/>
                      <a:pt x="5086" y="41038"/>
                    </a:cubicBezTo>
                    <a:cubicBezTo>
                      <a:pt x="2773" y="39919"/>
                      <a:pt x="647" y="37941"/>
                      <a:pt x="124" y="35330"/>
                    </a:cubicBezTo>
                    <a:cubicBezTo>
                      <a:pt x="-286" y="33315"/>
                      <a:pt x="386" y="31226"/>
                      <a:pt x="1169" y="29323"/>
                    </a:cubicBezTo>
                    <a:cubicBezTo>
                      <a:pt x="4489" y="21302"/>
                      <a:pt x="10757" y="14699"/>
                      <a:pt x="18368" y="11080"/>
                    </a:cubicBezTo>
                    <a:cubicBezTo>
                      <a:pt x="22360" y="9215"/>
                      <a:pt x="26612" y="8133"/>
                      <a:pt x="30865" y="7088"/>
                    </a:cubicBezTo>
                    <a:cubicBezTo>
                      <a:pt x="38141" y="5298"/>
                      <a:pt x="45453" y="3470"/>
                      <a:pt x="52727" y="1679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40" name="Google Shape;3340;p37"/>
              <p:cNvSpPr/>
              <p:nvPr/>
            </p:nvSpPr>
            <p:spPr>
              <a:xfrm>
                <a:off x="6880644" y="1220210"/>
                <a:ext cx="65282" cy="53690"/>
              </a:xfrm>
              <a:custGeom>
                <a:rect b="b" l="l" r="r" t="t"/>
                <a:pathLst>
                  <a:path extrusionOk="0" h="53690" w="65282">
                    <a:moveTo>
                      <a:pt x="54843" y="2776"/>
                    </a:moveTo>
                    <a:cubicBezTo>
                      <a:pt x="49135" y="10610"/>
                      <a:pt x="43426" y="18482"/>
                      <a:pt x="37719" y="26316"/>
                    </a:cubicBezTo>
                    <a:cubicBezTo>
                      <a:pt x="33503" y="32099"/>
                      <a:pt x="28840" y="39076"/>
                      <a:pt x="21751" y="41575"/>
                    </a:cubicBezTo>
                    <a:cubicBezTo>
                      <a:pt x="18916" y="42582"/>
                      <a:pt x="15483" y="42993"/>
                      <a:pt x="12723" y="41426"/>
                    </a:cubicBezTo>
                    <a:cubicBezTo>
                      <a:pt x="11939" y="40978"/>
                      <a:pt x="11230" y="40493"/>
                      <a:pt x="11119" y="39598"/>
                    </a:cubicBezTo>
                    <a:cubicBezTo>
                      <a:pt x="10932" y="38106"/>
                      <a:pt x="12238" y="35942"/>
                      <a:pt x="12909" y="34711"/>
                    </a:cubicBezTo>
                    <a:cubicBezTo>
                      <a:pt x="16192" y="28518"/>
                      <a:pt x="21527" y="23444"/>
                      <a:pt x="28131" y="20907"/>
                    </a:cubicBezTo>
                    <a:cubicBezTo>
                      <a:pt x="32943" y="19042"/>
                      <a:pt x="38054" y="18034"/>
                      <a:pt x="43054" y="16803"/>
                    </a:cubicBezTo>
                    <a:cubicBezTo>
                      <a:pt x="48612" y="15423"/>
                      <a:pt x="54171" y="14042"/>
                      <a:pt x="59730" y="12662"/>
                    </a:cubicBezTo>
                    <a:cubicBezTo>
                      <a:pt x="66706" y="10946"/>
                      <a:pt x="63759" y="127"/>
                      <a:pt x="56745" y="1880"/>
                    </a:cubicBezTo>
                    <a:cubicBezTo>
                      <a:pt x="50851" y="3335"/>
                      <a:pt x="44956" y="4790"/>
                      <a:pt x="39024" y="6283"/>
                    </a:cubicBezTo>
                    <a:cubicBezTo>
                      <a:pt x="33689" y="7588"/>
                      <a:pt x="28355" y="8782"/>
                      <a:pt x="23281" y="10909"/>
                    </a:cubicBezTo>
                    <a:cubicBezTo>
                      <a:pt x="14290" y="14639"/>
                      <a:pt x="6679" y="21765"/>
                      <a:pt x="2501" y="30607"/>
                    </a:cubicBezTo>
                    <a:cubicBezTo>
                      <a:pt x="76" y="35755"/>
                      <a:pt x="-1454" y="41538"/>
                      <a:pt x="2090" y="46612"/>
                    </a:cubicBezTo>
                    <a:cubicBezTo>
                      <a:pt x="5224" y="51088"/>
                      <a:pt x="10484" y="53215"/>
                      <a:pt x="15782" y="53625"/>
                    </a:cubicBezTo>
                    <a:cubicBezTo>
                      <a:pt x="26265" y="54446"/>
                      <a:pt x="35331" y="47395"/>
                      <a:pt x="41524" y="39710"/>
                    </a:cubicBezTo>
                    <a:cubicBezTo>
                      <a:pt x="49620" y="29674"/>
                      <a:pt x="56894" y="18892"/>
                      <a:pt x="64468" y="8446"/>
                    </a:cubicBezTo>
                    <a:cubicBezTo>
                      <a:pt x="66258" y="5984"/>
                      <a:pt x="64878" y="2216"/>
                      <a:pt x="62454" y="798"/>
                    </a:cubicBezTo>
                    <a:cubicBezTo>
                      <a:pt x="59692" y="-918"/>
                      <a:pt x="56633" y="313"/>
                      <a:pt x="54843" y="2776"/>
                    </a:cubicBezTo>
                    <a:lnTo>
                      <a:pt x="54843" y="2776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341" name="Google Shape;3341;p37"/>
            <p:cNvGrpSpPr/>
            <p:nvPr/>
          </p:nvGrpSpPr>
          <p:grpSpPr>
            <a:xfrm>
              <a:off x="6805004" y="1209554"/>
              <a:ext cx="72811" cy="46198"/>
              <a:chOff x="6805004" y="1209554"/>
              <a:chExt cx="72811" cy="46198"/>
            </a:xfrm>
          </p:grpSpPr>
          <p:sp>
            <p:nvSpPr>
              <p:cNvPr id="3342" name="Google Shape;3342;p37"/>
              <p:cNvSpPr/>
              <p:nvPr/>
            </p:nvSpPr>
            <p:spPr>
              <a:xfrm>
                <a:off x="6810276" y="1215226"/>
                <a:ext cx="61900" cy="34920"/>
              </a:xfrm>
              <a:custGeom>
                <a:rect b="b" l="l" r="r" t="t"/>
                <a:pathLst>
                  <a:path extrusionOk="0" h="34920" w="61900">
                    <a:moveTo>
                      <a:pt x="57311" y="709"/>
                    </a:moveTo>
                    <a:cubicBezTo>
                      <a:pt x="50447" y="8767"/>
                      <a:pt x="43060" y="16378"/>
                      <a:pt x="35263" y="23429"/>
                    </a:cubicBezTo>
                    <a:cubicBezTo>
                      <a:pt x="28025" y="29995"/>
                      <a:pt x="19072" y="36486"/>
                      <a:pt x="9633" y="34584"/>
                    </a:cubicBezTo>
                    <a:cubicBezTo>
                      <a:pt x="5828" y="33800"/>
                      <a:pt x="2097" y="31375"/>
                      <a:pt x="642" y="27607"/>
                    </a:cubicBezTo>
                    <a:cubicBezTo>
                      <a:pt x="-1932" y="20855"/>
                      <a:pt x="3664" y="13617"/>
                      <a:pt x="9819" y="10222"/>
                    </a:cubicBezTo>
                    <a:cubicBezTo>
                      <a:pt x="25563" y="1604"/>
                      <a:pt x="45224" y="6342"/>
                      <a:pt x="61901" y="0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43" name="Google Shape;3343;p37"/>
              <p:cNvSpPr/>
              <p:nvPr/>
            </p:nvSpPr>
            <p:spPr>
              <a:xfrm>
                <a:off x="6805004" y="1209554"/>
                <a:ext cx="72811" cy="46198"/>
              </a:xfrm>
              <a:custGeom>
                <a:rect b="b" l="l" r="r" t="t"/>
                <a:pathLst>
                  <a:path extrusionOk="0" h="46198" w="72811">
                    <a:moveTo>
                      <a:pt x="58629" y="2426"/>
                    </a:moveTo>
                    <a:cubicBezTo>
                      <a:pt x="52250" y="9887"/>
                      <a:pt x="45460" y="16975"/>
                      <a:pt x="38260" y="23653"/>
                    </a:cubicBezTo>
                    <a:cubicBezTo>
                      <a:pt x="32738" y="28765"/>
                      <a:pt x="25090" y="36039"/>
                      <a:pt x="16882" y="34958"/>
                    </a:cubicBezTo>
                    <a:cubicBezTo>
                      <a:pt x="14308" y="34622"/>
                      <a:pt x="11100" y="33055"/>
                      <a:pt x="10876" y="30108"/>
                    </a:cubicBezTo>
                    <a:cubicBezTo>
                      <a:pt x="10615" y="27123"/>
                      <a:pt x="13264" y="24176"/>
                      <a:pt x="15390" y="22460"/>
                    </a:cubicBezTo>
                    <a:cubicBezTo>
                      <a:pt x="21658" y="17311"/>
                      <a:pt x="31022" y="16379"/>
                      <a:pt x="38782" y="15707"/>
                    </a:cubicBezTo>
                    <a:cubicBezTo>
                      <a:pt x="48855" y="14849"/>
                      <a:pt x="59114" y="14588"/>
                      <a:pt x="68702" y="11081"/>
                    </a:cubicBezTo>
                    <a:cubicBezTo>
                      <a:pt x="71537" y="10036"/>
                      <a:pt x="73440" y="7276"/>
                      <a:pt x="72619" y="4179"/>
                    </a:cubicBezTo>
                    <a:cubicBezTo>
                      <a:pt x="71873" y="1456"/>
                      <a:pt x="68590" y="-783"/>
                      <a:pt x="65718" y="262"/>
                    </a:cubicBezTo>
                    <a:cubicBezTo>
                      <a:pt x="55719" y="3918"/>
                      <a:pt x="45161" y="3731"/>
                      <a:pt x="34753" y="4888"/>
                    </a:cubicBezTo>
                    <a:cubicBezTo>
                      <a:pt x="24456" y="6007"/>
                      <a:pt x="12741" y="8358"/>
                      <a:pt x="5504" y="16453"/>
                    </a:cubicBezTo>
                    <a:cubicBezTo>
                      <a:pt x="-1883" y="24661"/>
                      <a:pt x="-2517" y="37271"/>
                      <a:pt x="7817" y="43426"/>
                    </a:cubicBezTo>
                    <a:cubicBezTo>
                      <a:pt x="17703" y="49321"/>
                      <a:pt x="29455" y="44919"/>
                      <a:pt x="37886" y="38576"/>
                    </a:cubicBezTo>
                    <a:cubicBezTo>
                      <a:pt x="48556" y="30555"/>
                      <a:pt x="57920" y="20445"/>
                      <a:pt x="66576" y="10335"/>
                    </a:cubicBezTo>
                    <a:cubicBezTo>
                      <a:pt x="68553" y="8059"/>
                      <a:pt x="68814" y="4664"/>
                      <a:pt x="66576" y="2426"/>
                    </a:cubicBezTo>
                    <a:cubicBezTo>
                      <a:pt x="64524" y="411"/>
                      <a:pt x="60607" y="113"/>
                      <a:pt x="58629" y="2426"/>
                    </a:cubicBezTo>
                    <a:lnTo>
                      <a:pt x="58629" y="2426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344" name="Google Shape;3344;p37"/>
            <p:cNvGrpSpPr/>
            <p:nvPr/>
          </p:nvGrpSpPr>
          <p:grpSpPr>
            <a:xfrm>
              <a:off x="6848675" y="1152650"/>
              <a:ext cx="46834" cy="71443"/>
              <a:chOff x="6848675" y="1152650"/>
              <a:chExt cx="46834" cy="71443"/>
            </a:xfrm>
          </p:grpSpPr>
          <p:sp>
            <p:nvSpPr>
              <p:cNvPr id="3345" name="Google Shape;3345;p37"/>
              <p:cNvSpPr/>
              <p:nvPr/>
            </p:nvSpPr>
            <p:spPr>
              <a:xfrm>
                <a:off x="6854149" y="1158156"/>
                <a:ext cx="35822" cy="60203"/>
              </a:xfrm>
              <a:custGeom>
                <a:rect b="b" l="l" r="r" t="t"/>
                <a:pathLst>
                  <a:path extrusionOk="0" h="60203" w="35822">
                    <a:moveTo>
                      <a:pt x="35822" y="53862"/>
                    </a:moveTo>
                    <a:cubicBezTo>
                      <a:pt x="32316" y="47072"/>
                      <a:pt x="31943" y="39051"/>
                      <a:pt x="31570" y="31366"/>
                    </a:cubicBezTo>
                    <a:cubicBezTo>
                      <a:pt x="31196" y="23680"/>
                      <a:pt x="30600" y="15622"/>
                      <a:pt x="26757" y="9018"/>
                    </a:cubicBezTo>
                    <a:cubicBezTo>
                      <a:pt x="22914" y="2415"/>
                      <a:pt x="14744" y="-2099"/>
                      <a:pt x="7954" y="997"/>
                    </a:cubicBezTo>
                    <a:cubicBezTo>
                      <a:pt x="2134" y="3646"/>
                      <a:pt x="-626" y="11033"/>
                      <a:pt x="120" y="17636"/>
                    </a:cubicBezTo>
                    <a:cubicBezTo>
                      <a:pt x="866" y="24203"/>
                      <a:pt x="4447" y="30060"/>
                      <a:pt x="8402" y="35283"/>
                    </a:cubicBezTo>
                    <a:cubicBezTo>
                      <a:pt x="15975" y="45244"/>
                      <a:pt x="25302" y="53713"/>
                      <a:pt x="35785" y="60204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46" name="Google Shape;3346;p37"/>
              <p:cNvSpPr/>
              <p:nvPr/>
            </p:nvSpPr>
            <p:spPr>
              <a:xfrm>
                <a:off x="6848675" y="1152650"/>
                <a:ext cx="46834" cy="71443"/>
              </a:xfrm>
              <a:custGeom>
                <a:rect b="b" l="l" r="r" t="t"/>
                <a:pathLst>
                  <a:path extrusionOk="0" h="71443" w="46834">
                    <a:moveTo>
                      <a:pt x="46147" y="56569"/>
                    </a:moveTo>
                    <a:cubicBezTo>
                      <a:pt x="41334" y="46795"/>
                      <a:pt x="43199" y="34819"/>
                      <a:pt x="41446" y="24336"/>
                    </a:cubicBezTo>
                    <a:cubicBezTo>
                      <a:pt x="39730" y="13964"/>
                      <a:pt x="33835" y="3705"/>
                      <a:pt x="23165" y="683"/>
                    </a:cubicBezTo>
                    <a:cubicBezTo>
                      <a:pt x="12682" y="-2302"/>
                      <a:pt x="3057" y="4861"/>
                      <a:pt x="669" y="15046"/>
                    </a:cubicBezTo>
                    <a:cubicBezTo>
                      <a:pt x="-2017" y="26462"/>
                      <a:pt x="3803" y="36871"/>
                      <a:pt x="10630" y="45564"/>
                    </a:cubicBezTo>
                    <a:cubicBezTo>
                      <a:pt x="18353" y="55487"/>
                      <a:pt x="27866" y="63881"/>
                      <a:pt x="38536" y="70559"/>
                    </a:cubicBezTo>
                    <a:cubicBezTo>
                      <a:pt x="44654" y="74402"/>
                      <a:pt x="50288" y="64702"/>
                      <a:pt x="44169" y="60897"/>
                    </a:cubicBezTo>
                    <a:cubicBezTo>
                      <a:pt x="36447" y="56084"/>
                      <a:pt x="29508" y="50227"/>
                      <a:pt x="23389" y="43474"/>
                    </a:cubicBezTo>
                    <a:cubicBezTo>
                      <a:pt x="18129" y="37654"/>
                      <a:pt x="11638" y="30156"/>
                      <a:pt x="11153" y="21948"/>
                    </a:cubicBezTo>
                    <a:cubicBezTo>
                      <a:pt x="10817" y="16054"/>
                      <a:pt x="14548" y="9002"/>
                      <a:pt x="21337" y="11875"/>
                    </a:cubicBezTo>
                    <a:cubicBezTo>
                      <a:pt x="28575" y="14934"/>
                      <a:pt x="30441" y="23888"/>
                      <a:pt x="31074" y="30865"/>
                    </a:cubicBezTo>
                    <a:cubicBezTo>
                      <a:pt x="32044" y="41609"/>
                      <a:pt x="31597" y="52316"/>
                      <a:pt x="36484" y="62240"/>
                    </a:cubicBezTo>
                    <a:cubicBezTo>
                      <a:pt x="37827" y="64963"/>
                      <a:pt x="41670" y="65709"/>
                      <a:pt x="44132" y="64254"/>
                    </a:cubicBezTo>
                    <a:cubicBezTo>
                      <a:pt x="46893" y="62576"/>
                      <a:pt x="47490" y="59255"/>
                      <a:pt x="46147" y="56569"/>
                    </a:cubicBezTo>
                    <a:lnTo>
                      <a:pt x="46147" y="56569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347" name="Google Shape;3347;p37"/>
            <p:cNvGrpSpPr/>
            <p:nvPr/>
          </p:nvGrpSpPr>
          <p:grpSpPr>
            <a:xfrm>
              <a:off x="6724267" y="1186993"/>
              <a:ext cx="82831" cy="40394"/>
              <a:chOff x="6724267" y="1186993"/>
              <a:chExt cx="82831" cy="40394"/>
            </a:xfrm>
          </p:grpSpPr>
          <p:sp>
            <p:nvSpPr>
              <p:cNvPr id="3348" name="Google Shape;3348;p37"/>
              <p:cNvSpPr/>
              <p:nvPr/>
            </p:nvSpPr>
            <p:spPr>
              <a:xfrm>
                <a:off x="6729861" y="1192488"/>
                <a:ext cx="71766" cy="29143"/>
              </a:xfrm>
              <a:custGeom>
                <a:rect b="b" l="l" r="r" t="t"/>
                <a:pathLst>
                  <a:path extrusionOk="0" h="29143" w="71766">
                    <a:moveTo>
                      <a:pt x="63111" y="8524"/>
                    </a:moveTo>
                    <a:cubicBezTo>
                      <a:pt x="49718" y="22701"/>
                      <a:pt x="30281" y="31953"/>
                      <a:pt x="11478" y="28371"/>
                    </a:cubicBezTo>
                    <a:cubicBezTo>
                      <a:pt x="8680" y="27849"/>
                      <a:pt x="5845" y="26991"/>
                      <a:pt x="3644" y="25088"/>
                    </a:cubicBezTo>
                    <a:cubicBezTo>
                      <a:pt x="-2064" y="20164"/>
                      <a:pt x="-646" y="9792"/>
                      <a:pt x="4987" y="4793"/>
                    </a:cubicBezTo>
                    <a:cubicBezTo>
                      <a:pt x="10658" y="-169"/>
                      <a:pt x="18828" y="-728"/>
                      <a:pt x="26103" y="652"/>
                    </a:cubicBezTo>
                    <a:cubicBezTo>
                      <a:pt x="33378" y="2032"/>
                      <a:pt x="40317" y="5129"/>
                      <a:pt x="47592" y="6584"/>
                    </a:cubicBezTo>
                    <a:cubicBezTo>
                      <a:pt x="55576" y="8188"/>
                      <a:pt x="63933" y="7815"/>
                      <a:pt x="71767" y="5465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49" name="Google Shape;3349;p37"/>
              <p:cNvSpPr/>
              <p:nvPr/>
            </p:nvSpPr>
            <p:spPr>
              <a:xfrm>
                <a:off x="6724267" y="1186993"/>
                <a:ext cx="82831" cy="40394"/>
              </a:xfrm>
              <a:custGeom>
                <a:rect b="b" l="l" r="r" t="t"/>
                <a:pathLst>
                  <a:path extrusionOk="0" h="40394" w="82831">
                    <a:moveTo>
                      <a:pt x="64751" y="10065"/>
                    </a:moveTo>
                    <a:cubicBezTo>
                      <a:pt x="58335" y="16743"/>
                      <a:pt x="50649" y="22488"/>
                      <a:pt x="41919" y="25808"/>
                    </a:cubicBezTo>
                    <a:cubicBezTo>
                      <a:pt x="33861" y="28868"/>
                      <a:pt x="23826" y="30658"/>
                      <a:pt x="15431" y="27711"/>
                    </a:cubicBezTo>
                    <a:cubicBezTo>
                      <a:pt x="8679" y="25361"/>
                      <a:pt x="10843" y="16444"/>
                      <a:pt x="15879" y="13348"/>
                    </a:cubicBezTo>
                    <a:cubicBezTo>
                      <a:pt x="24012" y="8311"/>
                      <a:pt x="34570" y="12490"/>
                      <a:pt x="42777" y="15064"/>
                    </a:cubicBezTo>
                    <a:cubicBezTo>
                      <a:pt x="54753" y="18795"/>
                      <a:pt x="66691" y="19839"/>
                      <a:pt x="78891" y="16370"/>
                    </a:cubicBezTo>
                    <a:cubicBezTo>
                      <a:pt x="85793" y="14392"/>
                      <a:pt x="82883" y="3573"/>
                      <a:pt x="75906" y="5588"/>
                    </a:cubicBezTo>
                    <a:cubicBezTo>
                      <a:pt x="69788" y="7341"/>
                      <a:pt x="63446" y="7975"/>
                      <a:pt x="57141" y="7117"/>
                    </a:cubicBezTo>
                    <a:cubicBezTo>
                      <a:pt x="50799" y="6297"/>
                      <a:pt x="44792" y="3797"/>
                      <a:pt x="38636" y="2081"/>
                    </a:cubicBezTo>
                    <a:cubicBezTo>
                      <a:pt x="27892" y="-941"/>
                      <a:pt x="14610" y="-1687"/>
                      <a:pt x="6030" y="6931"/>
                    </a:cubicBezTo>
                    <a:cubicBezTo>
                      <a:pt x="-872" y="13870"/>
                      <a:pt x="-2663" y="27151"/>
                      <a:pt x="4985" y="34277"/>
                    </a:cubicBezTo>
                    <a:cubicBezTo>
                      <a:pt x="13342" y="42074"/>
                      <a:pt x="28452" y="41104"/>
                      <a:pt x="38711" y="38530"/>
                    </a:cubicBezTo>
                    <a:cubicBezTo>
                      <a:pt x="51731" y="35247"/>
                      <a:pt x="63446" y="27599"/>
                      <a:pt x="72661" y="17974"/>
                    </a:cubicBezTo>
                    <a:cubicBezTo>
                      <a:pt x="77660" y="12788"/>
                      <a:pt x="69750" y="4879"/>
                      <a:pt x="64751" y="10065"/>
                    </a:cubicBezTo>
                    <a:lnTo>
                      <a:pt x="64751" y="10065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350" name="Google Shape;3350;p37"/>
            <p:cNvGrpSpPr/>
            <p:nvPr/>
          </p:nvGrpSpPr>
          <p:grpSpPr>
            <a:xfrm>
              <a:off x="6762585" y="1120951"/>
              <a:ext cx="36029" cy="80088"/>
              <a:chOff x="6762585" y="1120951"/>
              <a:chExt cx="36029" cy="80088"/>
            </a:xfrm>
          </p:grpSpPr>
          <p:sp>
            <p:nvSpPr>
              <p:cNvPr id="3351" name="Google Shape;3351;p37"/>
              <p:cNvSpPr/>
              <p:nvPr/>
            </p:nvSpPr>
            <p:spPr>
              <a:xfrm>
                <a:off x="6768264" y="1126258"/>
                <a:ext cx="24943" cy="69381"/>
              </a:xfrm>
              <a:custGeom>
                <a:rect b="b" l="l" r="r" t="t"/>
                <a:pathLst>
                  <a:path extrusionOk="0" h="69381" w="24943">
                    <a:moveTo>
                      <a:pt x="24187" y="62405"/>
                    </a:moveTo>
                    <a:cubicBezTo>
                      <a:pt x="18702" y="57331"/>
                      <a:pt x="18553" y="48452"/>
                      <a:pt x="20269" y="41028"/>
                    </a:cubicBezTo>
                    <a:cubicBezTo>
                      <a:pt x="21985" y="33604"/>
                      <a:pt x="25156" y="26403"/>
                      <a:pt x="24933" y="18793"/>
                    </a:cubicBezTo>
                    <a:cubicBezTo>
                      <a:pt x="24821" y="14875"/>
                      <a:pt x="23739" y="10958"/>
                      <a:pt x="21836" y="7563"/>
                    </a:cubicBezTo>
                    <a:cubicBezTo>
                      <a:pt x="19187" y="2751"/>
                      <a:pt x="13852" y="-1316"/>
                      <a:pt x="8779" y="400"/>
                    </a:cubicBezTo>
                    <a:cubicBezTo>
                      <a:pt x="4488" y="1818"/>
                      <a:pt x="2213" y="6705"/>
                      <a:pt x="1131" y="11257"/>
                    </a:cubicBezTo>
                    <a:cubicBezTo>
                      <a:pt x="-1108" y="20845"/>
                      <a:pt x="11" y="31253"/>
                      <a:pt x="4190" y="40132"/>
                    </a:cubicBezTo>
                    <a:cubicBezTo>
                      <a:pt x="8816" y="49870"/>
                      <a:pt x="17173" y="58525"/>
                      <a:pt x="17023" y="69381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52" name="Google Shape;3352;p37"/>
              <p:cNvSpPr/>
              <p:nvPr/>
            </p:nvSpPr>
            <p:spPr>
              <a:xfrm>
                <a:off x="6762585" y="1120951"/>
                <a:ext cx="36029" cy="80088"/>
              </a:xfrm>
              <a:custGeom>
                <a:rect b="b" l="l" r="r" t="t"/>
                <a:pathLst>
                  <a:path extrusionOk="0" h="80088" w="36029">
                    <a:moveTo>
                      <a:pt x="33820" y="63758"/>
                    </a:moveTo>
                    <a:cubicBezTo>
                      <a:pt x="26694" y="56669"/>
                      <a:pt x="32514" y="44134"/>
                      <a:pt x="34566" y="36187"/>
                    </a:cubicBezTo>
                    <a:cubicBezTo>
                      <a:pt x="37364" y="25256"/>
                      <a:pt x="36730" y="11975"/>
                      <a:pt x="27515" y="4103"/>
                    </a:cubicBezTo>
                    <a:cubicBezTo>
                      <a:pt x="18785" y="-3358"/>
                      <a:pt x="7593" y="-224"/>
                      <a:pt x="3116" y="10110"/>
                    </a:cubicBezTo>
                    <a:cubicBezTo>
                      <a:pt x="-1249" y="20220"/>
                      <a:pt x="-764" y="32904"/>
                      <a:pt x="2930" y="43127"/>
                    </a:cubicBezTo>
                    <a:cubicBezTo>
                      <a:pt x="4982" y="48872"/>
                      <a:pt x="8190" y="53983"/>
                      <a:pt x="11324" y="59169"/>
                    </a:cubicBezTo>
                    <a:cubicBezTo>
                      <a:pt x="14234" y="63981"/>
                      <a:pt x="17069" y="68906"/>
                      <a:pt x="17144" y="74689"/>
                    </a:cubicBezTo>
                    <a:cubicBezTo>
                      <a:pt x="17256" y="81889"/>
                      <a:pt x="28448" y="81889"/>
                      <a:pt x="28336" y="74689"/>
                    </a:cubicBezTo>
                    <a:cubicBezTo>
                      <a:pt x="28187" y="62153"/>
                      <a:pt x="19681" y="53386"/>
                      <a:pt x="14719" y="42604"/>
                    </a:cubicBezTo>
                    <a:cubicBezTo>
                      <a:pt x="12145" y="37046"/>
                      <a:pt x="11063" y="30853"/>
                      <a:pt x="11324" y="24771"/>
                    </a:cubicBezTo>
                    <a:cubicBezTo>
                      <a:pt x="11473" y="21153"/>
                      <a:pt x="11883" y="13355"/>
                      <a:pt x="15651" y="11304"/>
                    </a:cubicBezTo>
                    <a:cubicBezTo>
                      <a:pt x="19867" y="8953"/>
                      <a:pt x="23523" y="16937"/>
                      <a:pt x="24307" y="19810"/>
                    </a:cubicBezTo>
                    <a:cubicBezTo>
                      <a:pt x="26060" y="26226"/>
                      <a:pt x="24008" y="32569"/>
                      <a:pt x="22218" y="38762"/>
                    </a:cubicBezTo>
                    <a:cubicBezTo>
                      <a:pt x="19047" y="49693"/>
                      <a:pt x="16957" y="62788"/>
                      <a:pt x="25911" y="71704"/>
                    </a:cubicBezTo>
                    <a:cubicBezTo>
                      <a:pt x="31022" y="76778"/>
                      <a:pt x="38931" y="68869"/>
                      <a:pt x="33820" y="63758"/>
                    </a:cubicBezTo>
                    <a:lnTo>
                      <a:pt x="33820" y="63758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353" name="Google Shape;3353;p37"/>
            <p:cNvGrpSpPr/>
            <p:nvPr/>
          </p:nvGrpSpPr>
          <p:grpSpPr>
            <a:xfrm>
              <a:off x="6648226" y="1119335"/>
              <a:ext cx="72012" cy="39380"/>
              <a:chOff x="6648226" y="1119335"/>
              <a:chExt cx="72012" cy="39380"/>
            </a:xfrm>
          </p:grpSpPr>
          <p:sp>
            <p:nvSpPr>
              <p:cNvPr id="3354" name="Google Shape;3354;p37"/>
              <p:cNvSpPr/>
              <p:nvPr/>
            </p:nvSpPr>
            <p:spPr>
              <a:xfrm>
                <a:off x="6653803" y="1124993"/>
                <a:ext cx="61086" cy="28101"/>
              </a:xfrm>
              <a:custGeom>
                <a:rect b="b" l="l" r="r" t="t"/>
                <a:pathLst>
                  <a:path extrusionOk="0" h="28101" w="61086">
                    <a:moveTo>
                      <a:pt x="52543" y="19499"/>
                    </a:moveTo>
                    <a:cubicBezTo>
                      <a:pt x="43440" y="24125"/>
                      <a:pt x="33740" y="28452"/>
                      <a:pt x="23630" y="28079"/>
                    </a:cubicBezTo>
                    <a:cubicBezTo>
                      <a:pt x="13519" y="27706"/>
                      <a:pt x="2887" y="21364"/>
                      <a:pt x="387" y="11105"/>
                    </a:cubicBezTo>
                    <a:cubicBezTo>
                      <a:pt x="-23" y="9388"/>
                      <a:pt x="-210" y="7523"/>
                      <a:pt x="350" y="5882"/>
                    </a:cubicBezTo>
                    <a:cubicBezTo>
                      <a:pt x="1320" y="2972"/>
                      <a:pt x="4305" y="1293"/>
                      <a:pt x="7177" y="584"/>
                    </a:cubicBezTo>
                    <a:cubicBezTo>
                      <a:pt x="16541" y="-1729"/>
                      <a:pt x="26092" y="3233"/>
                      <a:pt x="34374" y="8381"/>
                    </a:cubicBezTo>
                    <a:cubicBezTo>
                      <a:pt x="42656" y="13567"/>
                      <a:pt x="51461" y="19312"/>
                      <a:pt x="61086" y="18753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55" name="Google Shape;3355;p37"/>
              <p:cNvSpPr/>
              <p:nvPr/>
            </p:nvSpPr>
            <p:spPr>
              <a:xfrm>
                <a:off x="6648226" y="1119335"/>
                <a:ext cx="72012" cy="39380"/>
              </a:xfrm>
              <a:custGeom>
                <a:rect b="b" l="l" r="r" t="t"/>
                <a:pathLst>
                  <a:path extrusionOk="0" h="39380" w="72012">
                    <a:moveTo>
                      <a:pt x="55284" y="20306"/>
                    </a:moveTo>
                    <a:cubicBezTo>
                      <a:pt x="46517" y="24746"/>
                      <a:pt x="35885" y="29969"/>
                      <a:pt x="25737" y="27693"/>
                    </a:cubicBezTo>
                    <a:cubicBezTo>
                      <a:pt x="22044" y="26872"/>
                      <a:pt x="18499" y="25268"/>
                      <a:pt x="15739" y="22657"/>
                    </a:cubicBezTo>
                    <a:cubicBezTo>
                      <a:pt x="14470" y="21463"/>
                      <a:pt x="13426" y="20157"/>
                      <a:pt x="12568" y="18627"/>
                    </a:cubicBezTo>
                    <a:cubicBezTo>
                      <a:pt x="11896" y="17359"/>
                      <a:pt x="10404" y="14449"/>
                      <a:pt x="11299" y="13031"/>
                    </a:cubicBezTo>
                    <a:cubicBezTo>
                      <a:pt x="12941" y="10383"/>
                      <a:pt x="19320" y="11166"/>
                      <a:pt x="21670" y="11688"/>
                    </a:cubicBezTo>
                    <a:cubicBezTo>
                      <a:pt x="26931" y="12882"/>
                      <a:pt x="31631" y="15531"/>
                      <a:pt x="36183" y="18292"/>
                    </a:cubicBezTo>
                    <a:cubicBezTo>
                      <a:pt x="45547" y="24037"/>
                      <a:pt x="55173" y="30417"/>
                      <a:pt x="66626" y="30006"/>
                    </a:cubicBezTo>
                    <a:cubicBezTo>
                      <a:pt x="73789" y="29745"/>
                      <a:pt x="73826" y="18553"/>
                      <a:pt x="66626" y="18814"/>
                    </a:cubicBezTo>
                    <a:cubicBezTo>
                      <a:pt x="56516" y="19187"/>
                      <a:pt x="48196" y="12360"/>
                      <a:pt x="39951" y="7510"/>
                    </a:cubicBezTo>
                    <a:cubicBezTo>
                      <a:pt x="31034" y="2250"/>
                      <a:pt x="19656" y="-2526"/>
                      <a:pt x="9322" y="1503"/>
                    </a:cubicBezTo>
                    <a:cubicBezTo>
                      <a:pt x="4434" y="3406"/>
                      <a:pt x="592" y="7174"/>
                      <a:pt x="70" y="12584"/>
                    </a:cubicBezTo>
                    <a:cubicBezTo>
                      <a:pt x="-378" y="17210"/>
                      <a:pt x="1375" y="22246"/>
                      <a:pt x="4024" y="26052"/>
                    </a:cubicBezTo>
                    <a:cubicBezTo>
                      <a:pt x="9247" y="33625"/>
                      <a:pt x="17679" y="38102"/>
                      <a:pt x="26707" y="39146"/>
                    </a:cubicBezTo>
                    <a:cubicBezTo>
                      <a:pt x="38757" y="40564"/>
                      <a:pt x="50434" y="35304"/>
                      <a:pt x="60918" y="30006"/>
                    </a:cubicBezTo>
                    <a:cubicBezTo>
                      <a:pt x="67372" y="26723"/>
                      <a:pt x="61701" y="17061"/>
                      <a:pt x="55284" y="20306"/>
                    </a:cubicBezTo>
                    <a:lnTo>
                      <a:pt x="55284" y="20306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356" name="Google Shape;3356;p37"/>
            <p:cNvGrpSpPr/>
            <p:nvPr/>
          </p:nvGrpSpPr>
          <p:grpSpPr>
            <a:xfrm>
              <a:off x="6705564" y="1087849"/>
              <a:ext cx="36158" cy="63124"/>
              <a:chOff x="6705564" y="1087849"/>
              <a:chExt cx="36158" cy="63124"/>
            </a:xfrm>
          </p:grpSpPr>
          <p:sp>
            <p:nvSpPr>
              <p:cNvPr id="3357" name="Google Shape;3357;p37"/>
              <p:cNvSpPr/>
              <p:nvPr/>
            </p:nvSpPr>
            <p:spPr>
              <a:xfrm>
                <a:off x="6711121" y="1093419"/>
                <a:ext cx="25042" cy="51892"/>
              </a:xfrm>
              <a:custGeom>
                <a:rect b="b" l="l" r="r" t="t"/>
                <a:pathLst>
                  <a:path extrusionOk="0" h="51892" w="25042">
                    <a:moveTo>
                      <a:pt x="410" y="51893"/>
                    </a:moveTo>
                    <a:cubicBezTo>
                      <a:pt x="8096" y="43909"/>
                      <a:pt x="14848" y="34955"/>
                      <a:pt x="20556" y="25330"/>
                    </a:cubicBezTo>
                    <a:cubicBezTo>
                      <a:pt x="23056" y="21114"/>
                      <a:pt x="25406" y="16451"/>
                      <a:pt x="24996" y="11526"/>
                    </a:cubicBezTo>
                    <a:cubicBezTo>
                      <a:pt x="24585" y="6676"/>
                      <a:pt x="21228" y="2200"/>
                      <a:pt x="16826" y="633"/>
                    </a:cubicBezTo>
                    <a:cubicBezTo>
                      <a:pt x="12423" y="-934"/>
                      <a:pt x="7126" y="483"/>
                      <a:pt x="3992" y="4065"/>
                    </a:cubicBezTo>
                    <a:cubicBezTo>
                      <a:pt x="-1828" y="10743"/>
                      <a:pt x="709" y="21152"/>
                      <a:pt x="1604" y="30143"/>
                    </a:cubicBezTo>
                    <a:cubicBezTo>
                      <a:pt x="2313" y="37231"/>
                      <a:pt x="1753" y="44431"/>
                      <a:pt x="0" y="51296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58" name="Google Shape;3358;p37"/>
              <p:cNvSpPr/>
              <p:nvPr/>
            </p:nvSpPr>
            <p:spPr>
              <a:xfrm>
                <a:off x="6705564" y="1087849"/>
                <a:ext cx="36158" cy="63124"/>
              </a:xfrm>
              <a:custGeom>
                <a:rect b="b" l="l" r="r" t="t"/>
                <a:pathLst>
                  <a:path extrusionOk="0" h="63124" w="36158">
                    <a:moveTo>
                      <a:pt x="9922" y="61417"/>
                    </a:moveTo>
                    <a:cubicBezTo>
                      <a:pt x="16674" y="54329"/>
                      <a:pt x="22793" y="46606"/>
                      <a:pt x="28091" y="38361"/>
                    </a:cubicBezTo>
                    <a:cubicBezTo>
                      <a:pt x="33164" y="30452"/>
                      <a:pt x="38760" y="20976"/>
                      <a:pt x="34843" y="11426"/>
                    </a:cubicBezTo>
                    <a:cubicBezTo>
                      <a:pt x="31224" y="2584"/>
                      <a:pt x="21412" y="-2453"/>
                      <a:pt x="12235" y="1203"/>
                    </a:cubicBezTo>
                    <a:cubicBezTo>
                      <a:pt x="2946" y="4897"/>
                      <a:pt x="-151" y="14485"/>
                      <a:pt x="296" y="23774"/>
                    </a:cubicBezTo>
                    <a:cubicBezTo>
                      <a:pt x="520" y="28587"/>
                      <a:pt x="1453" y="33325"/>
                      <a:pt x="1751" y="38100"/>
                    </a:cubicBezTo>
                    <a:cubicBezTo>
                      <a:pt x="2087" y="43920"/>
                      <a:pt x="1565" y="49665"/>
                      <a:pt x="184" y="55336"/>
                    </a:cubicBezTo>
                    <a:cubicBezTo>
                      <a:pt x="-1532" y="62313"/>
                      <a:pt x="9250" y="65297"/>
                      <a:pt x="10966" y="58321"/>
                    </a:cubicBezTo>
                    <a:cubicBezTo>
                      <a:pt x="13018" y="49964"/>
                      <a:pt x="13503" y="41495"/>
                      <a:pt x="12459" y="32952"/>
                    </a:cubicBezTo>
                    <a:cubicBezTo>
                      <a:pt x="11787" y="27281"/>
                      <a:pt x="9773" y="19409"/>
                      <a:pt x="13093" y="14261"/>
                    </a:cubicBezTo>
                    <a:cubicBezTo>
                      <a:pt x="15891" y="9859"/>
                      <a:pt x="21785" y="10344"/>
                      <a:pt x="24136" y="14746"/>
                    </a:cubicBezTo>
                    <a:cubicBezTo>
                      <a:pt x="27232" y="20529"/>
                      <a:pt x="21524" y="27915"/>
                      <a:pt x="18465" y="32691"/>
                    </a:cubicBezTo>
                    <a:cubicBezTo>
                      <a:pt x="13690" y="40152"/>
                      <a:pt x="8168" y="47054"/>
                      <a:pt x="2050" y="53471"/>
                    </a:cubicBezTo>
                    <a:cubicBezTo>
                      <a:pt x="-2949" y="58694"/>
                      <a:pt x="4960" y="66640"/>
                      <a:pt x="9922" y="61417"/>
                    </a:cubicBezTo>
                    <a:lnTo>
                      <a:pt x="9922" y="61417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359" name="Google Shape;3359;p37"/>
            <p:cNvGrpSpPr/>
            <p:nvPr/>
          </p:nvGrpSpPr>
          <p:grpSpPr>
            <a:xfrm>
              <a:off x="6654528" y="1043673"/>
              <a:ext cx="45879" cy="82566"/>
              <a:chOff x="6654528" y="1043673"/>
              <a:chExt cx="45879" cy="82566"/>
            </a:xfrm>
          </p:grpSpPr>
          <p:sp>
            <p:nvSpPr>
              <p:cNvPr id="3360" name="Google Shape;3360;p37"/>
              <p:cNvSpPr/>
              <p:nvPr/>
            </p:nvSpPr>
            <p:spPr>
              <a:xfrm>
                <a:off x="6660164" y="1049081"/>
                <a:ext cx="34654" cy="71645"/>
              </a:xfrm>
              <a:custGeom>
                <a:rect b="b" l="l" r="r" t="t"/>
                <a:pathLst>
                  <a:path extrusionOk="0" h="71645" w="34654">
                    <a:moveTo>
                      <a:pt x="31744" y="65601"/>
                    </a:moveTo>
                    <a:cubicBezTo>
                      <a:pt x="31856" y="58774"/>
                      <a:pt x="32005" y="51947"/>
                      <a:pt x="32117" y="45120"/>
                    </a:cubicBezTo>
                    <a:cubicBezTo>
                      <a:pt x="32378" y="30943"/>
                      <a:pt x="32117" y="15199"/>
                      <a:pt x="22865" y="4791"/>
                    </a:cubicBezTo>
                    <a:cubicBezTo>
                      <a:pt x="21224" y="2925"/>
                      <a:pt x="19246" y="1284"/>
                      <a:pt x="16971" y="500"/>
                    </a:cubicBezTo>
                    <a:cubicBezTo>
                      <a:pt x="12792" y="-917"/>
                      <a:pt x="8017" y="799"/>
                      <a:pt x="4995" y="4119"/>
                    </a:cubicBezTo>
                    <a:cubicBezTo>
                      <a:pt x="1973" y="7402"/>
                      <a:pt x="481" y="12028"/>
                      <a:pt x="108" y="16580"/>
                    </a:cubicBezTo>
                    <a:cubicBezTo>
                      <a:pt x="-638" y="25533"/>
                      <a:pt x="2570" y="34450"/>
                      <a:pt x="7345" y="41949"/>
                    </a:cubicBezTo>
                    <a:cubicBezTo>
                      <a:pt x="12120" y="49447"/>
                      <a:pt x="18463" y="55678"/>
                      <a:pt x="24730" y="61833"/>
                    </a:cubicBezTo>
                    <a:cubicBezTo>
                      <a:pt x="28051" y="65116"/>
                      <a:pt x="31371" y="68362"/>
                      <a:pt x="34654" y="71645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61" name="Google Shape;3361;p37"/>
              <p:cNvSpPr/>
              <p:nvPr/>
            </p:nvSpPr>
            <p:spPr>
              <a:xfrm>
                <a:off x="6654528" y="1043673"/>
                <a:ext cx="45879" cy="82566"/>
              </a:xfrm>
              <a:custGeom>
                <a:rect b="b" l="l" r="r" t="t"/>
                <a:pathLst>
                  <a:path extrusionOk="0" h="82566" w="45879">
                    <a:moveTo>
                      <a:pt x="42976" y="71010"/>
                    </a:moveTo>
                    <a:cubicBezTo>
                      <a:pt x="43200" y="58698"/>
                      <a:pt x="44170" y="46126"/>
                      <a:pt x="42938" y="33852"/>
                    </a:cubicBezTo>
                    <a:cubicBezTo>
                      <a:pt x="41894" y="23145"/>
                      <a:pt x="38835" y="11206"/>
                      <a:pt x="30179" y="4006"/>
                    </a:cubicBezTo>
                    <a:cubicBezTo>
                      <a:pt x="20069" y="-4388"/>
                      <a:pt x="6825" y="1320"/>
                      <a:pt x="2199" y="12699"/>
                    </a:cubicBezTo>
                    <a:cubicBezTo>
                      <a:pt x="-2464" y="24227"/>
                      <a:pt x="856" y="37657"/>
                      <a:pt x="6862" y="48029"/>
                    </a:cubicBezTo>
                    <a:cubicBezTo>
                      <a:pt x="14249" y="60750"/>
                      <a:pt x="25964" y="70711"/>
                      <a:pt x="36297" y="80934"/>
                    </a:cubicBezTo>
                    <a:cubicBezTo>
                      <a:pt x="41446" y="86007"/>
                      <a:pt x="49355" y="78098"/>
                      <a:pt x="44207" y="73024"/>
                    </a:cubicBezTo>
                    <a:cubicBezTo>
                      <a:pt x="34806" y="63772"/>
                      <a:pt x="24061" y="54781"/>
                      <a:pt x="17122" y="43402"/>
                    </a:cubicBezTo>
                    <a:cubicBezTo>
                      <a:pt x="13839" y="38030"/>
                      <a:pt x="11414" y="31912"/>
                      <a:pt x="11190" y="25570"/>
                    </a:cubicBezTo>
                    <a:cubicBezTo>
                      <a:pt x="11041" y="20757"/>
                      <a:pt x="11899" y="14266"/>
                      <a:pt x="16637" y="11729"/>
                    </a:cubicBezTo>
                    <a:cubicBezTo>
                      <a:pt x="21151" y="9304"/>
                      <a:pt x="24621" y="13669"/>
                      <a:pt x="26784" y="17213"/>
                    </a:cubicBezTo>
                    <a:cubicBezTo>
                      <a:pt x="29620" y="21876"/>
                      <a:pt x="30963" y="27323"/>
                      <a:pt x="31597" y="32695"/>
                    </a:cubicBezTo>
                    <a:cubicBezTo>
                      <a:pt x="33089" y="45305"/>
                      <a:pt x="31970" y="58288"/>
                      <a:pt x="31746" y="70935"/>
                    </a:cubicBezTo>
                    <a:cubicBezTo>
                      <a:pt x="31634" y="78210"/>
                      <a:pt x="42826" y="78210"/>
                      <a:pt x="42976" y="71010"/>
                    </a:cubicBezTo>
                    <a:lnTo>
                      <a:pt x="42976" y="71010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65" name="Shape 3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366" name="Google Shape;3366;p38"/>
          <p:cNvGraphicFramePr/>
          <p:nvPr/>
        </p:nvGraphicFramePr>
        <p:xfrm>
          <a:off x="1495863" y="997688"/>
          <a:ext cx="3000000" cy="3000000"/>
        </p:xfrm>
        <a:graphic>
          <a:graphicData uri="http://schemas.openxmlformats.org/drawingml/2006/table">
            <a:tbl>
              <a:tblPr>
                <a:noFill/>
                <a:tableStyleId>{824B9716-2654-4D3A-BFF6-FDA8A9BB03AC}</a:tableStyleId>
              </a:tblPr>
              <a:tblGrid>
                <a:gridCol w="382850"/>
                <a:gridCol w="382850"/>
                <a:gridCol w="382850"/>
                <a:gridCol w="382850"/>
                <a:gridCol w="382850"/>
                <a:gridCol w="382850"/>
                <a:gridCol w="382850"/>
              </a:tblGrid>
              <a:tr h="22927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latin typeface="Dekko"/>
                          <a:ea typeface="Dekko"/>
                          <a:cs typeface="Dekko"/>
                          <a:sym typeface="Dekko"/>
                        </a:rPr>
                        <a:t>M</a:t>
                      </a:r>
                      <a:endParaRPr b="1" sz="1200">
                        <a:solidFill>
                          <a:srgbClr val="000000"/>
                        </a:solidFill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rgbClr val="000000"/>
                          </a:solidFill>
                          <a:latin typeface="Dekko"/>
                          <a:ea typeface="Dekko"/>
                          <a:cs typeface="Dekko"/>
                          <a:sym typeface="Dekko"/>
                        </a:rPr>
                        <a:t>T</a:t>
                      </a:r>
                      <a:endParaRPr b="1" sz="1200">
                        <a:solidFill>
                          <a:srgbClr val="000000"/>
                        </a:solidFill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rgbClr val="000000"/>
                          </a:solidFill>
                          <a:latin typeface="Dekko"/>
                          <a:ea typeface="Dekko"/>
                          <a:cs typeface="Dekko"/>
                          <a:sym typeface="Dekko"/>
                        </a:rPr>
                        <a:t>W</a:t>
                      </a:r>
                      <a:endParaRPr b="1" sz="1200">
                        <a:solidFill>
                          <a:srgbClr val="000000"/>
                        </a:solidFill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rgbClr val="000000"/>
                          </a:solidFill>
                          <a:latin typeface="Dekko"/>
                          <a:ea typeface="Dekko"/>
                          <a:cs typeface="Dekko"/>
                          <a:sym typeface="Dekko"/>
                        </a:rPr>
                        <a:t>T</a:t>
                      </a:r>
                      <a:endParaRPr b="1" sz="1200">
                        <a:solidFill>
                          <a:srgbClr val="000000"/>
                        </a:solidFill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rgbClr val="000000"/>
                          </a:solidFill>
                          <a:latin typeface="Dekko"/>
                          <a:ea typeface="Dekko"/>
                          <a:cs typeface="Dekko"/>
                          <a:sym typeface="Dekko"/>
                        </a:rPr>
                        <a:t>F</a:t>
                      </a:r>
                      <a:endParaRPr b="1" sz="1200">
                        <a:solidFill>
                          <a:srgbClr val="000000"/>
                        </a:solidFill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rgbClr val="000000"/>
                          </a:solidFill>
                          <a:latin typeface="Dekko"/>
                          <a:ea typeface="Dekko"/>
                          <a:cs typeface="Dekko"/>
                          <a:sym typeface="Dekko"/>
                        </a:rPr>
                        <a:t>S</a:t>
                      </a:r>
                      <a:endParaRPr b="1" sz="1200">
                        <a:solidFill>
                          <a:srgbClr val="000000"/>
                        </a:solidFill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rgbClr val="000000"/>
                          </a:solidFill>
                          <a:latin typeface="Dekko"/>
                          <a:ea typeface="Dekko"/>
                          <a:cs typeface="Dekko"/>
                          <a:sym typeface="Dekko"/>
                        </a:rPr>
                        <a:t>S</a:t>
                      </a:r>
                      <a:endParaRPr b="1" sz="1200">
                        <a:solidFill>
                          <a:srgbClr val="000000"/>
                        </a:solidFill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095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1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2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3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4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5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6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7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</a:tr>
              <a:tr h="3095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8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9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10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11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12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13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14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095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15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16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17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18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19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20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21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095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22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23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24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25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26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27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28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095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29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30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095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3367" name="Google Shape;3367;p38"/>
          <p:cNvSpPr txBox="1"/>
          <p:nvPr>
            <p:ph idx="3" type="body"/>
          </p:nvPr>
        </p:nvSpPr>
        <p:spPr>
          <a:xfrm>
            <a:off x="6331525" y="2790951"/>
            <a:ext cx="1487700" cy="1612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68" name="Google Shape;3368;p38"/>
          <p:cNvSpPr txBox="1"/>
          <p:nvPr>
            <p:ph idx="5" type="body"/>
          </p:nvPr>
        </p:nvSpPr>
        <p:spPr>
          <a:xfrm>
            <a:off x="6331525" y="757900"/>
            <a:ext cx="1487700" cy="16134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69" name="Google Shape;3369;p38"/>
          <p:cNvSpPr txBox="1"/>
          <p:nvPr>
            <p:ph idx="6" type="body"/>
          </p:nvPr>
        </p:nvSpPr>
        <p:spPr>
          <a:xfrm>
            <a:off x="7819250" y="4785900"/>
            <a:ext cx="1487700" cy="16503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70" name="Google Shape;3370;p38"/>
          <p:cNvSpPr txBox="1"/>
          <p:nvPr>
            <p:ph idx="7" type="body"/>
          </p:nvPr>
        </p:nvSpPr>
        <p:spPr>
          <a:xfrm>
            <a:off x="9307000" y="4786275"/>
            <a:ext cx="1487700" cy="16503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71" name="Google Shape;3371;p38"/>
          <p:cNvSpPr txBox="1"/>
          <p:nvPr>
            <p:ph idx="2" type="body"/>
          </p:nvPr>
        </p:nvSpPr>
        <p:spPr>
          <a:xfrm>
            <a:off x="7819250" y="2790700"/>
            <a:ext cx="1487700" cy="1612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72" name="Google Shape;3372;p38"/>
          <p:cNvSpPr txBox="1"/>
          <p:nvPr>
            <p:ph idx="1" type="body"/>
          </p:nvPr>
        </p:nvSpPr>
        <p:spPr>
          <a:xfrm>
            <a:off x="9307000" y="2791224"/>
            <a:ext cx="1487700" cy="1612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73" name="Google Shape;3373;p38"/>
          <p:cNvSpPr txBox="1"/>
          <p:nvPr>
            <p:ph idx="4" type="body"/>
          </p:nvPr>
        </p:nvSpPr>
        <p:spPr>
          <a:xfrm>
            <a:off x="7819250" y="757699"/>
            <a:ext cx="1487700" cy="16134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74" name="Google Shape;3374;p38"/>
          <p:cNvSpPr/>
          <p:nvPr/>
        </p:nvSpPr>
        <p:spPr>
          <a:xfrm rot="226196">
            <a:off x="9247818" y="657764"/>
            <a:ext cx="1606075" cy="1699568"/>
          </a:xfrm>
          <a:prstGeom prst="rect">
            <a:avLst/>
          </a:prstGeom>
          <a:solidFill>
            <a:schemeClr val="accent3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600">
                <a:latin typeface="Glass Antiqua"/>
                <a:ea typeface="Glass Antiqua"/>
                <a:cs typeface="Glass Antiqua"/>
                <a:sym typeface="Glass Antiqua"/>
              </a:rPr>
              <a:t>You Can Do It!</a:t>
            </a:r>
            <a:endParaRPr b="1" sz="2600">
              <a:latin typeface="Glass Antiqua"/>
              <a:ea typeface="Glass Antiqua"/>
              <a:cs typeface="Glass Antiqua"/>
              <a:sym typeface="Glass Antiqua"/>
            </a:endParaRPr>
          </a:p>
        </p:txBody>
      </p:sp>
      <p:sp>
        <p:nvSpPr>
          <p:cNvPr id="3375" name="Google Shape;3375;p38"/>
          <p:cNvSpPr/>
          <p:nvPr/>
        </p:nvSpPr>
        <p:spPr>
          <a:xfrm rot="-240181">
            <a:off x="6334054" y="4589460"/>
            <a:ext cx="1482617" cy="179718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376" name="Google Shape;3376;p38"/>
          <p:cNvPicPr preferRelativeResize="0"/>
          <p:nvPr/>
        </p:nvPicPr>
        <p:blipFill rotWithShape="1">
          <a:blip r:embed="rId3">
            <a:alphaModFix/>
          </a:blip>
          <a:srcRect b="0" l="19067" r="21714" t="0"/>
          <a:stretch/>
        </p:blipFill>
        <p:spPr>
          <a:xfrm rot="-239996">
            <a:off x="6432237" y="4697176"/>
            <a:ext cx="1265000" cy="1263576"/>
          </a:xfrm>
          <a:prstGeom prst="rect">
            <a:avLst/>
          </a:prstGeom>
          <a:noFill/>
          <a:ln>
            <a:noFill/>
          </a:ln>
        </p:spPr>
      </p:pic>
      <p:sp>
        <p:nvSpPr>
          <p:cNvPr id="3377" name="Google Shape;3377;p38"/>
          <p:cNvSpPr/>
          <p:nvPr/>
        </p:nvSpPr>
        <p:spPr>
          <a:xfrm rot="10405083">
            <a:off x="6470336" y="4460726"/>
            <a:ext cx="1002326" cy="290145"/>
          </a:xfrm>
          <a:custGeom>
            <a:rect b="b" l="l" r="r" t="t"/>
            <a:pathLst>
              <a:path extrusionOk="0" h="1673412" w="7659384">
                <a:moveTo>
                  <a:pt x="197437" y="0"/>
                </a:moveTo>
                <a:lnTo>
                  <a:pt x="7604587" y="0"/>
                </a:lnTo>
                <a:lnTo>
                  <a:pt x="7349060" y="196414"/>
                </a:lnTo>
                <a:lnTo>
                  <a:pt x="7659384" y="434947"/>
                </a:lnTo>
                <a:lnTo>
                  <a:pt x="7659384" y="462083"/>
                </a:lnTo>
                <a:lnTo>
                  <a:pt x="7349061" y="700616"/>
                </a:lnTo>
                <a:lnTo>
                  <a:pt x="7658358" y="938359"/>
                </a:lnTo>
                <a:lnTo>
                  <a:pt x="7349060" y="1176104"/>
                </a:lnTo>
                <a:lnTo>
                  <a:pt x="7659384" y="1414637"/>
                </a:lnTo>
                <a:lnTo>
                  <a:pt x="7659384" y="1441774"/>
                </a:lnTo>
                <a:lnTo>
                  <a:pt x="7358029" y="1673412"/>
                </a:lnTo>
                <a:lnTo>
                  <a:pt x="211955" y="1673412"/>
                </a:lnTo>
                <a:lnTo>
                  <a:pt x="327976" y="1584232"/>
                </a:lnTo>
                <a:lnTo>
                  <a:pt x="0" y="1332130"/>
                </a:lnTo>
                <a:lnTo>
                  <a:pt x="327975" y="1080030"/>
                </a:lnTo>
                <a:lnTo>
                  <a:pt x="18678" y="842286"/>
                </a:lnTo>
                <a:lnTo>
                  <a:pt x="327976" y="604542"/>
                </a:lnTo>
                <a:lnTo>
                  <a:pt x="0" y="352440"/>
                </a:lnTo>
                <a:lnTo>
                  <a:pt x="327975" y="100340"/>
                </a:lnTo>
                <a:close/>
              </a:path>
            </a:pathLst>
          </a:custGeom>
          <a:solidFill>
            <a:srgbClr val="FFFFFF">
              <a:alpha val="50980"/>
            </a:srgbClr>
          </a:solidFill>
          <a:ln>
            <a:noFill/>
          </a:ln>
        </p:spPr>
        <p:txBody>
          <a:bodyPr anchorCtr="0" anchor="ctr" bIns="122825" lIns="245700" spcFirstLastPara="1" rIns="245700" wrap="square" tIns="1228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3378" name="Google Shape;3378;p38"/>
          <p:cNvSpPr/>
          <p:nvPr/>
        </p:nvSpPr>
        <p:spPr>
          <a:xfrm rot="-10405083">
            <a:off x="9631741" y="535047"/>
            <a:ext cx="1002326" cy="291109"/>
          </a:xfrm>
          <a:custGeom>
            <a:rect b="b" l="l" r="r" t="t"/>
            <a:pathLst>
              <a:path extrusionOk="0" h="1673412" w="7659384">
                <a:moveTo>
                  <a:pt x="197437" y="0"/>
                </a:moveTo>
                <a:lnTo>
                  <a:pt x="7604587" y="0"/>
                </a:lnTo>
                <a:lnTo>
                  <a:pt x="7349060" y="196414"/>
                </a:lnTo>
                <a:lnTo>
                  <a:pt x="7659384" y="434947"/>
                </a:lnTo>
                <a:lnTo>
                  <a:pt x="7659384" y="462083"/>
                </a:lnTo>
                <a:lnTo>
                  <a:pt x="7349061" y="700616"/>
                </a:lnTo>
                <a:lnTo>
                  <a:pt x="7658358" y="938359"/>
                </a:lnTo>
                <a:lnTo>
                  <a:pt x="7349060" y="1176104"/>
                </a:lnTo>
                <a:lnTo>
                  <a:pt x="7659384" y="1414637"/>
                </a:lnTo>
                <a:lnTo>
                  <a:pt x="7659384" y="1441774"/>
                </a:lnTo>
                <a:lnTo>
                  <a:pt x="7358029" y="1673412"/>
                </a:lnTo>
                <a:lnTo>
                  <a:pt x="211955" y="1673412"/>
                </a:lnTo>
                <a:lnTo>
                  <a:pt x="327976" y="1584232"/>
                </a:lnTo>
                <a:lnTo>
                  <a:pt x="0" y="1332130"/>
                </a:lnTo>
                <a:lnTo>
                  <a:pt x="327975" y="1080030"/>
                </a:lnTo>
                <a:lnTo>
                  <a:pt x="18678" y="842286"/>
                </a:lnTo>
                <a:lnTo>
                  <a:pt x="327976" y="604542"/>
                </a:lnTo>
                <a:lnTo>
                  <a:pt x="0" y="352440"/>
                </a:lnTo>
                <a:lnTo>
                  <a:pt x="327975" y="100340"/>
                </a:lnTo>
                <a:close/>
              </a:path>
            </a:pathLst>
          </a:custGeom>
          <a:solidFill>
            <a:srgbClr val="FFFFFF">
              <a:alpha val="50980"/>
            </a:srgbClr>
          </a:solidFill>
          <a:ln>
            <a:noFill/>
          </a:ln>
        </p:spPr>
        <p:txBody>
          <a:bodyPr anchorCtr="0" anchor="ctr" bIns="122825" lIns="245700" spcFirstLastPara="1" rIns="245700" wrap="square" tIns="1228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3379" name="Google Shape;3379;p38"/>
          <p:cNvSpPr txBox="1"/>
          <p:nvPr>
            <p:ph idx="8" type="body"/>
          </p:nvPr>
        </p:nvSpPr>
        <p:spPr>
          <a:xfrm>
            <a:off x="4187952" y="1140400"/>
            <a:ext cx="1857600" cy="5239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❏"/>
            </a:pPr>
            <a:r>
              <a:rPr lang="en"/>
              <a:t>I have to do this.</a:t>
            </a:r>
            <a:endParaRPr/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❏"/>
            </a:pPr>
            <a:r>
              <a:rPr lang="en" strike="sngStrike"/>
              <a:t>I have to do that.</a:t>
            </a:r>
            <a:endParaRPr strike="sngStrike"/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❏"/>
            </a:pPr>
            <a:r>
              <a:rPr lang="en"/>
              <a:t>And that too.</a:t>
            </a:r>
            <a:endParaRPr/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❏"/>
            </a:pPr>
            <a:r>
              <a:rPr lang="en"/>
              <a:t>And this too.</a:t>
            </a:r>
            <a:endParaRPr/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❏"/>
            </a:pPr>
            <a:r>
              <a:rPr lang="en"/>
              <a:t>Oh! And don’t forget about that!</a:t>
            </a:r>
            <a:endParaRPr/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❏"/>
            </a:pPr>
            <a:r>
              <a:rPr lang="en"/>
              <a:t>Remember to pick up this.</a:t>
            </a:r>
            <a:endParaRPr/>
          </a:p>
        </p:txBody>
      </p:sp>
      <p:sp>
        <p:nvSpPr>
          <p:cNvPr id="3380" name="Google Shape;3380;p38"/>
          <p:cNvSpPr/>
          <p:nvPr/>
        </p:nvSpPr>
        <p:spPr>
          <a:xfrm rot="-222257">
            <a:off x="1481057" y="3565853"/>
            <a:ext cx="2530687" cy="2678020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latin typeface="Dekko"/>
                <a:ea typeface="Dekko"/>
                <a:cs typeface="Dekko"/>
                <a:sym typeface="Dekko"/>
              </a:rPr>
              <a:t>“Do the best you can until you know better. Then when you know better, do better.”</a:t>
            </a:r>
            <a:endParaRPr sz="1700">
              <a:latin typeface="Dekko"/>
              <a:ea typeface="Dekko"/>
              <a:cs typeface="Dekko"/>
              <a:sym typeface="Dekk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00">
              <a:latin typeface="Dekko"/>
              <a:ea typeface="Dekko"/>
              <a:cs typeface="Dekko"/>
              <a:sym typeface="Dekk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00">
              <a:latin typeface="Dekko"/>
              <a:ea typeface="Dekko"/>
              <a:cs typeface="Dekko"/>
              <a:sym typeface="Dekk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700">
                <a:highlight>
                  <a:schemeClr val="accent1"/>
                </a:highlight>
                <a:latin typeface="Dekko"/>
                <a:ea typeface="Dekko"/>
                <a:cs typeface="Dekko"/>
                <a:sym typeface="Dekko"/>
              </a:rPr>
              <a:t>-Maya Angelou</a:t>
            </a:r>
            <a:endParaRPr b="1" sz="1700">
              <a:highlight>
                <a:schemeClr val="accent1"/>
              </a:highlight>
              <a:latin typeface="Dekko"/>
              <a:ea typeface="Dekko"/>
              <a:cs typeface="Dekko"/>
              <a:sym typeface="Dekko"/>
            </a:endParaRPr>
          </a:p>
        </p:txBody>
      </p:sp>
      <p:sp>
        <p:nvSpPr>
          <p:cNvPr id="3381" name="Google Shape;3381;p38"/>
          <p:cNvSpPr/>
          <p:nvPr/>
        </p:nvSpPr>
        <p:spPr>
          <a:xfrm rot="10733898">
            <a:off x="2172022" y="3391834"/>
            <a:ext cx="995904" cy="292847"/>
          </a:xfrm>
          <a:custGeom>
            <a:rect b="b" l="l" r="r" t="t"/>
            <a:pathLst>
              <a:path extrusionOk="0" h="1673412" w="7659384">
                <a:moveTo>
                  <a:pt x="197437" y="0"/>
                </a:moveTo>
                <a:lnTo>
                  <a:pt x="7604587" y="0"/>
                </a:lnTo>
                <a:lnTo>
                  <a:pt x="7349060" y="196414"/>
                </a:lnTo>
                <a:lnTo>
                  <a:pt x="7659384" y="434947"/>
                </a:lnTo>
                <a:lnTo>
                  <a:pt x="7659384" y="462083"/>
                </a:lnTo>
                <a:lnTo>
                  <a:pt x="7349061" y="700616"/>
                </a:lnTo>
                <a:lnTo>
                  <a:pt x="7658358" y="938359"/>
                </a:lnTo>
                <a:lnTo>
                  <a:pt x="7349060" y="1176104"/>
                </a:lnTo>
                <a:lnTo>
                  <a:pt x="7659384" y="1414637"/>
                </a:lnTo>
                <a:lnTo>
                  <a:pt x="7659384" y="1441774"/>
                </a:lnTo>
                <a:lnTo>
                  <a:pt x="7358029" y="1673412"/>
                </a:lnTo>
                <a:lnTo>
                  <a:pt x="211955" y="1673412"/>
                </a:lnTo>
                <a:lnTo>
                  <a:pt x="327976" y="1584232"/>
                </a:lnTo>
                <a:lnTo>
                  <a:pt x="0" y="1332130"/>
                </a:lnTo>
                <a:lnTo>
                  <a:pt x="327975" y="1080030"/>
                </a:lnTo>
                <a:lnTo>
                  <a:pt x="18678" y="842286"/>
                </a:lnTo>
                <a:lnTo>
                  <a:pt x="327976" y="604542"/>
                </a:lnTo>
                <a:lnTo>
                  <a:pt x="0" y="352440"/>
                </a:lnTo>
                <a:lnTo>
                  <a:pt x="327975" y="100340"/>
                </a:lnTo>
                <a:close/>
              </a:path>
            </a:pathLst>
          </a:custGeom>
          <a:solidFill>
            <a:srgbClr val="FFFFFF">
              <a:alpha val="50980"/>
            </a:srgbClr>
          </a:solidFill>
          <a:ln>
            <a:noFill/>
          </a:ln>
        </p:spPr>
        <p:txBody>
          <a:bodyPr anchorCtr="0" anchor="ctr" bIns="122825" lIns="245700" spcFirstLastPara="1" rIns="245700" wrap="square" tIns="1228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/>
          </a:p>
        </p:txBody>
      </p:sp>
      <p:grpSp>
        <p:nvGrpSpPr>
          <p:cNvPr id="3382" name="Google Shape;3382;p38"/>
          <p:cNvGrpSpPr/>
          <p:nvPr/>
        </p:nvGrpSpPr>
        <p:grpSpPr>
          <a:xfrm rot="-233258">
            <a:off x="34827" y="537846"/>
            <a:ext cx="874750" cy="5782312"/>
            <a:chOff x="1043273" y="578498"/>
            <a:chExt cx="874749" cy="5782306"/>
          </a:xfrm>
        </p:grpSpPr>
        <p:grpSp>
          <p:nvGrpSpPr>
            <p:cNvPr id="3383" name="Google Shape;3383;p38"/>
            <p:cNvGrpSpPr/>
            <p:nvPr/>
          </p:nvGrpSpPr>
          <p:grpSpPr>
            <a:xfrm rot="286361">
              <a:off x="1282600" y="584974"/>
              <a:ext cx="396096" cy="5769354"/>
              <a:chOff x="9448800" y="476250"/>
              <a:chExt cx="396109" cy="5769543"/>
            </a:xfrm>
          </p:grpSpPr>
          <p:sp>
            <p:nvSpPr>
              <p:cNvPr id="3384" name="Google Shape;3384;p38"/>
              <p:cNvSpPr/>
              <p:nvPr/>
            </p:nvSpPr>
            <p:spPr>
              <a:xfrm>
                <a:off x="9508546" y="6169267"/>
                <a:ext cx="276759" cy="76526"/>
              </a:xfrm>
              <a:custGeom>
                <a:rect b="b" l="l" r="r" t="t"/>
                <a:pathLst>
                  <a:path extrusionOk="0" h="64579" w="233552">
                    <a:moveTo>
                      <a:pt x="206026" y="64579"/>
                    </a:moveTo>
                    <a:lnTo>
                      <a:pt x="27527" y="64579"/>
                    </a:lnTo>
                    <a:cubicBezTo>
                      <a:pt x="12382" y="64579"/>
                      <a:pt x="0" y="52197"/>
                      <a:pt x="0" y="37052"/>
                    </a:cubicBezTo>
                    <a:lnTo>
                      <a:pt x="0" y="27527"/>
                    </a:lnTo>
                    <a:cubicBezTo>
                      <a:pt x="0" y="12383"/>
                      <a:pt x="12382" y="0"/>
                      <a:pt x="27527" y="0"/>
                    </a:cubicBezTo>
                    <a:lnTo>
                      <a:pt x="206026" y="0"/>
                    </a:lnTo>
                    <a:cubicBezTo>
                      <a:pt x="221171" y="0"/>
                      <a:pt x="233553" y="12383"/>
                      <a:pt x="233553" y="27527"/>
                    </a:cubicBezTo>
                    <a:lnTo>
                      <a:pt x="233553" y="37052"/>
                    </a:lnTo>
                    <a:cubicBezTo>
                      <a:pt x="233553" y="52197"/>
                      <a:pt x="221171" y="64579"/>
                      <a:pt x="206026" y="64579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  <a:effectLst>
                <a:outerShdw blurRad="57150" rotWithShape="0" algn="bl" dir="1560000" dist="114300">
                  <a:srgbClr val="000000">
                    <a:alpha val="24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85" name="Google Shape;3385;p38"/>
              <p:cNvSpPr/>
              <p:nvPr/>
            </p:nvSpPr>
            <p:spPr>
              <a:xfrm>
                <a:off x="9508546" y="6159742"/>
                <a:ext cx="276759" cy="76526"/>
              </a:xfrm>
              <a:custGeom>
                <a:rect b="b" l="l" r="r" t="t"/>
                <a:pathLst>
                  <a:path extrusionOk="0" h="64579" w="233552">
                    <a:moveTo>
                      <a:pt x="206026" y="64579"/>
                    </a:moveTo>
                    <a:lnTo>
                      <a:pt x="27527" y="64579"/>
                    </a:lnTo>
                    <a:cubicBezTo>
                      <a:pt x="12382" y="64579"/>
                      <a:pt x="0" y="52197"/>
                      <a:pt x="0" y="37052"/>
                    </a:cubicBezTo>
                    <a:lnTo>
                      <a:pt x="0" y="27527"/>
                    </a:lnTo>
                    <a:cubicBezTo>
                      <a:pt x="0" y="12383"/>
                      <a:pt x="12382" y="0"/>
                      <a:pt x="27527" y="0"/>
                    </a:cubicBezTo>
                    <a:lnTo>
                      <a:pt x="206026" y="0"/>
                    </a:lnTo>
                    <a:cubicBezTo>
                      <a:pt x="221171" y="0"/>
                      <a:pt x="233553" y="12383"/>
                      <a:pt x="233553" y="27527"/>
                    </a:cubicBezTo>
                    <a:lnTo>
                      <a:pt x="233553" y="37052"/>
                    </a:lnTo>
                    <a:cubicBezTo>
                      <a:pt x="233553" y="52197"/>
                      <a:pt x="221171" y="64579"/>
                      <a:pt x="206026" y="64579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  <a:effectLst>
                <a:outerShdw blurRad="57150" rotWithShape="0" algn="bl" dir="1560000" dist="114300">
                  <a:srgbClr val="000000">
                    <a:alpha val="24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86" name="Google Shape;3386;p38"/>
              <p:cNvSpPr/>
              <p:nvPr/>
            </p:nvSpPr>
            <p:spPr>
              <a:xfrm>
                <a:off x="9470400" y="2556607"/>
                <a:ext cx="352568" cy="3647434"/>
              </a:xfrm>
              <a:custGeom>
                <a:rect b="b" l="l" r="r" t="t"/>
                <a:pathLst>
                  <a:path extrusionOk="0" h="3078003" w="256413">
                    <a:moveTo>
                      <a:pt x="95" y="0"/>
                    </a:moveTo>
                    <a:lnTo>
                      <a:pt x="256413" y="0"/>
                    </a:lnTo>
                    <a:lnTo>
                      <a:pt x="256413" y="3044000"/>
                    </a:lnTo>
                    <a:cubicBezTo>
                      <a:pt x="256413" y="3062764"/>
                      <a:pt x="241173" y="3078004"/>
                      <a:pt x="222409" y="3078004"/>
                    </a:cubicBezTo>
                    <a:lnTo>
                      <a:pt x="34004" y="3078004"/>
                    </a:lnTo>
                    <a:cubicBezTo>
                      <a:pt x="15240" y="3078004"/>
                      <a:pt x="0" y="3062764"/>
                      <a:pt x="0" y="3044000"/>
                    </a:cubicBezTo>
                    <a:lnTo>
                      <a:pt x="0" y="0"/>
                    </a:lnTo>
                    <a:lnTo>
                      <a:pt x="95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  <a:effectLst>
                <a:outerShdw blurRad="57150" rotWithShape="0" algn="bl" dir="1560000" dist="114300">
                  <a:srgbClr val="000000">
                    <a:alpha val="24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87" name="Google Shape;3387;p38"/>
              <p:cNvSpPr/>
              <p:nvPr/>
            </p:nvSpPr>
            <p:spPr>
              <a:xfrm>
                <a:off x="9470261" y="476250"/>
                <a:ext cx="353399" cy="2082248"/>
              </a:xfrm>
              <a:custGeom>
                <a:rect b="b" l="l" r="r" t="t"/>
                <a:pathLst>
                  <a:path extrusionOk="0" h="1757171" w="298227">
                    <a:moveTo>
                      <a:pt x="298228" y="1757172"/>
                    </a:moveTo>
                    <a:lnTo>
                      <a:pt x="0" y="1757172"/>
                    </a:lnTo>
                    <a:lnTo>
                      <a:pt x="0" y="39910"/>
                    </a:lnTo>
                    <a:cubicBezTo>
                      <a:pt x="0" y="17812"/>
                      <a:pt x="17812" y="0"/>
                      <a:pt x="39815" y="0"/>
                    </a:cubicBezTo>
                    <a:lnTo>
                      <a:pt x="258413" y="0"/>
                    </a:lnTo>
                    <a:cubicBezTo>
                      <a:pt x="280416" y="0"/>
                      <a:pt x="298228" y="17812"/>
                      <a:pt x="298228" y="39815"/>
                    </a:cubicBezTo>
                    <a:lnTo>
                      <a:pt x="298228" y="1757172"/>
                    </a:lnTo>
                    <a:lnTo>
                      <a:pt x="298228" y="1757172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  <a:effectLst>
                <a:outerShdw blurRad="57150" rotWithShape="0" algn="bl" dir="1560000" dist="114300">
                  <a:srgbClr val="000000">
                    <a:alpha val="24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88" name="Google Shape;3388;p38"/>
              <p:cNvSpPr/>
              <p:nvPr/>
            </p:nvSpPr>
            <p:spPr>
              <a:xfrm>
                <a:off x="9448800" y="2485789"/>
                <a:ext cx="396109" cy="152940"/>
              </a:xfrm>
              <a:custGeom>
                <a:rect b="b" l="l" r="r" t="t"/>
                <a:pathLst>
                  <a:path extrusionOk="0" h="129063" w="345947">
                    <a:moveTo>
                      <a:pt x="318421" y="129064"/>
                    </a:moveTo>
                    <a:lnTo>
                      <a:pt x="27527" y="129064"/>
                    </a:lnTo>
                    <a:cubicBezTo>
                      <a:pt x="12383" y="129064"/>
                      <a:pt x="0" y="116681"/>
                      <a:pt x="0" y="101537"/>
                    </a:cubicBezTo>
                    <a:lnTo>
                      <a:pt x="0" y="27527"/>
                    </a:lnTo>
                    <a:cubicBezTo>
                      <a:pt x="0" y="12383"/>
                      <a:pt x="12383" y="0"/>
                      <a:pt x="27527" y="0"/>
                    </a:cubicBezTo>
                    <a:lnTo>
                      <a:pt x="318421" y="0"/>
                    </a:lnTo>
                    <a:cubicBezTo>
                      <a:pt x="333566" y="0"/>
                      <a:pt x="345948" y="12383"/>
                      <a:pt x="345948" y="27527"/>
                    </a:cubicBezTo>
                    <a:lnTo>
                      <a:pt x="345948" y="101537"/>
                    </a:lnTo>
                    <a:cubicBezTo>
                      <a:pt x="345948" y="116681"/>
                      <a:pt x="333566" y="129064"/>
                      <a:pt x="318421" y="129064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  <a:effectLst>
                <a:outerShdw blurRad="57150" rotWithShape="0" algn="bl" dir="1560000" dist="114300">
                  <a:srgbClr val="000000">
                    <a:alpha val="24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89" name="Google Shape;3389;p38"/>
              <p:cNvSpPr/>
              <p:nvPr/>
            </p:nvSpPr>
            <p:spPr>
              <a:xfrm>
                <a:off x="9448800" y="2485789"/>
                <a:ext cx="396109" cy="152940"/>
              </a:xfrm>
              <a:custGeom>
                <a:rect b="b" l="l" r="r" t="t"/>
                <a:pathLst>
                  <a:path extrusionOk="0" h="129063" w="345947">
                    <a:moveTo>
                      <a:pt x="318421" y="129064"/>
                    </a:moveTo>
                    <a:lnTo>
                      <a:pt x="27527" y="129064"/>
                    </a:lnTo>
                    <a:cubicBezTo>
                      <a:pt x="12383" y="129064"/>
                      <a:pt x="0" y="116681"/>
                      <a:pt x="0" y="101537"/>
                    </a:cubicBezTo>
                    <a:lnTo>
                      <a:pt x="0" y="27527"/>
                    </a:lnTo>
                    <a:cubicBezTo>
                      <a:pt x="0" y="12383"/>
                      <a:pt x="12383" y="0"/>
                      <a:pt x="27527" y="0"/>
                    </a:cubicBezTo>
                    <a:lnTo>
                      <a:pt x="318421" y="0"/>
                    </a:lnTo>
                    <a:cubicBezTo>
                      <a:pt x="333566" y="0"/>
                      <a:pt x="345948" y="12383"/>
                      <a:pt x="345948" y="27527"/>
                    </a:cubicBezTo>
                    <a:lnTo>
                      <a:pt x="345948" y="101537"/>
                    </a:lnTo>
                    <a:cubicBezTo>
                      <a:pt x="345948" y="116681"/>
                      <a:pt x="333566" y="129064"/>
                      <a:pt x="318421" y="129064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  <a:effectLst>
                <a:outerShdw blurRad="57150" rotWithShape="0" algn="bl" dir="1560000" dist="114300">
                  <a:srgbClr val="000000">
                    <a:alpha val="24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390" name="Google Shape;3390;p38"/>
            <p:cNvGrpSpPr/>
            <p:nvPr/>
          </p:nvGrpSpPr>
          <p:grpSpPr>
            <a:xfrm rot="286361">
              <a:off x="1282600" y="584974"/>
              <a:ext cx="396096" cy="5769354"/>
              <a:chOff x="9448800" y="476250"/>
              <a:chExt cx="396109" cy="5769543"/>
            </a:xfrm>
          </p:grpSpPr>
          <p:sp>
            <p:nvSpPr>
              <p:cNvPr id="3391" name="Google Shape;3391;p38"/>
              <p:cNvSpPr/>
              <p:nvPr/>
            </p:nvSpPr>
            <p:spPr>
              <a:xfrm>
                <a:off x="9508546" y="6169267"/>
                <a:ext cx="276759" cy="76526"/>
              </a:xfrm>
              <a:custGeom>
                <a:rect b="b" l="l" r="r" t="t"/>
                <a:pathLst>
                  <a:path extrusionOk="0" h="64579" w="233552">
                    <a:moveTo>
                      <a:pt x="206026" y="64579"/>
                    </a:moveTo>
                    <a:lnTo>
                      <a:pt x="27527" y="64579"/>
                    </a:lnTo>
                    <a:cubicBezTo>
                      <a:pt x="12382" y="64579"/>
                      <a:pt x="0" y="52197"/>
                      <a:pt x="0" y="37052"/>
                    </a:cubicBezTo>
                    <a:lnTo>
                      <a:pt x="0" y="27527"/>
                    </a:lnTo>
                    <a:cubicBezTo>
                      <a:pt x="0" y="12383"/>
                      <a:pt x="12382" y="0"/>
                      <a:pt x="27527" y="0"/>
                    </a:cubicBezTo>
                    <a:lnTo>
                      <a:pt x="206026" y="0"/>
                    </a:lnTo>
                    <a:cubicBezTo>
                      <a:pt x="221171" y="0"/>
                      <a:pt x="233553" y="12383"/>
                      <a:pt x="233553" y="27527"/>
                    </a:cubicBezTo>
                    <a:lnTo>
                      <a:pt x="233553" y="37052"/>
                    </a:lnTo>
                    <a:cubicBezTo>
                      <a:pt x="233553" y="52197"/>
                      <a:pt x="221171" y="64579"/>
                      <a:pt x="206026" y="64579"/>
                    </a:cubicBezTo>
                    <a:close/>
                  </a:path>
                </a:pathLst>
              </a:custGeom>
              <a:gradFill>
                <a:gsLst>
                  <a:gs pos="0">
                    <a:srgbClr val="000000"/>
                  </a:gs>
                  <a:gs pos="66000">
                    <a:srgbClr val="434343"/>
                  </a:gs>
                  <a:gs pos="100000">
                    <a:srgbClr val="000000"/>
                  </a:gs>
                </a:gsLst>
                <a:lin ang="0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92" name="Google Shape;3392;p38"/>
              <p:cNvSpPr/>
              <p:nvPr/>
            </p:nvSpPr>
            <p:spPr>
              <a:xfrm>
                <a:off x="9508546" y="6159742"/>
                <a:ext cx="276759" cy="76526"/>
              </a:xfrm>
              <a:custGeom>
                <a:rect b="b" l="l" r="r" t="t"/>
                <a:pathLst>
                  <a:path extrusionOk="0" h="64579" w="233552">
                    <a:moveTo>
                      <a:pt x="206026" y="64579"/>
                    </a:moveTo>
                    <a:lnTo>
                      <a:pt x="27527" y="64579"/>
                    </a:lnTo>
                    <a:cubicBezTo>
                      <a:pt x="12382" y="64579"/>
                      <a:pt x="0" y="52197"/>
                      <a:pt x="0" y="37052"/>
                    </a:cubicBezTo>
                    <a:lnTo>
                      <a:pt x="0" y="27527"/>
                    </a:lnTo>
                    <a:cubicBezTo>
                      <a:pt x="0" y="12383"/>
                      <a:pt x="12382" y="0"/>
                      <a:pt x="27527" y="0"/>
                    </a:cubicBezTo>
                    <a:lnTo>
                      <a:pt x="206026" y="0"/>
                    </a:lnTo>
                    <a:cubicBezTo>
                      <a:pt x="221171" y="0"/>
                      <a:pt x="233553" y="12383"/>
                      <a:pt x="233553" y="27527"/>
                    </a:cubicBezTo>
                    <a:lnTo>
                      <a:pt x="233553" y="37052"/>
                    </a:lnTo>
                    <a:cubicBezTo>
                      <a:pt x="233553" y="52197"/>
                      <a:pt x="221171" y="64579"/>
                      <a:pt x="206026" y="64579"/>
                    </a:cubicBezTo>
                    <a:close/>
                  </a:path>
                </a:pathLst>
              </a:custGeom>
              <a:solidFill>
                <a:srgbClr val="000000">
                  <a:alpha val="2000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93" name="Google Shape;3393;p38"/>
              <p:cNvSpPr/>
              <p:nvPr/>
            </p:nvSpPr>
            <p:spPr>
              <a:xfrm>
                <a:off x="9470400" y="2556607"/>
                <a:ext cx="352568" cy="3647434"/>
              </a:xfrm>
              <a:custGeom>
                <a:rect b="b" l="l" r="r" t="t"/>
                <a:pathLst>
                  <a:path extrusionOk="0" h="3078003" w="256413">
                    <a:moveTo>
                      <a:pt x="95" y="0"/>
                    </a:moveTo>
                    <a:lnTo>
                      <a:pt x="256413" y="0"/>
                    </a:lnTo>
                    <a:lnTo>
                      <a:pt x="256413" y="3044000"/>
                    </a:lnTo>
                    <a:cubicBezTo>
                      <a:pt x="256413" y="3062764"/>
                      <a:pt x="241173" y="3078004"/>
                      <a:pt x="222409" y="3078004"/>
                    </a:cubicBezTo>
                    <a:lnTo>
                      <a:pt x="34004" y="3078004"/>
                    </a:lnTo>
                    <a:cubicBezTo>
                      <a:pt x="15240" y="3078004"/>
                      <a:pt x="0" y="3062764"/>
                      <a:pt x="0" y="3044000"/>
                    </a:cubicBezTo>
                    <a:lnTo>
                      <a:pt x="0" y="0"/>
                    </a:lnTo>
                    <a:lnTo>
                      <a:pt x="95" y="0"/>
                    </a:lnTo>
                    <a:close/>
                  </a:path>
                </a:pathLst>
              </a:custGeom>
              <a:gradFill>
                <a:gsLst>
                  <a:gs pos="0">
                    <a:srgbClr val="D8D8D8"/>
                  </a:gs>
                  <a:gs pos="66000">
                    <a:srgbClr val="FFFFFF"/>
                  </a:gs>
                  <a:gs pos="100000">
                    <a:srgbClr val="F2F2F2"/>
                  </a:gs>
                </a:gsLst>
                <a:lin ang="0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94" name="Google Shape;3394;p38"/>
              <p:cNvSpPr/>
              <p:nvPr/>
            </p:nvSpPr>
            <p:spPr>
              <a:xfrm>
                <a:off x="9470261" y="476250"/>
                <a:ext cx="353399" cy="2082248"/>
              </a:xfrm>
              <a:custGeom>
                <a:rect b="b" l="l" r="r" t="t"/>
                <a:pathLst>
                  <a:path extrusionOk="0" h="1757171" w="298227">
                    <a:moveTo>
                      <a:pt x="298228" y="1757172"/>
                    </a:moveTo>
                    <a:lnTo>
                      <a:pt x="0" y="1757172"/>
                    </a:lnTo>
                    <a:lnTo>
                      <a:pt x="0" y="39910"/>
                    </a:lnTo>
                    <a:cubicBezTo>
                      <a:pt x="0" y="17812"/>
                      <a:pt x="17812" y="0"/>
                      <a:pt x="39815" y="0"/>
                    </a:cubicBezTo>
                    <a:lnTo>
                      <a:pt x="258413" y="0"/>
                    </a:lnTo>
                    <a:cubicBezTo>
                      <a:pt x="280416" y="0"/>
                      <a:pt x="298228" y="17812"/>
                      <a:pt x="298228" y="39815"/>
                    </a:cubicBezTo>
                    <a:lnTo>
                      <a:pt x="298228" y="1757172"/>
                    </a:lnTo>
                    <a:lnTo>
                      <a:pt x="298228" y="1757172"/>
                    </a:lnTo>
                    <a:close/>
                  </a:path>
                </a:pathLst>
              </a:custGeom>
              <a:gradFill>
                <a:gsLst>
                  <a:gs pos="0">
                    <a:srgbClr val="000000"/>
                  </a:gs>
                  <a:gs pos="66000">
                    <a:srgbClr val="434343"/>
                  </a:gs>
                  <a:gs pos="100000">
                    <a:srgbClr val="000000"/>
                  </a:gs>
                </a:gsLst>
                <a:lin ang="0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95" name="Google Shape;3395;p38"/>
              <p:cNvSpPr/>
              <p:nvPr/>
            </p:nvSpPr>
            <p:spPr>
              <a:xfrm>
                <a:off x="9448800" y="2485789"/>
                <a:ext cx="396109" cy="152940"/>
              </a:xfrm>
              <a:custGeom>
                <a:rect b="b" l="l" r="r" t="t"/>
                <a:pathLst>
                  <a:path extrusionOk="0" h="129063" w="345947">
                    <a:moveTo>
                      <a:pt x="318421" y="129064"/>
                    </a:moveTo>
                    <a:lnTo>
                      <a:pt x="27527" y="129064"/>
                    </a:lnTo>
                    <a:cubicBezTo>
                      <a:pt x="12383" y="129064"/>
                      <a:pt x="0" y="116681"/>
                      <a:pt x="0" y="101537"/>
                    </a:cubicBezTo>
                    <a:lnTo>
                      <a:pt x="0" y="27527"/>
                    </a:lnTo>
                    <a:cubicBezTo>
                      <a:pt x="0" y="12383"/>
                      <a:pt x="12383" y="0"/>
                      <a:pt x="27527" y="0"/>
                    </a:cubicBezTo>
                    <a:lnTo>
                      <a:pt x="318421" y="0"/>
                    </a:lnTo>
                    <a:cubicBezTo>
                      <a:pt x="333566" y="0"/>
                      <a:pt x="345948" y="12383"/>
                      <a:pt x="345948" y="27527"/>
                    </a:cubicBezTo>
                    <a:lnTo>
                      <a:pt x="345948" y="101537"/>
                    </a:lnTo>
                    <a:cubicBezTo>
                      <a:pt x="345948" y="116681"/>
                      <a:pt x="333566" y="129064"/>
                      <a:pt x="318421" y="129064"/>
                    </a:cubicBezTo>
                    <a:close/>
                  </a:path>
                </a:pathLst>
              </a:custGeom>
              <a:gradFill>
                <a:gsLst>
                  <a:gs pos="0">
                    <a:srgbClr val="000000"/>
                  </a:gs>
                  <a:gs pos="66000">
                    <a:srgbClr val="434343"/>
                  </a:gs>
                  <a:gs pos="100000">
                    <a:srgbClr val="000000"/>
                  </a:gs>
                </a:gsLst>
                <a:lin ang="0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96" name="Google Shape;3396;p38"/>
              <p:cNvSpPr/>
              <p:nvPr/>
            </p:nvSpPr>
            <p:spPr>
              <a:xfrm>
                <a:off x="9448800" y="2485789"/>
                <a:ext cx="396109" cy="152940"/>
              </a:xfrm>
              <a:custGeom>
                <a:rect b="b" l="l" r="r" t="t"/>
                <a:pathLst>
                  <a:path extrusionOk="0" h="129063" w="345947">
                    <a:moveTo>
                      <a:pt x="318421" y="129064"/>
                    </a:moveTo>
                    <a:lnTo>
                      <a:pt x="27527" y="129064"/>
                    </a:lnTo>
                    <a:cubicBezTo>
                      <a:pt x="12383" y="129064"/>
                      <a:pt x="0" y="116681"/>
                      <a:pt x="0" y="101537"/>
                    </a:cubicBezTo>
                    <a:lnTo>
                      <a:pt x="0" y="27527"/>
                    </a:lnTo>
                    <a:cubicBezTo>
                      <a:pt x="0" y="12383"/>
                      <a:pt x="12383" y="0"/>
                      <a:pt x="27527" y="0"/>
                    </a:cubicBezTo>
                    <a:lnTo>
                      <a:pt x="318421" y="0"/>
                    </a:lnTo>
                    <a:cubicBezTo>
                      <a:pt x="333566" y="0"/>
                      <a:pt x="345948" y="12383"/>
                      <a:pt x="345948" y="27527"/>
                    </a:cubicBezTo>
                    <a:lnTo>
                      <a:pt x="345948" y="101537"/>
                    </a:lnTo>
                    <a:cubicBezTo>
                      <a:pt x="345948" y="116681"/>
                      <a:pt x="333566" y="129064"/>
                      <a:pt x="318421" y="129064"/>
                    </a:cubicBezTo>
                    <a:close/>
                  </a:path>
                </a:pathLst>
              </a:custGeom>
              <a:solidFill>
                <a:srgbClr val="000000">
                  <a:alpha val="2000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3397" name="Google Shape;3397;p38"/>
          <p:cNvSpPr/>
          <p:nvPr/>
        </p:nvSpPr>
        <p:spPr>
          <a:xfrm>
            <a:off x="3574083" y="696017"/>
            <a:ext cx="263762" cy="121430"/>
          </a:xfrm>
          <a:custGeom>
            <a:rect b="b" l="l" r="r" t="t"/>
            <a:pathLst>
              <a:path extrusionOk="0" h="66355" w="144132">
                <a:moveTo>
                  <a:pt x="11851" y="49273"/>
                </a:moveTo>
                <a:cubicBezTo>
                  <a:pt x="9949" y="49012"/>
                  <a:pt x="11627" y="49945"/>
                  <a:pt x="11254" y="48975"/>
                </a:cubicBezTo>
                <a:cubicBezTo>
                  <a:pt x="11031" y="48415"/>
                  <a:pt x="11031" y="47856"/>
                  <a:pt x="10993" y="47259"/>
                </a:cubicBezTo>
                <a:cubicBezTo>
                  <a:pt x="10844" y="45244"/>
                  <a:pt x="11515" y="43192"/>
                  <a:pt x="12113" y="41327"/>
                </a:cubicBezTo>
                <a:cubicBezTo>
                  <a:pt x="13530" y="36738"/>
                  <a:pt x="15880" y="32336"/>
                  <a:pt x="19238" y="28866"/>
                </a:cubicBezTo>
                <a:cubicBezTo>
                  <a:pt x="25393" y="22524"/>
                  <a:pt x="35280" y="19465"/>
                  <a:pt x="43413" y="23792"/>
                </a:cubicBezTo>
                <a:cubicBezTo>
                  <a:pt x="50241" y="27411"/>
                  <a:pt x="54419" y="34574"/>
                  <a:pt x="58597" y="40805"/>
                </a:cubicBezTo>
                <a:cubicBezTo>
                  <a:pt x="63037" y="47483"/>
                  <a:pt x="67625" y="54048"/>
                  <a:pt x="74154" y="58824"/>
                </a:cubicBezTo>
                <a:cubicBezTo>
                  <a:pt x="89264" y="69830"/>
                  <a:pt x="113140" y="68188"/>
                  <a:pt x="128100" y="57705"/>
                </a:cubicBezTo>
                <a:cubicBezTo>
                  <a:pt x="143210" y="47109"/>
                  <a:pt x="150447" y="24539"/>
                  <a:pt x="137203" y="9392"/>
                </a:cubicBezTo>
                <a:cubicBezTo>
                  <a:pt x="122616" y="-7247"/>
                  <a:pt x="96315" y="-495"/>
                  <a:pt x="89264" y="19577"/>
                </a:cubicBezTo>
                <a:cubicBezTo>
                  <a:pt x="86876" y="26404"/>
                  <a:pt x="97695" y="29314"/>
                  <a:pt x="100045" y="22561"/>
                </a:cubicBezTo>
                <a:cubicBezTo>
                  <a:pt x="106387" y="4467"/>
                  <a:pt x="132950" y="9616"/>
                  <a:pt x="132913" y="28493"/>
                </a:cubicBezTo>
                <a:cubicBezTo>
                  <a:pt x="132876" y="48005"/>
                  <a:pt x="110566" y="56921"/>
                  <a:pt x="93890" y="54720"/>
                </a:cubicBezTo>
                <a:cubicBezTo>
                  <a:pt x="76430" y="52407"/>
                  <a:pt x="70498" y="36887"/>
                  <a:pt x="60798" y="24613"/>
                </a:cubicBezTo>
                <a:cubicBezTo>
                  <a:pt x="50278" y="11294"/>
                  <a:pt x="33191" y="6109"/>
                  <a:pt x="18044" y="15548"/>
                </a:cubicBezTo>
                <a:cubicBezTo>
                  <a:pt x="9389" y="20920"/>
                  <a:pt x="3532" y="30060"/>
                  <a:pt x="921" y="39797"/>
                </a:cubicBezTo>
                <a:cubicBezTo>
                  <a:pt x="-982" y="46960"/>
                  <a:pt x="-647" y="58786"/>
                  <a:pt x="8904" y="60093"/>
                </a:cubicBezTo>
                <a:cubicBezTo>
                  <a:pt x="11926" y="60503"/>
                  <a:pt x="14873" y="59346"/>
                  <a:pt x="15806" y="56175"/>
                </a:cubicBezTo>
                <a:cubicBezTo>
                  <a:pt x="16515" y="53564"/>
                  <a:pt x="14873" y="49684"/>
                  <a:pt x="11851" y="49273"/>
                </a:cubicBezTo>
                <a:lnTo>
                  <a:pt x="11851" y="49273"/>
                </a:lnTo>
                <a:close/>
              </a:path>
            </a:pathLst>
          </a:custGeom>
          <a:solidFill>
            <a:srgbClr val="3A393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98" name="Google Shape;3398;p38"/>
          <p:cNvSpPr/>
          <p:nvPr/>
        </p:nvSpPr>
        <p:spPr>
          <a:xfrm>
            <a:off x="9479090" y="2022764"/>
            <a:ext cx="1146312" cy="157895"/>
          </a:xfrm>
          <a:custGeom>
            <a:rect b="b" l="l" r="r" t="t"/>
            <a:pathLst>
              <a:path extrusionOk="0" h="65927" w="478627">
                <a:moveTo>
                  <a:pt x="9205" y="30276"/>
                </a:moveTo>
                <a:cubicBezTo>
                  <a:pt x="15137" y="22666"/>
                  <a:pt x="22860" y="14645"/>
                  <a:pt x="32447" y="11959"/>
                </a:cubicBezTo>
                <a:cubicBezTo>
                  <a:pt x="42073" y="9235"/>
                  <a:pt x="47818" y="15503"/>
                  <a:pt x="52556" y="22964"/>
                </a:cubicBezTo>
                <a:cubicBezTo>
                  <a:pt x="57481" y="30724"/>
                  <a:pt x="62592" y="37962"/>
                  <a:pt x="71657" y="41095"/>
                </a:cubicBezTo>
                <a:cubicBezTo>
                  <a:pt x="81096" y="44341"/>
                  <a:pt x="91467" y="41767"/>
                  <a:pt x="100310" y="37887"/>
                </a:cubicBezTo>
                <a:cubicBezTo>
                  <a:pt x="109636" y="33783"/>
                  <a:pt x="117470" y="27404"/>
                  <a:pt x="126089" y="22106"/>
                </a:cubicBezTo>
                <a:cubicBezTo>
                  <a:pt x="134520" y="16958"/>
                  <a:pt x="145563" y="11287"/>
                  <a:pt x="155524" y="15465"/>
                </a:cubicBezTo>
                <a:cubicBezTo>
                  <a:pt x="163172" y="18674"/>
                  <a:pt x="168134" y="26471"/>
                  <a:pt x="173730" y="32216"/>
                </a:cubicBezTo>
                <a:cubicBezTo>
                  <a:pt x="179438" y="38036"/>
                  <a:pt x="186265" y="42662"/>
                  <a:pt x="194659" y="42998"/>
                </a:cubicBezTo>
                <a:cubicBezTo>
                  <a:pt x="214432" y="43819"/>
                  <a:pt x="225661" y="21882"/>
                  <a:pt x="245173" y="21397"/>
                </a:cubicBezTo>
                <a:cubicBezTo>
                  <a:pt x="255209" y="21136"/>
                  <a:pt x="263454" y="25427"/>
                  <a:pt x="270393" y="32403"/>
                </a:cubicBezTo>
                <a:cubicBezTo>
                  <a:pt x="277071" y="39155"/>
                  <a:pt x="283227" y="46692"/>
                  <a:pt x="292554" y="49788"/>
                </a:cubicBezTo>
                <a:cubicBezTo>
                  <a:pt x="308111" y="54937"/>
                  <a:pt x="323146" y="44901"/>
                  <a:pt x="336240" y="37850"/>
                </a:cubicBezTo>
                <a:cubicBezTo>
                  <a:pt x="342433" y="34529"/>
                  <a:pt x="349298" y="30911"/>
                  <a:pt x="356535" y="31172"/>
                </a:cubicBezTo>
                <a:cubicBezTo>
                  <a:pt x="364370" y="31470"/>
                  <a:pt x="369780" y="37365"/>
                  <a:pt x="374890" y="42625"/>
                </a:cubicBezTo>
                <a:cubicBezTo>
                  <a:pt x="381121" y="49042"/>
                  <a:pt x="387836" y="55683"/>
                  <a:pt x="397237" y="56503"/>
                </a:cubicBezTo>
                <a:cubicBezTo>
                  <a:pt x="408019" y="57436"/>
                  <a:pt x="415668" y="49937"/>
                  <a:pt x="425031" y="46281"/>
                </a:cubicBezTo>
                <a:cubicBezTo>
                  <a:pt x="434172" y="42737"/>
                  <a:pt x="441559" y="48520"/>
                  <a:pt x="448535" y="53855"/>
                </a:cubicBezTo>
                <a:cubicBezTo>
                  <a:pt x="456071" y="59674"/>
                  <a:pt x="463457" y="65122"/>
                  <a:pt x="473270" y="65905"/>
                </a:cubicBezTo>
                <a:cubicBezTo>
                  <a:pt x="480432" y="66502"/>
                  <a:pt x="480395" y="55310"/>
                  <a:pt x="473270" y="54713"/>
                </a:cubicBezTo>
                <a:cubicBezTo>
                  <a:pt x="465435" y="54078"/>
                  <a:pt x="458906" y="47774"/>
                  <a:pt x="452938" y="43260"/>
                </a:cubicBezTo>
                <a:cubicBezTo>
                  <a:pt x="446520" y="38372"/>
                  <a:pt x="439320" y="33821"/>
                  <a:pt x="430926" y="33821"/>
                </a:cubicBezTo>
                <a:cubicBezTo>
                  <a:pt x="421114" y="33821"/>
                  <a:pt x="413951" y="40312"/>
                  <a:pt x="405408" y="43931"/>
                </a:cubicBezTo>
                <a:cubicBezTo>
                  <a:pt x="397014" y="47475"/>
                  <a:pt x="391082" y="43110"/>
                  <a:pt x="385262" y="37253"/>
                </a:cubicBezTo>
                <a:cubicBezTo>
                  <a:pt x="379367" y="31284"/>
                  <a:pt x="373733" y="24792"/>
                  <a:pt x="365675" y="21733"/>
                </a:cubicBezTo>
                <a:cubicBezTo>
                  <a:pt x="358401" y="18973"/>
                  <a:pt x="350416" y="19756"/>
                  <a:pt x="343216" y="22330"/>
                </a:cubicBezTo>
                <a:cubicBezTo>
                  <a:pt x="335494" y="25128"/>
                  <a:pt x="328480" y="29381"/>
                  <a:pt x="321280" y="33224"/>
                </a:cubicBezTo>
                <a:cubicBezTo>
                  <a:pt x="314901" y="36619"/>
                  <a:pt x="307700" y="40387"/>
                  <a:pt x="300238" y="39902"/>
                </a:cubicBezTo>
                <a:cubicBezTo>
                  <a:pt x="291322" y="39342"/>
                  <a:pt x="285428" y="31881"/>
                  <a:pt x="279682" y="25912"/>
                </a:cubicBezTo>
                <a:cubicBezTo>
                  <a:pt x="272968" y="18935"/>
                  <a:pt x="265357" y="13302"/>
                  <a:pt x="255694" y="11175"/>
                </a:cubicBezTo>
                <a:cubicBezTo>
                  <a:pt x="245882" y="9049"/>
                  <a:pt x="235734" y="10242"/>
                  <a:pt x="226781" y="14757"/>
                </a:cubicBezTo>
                <a:cubicBezTo>
                  <a:pt x="218275" y="19047"/>
                  <a:pt x="211447" y="26210"/>
                  <a:pt x="202718" y="30053"/>
                </a:cubicBezTo>
                <a:cubicBezTo>
                  <a:pt x="185221" y="37775"/>
                  <a:pt x="175969" y="14122"/>
                  <a:pt x="163246" y="6810"/>
                </a:cubicBezTo>
                <a:cubicBezTo>
                  <a:pt x="143064" y="-4830"/>
                  <a:pt x="122842" y="11101"/>
                  <a:pt x="106390" y="21696"/>
                </a:cubicBezTo>
                <a:cubicBezTo>
                  <a:pt x="97921" y="27143"/>
                  <a:pt x="86245" y="33597"/>
                  <a:pt x="75836" y="30575"/>
                </a:cubicBezTo>
                <a:cubicBezTo>
                  <a:pt x="65651" y="27628"/>
                  <a:pt x="62293" y="15577"/>
                  <a:pt x="55764" y="8377"/>
                </a:cubicBezTo>
                <a:cubicBezTo>
                  <a:pt x="38417" y="-10650"/>
                  <a:pt x="13533" y="6549"/>
                  <a:pt x="1259" y="22218"/>
                </a:cubicBezTo>
                <a:cubicBezTo>
                  <a:pt x="-3070" y="27963"/>
                  <a:pt x="4803" y="35947"/>
                  <a:pt x="9205" y="30276"/>
                </a:cubicBezTo>
                <a:lnTo>
                  <a:pt x="9205" y="30276"/>
                </a:lnTo>
                <a:close/>
              </a:path>
            </a:pathLst>
          </a:custGeom>
          <a:solidFill>
            <a:srgbClr val="3A393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399" name="Google Shape;3399;p38"/>
          <p:cNvGrpSpPr/>
          <p:nvPr/>
        </p:nvGrpSpPr>
        <p:grpSpPr>
          <a:xfrm>
            <a:off x="4401548" y="1834507"/>
            <a:ext cx="120764" cy="130913"/>
            <a:chOff x="4981287" y="328204"/>
            <a:chExt cx="120764" cy="130913"/>
          </a:xfrm>
        </p:grpSpPr>
        <p:sp>
          <p:nvSpPr>
            <p:cNvPr id="3400" name="Google Shape;3400;p38"/>
            <p:cNvSpPr/>
            <p:nvPr/>
          </p:nvSpPr>
          <p:spPr>
            <a:xfrm>
              <a:off x="4982694" y="331774"/>
              <a:ext cx="118553" cy="115825"/>
            </a:xfrm>
            <a:custGeom>
              <a:rect b="b" l="l" r="r" t="t"/>
              <a:pathLst>
                <a:path extrusionOk="0" h="45377" w="46446">
                  <a:moveTo>
                    <a:pt x="1595" y="9532"/>
                  </a:moveTo>
                  <a:cubicBezTo>
                    <a:pt x="12862" y="21470"/>
                    <a:pt x="24651" y="32886"/>
                    <a:pt x="36925" y="43780"/>
                  </a:cubicBezTo>
                  <a:cubicBezTo>
                    <a:pt x="39126" y="45720"/>
                    <a:pt x="42708" y="46093"/>
                    <a:pt x="44835" y="43780"/>
                  </a:cubicBezTo>
                  <a:cubicBezTo>
                    <a:pt x="46775" y="41653"/>
                    <a:pt x="47185" y="37960"/>
                    <a:pt x="44835" y="35871"/>
                  </a:cubicBezTo>
                  <a:cubicBezTo>
                    <a:pt x="32560" y="24977"/>
                    <a:pt x="20772" y="13524"/>
                    <a:pt x="9505" y="1623"/>
                  </a:cubicBezTo>
                  <a:cubicBezTo>
                    <a:pt x="7490" y="-503"/>
                    <a:pt x="3610" y="-578"/>
                    <a:pt x="1595" y="1623"/>
                  </a:cubicBezTo>
                  <a:cubicBezTo>
                    <a:pt x="-494" y="3899"/>
                    <a:pt x="-569" y="7256"/>
                    <a:pt x="1595" y="9532"/>
                  </a:cubicBezTo>
                  <a:lnTo>
                    <a:pt x="1595" y="9532"/>
                  </a:lnTo>
                  <a:close/>
                </a:path>
              </a:pathLst>
            </a:custGeom>
            <a:solidFill>
              <a:srgbClr val="3A393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01" name="Google Shape;3401;p38"/>
            <p:cNvSpPr/>
            <p:nvPr/>
          </p:nvSpPr>
          <p:spPr>
            <a:xfrm>
              <a:off x="4981287" y="328204"/>
              <a:ext cx="120764" cy="130913"/>
            </a:xfrm>
            <a:custGeom>
              <a:rect b="b" l="l" r="r" t="t"/>
              <a:pathLst>
                <a:path extrusionOk="0" h="51288" w="47312">
                  <a:moveTo>
                    <a:pt x="37735" y="1649"/>
                  </a:moveTo>
                  <a:cubicBezTo>
                    <a:pt x="24977" y="14333"/>
                    <a:pt x="12889" y="27726"/>
                    <a:pt x="1585" y="41754"/>
                  </a:cubicBezTo>
                  <a:cubicBezTo>
                    <a:pt x="-318" y="44104"/>
                    <a:pt x="-729" y="47387"/>
                    <a:pt x="1585" y="49663"/>
                  </a:cubicBezTo>
                  <a:cubicBezTo>
                    <a:pt x="3562" y="51640"/>
                    <a:pt x="7591" y="52013"/>
                    <a:pt x="9493" y="49663"/>
                  </a:cubicBezTo>
                  <a:cubicBezTo>
                    <a:pt x="20798" y="35635"/>
                    <a:pt x="32885" y="22279"/>
                    <a:pt x="45644" y="9558"/>
                  </a:cubicBezTo>
                  <a:cubicBezTo>
                    <a:pt x="50793" y="4483"/>
                    <a:pt x="42846" y="-3463"/>
                    <a:pt x="37735" y="1649"/>
                  </a:cubicBezTo>
                  <a:lnTo>
                    <a:pt x="37735" y="1649"/>
                  </a:lnTo>
                  <a:close/>
                </a:path>
              </a:pathLst>
            </a:custGeom>
            <a:solidFill>
              <a:srgbClr val="3A393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402" name="Google Shape;3402;p38"/>
          <p:cNvGrpSpPr/>
          <p:nvPr/>
        </p:nvGrpSpPr>
        <p:grpSpPr>
          <a:xfrm>
            <a:off x="9969559" y="3749922"/>
            <a:ext cx="3012529" cy="3041786"/>
            <a:chOff x="9969559" y="3749922"/>
            <a:chExt cx="3012529" cy="3041786"/>
          </a:xfrm>
        </p:grpSpPr>
        <p:grpSp>
          <p:nvGrpSpPr>
            <p:cNvPr id="3403" name="Google Shape;3403;p38"/>
            <p:cNvGrpSpPr/>
            <p:nvPr/>
          </p:nvGrpSpPr>
          <p:grpSpPr>
            <a:xfrm>
              <a:off x="9969559" y="3749922"/>
              <a:ext cx="3012529" cy="3041786"/>
              <a:chOff x="7943659" y="3498134"/>
              <a:chExt cx="3012529" cy="3041786"/>
            </a:xfrm>
          </p:grpSpPr>
          <p:grpSp>
            <p:nvGrpSpPr>
              <p:cNvPr id="3404" name="Google Shape;3404;p38"/>
              <p:cNvGrpSpPr/>
              <p:nvPr/>
            </p:nvGrpSpPr>
            <p:grpSpPr>
              <a:xfrm rot="-4134073">
                <a:off x="8266521" y="3861127"/>
                <a:ext cx="2366805" cy="2315781"/>
                <a:chOff x="-791626" y="5425125"/>
                <a:chExt cx="2937916" cy="2874579"/>
              </a:xfrm>
            </p:grpSpPr>
            <p:sp>
              <p:nvSpPr>
                <p:cNvPr id="3405" name="Google Shape;3405;p38"/>
                <p:cNvSpPr/>
                <p:nvPr/>
              </p:nvSpPr>
              <p:spPr>
                <a:xfrm>
                  <a:off x="1862553" y="5425125"/>
                  <a:ext cx="283737" cy="362996"/>
                </a:xfrm>
                <a:custGeom>
                  <a:rect b="b" l="l" r="r" t="t"/>
                  <a:pathLst>
                    <a:path extrusionOk="0" h="399996" w="312658">
                      <a:moveTo>
                        <a:pt x="177360" y="11814"/>
                      </a:moveTo>
                      <a:cubicBezTo>
                        <a:pt x="187113" y="5160"/>
                        <a:pt x="198067" y="-2239"/>
                        <a:pt x="207987" y="640"/>
                      </a:cubicBezTo>
                      <a:cubicBezTo>
                        <a:pt x="222343" y="3434"/>
                        <a:pt x="230723" y="17014"/>
                        <a:pt x="236881" y="29086"/>
                      </a:cubicBezTo>
                      <a:cubicBezTo>
                        <a:pt x="253704" y="65137"/>
                        <a:pt x="259617" y="105042"/>
                        <a:pt x="275217" y="141582"/>
                      </a:cubicBezTo>
                      <a:cubicBezTo>
                        <a:pt x="291080" y="181141"/>
                        <a:pt x="312450" y="220393"/>
                        <a:pt x="312634" y="264091"/>
                      </a:cubicBezTo>
                      <a:cubicBezTo>
                        <a:pt x="313266" y="290110"/>
                        <a:pt x="301582" y="315272"/>
                        <a:pt x="283434" y="333522"/>
                      </a:cubicBezTo>
                      <a:cubicBezTo>
                        <a:pt x="261840" y="356645"/>
                        <a:pt x="233578" y="371898"/>
                        <a:pt x="210720" y="393573"/>
                      </a:cubicBezTo>
                      <a:cubicBezTo>
                        <a:pt x="208640" y="395164"/>
                        <a:pt x="207906" y="397631"/>
                        <a:pt x="207111" y="399996"/>
                      </a:cubicBezTo>
                      <a:cubicBezTo>
                        <a:pt x="200586" y="387191"/>
                        <a:pt x="189004" y="378239"/>
                        <a:pt x="179359" y="367962"/>
                      </a:cubicBezTo>
                      <a:cubicBezTo>
                        <a:pt x="118818" y="306259"/>
                        <a:pt x="61826" y="241172"/>
                        <a:pt x="0" y="180733"/>
                      </a:cubicBezTo>
                      <a:lnTo>
                        <a:pt x="2468" y="182079"/>
                      </a:lnTo>
                      <a:cubicBezTo>
                        <a:pt x="12948" y="164400"/>
                        <a:pt x="32197" y="155468"/>
                        <a:pt x="46023" y="140950"/>
                      </a:cubicBezTo>
                      <a:cubicBezTo>
                        <a:pt x="56707" y="131856"/>
                        <a:pt x="63742" y="119152"/>
                        <a:pt x="75365" y="111139"/>
                      </a:cubicBezTo>
                      <a:cubicBezTo>
                        <a:pt x="83216" y="104858"/>
                        <a:pt x="88701" y="96070"/>
                        <a:pt x="96877" y="90136"/>
                      </a:cubicBezTo>
                      <a:cubicBezTo>
                        <a:pt x="111702" y="80104"/>
                        <a:pt x="124303" y="67196"/>
                        <a:pt x="136456" y="54146"/>
                      </a:cubicBezTo>
                      <a:cubicBezTo>
                        <a:pt x="140840" y="49680"/>
                        <a:pt x="144062" y="43950"/>
                        <a:pt x="149466" y="40566"/>
                      </a:cubicBezTo>
                      <a:cubicBezTo>
                        <a:pt x="161150" y="33633"/>
                        <a:pt x="168654" y="21867"/>
                        <a:pt x="177360" y="11814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  <a:effectLst>
                  <a:outerShdw blurRad="57150" rotWithShape="0" algn="bl" dir="1560000" dist="123825">
                    <a:srgbClr val="000000">
                      <a:alpha val="24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3406" name="Google Shape;3406;p38"/>
                <p:cNvGrpSpPr/>
                <p:nvPr/>
              </p:nvGrpSpPr>
              <p:grpSpPr>
                <a:xfrm>
                  <a:off x="-791626" y="5556610"/>
                  <a:ext cx="2882348" cy="2743094"/>
                  <a:chOff x="6071039" y="4021724"/>
                  <a:chExt cx="2882348" cy="2743094"/>
                </a:xfrm>
              </p:grpSpPr>
              <p:sp>
                <p:nvSpPr>
                  <p:cNvPr id="3407" name="Google Shape;3407;p38"/>
                  <p:cNvSpPr/>
                  <p:nvPr/>
                </p:nvSpPr>
                <p:spPr>
                  <a:xfrm>
                    <a:off x="6071039" y="4430249"/>
                    <a:ext cx="2434817" cy="2334569"/>
                  </a:xfrm>
                  <a:custGeom>
                    <a:rect b="b" l="l" r="r" t="t"/>
                    <a:pathLst>
                      <a:path extrusionOk="0" h="2334569" w="2434817">
                        <a:moveTo>
                          <a:pt x="1716207" y="12160"/>
                        </a:moveTo>
                        <a:cubicBezTo>
                          <a:pt x="1731725" y="-3337"/>
                          <a:pt x="1757866" y="-3541"/>
                          <a:pt x="1775362" y="8816"/>
                        </a:cubicBezTo>
                        <a:cubicBezTo>
                          <a:pt x="1822526" y="57468"/>
                          <a:pt x="1869241" y="106549"/>
                          <a:pt x="1915753" y="155834"/>
                        </a:cubicBezTo>
                        <a:cubicBezTo>
                          <a:pt x="2017463" y="262520"/>
                          <a:pt x="2118520" y="369796"/>
                          <a:pt x="2220271" y="476441"/>
                        </a:cubicBezTo>
                        <a:cubicBezTo>
                          <a:pt x="2233076" y="491041"/>
                          <a:pt x="2247493" y="504152"/>
                          <a:pt x="2260237" y="518833"/>
                        </a:cubicBezTo>
                        <a:cubicBezTo>
                          <a:pt x="2284706" y="543975"/>
                          <a:pt x="2308380" y="569851"/>
                          <a:pt x="2332870" y="594973"/>
                        </a:cubicBezTo>
                        <a:cubicBezTo>
                          <a:pt x="2345859" y="609838"/>
                          <a:pt x="2360438" y="623215"/>
                          <a:pt x="2373447" y="638059"/>
                        </a:cubicBezTo>
                        <a:cubicBezTo>
                          <a:pt x="2386824" y="652516"/>
                          <a:pt x="2401016" y="666199"/>
                          <a:pt x="2414087" y="680962"/>
                        </a:cubicBezTo>
                        <a:cubicBezTo>
                          <a:pt x="2419286" y="687181"/>
                          <a:pt x="2426403" y="691952"/>
                          <a:pt x="2430236" y="699252"/>
                        </a:cubicBezTo>
                        <a:cubicBezTo>
                          <a:pt x="2428585" y="706287"/>
                          <a:pt x="2434559" y="711935"/>
                          <a:pt x="2434579" y="718848"/>
                        </a:cubicBezTo>
                        <a:cubicBezTo>
                          <a:pt x="2436455" y="733550"/>
                          <a:pt x="2426933" y="746233"/>
                          <a:pt x="2417533" y="756408"/>
                        </a:cubicBezTo>
                        <a:cubicBezTo>
                          <a:pt x="2407256" y="766563"/>
                          <a:pt x="2395796" y="775453"/>
                          <a:pt x="2384193" y="784038"/>
                        </a:cubicBezTo>
                        <a:cubicBezTo>
                          <a:pt x="2352751" y="806570"/>
                          <a:pt x="2325447" y="834159"/>
                          <a:pt x="2296146" y="859280"/>
                        </a:cubicBezTo>
                        <a:cubicBezTo>
                          <a:pt x="1881945" y="1226765"/>
                          <a:pt x="1458181" y="1583301"/>
                          <a:pt x="1040412" y="1946728"/>
                        </a:cubicBezTo>
                        <a:cubicBezTo>
                          <a:pt x="984031" y="1996237"/>
                          <a:pt x="926936" y="2044951"/>
                          <a:pt x="871412" y="2095439"/>
                        </a:cubicBezTo>
                        <a:cubicBezTo>
                          <a:pt x="812237" y="2149883"/>
                          <a:pt x="754837" y="2206406"/>
                          <a:pt x="692237" y="2256996"/>
                        </a:cubicBezTo>
                        <a:cubicBezTo>
                          <a:pt x="662935" y="2280099"/>
                          <a:pt x="633083" y="2303671"/>
                          <a:pt x="598092" y="2317618"/>
                        </a:cubicBezTo>
                        <a:cubicBezTo>
                          <a:pt x="560267" y="2333238"/>
                          <a:pt x="518159" y="2338254"/>
                          <a:pt x="477724" y="2331872"/>
                        </a:cubicBezTo>
                        <a:cubicBezTo>
                          <a:pt x="430519" y="2324898"/>
                          <a:pt x="386210" y="2304915"/>
                          <a:pt x="345979" y="2279814"/>
                        </a:cubicBezTo>
                        <a:cubicBezTo>
                          <a:pt x="284459" y="2241275"/>
                          <a:pt x="231443" y="2190828"/>
                          <a:pt x="182321" y="2137750"/>
                        </a:cubicBezTo>
                        <a:cubicBezTo>
                          <a:pt x="132282" y="2082552"/>
                          <a:pt x="80917" y="2027313"/>
                          <a:pt x="43867" y="1962184"/>
                        </a:cubicBezTo>
                        <a:cubicBezTo>
                          <a:pt x="23802" y="1926847"/>
                          <a:pt x="8488" y="1888573"/>
                          <a:pt x="414" y="1848688"/>
                        </a:cubicBezTo>
                        <a:cubicBezTo>
                          <a:pt x="-361" y="1835088"/>
                          <a:pt x="210" y="1821426"/>
                          <a:pt x="108" y="1807825"/>
                        </a:cubicBezTo>
                        <a:cubicBezTo>
                          <a:pt x="4023" y="1766227"/>
                          <a:pt x="18704" y="1726119"/>
                          <a:pt x="39870" y="1690251"/>
                        </a:cubicBezTo>
                        <a:cubicBezTo>
                          <a:pt x="43989" y="1683563"/>
                          <a:pt x="47292" y="1676140"/>
                          <a:pt x="53267" y="1670859"/>
                        </a:cubicBezTo>
                        <a:cubicBezTo>
                          <a:pt x="79510" y="1646839"/>
                          <a:pt x="105264" y="1622268"/>
                          <a:pt x="129325" y="1596065"/>
                        </a:cubicBezTo>
                        <a:cubicBezTo>
                          <a:pt x="138114" y="1587195"/>
                          <a:pt x="145781" y="1577224"/>
                          <a:pt x="155527" y="1569374"/>
                        </a:cubicBezTo>
                        <a:cubicBezTo>
                          <a:pt x="167028" y="1559871"/>
                          <a:pt x="177713" y="1549390"/>
                          <a:pt x="187296" y="1537951"/>
                        </a:cubicBezTo>
                        <a:cubicBezTo>
                          <a:pt x="196962" y="1525859"/>
                          <a:pt x="209747" y="1516908"/>
                          <a:pt x="220574" y="1505938"/>
                        </a:cubicBezTo>
                        <a:cubicBezTo>
                          <a:pt x="233849" y="1493356"/>
                          <a:pt x="244717" y="1478491"/>
                          <a:pt x="258094" y="1465992"/>
                        </a:cubicBezTo>
                        <a:cubicBezTo>
                          <a:pt x="482638" y="1244648"/>
                          <a:pt x="705205" y="1021286"/>
                          <a:pt x="927793" y="797965"/>
                        </a:cubicBezTo>
                        <a:cubicBezTo>
                          <a:pt x="1041982" y="683755"/>
                          <a:pt x="1156212" y="569607"/>
                          <a:pt x="1271013" y="456029"/>
                        </a:cubicBezTo>
                        <a:cubicBezTo>
                          <a:pt x="1321664" y="405358"/>
                          <a:pt x="1373028" y="355461"/>
                          <a:pt x="1424210" y="305340"/>
                        </a:cubicBezTo>
                        <a:cubicBezTo>
                          <a:pt x="1522922" y="209014"/>
                          <a:pt x="1620023" y="111015"/>
                          <a:pt x="1716207" y="12160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  <a:effectLst>
                    <a:outerShdw blurRad="57150" rotWithShape="0" algn="bl" dir="1560000" dist="123825">
                      <a:srgbClr val="000000">
                        <a:alpha val="24000"/>
                      </a:srgbClr>
                    </a:outerShdw>
                  </a:effectLst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408" name="Google Shape;3408;p38"/>
                  <p:cNvSpPr/>
                  <p:nvPr/>
                </p:nvSpPr>
                <p:spPr>
                  <a:xfrm>
                    <a:off x="7842737" y="4021724"/>
                    <a:ext cx="1110650" cy="1111462"/>
                  </a:xfrm>
                  <a:custGeom>
                    <a:rect b="b" l="l" r="r" t="t"/>
                    <a:pathLst>
                      <a:path extrusionOk="0" h="1111462" w="1110650">
                        <a:moveTo>
                          <a:pt x="845135" y="16231"/>
                        </a:moveTo>
                        <a:cubicBezTo>
                          <a:pt x="861550" y="7911"/>
                          <a:pt x="879270" y="-1346"/>
                          <a:pt x="898192" y="163"/>
                        </a:cubicBezTo>
                        <a:cubicBezTo>
                          <a:pt x="960017" y="60602"/>
                          <a:pt x="1017010" y="125689"/>
                          <a:pt x="1077551" y="187392"/>
                        </a:cubicBezTo>
                        <a:cubicBezTo>
                          <a:pt x="1087196" y="197669"/>
                          <a:pt x="1098778" y="206621"/>
                          <a:pt x="1105303" y="219426"/>
                        </a:cubicBezTo>
                        <a:cubicBezTo>
                          <a:pt x="1110849" y="227297"/>
                          <a:pt x="1112399" y="237982"/>
                          <a:pt x="1108443" y="246873"/>
                        </a:cubicBezTo>
                        <a:cubicBezTo>
                          <a:pt x="1102774" y="259515"/>
                          <a:pt x="1092069" y="268772"/>
                          <a:pt x="1082139" y="278010"/>
                        </a:cubicBezTo>
                        <a:cubicBezTo>
                          <a:pt x="1051348" y="304864"/>
                          <a:pt x="1021537" y="333269"/>
                          <a:pt x="997088" y="366139"/>
                        </a:cubicBezTo>
                        <a:cubicBezTo>
                          <a:pt x="903983" y="494643"/>
                          <a:pt x="836183" y="643619"/>
                          <a:pt x="813814" y="801465"/>
                        </a:cubicBezTo>
                        <a:cubicBezTo>
                          <a:pt x="811796" y="814882"/>
                          <a:pt x="810450" y="828401"/>
                          <a:pt x="808941" y="841880"/>
                        </a:cubicBezTo>
                        <a:cubicBezTo>
                          <a:pt x="806678" y="859436"/>
                          <a:pt x="800928" y="876932"/>
                          <a:pt x="803476" y="894794"/>
                        </a:cubicBezTo>
                        <a:cubicBezTo>
                          <a:pt x="806963" y="916531"/>
                          <a:pt x="811225" y="938227"/>
                          <a:pt x="812530" y="960249"/>
                        </a:cubicBezTo>
                        <a:cubicBezTo>
                          <a:pt x="813182" y="973585"/>
                          <a:pt x="811021" y="987410"/>
                          <a:pt x="804312" y="999134"/>
                        </a:cubicBezTo>
                        <a:cubicBezTo>
                          <a:pt x="795707" y="1014407"/>
                          <a:pt x="782290" y="1026071"/>
                          <a:pt x="770443" y="1038713"/>
                        </a:cubicBezTo>
                        <a:cubicBezTo>
                          <a:pt x="751765" y="1058024"/>
                          <a:pt x="736125" y="1080535"/>
                          <a:pt x="714266" y="1096562"/>
                        </a:cubicBezTo>
                        <a:cubicBezTo>
                          <a:pt x="698810" y="1108063"/>
                          <a:pt x="677155" y="1116688"/>
                          <a:pt x="658538" y="1107777"/>
                        </a:cubicBezTo>
                        <a:cubicBezTo>
                          <a:pt x="654704" y="1100477"/>
                          <a:pt x="647588" y="1095706"/>
                          <a:pt x="642388" y="1089487"/>
                        </a:cubicBezTo>
                        <a:cubicBezTo>
                          <a:pt x="629317" y="1074724"/>
                          <a:pt x="615125" y="1061041"/>
                          <a:pt x="601749" y="1046584"/>
                        </a:cubicBezTo>
                        <a:cubicBezTo>
                          <a:pt x="588740" y="1031740"/>
                          <a:pt x="574160" y="1018363"/>
                          <a:pt x="561171" y="1003498"/>
                        </a:cubicBezTo>
                        <a:cubicBezTo>
                          <a:pt x="536682" y="978376"/>
                          <a:pt x="513008" y="952500"/>
                          <a:pt x="488539" y="927358"/>
                        </a:cubicBezTo>
                        <a:cubicBezTo>
                          <a:pt x="475794" y="912677"/>
                          <a:pt x="461378" y="899566"/>
                          <a:pt x="448572" y="884966"/>
                        </a:cubicBezTo>
                        <a:cubicBezTo>
                          <a:pt x="346822" y="778321"/>
                          <a:pt x="245764" y="671045"/>
                          <a:pt x="144054" y="564359"/>
                        </a:cubicBezTo>
                        <a:cubicBezTo>
                          <a:pt x="97543" y="515074"/>
                          <a:pt x="50827" y="465993"/>
                          <a:pt x="3663" y="417341"/>
                        </a:cubicBezTo>
                        <a:cubicBezTo>
                          <a:pt x="-1557" y="406941"/>
                          <a:pt x="-904" y="394462"/>
                          <a:pt x="3765" y="384022"/>
                        </a:cubicBezTo>
                        <a:cubicBezTo>
                          <a:pt x="11065" y="367424"/>
                          <a:pt x="24176" y="354353"/>
                          <a:pt x="37410" y="342322"/>
                        </a:cubicBezTo>
                        <a:cubicBezTo>
                          <a:pt x="55109" y="325949"/>
                          <a:pt x="75480" y="312695"/>
                          <a:pt x="92690" y="295750"/>
                        </a:cubicBezTo>
                        <a:cubicBezTo>
                          <a:pt x="106107" y="283107"/>
                          <a:pt x="123582" y="275318"/>
                          <a:pt x="141608" y="272035"/>
                        </a:cubicBezTo>
                        <a:cubicBezTo>
                          <a:pt x="165016" y="267631"/>
                          <a:pt x="188935" y="269364"/>
                          <a:pt x="212547" y="270587"/>
                        </a:cubicBezTo>
                        <a:cubicBezTo>
                          <a:pt x="256307" y="273993"/>
                          <a:pt x="300208" y="269629"/>
                          <a:pt x="343620" y="264266"/>
                        </a:cubicBezTo>
                        <a:cubicBezTo>
                          <a:pt x="434360" y="252093"/>
                          <a:pt x="523529" y="225972"/>
                          <a:pt x="605154" y="184252"/>
                        </a:cubicBezTo>
                        <a:cubicBezTo>
                          <a:pt x="643815" y="164595"/>
                          <a:pt x="680723" y="141329"/>
                          <a:pt x="714490" y="114046"/>
                        </a:cubicBezTo>
                        <a:cubicBezTo>
                          <a:pt x="755721" y="78566"/>
                          <a:pt x="797359" y="42760"/>
                          <a:pt x="845135" y="16231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  <a:effectLst>
                    <a:outerShdw blurRad="57150" rotWithShape="0" algn="bl" dir="1560000" dist="123825">
                      <a:srgbClr val="000000">
                        <a:alpha val="24000"/>
                      </a:srgbClr>
                    </a:outerShdw>
                  </a:effectLst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  <p:grpSp>
            <p:nvGrpSpPr>
              <p:cNvPr id="3409" name="Google Shape;3409;p38"/>
              <p:cNvGrpSpPr/>
              <p:nvPr/>
            </p:nvGrpSpPr>
            <p:grpSpPr>
              <a:xfrm rot="-4134073">
                <a:off x="8266521" y="3861147"/>
                <a:ext cx="2366805" cy="2315781"/>
                <a:chOff x="-791626" y="5425125"/>
                <a:chExt cx="2937916" cy="2874579"/>
              </a:xfrm>
            </p:grpSpPr>
            <p:sp>
              <p:nvSpPr>
                <p:cNvPr id="3410" name="Google Shape;3410;p38"/>
                <p:cNvSpPr/>
                <p:nvPr/>
              </p:nvSpPr>
              <p:spPr>
                <a:xfrm>
                  <a:off x="1862553" y="5425125"/>
                  <a:ext cx="283737" cy="362996"/>
                </a:xfrm>
                <a:custGeom>
                  <a:rect b="b" l="l" r="r" t="t"/>
                  <a:pathLst>
                    <a:path extrusionOk="0" h="399996" w="312658">
                      <a:moveTo>
                        <a:pt x="177360" y="11814"/>
                      </a:moveTo>
                      <a:cubicBezTo>
                        <a:pt x="187113" y="5160"/>
                        <a:pt x="198067" y="-2239"/>
                        <a:pt x="207987" y="640"/>
                      </a:cubicBezTo>
                      <a:cubicBezTo>
                        <a:pt x="222343" y="3434"/>
                        <a:pt x="230723" y="17014"/>
                        <a:pt x="236881" y="29086"/>
                      </a:cubicBezTo>
                      <a:cubicBezTo>
                        <a:pt x="253704" y="65137"/>
                        <a:pt x="259617" y="105042"/>
                        <a:pt x="275217" y="141582"/>
                      </a:cubicBezTo>
                      <a:cubicBezTo>
                        <a:pt x="291080" y="181141"/>
                        <a:pt x="312450" y="220393"/>
                        <a:pt x="312634" y="264091"/>
                      </a:cubicBezTo>
                      <a:cubicBezTo>
                        <a:pt x="313266" y="290110"/>
                        <a:pt x="301582" y="315272"/>
                        <a:pt x="283434" y="333522"/>
                      </a:cubicBezTo>
                      <a:cubicBezTo>
                        <a:pt x="261840" y="356645"/>
                        <a:pt x="233578" y="371898"/>
                        <a:pt x="210720" y="393573"/>
                      </a:cubicBezTo>
                      <a:cubicBezTo>
                        <a:pt x="208640" y="395164"/>
                        <a:pt x="207906" y="397631"/>
                        <a:pt x="207111" y="399996"/>
                      </a:cubicBezTo>
                      <a:cubicBezTo>
                        <a:pt x="200586" y="387191"/>
                        <a:pt x="189004" y="378239"/>
                        <a:pt x="179359" y="367962"/>
                      </a:cubicBezTo>
                      <a:cubicBezTo>
                        <a:pt x="118818" y="306259"/>
                        <a:pt x="61826" y="241172"/>
                        <a:pt x="0" y="180733"/>
                      </a:cubicBezTo>
                      <a:lnTo>
                        <a:pt x="2468" y="182079"/>
                      </a:lnTo>
                      <a:cubicBezTo>
                        <a:pt x="12948" y="164400"/>
                        <a:pt x="32197" y="155468"/>
                        <a:pt x="46023" y="140950"/>
                      </a:cubicBezTo>
                      <a:cubicBezTo>
                        <a:pt x="56707" y="131856"/>
                        <a:pt x="63742" y="119152"/>
                        <a:pt x="75365" y="111139"/>
                      </a:cubicBezTo>
                      <a:cubicBezTo>
                        <a:pt x="83216" y="104858"/>
                        <a:pt x="88701" y="96070"/>
                        <a:pt x="96877" y="90136"/>
                      </a:cubicBezTo>
                      <a:cubicBezTo>
                        <a:pt x="111702" y="80104"/>
                        <a:pt x="124303" y="67196"/>
                        <a:pt x="136456" y="54146"/>
                      </a:cubicBezTo>
                      <a:cubicBezTo>
                        <a:pt x="140840" y="49680"/>
                        <a:pt x="144062" y="43950"/>
                        <a:pt x="149466" y="40566"/>
                      </a:cubicBezTo>
                      <a:cubicBezTo>
                        <a:pt x="161150" y="33633"/>
                        <a:pt x="168654" y="21867"/>
                        <a:pt x="177360" y="11814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3411" name="Google Shape;3411;p38"/>
                <p:cNvGrpSpPr/>
                <p:nvPr/>
              </p:nvGrpSpPr>
              <p:grpSpPr>
                <a:xfrm>
                  <a:off x="-791626" y="5556610"/>
                  <a:ext cx="2882348" cy="2743094"/>
                  <a:chOff x="6071039" y="4021724"/>
                  <a:chExt cx="2882348" cy="2743094"/>
                </a:xfrm>
              </p:grpSpPr>
              <p:sp>
                <p:nvSpPr>
                  <p:cNvPr id="3412" name="Google Shape;3412;p38"/>
                  <p:cNvSpPr/>
                  <p:nvPr/>
                </p:nvSpPr>
                <p:spPr>
                  <a:xfrm>
                    <a:off x="6071039" y="4430249"/>
                    <a:ext cx="2434817" cy="2334569"/>
                  </a:xfrm>
                  <a:custGeom>
                    <a:rect b="b" l="l" r="r" t="t"/>
                    <a:pathLst>
                      <a:path extrusionOk="0" h="2334569" w="2434817">
                        <a:moveTo>
                          <a:pt x="1716207" y="12160"/>
                        </a:moveTo>
                        <a:cubicBezTo>
                          <a:pt x="1731725" y="-3337"/>
                          <a:pt x="1757866" y="-3541"/>
                          <a:pt x="1775362" y="8816"/>
                        </a:cubicBezTo>
                        <a:cubicBezTo>
                          <a:pt x="1822526" y="57468"/>
                          <a:pt x="1869241" y="106549"/>
                          <a:pt x="1915753" y="155834"/>
                        </a:cubicBezTo>
                        <a:cubicBezTo>
                          <a:pt x="2017463" y="262520"/>
                          <a:pt x="2118520" y="369796"/>
                          <a:pt x="2220271" y="476441"/>
                        </a:cubicBezTo>
                        <a:cubicBezTo>
                          <a:pt x="2233076" y="491041"/>
                          <a:pt x="2247493" y="504152"/>
                          <a:pt x="2260237" y="518833"/>
                        </a:cubicBezTo>
                        <a:cubicBezTo>
                          <a:pt x="2284706" y="543975"/>
                          <a:pt x="2308380" y="569851"/>
                          <a:pt x="2332870" y="594973"/>
                        </a:cubicBezTo>
                        <a:cubicBezTo>
                          <a:pt x="2345859" y="609838"/>
                          <a:pt x="2360438" y="623215"/>
                          <a:pt x="2373447" y="638059"/>
                        </a:cubicBezTo>
                        <a:cubicBezTo>
                          <a:pt x="2386824" y="652516"/>
                          <a:pt x="2401016" y="666199"/>
                          <a:pt x="2414087" y="680962"/>
                        </a:cubicBezTo>
                        <a:cubicBezTo>
                          <a:pt x="2419286" y="687181"/>
                          <a:pt x="2426403" y="691952"/>
                          <a:pt x="2430236" y="699252"/>
                        </a:cubicBezTo>
                        <a:cubicBezTo>
                          <a:pt x="2428585" y="706287"/>
                          <a:pt x="2434559" y="711935"/>
                          <a:pt x="2434579" y="718848"/>
                        </a:cubicBezTo>
                        <a:cubicBezTo>
                          <a:pt x="2436455" y="733550"/>
                          <a:pt x="2426933" y="746233"/>
                          <a:pt x="2417533" y="756408"/>
                        </a:cubicBezTo>
                        <a:cubicBezTo>
                          <a:pt x="2407256" y="766563"/>
                          <a:pt x="2395796" y="775453"/>
                          <a:pt x="2384193" y="784038"/>
                        </a:cubicBezTo>
                        <a:cubicBezTo>
                          <a:pt x="2352751" y="806570"/>
                          <a:pt x="2325447" y="834159"/>
                          <a:pt x="2296146" y="859280"/>
                        </a:cubicBezTo>
                        <a:cubicBezTo>
                          <a:pt x="1881945" y="1226765"/>
                          <a:pt x="1458181" y="1583301"/>
                          <a:pt x="1040412" y="1946728"/>
                        </a:cubicBezTo>
                        <a:cubicBezTo>
                          <a:pt x="984031" y="1996237"/>
                          <a:pt x="926936" y="2044951"/>
                          <a:pt x="871412" y="2095439"/>
                        </a:cubicBezTo>
                        <a:cubicBezTo>
                          <a:pt x="812237" y="2149883"/>
                          <a:pt x="754837" y="2206406"/>
                          <a:pt x="692237" y="2256996"/>
                        </a:cubicBezTo>
                        <a:cubicBezTo>
                          <a:pt x="662935" y="2280099"/>
                          <a:pt x="633083" y="2303671"/>
                          <a:pt x="598092" y="2317618"/>
                        </a:cubicBezTo>
                        <a:cubicBezTo>
                          <a:pt x="560267" y="2333238"/>
                          <a:pt x="518159" y="2338254"/>
                          <a:pt x="477724" y="2331872"/>
                        </a:cubicBezTo>
                        <a:cubicBezTo>
                          <a:pt x="430519" y="2324898"/>
                          <a:pt x="386210" y="2304915"/>
                          <a:pt x="345979" y="2279814"/>
                        </a:cubicBezTo>
                        <a:cubicBezTo>
                          <a:pt x="284459" y="2241275"/>
                          <a:pt x="231443" y="2190828"/>
                          <a:pt x="182321" y="2137750"/>
                        </a:cubicBezTo>
                        <a:cubicBezTo>
                          <a:pt x="132282" y="2082552"/>
                          <a:pt x="80917" y="2027313"/>
                          <a:pt x="43867" y="1962184"/>
                        </a:cubicBezTo>
                        <a:cubicBezTo>
                          <a:pt x="23802" y="1926847"/>
                          <a:pt x="8488" y="1888573"/>
                          <a:pt x="414" y="1848688"/>
                        </a:cubicBezTo>
                        <a:cubicBezTo>
                          <a:pt x="-361" y="1835088"/>
                          <a:pt x="210" y="1821426"/>
                          <a:pt x="108" y="1807825"/>
                        </a:cubicBezTo>
                        <a:cubicBezTo>
                          <a:pt x="4023" y="1766227"/>
                          <a:pt x="18704" y="1726119"/>
                          <a:pt x="39870" y="1690251"/>
                        </a:cubicBezTo>
                        <a:cubicBezTo>
                          <a:pt x="43989" y="1683563"/>
                          <a:pt x="47292" y="1676140"/>
                          <a:pt x="53267" y="1670859"/>
                        </a:cubicBezTo>
                        <a:cubicBezTo>
                          <a:pt x="79510" y="1646839"/>
                          <a:pt x="105264" y="1622268"/>
                          <a:pt x="129325" y="1596065"/>
                        </a:cubicBezTo>
                        <a:cubicBezTo>
                          <a:pt x="138114" y="1587195"/>
                          <a:pt x="145781" y="1577224"/>
                          <a:pt x="155527" y="1569374"/>
                        </a:cubicBezTo>
                        <a:cubicBezTo>
                          <a:pt x="167028" y="1559871"/>
                          <a:pt x="177713" y="1549390"/>
                          <a:pt x="187296" y="1537951"/>
                        </a:cubicBezTo>
                        <a:cubicBezTo>
                          <a:pt x="196962" y="1525859"/>
                          <a:pt x="209747" y="1516908"/>
                          <a:pt x="220574" y="1505938"/>
                        </a:cubicBezTo>
                        <a:cubicBezTo>
                          <a:pt x="233849" y="1493356"/>
                          <a:pt x="244717" y="1478491"/>
                          <a:pt x="258094" y="1465992"/>
                        </a:cubicBezTo>
                        <a:cubicBezTo>
                          <a:pt x="482638" y="1244648"/>
                          <a:pt x="705205" y="1021286"/>
                          <a:pt x="927793" y="797965"/>
                        </a:cubicBezTo>
                        <a:cubicBezTo>
                          <a:pt x="1041982" y="683755"/>
                          <a:pt x="1156212" y="569607"/>
                          <a:pt x="1271013" y="456029"/>
                        </a:cubicBezTo>
                        <a:cubicBezTo>
                          <a:pt x="1321664" y="405358"/>
                          <a:pt x="1373028" y="355461"/>
                          <a:pt x="1424210" y="305340"/>
                        </a:cubicBezTo>
                        <a:cubicBezTo>
                          <a:pt x="1522922" y="209014"/>
                          <a:pt x="1620023" y="111015"/>
                          <a:pt x="1716207" y="12160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413" name="Google Shape;3413;p38"/>
                  <p:cNvSpPr/>
                  <p:nvPr/>
                </p:nvSpPr>
                <p:spPr>
                  <a:xfrm>
                    <a:off x="7842737" y="4021724"/>
                    <a:ext cx="1110650" cy="1111462"/>
                  </a:xfrm>
                  <a:custGeom>
                    <a:rect b="b" l="l" r="r" t="t"/>
                    <a:pathLst>
                      <a:path extrusionOk="0" h="1111462" w="1110650">
                        <a:moveTo>
                          <a:pt x="845135" y="16231"/>
                        </a:moveTo>
                        <a:cubicBezTo>
                          <a:pt x="861550" y="7911"/>
                          <a:pt x="879270" y="-1346"/>
                          <a:pt x="898192" y="163"/>
                        </a:cubicBezTo>
                        <a:cubicBezTo>
                          <a:pt x="960017" y="60602"/>
                          <a:pt x="1017010" y="125689"/>
                          <a:pt x="1077551" y="187392"/>
                        </a:cubicBezTo>
                        <a:cubicBezTo>
                          <a:pt x="1087196" y="197669"/>
                          <a:pt x="1098778" y="206621"/>
                          <a:pt x="1105303" y="219426"/>
                        </a:cubicBezTo>
                        <a:cubicBezTo>
                          <a:pt x="1110849" y="227297"/>
                          <a:pt x="1112399" y="237982"/>
                          <a:pt x="1108443" y="246873"/>
                        </a:cubicBezTo>
                        <a:cubicBezTo>
                          <a:pt x="1102774" y="259515"/>
                          <a:pt x="1092069" y="268772"/>
                          <a:pt x="1082139" y="278010"/>
                        </a:cubicBezTo>
                        <a:cubicBezTo>
                          <a:pt x="1051348" y="304864"/>
                          <a:pt x="1021537" y="333269"/>
                          <a:pt x="997088" y="366139"/>
                        </a:cubicBezTo>
                        <a:cubicBezTo>
                          <a:pt x="903983" y="494643"/>
                          <a:pt x="836183" y="643619"/>
                          <a:pt x="813814" y="801465"/>
                        </a:cubicBezTo>
                        <a:cubicBezTo>
                          <a:pt x="811796" y="814882"/>
                          <a:pt x="810450" y="828401"/>
                          <a:pt x="808941" y="841880"/>
                        </a:cubicBezTo>
                        <a:cubicBezTo>
                          <a:pt x="806678" y="859436"/>
                          <a:pt x="800928" y="876932"/>
                          <a:pt x="803476" y="894794"/>
                        </a:cubicBezTo>
                        <a:cubicBezTo>
                          <a:pt x="806963" y="916531"/>
                          <a:pt x="811225" y="938227"/>
                          <a:pt x="812530" y="960249"/>
                        </a:cubicBezTo>
                        <a:cubicBezTo>
                          <a:pt x="813182" y="973585"/>
                          <a:pt x="811021" y="987410"/>
                          <a:pt x="804312" y="999134"/>
                        </a:cubicBezTo>
                        <a:cubicBezTo>
                          <a:pt x="795707" y="1014407"/>
                          <a:pt x="782290" y="1026071"/>
                          <a:pt x="770443" y="1038713"/>
                        </a:cubicBezTo>
                        <a:cubicBezTo>
                          <a:pt x="751765" y="1058024"/>
                          <a:pt x="736125" y="1080535"/>
                          <a:pt x="714266" y="1096562"/>
                        </a:cubicBezTo>
                        <a:cubicBezTo>
                          <a:pt x="698810" y="1108063"/>
                          <a:pt x="677155" y="1116688"/>
                          <a:pt x="658538" y="1107777"/>
                        </a:cubicBezTo>
                        <a:cubicBezTo>
                          <a:pt x="654704" y="1100477"/>
                          <a:pt x="647588" y="1095706"/>
                          <a:pt x="642388" y="1089487"/>
                        </a:cubicBezTo>
                        <a:cubicBezTo>
                          <a:pt x="629317" y="1074724"/>
                          <a:pt x="615125" y="1061041"/>
                          <a:pt x="601749" y="1046584"/>
                        </a:cubicBezTo>
                        <a:cubicBezTo>
                          <a:pt x="588740" y="1031740"/>
                          <a:pt x="574160" y="1018363"/>
                          <a:pt x="561171" y="1003498"/>
                        </a:cubicBezTo>
                        <a:cubicBezTo>
                          <a:pt x="536682" y="978376"/>
                          <a:pt x="513008" y="952500"/>
                          <a:pt x="488539" y="927358"/>
                        </a:cubicBezTo>
                        <a:cubicBezTo>
                          <a:pt x="475794" y="912677"/>
                          <a:pt x="461378" y="899566"/>
                          <a:pt x="448572" y="884966"/>
                        </a:cubicBezTo>
                        <a:cubicBezTo>
                          <a:pt x="346822" y="778321"/>
                          <a:pt x="245764" y="671045"/>
                          <a:pt x="144054" y="564359"/>
                        </a:cubicBezTo>
                        <a:cubicBezTo>
                          <a:pt x="97543" y="515074"/>
                          <a:pt x="50827" y="465993"/>
                          <a:pt x="3663" y="417341"/>
                        </a:cubicBezTo>
                        <a:cubicBezTo>
                          <a:pt x="-1557" y="406941"/>
                          <a:pt x="-904" y="394462"/>
                          <a:pt x="3765" y="384022"/>
                        </a:cubicBezTo>
                        <a:cubicBezTo>
                          <a:pt x="11065" y="367424"/>
                          <a:pt x="24176" y="354353"/>
                          <a:pt x="37410" y="342322"/>
                        </a:cubicBezTo>
                        <a:cubicBezTo>
                          <a:pt x="55109" y="325949"/>
                          <a:pt x="75480" y="312695"/>
                          <a:pt x="92690" y="295750"/>
                        </a:cubicBezTo>
                        <a:cubicBezTo>
                          <a:pt x="106107" y="283107"/>
                          <a:pt x="123582" y="275318"/>
                          <a:pt x="141608" y="272035"/>
                        </a:cubicBezTo>
                        <a:cubicBezTo>
                          <a:pt x="165016" y="267631"/>
                          <a:pt x="188935" y="269364"/>
                          <a:pt x="212547" y="270587"/>
                        </a:cubicBezTo>
                        <a:cubicBezTo>
                          <a:pt x="256307" y="273993"/>
                          <a:pt x="300208" y="269629"/>
                          <a:pt x="343620" y="264266"/>
                        </a:cubicBezTo>
                        <a:cubicBezTo>
                          <a:pt x="434360" y="252093"/>
                          <a:pt x="523529" y="225972"/>
                          <a:pt x="605154" y="184252"/>
                        </a:cubicBezTo>
                        <a:cubicBezTo>
                          <a:pt x="643815" y="164595"/>
                          <a:pt x="680723" y="141329"/>
                          <a:pt x="714490" y="114046"/>
                        </a:cubicBezTo>
                        <a:cubicBezTo>
                          <a:pt x="755721" y="78566"/>
                          <a:pt x="797359" y="42760"/>
                          <a:pt x="845135" y="16231"/>
                        </a:cubicBezTo>
                        <a:close/>
                      </a:path>
                    </a:pathLst>
                  </a:custGeom>
                  <a:solidFill>
                    <a:srgbClr val="262626"/>
                  </a:solidFill>
                  <a:ln cap="flat" cmpd="sng" w="9525">
                    <a:solidFill>
                      <a:srgbClr val="262626"/>
                    </a:solidFill>
                    <a:prstDash val="solid"/>
                    <a:miter lim="8000"/>
                    <a:headEnd len="sm" w="sm" type="none"/>
                    <a:tailEnd len="sm" w="sm" type="none"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</p:grpSp>
        <p:pic>
          <p:nvPicPr>
            <p:cNvPr descr="A picture containing text&#10;&#10;Description automatically generated" id="3414" name="Google Shape;3414;p38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 rot="910395">
              <a:off x="11039360" y="4784988"/>
              <a:ext cx="1188823" cy="144487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415" name="Google Shape;3415;p38"/>
          <p:cNvSpPr txBox="1"/>
          <p:nvPr/>
        </p:nvSpPr>
        <p:spPr>
          <a:xfrm>
            <a:off x="6552375" y="501250"/>
            <a:ext cx="1138200" cy="241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dk1"/>
                </a:solidFill>
                <a:latin typeface="Glass Antiqua"/>
                <a:ea typeface="Glass Antiqua"/>
                <a:cs typeface="Glass Antiqua"/>
                <a:sym typeface="Glass Antiqua"/>
              </a:rPr>
              <a:t>Monday</a:t>
            </a:r>
            <a:endParaRPr b="1" sz="1800">
              <a:solidFill>
                <a:schemeClr val="dk1"/>
              </a:solidFill>
              <a:latin typeface="Glass Antiqua"/>
              <a:ea typeface="Glass Antiqua"/>
              <a:cs typeface="Glass Antiqua"/>
              <a:sym typeface="Glass Antiqua"/>
            </a:endParaRPr>
          </a:p>
        </p:txBody>
      </p:sp>
      <p:sp>
        <p:nvSpPr>
          <p:cNvPr id="3416" name="Google Shape;3416;p38"/>
          <p:cNvSpPr txBox="1"/>
          <p:nvPr/>
        </p:nvSpPr>
        <p:spPr>
          <a:xfrm>
            <a:off x="8022700" y="485650"/>
            <a:ext cx="1089900" cy="255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dk1"/>
                </a:solidFill>
                <a:latin typeface="Glass Antiqua"/>
                <a:ea typeface="Glass Antiqua"/>
                <a:cs typeface="Glass Antiqua"/>
                <a:sym typeface="Glass Antiqua"/>
              </a:rPr>
              <a:t>Tuesday</a:t>
            </a:r>
            <a:endParaRPr b="1" sz="1800">
              <a:solidFill>
                <a:schemeClr val="dk1"/>
              </a:solidFill>
              <a:latin typeface="Glass Antiqua"/>
              <a:ea typeface="Glass Antiqua"/>
              <a:cs typeface="Glass Antiqua"/>
              <a:sym typeface="Glass Antiqua"/>
            </a:endParaRPr>
          </a:p>
        </p:txBody>
      </p:sp>
      <p:sp>
        <p:nvSpPr>
          <p:cNvPr id="3417" name="Google Shape;3417;p38"/>
          <p:cNvSpPr txBox="1"/>
          <p:nvPr/>
        </p:nvSpPr>
        <p:spPr>
          <a:xfrm>
            <a:off x="8022700" y="2520025"/>
            <a:ext cx="1138200" cy="272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dk1"/>
                </a:solidFill>
                <a:latin typeface="Glass Antiqua"/>
                <a:ea typeface="Glass Antiqua"/>
                <a:cs typeface="Glass Antiqua"/>
                <a:sym typeface="Glass Antiqua"/>
              </a:rPr>
              <a:t>Thursday</a:t>
            </a:r>
            <a:endParaRPr b="1" sz="1800">
              <a:solidFill>
                <a:schemeClr val="dk1"/>
              </a:solidFill>
              <a:latin typeface="Glass Antiqua"/>
              <a:ea typeface="Glass Antiqua"/>
              <a:cs typeface="Glass Antiqua"/>
              <a:sym typeface="Glass Antiqua"/>
            </a:endParaRPr>
          </a:p>
        </p:txBody>
      </p:sp>
      <p:sp>
        <p:nvSpPr>
          <p:cNvPr id="3418" name="Google Shape;3418;p38"/>
          <p:cNvSpPr txBox="1"/>
          <p:nvPr/>
        </p:nvSpPr>
        <p:spPr>
          <a:xfrm>
            <a:off x="9527500" y="2546125"/>
            <a:ext cx="1089900" cy="188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dk1"/>
                </a:solidFill>
                <a:latin typeface="Glass Antiqua"/>
                <a:ea typeface="Glass Antiqua"/>
                <a:cs typeface="Glass Antiqua"/>
                <a:sym typeface="Glass Antiqua"/>
              </a:rPr>
              <a:t>Friday</a:t>
            </a:r>
            <a:endParaRPr b="1" sz="1800">
              <a:solidFill>
                <a:schemeClr val="dk1"/>
              </a:solidFill>
              <a:latin typeface="Glass Antiqua"/>
              <a:ea typeface="Glass Antiqua"/>
              <a:cs typeface="Glass Antiqua"/>
              <a:sym typeface="Glass Antiqua"/>
            </a:endParaRPr>
          </a:p>
        </p:txBody>
      </p:sp>
      <p:sp>
        <p:nvSpPr>
          <p:cNvPr id="3419" name="Google Shape;3419;p38"/>
          <p:cNvSpPr txBox="1"/>
          <p:nvPr/>
        </p:nvSpPr>
        <p:spPr>
          <a:xfrm>
            <a:off x="8022700" y="4539900"/>
            <a:ext cx="1090200" cy="255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dk1"/>
                </a:solidFill>
                <a:latin typeface="Glass Antiqua"/>
                <a:ea typeface="Glass Antiqua"/>
                <a:cs typeface="Glass Antiqua"/>
                <a:sym typeface="Glass Antiqua"/>
              </a:rPr>
              <a:t>Saturday</a:t>
            </a:r>
            <a:endParaRPr b="1" sz="1800">
              <a:solidFill>
                <a:schemeClr val="dk1"/>
              </a:solidFill>
              <a:latin typeface="Glass Antiqua"/>
              <a:ea typeface="Glass Antiqua"/>
              <a:cs typeface="Glass Antiqua"/>
              <a:sym typeface="Glass Antiqua"/>
            </a:endParaRPr>
          </a:p>
        </p:txBody>
      </p:sp>
      <p:sp>
        <p:nvSpPr>
          <p:cNvPr id="3420" name="Google Shape;3420;p38"/>
          <p:cNvSpPr txBox="1"/>
          <p:nvPr/>
        </p:nvSpPr>
        <p:spPr>
          <a:xfrm>
            <a:off x="9505756" y="4543792"/>
            <a:ext cx="1090200" cy="24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dk1"/>
                </a:solidFill>
                <a:latin typeface="Glass Antiqua"/>
                <a:ea typeface="Glass Antiqua"/>
                <a:cs typeface="Glass Antiqua"/>
                <a:sym typeface="Glass Antiqua"/>
              </a:rPr>
              <a:t>Sunday</a:t>
            </a:r>
            <a:endParaRPr b="1" sz="1800">
              <a:solidFill>
                <a:schemeClr val="dk1"/>
              </a:solidFill>
              <a:latin typeface="Glass Antiqua"/>
              <a:ea typeface="Glass Antiqua"/>
              <a:cs typeface="Glass Antiqua"/>
              <a:sym typeface="Glass Antiqua"/>
            </a:endParaRPr>
          </a:p>
        </p:txBody>
      </p:sp>
      <p:sp>
        <p:nvSpPr>
          <p:cNvPr id="3421" name="Google Shape;3421;p38"/>
          <p:cNvSpPr txBox="1"/>
          <p:nvPr/>
        </p:nvSpPr>
        <p:spPr>
          <a:xfrm>
            <a:off x="4580075" y="865175"/>
            <a:ext cx="1138200" cy="241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dk1"/>
                </a:solidFill>
                <a:latin typeface="Glass Antiqua"/>
                <a:ea typeface="Glass Antiqua"/>
                <a:cs typeface="Glass Antiqua"/>
                <a:sym typeface="Glass Antiqua"/>
              </a:rPr>
              <a:t>To Do List</a:t>
            </a:r>
            <a:endParaRPr b="1" sz="1800">
              <a:solidFill>
                <a:schemeClr val="dk1"/>
              </a:solidFill>
              <a:latin typeface="Glass Antiqua"/>
              <a:ea typeface="Glass Antiqua"/>
              <a:cs typeface="Glass Antiqua"/>
              <a:sym typeface="Glass Antiqua"/>
            </a:endParaRPr>
          </a:p>
        </p:txBody>
      </p:sp>
      <p:sp>
        <p:nvSpPr>
          <p:cNvPr id="3422" name="Google Shape;3422;p38"/>
          <p:cNvSpPr txBox="1"/>
          <p:nvPr/>
        </p:nvSpPr>
        <p:spPr>
          <a:xfrm>
            <a:off x="2018300" y="636150"/>
            <a:ext cx="1487700" cy="241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200">
                <a:solidFill>
                  <a:schemeClr val="dk1"/>
                </a:solidFill>
                <a:latin typeface="Glass Antiqua"/>
                <a:ea typeface="Glass Antiqua"/>
                <a:cs typeface="Glass Antiqua"/>
                <a:sym typeface="Glass Antiqua"/>
              </a:rPr>
              <a:t>· November ·</a:t>
            </a:r>
            <a:endParaRPr b="1" sz="2200">
              <a:solidFill>
                <a:schemeClr val="dk1"/>
              </a:solidFill>
              <a:latin typeface="Glass Antiqua"/>
              <a:ea typeface="Glass Antiqua"/>
              <a:cs typeface="Glass Antiqua"/>
              <a:sym typeface="Glass Antiqua"/>
            </a:endParaRPr>
          </a:p>
        </p:txBody>
      </p:sp>
      <p:sp>
        <p:nvSpPr>
          <p:cNvPr id="3423" name="Google Shape;3423;p38"/>
          <p:cNvSpPr txBox="1"/>
          <p:nvPr/>
        </p:nvSpPr>
        <p:spPr>
          <a:xfrm>
            <a:off x="6459000" y="2520025"/>
            <a:ext cx="1264800" cy="272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dk1"/>
                </a:solidFill>
                <a:latin typeface="Glass Antiqua"/>
                <a:ea typeface="Glass Antiqua"/>
                <a:cs typeface="Glass Antiqua"/>
                <a:sym typeface="Glass Antiqua"/>
              </a:rPr>
              <a:t>Wednesday</a:t>
            </a:r>
            <a:endParaRPr b="1" sz="1800">
              <a:solidFill>
                <a:schemeClr val="dk1"/>
              </a:solidFill>
              <a:latin typeface="Glass Antiqua"/>
              <a:ea typeface="Glass Antiqua"/>
              <a:cs typeface="Glass Antiqua"/>
              <a:sym typeface="Glass Antiqua"/>
            </a:endParaRPr>
          </a:p>
        </p:txBody>
      </p:sp>
      <p:sp>
        <p:nvSpPr>
          <p:cNvPr id="3424" name="Google Shape;3424;p38"/>
          <p:cNvSpPr/>
          <p:nvPr/>
        </p:nvSpPr>
        <p:spPr>
          <a:xfrm>
            <a:off x="4401920" y="1231924"/>
            <a:ext cx="120008" cy="163948"/>
          </a:xfrm>
          <a:custGeom>
            <a:rect b="b" l="l" r="r" t="t"/>
            <a:pathLst>
              <a:path extrusionOk="0" h="830115" w="607635">
                <a:moveTo>
                  <a:pt x="519502" y="23947"/>
                </a:moveTo>
                <a:cubicBezTo>
                  <a:pt x="416632" y="232545"/>
                  <a:pt x="333765" y="449715"/>
                  <a:pt x="273757" y="674505"/>
                </a:cubicBezTo>
                <a:cubicBezTo>
                  <a:pt x="208035" y="581160"/>
                  <a:pt x="147075" y="485910"/>
                  <a:pt x="88972" y="387803"/>
                </a:cubicBezTo>
                <a:cubicBezTo>
                  <a:pt x="57540" y="335415"/>
                  <a:pt x="-24375" y="383040"/>
                  <a:pt x="7057" y="435428"/>
                </a:cubicBezTo>
                <a:cubicBezTo>
                  <a:pt x="83257" y="564015"/>
                  <a:pt x="165172" y="687840"/>
                  <a:pt x="253755" y="807855"/>
                </a:cubicBezTo>
                <a:cubicBezTo>
                  <a:pt x="276615" y="838335"/>
                  <a:pt x="330907" y="840240"/>
                  <a:pt x="340432" y="796425"/>
                </a:cubicBezTo>
                <a:cubicBezTo>
                  <a:pt x="400440" y="545918"/>
                  <a:pt x="487117" y="303030"/>
                  <a:pt x="602370" y="71572"/>
                </a:cubicBezTo>
                <a:cubicBezTo>
                  <a:pt x="629040" y="17280"/>
                  <a:pt x="547125" y="-30345"/>
                  <a:pt x="519502" y="23947"/>
                </a:cubicBezTo>
                <a:close/>
              </a:path>
            </a:pathLst>
          </a:custGeom>
          <a:solidFill>
            <a:schemeClr val="dk1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425" name="Google Shape;3425;p38"/>
          <p:cNvGrpSpPr/>
          <p:nvPr/>
        </p:nvGrpSpPr>
        <p:grpSpPr>
          <a:xfrm>
            <a:off x="1695054" y="603939"/>
            <a:ext cx="323253" cy="255208"/>
            <a:chOff x="8876042" y="5693015"/>
            <a:chExt cx="207840" cy="164089"/>
          </a:xfrm>
        </p:grpSpPr>
        <p:grpSp>
          <p:nvGrpSpPr>
            <p:cNvPr id="3426" name="Google Shape;3426;p38"/>
            <p:cNvGrpSpPr/>
            <p:nvPr/>
          </p:nvGrpSpPr>
          <p:grpSpPr>
            <a:xfrm>
              <a:off x="8948174" y="5781423"/>
              <a:ext cx="96950" cy="50854"/>
              <a:chOff x="8948174" y="5781423"/>
              <a:chExt cx="96950" cy="50854"/>
            </a:xfrm>
          </p:grpSpPr>
          <p:sp>
            <p:nvSpPr>
              <p:cNvPr id="3427" name="Google Shape;3427;p38"/>
              <p:cNvSpPr/>
              <p:nvPr/>
            </p:nvSpPr>
            <p:spPr>
              <a:xfrm>
                <a:off x="8953597" y="5787112"/>
                <a:ext cx="86017" cy="39543"/>
              </a:xfrm>
              <a:custGeom>
                <a:rect b="b" l="l" r="r" t="t"/>
                <a:pathLst>
                  <a:path extrusionOk="0" h="39543" w="86017">
                    <a:moveTo>
                      <a:pt x="86017" y="29102"/>
                    </a:moveTo>
                    <a:cubicBezTo>
                      <a:pt x="74079" y="31601"/>
                      <a:pt x="62177" y="34138"/>
                      <a:pt x="50239" y="36638"/>
                    </a:cubicBezTo>
                    <a:cubicBezTo>
                      <a:pt x="38376" y="39137"/>
                      <a:pt x="25654" y="41562"/>
                      <a:pt x="14462" y="36899"/>
                    </a:cubicBezTo>
                    <a:cubicBezTo>
                      <a:pt x="3270" y="32235"/>
                      <a:pt x="-4378" y="17350"/>
                      <a:pt x="2784" y="7575"/>
                    </a:cubicBezTo>
                    <a:cubicBezTo>
                      <a:pt x="7821" y="674"/>
                      <a:pt x="17633" y="-669"/>
                      <a:pt x="26139" y="263"/>
                    </a:cubicBezTo>
                    <a:cubicBezTo>
                      <a:pt x="48374" y="2726"/>
                      <a:pt x="67513" y="16417"/>
                      <a:pt x="85569" y="29624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28" name="Google Shape;3428;p38"/>
              <p:cNvSpPr/>
              <p:nvPr/>
            </p:nvSpPr>
            <p:spPr>
              <a:xfrm>
                <a:off x="8948174" y="5781423"/>
                <a:ext cx="96950" cy="50854"/>
              </a:xfrm>
              <a:custGeom>
                <a:rect b="b" l="l" r="r" t="t"/>
                <a:pathLst>
                  <a:path extrusionOk="0" h="50854" w="96950">
                    <a:moveTo>
                      <a:pt x="89949" y="29418"/>
                    </a:moveTo>
                    <a:cubicBezTo>
                      <a:pt x="75884" y="32365"/>
                      <a:pt x="61856" y="35648"/>
                      <a:pt x="47716" y="38260"/>
                    </a:cubicBezTo>
                    <a:cubicBezTo>
                      <a:pt x="36972" y="40237"/>
                      <a:pt x="23019" y="41617"/>
                      <a:pt x="15185" y="32290"/>
                    </a:cubicBezTo>
                    <a:cubicBezTo>
                      <a:pt x="9215" y="25165"/>
                      <a:pt x="9589" y="15092"/>
                      <a:pt x="19549" y="12257"/>
                    </a:cubicBezTo>
                    <a:cubicBezTo>
                      <a:pt x="30220" y="9198"/>
                      <a:pt x="42866" y="13301"/>
                      <a:pt x="52567" y="17704"/>
                    </a:cubicBezTo>
                    <a:cubicBezTo>
                      <a:pt x="65400" y="23523"/>
                      <a:pt x="76854" y="31880"/>
                      <a:pt x="88194" y="40162"/>
                    </a:cubicBezTo>
                    <a:cubicBezTo>
                      <a:pt x="94014" y="44415"/>
                      <a:pt x="99610" y="34716"/>
                      <a:pt x="93828" y="30500"/>
                    </a:cubicBezTo>
                    <a:cubicBezTo>
                      <a:pt x="81554" y="21509"/>
                      <a:pt x="69093" y="12593"/>
                      <a:pt x="54991" y="6623"/>
                    </a:cubicBezTo>
                    <a:cubicBezTo>
                      <a:pt x="42605" y="1400"/>
                      <a:pt x="26899" y="-2853"/>
                      <a:pt x="13804" y="2407"/>
                    </a:cubicBezTo>
                    <a:cubicBezTo>
                      <a:pt x="1269" y="7444"/>
                      <a:pt x="-3171" y="20688"/>
                      <a:pt x="2313" y="32701"/>
                    </a:cubicBezTo>
                    <a:cubicBezTo>
                      <a:pt x="8357" y="45945"/>
                      <a:pt x="22198" y="51243"/>
                      <a:pt x="36039" y="50833"/>
                    </a:cubicBezTo>
                    <a:cubicBezTo>
                      <a:pt x="45068" y="50571"/>
                      <a:pt x="53984" y="48407"/>
                      <a:pt x="62826" y="46542"/>
                    </a:cubicBezTo>
                    <a:cubicBezTo>
                      <a:pt x="72862" y="44415"/>
                      <a:pt x="82860" y="42326"/>
                      <a:pt x="92895" y="40200"/>
                    </a:cubicBezTo>
                    <a:cubicBezTo>
                      <a:pt x="99984" y="38708"/>
                      <a:pt x="96999" y="27926"/>
                      <a:pt x="89949" y="29418"/>
                    </a:cubicBezTo>
                    <a:lnTo>
                      <a:pt x="89949" y="29418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429" name="Google Shape;3429;p38"/>
            <p:cNvGrpSpPr/>
            <p:nvPr/>
          </p:nvGrpSpPr>
          <p:grpSpPr>
            <a:xfrm>
              <a:off x="9018259" y="5718098"/>
              <a:ext cx="44734" cy="104932"/>
              <a:chOff x="9018259" y="5718098"/>
              <a:chExt cx="44734" cy="104932"/>
            </a:xfrm>
          </p:grpSpPr>
          <p:sp>
            <p:nvSpPr>
              <p:cNvPr id="3430" name="Google Shape;3430;p38"/>
              <p:cNvSpPr/>
              <p:nvPr/>
            </p:nvSpPr>
            <p:spPr>
              <a:xfrm>
                <a:off x="9023893" y="5723387"/>
                <a:ext cx="33565" cy="94318"/>
              </a:xfrm>
              <a:custGeom>
                <a:rect b="b" l="l" r="r" t="t"/>
                <a:pathLst>
                  <a:path extrusionOk="0" h="94318" w="33565">
                    <a:moveTo>
                      <a:pt x="18221" y="87491"/>
                    </a:moveTo>
                    <a:cubicBezTo>
                      <a:pt x="12475" y="78799"/>
                      <a:pt x="7849" y="69397"/>
                      <a:pt x="4529" y="59548"/>
                    </a:cubicBezTo>
                    <a:cubicBezTo>
                      <a:pt x="-1030" y="43133"/>
                      <a:pt x="-2671" y="23957"/>
                      <a:pt x="6581" y="9333"/>
                    </a:cubicBezTo>
                    <a:cubicBezTo>
                      <a:pt x="10871" y="2543"/>
                      <a:pt x="20198" y="-3016"/>
                      <a:pt x="26577" y="1834"/>
                    </a:cubicBezTo>
                    <a:cubicBezTo>
                      <a:pt x="28853" y="3550"/>
                      <a:pt x="30159" y="6236"/>
                      <a:pt x="31091" y="8960"/>
                    </a:cubicBezTo>
                    <a:cubicBezTo>
                      <a:pt x="39150" y="32015"/>
                      <a:pt x="25197" y="56377"/>
                      <a:pt x="22250" y="80627"/>
                    </a:cubicBezTo>
                    <a:cubicBezTo>
                      <a:pt x="21691" y="85178"/>
                      <a:pt x="21541" y="89767"/>
                      <a:pt x="21355" y="94318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31" name="Google Shape;3431;p38"/>
              <p:cNvSpPr/>
              <p:nvPr/>
            </p:nvSpPr>
            <p:spPr>
              <a:xfrm>
                <a:off x="9018259" y="5718098"/>
                <a:ext cx="44734" cy="104932"/>
              </a:xfrm>
              <a:custGeom>
                <a:rect b="b" l="l" r="r" t="t"/>
                <a:pathLst>
                  <a:path extrusionOk="0" h="104932" w="44734">
                    <a:moveTo>
                      <a:pt x="28667" y="89945"/>
                    </a:moveTo>
                    <a:cubicBezTo>
                      <a:pt x="20086" y="76776"/>
                      <a:pt x="13073" y="61554"/>
                      <a:pt x="11505" y="45773"/>
                    </a:cubicBezTo>
                    <a:cubicBezTo>
                      <a:pt x="10759" y="38461"/>
                      <a:pt x="11170" y="30925"/>
                      <a:pt x="13744" y="23986"/>
                    </a:cubicBezTo>
                    <a:cubicBezTo>
                      <a:pt x="15609" y="18875"/>
                      <a:pt x="19899" y="11003"/>
                      <a:pt x="26242" y="10891"/>
                    </a:cubicBezTo>
                    <a:cubicBezTo>
                      <a:pt x="32622" y="10779"/>
                      <a:pt x="33405" y="23277"/>
                      <a:pt x="33554" y="27866"/>
                    </a:cubicBezTo>
                    <a:cubicBezTo>
                      <a:pt x="33816" y="35812"/>
                      <a:pt x="32173" y="43572"/>
                      <a:pt x="30233" y="51220"/>
                    </a:cubicBezTo>
                    <a:cubicBezTo>
                      <a:pt x="28220" y="59129"/>
                      <a:pt x="25831" y="66926"/>
                      <a:pt x="24078" y="74873"/>
                    </a:cubicBezTo>
                    <a:cubicBezTo>
                      <a:pt x="22325" y="83006"/>
                      <a:pt x="21653" y="91214"/>
                      <a:pt x="21355" y="99533"/>
                    </a:cubicBezTo>
                    <a:cubicBezTo>
                      <a:pt x="21093" y="106733"/>
                      <a:pt x="32285" y="106733"/>
                      <a:pt x="32547" y="99533"/>
                    </a:cubicBezTo>
                    <a:cubicBezTo>
                      <a:pt x="32846" y="91362"/>
                      <a:pt x="33554" y="83453"/>
                      <a:pt x="35420" y="75470"/>
                    </a:cubicBezTo>
                    <a:cubicBezTo>
                      <a:pt x="37136" y="68045"/>
                      <a:pt x="39374" y="60771"/>
                      <a:pt x="41202" y="53384"/>
                    </a:cubicBezTo>
                    <a:cubicBezTo>
                      <a:pt x="44709" y="39319"/>
                      <a:pt x="47059" y="23724"/>
                      <a:pt x="41016" y="9996"/>
                    </a:cubicBezTo>
                    <a:cubicBezTo>
                      <a:pt x="34786" y="-4181"/>
                      <a:pt x="18482" y="-1980"/>
                      <a:pt x="9714" y="8503"/>
                    </a:cubicBezTo>
                    <a:cubicBezTo>
                      <a:pt x="761" y="19210"/>
                      <a:pt x="-1104" y="34544"/>
                      <a:pt x="537" y="47974"/>
                    </a:cubicBezTo>
                    <a:cubicBezTo>
                      <a:pt x="2626" y="64986"/>
                      <a:pt x="9640" y="81290"/>
                      <a:pt x="18966" y="95578"/>
                    </a:cubicBezTo>
                    <a:cubicBezTo>
                      <a:pt x="22921" y="101622"/>
                      <a:pt x="32622" y="96026"/>
                      <a:pt x="28667" y="89945"/>
                    </a:cubicBezTo>
                    <a:lnTo>
                      <a:pt x="28667" y="89945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432" name="Google Shape;3432;p38"/>
            <p:cNvSpPr/>
            <p:nvPr/>
          </p:nvSpPr>
          <p:spPr>
            <a:xfrm>
              <a:off x="8949618" y="5748825"/>
              <a:ext cx="134264" cy="108279"/>
            </a:xfrm>
            <a:custGeom>
              <a:rect b="b" l="l" r="r" t="t"/>
              <a:pathLst>
                <a:path extrusionOk="0" h="108279" w="134264">
                  <a:moveTo>
                    <a:pt x="132862" y="98502"/>
                  </a:moveTo>
                  <a:cubicBezTo>
                    <a:pt x="98502" y="57949"/>
                    <a:pt x="55971" y="24485"/>
                    <a:pt x="8479" y="646"/>
                  </a:cubicBezTo>
                  <a:cubicBezTo>
                    <a:pt x="2062" y="-2563"/>
                    <a:pt x="-3608" y="7062"/>
                    <a:pt x="2846" y="10308"/>
                  </a:cubicBezTo>
                  <a:cubicBezTo>
                    <a:pt x="49592" y="33812"/>
                    <a:pt x="91153" y="66493"/>
                    <a:pt x="124952" y="106412"/>
                  </a:cubicBezTo>
                  <a:cubicBezTo>
                    <a:pt x="129578" y="111933"/>
                    <a:pt x="137488" y="103986"/>
                    <a:pt x="132862" y="98502"/>
                  </a:cubicBezTo>
                  <a:lnTo>
                    <a:pt x="132862" y="98502"/>
                  </a:lnTo>
                  <a:close/>
                </a:path>
              </a:pathLst>
            </a:custGeom>
            <a:solidFill>
              <a:srgbClr val="3A393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433" name="Google Shape;3433;p38"/>
            <p:cNvGrpSpPr/>
            <p:nvPr/>
          </p:nvGrpSpPr>
          <p:grpSpPr>
            <a:xfrm>
              <a:off x="8876042" y="5693015"/>
              <a:ext cx="100993" cy="74665"/>
              <a:chOff x="8876042" y="5693015"/>
              <a:chExt cx="100993" cy="74665"/>
            </a:xfrm>
          </p:grpSpPr>
          <p:sp>
            <p:nvSpPr>
              <p:cNvPr id="3434" name="Google Shape;3434;p38"/>
              <p:cNvSpPr/>
              <p:nvPr/>
            </p:nvSpPr>
            <p:spPr>
              <a:xfrm>
                <a:off x="8881608" y="5698546"/>
                <a:ext cx="89882" cy="63422"/>
              </a:xfrm>
              <a:custGeom>
                <a:rect b="b" l="l" r="r" t="t"/>
                <a:pathLst>
                  <a:path extrusionOk="0" h="63422" w="89882">
                    <a:moveTo>
                      <a:pt x="73057" y="53723"/>
                    </a:moveTo>
                    <a:cubicBezTo>
                      <a:pt x="74065" y="54618"/>
                      <a:pt x="74251" y="56260"/>
                      <a:pt x="73468" y="57342"/>
                    </a:cubicBezTo>
                    <a:cubicBezTo>
                      <a:pt x="58918" y="61632"/>
                      <a:pt x="42987" y="61185"/>
                      <a:pt x="28699" y="56036"/>
                    </a:cubicBezTo>
                    <a:cubicBezTo>
                      <a:pt x="15977" y="51485"/>
                      <a:pt x="3889" y="42195"/>
                      <a:pt x="644" y="29100"/>
                    </a:cubicBezTo>
                    <a:cubicBezTo>
                      <a:pt x="-2602" y="16006"/>
                      <a:pt x="6800" y="-111"/>
                      <a:pt x="20305" y="1"/>
                    </a:cubicBezTo>
                    <a:cubicBezTo>
                      <a:pt x="34071" y="113"/>
                      <a:pt x="42391" y="14513"/>
                      <a:pt x="50039" y="25929"/>
                    </a:cubicBezTo>
                    <a:cubicBezTo>
                      <a:pt x="60261" y="41225"/>
                      <a:pt x="73990" y="54133"/>
                      <a:pt x="89883" y="63423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35" name="Google Shape;3435;p38"/>
              <p:cNvSpPr/>
              <p:nvPr/>
            </p:nvSpPr>
            <p:spPr>
              <a:xfrm>
                <a:off x="8876042" y="5693015"/>
                <a:ext cx="100993" cy="74665"/>
              </a:xfrm>
              <a:custGeom>
                <a:rect b="b" l="l" r="r" t="t"/>
                <a:pathLst>
                  <a:path extrusionOk="0" h="74665" w="100993">
                    <a:moveTo>
                      <a:pt x="73810" y="62089"/>
                    </a:moveTo>
                    <a:cubicBezTo>
                      <a:pt x="73960" y="61418"/>
                      <a:pt x="74072" y="60746"/>
                      <a:pt x="74221" y="60075"/>
                    </a:cubicBezTo>
                    <a:cubicBezTo>
                      <a:pt x="75341" y="59217"/>
                      <a:pt x="76459" y="58359"/>
                      <a:pt x="77578" y="57501"/>
                    </a:cubicBezTo>
                    <a:cubicBezTo>
                      <a:pt x="62805" y="61679"/>
                      <a:pt x="46315" y="61231"/>
                      <a:pt x="32251" y="54777"/>
                    </a:cubicBezTo>
                    <a:cubicBezTo>
                      <a:pt x="21804" y="49965"/>
                      <a:pt x="10016" y="40190"/>
                      <a:pt x="11283" y="27394"/>
                    </a:cubicBezTo>
                    <a:cubicBezTo>
                      <a:pt x="12328" y="16948"/>
                      <a:pt x="21842" y="7322"/>
                      <a:pt x="32437" y="12918"/>
                    </a:cubicBezTo>
                    <a:cubicBezTo>
                      <a:pt x="43144" y="18552"/>
                      <a:pt x="48777" y="32206"/>
                      <a:pt x="55903" y="41421"/>
                    </a:cubicBezTo>
                    <a:cubicBezTo>
                      <a:pt x="65976" y="54479"/>
                      <a:pt x="78474" y="65447"/>
                      <a:pt x="92651" y="73841"/>
                    </a:cubicBezTo>
                    <a:cubicBezTo>
                      <a:pt x="98881" y="77535"/>
                      <a:pt x="104514" y="67835"/>
                      <a:pt x="98284" y="64179"/>
                    </a:cubicBezTo>
                    <a:cubicBezTo>
                      <a:pt x="82391" y="54777"/>
                      <a:pt x="69259" y="42018"/>
                      <a:pt x="59074" y="26648"/>
                    </a:cubicBezTo>
                    <a:cubicBezTo>
                      <a:pt x="50979" y="14411"/>
                      <a:pt x="40570" y="-1557"/>
                      <a:pt x="23670" y="122"/>
                    </a:cubicBezTo>
                    <a:cubicBezTo>
                      <a:pt x="8597" y="1577"/>
                      <a:pt x="-1251" y="17619"/>
                      <a:pt x="129" y="31908"/>
                    </a:cubicBezTo>
                    <a:cubicBezTo>
                      <a:pt x="1807" y="48883"/>
                      <a:pt x="16618" y="60821"/>
                      <a:pt x="31541" y="66566"/>
                    </a:cubicBezTo>
                    <a:cubicBezTo>
                      <a:pt x="41615" y="70446"/>
                      <a:pt x="52844" y="72013"/>
                      <a:pt x="63626" y="71267"/>
                    </a:cubicBezTo>
                    <a:cubicBezTo>
                      <a:pt x="69072" y="70894"/>
                      <a:pt x="75414" y="70372"/>
                      <a:pt x="80526" y="68320"/>
                    </a:cubicBezTo>
                    <a:cubicBezTo>
                      <a:pt x="85189" y="66455"/>
                      <a:pt x="86421" y="60411"/>
                      <a:pt x="83473" y="56456"/>
                    </a:cubicBezTo>
                    <a:cubicBezTo>
                      <a:pt x="79182" y="50748"/>
                      <a:pt x="69483" y="56307"/>
                      <a:pt x="73810" y="62089"/>
                    </a:cubicBezTo>
                    <a:lnTo>
                      <a:pt x="73810" y="62089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436" name="Google Shape;3436;p38"/>
            <p:cNvGrpSpPr/>
            <p:nvPr/>
          </p:nvGrpSpPr>
          <p:grpSpPr>
            <a:xfrm>
              <a:off x="8953909" y="5693681"/>
              <a:ext cx="45025" cy="86517"/>
              <a:chOff x="8953909" y="5693681"/>
              <a:chExt cx="45025" cy="86517"/>
            </a:xfrm>
          </p:grpSpPr>
          <p:sp>
            <p:nvSpPr>
              <p:cNvPr id="3437" name="Google Shape;3437;p38"/>
              <p:cNvSpPr/>
              <p:nvPr/>
            </p:nvSpPr>
            <p:spPr>
              <a:xfrm>
                <a:off x="8959559" y="5699290"/>
                <a:ext cx="33690" cy="75362"/>
              </a:xfrm>
              <a:custGeom>
                <a:rect b="b" l="l" r="r" t="t"/>
                <a:pathLst>
                  <a:path extrusionOk="0" h="75362" w="33690">
                    <a:moveTo>
                      <a:pt x="24691" y="64917"/>
                    </a:moveTo>
                    <a:cubicBezTo>
                      <a:pt x="6709" y="54546"/>
                      <a:pt x="-3327" y="32012"/>
                      <a:pt x="1001" y="11717"/>
                    </a:cubicBezTo>
                    <a:cubicBezTo>
                      <a:pt x="1897" y="7464"/>
                      <a:pt x="3725" y="2950"/>
                      <a:pt x="7567" y="973"/>
                    </a:cubicBezTo>
                    <a:cubicBezTo>
                      <a:pt x="13573" y="-2124"/>
                      <a:pt x="20737" y="2689"/>
                      <a:pt x="24691" y="8173"/>
                    </a:cubicBezTo>
                    <a:cubicBezTo>
                      <a:pt x="35062" y="22611"/>
                      <a:pt x="35174" y="42085"/>
                      <a:pt x="31481" y="59470"/>
                    </a:cubicBezTo>
                    <a:cubicBezTo>
                      <a:pt x="30324" y="64880"/>
                      <a:pt x="29094" y="71259"/>
                      <a:pt x="32824" y="75363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38" name="Google Shape;3438;p38"/>
              <p:cNvSpPr/>
              <p:nvPr/>
            </p:nvSpPr>
            <p:spPr>
              <a:xfrm>
                <a:off x="8953909" y="5693681"/>
                <a:ext cx="45025" cy="86517"/>
              </a:xfrm>
              <a:custGeom>
                <a:rect b="b" l="l" r="r" t="t"/>
                <a:pathLst>
                  <a:path extrusionOk="0" h="86517" w="45025">
                    <a:moveTo>
                      <a:pt x="33176" y="65677"/>
                    </a:moveTo>
                    <a:cubicBezTo>
                      <a:pt x="17694" y="56499"/>
                      <a:pt x="8330" y="37174"/>
                      <a:pt x="11986" y="19303"/>
                    </a:cubicBezTo>
                    <a:cubicBezTo>
                      <a:pt x="12657" y="16058"/>
                      <a:pt x="13889" y="10611"/>
                      <a:pt x="18179" y="11283"/>
                    </a:cubicBezTo>
                    <a:cubicBezTo>
                      <a:pt x="22730" y="11991"/>
                      <a:pt x="26013" y="16879"/>
                      <a:pt x="28103" y="20535"/>
                    </a:cubicBezTo>
                    <a:cubicBezTo>
                      <a:pt x="33176" y="29526"/>
                      <a:pt x="34258" y="40084"/>
                      <a:pt x="33662" y="50231"/>
                    </a:cubicBezTo>
                    <a:cubicBezTo>
                      <a:pt x="32989" y="61648"/>
                      <a:pt x="26573" y="74854"/>
                      <a:pt x="34594" y="84890"/>
                    </a:cubicBezTo>
                    <a:cubicBezTo>
                      <a:pt x="36497" y="87278"/>
                      <a:pt x="40526" y="86830"/>
                      <a:pt x="42503" y="84890"/>
                    </a:cubicBezTo>
                    <a:cubicBezTo>
                      <a:pt x="44854" y="82577"/>
                      <a:pt x="44368" y="79331"/>
                      <a:pt x="42503" y="76981"/>
                    </a:cubicBezTo>
                    <a:cubicBezTo>
                      <a:pt x="39593" y="73324"/>
                      <a:pt x="43063" y="64669"/>
                      <a:pt x="43697" y="60678"/>
                    </a:cubicBezTo>
                    <a:cubicBezTo>
                      <a:pt x="44704" y="54260"/>
                      <a:pt x="45264" y="47769"/>
                      <a:pt x="44928" y="41240"/>
                    </a:cubicBezTo>
                    <a:cubicBezTo>
                      <a:pt x="44294" y="29115"/>
                      <a:pt x="40750" y="15685"/>
                      <a:pt x="31908" y="6843"/>
                    </a:cubicBezTo>
                    <a:cubicBezTo>
                      <a:pt x="27617" y="2553"/>
                      <a:pt x="21686" y="-693"/>
                      <a:pt x="15493" y="128"/>
                    </a:cubicBezTo>
                    <a:cubicBezTo>
                      <a:pt x="9076" y="949"/>
                      <a:pt x="4823" y="5761"/>
                      <a:pt x="2584" y="11544"/>
                    </a:cubicBezTo>
                    <a:cubicBezTo>
                      <a:pt x="-1482" y="22139"/>
                      <a:pt x="-400" y="35196"/>
                      <a:pt x="3405" y="45680"/>
                    </a:cubicBezTo>
                    <a:cubicBezTo>
                      <a:pt x="7882" y="58028"/>
                      <a:pt x="16238" y="68624"/>
                      <a:pt x="27580" y="75339"/>
                    </a:cubicBezTo>
                    <a:cubicBezTo>
                      <a:pt x="33736" y="79032"/>
                      <a:pt x="39370" y="69370"/>
                      <a:pt x="33176" y="65677"/>
                    </a:cubicBezTo>
                    <a:lnTo>
                      <a:pt x="33176" y="65677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3439" name="Google Shape;3439;p38"/>
          <p:cNvGrpSpPr/>
          <p:nvPr/>
        </p:nvGrpSpPr>
        <p:grpSpPr>
          <a:xfrm flipH="1">
            <a:off x="3795846" y="580848"/>
            <a:ext cx="323253" cy="255208"/>
            <a:chOff x="8876042" y="5693015"/>
            <a:chExt cx="207840" cy="164089"/>
          </a:xfrm>
        </p:grpSpPr>
        <p:grpSp>
          <p:nvGrpSpPr>
            <p:cNvPr id="3440" name="Google Shape;3440;p38"/>
            <p:cNvGrpSpPr/>
            <p:nvPr/>
          </p:nvGrpSpPr>
          <p:grpSpPr>
            <a:xfrm>
              <a:off x="8948174" y="5781423"/>
              <a:ext cx="96950" cy="50854"/>
              <a:chOff x="8948174" y="5781423"/>
              <a:chExt cx="96950" cy="50854"/>
            </a:xfrm>
          </p:grpSpPr>
          <p:sp>
            <p:nvSpPr>
              <p:cNvPr id="3441" name="Google Shape;3441;p38"/>
              <p:cNvSpPr/>
              <p:nvPr/>
            </p:nvSpPr>
            <p:spPr>
              <a:xfrm>
                <a:off x="8953597" y="5787112"/>
                <a:ext cx="86017" cy="39543"/>
              </a:xfrm>
              <a:custGeom>
                <a:rect b="b" l="l" r="r" t="t"/>
                <a:pathLst>
                  <a:path extrusionOk="0" h="39543" w="86017">
                    <a:moveTo>
                      <a:pt x="86017" y="29102"/>
                    </a:moveTo>
                    <a:cubicBezTo>
                      <a:pt x="74079" y="31601"/>
                      <a:pt x="62177" y="34138"/>
                      <a:pt x="50239" y="36638"/>
                    </a:cubicBezTo>
                    <a:cubicBezTo>
                      <a:pt x="38376" y="39137"/>
                      <a:pt x="25654" y="41562"/>
                      <a:pt x="14462" y="36899"/>
                    </a:cubicBezTo>
                    <a:cubicBezTo>
                      <a:pt x="3270" y="32235"/>
                      <a:pt x="-4378" y="17350"/>
                      <a:pt x="2784" y="7575"/>
                    </a:cubicBezTo>
                    <a:cubicBezTo>
                      <a:pt x="7821" y="674"/>
                      <a:pt x="17633" y="-669"/>
                      <a:pt x="26139" y="263"/>
                    </a:cubicBezTo>
                    <a:cubicBezTo>
                      <a:pt x="48374" y="2726"/>
                      <a:pt x="67513" y="16417"/>
                      <a:pt x="85569" y="29624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42" name="Google Shape;3442;p38"/>
              <p:cNvSpPr/>
              <p:nvPr/>
            </p:nvSpPr>
            <p:spPr>
              <a:xfrm>
                <a:off x="8948174" y="5781423"/>
                <a:ext cx="96950" cy="50854"/>
              </a:xfrm>
              <a:custGeom>
                <a:rect b="b" l="l" r="r" t="t"/>
                <a:pathLst>
                  <a:path extrusionOk="0" h="50854" w="96950">
                    <a:moveTo>
                      <a:pt x="89949" y="29418"/>
                    </a:moveTo>
                    <a:cubicBezTo>
                      <a:pt x="75884" y="32365"/>
                      <a:pt x="61856" y="35648"/>
                      <a:pt x="47716" y="38260"/>
                    </a:cubicBezTo>
                    <a:cubicBezTo>
                      <a:pt x="36972" y="40237"/>
                      <a:pt x="23019" y="41617"/>
                      <a:pt x="15185" y="32290"/>
                    </a:cubicBezTo>
                    <a:cubicBezTo>
                      <a:pt x="9215" y="25165"/>
                      <a:pt x="9589" y="15092"/>
                      <a:pt x="19549" y="12257"/>
                    </a:cubicBezTo>
                    <a:cubicBezTo>
                      <a:pt x="30220" y="9198"/>
                      <a:pt x="42866" y="13301"/>
                      <a:pt x="52567" y="17704"/>
                    </a:cubicBezTo>
                    <a:cubicBezTo>
                      <a:pt x="65400" y="23523"/>
                      <a:pt x="76854" y="31880"/>
                      <a:pt x="88194" y="40162"/>
                    </a:cubicBezTo>
                    <a:cubicBezTo>
                      <a:pt x="94014" y="44415"/>
                      <a:pt x="99610" y="34716"/>
                      <a:pt x="93828" y="30500"/>
                    </a:cubicBezTo>
                    <a:cubicBezTo>
                      <a:pt x="81554" y="21509"/>
                      <a:pt x="69093" y="12593"/>
                      <a:pt x="54991" y="6623"/>
                    </a:cubicBezTo>
                    <a:cubicBezTo>
                      <a:pt x="42605" y="1400"/>
                      <a:pt x="26899" y="-2853"/>
                      <a:pt x="13804" y="2407"/>
                    </a:cubicBezTo>
                    <a:cubicBezTo>
                      <a:pt x="1269" y="7444"/>
                      <a:pt x="-3171" y="20688"/>
                      <a:pt x="2313" y="32701"/>
                    </a:cubicBezTo>
                    <a:cubicBezTo>
                      <a:pt x="8357" y="45945"/>
                      <a:pt x="22198" y="51243"/>
                      <a:pt x="36039" y="50833"/>
                    </a:cubicBezTo>
                    <a:cubicBezTo>
                      <a:pt x="45068" y="50571"/>
                      <a:pt x="53984" y="48407"/>
                      <a:pt x="62826" y="46542"/>
                    </a:cubicBezTo>
                    <a:cubicBezTo>
                      <a:pt x="72862" y="44415"/>
                      <a:pt x="82860" y="42326"/>
                      <a:pt x="92895" y="40200"/>
                    </a:cubicBezTo>
                    <a:cubicBezTo>
                      <a:pt x="99984" y="38708"/>
                      <a:pt x="96999" y="27926"/>
                      <a:pt x="89949" y="29418"/>
                    </a:cubicBezTo>
                    <a:lnTo>
                      <a:pt x="89949" y="29418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443" name="Google Shape;3443;p38"/>
            <p:cNvGrpSpPr/>
            <p:nvPr/>
          </p:nvGrpSpPr>
          <p:grpSpPr>
            <a:xfrm>
              <a:off x="9018259" y="5718098"/>
              <a:ext cx="44734" cy="104932"/>
              <a:chOff x="9018259" y="5718098"/>
              <a:chExt cx="44734" cy="104932"/>
            </a:xfrm>
          </p:grpSpPr>
          <p:sp>
            <p:nvSpPr>
              <p:cNvPr id="3444" name="Google Shape;3444;p38"/>
              <p:cNvSpPr/>
              <p:nvPr/>
            </p:nvSpPr>
            <p:spPr>
              <a:xfrm>
                <a:off x="9023893" y="5723387"/>
                <a:ext cx="33565" cy="94318"/>
              </a:xfrm>
              <a:custGeom>
                <a:rect b="b" l="l" r="r" t="t"/>
                <a:pathLst>
                  <a:path extrusionOk="0" h="94318" w="33565">
                    <a:moveTo>
                      <a:pt x="18221" y="87491"/>
                    </a:moveTo>
                    <a:cubicBezTo>
                      <a:pt x="12475" y="78799"/>
                      <a:pt x="7849" y="69397"/>
                      <a:pt x="4529" y="59548"/>
                    </a:cubicBezTo>
                    <a:cubicBezTo>
                      <a:pt x="-1030" y="43133"/>
                      <a:pt x="-2671" y="23957"/>
                      <a:pt x="6581" y="9333"/>
                    </a:cubicBezTo>
                    <a:cubicBezTo>
                      <a:pt x="10871" y="2543"/>
                      <a:pt x="20198" y="-3016"/>
                      <a:pt x="26577" y="1834"/>
                    </a:cubicBezTo>
                    <a:cubicBezTo>
                      <a:pt x="28853" y="3550"/>
                      <a:pt x="30159" y="6236"/>
                      <a:pt x="31091" y="8960"/>
                    </a:cubicBezTo>
                    <a:cubicBezTo>
                      <a:pt x="39150" y="32015"/>
                      <a:pt x="25197" y="56377"/>
                      <a:pt x="22250" y="80627"/>
                    </a:cubicBezTo>
                    <a:cubicBezTo>
                      <a:pt x="21691" y="85178"/>
                      <a:pt x="21541" y="89767"/>
                      <a:pt x="21355" y="94318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45" name="Google Shape;3445;p38"/>
              <p:cNvSpPr/>
              <p:nvPr/>
            </p:nvSpPr>
            <p:spPr>
              <a:xfrm>
                <a:off x="9018259" y="5718098"/>
                <a:ext cx="44734" cy="104932"/>
              </a:xfrm>
              <a:custGeom>
                <a:rect b="b" l="l" r="r" t="t"/>
                <a:pathLst>
                  <a:path extrusionOk="0" h="104932" w="44734">
                    <a:moveTo>
                      <a:pt x="28667" y="89945"/>
                    </a:moveTo>
                    <a:cubicBezTo>
                      <a:pt x="20086" y="76776"/>
                      <a:pt x="13073" y="61554"/>
                      <a:pt x="11505" y="45773"/>
                    </a:cubicBezTo>
                    <a:cubicBezTo>
                      <a:pt x="10759" y="38461"/>
                      <a:pt x="11170" y="30925"/>
                      <a:pt x="13744" y="23986"/>
                    </a:cubicBezTo>
                    <a:cubicBezTo>
                      <a:pt x="15609" y="18875"/>
                      <a:pt x="19899" y="11003"/>
                      <a:pt x="26242" y="10891"/>
                    </a:cubicBezTo>
                    <a:cubicBezTo>
                      <a:pt x="32622" y="10779"/>
                      <a:pt x="33405" y="23277"/>
                      <a:pt x="33554" y="27866"/>
                    </a:cubicBezTo>
                    <a:cubicBezTo>
                      <a:pt x="33816" y="35812"/>
                      <a:pt x="32173" y="43572"/>
                      <a:pt x="30233" y="51220"/>
                    </a:cubicBezTo>
                    <a:cubicBezTo>
                      <a:pt x="28220" y="59129"/>
                      <a:pt x="25831" y="66926"/>
                      <a:pt x="24078" y="74873"/>
                    </a:cubicBezTo>
                    <a:cubicBezTo>
                      <a:pt x="22325" y="83006"/>
                      <a:pt x="21653" y="91214"/>
                      <a:pt x="21355" y="99533"/>
                    </a:cubicBezTo>
                    <a:cubicBezTo>
                      <a:pt x="21093" y="106733"/>
                      <a:pt x="32285" y="106733"/>
                      <a:pt x="32547" y="99533"/>
                    </a:cubicBezTo>
                    <a:cubicBezTo>
                      <a:pt x="32846" y="91362"/>
                      <a:pt x="33554" y="83453"/>
                      <a:pt x="35420" y="75470"/>
                    </a:cubicBezTo>
                    <a:cubicBezTo>
                      <a:pt x="37136" y="68045"/>
                      <a:pt x="39374" y="60771"/>
                      <a:pt x="41202" y="53384"/>
                    </a:cubicBezTo>
                    <a:cubicBezTo>
                      <a:pt x="44709" y="39319"/>
                      <a:pt x="47059" y="23724"/>
                      <a:pt x="41016" y="9996"/>
                    </a:cubicBezTo>
                    <a:cubicBezTo>
                      <a:pt x="34786" y="-4181"/>
                      <a:pt x="18482" y="-1980"/>
                      <a:pt x="9714" y="8503"/>
                    </a:cubicBezTo>
                    <a:cubicBezTo>
                      <a:pt x="761" y="19210"/>
                      <a:pt x="-1104" y="34544"/>
                      <a:pt x="537" y="47974"/>
                    </a:cubicBezTo>
                    <a:cubicBezTo>
                      <a:pt x="2626" y="64986"/>
                      <a:pt x="9640" y="81290"/>
                      <a:pt x="18966" y="95578"/>
                    </a:cubicBezTo>
                    <a:cubicBezTo>
                      <a:pt x="22921" y="101622"/>
                      <a:pt x="32622" y="96026"/>
                      <a:pt x="28667" y="89945"/>
                    </a:cubicBezTo>
                    <a:lnTo>
                      <a:pt x="28667" y="89945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446" name="Google Shape;3446;p38"/>
            <p:cNvSpPr/>
            <p:nvPr/>
          </p:nvSpPr>
          <p:spPr>
            <a:xfrm>
              <a:off x="8949618" y="5748825"/>
              <a:ext cx="134264" cy="108279"/>
            </a:xfrm>
            <a:custGeom>
              <a:rect b="b" l="l" r="r" t="t"/>
              <a:pathLst>
                <a:path extrusionOk="0" h="108279" w="134264">
                  <a:moveTo>
                    <a:pt x="132862" y="98502"/>
                  </a:moveTo>
                  <a:cubicBezTo>
                    <a:pt x="98502" y="57949"/>
                    <a:pt x="55971" y="24485"/>
                    <a:pt x="8479" y="646"/>
                  </a:cubicBezTo>
                  <a:cubicBezTo>
                    <a:pt x="2062" y="-2563"/>
                    <a:pt x="-3608" y="7062"/>
                    <a:pt x="2846" y="10308"/>
                  </a:cubicBezTo>
                  <a:cubicBezTo>
                    <a:pt x="49592" y="33812"/>
                    <a:pt x="91153" y="66493"/>
                    <a:pt x="124952" y="106412"/>
                  </a:cubicBezTo>
                  <a:cubicBezTo>
                    <a:pt x="129578" y="111933"/>
                    <a:pt x="137488" y="103986"/>
                    <a:pt x="132862" y="98502"/>
                  </a:cubicBezTo>
                  <a:lnTo>
                    <a:pt x="132862" y="98502"/>
                  </a:lnTo>
                  <a:close/>
                </a:path>
              </a:pathLst>
            </a:custGeom>
            <a:solidFill>
              <a:srgbClr val="3A393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447" name="Google Shape;3447;p38"/>
            <p:cNvGrpSpPr/>
            <p:nvPr/>
          </p:nvGrpSpPr>
          <p:grpSpPr>
            <a:xfrm>
              <a:off x="8876042" y="5693015"/>
              <a:ext cx="100993" cy="74665"/>
              <a:chOff x="8876042" y="5693015"/>
              <a:chExt cx="100993" cy="74665"/>
            </a:xfrm>
          </p:grpSpPr>
          <p:sp>
            <p:nvSpPr>
              <p:cNvPr id="3448" name="Google Shape;3448;p38"/>
              <p:cNvSpPr/>
              <p:nvPr/>
            </p:nvSpPr>
            <p:spPr>
              <a:xfrm>
                <a:off x="8881608" y="5698546"/>
                <a:ext cx="89882" cy="63422"/>
              </a:xfrm>
              <a:custGeom>
                <a:rect b="b" l="l" r="r" t="t"/>
                <a:pathLst>
                  <a:path extrusionOk="0" h="63422" w="89882">
                    <a:moveTo>
                      <a:pt x="73057" y="53723"/>
                    </a:moveTo>
                    <a:cubicBezTo>
                      <a:pt x="74065" y="54618"/>
                      <a:pt x="74251" y="56260"/>
                      <a:pt x="73468" y="57342"/>
                    </a:cubicBezTo>
                    <a:cubicBezTo>
                      <a:pt x="58918" y="61632"/>
                      <a:pt x="42987" y="61185"/>
                      <a:pt x="28699" y="56036"/>
                    </a:cubicBezTo>
                    <a:cubicBezTo>
                      <a:pt x="15977" y="51485"/>
                      <a:pt x="3889" y="42195"/>
                      <a:pt x="644" y="29100"/>
                    </a:cubicBezTo>
                    <a:cubicBezTo>
                      <a:pt x="-2602" y="16006"/>
                      <a:pt x="6800" y="-111"/>
                      <a:pt x="20305" y="1"/>
                    </a:cubicBezTo>
                    <a:cubicBezTo>
                      <a:pt x="34071" y="113"/>
                      <a:pt x="42391" y="14513"/>
                      <a:pt x="50039" y="25929"/>
                    </a:cubicBezTo>
                    <a:cubicBezTo>
                      <a:pt x="60261" y="41225"/>
                      <a:pt x="73990" y="54133"/>
                      <a:pt x="89883" y="63423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49" name="Google Shape;3449;p38"/>
              <p:cNvSpPr/>
              <p:nvPr/>
            </p:nvSpPr>
            <p:spPr>
              <a:xfrm>
                <a:off x="8876042" y="5693015"/>
                <a:ext cx="100993" cy="74665"/>
              </a:xfrm>
              <a:custGeom>
                <a:rect b="b" l="l" r="r" t="t"/>
                <a:pathLst>
                  <a:path extrusionOk="0" h="74665" w="100993">
                    <a:moveTo>
                      <a:pt x="73810" y="62089"/>
                    </a:moveTo>
                    <a:cubicBezTo>
                      <a:pt x="73960" y="61418"/>
                      <a:pt x="74072" y="60746"/>
                      <a:pt x="74221" y="60075"/>
                    </a:cubicBezTo>
                    <a:cubicBezTo>
                      <a:pt x="75341" y="59217"/>
                      <a:pt x="76459" y="58359"/>
                      <a:pt x="77578" y="57501"/>
                    </a:cubicBezTo>
                    <a:cubicBezTo>
                      <a:pt x="62805" y="61679"/>
                      <a:pt x="46315" y="61231"/>
                      <a:pt x="32251" y="54777"/>
                    </a:cubicBezTo>
                    <a:cubicBezTo>
                      <a:pt x="21804" y="49965"/>
                      <a:pt x="10016" y="40190"/>
                      <a:pt x="11283" y="27394"/>
                    </a:cubicBezTo>
                    <a:cubicBezTo>
                      <a:pt x="12328" y="16948"/>
                      <a:pt x="21842" y="7322"/>
                      <a:pt x="32437" y="12918"/>
                    </a:cubicBezTo>
                    <a:cubicBezTo>
                      <a:pt x="43144" y="18552"/>
                      <a:pt x="48777" y="32206"/>
                      <a:pt x="55903" y="41421"/>
                    </a:cubicBezTo>
                    <a:cubicBezTo>
                      <a:pt x="65976" y="54479"/>
                      <a:pt x="78474" y="65447"/>
                      <a:pt x="92651" y="73841"/>
                    </a:cubicBezTo>
                    <a:cubicBezTo>
                      <a:pt x="98881" y="77535"/>
                      <a:pt x="104514" y="67835"/>
                      <a:pt x="98284" y="64179"/>
                    </a:cubicBezTo>
                    <a:cubicBezTo>
                      <a:pt x="82391" y="54777"/>
                      <a:pt x="69259" y="42018"/>
                      <a:pt x="59074" y="26648"/>
                    </a:cubicBezTo>
                    <a:cubicBezTo>
                      <a:pt x="50979" y="14411"/>
                      <a:pt x="40570" y="-1557"/>
                      <a:pt x="23670" y="122"/>
                    </a:cubicBezTo>
                    <a:cubicBezTo>
                      <a:pt x="8597" y="1577"/>
                      <a:pt x="-1251" y="17619"/>
                      <a:pt x="129" y="31908"/>
                    </a:cubicBezTo>
                    <a:cubicBezTo>
                      <a:pt x="1807" y="48883"/>
                      <a:pt x="16618" y="60821"/>
                      <a:pt x="31541" y="66566"/>
                    </a:cubicBezTo>
                    <a:cubicBezTo>
                      <a:pt x="41615" y="70446"/>
                      <a:pt x="52844" y="72013"/>
                      <a:pt x="63626" y="71267"/>
                    </a:cubicBezTo>
                    <a:cubicBezTo>
                      <a:pt x="69072" y="70894"/>
                      <a:pt x="75414" y="70372"/>
                      <a:pt x="80526" y="68320"/>
                    </a:cubicBezTo>
                    <a:cubicBezTo>
                      <a:pt x="85189" y="66455"/>
                      <a:pt x="86421" y="60411"/>
                      <a:pt x="83473" y="56456"/>
                    </a:cubicBezTo>
                    <a:cubicBezTo>
                      <a:pt x="79182" y="50748"/>
                      <a:pt x="69483" y="56307"/>
                      <a:pt x="73810" y="62089"/>
                    </a:cubicBezTo>
                    <a:lnTo>
                      <a:pt x="73810" y="62089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450" name="Google Shape;3450;p38"/>
            <p:cNvGrpSpPr/>
            <p:nvPr/>
          </p:nvGrpSpPr>
          <p:grpSpPr>
            <a:xfrm>
              <a:off x="8953909" y="5693681"/>
              <a:ext cx="45025" cy="86517"/>
              <a:chOff x="8953909" y="5693681"/>
              <a:chExt cx="45025" cy="86517"/>
            </a:xfrm>
          </p:grpSpPr>
          <p:sp>
            <p:nvSpPr>
              <p:cNvPr id="3451" name="Google Shape;3451;p38"/>
              <p:cNvSpPr/>
              <p:nvPr/>
            </p:nvSpPr>
            <p:spPr>
              <a:xfrm>
                <a:off x="8959559" y="5699290"/>
                <a:ext cx="33690" cy="75362"/>
              </a:xfrm>
              <a:custGeom>
                <a:rect b="b" l="l" r="r" t="t"/>
                <a:pathLst>
                  <a:path extrusionOk="0" h="75362" w="33690">
                    <a:moveTo>
                      <a:pt x="24691" y="64917"/>
                    </a:moveTo>
                    <a:cubicBezTo>
                      <a:pt x="6709" y="54546"/>
                      <a:pt x="-3327" y="32012"/>
                      <a:pt x="1001" y="11717"/>
                    </a:cubicBezTo>
                    <a:cubicBezTo>
                      <a:pt x="1897" y="7464"/>
                      <a:pt x="3725" y="2950"/>
                      <a:pt x="7567" y="973"/>
                    </a:cubicBezTo>
                    <a:cubicBezTo>
                      <a:pt x="13573" y="-2124"/>
                      <a:pt x="20737" y="2689"/>
                      <a:pt x="24691" y="8173"/>
                    </a:cubicBezTo>
                    <a:cubicBezTo>
                      <a:pt x="35062" y="22611"/>
                      <a:pt x="35174" y="42085"/>
                      <a:pt x="31481" y="59470"/>
                    </a:cubicBezTo>
                    <a:cubicBezTo>
                      <a:pt x="30324" y="64880"/>
                      <a:pt x="29094" y="71259"/>
                      <a:pt x="32824" y="75363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52" name="Google Shape;3452;p38"/>
              <p:cNvSpPr/>
              <p:nvPr/>
            </p:nvSpPr>
            <p:spPr>
              <a:xfrm>
                <a:off x="8953909" y="5693681"/>
                <a:ext cx="45025" cy="86517"/>
              </a:xfrm>
              <a:custGeom>
                <a:rect b="b" l="l" r="r" t="t"/>
                <a:pathLst>
                  <a:path extrusionOk="0" h="86517" w="45025">
                    <a:moveTo>
                      <a:pt x="33176" y="65677"/>
                    </a:moveTo>
                    <a:cubicBezTo>
                      <a:pt x="17694" y="56499"/>
                      <a:pt x="8330" y="37174"/>
                      <a:pt x="11986" y="19303"/>
                    </a:cubicBezTo>
                    <a:cubicBezTo>
                      <a:pt x="12657" y="16058"/>
                      <a:pt x="13889" y="10611"/>
                      <a:pt x="18179" y="11283"/>
                    </a:cubicBezTo>
                    <a:cubicBezTo>
                      <a:pt x="22730" y="11991"/>
                      <a:pt x="26013" y="16879"/>
                      <a:pt x="28103" y="20535"/>
                    </a:cubicBezTo>
                    <a:cubicBezTo>
                      <a:pt x="33176" y="29526"/>
                      <a:pt x="34258" y="40084"/>
                      <a:pt x="33662" y="50231"/>
                    </a:cubicBezTo>
                    <a:cubicBezTo>
                      <a:pt x="32989" y="61648"/>
                      <a:pt x="26573" y="74854"/>
                      <a:pt x="34594" y="84890"/>
                    </a:cubicBezTo>
                    <a:cubicBezTo>
                      <a:pt x="36497" y="87278"/>
                      <a:pt x="40526" y="86830"/>
                      <a:pt x="42503" y="84890"/>
                    </a:cubicBezTo>
                    <a:cubicBezTo>
                      <a:pt x="44854" y="82577"/>
                      <a:pt x="44368" y="79331"/>
                      <a:pt x="42503" y="76981"/>
                    </a:cubicBezTo>
                    <a:cubicBezTo>
                      <a:pt x="39593" y="73324"/>
                      <a:pt x="43063" y="64669"/>
                      <a:pt x="43697" y="60678"/>
                    </a:cubicBezTo>
                    <a:cubicBezTo>
                      <a:pt x="44704" y="54260"/>
                      <a:pt x="45264" y="47769"/>
                      <a:pt x="44928" y="41240"/>
                    </a:cubicBezTo>
                    <a:cubicBezTo>
                      <a:pt x="44294" y="29115"/>
                      <a:pt x="40750" y="15685"/>
                      <a:pt x="31908" y="6843"/>
                    </a:cubicBezTo>
                    <a:cubicBezTo>
                      <a:pt x="27617" y="2553"/>
                      <a:pt x="21686" y="-693"/>
                      <a:pt x="15493" y="128"/>
                    </a:cubicBezTo>
                    <a:cubicBezTo>
                      <a:pt x="9076" y="949"/>
                      <a:pt x="4823" y="5761"/>
                      <a:pt x="2584" y="11544"/>
                    </a:cubicBezTo>
                    <a:cubicBezTo>
                      <a:pt x="-1482" y="22139"/>
                      <a:pt x="-400" y="35196"/>
                      <a:pt x="3405" y="45680"/>
                    </a:cubicBezTo>
                    <a:cubicBezTo>
                      <a:pt x="7882" y="58028"/>
                      <a:pt x="16238" y="68624"/>
                      <a:pt x="27580" y="75339"/>
                    </a:cubicBezTo>
                    <a:cubicBezTo>
                      <a:pt x="33736" y="79032"/>
                      <a:pt x="39370" y="69370"/>
                      <a:pt x="33176" y="65677"/>
                    </a:cubicBezTo>
                    <a:lnTo>
                      <a:pt x="33176" y="65677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56" name="Shape 3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7" name="Google Shape;3457;p39"/>
          <p:cNvSpPr/>
          <p:nvPr/>
        </p:nvSpPr>
        <p:spPr>
          <a:xfrm>
            <a:off x="6676875" y="2492725"/>
            <a:ext cx="3885900" cy="363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3458" name="Google Shape;3458;p39"/>
          <p:cNvSpPr txBox="1"/>
          <p:nvPr>
            <p:ph type="title"/>
          </p:nvPr>
        </p:nvSpPr>
        <p:spPr>
          <a:xfrm>
            <a:off x="6465400" y="1716475"/>
            <a:ext cx="4326000" cy="18294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8600"/>
              <a:t>December</a:t>
            </a:r>
            <a:endParaRPr b="1" sz="8600"/>
          </a:p>
        </p:txBody>
      </p:sp>
      <p:sp>
        <p:nvSpPr>
          <p:cNvPr id="3459" name="Google Shape;3459;p39"/>
          <p:cNvSpPr txBox="1"/>
          <p:nvPr>
            <p:ph idx="1" type="subTitle"/>
          </p:nvPr>
        </p:nvSpPr>
        <p:spPr>
          <a:xfrm>
            <a:off x="6514975" y="1470675"/>
            <a:ext cx="4162200" cy="7179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2100"/>
              </a:spcAft>
              <a:buNone/>
            </a:pPr>
            <a:r>
              <a:rPr lang="en"/>
              <a:t>HELLO</a:t>
            </a:r>
            <a:endParaRPr/>
          </a:p>
        </p:txBody>
      </p:sp>
      <p:graphicFrame>
        <p:nvGraphicFramePr>
          <p:cNvPr id="3460" name="Google Shape;3460;p39"/>
          <p:cNvGraphicFramePr/>
          <p:nvPr/>
        </p:nvGraphicFramePr>
        <p:xfrm>
          <a:off x="7256088" y="34885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{824B9716-2654-4D3A-BFF6-FDA8A9BB03AC}</a:tableStyleId>
              </a:tblPr>
              <a:tblGrid>
                <a:gridCol w="382850"/>
                <a:gridCol w="382850"/>
                <a:gridCol w="382850"/>
                <a:gridCol w="382850"/>
                <a:gridCol w="382850"/>
                <a:gridCol w="382850"/>
                <a:gridCol w="382850"/>
              </a:tblGrid>
              <a:tr h="22927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latin typeface="Dekko"/>
                          <a:ea typeface="Dekko"/>
                          <a:cs typeface="Dekko"/>
                          <a:sym typeface="Dekko"/>
                        </a:rPr>
                        <a:t>M</a:t>
                      </a:r>
                      <a:endParaRPr b="1" sz="1200">
                        <a:solidFill>
                          <a:srgbClr val="000000"/>
                        </a:solidFill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rgbClr val="000000"/>
                          </a:solidFill>
                          <a:latin typeface="Dekko"/>
                          <a:ea typeface="Dekko"/>
                          <a:cs typeface="Dekko"/>
                          <a:sym typeface="Dekko"/>
                        </a:rPr>
                        <a:t>T</a:t>
                      </a:r>
                      <a:endParaRPr b="1" sz="1200">
                        <a:solidFill>
                          <a:srgbClr val="000000"/>
                        </a:solidFill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rgbClr val="000000"/>
                          </a:solidFill>
                          <a:latin typeface="Dekko"/>
                          <a:ea typeface="Dekko"/>
                          <a:cs typeface="Dekko"/>
                          <a:sym typeface="Dekko"/>
                        </a:rPr>
                        <a:t>W</a:t>
                      </a:r>
                      <a:endParaRPr b="1" sz="1200">
                        <a:solidFill>
                          <a:srgbClr val="000000"/>
                        </a:solidFill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rgbClr val="000000"/>
                          </a:solidFill>
                          <a:latin typeface="Dekko"/>
                          <a:ea typeface="Dekko"/>
                          <a:cs typeface="Dekko"/>
                          <a:sym typeface="Dekko"/>
                        </a:rPr>
                        <a:t>T</a:t>
                      </a:r>
                      <a:endParaRPr b="1" sz="1200">
                        <a:solidFill>
                          <a:srgbClr val="000000"/>
                        </a:solidFill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rgbClr val="000000"/>
                          </a:solidFill>
                          <a:latin typeface="Dekko"/>
                          <a:ea typeface="Dekko"/>
                          <a:cs typeface="Dekko"/>
                          <a:sym typeface="Dekko"/>
                        </a:rPr>
                        <a:t>F</a:t>
                      </a:r>
                      <a:endParaRPr b="1" sz="1200">
                        <a:solidFill>
                          <a:srgbClr val="000000"/>
                        </a:solidFill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rgbClr val="000000"/>
                          </a:solidFill>
                          <a:latin typeface="Dekko"/>
                          <a:ea typeface="Dekko"/>
                          <a:cs typeface="Dekko"/>
                          <a:sym typeface="Dekko"/>
                        </a:rPr>
                        <a:t>S</a:t>
                      </a:r>
                      <a:endParaRPr b="1" sz="1200">
                        <a:solidFill>
                          <a:srgbClr val="000000"/>
                        </a:solidFill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rgbClr val="000000"/>
                          </a:solidFill>
                          <a:latin typeface="Dekko"/>
                          <a:ea typeface="Dekko"/>
                          <a:cs typeface="Dekko"/>
                          <a:sym typeface="Dekko"/>
                        </a:rPr>
                        <a:t>S</a:t>
                      </a:r>
                      <a:endParaRPr b="1" sz="1200">
                        <a:solidFill>
                          <a:srgbClr val="000000"/>
                        </a:solidFill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095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1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2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3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4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5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095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6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7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8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9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10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11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12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095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13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14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15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16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17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18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19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095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20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21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22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23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24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25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26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095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27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28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29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30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31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095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grpSp>
        <p:nvGrpSpPr>
          <p:cNvPr id="3461" name="Google Shape;3461;p39"/>
          <p:cNvGrpSpPr/>
          <p:nvPr/>
        </p:nvGrpSpPr>
        <p:grpSpPr>
          <a:xfrm>
            <a:off x="1681050" y="1285463"/>
            <a:ext cx="3826445" cy="4007630"/>
            <a:chOff x="4459802" y="426478"/>
            <a:chExt cx="1546413" cy="1619637"/>
          </a:xfrm>
        </p:grpSpPr>
        <p:grpSp>
          <p:nvGrpSpPr>
            <p:cNvPr id="3462" name="Google Shape;3462;p39"/>
            <p:cNvGrpSpPr/>
            <p:nvPr/>
          </p:nvGrpSpPr>
          <p:grpSpPr>
            <a:xfrm>
              <a:off x="5224733" y="426478"/>
              <a:ext cx="305486" cy="735464"/>
              <a:chOff x="5224733" y="426478"/>
              <a:chExt cx="305486" cy="735464"/>
            </a:xfrm>
          </p:grpSpPr>
          <p:sp>
            <p:nvSpPr>
              <p:cNvPr id="3463" name="Google Shape;3463;p39"/>
              <p:cNvSpPr/>
              <p:nvPr/>
            </p:nvSpPr>
            <p:spPr>
              <a:xfrm>
                <a:off x="5229865" y="431998"/>
                <a:ext cx="294682" cy="724207"/>
              </a:xfrm>
              <a:custGeom>
                <a:rect b="b" l="l" r="r" t="t"/>
                <a:pathLst>
                  <a:path extrusionOk="0" h="724207" w="294682">
                    <a:moveTo>
                      <a:pt x="111968" y="708725"/>
                    </a:moveTo>
                    <a:cubicBezTo>
                      <a:pt x="34780" y="643102"/>
                      <a:pt x="-2005" y="538119"/>
                      <a:pt x="84" y="436830"/>
                    </a:cubicBezTo>
                    <a:cubicBezTo>
                      <a:pt x="2174" y="335541"/>
                      <a:pt x="39592" y="237722"/>
                      <a:pt x="90368" y="150050"/>
                    </a:cubicBezTo>
                    <a:cubicBezTo>
                      <a:pt x="118908" y="100767"/>
                      <a:pt x="152036" y="53536"/>
                      <a:pt x="171585" y="0"/>
                    </a:cubicBezTo>
                    <a:cubicBezTo>
                      <a:pt x="175950" y="54133"/>
                      <a:pt x="219749" y="95245"/>
                      <a:pt x="247954" y="141656"/>
                    </a:cubicBezTo>
                    <a:cubicBezTo>
                      <a:pt x="306302" y="237684"/>
                      <a:pt x="297908" y="358522"/>
                      <a:pt x="286417" y="470332"/>
                    </a:cubicBezTo>
                    <a:cubicBezTo>
                      <a:pt x="282463" y="508721"/>
                      <a:pt x="278060" y="548192"/>
                      <a:pt x="259929" y="582254"/>
                    </a:cubicBezTo>
                    <a:cubicBezTo>
                      <a:pt x="250528" y="599863"/>
                      <a:pt x="237768" y="615420"/>
                      <a:pt x="225122" y="630865"/>
                    </a:cubicBezTo>
                    <a:cubicBezTo>
                      <a:pt x="194417" y="668247"/>
                      <a:pt x="161625" y="707158"/>
                      <a:pt x="116371" y="724208"/>
                    </a:cubicBezTo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64" name="Google Shape;3464;p39"/>
              <p:cNvSpPr/>
              <p:nvPr/>
            </p:nvSpPr>
            <p:spPr>
              <a:xfrm>
                <a:off x="5224733" y="426478"/>
                <a:ext cx="305486" cy="735464"/>
              </a:xfrm>
              <a:custGeom>
                <a:rect b="b" l="l" r="r" t="t"/>
                <a:pathLst>
                  <a:path extrusionOk="0" h="735464" w="305486">
                    <a:moveTo>
                      <a:pt x="121055" y="710291"/>
                    </a:moveTo>
                    <a:cubicBezTo>
                      <a:pt x="49948" y="649517"/>
                      <a:pt x="14095" y="556174"/>
                      <a:pt x="10962" y="464100"/>
                    </a:cubicBezTo>
                    <a:cubicBezTo>
                      <a:pt x="7380" y="358745"/>
                      <a:pt x="44874" y="256075"/>
                      <a:pt x="96209" y="165605"/>
                    </a:cubicBezTo>
                    <a:cubicBezTo>
                      <a:pt x="125905" y="113300"/>
                      <a:pt x="161198" y="63831"/>
                      <a:pt x="182127" y="7012"/>
                    </a:cubicBezTo>
                    <a:cubicBezTo>
                      <a:pt x="178471" y="6527"/>
                      <a:pt x="174815" y="6005"/>
                      <a:pt x="171121" y="5520"/>
                    </a:cubicBezTo>
                    <a:cubicBezTo>
                      <a:pt x="175561" y="56370"/>
                      <a:pt x="211301" y="94908"/>
                      <a:pt x="238722" y="135237"/>
                    </a:cubicBezTo>
                    <a:cubicBezTo>
                      <a:pt x="268494" y="179036"/>
                      <a:pt x="284685" y="229139"/>
                      <a:pt x="290729" y="281556"/>
                    </a:cubicBezTo>
                    <a:cubicBezTo>
                      <a:pt x="296884" y="334905"/>
                      <a:pt x="294049" y="388889"/>
                      <a:pt x="289236" y="442238"/>
                    </a:cubicBezTo>
                    <a:cubicBezTo>
                      <a:pt x="286736" y="469995"/>
                      <a:pt x="284498" y="498012"/>
                      <a:pt x="279499" y="525433"/>
                    </a:cubicBezTo>
                    <a:cubicBezTo>
                      <a:pt x="274351" y="553712"/>
                      <a:pt x="265099" y="580126"/>
                      <a:pt x="248571" y="603816"/>
                    </a:cubicBezTo>
                    <a:cubicBezTo>
                      <a:pt x="233052" y="626051"/>
                      <a:pt x="214920" y="647167"/>
                      <a:pt x="196603" y="667163"/>
                    </a:cubicBezTo>
                    <a:cubicBezTo>
                      <a:pt x="179329" y="686041"/>
                      <a:pt x="160303" y="703687"/>
                      <a:pt x="137732" y="716073"/>
                    </a:cubicBezTo>
                    <a:cubicBezTo>
                      <a:pt x="132024" y="719207"/>
                      <a:pt x="126129" y="721968"/>
                      <a:pt x="120048" y="724281"/>
                    </a:cubicBezTo>
                    <a:cubicBezTo>
                      <a:pt x="113407" y="726818"/>
                      <a:pt x="116280" y="737674"/>
                      <a:pt x="123032" y="735063"/>
                    </a:cubicBezTo>
                    <a:cubicBezTo>
                      <a:pt x="173136" y="715849"/>
                      <a:pt x="207944" y="672797"/>
                      <a:pt x="240774" y="632318"/>
                    </a:cubicBezTo>
                    <a:cubicBezTo>
                      <a:pt x="250213" y="620679"/>
                      <a:pt x="259502" y="608740"/>
                      <a:pt x="267039" y="595757"/>
                    </a:cubicBezTo>
                    <a:cubicBezTo>
                      <a:pt x="274201" y="583446"/>
                      <a:pt x="279648" y="570127"/>
                      <a:pt x="283715" y="556473"/>
                    </a:cubicBezTo>
                    <a:cubicBezTo>
                      <a:pt x="291885" y="529015"/>
                      <a:pt x="294683" y="500288"/>
                      <a:pt x="297593" y="471897"/>
                    </a:cubicBezTo>
                    <a:cubicBezTo>
                      <a:pt x="303114" y="417466"/>
                      <a:pt x="307740" y="362587"/>
                      <a:pt x="304308" y="307895"/>
                    </a:cubicBezTo>
                    <a:cubicBezTo>
                      <a:pt x="300951" y="254434"/>
                      <a:pt x="289609" y="200898"/>
                      <a:pt x="263457" y="153704"/>
                    </a:cubicBezTo>
                    <a:cubicBezTo>
                      <a:pt x="250922" y="131096"/>
                      <a:pt x="234880" y="110801"/>
                      <a:pt x="220031" y="89722"/>
                    </a:cubicBezTo>
                    <a:cubicBezTo>
                      <a:pt x="205705" y="69427"/>
                      <a:pt x="191939" y="47975"/>
                      <a:pt x="185597" y="23688"/>
                    </a:cubicBezTo>
                    <a:cubicBezTo>
                      <a:pt x="184030" y="17682"/>
                      <a:pt x="182948" y="11638"/>
                      <a:pt x="182426" y="5445"/>
                    </a:cubicBezTo>
                    <a:cubicBezTo>
                      <a:pt x="181866" y="-897"/>
                      <a:pt x="173659" y="-2091"/>
                      <a:pt x="171420" y="3953"/>
                    </a:cubicBezTo>
                    <a:cubicBezTo>
                      <a:pt x="152394" y="55586"/>
                      <a:pt x="120943" y="101138"/>
                      <a:pt x="93299" y="148295"/>
                    </a:cubicBezTo>
                    <a:cubicBezTo>
                      <a:pt x="66139" y="194667"/>
                      <a:pt x="42785" y="243503"/>
                      <a:pt x="26034" y="294613"/>
                    </a:cubicBezTo>
                    <a:cubicBezTo>
                      <a:pt x="-5267" y="390269"/>
                      <a:pt x="-11572" y="495214"/>
                      <a:pt x="25064" y="590348"/>
                    </a:cubicBezTo>
                    <a:cubicBezTo>
                      <a:pt x="43904" y="639183"/>
                      <a:pt x="73265" y="683952"/>
                      <a:pt x="113221" y="718088"/>
                    </a:cubicBezTo>
                    <a:cubicBezTo>
                      <a:pt x="118593" y="722863"/>
                      <a:pt x="126539" y="714991"/>
                      <a:pt x="121055" y="710291"/>
                    </a:cubicBezTo>
                    <a:lnTo>
                      <a:pt x="121055" y="710291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465" name="Google Shape;3465;p39"/>
            <p:cNvGrpSpPr/>
            <p:nvPr/>
          </p:nvGrpSpPr>
          <p:grpSpPr>
            <a:xfrm>
              <a:off x="4830598" y="678970"/>
              <a:ext cx="509981" cy="570227"/>
              <a:chOff x="4830598" y="678970"/>
              <a:chExt cx="509981" cy="570227"/>
            </a:xfrm>
          </p:grpSpPr>
          <p:sp>
            <p:nvSpPr>
              <p:cNvPr id="3466" name="Google Shape;3466;p39"/>
              <p:cNvSpPr/>
              <p:nvPr/>
            </p:nvSpPr>
            <p:spPr>
              <a:xfrm>
                <a:off x="4836321" y="684456"/>
                <a:ext cx="498909" cy="559132"/>
              </a:xfrm>
              <a:custGeom>
                <a:rect b="b" l="l" r="r" t="t"/>
                <a:pathLst>
                  <a:path extrusionOk="0" h="559132" w="498909">
                    <a:moveTo>
                      <a:pt x="498909" y="554572"/>
                    </a:moveTo>
                    <a:cubicBezTo>
                      <a:pt x="423064" y="560690"/>
                      <a:pt x="344010" y="565242"/>
                      <a:pt x="273574" y="536478"/>
                    </a:cubicBezTo>
                    <a:cubicBezTo>
                      <a:pt x="177918" y="497380"/>
                      <a:pt x="115727" y="403776"/>
                      <a:pt x="75025" y="308755"/>
                    </a:cubicBezTo>
                    <a:cubicBezTo>
                      <a:pt x="33129" y="210935"/>
                      <a:pt x="7648" y="106139"/>
                      <a:pt x="0" y="0"/>
                    </a:cubicBezTo>
                    <a:cubicBezTo>
                      <a:pt x="16714" y="28988"/>
                      <a:pt x="45701" y="48984"/>
                      <a:pt x="76069" y="62975"/>
                    </a:cubicBezTo>
                    <a:cubicBezTo>
                      <a:pt x="106475" y="76965"/>
                      <a:pt x="138932" y="85844"/>
                      <a:pt x="169897" y="98566"/>
                    </a:cubicBezTo>
                    <a:cubicBezTo>
                      <a:pt x="259584" y="135425"/>
                      <a:pt x="334161" y="204070"/>
                      <a:pt x="387249" y="285214"/>
                    </a:cubicBezTo>
                    <a:cubicBezTo>
                      <a:pt x="440337" y="366357"/>
                      <a:pt x="472906" y="459588"/>
                      <a:pt x="492455" y="554535"/>
                    </a:cubicBezTo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67" name="Google Shape;3467;p39"/>
              <p:cNvSpPr/>
              <p:nvPr/>
            </p:nvSpPr>
            <p:spPr>
              <a:xfrm>
                <a:off x="4830598" y="678970"/>
                <a:ext cx="509981" cy="570227"/>
              </a:xfrm>
              <a:custGeom>
                <a:rect b="b" l="l" r="r" t="t"/>
                <a:pathLst>
                  <a:path extrusionOk="0" h="570227" w="509981">
                    <a:moveTo>
                      <a:pt x="504632" y="554461"/>
                    </a:moveTo>
                    <a:cubicBezTo>
                      <a:pt x="447030" y="559088"/>
                      <a:pt x="388047" y="563229"/>
                      <a:pt x="330968" y="551589"/>
                    </a:cubicBezTo>
                    <a:cubicBezTo>
                      <a:pt x="279968" y="541180"/>
                      <a:pt x="234342" y="516744"/>
                      <a:pt x="196587" y="481078"/>
                    </a:cubicBezTo>
                    <a:cubicBezTo>
                      <a:pt x="160324" y="446830"/>
                      <a:pt x="132045" y="404934"/>
                      <a:pt x="108990" y="360912"/>
                    </a:cubicBezTo>
                    <a:cubicBezTo>
                      <a:pt x="82949" y="311144"/>
                      <a:pt x="62952" y="258056"/>
                      <a:pt x="47209" y="204221"/>
                    </a:cubicBezTo>
                    <a:cubicBezTo>
                      <a:pt x="30383" y="146694"/>
                      <a:pt x="18930" y="87599"/>
                      <a:pt x="13184" y="27945"/>
                    </a:cubicBezTo>
                    <a:cubicBezTo>
                      <a:pt x="12476" y="20446"/>
                      <a:pt x="11841" y="12984"/>
                      <a:pt x="11282" y="5486"/>
                    </a:cubicBezTo>
                    <a:cubicBezTo>
                      <a:pt x="7812" y="6418"/>
                      <a:pt x="4343" y="7351"/>
                      <a:pt x="836" y="8321"/>
                    </a:cubicBezTo>
                    <a:cubicBezTo>
                      <a:pt x="26951" y="52940"/>
                      <a:pt x="76234" y="74131"/>
                      <a:pt x="122793" y="90658"/>
                    </a:cubicBezTo>
                    <a:cubicBezTo>
                      <a:pt x="147938" y="99574"/>
                      <a:pt x="173158" y="108118"/>
                      <a:pt x="197184" y="119870"/>
                    </a:cubicBezTo>
                    <a:cubicBezTo>
                      <a:pt x="218561" y="130353"/>
                      <a:pt x="239005" y="142664"/>
                      <a:pt x="258367" y="156468"/>
                    </a:cubicBezTo>
                    <a:cubicBezTo>
                      <a:pt x="340070" y="214742"/>
                      <a:pt x="400023" y="298571"/>
                      <a:pt x="439792" y="389899"/>
                    </a:cubicBezTo>
                    <a:cubicBezTo>
                      <a:pt x="463744" y="444890"/>
                      <a:pt x="480607" y="502828"/>
                      <a:pt x="492694" y="561475"/>
                    </a:cubicBezTo>
                    <a:cubicBezTo>
                      <a:pt x="494149" y="568526"/>
                      <a:pt x="504931" y="565542"/>
                      <a:pt x="503476" y="558491"/>
                    </a:cubicBezTo>
                    <a:cubicBezTo>
                      <a:pt x="482025" y="454665"/>
                      <a:pt x="445090" y="352107"/>
                      <a:pt x="382489" y="265704"/>
                    </a:cubicBezTo>
                    <a:cubicBezTo>
                      <a:pt x="354173" y="226606"/>
                      <a:pt x="320932" y="190977"/>
                      <a:pt x="282991" y="161057"/>
                    </a:cubicBezTo>
                    <a:cubicBezTo>
                      <a:pt x="244415" y="130651"/>
                      <a:pt x="201810" y="107185"/>
                      <a:pt x="155661" y="90397"/>
                    </a:cubicBezTo>
                    <a:cubicBezTo>
                      <a:pt x="102946" y="71221"/>
                      <a:pt x="40829" y="54470"/>
                      <a:pt x="10461" y="2613"/>
                    </a:cubicBezTo>
                    <a:cubicBezTo>
                      <a:pt x="7775" y="-1938"/>
                      <a:pt x="-395" y="-260"/>
                      <a:pt x="15" y="5448"/>
                    </a:cubicBezTo>
                    <a:cubicBezTo>
                      <a:pt x="4492" y="66520"/>
                      <a:pt x="14640" y="127145"/>
                      <a:pt x="30495" y="186276"/>
                    </a:cubicBezTo>
                    <a:cubicBezTo>
                      <a:pt x="45642" y="242797"/>
                      <a:pt x="65639" y="298459"/>
                      <a:pt x="91418" y="351025"/>
                    </a:cubicBezTo>
                    <a:cubicBezTo>
                      <a:pt x="113765" y="396615"/>
                      <a:pt x="141297" y="440301"/>
                      <a:pt x="176553" y="477012"/>
                    </a:cubicBezTo>
                    <a:cubicBezTo>
                      <a:pt x="212330" y="514244"/>
                      <a:pt x="256204" y="542971"/>
                      <a:pt x="306121" y="557073"/>
                    </a:cubicBezTo>
                    <a:cubicBezTo>
                      <a:pt x="363425" y="573264"/>
                      <a:pt x="423937" y="571585"/>
                      <a:pt x="482733" y="567332"/>
                    </a:cubicBezTo>
                    <a:cubicBezTo>
                      <a:pt x="490008" y="566810"/>
                      <a:pt x="497283" y="566251"/>
                      <a:pt x="504558" y="565654"/>
                    </a:cubicBezTo>
                    <a:cubicBezTo>
                      <a:pt x="511758" y="565057"/>
                      <a:pt x="511796" y="553865"/>
                      <a:pt x="504632" y="554461"/>
                    </a:cubicBezTo>
                    <a:lnTo>
                      <a:pt x="504632" y="554461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468" name="Google Shape;3468;p39"/>
            <p:cNvGrpSpPr/>
            <p:nvPr/>
          </p:nvGrpSpPr>
          <p:grpSpPr>
            <a:xfrm>
              <a:off x="5274915" y="1204814"/>
              <a:ext cx="279955" cy="572245"/>
              <a:chOff x="5274915" y="1204814"/>
              <a:chExt cx="279955" cy="572245"/>
            </a:xfrm>
          </p:grpSpPr>
          <p:sp>
            <p:nvSpPr>
              <p:cNvPr id="3469" name="Google Shape;3469;p39"/>
              <p:cNvSpPr/>
              <p:nvPr/>
            </p:nvSpPr>
            <p:spPr>
              <a:xfrm>
                <a:off x="5280499" y="1210637"/>
                <a:ext cx="268788" cy="561212"/>
              </a:xfrm>
              <a:custGeom>
                <a:rect b="b" l="l" r="r" t="t"/>
                <a:pathLst>
                  <a:path extrusionOk="0" h="561212" w="268788">
                    <a:moveTo>
                      <a:pt x="62678" y="0"/>
                    </a:moveTo>
                    <a:cubicBezTo>
                      <a:pt x="-5557" y="81554"/>
                      <a:pt x="-19697" y="204406"/>
                      <a:pt x="28243" y="299353"/>
                    </a:cubicBezTo>
                    <a:cubicBezTo>
                      <a:pt x="81816" y="405418"/>
                      <a:pt x="197170" y="465557"/>
                      <a:pt x="267718" y="561213"/>
                    </a:cubicBezTo>
                    <a:cubicBezTo>
                      <a:pt x="242387" y="495925"/>
                      <a:pt x="270665" y="422989"/>
                      <a:pt x="268688" y="352964"/>
                    </a:cubicBezTo>
                    <a:cubicBezTo>
                      <a:pt x="267606" y="314015"/>
                      <a:pt x="256974" y="275850"/>
                      <a:pt x="242163" y="239811"/>
                    </a:cubicBezTo>
                    <a:cubicBezTo>
                      <a:pt x="202953" y="144528"/>
                      <a:pt x="133039" y="62154"/>
                      <a:pt x="45367" y="7946"/>
                    </a:cubicBezTo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70" name="Google Shape;3470;p39"/>
              <p:cNvSpPr/>
              <p:nvPr/>
            </p:nvSpPr>
            <p:spPr>
              <a:xfrm>
                <a:off x="5274915" y="1204814"/>
                <a:ext cx="279955" cy="572245"/>
              </a:xfrm>
              <a:custGeom>
                <a:rect b="b" l="l" r="r" t="t"/>
                <a:pathLst>
                  <a:path extrusionOk="0" h="572245" w="279955">
                    <a:moveTo>
                      <a:pt x="64307" y="1868"/>
                    </a:moveTo>
                    <a:cubicBezTo>
                      <a:pt x="7152" y="70551"/>
                      <a:pt x="-13217" y="166431"/>
                      <a:pt x="8495" y="252909"/>
                    </a:cubicBezTo>
                    <a:cubicBezTo>
                      <a:pt x="19277" y="295812"/>
                      <a:pt x="41139" y="334276"/>
                      <a:pt x="68971" y="368337"/>
                    </a:cubicBezTo>
                    <a:cubicBezTo>
                      <a:pt x="97212" y="402958"/>
                      <a:pt x="130714" y="432767"/>
                      <a:pt x="163880" y="462538"/>
                    </a:cubicBezTo>
                    <a:cubicBezTo>
                      <a:pt x="201038" y="495891"/>
                      <a:pt x="238644" y="529579"/>
                      <a:pt x="268490" y="569871"/>
                    </a:cubicBezTo>
                    <a:cubicBezTo>
                      <a:pt x="271922" y="574497"/>
                      <a:pt x="281174" y="571997"/>
                      <a:pt x="278712" y="565543"/>
                    </a:cubicBezTo>
                    <a:cubicBezTo>
                      <a:pt x="262781" y="523685"/>
                      <a:pt x="268676" y="478580"/>
                      <a:pt x="274123" y="435266"/>
                    </a:cubicBezTo>
                    <a:cubicBezTo>
                      <a:pt x="276921" y="413218"/>
                      <a:pt x="279719" y="391057"/>
                      <a:pt x="279943" y="368785"/>
                    </a:cubicBezTo>
                    <a:cubicBezTo>
                      <a:pt x="280167" y="346326"/>
                      <a:pt x="277331" y="323942"/>
                      <a:pt x="272146" y="302117"/>
                    </a:cubicBezTo>
                    <a:cubicBezTo>
                      <a:pt x="262483" y="261340"/>
                      <a:pt x="245396" y="222018"/>
                      <a:pt x="224579" y="185756"/>
                    </a:cubicBezTo>
                    <a:cubicBezTo>
                      <a:pt x="205217" y="152030"/>
                      <a:pt x="181825" y="120505"/>
                      <a:pt x="155225" y="92115"/>
                    </a:cubicBezTo>
                    <a:cubicBezTo>
                      <a:pt x="125230" y="60105"/>
                      <a:pt x="91056" y="32050"/>
                      <a:pt x="53786" y="8957"/>
                    </a:cubicBezTo>
                    <a:cubicBezTo>
                      <a:pt x="47631" y="5151"/>
                      <a:pt x="42035" y="14814"/>
                      <a:pt x="48153" y="18619"/>
                    </a:cubicBezTo>
                    <a:cubicBezTo>
                      <a:pt x="113590" y="59210"/>
                      <a:pt x="168991" y="115394"/>
                      <a:pt x="208910" y="181242"/>
                    </a:cubicBezTo>
                    <a:cubicBezTo>
                      <a:pt x="229989" y="215975"/>
                      <a:pt x="247262" y="253468"/>
                      <a:pt x="258155" y="292641"/>
                    </a:cubicBezTo>
                    <a:cubicBezTo>
                      <a:pt x="264162" y="314205"/>
                      <a:pt x="268042" y="336402"/>
                      <a:pt x="268676" y="358787"/>
                    </a:cubicBezTo>
                    <a:cubicBezTo>
                      <a:pt x="269310" y="380723"/>
                      <a:pt x="266960" y="402585"/>
                      <a:pt x="264311" y="424335"/>
                    </a:cubicBezTo>
                    <a:cubicBezTo>
                      <a:pt x="258417" y="472126"/>
                      <a:pt x="250246" y="522155"/>
                      <a:pt x="267930" y="568528"/>
                    </a:cubicBezTo>
                    <a:cubicBezTo>
                      <a:pt x="271325" y="567073"/>
                      <a:pt x="274757" y="565655"/>
                      <a:pt x="278152" y="564200"/>
                    </a:cubicBezTo>
                    <a:cubicBezTo>
                      <a:pt x="225586" y="493205"/>
                      <a:pt x="151270" y="443399"/>
                      <a:pt x="92325" y="378373"/>
                    </a:cubicBezTo>
                    <a:cubicBezTo>
                      <a:pt x="63635" y="346699"/>
                      <a:pt x="38938" y="310847"/>
                      <a:pt x="25209" y="270070"/>
                    </a:cubicBezTo>
                    <a:cubicBezTo>
                      <a:pt x="11368" y="228958"/>
                      <a:pt x="7749" y="184413"/>
                      <a:pt x="14278" y="141547"/>
                    </a:cubicBezTo>
                    <a:cubicBezTo>
                      <a:pt x="21590" y="93495"/>
                      <a:pt x="41065" y="47234"/>
                      <a:pt x="72216" y="9778"/>
                    </a:cubicBezTo>
                    <a:cubicBezTo>
                      <a:pt x="76768" y="4293"/>
                      <a:pt x="68896" y="-3653"/>
                      <a:pt x="64307" y="1868"/>
                    </a:cubicBezTo>
                    <a:lnTo>
                      <a:pt x="64307" y="1868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471" name="Google Shape;3471;p39"/>
            <p:cNvGrpSpPr/>
            <p:nvPr/>
          </p:nvGrpSpPr>
          <p:grpSpPr>
            <a:xfrm>
              <a:off x="5373652" y="962340"/>
              <a:ext cx="517591" cy="357373"/>
              <a:chOff x="5373652" y="962340"/>
              <a:chExt cx="517591" cy="357373"/>
            </a:xfrm>
          </p:grpSpPr>
          <p:sp>
            <p:nvSpPr>
              <p:cNvPr id="3472" name="Google Shape;3472;p39"/>
              <p:cNvSpPr/>
              <p:nvPr/>
            </p:nvSpPr>
            <p:spPr>
              <a:xfrm>
                <a:off x="5379291" y="968028"/>
                <a:ext cx="506482" cy="346101"/>
              </a:xfrm>
              <a:custGeom>
                <a:rect b="b" l="l" r="r" t="t"/>
                <a:pathLst>
                  <a:path extrusionOk="0" h="346101" w="506482">
                    <a:moveTo>
                      <a:pt x="0" y="291108"/>
                    </a:moveTo>
                    <a:cubicBezTo>
                      <a:pt x="14065" y="246116"/>
                      <a:pt x="47529" y="209480"/>
                      <a:pt x="83344" y="177955"/>
                    </a:cubicBezTo>
                    <a:cubicBezTo>
                      <a:pt x="199407" y="75771"/>
                      <a:pt x="350576" y="12162"/>
                      <a:pt x="506483" y="0"/>
                    </a:cubicBezTo>
                    <a:cubicBezTo>
                      <a:pt x="394710" y="63161"/>
                      <a:pt x="376803" y="221157"/>
                      <a:pt x="272828" y="295921"/>
                    </a:cubicBezTo>
                    <a:cubicBezTo>
                      <a:pt x="199183" y="348897"/>
                      <a:pt x="99872" y="348039"/>
                      <a:pt x="8394" y="344905"/>
                    </a:cubicBezTo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73" name="Google Shape;3473;p39"/>
              <p:cNvSpPr/>
              <p:nvPr/>
            </p:nvSpPr>
            <p:spPr>
              <a:xfrm>
                <a:off x="5373652" y="962340"/>
                <a:ext cx="517591" cy="357373"/>
              </a:xfrm>
              <a:custGeom>
                <a:rect b="b" l="l" r="r" t="t"/>
                <a:pathLst>
                  <a:path extrusionOk="0" h="357373" w="517591">
                    <a:moveTo>
                      <a:pt x="11048" y="298289"/>
                    </a:moveTo>
                    <a:cubicBezTo>
                      <a:pt x="22874" y="261019"/>
                      <a:pt x="48057" y="230016"/>
                      <a:pt x="75888" y="203267"/>
                    </a:cubicBezTo>
                    <a:cubicBezTo>
                      <a:pt x="103980" y="176294"/>
                      <a:pt x="134945" y="152156"/>
                      <a:pt x="167365" y="130593"/>
                    </a:cubicBezTo>
                    <a:cubicBezTo>
                      <a:pt x="232914" y="87055"/>
                      <a:pt x="305476" y="54374"/>
                      <a:pt x="381434" y="33892"/>
                    </a:cubicBezTo>
                    <a:cubicBezTo>
                      <a:pt x="424225" y="22365"/>
                      <a:pt x="467986" y="14754"/>
                      <a:pt x="512121" y="11247"/>
                    </a:cubicBezTo>
                    <a:cubicBezTo>
                      <a:pt x="511189" y="7777"/>
                      <a:pt x="510256" y="4308"/>
                      <a:pt x="509286" y="801"/>
                    </a:cubicBezTo>
                    <a:cubicBezTo>
                      <a:pt x="439409" y="40570"/>
                      <a:pt x="405012" y="116528"/>
                      <a:pt x="366884" y="183494"/>
                    </a:cubicBezTo>
                    <a:cubicBezTo>
                      <a:pt x="347559" y="217444"/>
                      <a:pt x="326406" y="251020"/>
                      <a:pt x="297940" y="278143"/>
                    </a:cubicBezTo>
                    <a:cubicBezTo>
                      <a:pt x="264737" y="309779"/>
                      <a:pt x="222729" y="328209"/>
                      <a:pt x="178147" y="337275"/>
                    </a:cubicBezTo>
                    <a:cubicBezTo>
                      <a:pt x="124275" y="348243"/>
                      <a:pt x="68688" y="346825"/>
                      <a:pt x="14032" y="344960"/>
                    </a:cubicBezTo>
                    <a:cubicBezTo>
                      <a:pt x="6832" y="344699"/>
                      <a:pt x="6832" y="355891"/>
                      <a:pt x="14032" y="356152"/>
                    </a:cubicBezTo>
                    <a:cubicBezTo>
                      <a:pt x="108158" y="359323"/>
                      <a:pt x="213738" y="360965"/>
                      <a:pt x="291225" y="298848"/>
                    </a:cubicBezTo>
                    <a:cubicBezTo>
                      <a:pt x="354013" y="248521"/>
                      <a:pt x="383598" y="170250"/>
                      <a:pt x="425195" y="103843"/>
                    </a:cubicBezTo>
                    <a:cubicBezTo>
                      <a:pt x="448400" y="66835"/>
                      <a:pt x="476493" y="32363"/>
                      <a:pt x="514957" y="10464"/>
                    </a:cubicBezTo>
                    <a:cubicBezTo>
                      <a:pt x="519583" y="7852"/>
                      <a:pt x="517792" y="-430"/>
                      <a:pt x="512121" y="17"/>
                    </a:cubicBezTo>
                    <a:cubicBezTo>
                      <a:pt x="431388" y="6434"/>
                      <a:pt x="352148" y="26207"/>
                      <a:pt x="277794" y="58142"/>
                    </a:cubicBezTo>
                    <a:cubicBezTo>
                      <a:pt x="204299" y="89704"/>
                      <a:pt x="135467" y="133242"/>
                      <a:pt x="76447" y="187337"/>
                    </a:cubicBezTo>
                    <a:cubicBezTo>
                      <a:pt x="43766" y="217295"/>
                      <a:pt x="13920" y="252326"/>
                      <a:pt x="303" y="295230"/>
                    </a:cubicBezTo>
                    <a:cubicBezTo>
                      <a:pt x="-1935" y="302206"/>
                      <a:pt x="8884" y="305153"/>
                      <a:pt x="11048" y="298289"/>
                    </a:cubicBezTo>
                    <a:lnTo>
                      <a:pt x="11048" y="298289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474" name="Google Shape;3474;p39"/>
            <p:cNvGrpSpPr/>
            <p:nvPr/>
          </p:nvGrpSpPr>
          <p:grpSpPr>
            <a:xfrm>
              <a:off x="4761026" y="1174924"/>
              <a:ext cx="583056" cy="209938"/>
              <a:chOff x="4761026" y="1174924"/>
              <a:chExt cx="583056" cy="209938"/>
            </a:xfrm>
          </p:grpSpPr>
          <p:sp>
            <p:nvSpPr>
              <p:cNvPr id="3475" name="Google Shape;3475;p39"/>
              <p:cNvSpPr/>
              <p:nvPr/>
            </p:nvSpPr>
            <p:spPr>
              <a:xfrm>
                <a:off x="4766557" y="1180565"/>
                <a:ext cx="571733" cy="198717"/>
              </a:xfrm>
              <a:custGeom>
                <a:rect b="b" l="l" r="r" t="t"/>
                <a:pathLst>
                  <a:path extrusionOk="0" h="198717" w="571733">
                    <a:moveTo>
                      <a:pt x="565950" y="49882"/>
                    </a:moveTo>
                    <a:cubicBezTo>
                      <a:pt x="504207" y="17537"/>
                      <a:pt x="434069" y="3845"/>
                      <a:pt x="364454" y="637"/>
                    </a:cubicBezTo>
                    <a:cubicBezTo>
                      <a:pt x="333452" y="-781"/>
                      <a:pt x="302151" y="-184"/>
                      <a:pt x="271783" y="6084"/>
                    </a:cubicBezTo>
                    <a:cubicBezTo>
                      <a:pt x="174784" y="26155"/>
                      <a:pt x="96588" y="101553"/>
                      <a:pt x="0" y="123564"/>
                    </a:cubicBezTo>
                    <a:cubicBezTo>
                      <a:pt x="50290" y="133786"/>
                      <a:pt x="99461" y="149269"/>
                      <a:pt x="146506" y="169750"/>
                    </a:cubicBezTo>
                    <a:cubicBezTo>
                      <a:pt x="166950" y="178630"/>
                      <a:pt x="187170" y="188516"/>
                      <a:pt x="208846" y="193813"/>
                    </a:cubicBezTo>
                    <a:cubicBezTo>
                      <a:pt x="244810" y="202543"/>
                      <a:pt x="282565" y="198067"/>
                      <a:pt x="319126" y="192359"/>
                    </a:cubicBezTo>
                    <a:cubicBezTo>
                      <a:pt x="370013" y="184375"/>
                      <a:pt x="421273" y="173780"/>
                      <a:pt x="467236" y="150574"/>
                    </a:cubicBezTo>
                    <a:cubicBezTo>
                      <a:pt x="513235" y="127369"/>
                      <a:pt x="553938" y="90025"/>
                      <a:pt x="571733" y="41712"/>
                    </a:cubicBezTo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76" name="Google Shape;3476;p39"/>
              <p:cNvSpPr/>
              <p:nvPr/>
            </p:nvSpPr>
            <p:spPr>
              <a:xfrm>
                <a:off x="4761026" y="1174924"/>
                <a:ext cx="583056" cy="209938"/>
              </a:xfrm>
              <a:custGeom>
                <a:rect b="b" l="l" r="r" t="t"/>
                <a:pathLst>
                  <a:path extrusionOk="0" h="209938" w="583056">
                    <a:moveTo>
                      <a:pt x="574280" y="50673"/>
                    </a:moveTo>
                    <a:cubicBezTo>
                      <a:pt x="537756" y="31646"/>
                      <a:pt x="498359" y="18775"/>
                      <a:pt x="457956" y="10903"/>
                    </a:cubicBezTo>
                    <a:cubicBezTo>
                      <a:pt x="417067" y="2957"/>
                      <a:pt x="374873" y="-848"/>
                      <a:pt x="333238" y="159"/>
                    </a:cubicBezTo>
                    <a:cubicBezTo>
                      <a:pt x="293020" y="1129"/>
                      <a:pt x="254669" y="9374"/>
                      <a:pt x="217623" y="24968"/>
                    </a:cubicBezTo>
                    <a:cubicBezTo>
                      <a:pt x="183337" y="39406"/>
                      <a:pt x="151141" y="58097"/>
                      <a:pt x="118497" y="75855"/>
                    </a:cubicBezTo>
                    <a:cubicBezTo>
                      <a:pt x="82048" y="95703"/>
                      <a:pt x="44666" y="114431"/>
                      <a:pt x="4001" y="123832"/>
                    </a:cubicBezTo>
                    <a:cubicBezTo>
                      <a:pt x="-1259" y="125026"/>
                      <a:pt x="-1408" y="133532"/>
                      <a:pt x="4001" y="134614"/>
                    </a:cubicBezTo>
                    <a:cubicBezTo>
                      <a:pt x="47987" y="143605"/>
                      <a:pt x="91151" y="156513"/>
                      <a:pt x="132786" y="173339"/>
                    </a:cubicBezTo>
                    <a:cubicBezTo>
                      <a:pt x="153566" y="181733"/>
                      <a:pt x="173675" y="191918"/>
                      <a:pt x="194828" y="199379"/>
                    </a:cubicBezTo>
                    <a:cubicBezTo>
                      <a:pt x="215683" y="206766"/>
                      <a:pt x="237470" y="210012"/>
                      <a:pt x="259593" y="209937"/>
                    </a:cubicBezTo>
                    <a:cubicBezTo>
                      <a:pt x="282500" y="209863"/>
                      <a:pt x="305257" y="206654"/>
                      <a:pt x="327828" y="203110"/>
                    </a:cubicBezTo>
                    <a:cubicBezTo>
                      <a:pt x="349131" y="199753"/>
                      <a:pt x="370358" y="195910"/>
                      <a:pt x="391325" y="190873"/>
                    </a:cubicBezTo>
                    <a:cubicBezTo>
                      <a:pt x="431393" y="181248"/>
                      <a:pt x="471088" y="166922"/>
                      <a:pt x="505261" y="143493"/>
                    </a:cubicBezTo>
                    <a:cubicBezTo>
                      <a:pt x="539509" y="119990"/>
                      <a:pt x="568012" y="88055"/>
                      <a:pt x="582674" y="48807"/>
                    </a:cubicBezTo>
                    <a:cubicBezTo>
                      <a:pt x="585211" y="42055"/>
                      <a:pt x="574392" y="39145"/>
                      <a:pt x="571892" y="45823"/>
                    </a:cubicBezTo>
                    <a:cubicBezTo>
                      <a:pt x="544620" y="118833"/>
                      <a:pt x="470416" y="158640"/>
                      <a:pt x="399085" y="177405"/>
                    </a:cubicBezTo>
                    <a:cubicBezTo>
                      <a:pt x="378491" y="182815"/>
                      <a:pt x="357599" y="186919"/>
                      <a:pt x="336633" y="190426"/>
                    </a:cubicBezTo>
                    <a:cubicBezTo>
                      <a:pt x="315218" y="194007"/>
                      <a:pt x="293692" y="197365"/>
                      <a:pt x="271979" y="198447"/>
                    </a:cubicBezTo>
                    <a:cubicBezTo>
                      <a:pt x="249968" y="199529"/>
                      <a:pt x="227994" y="197999"/>
                      <a:pt x="206803" y="191582"/>
                    </a:cubicBezTo>
                    <a:cubicBezTo>
                      <a:pt x="186098" y="185315"/>
                      <a:pt x="166698" y="175540"/>
                      <a:pt x="146851" y="167146"/>
                    </a:cubicBezTo>
                    <a:cubicBezTo>
                      <a:pt x="101783" y="148119"/>
                      <a:pt x="54926" y="133644"/>
                      <a:pt x="7023" y="123832"/>
                    </a:cubicBezTo>
                    <a:cubicBezTo>
                      <a:pt x="7023" y="127414"/>
                      <a:pt x="7023" y="131033"/>
                      <a:pt x="7023" y="134614"/>
                    </a:cubicBezTo>
                    <a:cubicBezTo>
                      <a:pt x="78541" y="118124"/>
                      <a:pt x="138718" y="73990"/>
                      <a:pt x="204229" y="43137"/>
                    </a:cubicBezTo>
                    <a:cubicBezTo>
                      <a:pt x="239224" y="26647"/>
                      <a:pt x="275784" y="15119"/>
                      <a:pt x="314509" y="12246"/>
                    </a:cubicBezTo>
                    <a:cubicBezTo>
                      <a:pt x="355659" y="9187"/>
                      <a:pt x="397891" y="12172"/>
                      <a:pt x="438556" y="18738"/>
                    </a:cubicBezTo>
                    <a:cubicBezTo>
                      <a:pt x="483697" y="26050"/>
                      <a:pt x="528056" y="39145"/>
                      <a:pt x="568683" y="60335"/>
                    </a:cubicBezTo>
                    <a:cubicBezTo>
                      <a:pt x="575026" y="63656"/>
                      <a:pt x="580696" y="54030"/>
                      <a:pt x="574280" y="50673"/>
                    </a:cubicBezTo>
                    <a:lnTo>
                      <a:pt x="574280" y="50673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477" name="Google Shape;3477;p39"/>
            <p:cNvSpPr/>
            <p:nvPr/>
          </p:nvSpPr>
          <p:spPr>
            <a:xfrm>
              <a:off x="4999170" y="1381066"/>
              <a:ext cx="261383" cy="446489"/>
            </a:xfrm>
            <a:custGeom>
              <a:rect b="b" l="l" r="r" t="t"/>
              <a:pathLst>
                <a:path extrusionOk="0" h="446489" w="261383">
                  <a:moveTo>
                    <a:pt x="8168" y="445514"/>
                  </a:moveTo>
                  <a:cubicBezTo>
                    <a:pt x="34731" y="427382"/>
                    <a:pt x="58122" y="405222"/>
                    <a:pt x="77522" y="379554"/>
                  </a:cubicBezTo>
                  <a:cubicBezTo>
                    <a:pt x="98712" y="351574"/>
                    <a:pt x="115837" y="320460"/>
                    <a:pt x="133931" y="290427"/>
                  </a:cubicBezTo>
                  <a:cubicBezTo>
                    <a:pt x="152770" y="259239"/>
                    <a:pt x="171573" y="228012"/>
                    <a:pt x="190414" y="196824"/>
                  </a:cubicBezTo>
                  <a:cubicBezTo>
                    <a:pt x="207500" y="168507"/>
                    <a:pt x="224662" y="140079"/>
                    <a:pt x="238018" y="109749"/>
                  </a:cubicBezTo>
                  <a:cubicBezTo>
                    <a:pt x="252530" y="76806"/>
                    <a:pt x="262416" y="41663"/>
                    <a:pt x="261298" y="5400"/>
                  </a:cubicBezTo>
                  <a:cubicBezTo>
                    <a:pt x="261073" y="-1800"/>
                    <a:pt x="249881" y="-1800"/>
                    <a:pt x="250105" y="5400"/>
                  </a:cubicBezTo>
                  <a:cubicBezTo>
                    <a:pt x="252045" y="69569"/>
                    <a:pt x="219028" y="127507"/>
                    <a:pt x="187019" y="180744"/>
                  </a:cubicBezTo>
                  <a:cubicBezTo>
                    <a:pt x="168887" y="210963"/>
                    <a:pt x="150607" y="241107"/>
                    <a:pt x="132438" y="271289"/>
                  </a:cubicBezTo>
                  <a:cubicBezTo>
                    <a:pt x="114605" y="300873"/>
                    <a:pt x="97556" y="331167"/>
                    <a:pt x="78082" y="359707"/>
                  </a:cubicBezTo>
                  <a:cubicBezTo>
                    <a:pt x="57712" y="389553"/>
                    <a:pt x="32417" y="415481"/>
                    <a:pt x="2535" y="435851"/>
                  </a:cubicBezTo>
                  <a:cubicBezTo>
                    <a:pt x="-3398" y="439880"/>
                    <a:pt x="2161" y="449580"/>
                    <a:pt x="8168" y="445514"/>
                  </a:cubicBezTo>
                  <a:lnTo>
                    <a:pt x="8168" y="445514"/>
                  </a:lnTo>
                  <a:close/>
                </a:path>
              </a:pathLst>
            </a:custGeom>
            <a:solidFill>
              <a:srgbClr val="3A393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78" name="Google Shape;3478;p39"/>
            <p:cNvSpPr/>
            <p:nvPr/>
          </p:nvSpPr>
          <p:spPr>
            <a:xfrm>
              <a:off x="5415468" y="1338762"/>
              <a:ext cx="414763" cy="387059"/>
            </a:xfrm>
            <a:custGeom>
              <a:rect b="b" l="l" r="r" t="t"/>
              <a:pathLst>
                <a:path extrusionOk="0" h="387059" w="414763">
                  <a:moveTo>
                    <a:pt x="414009" y="378656"/>
                  </a:moveTo>
                  <a:cubicBezTo>
                    <a:pt x="378380" y="314487"/>
                    <a:pt x="341185" y="250655"/>
                    <a:pt x="288768" y="198537"/>
                  </a:cubicBezTo>
                  <a:cubicBezTo>
                    <a:pt x="262504" y="172422"/>
                    <a:pt x="233964" y="148545"/>
                    <a:pt x="204790" y="125750"/>
                  </a:cubicBezTo>
                  <a:cubicBezTo>
                    <a:pt x="176063" y="103329"/>
                    <a:pt x="146404" y="82138"/>
                    <a:pt x="115812" y="62365"/>
                  </a:cubicBezTo>
                  <a:cubicBezTo>
                    <a:pt x="81116" y="39981"/>
                    <a:pt x="45264" y="19387"/>
                    <a:pt x="8479" y="659"/>
                  </a:cubicBezTo>
                  <a:cubicBezTo>
                    <a:pt x="2062" y="-2587"/>
                    <a:pt x="-3608" y="7039"/>
                    <a:pt x="2846" y="10322"/>
                  </a:cubicBezTo>
                  <a:cubicBezTo>
                    <a:pt x="67462" y="43189"/>
                    <a:pt x="129056" y="81840"/>
                    <a:pt x="186696" y="125788"/>
                  </a:cubicBezTo>
                  <a:cubicBezTo>
                    <a:pt x="215646" y="147836"/>
                    <a:pt x="243850" y="171153"/>
                    <a:pt x="270264" y="196186"/>
                  </a:cubicBezTo>
                  <a:cubicBezTo>
                    <a:pt x="296976" y="221481"/>
                    <a:pt x="320629" y="249386"/>
                    <a:pt x="341484" y="279680"/>
                  </a:cubicBezTo>
                  <a:cubicBezTo>
                    <a:pt x="364577" y="313219"/>
                    <a:pt x="384611" y="348736"/>
                    <a:pt x="404346" y="384327"/>
                  </a:cubicBezTo>
                  <a:cubicBezTo>
                    <a:pt x="407853" y="390594"/>
                    <a:pt x="417516" y="384961"/>
                    <a:pt x="414009" y="378656"/>
                  </a:cubicBezTo>
                  <a:lnTo>
                    <a:pt x="414009" y="378656"/>
                  </a:lnTo>
                  <a:close/>
                </a:path>
              </a:pathLst>
            </a:custGeom>
            <a:solidFill>
              <a:srgbClr val="3A393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79" name="Google Shape;3479;p39"/>
            <p:cNvSpPr/>
            <p:nvPr/>
          </p:nvSpPr>
          <p:spPr>
            <a:xfrm>
              <a:off x="5475691" y="743341"/>
              <a:ext cx="375033" cy="418580"/>
            </a:xfrm>
            <a:custGeom>
              <a:rect b="b" l="l" r="r" t="t"/>
              <a:pathLst>
                <a:path extrusionOk="0" h="418580" w="375033">
                  <a:moveTo>
                    <a:pt x="364493" y="2597"/>
                  </a:moveTo>
                  <a:cubicBezTo>
                    <a:pt x="326179" y="62662"/>
                    <a:pt x="284171" y="120301"/>
                    <a:pt x="238656" y="175068"/>
                  </a:cubicBezTo>
                  <a:cubicBezTo>
                    <a:pt x="193179" y="229798"/>
                    <a:pt x="144306" y="281692"/>
                    <a:pt x="92374" y="330341"/>
                  </a:cubicBezTo>
                  <a:cubicBezTo>
                    <a:pt x="63163" y="357725"/>
                    <a:pt x="32944" y="384064"/>
                    <a:pt x="1904" y="409320"/>
                  </a:cubicBezTo>
                  <a:cubicBezTo>
                    <a:pt x="-3692" y="413872"/>
                    <a:pt x="4292" y="421744"/>
                    <a:pt x="9813" y="417230"/>
                  </a:cubicBezTo>
                  <a:cubicBezTo>
                    <a:pt x="65215" y="372163"/>
                    <a:pt x="117818" y="323663"/>
                    <a:pt x="167176" y="272030"/>
                  </a:cubicBezTo>
                  <a:cubicBezTo>
                    <a:pt x="216682" y="220247"/>
                    <a:pt x="262906" y="165369"/>
                    <a:pt x="305585" y="107841"/>
                  </a:cubicBezTo>
                  <a:cubicBezTo>
                    <a:pt x="329611" y="75458"/>
                    <a:pt x="352443" y="42255"/>
                    <a:pt x="374119" y="8268"/>
                  </a:cubicBezTo>
                  <a:cubicBezTo>
                    <a:pt x="378036" y="2149"/>
                    <a:pt x="368336" y="-3447"/>
                    <a:pt x="364493" y="2597"/>
                  </a:cubicBezTo>
                  <a:lnTo>
                    <a:pt x="364493" y="2597"/>
                  </a:lnTo>
                  <a:close/>
                </a:path>
              </a:pathLst>
            </a:custGeom>
            <a:solidFill>
              <a:srgbClr val="3A393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80" name="Google Shape;3480;p39"/>
            <p:cNvSpPr/>
            <p:nvPr/>
          </p:nvSpPr>
          <p:spPr>
            <a:xfrm>
              <a:off x="4714670" y="1072981"/>
              <a:ext cx="565582" cy="115281"/>
            </a:xfrm>
            <a:custGeom>
              <a:rect b="b" l="l" r="r" t="t"/>
              <a:pathLst>
                <a:path extrusionOk="0" h="115281" w="565582">
                  <a:moveTo>
                    <a:pt x="17377" y="12602"/>
                  </a:moveTo>
                  <a:cubicBezTo>
                    <a:pt x="15101" y="9282"/>
                    <a:pt x="12826" y="5999"/>
                    <a:pt x="10550" y="2679"/>
                  </a:cubicBezTo>
                  <a:cubicBezTo>
                    <a:pt x="8013" y="5216"/>
                    <a:pt x="5439" y="7790"/>
                    <a:pt x="2902" y="10327"/>
                  </a:cubicBezTo>
                  <a:cubicBezTo>
                    <a:pt x="34240" y="27749"/>
                    <a:pt x="69682" y="36143"/>
                    <a:pt x="103930" y="45918"/>
                  </a:cubicBezTo>
                  <a:cubicBezTo>
                    <a:pt x="140603" y="56364"/>
                    <a:pt x="177313" y="66810"/>
                    <a:pt x="213986" y="77293"/>
                  </a:cubicBezTo>
                  <a:cubicBezTo>
                    <a:pt x="250062" y="87590"/>
                    <a:pt x="286064" y="98558"/>
                    <a:pt x="322811" y="106057"/>
                  </a:cubicBezTo>
                  <a:cubicBezTo>
                    <a:pt x="359634" y="113593"/>
                    <a:pt x="396941" y="116317"/>
                    <a:pt x="434509" y="114936"/>
                  </a:cubicBezTo>
                  <a:cubicBezTo>
                    <a:pt x="477114" y="113369"/>
                    <a:pt x="519383" y="107400"/>
                    <a:pt x="561540" y="101468"/>
                  </a:cubicBezTo>
                  <a:cubicBezTo>
                    <a:pt x="568629" y="100461"/>
                    <a:pt x="565607" y="89679"/>
                    <a:pt x="558556" y="90686"/>
                  </a:cubicBezTo>
                  <a:cubicBezTo>
                    <a:pt x="484948" y="101058"/>
                    <a:pt x="410297" y="110832"/>
                    <a:pt x="336391" y="97327"/>
                  </a:cubicBezTo>
                  <a:cubicBezTo>
                    <a:pt x="300427" y="90761"/>
                    <a:pt x="265358" y="80278"/>
                    <a:pt x="230252" y="70279"/>
                  </a:cubicBezTo>
                  <a:cubicBezTo>
                    <a:pt x="194176" y="59983"/>
                    <a:pt x="158063" y="49723"/>
                    <a:pt x="121986" y="39426"/>
                  </a:cubicBezTo>
                  <a:cubicBezTo>
                    <a:pt x="102437" y="33868"/>
                    <a:pt x="82777" y="28458"/>
                    <a:pt x="63302" y="22563"/>
                  </a:cubicBezTo>
                  <a:cubicBezTo>
                    <a:pt x="44425" y="16855"/>
                    <a:pt x="25846" y="10252"/>
                    <a:pt x="8573" y="664"/>
                  </a:cubicBezTo>
                  <a:cubicBezTo>
                    <a:pt x="3947" y="-1910"/>
                    <a:pt x="-2396" y="3499"/>
                    <a:pt x="925" y="8312"/>
                  </a:cubicBezTo>
                  <a:cubicBezTo>
                    <a:pt x="3200" y="11632"/>
                    <a:pt x="5476" y="14915"/>
                    <a:pt x="7752" y="18236"/>
                  </a:cubicBezTo>
                  <a:cubicBezTo>
                    <a:pt x="11781" y="24130"/>
                    <a:pt x="21481" y="18534"/>
                    <a:pt x="17377" y="12602"/>
                  </a:cubicBezTo>
                  <a:lnTo>
                    <a:pt x="17377" y="12602"/>
                  </a:lnTo>
                  <a:close/>
                </a:path>
              </a:pathLst>
            </a:custGeom>
            <a:solidFill>
              <a:srgbClr val="3A393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81" name="Google Shape;3481;p39"/>
            <p:cNvSpPr/>
            <p:nvPr/>
          </p:nvSpPr>
          <p:spPr>
            <a:xfrm>
              <a:off x="5248454" y="1372634"/>
              <a:ext cx="55123" cy="248966"/>
            </a:xfrm>
            <a:custGeom>
              <a:rect b="b" l="l" r="r" t="t"/>
              <a:pathLst>
                <a:path extrusionOk="0" h="248966" w="55123">
                  <a:moveTo>
                    <a:pt x="54730" y="242226"/>
                  </a:moveTo>
                  <a:cubicBezTo>
                    <a:pt x="32346" y="183430"/>
                    <a:pt x="18206" y="121538"/>
                    <a:pt x="13244" y="58824"/>
                  </a:cubicBezTo>
                  <a:cubicBezTo>
                    <a:pt x="11827" y="41066"/>
                    <a:pt x="11192" y="23233"/>
                    <a:pt x="11192" y="5400"/>
                  </a:cubicBezTo>
                  <a:cubicBezTo>
                    <a:pt x="11192" y="-1800"/>
                    <a:pt x="0" y="-1800"/>
                    <a:pt x="0" y="5400"/>
                  </a:cubicBezTo>
                  <a:cubicBezTo>
                    <a:pt x="-37" y="69009"/>
                    <a:pt x="8917" y="132618"/>
                    <a:pt x="26675" y="193690"/>
                  </a:cubicBezTo>
                  <a:cubicBezTo>
                    <a:pt x="31749" y="211075"/>
                    <a:pt x="37531" y="228274"/>
                    <a:pt x="43985" y="245174"/>
                  </a:cubicBezTo>
                  <a:cubicBezTo>
                    <a:pt x="46485" y="251852"/>
                    <a:pt x="57304" y="248979"/>
                    <a:pt x="54730" y="242226"/>
                  </a:cubicBezTo>
                  <a:lnTo>
                    <a:pt x="54730" y="242226"/>
                  </a:lnTo>
                  <a:close/>
                </a:path>
              </a:pathLst>
            </a:custGeom>
            <a:solidFill>
              <a:srgbClr val="3A393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482" name="Google Shape;3482;p39"/>
            <p:cNvGrpSpPr/>
            <p:nvPr/>
          </p:nvGrpSpPr>
          <p:grpSpPr>
            <a:xfrm>
              <a:off x="5239911" y="1603780"/>
              <a:ext cx="143076" cy="309338"/>
              <a:chOff x="5239911" y="1603780"/>
              <a:chExt cx="143076" cy="309338"/>
            </a:xfrm>
          </p:grpSpPr>
          <p:sp>
            <p:nvSpPr>
              <p:cNvPr id="3483" name="Google Shape;3483;p39"/>
              <p:cNvSpPr/>
              <p:nvPr/>
            </p:nvSpPr>
            <p:spPr>
              <a:xfrm>
                <a:off x="5245489" y="1609563"/>
                <a:ext cx="131798" cy="297972"/>
              </a:xfrm>
              <a:custGeom>
                <a:rect b="b" l="l" r="r" t="t"/>
                <a:pathLst>
                  <a:path extrusionOk="0" h="297972" w="131798">
                    <a:moveTo>
                      <a:pt x="58292" y="5447"/>
                    </a:moveTo>
                    <a:cubicBezTo>
                      <a:pt x="47435" y="2425"/>
                      <a:pt x="37176" y="10371"/>
                      <a:pt x="30647" y="18281"/>
                    </a:cubicBezTo>
                    <a:cubicBezTo>
                      <a:pt x="-1997" y="57826"/>
                      <a:pt x="-6063" y="111810"/>
                      <a:pt x="6770" y="160458"/>
                    </a:cubicBezTo>
                    <a:cubicBezTo>
                      <a:pt x="19604" y="209144"/>
                      <a:pt x="47585" y="253913"/>
                      <a:pt x="75229" y="297973"/>
                    </a:cubicBezTo>
                    <a:cubicBezTo>
                      <a:pt x="78251" y="263053"/>
                      <a:pt x="117797" y="239811"/>
                      <a:pt x="128466" y="206272"/>
                    </a:cubicBezTo>
                    <a:cubicBezTo>
                      <a:pt x="132459" y="193662"/>
                      <a:pt x="132160" y="180231"/>
                      <a:pt x="131153" y="167062"/>
                    </a:cubicBezTo>
                    <a:cubicBezTo>
                      <a:pt x="126228" y="104908"/>
                      <a:pt x="102128" y="39285"/>
                      <a:pt x="45757" y="0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84" name="Google Shape;3484;p39"/>
              <p:cNvSpPr/>
              <p:nvPr/>
            </p:nvSpPr>
            <p:spPr>
              <a:xfrm>
                <a:off x="5239911" y="1603780"/>
                <a:ext cx="143076" cy="309338"/>
              </a:xfrm>
              <a:custGeom>
                <a:rect b="b" l="l" r="r" t="t"/>
                <a:pathLst>
                  <a:path extrusionOk="0" h="309338" w="143076">
                    <a:moveTo>
                      <a:pt x="65362" y="5857"/>
                    </a:moveTo>
                    <a:cubicBezTo>
                      <a:pt x="42716" y="560"/>
                      <a:pt x="26562" y="25071"/>
                      <a:pt x="17422" y="42120"/>
                    </a:cubicBezTo>
                    <a:cubicBezTo>
                      <a:pt x="7424" y="60811"/>
                      <a:pt x="2051" y="81554"/>
                      <a:pt x="485" y="102632"/>
                    </a:cubicBezTo>
                    <a:cubicBezTo>
                      <a:pt x="-2985" y="148893"/>
                      <a:pt x="12609" y="193699"/>
                      <a:pt x="33501" y="234327"/>
                    </a:cubicBezTo>
                    <a:cubicBezTo>
                      <a:pt x="46297" y="259211"/>
                      <a:pt x="61183" y="282938"/>
                      <a:pt x="76032" y="306628"/>
                    </a:cubicBezTo>
                    <a:cubicBezTo>
                      <a:pt x="79165" y="311590"/>
                      <a:pt x="85918" y="309202"/>
                      <a:pt x="86477" y="303793"/>
                    </a:cubicBezTo>
                    <a:cubicBezTo>
                      <a:pt x="88530" y="283087"/>
                      <a:pt x="104422" y="266672"/>
                      <a:pt x="116846" y="251227"/>
                    </a:cubicBezTo>
                    <a:cubicBezTo>
                      <a:pt x="123412" y="243057"/>
                      <a:pt x="129903" y="234625"/>
                      <a:pt x="134679" y="225261"/>
                    </a:cubicBezTo>
                    <a:cubicBezTo>
                      <a:pt x="140536" y="213733"/>
                      <a:pt x="142961" y="201310"/>
                      <a:pt x="143073" y="188402"/>
                    </a:cubicBezTo>
                    <a:cubicBezTo>
                      <a:pt x="143222" y="165308"/>
                      <a:pt x="139342" y="141544"/>
                      <a:pt x="133336" y="119271"/>
                    </a:cubicBezTo>
                    <a:cubicBezTo>
                      <a:pt x="127515" y="97596"/>
                      <a:pt x="118898" y="76443"/>
                      <a:pt x="107108" y="57304"/>
                    </a:cubicBezTo>
                    <a:cubicBezTo>
                      <a:pt x="93454" y="35106"/>
                      <a:pt x="75584" y="15968"/>
                      <a:pt x="54244" y="1007"/>
                    </a:cubicBezTo>
                    <a:cubicBezTo>
                      <a:pt x="48350" y="-3134"/>
                      <a:pt x="42753" y="6566"/>
                      <a:pt x="48611" y="10670"/>
                    </a:cubicBezTo>
                    <a:cubicBezTo>
                      <a:pt x="85284" y="36449"/>
                      <a:pt x="109235" y="75659"/>
                      <a:pt x="121472" y="118301"/>
                    </a:cubicBezTo>
                    <a:cubicBezTo>
                      <a:pt x="127627" y="139865"/>
                      <a:pt x="131470" y="162548"/>
                      <a:pt x="131880" y="184969"/>
                    </a:cubicBezTo>
                    <a:cubicBezTo>
                      <a:pt x="132104" y="197467"/>
                      <a:pt x="130351" y="209592"/>
                      <a:pt x="124456" y="220710"/>
                    </a:cubicBezTo>
                    <a:cubicBezTo>
                      <a:pt x="119868" y="229402"/>
                      <a:pt x="113861" y="237237"/>
                      <a:pt x="107705" y="244847"/>
                    </a:cubicBezTo>
                    <a:cubicBezTo>
                      <a:pt x="93454" y="262494"/>
                      <a:pt x="77636" y="280252"/>
                      <a:pt x="75323" y="303793"/>
                    </a:cubicBezTo>
                    <a:cubicBezTo>
                      <a:pt x="78792" y="302860"/>
                      <a:pt x="82262" y="301927"/>
                      <a:pt x="85769" y="300957"/>
                    </a:cubicBezTo>
                    <a:cubicBezTo>
                      <a:pt x="42418" y="231827"/>
                      <a:pt x="-11193" y="146841"/>
                      <a:pt x="20556" y="62341"/>
                    </a:cubicBezTo>
                    <a:cubicBezTo>
                      <a:pt x="24324" y="52305"/>
                      <a:pt x="29509" y="42754"/>
                      <a:pt x="35702" y="34024"/>
                    </a:cubicBezTo>
                    <a:cubicBezTo>
                      <a:pt x="41597" y="25742"/>
                      <a:pt x="50887" y="13953"/>
                      <a:pt x="62489" y="16639"/>
                    </a:cubicBezTo>
                    <a:cubicBezTo>
                      <a:pt x="69391" y="18281"/>
                      <a:pt x="72376" y="7499"/>
                      <a:pt x="65362" y="5857"/>
                    </a:cubicBezTo>
                    <a:lnTo>
                      <a:pt x="65362" y="5857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485" name="Google Shape;3485;p39"/>
            <p:cNvGrpSpPr/>
            <p:nvPr/>
          </p:nvGrpSpPr>
          <p:grpSpPr>
            <a:xfrm>
              <a:off x="5681114" y="1489874"/>
              <a:ext cx="294816" cy="127668"/>
              <a:chOff x="5681114" y="1489874"/>
              <a:chExt cx="294816" cy="127668"/>
            </a:xfrm>
          </p:grpSpPr>
          <p:sp>
            <p:nvSpPr>
              <p:cNvPr id="3486" name="Google Shape;3486;p39"/>
              <p:cNvSpPr/>
              <p:nvPr/>
            </p:nvSpPr>
            <p:spPr>
              <a:xfrm>
                <a:off x="5686702" y="1495454"/>
                <a:ext cx="283683" cy="116496"/>
              </a:xfrm>
              <a:custGeom>
                <a:rect b="b" l="l" r="r" t="t"/>
                <a:pathLst>
                  <a:path extrusionOk="0" h="116496" w="283683">
                    <a:moveTo>
                      <a:pt x="3768" y="38898"/>
                    </a:moveTo>
                    <a:cubicBezTo>
                      <a:pt x="21601" y="21103"/>
                      <a:pt x="44657" y="8567"/>
                      <a:pt x="69317" y="3307"/>
                    </a:cubicBezTo>
                    <a:cubicBezTo>
                      <a:pt x="89724" y="-1058"/>
                      <a:pt x="110877" y="-535"/>
                      <a:pt x="131657" y="1628"/>
                    </a:cubicBezTo>
                    <a:cubicBezTo>
                      <a:pt x="188774" y="7560"/>
                      <a:pt x="247683" y="27743"/>
                      <a:pt x="283684" y="72438"/>
                    </a:cubicBezTo>
                    <a:cubicBezTo>
                      <a:pt x="246936" y="91390"/>
                      <a:pt x="207391" y="104932"/>
                      <a:pt x="166688" y="112394"/>
                    </a:cubicBezTo>
                    <a:cubicBezTo>
                      <a:pt x="143259" y="116721"/>
                      <a:pt x="118749" y="118960"/>
                      <a:pt x="95917" y="112244"/>
                    </a:cubicBezTo>
                    <a:cubicBezTo>
                      <a:pt x="74763" y="106014"/>
                      <a:pt x="56557" y="92546"/>
                      <a:pt x="39695" y="78369"/>
                    </a:cubicBezTo>
                    <a:cubicBezTo>
                      <a:pt x="25891" y="66729"/>
                      <a:pt x="12647" y="54455"/>
                      <a:pt x="0" y="41547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87" name="Google Shape;3487;p39"/>
              <p:cNvSpPr/>
              <p:nvPr/>
            </p:nvSpPr>
            <p:spPr>
              <a:xfrm>
                <a:off x="5681114" y="1489874"/>
                <a:ext cx="294816" cy="127668"/>
              </a:xfrm>
              <a:custGeom>
                <a:rect b="b" l="l" r="r" t="t"/>
                <a:pathLst>
                  <a:path extrusionOk="0" h="127668" w="294816">
                    <a:moveTo>
                      <a:pt x="13310" y="48432"/>
                    </a:moveTo>
                    <a:cubicBezTo>
                      <a:pt x="27487" y="34442"/>
                      <a:pt x="44723" y="23772"/>
                      <a:pt x="63713" y="17654"/>
                    </a:cubicBezTo>
                    <a:cubicBezTo>
                      <a:pt x="85164" y="10752"/>
                      <a:pt x="107809" y="10267"/>
                      <a:pt x="130082" y="12132"/>
                    </a:cubicBezTo>
                    <a:cubicBezTo>
                      <a:pt x="167277" y="15229"/>
                      <a:pt x="204958" y="24108"/>
                      <a:pt x="237713" y="42463"/>
                    </a:cubicBezTo>
                    <a:cubicBezTo>
                      <a:pt x="255919" y="52648"/>
                      <a:pt x="272111" y="65780"/>
                      <a:pt x="285318" y="82009"/>
                    </a:cubicBezTo>
                    <a:cubicBezTo>
                      <a:pt x="285691" y="79062"/>
                      <a:pt x="286063" y="76152"/>
                      <a:pt x="286436" y="73204"/>
                    </a:cubicBezTo>
                    <a:cubicBezTo>
                      <a:pt x="250808" y="91485"/>
                      <a:pt x="212643" y="104654"/>
                      <a:pt x="173284" y="112153"/>
                    </a:cubicBezTo>
                    <a:cubicBezTo>
                      <a:pt x="153063" y="115996"/>
                      <a:pt x="131798" y="118607"/>
                      <a:pt x="111391" y="114541"/>
                    </a:cubicBezTo>
                    <a:cubicBezTo>
                      <a:pt x="92476" y="110773"/>
                      <a:pt x="75800" y="100924"/>
                      <a:pt x="60691" y="89321"/>
                    </a:cubicBezTo>
                    <a:cubicBezTo>
                      <a:pt x="42485" y="75368"/>
                      <a:pt x="25585" y="59550"/>
                      <a:pt x="9542" y="43247"/>
                    </a:cubicBezTo>
                    <a:cubicBezTo>
                      <a:pt x="4469" y="38098"/>
                      <a:pt x="-3440" y="46007"/>
                      <a:pt x="1633" y="51156"/>
                    </a:cubicBezTo>
                    <a:cubicBezTo>
                      <a:pt x="16743" y="66526"/>
                      <a:pt x="32598" y="81225"/>
                      <a:pt x="49461" y="94619"/>
                    </a:cubicBezTo>
                    <a:cubicBezTo>
                      <a:pt x="64906" y="106930"/>
                      <a:pt x="81694" y="118048"/>
                      <a:pt x="100870" y="123494"/>
                    </a:cubicBezTo>
                    <a:cubicBezTo>
                      <a:pt x="121837" y="129464"/>
                      <a:pt x="143886" y="128195"/>
                      <a:pt x="165188" y="124875"/>
                    </a:cubicBezTo>
                    <a:cubicBezTo>
                      <a:pt x="185968" y="121629"/>
                      <a:pt x="206487" y="116555"/>
                      <a:pt x="226521" y="110138"/>
                    </a:cubicBezTo>
                    <a:cubicBezTo>
                      <a:pt x="249092" y="102863"/>
                      <a:pt x="271066" y="93723"/>
                      <a:pt x="292145" y="82867"/>
                    </a:cubicBezTo>
                    <a:cubicBezTo>
                      <a:pt x="295614" y="81076"/>
                      <a:pt x="295390" y="76711"/>
                      <a:pt x="293264" y="74062"/>
                    </a:cubicBezTo>
                    <a:cubicBezTo>
                      <a:pt x="268194" y="43247"/>
                      <a:pt x="232304" y="23660"/>
                      <a:pt x="194623" y="12580"/>
                    </a:cubicBezTo>
                    <a:cubicBezTo>
                      <a:pt x="175932" y="7059"/>
                      <a:pt x="156645" y="3626"/>
                      <a:pt x="137282" y="1612"/>
                    </a:cubicBezTo>
                    <a:cubicBezTo>
                      <a:pt x="113555" y="-851"/>
                      <a:pt x="89119" y="-1112"/>
                      <a:pt x="65951" y="5305"/>
                    </a:cubicBezTo>
                    <a:cubicBezTo>
                      <a:pt x="43156" y="11647"/>
                      <a:pt x="22264" y="23921"/>
                      <a:pt x="5439" y="40523"/>
                    </a:cubicBezTo>
                    <a:cubicBezTo>
                      <a:pt x="253" y="45560"/>
                      <a:pt x="8199" y="53469"/>
                      <a:pt x="13310" y="48432"/>
                    </a:cubicBezTo>
                    <a:lnTo>
                      <a:pt x="13310" y="48432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488" name="Google Shape;3488;p39"/>
            <p:cNvGrpSpPr/>
            <p:nvPr/>
          </p:nvGrpSpPr>
          <p:grpSpPr>
            <a:xfrm>
              <a:off x="5789388" y="1684028"/>
              <a:ext cx="213187" cy="270219"/>
              <a:chOff x="5789388" y="1684028"/>
              <a:chExt cx="213187" cy="270219"/>
            </a:xfrm>
          </p:grpSpPr>
          <p:sp>
            <p:nvSpPr>
              <p:cNvPr id="3489" name="Google Shape;3489;p39"/>
              <p:cNvSpPr/>
              <p:nvPr/>
            </p:nvSpPr>
            <p:spPr>
              <a:xfrm>
                <a:off x="5794909" y="1689438"/>
                <a:ext cx="202039" cy="259247"/>
              </a:xfrm>
              <a:custGeom>
                <a:rect b="b" l="l" r="r" t="t"/>
                <a:pathLst>
                  <a:path extrusionOk="0" h="259247" w="202039">
                    <a:moveTo>
                      <a:pt x="19160" y="0"/>
                    </a:moveTo>
                    <a:cubicBezTo>
                      <a:pt x="-3523" y="34435"/>
                      <a:pt x="-5202" y="80211"/>
                      <a:pt x="9572" y="118674"/>
                    </a:cubicBezTo>
                    <a:cubicBezTo>
                      <a:pt x="24345" y="157138"/>
                      <a:pt x="54042" y="188663"/>
                      <a:pt x="88589" y="211196"/>
                    </a:cubicBezTo>
                    <a:cubicBezTo>
                      <a:pt x="123098" y="233730"/>
                      <a:pt x="162382" y="247981"/>
                      <a:pt x="202040" y="259248"/>
                    </a:cubicBezTo>
                    <a:cubicBezTo>
                      <a:pt x="175925" y="221456"/>
                      <a:pt x="186930" y="169711"/>
                      <a:pt x="173574" y="125763"/>
                    </a:cubicBezTo>
                    <a:cubicBezTo>
                      <a:pt x="163240" y="91813"/>
                      <a:pt x="138319" y="63572"/>
                      <a:pt x="108623" y="44097"/>
                    </a:cubicBezTo>
                    <a:cubicBezTo>
                      <a:pt x="78926" y="24623"/>
                      <a:pt x="44678" y="13244"/>
                      <a:pt x="10094" y="5148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90" name="Google Shape;3490;p39"/>
              <p:cNvSpPr/>
              <p:nvPr/>
            </p:nvSpPr>
            <p:spPr>
              <a:xfrm>
                <a:off x="5789388" y="1684028"/>
                <a:ext cx="213187" cy="270219"/>
              </a:xfrm>
              <a:custGeom>
                <a:rect b="b" l="l" r="r" t="t"/>
                <a:pathLst>
                  <a:path extrusionOk="0" h="270219" w="213187">
                    <a:moveTo>
                      <a:pt x="19831" y="2574"/>
                    </a:moveTo>
                    <a:cubicBezTo>
                      <a:pt x="-6881" y="43687"/>
                      <a:pt x="-5090" y="97372"/>
                      <a:pt x="16138" y="140350"/>
                    </a:cubicBezTo>
                    <a:cubicBezTo>
                      <a:pt x="37739" y="184074"/>
                      <a:pt x="77247" y="216457"/>
                      <a:pt x="120188" y="237983"/>
                    </a:cubicBezTo>
                    <a:cubicBezTo>
                      <a:pt x="147571" y="251712"/>
                      <a:pt x="176634" y="261636"/>
                      <a:pt x="206032" y="270030"/>
                    </a:cubicBezTo>
                    <a:cubicBezTo>
                      <a:pt x="210508" y="271298"/>
                      <a:pt x="215135" y="265926"/>
                      <a:pt x="212337" y="261822"/>
                    </a:cubicBezTo>
                    <a:cubicBezTo>
                      <a:pt x="186557" y="223769"/>
                      <a:pt x="197115" y="174150"/>
                      <a:pt x="185028" y="131769"/>
                    </a:cubicBezTo>
                    <a:cubicBezTo>
                      <a:pt x="172455" y="87710"/>
                      <a:pt x="137312" y="53947"/>
                      <a:pt x="97542" y="33353"/>
                    </a:cubicBezTo>
                    <a:cubicBezTo>
                      <a:pt x="72173" y="20221"/>
                      <a:pt x="44753" y="11677"/>
                      <a:pt x="17071" y="5111"/>
                    </a:cubicBezTo>
                    <a:cubicBezTo>
                      <a:pt x="10057" y="3470"/>
                      <a:pt x="7072" y="14252"/>
                      <a:pt x="14086" y="15893"/>
                    </a:cubicBezTo>
                    <a:cubicBezTo>
                      <a:pt x="60198" y="26787"/>
                      <a:pt x="106869" y="43762"/>
                      <a:pt x="140632" y="78457"/>
                    </a:cubicBezTo>
                    <a:cubicBezTo>
                      <a:pt x="155667" y="93940"/>
                      <a:pt x="167680" y="112556"/>
                      <a:pt x="173873" y="133299"/>
                    </a:cubicBezTo>
                    <a:cubicBezTo>
                      <a:pt x="180178" y="154527"/>
                      <a:pt x="180775" y="176799"/>
                      <a:pt x="182789" y="198661"/>
                    </a:cubicBezTo>
                    <a:cubicBezTo>
                      <a:pt x="184990" y="222650"/>
                      <a:pt x="188907" y="247049"/>
                      <a:pt x="202711" y="267419"/>
                    </a:cubicBezTo>
                    <a:cubicBezTo>
                      <a:pt x="204800" y="264695"/>
                      <a:pt x="206927" y="261934"/>
                      <a:pt x="209016" y="259211"/>
                    </a:cubicBezTo>
                    <a:cubicBezTo>
                      <a:pt x="161375" y="245631"/>
                      <a:pt x="113360" y="227686"/>
                      <a:pt x="74897" y="195490"/>
                    </a:cubicBezTo>
                    <a:cubicBezTo>
                      <a:pt x="40574" y="166726"/>
                      <a:pt x="14123" y="126770"/>
                      <a:pt x="11363" y="81106"/>
                    </a:cubicBezTo>
                    <a:cubicBezTo>
                      <a:pt x="9795" y="55476"/>
                      <a:pt x="15466" y="29846"/>
                      <a:pt x="29494" y="8208"/>
                    </a:cubicBezTo>
                    <a:cubicBezTo>
                      <a:pt x="33449" y="2164"/>
                      <a:pt x="23749" y="-3432"/>
                      <a:pt x="19831" y="2574"/>
                    </a:cubicBezTo>
                    <a:lnTo>
                      <a:pt x="19831" y="2574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491" name="Google Shape;3491;p39"/>
            <p:cNvGrpSpPr/>
            <p:nvPr/>
          </p:nvGrpSpPr>
          <p:grpSpPr>
            <a:xfrm>
              <a:off x="5080526" y="1624116"/>
              <a:ext cx="136623" cy="318947"/>
              <a:chOff x="5080526" y="1624116"/>
              <a:chExt cx="136623" cy="318947"/>
            </a:xfrm>
          </p:grpSpPr>
          <p:sp>
            <p:nvSpPr>
              <p:cNvPr id="3492" name="Google Shape;3492;p39"/>
              <p:cNvSpPr/>
              <p:nvPr/>
            </p:nvSpPr>
            <p:spPr>
              <a:xfrm>
                <a:off x="5086144" y="1629597"/>
                <a:ext cx="125403" cy="308083"/>
              </a:xfrm>
              <a:custGeom>
                <a:rect b="b" l="l" r="r" t="t"/>
                <a:pathLst>
                  <a:path extrusionOk="0" h="308083" w="125403">
                    <a:moveTo>
                      <a:pt x="50948" y="0"/>
                    </a:moveTo>
                    <a:cubicBezTo>
                      <a:pt x="18378" y="28652"/>
                      <a:pt x="-760" y="72003"/>
                      <a:pt x="23" y="115391"/>
                    </a:cubicBezTo>
                    <a:cubicBezTo>
                      <a:pt x="583" y="147550"/>
                      <a:pt x="11439" y="178702"/>
                      <a:pt x="24833" y="207951"/>
                    </a:cubicBezTo>
                    <a:cubicBezTo>
                      <a:pt x="41098" y="243430"/>
                      <a:pt x="61319" y="277081"/>
                      <a:pt x="84972" y="308083"/>
                    </a:cubicBezTo>
                    <a:cubicBezTo>
                      <a:pt x="86464" y="279058"/>
                      <a:pt x="103402" y="253465"/>
                      <a:pt x="113810" y="226306"/>
                    </a:cubicBezTo>
                    <a:cubicBezTo>
                      <a:pt x="144552" y="146282"/>
                      <a:pt x="112169" y="46821"/>
                      <a:pt x="40203" y="299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93" name="Google Shape;3493;p39"/>
              <p:cNvSpPr/>
              <p:nvPr/>
            </p:nvSpPr>
            <p:spPr>
              <a:xfrm>
                <a:off x="5080526" y="1624116"/>
                <a:ext cx="136623" cy="318947"/>
              </a:xfrm>
              <a:custGeom>
                <a:rect b="b" l="l" r="r" t="t"/>
                <a:pathLst>
                  <a:path extrusionOk="0" h="318947" w="136623">
                    <a:moveTo>
                      <a:pt x="52612" y="1527"/>
                    </a:moveTo>
                    <a:cubicBezTo>
                      <a:pt x="21049" y="29582"/>
                      <a:pt x="1799" y="70545"/>
                      <a:pt x="120" y="112739"/>
                    </a:cubicBezTo>
                    <a:cubicBezTo>
                      <a:pt x="-1783" y="160530"/>
                      <a:pt x="19221" y="207015"/>
                      <a:pt x="41531" y="248090"/>
                    </a:cubicBezTo>
                    <a:cubicBezTo>
                      <a:pt x="54477" y="271967"/>
                      <a:pt x="69288" y="294761"/>
                      <a:pt x="85740" y="316362"/>
                    </a:cubicBezTo>
                    <a:cubicBezTo>
                      <a:pt x="89061" y="320727"/>
                      <a:pt x="95813" y="319421"/>
                      <a:pt x="96186" y="313527"/>
                    </a:cubicBezTo>
                    <a:cubicBezTo>
                      <a:pt x="97828" y="286815"/>
                      <a:pt x="112415" y="263274"/>
                      <a:pt x="122451" y="239136"/>
                    </a:cubicBezTo>
                    <a:cubicBezTo>
                      <a:pt x="130957" y="218767"/>
                      <a:pt x="135620" y="197091"/>
                      <a:pt x="136478" y="175042"/>
                    </a:cubicBezTo>
                    <a:cubicBezTo>
                      <a:pt x="138157" y="131692"/>
                      <a:pt x="125211" y="87557"/>
                      <a:pt x="100589" y="51891"/>
                    </a:cubicBezTo>
                    <a:cubicBezTo>
                      <a:pt x="86673" y="31708"/>
                      <a:pt x="69176" y="14323"/>
                      <a:pt x="48620" y="930"/>
                    </a:cubicBezTo>
                    <a:cubicBezTo>
                      <a:pt x="42576" y="-3025"/>
                      <a:pt x="36942" y="6675"/>
                      <a:pt x="42986" y="10592"/>
                    </a:cubicBezTo>
                    <a:cubicBezTo>
                      <a:pt x="113459" y="56555"/>
                      <a:pt x="144201" y="153516"/>
                      <a:pt x="113459" y="231787"/>
                    </a:cubicBezTo>
                    <a:cubicBezTo>
                      <a:pt x="102827" y="258797"/>
                      <a:pt x="86822" y="283868"/>
                      <a:pt x="84994" y="313564"/>
                    </a:cubicBezTo>
                    <a:cubicBezTo>
                      <a:pt x="88464" y="312632"/>
                      <a:pt x="91933" y="311699"/>
                      <a:pt x="95440" y="310729"/>
                    </a:cubicBezTo>
                    <a:cubicBezTo>
                      <a:pt x="67460" y="273944"/>
                      <a:pt x="43322" y="233204"/>
                      <a:pt x="26571" y="190040"/>
                    </a:cubicBezTo>
                    <a:cubicBezTo>
                      <a:pt x="18401" y="168999"/>
                      <a:pt x="12245" y="146875"/>
                      <a:pt x="11350" y="124230"/>
                    </a:cubicBezTo>
                    <a:cubicBezTo>
                      <a:pt x="10529" y="103860"/>
                      <a:pt x="14222" y="83528"/>
                      <a:pt x="21759" y="64576"/>
                    </a:cubicBezTo>
                    <a:cubicBezTo>
                      <a:pt x="30153" y="43423"/>
                      <a:pt x="43583" y="24508"/>
                      <a:pt x="60558" y="9436"/>
                    </a:cubicBezTo>
                    <a:cubicBezTo>
                      <a:pt x="65930" y="4660"/>
                      <a:pt x="57984" y="-3249"/>
                      <a:pt x="52612" y="1527"/>
                    </a:cubicBezTo>
                    <a:lnTo>
                      <a:pt x="52612" y="1527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494" name="Google Shape;3494;p39"/>
            <p:cNvGrpSpPr/>
            <p:nvPr/>
          </p:nvGrpSpPr>
          <p:grpSpPr>
            <a:xfrm>
              <a:off x="4803071" y="1790690"/>
              <a:ext cx="212202" cy="255425"/>
              <a:chOff x="4803071" y="1790690"/>
              <a:chExt cx="212202" cy="255425"/>
            </a:xfrm>
          </p:grpSpPr>
          <p:sp>
            <p:nvSpPr>
              <p:cNvPr id="3495" name="Google Shape;3495;p39"/>
              <p:cNvSpPr/>
              <p:nvPr/>
            </p:nvSpPr>
            <p:spPr>
              <a:xfrm>
                <a:off x="4808639" y="1796025"/>
                <a:ext cx="201039" cy="244511"/>
              </a:xfrm>
              <a:custGeom>
                <a:rect b="b" l="l" r="r" t="t"/>
                <a:pathLst>
                  <a:path extrusionOk="0" h="244511" w="201039">
                    <a:moveTo>
                      <a:pt x="200750" y="15930"/>
                    </a:moveTo>
                    <a:cubicBezTo>
                      <a:pt x="167546" y="26152"/>
                      <a:pt x="135350" y="39620"/>
                      <a:pt x="104721" y="56110"/>
                    </a:cubicBezTo>
                    <a:cubicBezTo>
                      <a:pt x="78382" y="70287"/>
                      <a:pt x="52678" y="87224"/>
                      <a:pt x="34957" y="111325"/>
                    </a:cubicBezTo>
                    <a:cubicBezTo>
                      <a:pt x="7387" y="148856"/>
                      <a:pt x="2872" y="198027"/>
                      <a:pt x="0" y="244511"/>
                    </a:cubicBezTo>
                    <a:cubicBezTo>
                      <a:pt x="18654" y="222836"/>
                      <a:pt x="52640" y="226231"/>
                      <a:pt x="79241" y="215673"/>
                    </a:cubicBezTo>
                    <a:cubicBezTo>
                      <a:pt x="95693" y="209144"/>
                      <a:pt x="109273" y="197169"/>
                      <a:pt x="122517" y="185417"/>
                    </a:cubicBezTo>
                    <a:cubicBezTo>
                      <a:pt x="145871" y="164637"/>
                      <a:pt x="169748" y="143222"/>
                      <a:pt x="184074" y="115429"/>
                    </a:cubicBezTo>
                    <a:cubicBezTo>
                      <a:pt x="202093" y="80434"/>
                      <a:pt x="202914" y="39210"/>
                      <a:pt x="199370" y="0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96" name="Google Shape;3496;p39"/>
              <p:cNvSpPr/>
              <p:nvPr/>
            </p:nvSpPr>
            <p:spPr>
              <a:xfrm>
                <a:off x="4803071" y="1790690"/>
                <a:ext cx="212202" cy="255425"/>
              </a:xfrm>
              <a:custGeom>
                <a:rect b="b" l="l" r="r" t="t"/>
                <a:pathLst>
                  <a:path extrusionOk="0" h="255425" w="212202">
                    <a:moveTo>
                      <a:pt x="204864" y="15856"/>
                    </a:moveTo>
                    <a:cubicBezTo>
                      <a:pt x="181696" y="23019"/>
                      <a:pt x="159050" y="31711"/>
                      <a:pt x="137039" y="41859"/>
                    </a:cubicBezTo>
                    <a:cubicBezTo>
                      <a:pt x="116296" y="51409"/>
                      <a:pt x="95740" y="62042"/>
                      <a:pt x="76938" y="75062"/>
                    </a:cubicBezTo>
                    <a:cubicBezTo>
                      <a:pt x="59627" y="87038"/>
                      <a:pt x="43920" y="101252"/>
                      <a:pt x="32243" y="118861"/>
                    </a:cubicBezTo>
                    <a:cubicBezTo>
                      <a:pt x="20454" y="136544"/>
                      <a:pt x="13142" y="156989"/>
                      <a:pt x="8591" y="177657"/>
                    </a:cubicBezTo>
                    <a:cubicBezTo>
                      <a:pt x="3405" y="201384"/>
                      <a:pt x="1502" y="225671"/>
                      <a:pt x="10" y="249846"/>
                    </a:cubicBezTo>
                    <a:cubicBezTo>
                      <a:pt x="-289" y="254585"/>
                      <a:pt x="6390" y="257383"/>
                      <a:pt x="9561" y="253801"/>
                    </a:cubicBezTo>
                    <a:cubicBezTo>
                      <a:pt x="23290" y="238319"/>
                      <a:pt x="45263" y="236453"/>
                      <a:pt x="64365" y="232536"/>
                    </a:cubicBezTo>
                    <a:cubicBezTo>
                      <a:pt x="74438" y="230484"/>
                      <a:pt x="84287" y="227798"/>
                      <a:pt x="93539" y="223284"/>
                    </a:cubicBezTo>
                    <a:cubicBezTo>
                      <a:pt x="104545" y="217874"/>
                      <a:pt x="114319" y="210189"/>
                      <a:pt x="123572" y="202205"/>
                    </a:cubicBezTo>
                    <a:cubicBezTo>
                      <a:pt x="141666" y="186685"/>
                      <a:pt x="159909" y="170681"/>
                      <a:pt x="175167" y="152251"/>
                    </a:cubicBezTo>
                    <a:cubicBezTo>
                      <a:pt x="190874" y="133261"/>
                      <a:pt x="202028" y="111698"/>
                      <a:pt x="207364" y="87597"/>
                    </a:cubicBezTo>
                    <a:cubicBezTo>
                      <a:pt x="213333" y="60624"/>
                      <a:pt x="212997" y="32756"/>
                      <a:pt x="210535" y="5372"/>
                    </a:cubicBezTo>
                    <a:cubicBezTo>
                      <a:pt x="209900" y="-1753"/>
                      <a:pt x="198708" y="-1828"/>
                      <a:pt x="199342" y="5372"/>
                    </a:cubicBezTo>
                    <a:cubicBezTo>
                      <a:pt x="201469" y="29324"/>
                      <a:pt x="202215" y="53760"/>
                      <a:pt x="197962" y="77524"/>
                    </a:cubicBezTo>
                    <a:cubicBezTo>
                      <a:pt x="193746" y="101214"/>
                      <a:pt x="184270" y="123039"/>
                      <a:pt x="169236" y="141879"/>
                    </a:cubicBezTo>
                    <a:cubicBezTo>
                      <a:pt x="154648" y="160160"/>
                      <a:pt x="136853" y="175717"/>
                      <a:pt x="119319" y="191088"/>
                    </a:cubicBezTo>
                    <a:cubicBezTo>
                      <a:pt x="110402" y="198922"/>
                      <a:pt x="101224" y="206495"/>
                      <a:pt x="90741" y="212129"/>
                    </a:cubicBezTo>
                    <a:cubicBezTo>
                      <a:pt x="81564" y="217053"/>
                      <a:pt x="71565" y="219665"/>
                      <a:pt x="61418" y="221717"/>
                    </a:cubicBezTo>
                    <a:cubicBezTo>
                      <a:pt x="40302" y="226045"/>
                      <a:pt x="16873" y="228768"/>
                      <a:pt x="1689" y="245855"/>
                    </a:cubicBezTo>
                    <a:cubicBezTo>
                      <a:pt x="4860" y="247160"/>
                      <a:pt x="8068" y="248503"/>
                      <a:pt x="11239" y="249809"/>
                    </a:cubicBezTo>
                    <a:cubicBezTo>
                      <a:pt x="13776" y="209443"/>
                      <a:pt x="17022" y="166614"/>
                      <a:pt x="37914" y="130911"/>
                    </a:cubicBezTo>
                    <a:cubicBezTo>
                      <a:pt x="59254" y="94499"/>
                      <a:pt x="97978" y="72973"/>
                      <a:pt x="134875" y="55215"/>
                    </a:cubicBezTo>
                    <a:cubicBezTo>
                      <a:pt x="158454" y="43873"/>
                      <a:pt x="182890" y="34397"/>
                      <a:pt x="207886" y="26637"/>
                    </a:cubicBezTo>
                    <a:cubicBezTo>
                      <a:pt x="214676" y="24511"/>
                      <a:pt x="211766" y="13729"/>
                      <a:pt x="204864" y="15856"/>
                    </a:cubicBezTo>
                    <a:lnTo>
                      <a:pt x="204864" y="15856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497" name="Google Shape;3497;p39"/>
            <p:cNvGrpSpPr/>
            <p:nvPr/>
          </p:nvGrpSpPr>
          <p:grpSpPr>
            <a:xfrm>
              <a:off x="5567597" y="718317"/>
              <a:ext cx="127643" cy="315278"/>
              <a:chOff x="5567597" y="718317"/>
              <a:chExt cx="127643" cy="315278"/>
            </a:xfrm>
          </p:grpSpPr>
          <p:sp>
            <p:nvSpPr>
              <p:cNvPr id="3498" name="Google Shape;3498;p39"/>
              <p:cNvSpPr/>
              <p:nvPr/>
            </p:nvSpPr>
            <p:spPr>
              <a:xfrm>
                <a:off x="5572677" y="723927"/>
                <a:ext cx="117018" cy="304154"/>
              </a:xfrm>
              <a:custGeom>
                <a:rect b="b" l="l" r="r" t="t"/>
                <a:pathLst>
                  <a:path extrusionOk="0" h="304154" w="117018">
                    <a:moveTo>
                      <a:pt x="62988" y="293645"/>
                    </a:moveTo>
                    <a:cubicBezTo>
                      <a:pt x="39783" y="278200"/>
                      <a:pt x="26763" y="251675"/>
                      <a:pt x="16578" y="225783"/>
                    </a:cubicBezTo>
                    <a:cubicBezTo>
                      <a:pt x="6617" y="200452"/>
                      <a:pt x="-1740" y="173628"/>
                      <a:pt x="312" y="146505"/>
                    </a:cubicBezTo>
                    <a:cubicBezTo>
                      <a:pt x="1655" y="128896"/>
                      <a:pt x="7326" y="111922"/>
                      <a:pt x="13333" y="95320"/>
                    </a:cubicBezTo>
                    <a:cubicBezTo>
                      <a:pt x="25047" y="62975"/>
                      <a:pt x="38179" y="31152"/>
                      <a:pt x="52766" y="0"/>
                    </a:cubicBezTo>
                    <a:cubicBezTo>
                      <a:pt x="82463" y="45179"/>
                      <a:pt x="113129" y="93044"/>
                      <a:pt x="116673" y="147028"/>
                    </a:cubicBezTo>
                    <a:cubicBezTo>
                      <a:pt x="120143" y="200041"/>
                      <a:pt x="96863" y="250705"/>
                      <a:pt x="74106" y="298682"/>
                    </a:cubicBezTo>
                    <a:cubicBezTo>
                      <a:pt x="72502" y="302114"/>
                      <a:pt x="68249" y="306031"/>
                      <a:pt x="65749" y="303158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99" name="Google Shape;3499;p39"/>
              <p:cNvSpPr/>
              <p:nvPr/>
            </p:nvSpPr>
            <p:spPr>
              <a:xfrm>
                <a:off x="5567597" y="718317"/>
                <a:ext cx="127643" cy="315278"/>
              </a:xfrm>
              <a:custGeom>
                <a:rect b="b" l="l" r="r" t="t"/>
                <a:pathLst>
                  <a:path extrusionOk="0" h="315278" w="127643">
                    <a:moveTo>
                      <a:pt x="70904" y="294405"/>
                    </a:moveTo>
                    <a:cubicBezTo>
                      <a:pt x="56019" y="284295"/>
                      <a:pt x="45647" y="269372"/>
                      <a:pt x="37552" y="253554"/>
                    </a:cubicBezTo>
                    <a:cubicBezTo>
                      <a:pt x="28784" y="236393"/>
                      <a:pt x="21733" y="217888"/>
                      <a:pt x="16585" y="199347"/>
                    </a:cubicBezTo>
                    <a:cubicBezTo>
                      <a:pt x="10802" y="178566"/>
                      <a:pt x="8750" y="157376"/>
                      <a:pt x="13414" y="136148"/>
                    </a:cubicBezTo>
                    <a:cubicBezTo>
                      <a:pt x="17966" y="115443"/>
                      <a:pt x="26136" y="95409"/>
                      <a:pt x="33821" y="75710"/>
                    </a:cubicBezTo>
                    <a:cubicBezTo>
                      <a:pt x="42700" y="52953"/>
                      <a:pt x="52325" y="30494"/>
                      <a:pt x="62660" y="8371"/>
                    </a:cubicBezTo>
                    <a:cubicBezTo>
                      <a:pt x="59451" y="8371"/>
                      <a:pt x="56205" y="8371"/>
                      <a:pt x="52997" y="8371"/>
                    </a:cubicBezTo>
                    <a:cubicBezTo>
                      <a:pt x="75530" y="42656"/>
                      <a:pt x="98661" y="77874"/>
                      <a:pt x="109927" y="117756"/>
                    </a:cubicBezTo>
                    <a:cubicBezTo>
                      <a:pt x="115524" y="137603"/>
                      <a:pt x="117576" y="158047"/>
                      <a:pt x="115785" y="178604"/>
                    </a:cubicBezTo>
                    <a:cubicBezTo>
                      <a:pt x="113920" y="199645"/>
                      <a:pt x="108212" y="220239"/>
                      <a:pt x="101011" y="240049"/>
                    </a:cubicBezTo>
                    <a:cubicBezTo>
                      <a:pt x="96870" y="251390"/>
                      <a:pt x="92207" y="262545"/>
                      <a:pt x="87282" y="273551"/>
                    </a:cubicBezTo>
                    <a:cubicBezTo>
                      <a:pt x="84708" y="279259"/>
                      <a:pt x="82096" y="284967"/>
                      <a:pt x="79448" y="290637"/>
                    </a:cubicBezTo>
                    <a:cubicBezTo>
                      <a:pt x="78254" y="293212"/>
                      <a:pt x="77023" y="295786"/>
                      <a:pt x="75829" y="298323"/>
                    </a:cubicBezTo>
                    <a:cubicBezTo>
                      <a:pt x="75269" y="299516"/>
                      <a:pt x="74784" y="300785"/>
                      <a:pt x="74113" y="301904"/>
                    </a:cubicBezTo>
                    <a:cubicBezTo>
                      <a:pt x="73889" y="302389"/>
                      <a:pt x="73590" y="302837"/>
                      <a:pt x="73217" y="303285"/>
                    </a:cubicBezTo>
                    <a:cubicBezTo>
                      <a:pt x="71613" y="304366"/>
                      <a:pt x="72173" y="304851"/>
                      <a:pt x="74822" y="304777"/>
                    </a:cubicBezTo>
                    <a:cubicBezTo>
                      <a:pt x="69300" y="300225"/>
                      <a:pt x="61354" y="308097"/>
                      <a:pt x="66913" y="312686"/>
                    </a:cubicBezTo>
                    <a:cubicBezTo>
                      <a:pt x="76538" y="320632"/>
                      <a:pt x="83402" y="308470"/>
                      <a:pt x="86984" y="300934"/>
                    </a:cubicBezTo>
                    <a:cubicBezTo>
                      <a:pt x="92095" y="290115"/>
                      <a:pt x="97131" y="279221"/>
                      <a:pt x="101832" y="268216"/>
                    </a:cubicBezTo>
                    <a:cubicBezTo>
                      <a:pt x="111122" y="246466"/>
                      <a:pt x="119366" y="224081"/>
                      <a:pt x="123918" y="200802"/>
                    </a:cubicBezTo>
                    <a:cubicBezTo>
                      <a:pt x="128357" y="178007"/>
                      <a:pt x="129029" y="154802"/>
                      <a:pt x="124850" y="131932"/>
                    </a:cubicBezTo>
                    <a:cubicBezTo>
                      <a:pt x="120784" y="109809"/>
                      <a:pt x="112465" y="88619"/>
                      <a:pt x="102392" y="68585"/>
                    </a:cubicBezTo>
                    <a:cubicBezTo>
                      <a:pt x="90864" y="45678"/>
                      <a:pt x="76873" y="24152"/>
                      <a:pt x="62771" y="2738"/>
                    </a:cubicBezTo>
                    <a:cubicBezTo>
                      <a:pt x="60682" y="-471"/>
                      <a:pt x="55011" y="-1329"/>
                      <a:pt x="53109" y="2738"/>
                    </a:cubicBezTo>
                    <a:cubicBezTo>
                      <a:pt x="43372" y="23592"/>
                      <a:pt x="34231" y="44745"/>
                      <a:pt x="25725" y="66122"/>
                    </a:cubicBezTo>
                    <a:cubicBezTo>
                      <a:pt x="17481" y="86865"/>
                      <a:pt x="8788" y="107981"/>
                      <a:pt x="3528" y="129731"/>
                    </a:cubicBezTo>
                    <a:cubicBezTo>
                      <a:pt x="-6844" y="172560"/>
                      <a:pt x="7184" y="215948"/>
                      <a:pt x="25725" y="254561"/>
                    </a:cubicBezTo>
                    <a:cubicBezTo>
                      <a:pt x="35015" y="273924"/>
                      <a:pt x="47401" y="291868"/>
                      <a:pt x="65383" y="304068"/>
                    </a:cubicBezTo>
                    <a:cubicBezTo>
                      <a:pt x="71240" y="308134"/>
                      <a:pt x="76836" y="298435"/>
                      <a:pt x="70904" y="294405"/>
                    </a:cubicBezTo>
                    <a:lnTo>
                      <a:pt x="70904" y="294405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500" name="Google Shape;3500;p39"/>
            <p:cNvGrpSpPr/>
            <p:nvPr/>
          </p:nvGrpSpPr>
          <p:grpSpPr>
            <a:xfrm>
              <a:off x="5680306" y="837785"/>
              <a:ext cx="306199" cy="144307"/>
              <a:chOff x="5680306" y="837785"/>
              <a:chExt cx="306199" cy="144307"/>
            </a:xfrm>
          </p:grpSpPr>
          <p:sp>
            <p:nvSpPr>
              <p:cNvPr id="3501" name="Google Shape;3501;p39"/>
              <p:cNvSpPr/>
              <p:nvPr/>
            </p:nvSpPr>
            <p:spPr>
              <a:xfrm>
                <a:off x="5686105" y="843356"/>
                <a:ext cx="294950" cy="133081"/>
              </a:xfrm>
              <a:custGeom>
                <a:rect b="b" l="l" r="r" t="t"/>
                <a:pathLst>
                  <a:path extrusionOk="0" h="133081" w="294950">
                    <a:moveTo>
                      <a:pt x="10073" y="98296"/>
                    </a:moveTo>
                    <a:cubicBezTo>
                      <a:pt x="9849" y="90536"/>
                      <a:pt x="14587" y="83523"/>
                      <a:pt x="19437" y="77442"/>
                    </a:cubicBezTo>
                    <a:cubicBezTo>
                      <a:pt x="51297" y="37560"/>
                      <a:pt x="98416" y="10214"/>
                      <a:pt x="148856" y="2379"/>
                    </a:cubicBezTo>
                    <a:cubicBezTo>
                      <a:pt x="199295" y="-5455"/>
                      <a:pt x="252495" y="6259"/>
                      <a:pt x="294951" y="34538"/>
                    </a:cubicBezTo>
                    <a:cubicBezTo>
                      <a:pt x="266001" y="55915"/>
                      <a:pt x="242982" y="84791"/>
                      <a:pt x="213099" y="104862"/>
                    </a:cubicBezTo>
                    <a:cubicBezTo>
                      <a:pt x="149453" y="147616"/>
                      <a:pt x="57043" y="141125"/>
                      <a:pt x="0" y="89902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02" name="Google Shape;3502;p39"/>
              <p:cNvSpPr/>
              <p:nvPr/>
            </p:nvSpPr>
            <p:spPr>
              <a:xfrm>
                <a:off x="5680306" y="837785"/>
                <a:ext cx="306199" cy="144307"/>
              </a:xfrm>
              <a:custGeom>
                <a:rect b="b" l="l" r="r" t="t"/>
                <a:pathLst>
                  <a:path extrusionOk="0" h="144307" w="306199">
                    <a:moveTo>
                      <a:pt x="21468" y="103867"/>
                    </a:moveTo>
                    <a:cubicBezTo>
                      <a:pt x="21618" y="93533"/>
                      <a:pt x="30758" y="84654"/>
                      <a:pt x="37287" y="77454"/>
                    </a:cubicBezTo>
                    <a:cubicBezTo>
                      <a:pt x="44039" y="69992"/>
                      <a:pt x="51352" y="63053"/>
                      <a:pt x="59112" y="56711"/>
                    </a:cubicBezTo>
                    <a:cubicBezTo>
                      <a:pt x="74258" y="44288"/>
                      <a:pt x="91419" y="34028"/>
                      <a:pt x="109476" y="26492"/>
                    </a:cubicBezTo>
                    <a:cubicBezTo>
                      <a:pt x="147977" y="10413"/>
                      <a:pt x="190881" y="6980"/>
                      <a:pt x="231471" y="16419"/>
                    </a:cubicBezTo>
                    <a:cubicBezTo>
                      <a:pt x="255161" y="21903"/>
                      <a:pt x="277620" y="31566"/>
                      <a:pt x="297878" y="44959"/>
                    </a:cubicBezTo>
                    <a:cubicBezTo>
                      <a:pt x="297878" y="41751"/>
                      <a:pt x="297878" y="38505"/>
                      <a:pt x="297878" y="35297"/>
                    </a:cubicBezTo>
                    <a:cubicBezTo>
                      <a:pt x="260496" y="63128"/>
                      <a:pt x="231956" y="102935"/>
                      <a:pt x="187635" y="120730"/>
                    </a:cubicBezTo>
                    <a:cubicBezTo>
                      <a:pt x="150067" y="135802"/>
                      <a:pt x="107536" y="136921"/>
                      <a:pt x="68961" y="124834"/>
                    </a:cubicBezTo>
                    <a:cubicBezTo>
                      <a:pt x="47173" y="117969"/>
                      <a:pt x="26804" y="106740"/>
                      <a:pt x="9717" y="91556"/>
                    </a:cubicBezTo>
                    <a:cubicBezTo>
                      <a:pt x="4345" y="86781"/>
                      <a:pt x="-3602" y="94652"/>
                      <a:pt x="1808" y="99465"/>
                    </a:cubicBezTo>
                    <a:cubicBezTo>
                      <a:pt x="34004" y="128117"/>
                      <a:pt x="76385" y="143450"/>
                      <a:pt x="119288" y="144271"/>
                    </a:cubicBezTo>
                    <a:cubicBezTo>
                      <a:pt x="140404" y="144681"/>
                      <a:pt x="161744" y="141585"/>
                      <a:pt x="181778" y="134832"/>
                    </a:cubicBezTo>
                    <a:cubicBezTo>
                      <a:pt x="203155" y="127632"/>
                      <a:pt x="222181" y="116216"/>
                      <a:pt x="239529" y="101890"/>
                    </a:cubicBezTo>
                    <a:cubicBezTo>
                      <a:pt x="261541" y="83721"/>
                      <a:pt x="280567" y="62083"/>
                      <a:pt x="303511" y="44997"/>
                    </a:cubicBezTo>
                    <a:cubicBezTo>
                      <a:pt x="306906" y="42460"/>
                      <a:pt x="307279" y="37796"/>
                      <a:pt x="303511" y="35334"/>
                    </a:cubicBezTo>
                    <a:cubicBezTo>
                      <a:pt x="265159" y="10002"/>
                      <a:pt x="218488" y="-2496"/>
                      <a:pt x="172600" y="414"/>
                    </a:cubicBezTo>
                    <a:cubicBezTo>
                      <a:pt x="129137" y="3175"/>
                      <a:pt x="87465" y="19851"/>
                      <a:pt x="53441" y="46974"/>
                    </a:cubicBezTo>
                    <a:cubicBezTo>
                      <a:pt x="44226" y="54323"/>
                      <a:pt x="35645" y="62419"/>
                      <a:pt x="27848" y="71223"/>
                    </a:cubicBezTo>
                    <a:cubicBezTo>
                      <a:pt x="19603" y="80513"/>
                      <a:pt x="10388" y="90810"/>
                      <a:pt x="10239" y="103905"/>
                    </a:cubicBezTo>
                    <a:cubicBezTo>
                      <a:pt x="10202" y="111068"/>
                      <a:pt x="21394" y="111068"/>
                      <a:pt x="21468" y="103867"/>
                    </a:cubicBezTo>
                    <a:lnTo>
                      <a:pt x="21468" y="103867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503" name="Google Shape;3503;p39"/>
            <p:cNvGrpSpPr/>
            <p:nvPr/>
          </p:nvGrpSpPr>
          <p:grpSpPr>
            <a:xfrm>
              <a:off x="5816619" y="519790"/>
              <a:ext cx="189596" cy="253768"/>
              <a:chOff x="5816619" y="519790"/>
              <a:chExt cx="189596" cy="253768"/>
            </a:xfrm>
          </p:grpSpPr>
          <p:sp>
            <p:nvSpPr>
              <p:cNvPr id="3504" name="Google Shape;3504;p39"/>
              <p:cNvSpPr/>
              <p:nvPr/>
            </p:nvSpPr>
            <p:spPr>
              <a:xfrm>
                <a:off x="5822164" y="525229"/>
                <a:ext cx="178552" cy="242687"/>
              </a:xfrm>
              <a:custGeom>
                <a:rect b="b" l="l" r="r" t="t"/>
                <a:pathLst>
                  <a:path extrusionOk="0" h="242687" w="178552">
                    <a:moveTo>
                      <a:pt x="7946" y="242683"/>
                    </a:moveTo>
                    <a:cubicBezTo>
                      <a:pt x="3395" y="242870"/>
                      <a:pt x="1492" y="237013"/>
                      <a:pt x="1194" y="232461"/>
                    </a:cubicBezTo>
                    <a:cubicBezTo>
                      <a:pt x="-2947" y="173143"/>
                      <a:pt x="20221" y="112481"/>
                      <a:pt x="62825" y="70996"/>
                    </a:cubicBezTo>
                    <a:cubicBezTo>
                      <a:pt x="95432" y="39285"/>
                      <a:pt x="137403" y="19362"/>
                      <a:pt x="178552" y="0"/>
                    </a:cubicBezTo>
                    <a:cubicBezTo>
                      <a:pt x="151579" y="51335"/>
                      <a:pt x="165383" y="116212"/>
                      <a:pt x="141059" y="168890"/>
                    </a:cubicBezTo>
                    <a:cubicBezTo>
                      <a:pt x="117294" y="220411"/>
                      <a:pt x="55401" y="251115"/>
                      <a:pt x="0" y="238915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05" name="Google Shape;3505;p39"/>
              <p:cNvSpPr/>
              <p:nvPr/>
            </p:nvSpPr>
            <p:spPr>
              <a:xfrm>
                <a:off x="5816619" y="519790"/>
                <a:ext cx="189596" cy="253768"/>
              </a:xfrm>
              <a:custGeom>
                <a:rect b="b" l="l" r="r" t="t"/>
                <a:pathLst>
                  <a:path extrusionOk="0" h="253768" w="189596">
                    <a:moveTo>
                      <a:pt x="13492" y="242526"/>
                    </a:moveTo>
                    <a:cubicBezTo>
                      <a:pt x="10955" y="242340"/>
                      <a:pt x="11888" y="219284"/>
                      <a:pt x="11999" y="216374"/>
                    </a:cubicBezTo>
                    <a:cubicBezTo>
                      <a:pt x="12409" y="206487"/>
                      <a:pt x="13529" y="196638"/>
                      <a:pt x="15394" y="186938"/>
                    </a:cubicBezTo>
                    <a:cubicBezTo>
                      <a:pt x="19237" y="167240"/>
                      <a:pt x="25878" y="148102"/>
                      <a:pt x="35205" y="130306"/>
                    </a:cubicBezTo>
                    <a:cubicBezTo>
                      <a:pt x="54791" y="93148"/>
                      <a:pt x="85159" y="65317"/>
                      <a:pt x="120936" y="43977"/>
                    </a:cubicBezTo>
                    <a:cubicBezTo>
                      <a:pt x="142164" y="31330"/>
                      <a:pt x="164511" y="20772"/>
                      <a:pt x="186858" y="10289"/>
                    </a:cubicBezTo>
                    <a:cubicBezTo>
                      <a:pt x="184321" y="7752"/>
                      <a:pt x="181747" y="5178"/>
                      <a:pt x="179210" y="2641"/>
                    </a:cubicBezTo>
                    <a:cubicBezTo>
                      <a:pt x="156938" y="45656"/>
                      <a:pt x="161788" y="95125"/>
                      <a:pt x="151566" y="141200"/>
                    </a:cubicBezTo>
                    <a:cubicBezTo>
                      <a:pt x="146790" y="162763"/>
                      <a:pt x="138172" y="183058"/>
                      <a:pt x="123287" y="199623"/>
                    </a:cubicBezTo>
                    <a:cubicBezTo>
                      <a:pt x="110005" y="214434"/>
                      <a:pt x="93068" y="226036"/>
                      <a:pt x="74451" y="233125"/>
                    </a:cubicBezTo>
                    <a:cubicBezTo>
                      <a:pt x="53000" y="241295"/>
                      <a:pt x="29534" y="243832"/>
                      <a:pt x="7000" y="238982"/>
                    </a:cubicBezTo>
                    <a:cubicBezTo>
                      <a:pt x="-14" y="237490"/>
                      <a:pt x="-3035" y="248271"/>
                      <a:pt x="4015" y="249764"/>
                    </a:cubicBezTo>
                    <a:cubicBezTo>
                      <a:pt x="45912" y="258755"/>
                      <a:pt x="90419" y="245287"/>
                      <a:pt x="121981" y="216747"/>
                    </a:cubicBezTo>
                    <a:cubicBezTo>
                      <a:pt x="138545" y="201749"/>
                      <a:pt x="150484" y="182872"/>
                      <a:pt x="157535" y="161719"/>
                    </a:cubicBezTo>
                    <a:cubicBezTo>
                      <a:pt x="165295" y="138439"/>
                      <a:pt x="167421" y="113704"/>
                      <a:pt x="169884" y="89417"/>
                    </a:cubicBezTo>
                    <a:cubicBezTo>
                      <a:pt x="172682" y="61735"/>
                      <a:pt x="175890" y="33345"/>
                      <a:pt x="188873" y="8274"/>
                    </a:cubicBezTo>
                    <a:cubicBezTo>
                      <a:pt x="191559" y="3088"/>
                      <a:pt x="186261" y="-1762"/>
                      <a:pt x="181225" y="626"/>
                    </a:cubicBezTo>
                    <a:cubicBezTo>
                      <a:pt x="138583" y="20697"/>
                      <a:pt x="94672" y="41515"/>
                      <a:pt x="61208" y="75651"/>
                    </a:cubicBezTo>
                    <a:cubicBezTo>
                      <a:pt x="30727" y="106728"/>
                      <a:pt x="10320" y="147617"/>
                      <a:pt x="3419" y="190557"/>
                    </a:cubicBezTo>
                    <a:cubicBezTo>
                      <a:pt x="1441" y="202794"/>
                      <a:pt x="434" y="215143"/>
                      <a:pt x="658" y="227529"/>
                    </a:cubicBezTo>
                    <a:cubicBezTo>
                      <a:pt x="807" y="237191"/>
                      <a:pt x="471" y="252860"/>
                      <a:pt x="13454" y="253756"/>
                    </a:cubicBezTo>
                    <a:cubicBezTo>
                      <a:pt x="20692" y="254203"/>
                      <a:pt x="20655" y="243011"/>
                      <a:pt x="13492" y="242526"/>
                    </a:cubicBezTo>
                    <a:lnTo>
                      <a:pt x="13492" y="242526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506" name="Google Shape;3506;p39"/>
            <p:cNvGrpSpPr/>
            <p:nvPr/>
          </p:nvGrpSpPr>
          <p:grpSpPr>
            <a:xfrm>
              <a:off x="5543781" y="1451084"/>
              <a:ext cx="134313" cy="323497"/>
              <a:chOff x="5543781" y="1451084"/>
              <a:chExt cx="134313" cy="323497"/>
            </a:xfrm>
          </p:grpSpPr>
          <p:sp>
            <p:nvSpPr>
              <p:cNvPr id="3507" name="Google Shape;3507;p39"/>
              <p:cNvSpPr/>
              <p:nvPr/>
            </p:nvSpPr>
            <p:spPr>
              <a:xfrm>
                <a:off x="5549372" y="1456790"/>
                <a:ext cx="123308" cy="312224"/>
              </a:xfrm>
              <a:custGeom>
                <a:rect b="b" l="l" r="r" t="t"/>
                <a:pathLst>
                  <a:path extrusionOk="0" h="312224" w="123308">
                    <a:moveTo>
                      <a:pt x="34063" y="19101"/>
                    </a:moveTo>
                    <a:cubicBezTo>
                      <a:pt x="35816" y="16639"/>
                      <a:pt x="37608" y="14214"/>
                      <a:pt x="39361" y="11752"/>
                    </a:cubicBezTo>
                    <a:cubicBezTo>
                      <a:pt x="12537" y="51223"/>
                      <a:pt x="-1416" y="99275"/>
                      <a:pt x="114" y="146991"/>
                    </a:cubicBezTo>
                    <a:cubicBezTo>
                      <a:pt x="1904" y="204742"/>
                      <a:pt x="25408" y="259285"/>
                      <a:pt x="48501" y="312224"/>
                    </a:cubicBezTo>
                    <a:cubicBezTo>
                      <a:pt x="55589" y="289504"/>
                      <a:pt x="74206" y="272641"/>
                      <a:pt x="88494" y="253577"/>
                    </a:cubicBezTo>
                    <a:cubicBezTo>
                      <a:pt x="117594" y="214815"/>
                      <a:pt x="129421" y="163592"/>
                      <a:pt x="120280" y="115988"/>
                    </a:cubicBezTo>
                    <a:cubicBezTo>
                      <a:pt x="111140" y="68384"/>
                      <a:pt x="81145" y="25182"/>
                      <a:pt x="39734" y="0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08" name="Google Shape;3508;p39"/>
              <p:cNvSpPr/>
              <p:nvPr/>
            </p:nvSpPr>
            <p:spPr>
              <a:xfrm>
                <a:off x="5543781" y="1451084"/>
                <a:ext cx="134313" cy="323497"/>
              </a:xfrm>
              <a:custGeom>
                <a:rect b="b" l="l" r="r" t="t"/>
                <a:pathLst>
                  <a:path extrusionOk="0" h="323497" w="134313">
                    <a:moveTo>
                      <a:pt x="44468" y="27606"/>
                    </a:moveTo>
                    <a:cubicBezTo>
                      <a:pt x="46221" y="25143"/>
                      <a:pt x="48012" y="22719"/>
                      <a:pt x="49765" y="20256"/>
                    </a:cubicBezTo>
                    <a:cubicBezTo>
                      <a:pt x="46557" y="18391"/>
                      <a:pt x="43311" y="16488"/>
                      <a:pt x="40102" y="14623"/>
                    </a:cubicBezTo>
                    <a:cubicBezTo>
                      <a:pt x="17345" y="48423"/>
                      <a:pt x="3728" y="87969"/>
                      <a:pt x="632" y="128559"/>
                    </a:cubicBezTo>
                    <a:cubicBezTo>
                      <a:pt x="-2614" y="170865"/>
                      <a:pt x="7011" y="212799"/>
                      <a:pt x="21225" y="252382"/>
                    </a:cubicBezTo>
                    <a:cubicBezTo>
                      <a:pt x="29545" y="275550"/>
                      <a:pt x="39356" y="298158"/>
                      <a:pt x="49206" y="320729"/>
                    </a:cubicBezTo>
                    <a:cubicBezTo>
                      <a:pt x="51257" y="325467"/>
                      <a:pt x="58085" y="323527"/>
                      <a:pt x="59428" y="319386"/>
                    </a:cubicBezTo>
                    <a:cubicBezTo>
                      <a:pt x="67038" y="295919"/>
                      <a:pt x="86587" y="279131"/>
                      <a:pt x="100689" y="259619"/>
                    </a:cubicBezTo>
                    <a:cubicBezTo>
                      <a:pt x="115277" y="239436"/>
                      <a:pt x="125424" y="215895"/>
                      <a:pt x="130498" y="191534"/>
                    </a:cubicBezTo>
                    <a:cubicBezTo>
                      <a:pt x="140347" y="144340"/>
                      <a:pt x="130983" y="94871"/>
                      <a:pt x="104084" y="54803"/>
                    </a:cubicBezTo>
                    <a:cubicBezTo>
                      <a:pt x="89497" y="33053"/>
                      <a:pt x="70433" y="14548"/>
                      <a:pt x="48124" y="856"/>
                    </a:cubicBezTo>
                    <a:cubicBezTo>
                      <a:pt x="41968" y="-2912"/>
                      <a:pt x="36334" y="6751"/>
                      <a:pt x="42490" y="10519"/>
                    </a:cubicBezTo>
                    <a:cubicBezTo>
                      <a:pt x="80618" y="33948"/>
                      <a:pt x="108636" y="72598"/>
                      <a:pt x="118970" y="116210"/>
                    </a:cubicBezTo>
                    <a:cubicBezTo>
                      <a:pt x="129901" y="162359"/>
                      <a:pt x="119828" y="212612"/>
                      <a:pt x="92818" y="251486"/>
                    </a:cubicBezTo>
                    <a:cubicBezTo>
                      <a:pt x="77820" y="273087"/>
                      <a:pt x="57003" y="290696"/>
                      <a:pt x="48683" y="316401"/>
                    </a:cubicBezTo>
                    <a:cubicBezTo>
                      <a:pt x="52078" y="315953"/>
                      <a:pt x="55510" y="315506"/>
                      <a:pt x="58905" y="315058"/>
                    </a:cubicBezTo>
                    <a:cubicBezTo>
                      <a:pt x="42303" y="276967"/>
                      <a:pt x="25627" y="238429"/>
                      <a:pt x="16935" y="197652"/>
                    </a:cubicBezTo>
                    <a:cubicBezTo>
                      <a:pt x="8541" y="158368"/>
                      <a:pt x="9361" y="118076"/>
                      <a:pt x="21263" y="79612"/>
                    </a:cubicBezTo>
                    <a:cubicBezTo>
                      <a:pt x="27791" y="58496"/>
                      <a:pt x="37454" y="38574"/>
                      <a:pt x="49802" y="20256"/>
                    </a:cubicBezTo>
                    <a:cubicBezTo>
                      <a:pt x="53869" y="14212"/>
                      <a:pt x="44281" y="8840"/>
                      <a:pt x="40140" y="14623"/>
                    </a:cubicBezTo>
                    <a:cubicBezTo>
                      <a:pt x="38386" y="17085"/>
                      <a:pt x="36596" y="19510"/>
                      <a:pt x="34842" y="21972"/>
                    </a:cubicBezTo>
                    <a:cubicBezTo>
                      <a:pt x="30589" y="27830"/>
                      <a:pt x="40289" y="33426"/>
                      <a:pt x="44468" y="27606"/>
                    </a:cubicBezTo>
                    <a:lnTo>
                      <a:pt x="44468" y="27606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509" name="Google Shape;3509;p39"/>
            <p:cNvGrpSpPr/>
            <p:nvPr/>
          </p:nvGrpSpPr>
          <p:grpSpPr>
            <a:xfrm>
              <a:off x="4868089" y="874032"/>
              <a:ext cx="165382" cy="306850"/>
              <a:chOff x="4868089" y="874032"/>
              <a:chExt cx="165382" cy="306850"/>
            </a:xfrm>
          </p:grpSpPr>
          <p:sp>
            <p:nvSpPr>
              <p:cNvPr id="3510" name="Google Shape;3510;p39"/>
              <p:cNvSpPr/>
              <p:nvPr/>
            </p:nvSpPr>
            <p:spPr>
              <a:xfrm>
                <a:off x="4873745" y="879498"/>
                <a:ext cx="154211" cy="296009"/>
              </a:xfrm>
              <a:custGeom>
                <a:rect b="b" l="l" r="r" t="t"/>
                <a:pathLst>
                  <a:path extrusionOk="0" h="296009" w="154211">
                    <a:moveTo>
                      <a:pt x="131429" y="292153"/>
                    </a:moveTo>
                    <a:cubicBezTo>
                      <a:pt x="134525" y="292451"/>
                      <a:pt x="130310" y="296667"/>
                      <a:pt x="127288" y="295921"/>
                    </a:cubicBezTo>
                    <a:cubicBezTo>
                      <a:pt x="70058" y="282192"/>
                      <a:pt x="27043" y="230969"/>
                      <a:pt x="10255" y="174561"/>
                    </a:cubicBezTo>
                    <a:cubicBezTo>
                      <a:pt x="-6496" y="118152"/>
                      <a:pt x="-602" y="57341"/>
                      <a:pt x="12755" y="0"/>
                    </a:cubicBezTo>
                    <a:cubicBezTo>
                      <a:pt x="10889" y="37494"/>
                      <a:pt x="32452" y="72264"/>
                      <a:pt x="57597" y="100170"/>
                    </a:cubicBezTo>
                    <a:cubicBezTo>
                      <a:pt x="82743" y="128076"/>
                      <a:pt x="112402" y="152288"/>
                      <a:pt x="132846" y="183775"/>
                    </a:cubicBezTo>
                    <a:cubicBezTo>
                      <a:pt x="153291" y="215300"/>
                      <a:pt x="162916" y="257681"/>
                      <a:pt x="144151" y="290213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11" name="Google Shape;3511;p39"/>
              <p:cNvSpPr/>
              <p:nvPr/>
            </p:nvSpPr>
            <p:spPr>
              <a:xfrm>
                <a:off x="4868089" y="874032"/>
                <a:ext cx="165382" cy="306850"/>
              </a:xfrm>
              <a:custGeom>
                <a:rect b="b" l="l" r="r" t="t"/>
                <a:pathLst>
                  <a:path extrusionOk="0" h="306850" w="165382">
                    <a:moveTo>
                      <a:pt x="135592" y="303029"/>
                    </a:moveTo>
                    <a:cubicBezTo>
                      <a:pt x="135107" y="302731"/>
                      <a:pt x="134659" y="302469"/>
                      <a:pt x="134174" y="302171"/>
                    </a:cubicBezTo>
                    <a:cubicBezTo>
                      <a:pt x="133615" y="300865"/>
                      <a:pt x="133093" y="299522"/>
                      <a:pt x="132533" y="298216"/>
                    </a:cubicBezTo>
                    <a:cubicBezTo>
                      <a:pt x="132608" y="292061"/>
                      <a:pt x="134025" y="297060"/>
                      <a:pt x="133093" y="295717"/>
                    </a:cubicBezTo>
                    <a:cubicBezTo>
                      <a:pt x="132794" y="295269"/>
                      <a:pt x="129735" y="294821"/>
                      <a:pt x="129175" y="294672"/>
                    </a:cubicBezTo>
                    <a:cubicBezTo>
                      <a:pt x="127012" y="294075"/>
                      <a:pt x="124885" y="293404"/>
                      <a:pt x="122721" y="292658"/>
                    </a:cubicBezTo>
                    <a:cubicBezTo>
                      <a:pt x="117685" y="290942"/>
                      <a:pt x="112760" y="288927"/>
                      <a:pt x="107948" y="286577"/>
                    </a:cubicBezTo>
                    <a:cubicBezTo>
                      <a:pt x="99143" y="282249"/>
                      <a:pt x="90712" y="277063"/>
                      <a:pt x="82952" y="271057"/>
                    </a:cubicBezTo>
                    <a:cubicBezTo>
                      <a:pt x="67245" y="258895"/>
                      <a:pt x="53890" y="243711"/>
                      <a:pt x="43294" y="226922"/>
                    </a:cubicBezTo>
                    <a:cubicBezTo>
                      <a:pt x="18037" y="187078"/>
                      <a:pt x="9755" y="139773"/>
                      <a:pt x="11434" y="93139"/>
                    </a:cubicBezTo>
                    <a:cubicBezTo>
                      <a:pt x="12478" y="64076"/>
                      <a:pt x="17216" y="35312"/>
                      <a:pt x="23782" y="6996"/>
                    </a:cubicBezTo>
                    <a:cubicBezTo>
                      <a:pt x="20126" y="6511"/>
                      <a:pt x="16470" y="5989"/>
                      <a:pt x="12777" y="5504"/>
                    </a:cubicBezTo>
                    <a:cubicBezTo>
                      <a:pt x="10912" y="50646"/>
                      <a:pt x="39377" y="89259"/>
                      <a:pt x="69148" y="120224"/>
                    </a:cubicBezTo>
                    <a:cubicBezTo>
                      <a:pt x="99404" y="151711"/>
                      <a:pt x="135517" y="181557"/>
                      <a:pt x="149097" y="224647"/>
                    </a:cubicBezTo>
                    <a:cubicBezTo>
                      <a:pt x="156148" y="247106"/>
                      <a:pt x="156745" y="271915"/>
                      <a:pt x="144919" y="292881"/>
                    </a:cubicBezTo>
                    <a:cubicBezTo>
                      <a:pt x="141375" y="299149"/>
                      <a:pt x="151037" y="304820"/>
                      <a:pt x="154582" y="298515"/>
                    </a:cubicBezTo>
                    <a:cubicBezTo>
                      <a:pt x="176406" y="259827"/>
                      <a:pt x="162267" y="212298"/>
                      <a:pt x="137831" y="178498"/>
                    </a:cubicBezTo>
                    <a:cubicBezTo>
                      <a:pt x="110932" y="141265"/>
                      <a:pt x="72431" y="114068"/>
                      <a:pt x="46838" y="75828"/>
                    </a:cubicBezTo>
                    <a:cubicBezTo>
                      <a:pt x="32848" y="54899"/>
                      <a:pt x="22924" y="31022"/>
                      <a:pt x="23969" y="5467"/>
                    </a:cubicBezTo>
                    <a:cubicBezTo>
                      <a:pt x="24230" y="-801"/>
                      <a:pt x="14418" y="-2181"/>
                      <a:pt x="12963" y="3974"/>
                    </a:cubicBezTo>
                    <a:cubicBezTo>
                      <a:pt x="-132" y="60495"/>
                      <a:pt x="-6436" y="120634"/>
                      <a:pt x="9270" y="177341"/>
                    </a:cubicBezTo>
                    <a:cubicBezTo>
                      <a:pt x="21507" y="221625"/>
                      <a:pt x="48741" y="262924"/>
                      <a:pt x="87727" y="287957"/>
                    </a:cubicBezTo>
                    <a:cubicBezTo>
                      <a:pt x="98471" y="294859"/>
                      <a:pt x="110111" y="300380"/>
                      <a:pt x="122273" y="304223"/>
                    </a:cubicBezTo>
                    <a:cubicBezTo>
                      <a:pt x="128019" y="306051"/>
                      <a:pt x="134510" y="308774"/>
                      <a:pt x="139920" y="304820"/>
                    </a:cubicBezTo>
                    <a:cubicBezTo>
                      <a:pt x="144770" y="301276"/>
                      <a:pt x="144993" y="293963"/>
                      <a:pt x="138502" y="292173"/>
                    </a:cubicBezTo>
                    <a:cubicBezTo>
                      <a:pt x="131638" y="290345"/>
                      <a:pt x="128653" y="301126"/>
                      <a:pt x="135592" y="303029"/>
                    </a:cubicBezTo>
                    <a:lnTo>
                      <a:pt x="135592" y="303029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512" name="Google Shape;3512;p39"/>
            <p:cNvGrpSpPr/>
            <p:nvPr/>
          </p:nvGrpSpPr>
          <p:grpSpPr>
            <a:xfrm>
              <a:off x="4645591" y="1121519"/>
              <a:ext cx="298468" cy="157246"/>
              <a:chOff x="4645591" y="1121519"/>
              <a:chExt cx="298468" cy="157246"/>
            </a:xfrm>
          </p:grpSpPr>
          <p:sp>
            <p:nvSpPr>
              <p:cNvPr id="3513" name="Google Shape;3513;p39"/>
              <p:cNvSpPr/>
              <p:nvPr/>
            </p:nvSpPr>
            <p:spPr>
              <a:xfrm>
                <a:off x="4650867" y="1126797"/>
                <a:ext cx="287489" cy="146530"/>
              </a:xfrm>
              <a:custGeom>
                <a:rect b="b" l="l" r="r" t="t"/>
                <a:pathLst>
                  <a:path extrusionOk="0" h="146530" w="287489">
                    <a:moveTo>
                      <a:pt x="287489" y="37467"/>
                    </a:moveTo>
                    <a:cubicBezTo>
                      <a:pt x="283162" y="26163"/>
                      <a:pt x="270067" y="21425"/>
                      <a:pt x="258502" y="17955"/>
                    </a:cubicBezTo>
                    <a:cubicBezTo>
                      <a:pt x="245929" y="14224"/>
                      <a:pt x="233394" y="10456"/>
                      <a:pt x="220821" y="6726"/>
                    </a:cubicBezTo>
                    <a:cubicBezTo>
                      <a:pt x="209256" y="3256"/>
                      <a:pt x="197430" y="-214"/>
                      <a:pt x="185379" y="10"/>
                    </a:cubicBezTo>
                    <a:cubicBezTo>
                      <a:pt x="166614" y="346"/>
                      <a:pt x="149229" y="9524"/>
                      <a:pt x="133261" y="19335"/>
                    </a:cubicBezTo>
                    <a:cubicBezTo>
                      <a:pt x="82188" y="50748"/>
                      <a:pt x="36822" y="91413"/>
                      <a:pt x="0" y="138719"/>
                    </a:cubicBezTo>
                    <a:cubicBezTo>
                      <a:pt x="28615" y="135547"/>
                      <a:pt x="56968" y="147411"/>
                      <a:pt x="85732" y="146478"/>
                    </a:cubicBezTo>
                    <a:cubicBezTo>
                      <a:pt x="108601" y="145732"/>
                      <a:pt x="130463" y="136965"/>
                      <a:pt x="150796" y="126407"/>
                    </a:cubicBezTo>
                    <a:cubicBezTo>
                      <a:pt x="199929" y="100926"/>
                      <a:pt x="243280" y="64365"/>
                      <a:pt x="276633" y="20193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14" name="Google Shape;3514;p39"/>
              <p:cNvSpPr/>
              <p:nvPr/>
            </p:nvSpPr>
            <p:spPr>
              <a:xfrm>
                <a:off x="4645591" y="1121519"/>
                <a:ext cx="298468" cy="157246"/>
              </a:xfrm>
              <a:custGeom>
                <a:rect b="b" l="l" r="r" t="t"/>
                <a:pathLst>
                  <a:path extrusionOk="0" h="157246" w="298468">
                    <a:moveTo>
                      <a:pt x="298175" y="41253"/>
                    </a:moveTo>
                    <a:cubicBezTo>
                      <a:pt x="289632" y="20921"/>
                      <a:pt x="263479" y="17302"/>
                      <a:pt x="244714" y="11706"/>
                    </a:cubicBezTo>
                    <a:cubicBezTo>
                      <a:pt x="220837" y="4580"/>
                      <a:pt x="196886" y="-4523"/>
                      <a:pt x="171890" y="2565"/>
                    </a:cubicBezTo>
                    <a:cubicBezTo>
                      <a:pt x="149431" y="8908"/>
                      <a:pt x="129098" y="23308"/>
                      <a:pt x="110221" y="36552"/>
                    </a:cubicBezTo>
                    <a:cubicBezTo>
                      <a:pt x="91008" y="50057"/>
                      <a:pt x="72690" y="64868"/>
                      <a:pt x="55491" y="80873"/>
                    </a:cubicBezTo>
                    <a:cubicBezTo>
                      <a:pt x="35905" y="99116"/>
                      <a:pt x="17811" y="118927"/>
                      <a:pt x="1321" y="140042"/>
                    </a:cubicBezTo>
                    <a:cubicBezTo>
                      <a:pt x="-1253" y="143363"/>
                      <a:pt x="-134" y="150153"/>
                      <a:pt x="5276" y="149593"/>
                    </a:cubicBezTo>
                    <a:cubicBezTo>
                      <a:pt x="27996" y="147317"/>
                      <a:pt x="50082" y="153883"/>
                      <a:pt x="72466" y="156458"/>
                    </a:cubicBezTo>
                    <a:cubicBezTo>
                      <a:pt x="94478" y="158995"/>
                      <a:pt x="115743" y="155301"/>
                      <a:pt x="136262" y="147019"/>
                    </a:cubicBezTo>
                    <a:cubicBezTo>
                      <a:pt x="174427" y="131611"/>
                      <a:pt x="209682" y="107511"/>
                      <a:pt x="239976" y="79829"/>
                    </a:cubicBezTo>
                    <a:cubicBezTo>
                      <a:pt x="257137" y="64122"/>
                      <a:pt x="272731" y="46849"/>
                      <a:pt x="286796" y="28307"/>
                    </a:cubicBezTo>
                    <a:cubicBezTo>
                      <a:pt x="291161" y="22562"/>
                      <a:pt x="281424" y="17003"/>
                      <a:pt x="277134" y="22674"/>
                    </a:cubicBezTo>
                    <a:cubicBezTo>
                      <a:pt x="253332" y="54012"/>
                      <a:pt x="224381" y="81582"/>
                      <a:pt x="191887" y="103780"/>
                    </a:cubicBezTo>
                    <a:cubicBezTo>
                      <a:pt x="158646" y="126500"/>
                      <a:pt x="119175" y="149220"/>
                      <a:pt x="77540" y="145750"/>
                    </a:cubicBezTo>
                    <a:cubicBezTo>
                      <a:pt x="53365" y="143736"/>
                      <a:pt x="29787" y="135939"/>
                      <a:pt x="5313" y="138401"/>
                    </a:cubicBezTo>
                    <a:cubicBezTo>
                      <a:pt x="6619" y="141572"/>
                      <a:pt x="7962" y="144781"/>
                      <a:pt x="9268" y="147952"/>
                    </a:cubicBezTo>
                    <a:cubicBezTo>
                      <a:pt x="36315" y="113330"/>
                      <a:pt x="67766" y="82067"/>
                      <a:pt x="102909" y="55654"/>
                    </a:cubicBezTo>
                    <a:cubicBezTo>
                      <a:pt x="120369" y="42559"/>
                      <a:pt x="138724" y="29613"/>
                      <a:pt x="158310" y="19876"/>
                    </a:cubicBezTo>
                    <a:cubicBezTo>
                      <a:pt x="167898" y="15138"/>
                      <a:pt x="178307" y="11370"/>
                      <a:pt x="189089" y="10922"/>
                    </a:cubicBezTo>
                    <a:cubicBezTo>
                      <a:pt x="201288" y="10400"/>
                      <a:pt x="213077" y="13944"/>
                      <a:pt x="224642" y="17414"/>
                    </a:cubicBezTo>
                    <a:cubicBezTo>
                      <a:pt x="237626" y="21294"/>
                      <a:pt x="250608" y="25062"/>
                      <a:pt x="263554" y="29016"/>
                    </a:cubicBezTo>
                    <a:cubicBezTo>
                      <a:pt x="272097" y="31628"/>
                      <a:pt x="283588" y="35172"/>
                      <a:pt x="287393" y="44238"/>
                    </a:cubicBezTo>
                    <a:cubicBezTo>
                      <a:pt x="288587" y="47036"/>
                      <a:pt x="291087" y="48976"/>
                      <a:pt x="294295" y="48155"/>
                    </a:cubicBezTo>
                    <a:cubicBezTo>
                      <a:pt x="296869" y="47446"/>
                      <a:pt x="299331" y="44051"/>
                      <a:pt x="298175" y="41253"/>
                    </a:cubicBezTo>
                    <a:lnTo>
                      <a:pt x="298175" y="41253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515" name="Google Shape;3515;p39"/>
            <p:cNvGrpSpPr/>
            <p:nvPr/>
          </p:nvGrpSpPr>
          <p:grpSpPr>
            <a:xfrm>
              <a:off x="4459802" y="926301"/>
              <a:ext cx="310009" cy="171394"/>
              <a:chOff x="4459802" y="926301"/>
              <a:chExt cx="310009" cy="171394"/>
            </a:xfrm>
          </p:grpSpPr>
          <p:sp>
            <p:nvSpPr>
              <p:cNvPr id="3516" name="Google Shape;3516;p39"/>
              <p:cNvSpPr/>
              <p:nvPr/>
            </p:nvSpPr>
            <p:spPr>
              <a:xfrm>
                <a:off x="4465152" y="931915"/>
                <a:ext cx="299241" cy="159973"/>
              </a:xfrm>
              <a:custGeom>
                <a:rect b="b" l="l" r="r" t="t"/>
                <a:pathLst>
                  <a:path extrusionOk="0" h="159973" w="299241">
                    <a:moveTo>
                      <a:pt x="299241" y="153780"/>
                    </a:moveTo>
                    <a:cubicBezTo>
                      <a:pt x="277342" y="154004"/>
                      <a:pt x="255405" y="154228"/>
                      <a:pt x="233506" y="154452"/>
                    </a:cubicBezTo>
                    <a:cubicBezTo>
                      <a:pt x="189111" y="154900"/>
                      <a:pt x="142103" y="154676"/>
                      <a:pt x="104162" y="131657"/>
                    </a:cubicBezTo>
                    <a:cubicBezTo>
                      <a:pt x="55923" y="102371"/>
                      <a:pt x="34807" y="44433"/>
                      <a:pt x="0" y="0"/>
                    </a:cubicBezTo>
                    <a:cubicBezTo>
                      <a:pt x="9177" y="9252"/>
                      <a:pt x="22272" y="13356"/>
                      <a:pt x="34994" y="16117"/>
                    </a:cubicBezTo>
                    <a:cubicBezTo>
                      <a:pt x="96663" y="29510"/>
                      <a:pt x="166726" y="21265"/>
                      <a:pt x="217091" y="59319"/>
                    </a:cubicBezTo>
                    <a:cubicBezTo>
                      <a:pt x="249436" y="83755"/>
                      <a:pt x="266709" y="122741"/>
                      <a:pt x="282677" y="159973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17" name="Google Shape;3517;p39"/>
              <p:cNvSpPr/>
              <p:nvPr/>
            </p:nvSpPr>
            <p:spPr>
              <a:xfrm>
                <a:off x="4459802" y="926301"/>
                <a:ext cx="310009" cy="171394"/>
              </a:xfrm>
              <a:custGeom>
                <a:rect b="b" l="l" r="r" t="t"/>
                <a:pathLst>
                  <a:path extrusionOk="0" h="171394" w="310009">
                    <a:moveTo>
                      <a:pt x="304591" y="153798"/>
                    </a:moveTo>
                    <a:cubicBezTo>
                      <a:pt x="276909" y="154097"/>
                      <a:pt x="249189" y="154619"/>
                      <a:pt x="221508" y="154582"/>
                    </a:cubicBezTo>
                    <a:cubicBezTo>
                      <a:pt x="196885" y="154545"/>
                      <a:pt x="171964" y="153537"/>
                      <a:pt x="148012" y="147270"/>
                    </a:cubicBezTo>
                    <a:cubicBezTo>
                      <a:pt x="125740" y="141413"/>
                      <a:pt x="105818" y="130519"/>
                      <a:pt x="89253" y="114477"/>
                    </a:cubicBezTo>
                    <a:cubicBezTo>
                      <a:pt x="73883" y="99554"/>
                      <a:pt x="61758" y="81758"/>
                      <a:pt x="50342" y="63739"/>
                    </a:cubicBezTo>
                    <a:cubicBezTo>
                      <a:pt x="37061" y="42772"/>
                      <a:pt x="24563" y="21321"/>
                      <a:pt x="9267" y="1697"/>
                    </a:cubicBezTo>
                    <a:cubicBezTo>
                      <a:pt x="6618" y="4346"/>
                      <a:pt x="4006" y="6957"/>
                      <a:pt x="1358" y="9606"/>
                    </a:cubicBezTo>
                    <a:cubicBezTo>
                      <a:pt x="17847" y="25686"/>
                      <a:pt x="43254" y="28707"/>
                      <a:pt x="65078" y="31692"/>
                    </a:cubicBezTo>
                    <a:cubicBezTo>
                      <a:pt x="87798" y="34826"/>
                      <a:pt x="110705" y="36318"/>
                      <a:pt x="133388" y="39415"/>
                    </a:cubicBezTo>
                    <a:cubicBezTo>
                      <a:pt x="155213" y="42362"/>
                      <a:pt x="177410" y="46801"/>
                      <a:pt x="197444" y="56389"/>
                    </a:cubicBezTo>
                    <a:cubicBezTo>
                      <a:pt x="217889" y="66164"/>
                      <a:pt x="234677" y="81161"/>
                      <a:pt x="247697" y="99666"/>
                    </a:cubicBezTo>
                    <a:cubicBezTo>
                      <a:pt x="262620" y="120856"/>
                      <a:pt x="273029" y="144770"/>
                      <a:pt x="283176" y="168460"/>
                    </a:cubicBezTo>
                    <a:cubicBezTo>
                      <a:pt x="286012" y="175064"/>
                      <a:pt x="295637" y="169356"/>
                      <a:pt x="292839" y="162827"/>
                    </a:cubicBezTo>
                    <a:cubicBezTo>
                      <a:pt x="274932" y="121117"/>
                      <a:pt x="254860" y="77207"/>
                      <a:pt x="214419" y="52845"/>
                    </a:cubicBezTo>
                    <a:cubicBezTo>
                      <a:pt x="175060" y="29118"/>
                      <a:pt x="127307" y="27663"/>
                      <a:pt x="82874" y="22738"/>
                    </a:cubicBezTo>
                    <a:cubicBezTo>
                      <a:pt x="70077" y="21321"/>
                      <a:pt x="57319" y="19604"/>
                      <a:pt x="44671" y="17030"/>
                    </a:cubicBezTo>
                    <a:cubicBezTo>
                      <a:pt x="31987" y="14419"/>
                      <a:pt x="18817" y="11024"/>
                      <a:pt x="9267" y="1734"/>
                    </a:cubicBezTo>
                    <a:cubicBezTo>
                      <a:pt x="3969" y="-3451"/>
                      <a:pt x="-2970" y="4122"/>
                      <a:pt x="1358" y="9643"/>
                    </a:cubicBezTo>
                    <a:cubicBezTo>
                      <a:pt x="28741" y="44787"/>
                      <a:pt x="46649" y="86907"/>
                      <a:pt x="77987" y="119065"/>
                    </a:cubicBezTo>
                    <a:cubicBezTo>
                      <a:pt x="94252" y="135779"/>
                      <a:pt x="113913" y="148240"/>
                      <a:pt x="136149" y="155477"/>
                    </a:cubicBezTo>
                    <a:cubicBezTo>
                      <a:pt x="160025" y="163237"/>
                      <a:pt x="185469" y="165252"/>
                      <a:pt x="210427" y="165700"/>
                    </a:cubicBezTo>
                    <a:cubicBezTo>
                      <a:pt x="241803" y="166259"/>
                      <a:pt x="273253" y="165364"/>
                      <a:pt x="304628" y="165028"/>
                    </a:cubicBezTo>
                    <a:cubicBezTo>
                      <a:pt x="311791" y="164916"/>
                      <a:pt x="311828" y="153724"/>
                      <a:pt x="304591" y="153798"/>
                    </a:cubicBezTo>
                    <a:lnTo>
                      <a:pt x="304591" y="153798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518" name="Google Shape;3518;p39"/>
            <p:cNvGrpSpPr/>
            <p:nvPr/>
          </p:nvGrpSpPr>
          <p:grpSpPr>
            <a:xfrm>
              <a:off x="4888187" y="1472899"/>
              <a:ext cx="322263" cy="183082"/>
              <a:chOff x="4888187" y="1472899"/>
              <a:chExt cx="322263" cy="183082"/>
            </a:xfrm>
          </p:grpSpPr>
          <p:sp>
            <p:nvSpPr>
              <p:cNvPr id="3519" name="Google Shape;3519;p39"/>
              <p:cNvSpPr/>
              <p:nvPr/>
            </p:nvSpPr>
            <p:spPr>
              <a:xfrm>
                <a:off x="4893439" y="1478540"/>
                <a:ext cx="311589" cy="171911"/>
              </a:xfrm>
              <a:custGeom>
                <a:rect b="b" l="l" r="r" t="t"/>
                <a:pathLst>
                  <a:path extrusionOk="0" h="171911" w="311589">
                    <a:moveTo>
                      <a:pt x="311590" y="0"/>
                    </a:moveTo>
                    <a:cubicBezTo>
                      <a:pt x="244549" y="18728"/>
                      <a:pt x="171762" y="21899"/>
                      <a:pt x="111511" y="56782"/>
                    </a:cubicBezTo>
                    <a:cubicBezTo>
                      <a:pt x="66407" y="82934"/>
                      <a:pt x="32681" y="124494"/>
                      <a:pt x="0" y="165122"/>
                    </a:cubicBezTo>
                    <a:cubicBezTo>
                      <a:pt x="21340" y="156243"/>
                      <a:pt x="45589" y="160570"/>
                      <a:pt x="68384" y="164376"/>
                    </a:cubicBezTo>
                    <a:cubicBezTo>
                      <a:pt x="102558" y="170046"/>
                      <a:pt x="137365" y="174150"/>
                      <a:pt x="171837" y="170569"/>
                    </a:cubicBezTo>
                    <a:cubicBezTo>
                      <a:pt x="206309" y="166987"/>
                      <a:pt x="240706" y="155123"/>
                      <a:pt x="266597" y="132142"/>
                    </a:cubicBezTo>
                    <a:cubicBezTo>
                      <a:pt x="301629" y="101028"/>
                      <a:pt x="317634" y="50029"/>
                      <a:pt x="306665" y="4477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20" name="Google Shape;3520;p39"/>
              <p:cNvSpPr/>
              <p:nvPr/>
            </p:nvSpPr>
            <p:spPr>
              <a:xfrm>
                <a:off x="4888187" y="1472899"/>
                <a:ext cx="322263" cy="183082"/>
              </a:xfrm>
              <a:custGeom>
                <a:rect b="b" l="l" r="r" t="t"/>
                <a:pathLst>
                  <a:path extrusionOk="0" h="183082" w="322263">
                    <a:moveTo>
                      <a:pt x="315349" y="232"/>
                    </a:moveTo>
                    <a:cubicBezTo>
                      <a:pt x="268715" y="13177"/>
                      <a:pt x="220291" y="18550"/>
                      <a:pt x="173918" y="32428"/>
                    </a:cubicBezTo>
                    <a:cubicBezTo>
                      <a:pt x="151123" y="39255"/>
                      <a:pt x="128813" y="48246"/>
                      <a:pt x="108518" y="60819"/>
                    </a:cubicBezTo>
                    <a:cubicBezTo>
                      <a:pt x="88484" y="73205"/>
                      <a:pt x="70465" y="88687"/>
                      <a:pt x="54012" y="105476"/>
                    </a:cubicBezTo>
                    <a:cubicBezTo>
                      <a:pt x="35135" y="124763"/>
                      <a:pt x="18160" y="145767"/>
                      <a:pt x="1260" y="166809"/>
                    </a:cubicBezTo>
                    <a:cubicBezTo>
                      <a:pt x="-1762" y="170577"/>
                      <a:pt x="887" y="178486"/>
                      <a:pt x="6707" y="176173"/>
                    </a:cubicBezTo>
                    <a:cubicBezTo>
                      <a:pt x="34873" y="164906"/>
                      <a:pt x="66883" y="175091"/>
                      <a:pt x="95610" y="178971"/>
                    </a:cubicBezTo>
                    <a:cubicBezTo>
                      <a:pt x="126687" y="183186"/>
                      <a:pt x="158211" y="185052"/>
                      <a:pt x="189325" y="180202"/>
                    </a:cubicBezTo>
                    <a:cubicBezTo>
                      <a:pt x="216224" y="176023"/>
                      <a:pt x="242936" y="166547"/>
                      <a:pt x="265022" y="150356"/>
                    </a:cubicBezTo>
                    <a:cubicBezTo>
                      <a:pt x="285578" y="135284"/>
                      <a:pt x="301098" y="114989"/>
                      <a:pt x="310686" y="91411"/>
                    </a:cubicBezTo>
                    <a:cubicBezTo>
                      <a:pt x="321318" y="65296"/>
                      <a:pt x="323706" y="36084"/>
                      <a:pt x="317289" y="8626"/>
                    </a:cubicBezTo>
                    <a:cubicBezTo>
                      <a:pt x="315648" y="1612"/>
                      <a:pt x="304866" y="4597"/>
                      <a:pt x="306508" y="11611"/>
                    </a:cubicBezTo>
                    <a:cubicBezTo>
                      <a:pt x="317476" y="58319"/>
                      <a:pt x="299419" y="109990"/>
                      <a:pt x="261291" y="139276"/>
                    </a:cubicBezTo>
                    <a:cubicBezTo>
                      <a:pt x="215590" y="174382"/>
                      <a:pt x="154518" y="175501"/>
                      <a:pt x="99825" y="168338"/>
                    </a:cubicBezTo>
                    <a:cubicBezTo>
                      <a:pt x="68749" y="164272"/>
                      <a:pt x="34276" y="153191"/>
                      <a:pt x="3759" y="165391"/>
                    </a:cubicBezTo>
                    <a:cubicBezTo>
                      <a:pt x="5587" y="168525"/>
                      <a:pt x="7378" y="171621"/>
                      <a:pt x="9206" y="174755"/>
                    </a:cubicBezTo>
                    <a:cubicBezTo>
                      <a:pt x="38418" y="138418"/>
                      <a:pt x="68375" y="100924"/>
                      <a:pt x="107548" y="74772"/>
                    </a:cubicBezTo>
                    <a:cubicBezTo>
                      <a:pt x="147057" y="48395"/>
                      <a:pt x="193541" y="37651"/>
                      <a:pt x="239466" y="28436"/>
                    </a:cubicBezTo>
                    <a:cubicBezTo>
                      <a:pt x="265880" y="23138"/>
                      <a:pt x="292368" y="18251"/>
                      <a:pt x="318334" y="11051"/>
                    </a:cubicBezTo>
                    <a:cubicBezTo>
                      <a:pt x="325236" y="9111"/>
                      <a:pt x="322288" y="-1708"/>
                      <a:pt x="315349" y="232"/>
                    </a:cubicBezTo>
                    <a:lnTo>
                      <a:pt x="315349" y="232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521" name="Google Shape;3521;p39"/>
            <p:cNvSpPr/>
            <p:nvPr/>
          </p:nvSpPr>
          <p:spPr>
            <a:xfrm>
              <a:off x="5559148" y="1449403"/>
              <a:ext cx="412580" cy="477047"/>
            </a:xfrm>
            <a:custGeom>
              <a:rect b="b" l="l" r="r" t="t"/>
              <a:pathLst>
                <a:path extrusionOk="0" h="477047" w="412580">
                  <a:moveTo>
                    <a:pt x="409409" y="477047"/>
                  </a:moveTo>
                  <a:cubicBezTo>
                    <a:pt x="398665" y="455670"/>
                    <a:pt x="384115" y="429928"/>
                    <a:pt x="366768" y="402023"/>
                  </a:cubicBezTo>
                  <a:cubicBezTo>
                    <a:pt x="371095" y="404373"/>
                    <a:pt x="375908" y="406574"/>
                    <a:pt x="381093" y="408477"/>
                  </a:cubicBezTo>
                  <a:cubicBezTo>
                    <a:pt x="392621" y="412767"/>
                    <a:pt x="403776" y="414894"/>
                    <a:pt x="412580" y="414856"/>
                  </a:cubicBezTo>
                  <a:cubicBezTo>
                    <a:pt x="405940" y="409074"/>
                    <a:pt x="396128" y="403403"/>
                    <a:pt x="384563" y="399113"/>
                  </a:cubicBezTo>
                  <a:cubicBezTo>
                    <a:pt x="376355" y="396053"/>
                    <a:pt x="368371" y="394113"/>
                    <a:pt x="361283" y="393255"/>
                  </a:cubicBezTo>
                  <a:cubicBezTo>
                    <a:pt x="354605" y="382697"/>
                    <a:pt x="347592" y="371841"/>
                    <a:pt x="340205" y="360835"/>
                  </a:cubicBezTo>
                  <a:cubicBezTo>
                    <a:pt x="338041" y="357590"/>
                    <a:pt x="335840" y="354344"/>
                    <a:pt x="333676" y="351173"/>
                  </a:cubicBezTo>
                  <a:cubicBezTo>
                    <a:pt x="339757" y="354605"/>
                    <a:pt x="346659" y="357814"/>
                    <a:pt x="354083" y="360574"/>
                  </a:cubicBezTo>
                  <a:cubicBezTo>
                    <a:pt x="368969" y="366096"/>
                    <a:pt x="383294" y="368819"/>
                    <a:pt x="394636" y="368782"/>
                  </a:cubicBezTo>
                  <a:cubicBezTo>
                    <a:pt x="386092" y="361358"/>
                    <a:pt x="373445" y="354046"/>
                    <a:pt x="358560" y="348524"/>
                  </a:cubicBezTo>
                  <a:cubicBezTo>
                    <a:pt x="347219" y="344308"/>
                    <a:pt x="336175" y="341734"/>
                    <a:pt x="326550" y="340764"/>
                  </a:cubicBezTo>
                  <a:cubicBezTo>
                    <a:pt x="316403" y="326102"/>
                    <a:pt x="306442" y="312261"/>
                    <a:pt x="296854" y="299465"/>
                  </a:cubicBezTo>
                  <a:cubicBezTo>
                    <a:pt x="301741" y="302300"/>
                    <a:pt x="307300" y="304912"/>
                    <a:pt x="313343" y="307150"/>
                  </a:cubicBezTo>
                  <a:cubicBezTo>
                    <a:pt x="324872" y="311441"/>
                    <a:pt x="336026" y="313567"/>
                    <a:pt x="344831" y="313530"/>
                  </a:cubicBezTo>
                  <a:cubicBezTo>
                    <a:pt x="338190" y="307747"/>
                    <a:pt x="328378" y="302077"/>
                    <a:pt x="316813" y="297786"/>
                  </a:cubicBezTo>
                  <a:cubicBezTo>
                    <a:pt x="307598" y="294354"/>
                    <a:pt x="298645" y="292339"/>
                    <a:pt x="290922" y="291668"/>
                  </a:cubicBezTo>
                  <a:cubicBezTo>
                    <a:pt x="279655" y="276894"/>
                    <a:pt x="268985" y="263687"/>
                    <a:pt x="259285" y="252495"/>
                  </a:cubicBezTo>
                  <a:cubicBezTo>
                    <a:pt x="265926" y="265739"/>
                    <a:pt x="274059" y="280625"/>
                    <a:pt x="283386" y="296704"/>
                  </a:cubicBezTo>
                  <a:cubicBezTo>
                    <a:pt x="281036" y="304091"/>
                    <a:pt x="279506" y="313157"/>
                    <a:pt x="279133" y="322969"/>
                  </a:cubicBezTo>
                  <a:cubicBezTo>
                    <a:pt x="278685" y="335280"/>
                    <a:pt x="280177" y="346509"/>
                    <a:pt x="282975" y="354866"/>
                  </a:cubicBezTo>
                  <a:cubicBezTo>
                    <a:pt x="286370" y="346733"/>
                    <a:pt x="288683" y="335653"/>
                    <a:pt x="289131" y="323342"/>
                  </a:cubicBezTo>
                  <a:cubicBezTo>
                    <a:pt x="289355" y="316888"/>
                    <a:pt x="289056" y="310732"/>
                    <a:pt x="288348" y="305136"/>
                  </a:cubicBezTo>
                  <a:cubicBezTo>
                    <a:pt x="296518" y="318902"/>
                    <a:pt x="305509" y="333415"/>
                    <a:pt x="315134" y="348375"/>
                  </a:cubicBezTo>
                  <a:cubicBezTo>
                    <a:pt x="312336" y="357664"/>
                    <a:pt x="310508" y="368819"/>
                    <a:pt x="310060" y="380944"/>
                  </a:cubicBezTo>
                  <a:cubicBezTo>
                    <a:pt x="309464" y="396800"/>
                    <a:pt x="311403" y="411275"/>
                    <a:pt x="314985" y="422019"/>
                  </a:cubicBezTo>
                  <a:cubicBezTo>
                    <a:pt x="319350" y="411573"/>
                    <a:pt x="322335" y="397285"/>
                    <a:pt x="322894" y="381429"/>
                  </a:cubicBezTo>
                  <a:cubicBezTo>
                    <a:pt x="323192" y="373520"/>
                    <a:pt x="322857" y="365909"/>
                    <a:pt x="321999" y="358970"/>
                  </a:cubicBezTo>
                  <a:cubicBezTo>
                    <a:pt x="324125" y="362178"/>
                    <a:pt x="326252" y="365424"/>
                    <a:pt x="328453" y="368707"/>
                  </a:cubicBezTo>
                  <a:cubicBezTo>
                    <a:pt x="335802" y="379713"/>
                    <a:pt x="343114" y="390345"/>
                    <a:pt x="350352" y="400568"/>
                  </a:cubicBezTo>
                  <a:cubicBezTo>
                    <a:pt x="348450" y="407432"/>
                    <a:pt x="347181" y="415565"/>
                    <a:pt x="346845" y="424332"/>
                  </a:cubicBezTo>
                  <a:cubicBezTo>
                    <a:pt x="346397" y="436644"/>
                    <a:pt x="347890" y="447873"/>
                    <a:pt x="350688" y="456230"/>
                  </a:cubicBezTo>
                  <a:cubicBezTo>
                    <a:pt x="354083" y="448134"/>
                    <a:pt x="356396" y="437017"/>
                    <a:pt x="356844" y="424705"/>
                  </a:cubicBezTo>
                  <a:cubicBezTo>
                    <a:pt x="357030" y="419184"/>
                    <a:pt x="356844" y="413924"/>
                    <a:pt x="356359" y="408999"/>
                  </a:cubicBezTo>
                  <a:cubicBezTo>
                    <a:pt x="375572" y="435636"/>
                    <a:pt x="393778" y="458953"/>
                    <a:pt x="409409" y="477047"/>
                  </a:cubicBezTo>
                  <a:lnTo>
                    <a:pt x="409409" y="477047"/>
                  </a:lnTo>
                  <a:close/>
                  <a:moveTo>
                    <a:pt x="87001" y="99163"/>
                  </a:moveTo>
                  <a:cubicBezTo>
                    <a:pt x="79800" y="94126"/>
                    <a:pt x="71928" y="85956"/>
                    <a:pt x="64989" y="75771"/>
                  </a:cubicBezTo>
                  <a:cubicBezTo>
                    <a:pt x="61333" y="70436"/>
                    <a:pt x="58311" y="65064"/>
                    <a:pt x="55961" y="59953"/>
                  </a:cubicBezTo>
                  <a:cubicBezTo>
                    <a:pt x="56409" y="75957"/>
                    <a:pt x="56558" y="93007"/>
                    <a:pt x="56371" y="110840"/>
                  </a:cubicBezTo>
                  <a:cubicBezTo>
                    <a:pt x="63684" y="117182"/>
                    <a:pt x="71182" y="125688"/>
                    <a:pt x="78010" y="135686"/>
                  </a:cubicBezTo>
                  <a:cubicBezTo>
                    <a:pt x="86963" y="148781"/>
                    <a:pt x="93044" y="162063"/>
                    <a:pt x="95730" y="173068"/>
                  </a:cubicBezTo>
                  <a:cubicBezTo>
                    <a:pt x="86478" y="166577"/>
                    <a:pt x="76331" y="156056"/>
                    <a:pt x="67377" y="142961"/>
                  </a:cubicBezTo>
                  <a:cubicBezTo>
                    <a:pt x="62900" y="136433"/>
                    <a:pt x="59132" y="129829"/>
                    <a:pt x="56148" y="123487"/>
                  </a:cubicBezTo>
                  <a:cubicBezTo>
                    <a:pt x="56073" y="127330"/>
                    <a:pt x="55998" y="131247"/>
                    <a:pt x="55886" y="135164"/>
                  </a:cubicBezTo>
                  <a:cubicBezTo>
                    <a:pt x="55551" y="148408"/>
                    <a:pt x="55028" y="161316"/>
                    <a:pt x="54357" y="173777"/>
                  </a:cubicBezTo>
                  <a:cubicBezTo>
                    <a:pt x="59654" y="178590"/>
                    <a:pt x="65064" y="184783"/>
                    <a:pt x="69988" y="191983"/>
                  </a:cubicBezTo>
                  <a:cubicBezTo>
                    <a:pt x="76927" y="202168"/>
                    <a:pt x="81666" y="212465"/>
                    <a:pt x="83755" y="221008"/>
                  </a:cubicBezTo>
                  <a:cubicBezTo>
                    <a:pt x="76554" y="215934"/>
                    <a:pt x="68683" y="207801"/>
                    <a:pt x="61744" y="197616"/>
                  </a:cubicBezTo>
                  <a:cubicBezTo>
                    <a:pt x="58647" y="193065"/>
                    <a:pt x="55961" y="188513"/>
                    <a:pt x="53797" y="184074"/>
                  </a:cubicBezTo>
                  <a:cubicBezTo>
                    <a:pt x="51820" y="216867"/>
                    <a:pt x="48872" y="246302"/>
                    <a:pt x="45291" y="269955"/>
                  </a:cubicBezTo>
                  <a:cubicBezTo>
                    <a:pt x="42978" y="246153"/>
                    <a:pt x="41560" y="216606"/>
                    <a:pt x="41337" y="183775"/>
                  </a:cubicBezTo>
                  <a:cubicBezTo>
                    <a:pt x="38912" y="188066"/>
                    <a:pt x="36039" y="192505"/>
                    <a:pt x="32681" y="196870"/>
                  </a:cubicBezTo>
                  <a:cubicBezTo>
                    <a:pt x="25220" y="206682"/>
                    <a:pt x="16900" y="214405"/>
                    <a:pt x="9439" y="219068"/>
                  </a:cubicBezTo>
                  <a:cubicBezTo>
                    <a:pt x="11976" y="210637"/>
                    <a:pt x="17236" y="200601"/>
                    <a:pt x="24735" y="190826"/>
                  </a:cubicBezTo>
                  <a:cubicBezTo>
                    <a:pt x="30032" y="183887"/>
                    <a:pt x="35777" y="177993"/>
                    <a:pt x="41299" y="173441"/>
                  </a:cubicBezTo>
                  <a:cubicBezTo>
                    <a:pt x="41299" y="160943"/>
                    <a:pt x="41486" y="148035"/>
                    <a:pt x="41822" y="134791"/>
                  </a:cubicBezTo>
                  <a:cubicBezTo>
                    <a:pt x="41933" y="130874"/>
                    <a:pt x="42045" y="126994"/>
                    <a:pt x="42157" y="123151"/>
                  </a:cubicBezTo>
                  <a:cubicBezTo>
                    <a:pt x="38837" y="129307"/>
                    <a:pt x="34733" y="135686"/>
                    <a:pt x="29920" y="141991"/>
                  </a:cubicBezTo>
                  <a:cubicBezTo>
                    <a:pt x="20295" y="154601"/>
                    <a:pt x="9626" y="164562"/>
                    <a:pt x="0" y="170569"/>
                  </a:cubicBezTo>
                  <a:cubicBezTo>
                    <a:pt x="3283" y="159712"/>
                    <a:pt x="10073" y="146804"/>
                    <a:pt x="19698" y="134194"/>
                  </a:cubicBezTo>
                  <a:cubicBezTo>
                    <a:pt x="27048" y="124569"/>
                    <a:pt x="34994" y="116510"/>
                    <a:pt x="42642" y="110541"/>
                  </a:cubicBezTo>
                  <a:cubicBezTo>
                    <a:pt x="43388" y="92746"/>
                    <a:pt x="44433" y="75734"/>
                    <a:pt x="45739" y="59766"/>
                  </a:cubicBezTo>
                  <a:cubicBezTo>
                    <a:pt x="43090" y="64765"/>
                    <a:pt x="39807" y="69951"/>
                    <a:pt x="35890" y="75062"/>
                  </a:cubicBezTo>
                  <a:cubicBezTo>
                    <a:pt x="28428" y="84837"/>
                    <a:pt x="20109" y="92597"/>
                    <a:pt x="12647" y="97260"/>
                  </a:cubicBezTo>
                  <a:cubicBezTo>
                    <a:pt x="15184" y="88828"/>
                    <a:pt x="20444" y="78793"/>
                    <a:pt x="27943" y="69018"/>
                  </a:cubicBezTo>
                  <a:cubicBezTo>
                    <a:pt x="33912" y="61221"/>
                    <a:pt x="40404" y="54692"/>
                    <a:pt x="46559" y="50029"/>
                  </a:cubicBezTo>
                  <a:cubicBezTo>
                    <a:pt x="48201" y="31525"/>
                    <a:pt x="50216" y="14662"/>
                    <a:pt x="52417" y="0"/>
                  </a:cubicBezTo>
                  <a:cubicBezTo>
                    <a:pt x="53872" y="14736"/>
                    <a:pt x="54953" y="31674"/>
                    <a:pt x="55625" y="50253"/>
                  </a:cubicBezTo>
                  <a:cubicBezTo>
                    <a:pt x="61520" y="55252"/>
                    <a:pt x="67675" y="62079"/>
                    <a:pt x="73234" y="70212"/>
                  </a:cubicBezTo>
                  <a:cubicBezTo>
                    <a:pt x="80173" y="80322"/>
                    <a:pt x="84911" y="90619"/>
                    <a:pt x="87001" y="99163"/>
                  </a:cubicBezTo>
                  <a:lnTo>
                    <a:pt x="87001" y="99163"/>
                  </a:lnTo>
                  <a:close/>
                  <a:moveTo>
                    <a:pt x="202243" y="127031"/>
                  </a:moveTo>
                  <a:cubicBezTo>
                    <a:pt x="198586" y="119010"/>
                    <a:pt x="192020" y="109795"/>
                    <a:pt x="183290" y="101065"/>
                  </a:cubicBezTo>
                  <a:cubicBezTo>
                    <a:pt x="178739" y="96514"/>
                    <a:pt x="174001" y="92559"/>
                    <a:pt x="169412" y="89276"/>
                  </a:cubicBezTo>
                  <a:cubicBezTo>
                    <a:pt x="185044" y="92634"/>
                    <a:pt x="201795" y="95917"/>
                    <a:pt x="219329" y="99013"/>
                  </a:cubicBezTo>
                  <a:cubicBezTo>
                    <a:pt x="224216" y="107370"/>
                    <a:pt x="231193" y="116324"/>
                    <a:pt x="239774" y="124867"/>
                  </a:cubicBezTo>
                  <a:cubicBezTo>
                    <a:pt x="251003" y="136059"/>
                    <a:pt x="262941" y="144491"/>
                    <a:pt x="273238" y="149154"/>
                  </a:cubicBezTo>
                  <a:cubicBezTo>
                    <a:pt x="268537" y="138857"/>
                    <a:pt x="260069" y="126956"/>
                    <a:pt x="248839" y="115727"/>
                  </a:cubicBezTo>
                  <a:cubicBezTo>
                    <a:pt x="243206" y="110131"/>
                    <a:pt x="237423" y="105206"/>
                    <a:pt x="231752" y="101103"/>
                  </a:cubicBezTo>
                  <a:cubicBezTo>
                    <a:pt x="235558" y="101737"/>
                    <a:pt x="239401" y="102371"/>
                    <a:pt x="243243" y="103005"/>
                  </a:cubicBezTo>
                  <a:cubicBezTo>
                    <a:pt x="256301" y="105094"/>
                    <a:pt x="269097" y="106960"/>
                    <a:pt x="281483" y="108601"/>
                  </a:cubicBezTo>
                  <a:cubicBezTo>
                    <a:pt x="285214" y="114682"/>
                    <a:pt x="290325" y="121137"/>
                    <a:pt x="296518" y="127292"/>
                  </a:cubicBezTo>
                  <a:cubicBezTo>
                    <a:pt x="305248" y="135985"/>
                    <a:pt x="314500" y="142551"/>
                    <a:pt x="322521" y="146170"/>
                  </a:cubicBezTo>
                  <a:cubicBezTo>
                    <a:pt x="318865" y="138149"/>
                    <a:pt x="312299" y="128934"/>
                    <a:pt x="303569" y="120204"/>
                  </a:cubicBezTo>
                  <a:cubicBezTo>
                    <a:pt x="299689" y="116324"/>
                    <a:pt x="295660" y="112854"/>
                    <a:pt x="291705" y="109907"/>
                  </a:cubicBezTo>
                  <a:cubicBezTo>
                    <a:pt x="324312" y="114011"/>
                    <a:pt x="353785" y="116510"/>
                    <a:pt x="377661" y="117331"/>
                  </a:cubicBezTo>
                  <a:cubicBezTo>
                    <a:pt x="354680" y="110653"/>
                    <a:pt x="325916" y="103863"/>
                    <a:pt x="293645" y="97596"/>
                  </a:cubicBezTo>
                  <a:cubicBezTo>
                    <a:pt x="298309" y="96029"/>
                    <a:pt x="303196" y="93977"/>
                    <a:pt x="308120" y="91515"/>
                  </a:cubicBezTo>
                  <a:cubicBezTo>
                    <a:pt x="319126" y="85956"/>
                    <a:pt x="328229" y="79241"/>
                    <a:pt x="334198" y="72749"/>
                  </a:cubicBezTo>
                  <a:cubicBezTo>
                    <a:pt x="325468" y="73682"/>
                    <a:pt x="314612" y="77039"/>
                    <a:pt x="303606" y="82598"/>
                  </a:cubicBezTo>
                  <a:cubicBezTo>
                    <a:pt x="295809" y="86553"/>
                    <a:pt x="288945" y="91067"/>
                    <a:pt x="283498" y="95693"/>
                  </a:cubicBezTo>
                  <a:cubicBezTo>
                    <a:pt x="271224" y="93380"/>
                    <a:pt x="258465" y="91179"/>
                    <a:pt x="245407" y="89090"/>
                  </a:cubicBezTo>
                  <a:cubicBezTo>
                    <a:pt x="241527" y="88455"/>
                    <a:pt x="237685" y="87858"/>
                    <a:pt x="233879" y="87299"/>
                  </a:cubicBezTo>
                  <a:cubicBezTo>
                    <a:pt x="240557" y="85172"/>
                    <a:pt x="247571" y="82300"/>
                    <a:pt x="254659" y="78755"/>
                  </a:cubicBezTo>
                  <a:cubicBezTo>
                    <a:pt x="268836" y="71593"/>
                    <a:pt x="280588" y="62937"/>
                    <a:pt x="288236" y="54618"/>
                  </a:cubicBezTo>
                  <a:cubicBezTo>
                    <a:pt x="276969" y="55849"/>
                    <a:pt x="263016" y="60139"/>
                    <a:pt x="248839" y="67302"/>
                  </a:cubicBezTo>
                  <a:cubicBezTo>
                    <a:pt x="238020" y="72749"/>
                    <a:pt x="228619" y="79091"/>
                    <a:pt x="221381" y="85508"/>
                  </a:cubicBezTo>
                  <a:cubicBezTo>
                    <a:pt x="203735" y="82971"/>
                    <a:pt x="186798" y="80882"/>
                    <a:pt x="170905" y="79203"/>
                  </a:cubicBezTo>
                  <a:cubicBezTo>
                    <a:pt x="176277" y="77524"/>
                    <a:pt x="182022" y="75249"/>
                    <a:pt x="187768" y="72339"/>
                  </a:cubicBezTo>
                  <a:cubicBezTo>
                    <a:pt x="198773" y="66780"/>
                    <a:pt x="207913" y="60065"/>
                    <a:pt x="213845" y="53573"/>
                  </a:cubicBezTo>
                  <a:cubicBezTo>
                    <a:pt x="205115" y="54506"/>
                    <a:pt x="194259" y="57864"/>
                    <a:pt x="183253" y="63422"/>
                  </a:cubicBezTo>
                  <a:cubicBezTo>
                    <a:pt x="174486" y="67862"/>
                    <a:pt x="166875" y="73047"/>
                    <a:pt x="161167" y="78233"/>
                  </a:cubicBezTo>
                  <a:cubicBezTo>
                    <a:pt x="142663" y="76442"/>
                    <a:pt x="125726" y="75286"/>
                    <a:pt x="110914" y="74801"/>
                  </a:cubicBezTo>
                  <a:cubicBezTo>
                    <a:pt x="125129" y="78942"/>
                    <a:pt x="141581" y="83120"/>
                    <a:pt x="159712" y="87187"/>
                  </a:cubicBezTo>
                  <a:cubicBezTo>
                    <a:pt x="163555" y="93902"/>
                    <a:pt x="169114" y="101215"/>
                    <a:pt x="176090" y="108154"/>
                  </a:cubicBezTo>
                  <a:cubicBezTo>
                    <a:pt x="184970" y="116846"/>
                    <a:pt x="194222" y="123412"/>
                    <a:pt x="202243" y="12703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22" name="Google Shape;3522;p39"/>
            <p:cNvSpPr/>
            <p:nvPr/>
          </p:nvSpPr>
          <p:spPr>
            <a:xfrm>
              <a:off x="4821249" y="1542037"/>
              <a:ext cx="381130" cy="475965"/>
            </a:xfrm>
            <a:custGeom>
              <a:rect b="b" l="l" r="r" t="t"/>
              <a:pathLst>
                <a:path extrusionOk="0" h="475965" w="381130">
                  <a:moveTo>
                    <a:pt x="0" y="475966"/>
                  </a:moveTo>
                  <a:cubicBezTo>
                    <a:pt x="18169" y="460446"/>
                    <a:pt x="39694" y="440113"/>
                    <a:pt x="62639" y="416610"/>
                  </a:cubicBezTo>
                  <a:cubicBezTo>
                    <a:pt x="61408" y="421385"/>
                    <a:pt x="60400" y="426571"/>
                    <a:pt x="59766" y="432055"/>
                  </a:cubicBezTo>
                  <a:cubicBezTo>
                    <a:pt x="58348" y="444292"/>
                    <a:pt x="58982" y="455633"/>
                    <a:pt x="61109" y="464176"/>
                  </a:cubicBezTo>
                  <a:cubicBezTo>
                    <a:pt x="65138" y="456342"/>
                    <a:pt x="68272" y="445448"/>
                    <a:pt x="69690" y="433211"/>
                  </a:cubicBezTo>
                  <a:cubicBezTo>
                    <a:pt x="70697" y="424519"/>
                    <a:pt x="70660" y="416311"/>
                    <a:pt x="69802" y="409223"/>
                  </a:cubicBezTo>
                  <a:cubicBezTo>
                    <a:pt x="78457" y="400232"/>
                    <a:pt x="87299" y="390793"/>
                    <a:pt x="96215" y="381019"/>
                  </a:cubicBezTo>
                  <a:cubicBezTo>
                    <a:pt x="98864" y="378146"/>
                    <a:pt x="101475" y="375236"/>
                    <a:pt x="104049" y="372363"/>
                  </a:cubicBezTo>
                  <a:cubicBezTo>
                    <a:pt x="102147" y="379116"/>
                    <a:pt x="100692" y="386540"/>
                    <a:pt x="99797" y="394412"/>
                  </a:cubicBezTo>
                  <a:cubicBezTo>
                    <a:pt x="97968" y="410156"/>
                    <a:pt x="98789" y="424743"/>
                    <a:pt x="101513" y="435748"/>
                  </a:cubicBezTo>
                  <a:cubicBezTo>
                    <a:pt x="106661" y="425675"/>
                    <a:pt x="110765" y="411648"/>
                    <a:pt x="112556" y="395904"/>
                  </a:cubicBezTo>
                  <a:cubicBezTo>
                    <a:pt x="113936" y="383891"/>
                    <a:pt x="113787" y="372550"/>
                    <a:pt x="112444" y="362962"/>
                  </a:cubicBezTo>
                  <a:cubicBezTo>
                    <a:pt x="124233" y="349606"/>
                    <a:pt x="135313" y="336623"/>
                    <a:pt x="145461" y="324237"/>
                  </a:cubicBezTo>
                  <a:cubicBezTo>
                    <a:pt x="143894" y="329647"/>
                    <a:pt x="142663" y="335690"/>
                    <a:pt x="141954" y="342107"/>
                  </a:cubicBezTo>
                  <a:cubicBezTo>
                    <a:pt x="140536" y="354344"/>
                    <a:pt x="141170" y="365685"/>
                    <a:pt x="143297" y="374192"/>
                  </a:cubicBezTo>
                  <a:cubicBezTo>
                    <a:pt x="147326" y="366357"/>
                    <a:pt x="150497" y="355463"/>
                    <a:pt x="151878" y="343226"/>
                  </a:cubicBezTo>
                  <a:cubicBezTo>
                    <a:pt x="152997" y="333452"/>
                    <a:pt x="152848" y="324274"/>
                    <a:pt x="151653" y="316626"/>
                  </a:cubicBezTo>
                  <a:cubicBezTo>
                    <a:pt x="163293" y="302151"/>
                    <a:pt x="173553" y="288646"/>
                    <a:pt x="182134" y="276558"/>
                  </a:cubicBezTo>
                  <a:cubicBezTo>
                    <a:pt x="170867" y="286184"/>
                    <a:pt x="158332" y="297637"/>
                    <a:pt x="144976" y="310545"/>
                  </a:cubicBezTo>
                  <a:cubicBezTo>
                    <a:pt x="137253" y="310060"/>
                    <a:pt x="128076" y="310695"/>
                    <a:pt x="118450" y="312709"/>
                  </a:cubicBezTo>
                  <a:cubicBezTo>
                    <a:pt x="106400" y="315209"/>
                    <a:pt x="95842" y="319350"/>
                    <a:pt x="88381" y="324051"/>
                  </a:cubicBezTo>
                  <a:cubicBezTo>
                    <a:pt x="97073" y="325394"/>
                    <a:pt x="108415" y="324983"/>
                    <a:pt x="120465" y="322484"/>
                  </a:cubicBezTo>
                  <a:cubicBezTo>
                    <a:pt x="126770" y="321178"/>
                    <a:pt x="132664" y="319424"/>
                    <a:pt x="137925" y="317373"/>
                  </a:cubicBezTo>
                  <a:cubicBezTo>
                    <a:pt x="126508" y="328602"/>
                    <a:pt x="114570" y="340764"/>
                    <a:pt x="102333" y="353747"/>
                  </a:cubicBezTo>
                  <a:cubicBezTo>
                    <a:pt x="92671" y="353262"/>
                    <a:pt x="81367" y="354158"/>
                    <a:pt x="69503" y="356620"/>
                  </a:cubicBezTo>
                  <a:cubicBezTo>
                    <a:pt x="53983" y="359866"/>
                    <a:pt x="40366" y="365163"/>
                    <a:pt x="30815" y="371244"/>
                  </a:cubicBezTo>
                  <a:cubicBezTo>
                    <a:pt x="42008" y="372998"/>
                    <a:pt x="56595" y="372438"/>
                    <a:pt x="72115" y="369230"/>
                  </a:cubicBezTo>
                  <a:cubicBezTo>
                    <a:pt x="79874" y="367625"/>
                    <a:pt x="87150" y="365499"/>
                    <a:pt x="93716" y="362999"/>
                  </a:cubicBezTo>
                  <a:cubicBezTo>
                    <a:pt x="91104" y="365835"/>
                    <a:pt x="88455" y="368707"/>
                    <a:pt x="85807" y="371580"/>
                  </a:cubicBezTo>
                  <a:cubicBezTo>
                    <a:pt x="76890" y="381354"/>
                    <a:pt x="68309" y="391017"/>
                    <a:pt x="60102" y="400456"/>
                  </a:cubicBezTo>
                  <a:cubicBezTo>
                    <a:pt x="52976" y="400232"/>
                    <a:pt x="44769" y="400978"/>
                    <a:pt x="36225" y="402769"/>
                  </a:cubicBezTo>
                  <a:cubicBezTo>
                    <a:pt x="24175" y="405268"/>
                    <a:pt x="13579" y="409410"/>
                    <a:pt x="6155" y="414110"/>
                  </a:cubicBezTo>
                  <a:cubicBezTo>
                    <a:pt x="14848" y="415453"/>
                    <a:pt x="26189" y="415043"/>
                    <a:pt x="38240" y="412543"/>
                  </a:cubicBezTo>
                  <a:cubicBezTo>
                    <a:pt x="43612" y="411424"/>
                    <a:pt x="48723" y="409969"/>
                    <a:pt x="53349" y="408290"/>
                  </a:cubicBezTo>
                  <a:cubicBezTo>
                    <a:pt x="32084" y="433211"/>
                    <a:pt x="13841" y="456454"/>
                    <a:pt x="0" y="475966"/>
                  </a:cubicBezTo>
                  <a:lnTo>
                    <a:pt x="0" y="475966"/>
                  </a:lnTo>
                  <a:close/>
                  <a:moveTo>
                    <a:pt x="289802" y="72525"/>
                  </a:moveTo>
                  <a:cubicBezTo>
                    <a:pt x="292973" y="64318"/>
                    <a:pt x="299017" y="54730"/>
                    <a:pt x="307262" y="45552"/>
                  </a:cubicBezTo>
                  <a:cubicBezTo>
                    <a:pt x="311552" y="40740"/>
                    <a:pt x="316029" y="36524"/>
                    <a:pt x="320469" y="33017"/>
                  </a:cubicBezTo>
                  <a:cubicBezTo>
                    <a:pt x="305023" y="37270"/>
                    <a:pt x="288497" y="41486"/>
                    <a:pt x="271186" y="45589"/>
                  </a:cubicBezTo>
                  <a:cubicBezTo>
                    <a:pt x="266784" y="54207"/>
                    <a:pt x="260329" y="63534"/>
                    <a:pt x="252271" y="72563"/>
                  </a:cubicBezTo>
                  <a:cubicBezTo>
                    <a:pt x="241676" y="84389"/>
                    <a:pt x="230260" y="93492"/>
                    <a:pt x="220224" y="98715"/>
                  </a:cubicBezTo>
                  <a:cubicBezTo>
                    <a:pt x="224328" y="88157"/>
                    <a:pt x="232088" y="75808"/>
                    <a:pt x="242683" y="63982"/>
                  </a:cubicBezTo>
                  <a:cubicBezTo>
                    <a:pt x="247981" y="58087"/>
                    <a:pt x="253465" y="52827"/>
                    <a:pt x="258912" y="48425"/>
                  </a:cubicBezTo>
                  <a:cubicBezTo>
                    <a:pt x="255144" y="49283"/>
                    <a:pt x="251339" y="50104"/>
                    <a:pt x="247533" y="50962"/>
                  </a:cubicBezTo>
                  <a:cubicBezTo>
                    <a:pt x="234625" y="53797"/>
                    <a:pt x="221941" y="56371"/>
                    <a:pt x="209666" y="58722"/>
                  </a:cubicBezTo>
                  <a:cubicBezTo>
                    <a:pt x="206271" y="64989"/>
                    <a:pt x="201533" y="71742"/>
                    <a:pt x="195714" y="78233"/>
                  </a:cubicBezTo>
                  <a:cubicBezTo>
                    <a:pt x="187506" y="87411"/>
                    <a:pt x="178627" y="94462"/>
                    <a:pt x="170829" y="98566"/>
                  </a:cubicBezTo>
                  <a:cubicBezTo>
                    <a:pt x="174000" y="90358"/>
                    <a:pt x="180044" y="80770"/>
                    <a:pt x="188289" y="71593"/>
                  </a:cubicBezTo>
                  <a:cubicBezTo>
                    <a:pt x="191945" y="67489"/>
                    <a:pt x="195751" y="63795"/>
                    <a:pt x="199556" y="60624"/>
                  </a:cubicBezTo>
                  <a:cubicBezTo>
                    <a:pt x="167248" y="66556"/>
                    <a:pt x="137962" y="70735"/>
                    <a:pt x="114160" y="72898"/>
                  </a:cubicBezTo>
                  <a:cubicBezTo>
                    <a:pt x="136731" y="64952"/>
                    <a:pt x="165047" y="56520"/>
                    <a:pt x="196907" y="48462"/>
                  </a:cubicBezTo>
                  <a:cubicBezTo>
                    <a:pt x="192132" y="47156"/>
                    <a:pt x="187170" y="45403"/>
                    <a:pt x="182134" y="43202"/>
                  </a:cubicBezTo>
                  <a:cubicBezTo>
                    <a:pt x="170829" y="38277"/>
                    <a:pt x="161354" y="32084"/>
                    <a:pt x="155011" y="25966"/>
                  </a:cubicBezTo>
                  <a:cubicBezTo>
                    <a:pt x="163778" y="26414"/>
                    <a:pt x="174822" y="29137"/>
                    <a:pt x="186088" y="34062"/>
                  </a:cubicBezTo>
                  <a:cubicBezTo>
                    <a:pt x="194109" y="37568"/>
                    <a:pt x="201198" y="41710"/>
                    <a:pt x="206906" y="46000"/>
                  </a:cubicBezTo>
                  <a:cubicBezTo>
                    <a:pt x="219031" y="43015"/>
                    <a:pt x="231640" y="40105"/>
                    <a:pt x="244549" y="37270"/>
                  </a:cubicBezTo>
                  <a:cubicBezTo>
                    <a:pt x="248391" y="36449"/>
                    <a:pt x="252159" y="35628"/>
                    <a:pt x="255965" y="34808"/>
                  </a:cubicBezTo>
                  <a:cubicBezTo>
                    <a:pt x="249175" y="33054"/>
                    <a:pt x="242012" y="30592"/>
                    <a:pt x="234737" y="27458"/>
                  </a:cubicBezTo>
                  <a:cubicBezTo>
                    <a:pt x="220187" y="21116"/>
                    <a:pt x="207950" y="13132"/>
                    <a:pt x="199855" y="5260"/>
                  </a:cubicBezTo>
                  <a:cubicBezTo>
                    <a:pt x="211159" y="5857"/>
                    <a:pt x="225335" y="9327"/>
                    <a:pt x="239885" y="15669"/>
                  </a:cubicBezTo>
                  <a:cubicBezTo>
                    <a:pt x="250965" y="20482"/>
                    <a:pt x="260740" y="26302"/>
                    <a:pt x="268351" y="32271"/>
                  </a:cubicBezTo>
                  <a:cubicBezTo>
                    <a:pt x="285811" y="28764"/>
                    <a:pt x="302599" y="25705"/>
                    <a:pt x="318380" y="23131"/>
                  </a:cubicBezTo>
                  <a:cubicBezTo>
                    <a:pt x="312896" y="21787"/>
                    <a:pt x="307076" y="19810"/>
                    <a:pt x="301144" y="17236"/>
                  </a:cubicBezTo>
                  <a:cubicBezTo>
                    <a:pt x="289840" y="12311"/>
                    <a:pt x="280363" y="6118"/>
                    <a:pt x="274059" y="0"/>
                  </a:cubicBezTo>
                  <a:cubicBezTo>
                    <a:pt x="282863" y="448"/>
                    <a:pt x="293831" y="3171"/>
                    <a:pt x="305135" y="8096"/>
                  </a:cubicBezTo>
                  <a:cubicBezTo>
                    <a:pt x="314127" y="12013"/>
                    <a:pt x="321998" y="16751"/>
                    <a:pt x="328042" y="21638"/>
                  </a:cubicBezTo>
                  <a:cubicBezTo>
                    <a:pt x="346397" y="18803"/>
                    <a:pt x="363260" y="16714"/>
                    <a:pt x="377997" y="15371"/>
                  </a:cubicBezTo>
                  <a:cubicBezTo>
                    <a:pt x="364044" y="20295"/>
                    <a:pt x="347853" y="25406"/>
                    <a:pt x="329982" y="30480"/>
                  </a:cubicBezTo>
                  <a:cubicBezTo>
                    <a:pt x="326550" y="37419"/>
                    <a:pt x="321364" y="44993"/>
                    <a:pt x="314798" y="52342"/>
                  </a:cubicBezTo>
                  <a:cubicBezTo>
                    <a:pt x="306478" y="61370"/>
                    <a:pt x="297599" y="68459"/>
                    <a:pt x="289802" y="72525"/>
                  </a:cubicBezTo>
                  <a:lnTo>
                    <a:pt x="289802" y="72525"/>
                  </a:lnTo>
                  <a:close/>
                  <a:moveTo>
                    <a:pt x="290287" y="191050"/>
                  </a:moveTo>
                  <a:cubicBezTo>
                    <a:pt x="297189" y="185603"/>
                    <a:pt x="304576" y="176985"/>
                    <a:pt x="310956" y="166465"/>
                  </a:cubicBezTo>
                  <a:cubicBezTo>
                    <a:pt x="314276" y="160943"/>
                    <a:pt x="316999" y="155422"/>
                    <a:pt x="319088" y="150162"/>
                  </a:cubicBezTo>
                  <a:cubicBezTo>
                    <a:pt x="319536" y="166166"/>
                    <a:pt x="320357" y="183216"/>
                    <a:pt x="321551" y="200974"/>
                  </a:cubicBezTo>
                  <a:cubicBezTo>
                    <a:pt x="314612" y="207727"/>
                    <a:pt x="307598" y="216643"/>
                    <a:pt x="301330" y="226977"/>
                  </a:cubicBezTo>
                  <a:cubicBezTo>
                    <a:pt x="293123" y="240557"/>
                    <a:pt x="287788" y="254137"/>
                    <a:pt x="285736" y="265292"/>
                  </a:cubicBezTo>
                  <a:cubicBezTo>
                    <a:pt x="294615" y="258278"/>
                    <a:pt x="304165" y="247198"/>
                    <a:pt x="312336" y="233618"/>
                  </a:cubicBezTo>
                  <a:cubicBezTo>
                    <a:pt x="316440" y="226828"/>
                    <a:pt x="319835" y="220038"/>
                    <a:pt x="322446" y="213547"/>
                  </a:cubicBezTo>
                  <a:cubicBezTo>
                    <a:pt x="322744" y="217389"/>
                    <a:pt x="323043" y="221269"/>
                    <a:pt x="323379" y="225186"/>
                  </a:cubicBezTo>
                  <a:cubicBezTo>
                    <a:pt x="324461" y="238356"/>
                    <a:pt x="325729" y="251227"/>
                    <a:pt x="327072" y="263650"/>
                  </a:cubicBezTo>
                  <a:cubicBezTo>
                    <a:pt x="322073" y="268724"/>
                    <a:pt x="317037" y="275253"/>
                    <a:pt x="312522" y="282714"/>
                  </a:cubicBezTo>
                  <a:cubicBezTo>
                    <a:pt x="306143" y="293272"/>
                    <a:pt x="302002" y="303830"/>
                    <a:pt x="300397" y="312448"/>
                  </a:cubicBezTo>
                  <a:cubicBezTo>
                    <a:pt x="307300" y="307001"/>
                    <a:pt x="314686" y="298421"/>
                    <a:pt x="321066" y="287863"/>
                  </a:cubicBezTo>
                  <a:cubicBezTo>
                    <a:pt x="323901" y="283162"/>
                    <a:pt x="326326" y="278424"/>
                    <a:pt x="328229" y="273872"/>
                  </a:cubicBezTo>
                  <a:cubicBezTo>
                    <a:pt x="332034" y="306516"/>
                    <a:pt x="336660" y="335728"/>
                    <a:pt x="341585" y="359119"/>
                  </a:cubicBezTo>
                  <a:cubicBezTo>
                    <a:pt x="342555" y="335205"/>
                    <a:pt x="342294" y="305658"/>
                    <a:pt x="340652" y="272828"/>
                  </a:cubicBezTo>
                  <a:cubicBezTo>
                    <a:pt x="343301" y="277006"/>
                    <a:pt x="346472" y="281222"/>
                    <a:pt x="350054" y="285400"/>
                  </a:cubicBezTo>
                  <a:cubicBezTo>
                    <a:pt x="358075" y="294764"/>
                    <a:pt x="366804" y="302002"/>
                    <a:pt x="374489" y="306255"/>
                  </a:cubicBezTo>
                  <a:cubicBezTo>
                    <a:pt x="371468" y="297973"/>
                    <a:pt x="365648" y="288273"/>
                    <a:pt x="357627" y="278909"/>
                  </a:cubicBezTo>
                  <a:cubicBezTo>
                    <a:pt x="351919" y="272268"/>
                    <a:pt x="345875" y="266709"/>
                    <a:pt x="340092" y="262494"/>
                  </a:cubicBezTo>
                  <a:cubicBezTo>
                    <a:pt x="339384" y="250033"/>
                    <a:pt x="338488" y="237125"/>
                    <a:pt x="337369" y="223918"/>
                  </a:cubicBezTo>
                  <a:cubicBezTo>
                    <a:pt x="337033" y="220001"/>
                    <a:pt x="336698" y="216158"/>
                    <a:pt x="336362" y="212315"/>
                  </a:cubicBezTo>
                  <a:cubicBezTo>
                    <a:pt x="340018" y="218285"/>
                    <a:pt x="344457" y="224403"/>
                    <a:pt x="349643" y="230447"/>
                  </a:cubicBezTo>
                  <a:cubicBezTo>
                    <a:pt x="359977" y="242497"/>
                    <a:pt x="371207" y="251824"/>
                    <a:pt x="381130" y="257271"/>
                  </a:cubicBezTo>
                  <a:cubicBezTo>
                    <a:pt x="377251" y="246638"/>
                    <a:pt x="369752" y="234103"/>
                    <a:pt x="359418" y="222053"/>
                  </a:cubicBezTo>
                  <a:cubicBezTo>
                    <a:pt x="351546" y="212875"/>
                    <a:pt x="343152" y="205264"/>
                    <a:pt x="335168" y="199743"/>
                  </a:cubicBezTo>
                  <a:cubicBezTo>
                    <a:pt x="333415" y="182022"/>
                    <a:pt x="331400" y="165084"/>
                    <a:pt x="329199" y="149229"/>
                  </a:cubicBezTo>
                  <a:cubicBezTo>
                    <a:pt x="332109" y="154042"/>
                    <a:pt x="335690" y="159078"/>
                    <a:pt x="339906" y="163965"/>
                  </a:cubicBezTo>
                  <a:cubicBezTo>
                    <a:pt x="347927" y="173329"/>
                    <a:pt x="356657" y="180567"/>
                    <a:pt x="364342" y="184820"/>
                  </a:cubicBezTo>
                  <a:cubicBezTo>
                    <a:pt x="361320" y="176538"/>
                    <a:pt x="355500" y="166838"/>
                    <a:pt x="347479" y="157474"/>
                  </a:cubicBezTo>
                  <a:cubicBezTo>
                    <a:pt x="341062" y="150012"/>
                    <a:pt x="334235" y="143894"/>
                    <a:pt x="327819" y="139566"/>
                  </a:cubicBezTo>
                  <a:cubicBezTo>
                    <a:pt x="325132" y="121174"/>
                    <a:pt x="322185" y="104460"/>
                    <a:pt x="319163" y="89985"/>
                  </a:cubicBezTo>
                  <a:cubicBezTo>
                    <a:pt x="318566" y="104796"/>
                    <a:pt x="318417" y="121771"/>
                    <a:pt x="318827" y="140350"/>
                  </a:cubicBezTo>
                  <a:cubicBezTo>
                    <a:pt x="313194" y="145685"/>
                    <a:pt x="307486" y="152848"/>
                    <a:pt x="302412" y="161279"/>
                  </a:cubicBezTo>
                  <a:cubicBezTo>
                    <a:pt x="296033" y="171874"/>
                    <a:pt x="291892" y="182432"/>
                    <a:pt x="290287" y="19105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23" name="Google Shape;3523;p39"/>
            <p:cNvSpPr/>
            <p:nvPr/>
          </p:nvSpPr>
          <p:spPr>
            <a:xfrm>
              <a:off x="5318666" y="584100"/>
              <a:ext cx="108974" cy="629260"/>
            </a:xfrm>
            <a:custGeom>
              <a:rect b="b" l="l" r="r" t="t"/>
              <a:pathLst>
                <a:path extrusionOk="0" h="629260" w="108974">
                  <a:moveTo>
                    <a:pt x="108974" y="0"/>
                  </a:moveTo>
                  <a:cubicBezTo>
                    <a:pt x="104983" y="83382"/>
                    <a:pt x="92037" y="195341"/>
                    <a:pt x="70884" y="317484"/>
                  </a:cubicBezTo>
                  <a:cubicBezTo>
                    <a:pt x="49730" y="439628"/>
                    <a:pt x="24287" y="549386"/>
                    <a:pt x="0" y="629261"/>
                  </a:cubicBezTo>
                  <a:cubicBezTo>
                    <a:pt x="3992" y="545879"/>
                    <a:pt x="16938" y="433920"/>
                    <a:pt x="38091" y="311776"/>
                  </a:cubicBezTo>
                  <a:cubicBezTo>
                    <a:pt x="59207" y="189670"/>
                    <a:pt x="84650" y="79912"/>
                    <a:pt x="10897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24" name="Google Shape;3524;p39"/>
            <p:cNvSpPr/>
            <p:nvPr/>
          </p:nvSpPr>
          <p:spPr>
            <a:xfrm>
              <a:off x="5320867" y="685463"/>
              <a:ext cx="173217" cy="134902"/>
            </a:xfrm>
            <a:custGeom>
              <a:rect b="b" l="l" r="r" t="t"/>
              <a:pathLst>
                <a:path extrusionOk="0" h="134902" w="173217">
                  <a:moveTo>
                    <a:pt x="0" y="0"/>
                  </a:moveTo>
                  <a:cubicBezTo>
                    <a:pt x="15110" y="14289"/>
                    <a:pt x="30741" y="36076"/>
                    <a:pt x="43538" y="62266"/>
                  </a:cubicBezTo>
                  <a:cubicBezTo>
                    <a:pt x="56334" y="88455"/>
                    <a:pt x="63870" y="114197"/>
                    <a:pt x="65847" y="134903"/>
                  </a:cubicBezTo>
                  <a:cubicBezTo>
                    <a:pt x="50738" y="120614"/>
                    <a:pt x="35106" y="98827"/>
                    <a:pt x="22310" y="72637"/>
                  </a:cubicBezTo>
                  <a:cubicBezTo>
                    <a:pt x="9514" y="46447"/>
                    <a:pt x="1940" y="20706"/>
                    <a:pt x="0" y="0"/>
                  </a:cubicBezTo>
                  <a:lnTo>
                    <a:pt x="0" y="0"/>
                  </a:lnTo>
                  <a:close/>
                  <a:moveTo>
                    <a:pt x="173218" y="29995"/>
                  </a:moveTo>
                  <a:cubicBezTo>
                    <a:pt x="154191" y="38352"/>
                    <a:pt x="132105" y="53610"/>
                    <a:pt x="111288" y="73980"/>
                  </a:cubicBezTo>
                  <a:cubicBezTo>
                    <a:pt x="90433" y="94313"/>
                    <a:pt x="74652" y="116025"/>
                    <a:pt x="65847" y="134866"/>
                  </a:cubicBezTo>
                  <a:cubicBezTo>
                    <a:pt x="84874" y="126509"/>
                    <a:pt x="106960" y="111250"/>
                    <a:pt x="127777" y="90880"/>
                  </a:cubicBezTo>
                  <a:cubicBezTo>
                    <a:pt x="148632" y="70548"/>
                    <a:pt x="164413" y="48835"/>
                    <a:pt x="173218" y="2999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25" name="Google Shape;3525;p39"/>
            <p:cNvSpPr/>
            <p:nvPr/>
          </p:nvSpPr>
          <p:spPr>
            <a:xfrm>
              <a:off x="5276472" y="793542"/>
              <a:ext cx="223060" cy="173665"/>
            </a:xfrm>
            <a:custGeom>
              <a:rect b="b" l="l" r="r" t="t"/>
              <a:pathLst>
                <a:path extrusionOk="0" h="173665" w="223060">
                  <a:moveTo>
                    <a:pt x="0" y="0"/>
                  </a:moveTo>
                  <a:cubicBezTo>
                    <a:pt x="19475" y="18392"/>
                    <a:pt x="39620" y="46447"/>
                    <a:pt x="56073" y="80173"/>
                  </a:cubicBezTo>
                  <a:cubicBezTo>
                    <a:pt x="72525" y="113862"/>
                    <a:pt x="82263" y="147028"/>
                    <a:pt x="84800" y="173665"/>
                  </a:cubicBezTo>
                  <a:cubicBezTo>
                    <a:pt x="65325" y="155273"/>
                    <a:pt x="45179" y="127218"/>
                    <a:pt x="28727" y="93529"/>
                  </a:cubicBezTo>
                  <a:cubicBezTo>
                    <a:pt x="12274" y="59803"/>
                    <a:pt x="2537" y="26675"/>
                    <a:pt x="0" y="0"/>
                  </a:cubicBezTo>
                  <a:lnTo>
                    <a:pt x="0" y="0"/>
                  </a:lnTo>
                  <a:close/>
                  <a:moveTo>
                    <a:pt x="223060" y="38650"/>
                  </a:moveTo>
                  <a:cubicBezTo>
                    <a:pt x="198549" y="49432"/>
                    <a:pt x="170158" y="69093"/>
                    <a:pt x="143297" y="95283"/>
                  </a:cubicBezTo>
                  <a:cubicBezTo>
                    <a:pt x="116473" y="121472"/>
                    <a:pt x="96141" y="149415"/>
                    <a:pt x="84800" y="173665"/>
                  </a:cubicBezTo>
                  <a:cubicBezTo>
                    <a:pt x="109310" y="162883"/>
                    <a:pt x="137738" y="143222"/>
                    <a:pt x="164562" y="117033"/>
                  </a:cubicBezTo>
                  <a:cubicBezTo>
                    <a:pt x="191386" y="90806"/>
                    <a:pt x="211718" y="62900"/>
                    <a:pt x="223060" y="3865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26" name="Google Shape;3526;p39"/>
            <p:cNvSpPr/>
            <p:nvPr/>
          </p:nvSpPr>
          <p:spPr>
            <a:xfrm>
              <a:off x="5271659" y="969409"/>
              <a:ext cx="173254" cy="134902"/>
            </a:xfrm>
            <a:custGeom>
              <a:rect b="b" l="l" r="r" t="t"/>
              <a:pathLst>
                <a:path extrusionOk="0" h="134902" w="173254">
                  <a:moveTo>
                    <a:pt x="0" y="0"/>
                  </a:moveTo>
                  <a:cubicBezTo>
                    <a:pt x="15109" y="14289"/>
                    <a:pt x="30741" y="36076"/>
                    <a:pt x="43537" y="62266"/>
                  </a:cubicBezTo>
                  <a:cubicBezTo>
                    <a:pt x="56334" y="88455"/>
                    <a:pt x="63870" y="114197"/>
                    <a:pt x="65847" y="134903"/>
                  </a:cubicBezTo>
                  <a:cubicBezTo>
                    <a:pt x="50738" y="120614"/>
                    <a:pt x="35106" y="98827"/>
                    <a:pt x="22310" y="72637"/>
                  </a:cubicBezTo>
                  <a:cubicBezTo>
                    <a:pt x="9550" y="46447"/>
                    <a:pt x="1977" y="20706"/>
                    <a:pt x="0" y="0"/>
                  </a:cubicBezTo>
                  <a:lnTo>
                    <a:pt x="0" y="0"/>
                  </a:lnTo>
                  <a:close/>
                  <a:moveTo>
                    <a:pt x="173255" y="29995"/>
                  </a:moveTo>
                  <a:cubicBezTo>
                    <a:pt x="154191" y="38352"/>
                    <a:pt x="132142" y="53648"/>
                    <a:pt x="111325" y="73980"/>
                  </a:cubicBezTo>
                  <a:cubicBezTo>
                    <a:pt x="90470" y="94313"/>
                    <a:pt x="74689" y="116025"/>
                    <a:pt x="65884" y="134866"/>
                  </a:cubicBezTo>
                  <a:cubicBezTo>
                    <a:pt x="84911" y="126509"/>
                    <a:pt x="106997" y="111250"/>
                    <a:pt x="127815" y="90880"/>
                  </a:cubicBezTo>
                  <a:cubicBezTo>
                    <a:pt x="148669" y="70511"/>
                    <a:pt x="164450" y="48835"/>
                    <a:pt x="173255" y="2999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27" name="Google Shape;3527;p39"/>
            <p:cNvSpPr/>
            <p:nvPr/>
          </p:nvSpPr>
          <p:spPr>
            <a:xfrm>
              <a:off x="5273525" y="1614040"/>
              <a:ext cx="92036" cy="253502"/>
            </a:xfrm>
            <a:custGeom>
              <a:rect b="b" l="l" r="r" t="t"/>
              <a:pathLst>
                <a:path extrusionOk="0" h="253502" w="92036">
                  <a:moveTo>
                    <a:pt x="63385" y="253503"/>
                  </a:moveTo>
                  <a:cubicBezTo>
                    <a:pt x="62228" y="230745"/>
                    <a:pt x="59393" y="202690"/>
                    <a:pt x="54953" y="171688"/>
                  </a:cubicBezTo>
                  <a:cubicBezTo>
                    <a:pt x="57826" y="175419"/>
                    <a:pt x="61183" y="179187"/>
                    <a:pt x="64952" y="182843"/>
                  </a:cubicBezTo>
                  <a:cubicBezTo>
                    <a:pt x="73383" y="191013"/>
                    <a:pt x="82299" y="197131"/>
                    <a:pt x="89985" y="200489"/>
                  </a:cubicBezTo>
                  <a:cubicBezTo>
                    <a:pt x="86403" y="192916"/>
                    <a:pt x="80024" y="184186"/>
                    <a:pt x="71592" y="176015"/>
                  </a:cubicBezTo>
                  <a:cubicBezTo>
                    <a:pt x="65623" y="170233"/>
                    <a:pt x="59393" y="165457"/>
                    <a:pt x="53536" y="161988"/>
                  </a:cubicBezTo>
                  <a:cubicBezTo>
                    <a:pt x="51782" y="150199"/>
                    <a:pt x="49768" y="138037"/>
                    <a:pt x="47604" y="125613"/>
                  </a:cubicBezTo>
                  <a:cubicBezTo>
                    <a:pt x="46970" y="121957"/>
                    <a:pt x="46298" y="118301"/>
                    <a:pt x="45627" y="114682"/>
                  </a:cubicBezTo>
                  <a:cubicBezTo>
                    <a:pt x="49618" y="120017"/>
                    <a:pt x="54394" y="125464"/>
                    <a:pt x="59803" y="130724"/>
                  </a:cubicBezTo>
                  <a:cubicBezTo>
                    <a:pt x="70660" y="141245"/>
                    <a:pt x="82151" y="149117"/>
                    <a:pt x="92037" y="153445"/>
                  </a:cubicBezTo>
                  <a:cubicBezTo>
                    <a:pt x="87411" y="143670"/>
                    <a:pt x="79203" y="132441"/>
                    <a:pt x="68347" y="121920"/>
                  </a:cubicBezTo>
                  <a:cubicBezTo>
                    <a:pt x="60065" y="113899"/>
                    <a:pt x="51409" y="107407"/>
                    <a:pt x="43388" y="102856"/>
                  </a:cubicBezTo>
                  <a:cubicBezTo>
                    <a:pt x="40180" y="86180"/>
                    <a:pt x="36785" y="70287"/>
                    <a:pt x="33315" y="55401"/>
                  </a:cubicBezTo>
                  <a:cubicBezTo>
                    <a:pt x="36486" y="59729"/>
                    <a:pt x="40366" y="64168"/>
                    <a:pt x="44769" y="68459"/>
                  </a:cubicBezTo>
                  <a:cubicBezTo>
                    <a:pt x="53200" y="76629"/>
                    <a:pt x="62116" y="82747"/>
                    <a:pt x="69802" y="86105"/>
                  </a:cubicBezTo>
                  <a:cubicBezTo>
                    <a:pt x="66220" y="78532"/>
                    <a:pt x="59840" y="69802"/>
                    <a:pt x="51409" y="61631"/>
                  </a:cubicBezTo>
                  <a:cubicBezTo>
                    <a:pt x="44694" y="55103"/>
                    <a:pt x="37643" y="49880"/>
                    <a:pt x="31189" y="46336"/>
                  </a:cubicBezTo>
                  <a:cubicBezTo>
                    <a:pt x="27010" y="29137"/>
                    <a:pt x="22795" y="13505"/>
                    <a:pt x="18616" y="0"/>
                  </a:cubicBezTo>
                  <a:cubicBezTo>
                    <a:pt x="19325" y="14102"/>
                    <a:pt x="20705" y="30219"/>
                    <a:pt x="22683" y="47828"/>
                  </a:cubicBezTo>
                  <a:cubicBezTo>
                    <a:pt x="17833" y="53387"/>
                    <a:pt x="12983" y="60699"/>
                    <a:pt x="8916" y="69130"/>
                  </a:cubicBezTo>
                  <a:cubicBezTo>
                    <a:pt x="3805" y="79726"/>
                    <a:pt x="783" y="90097"/>
                    <a:pt x="0" y="98454"/>
                  </a:cubicBezTo>
                  <a:cubicBezTo>
                    <a:pt x="6081" y="92671"/>
                    <a:pt x="12348" y="83867"/>
                    <a:pt x="17460" y="73309"/>
                  </a:cubicBezTo>
                  <a:cubicBezTo>
                    <a:pt x="20146" y="67787"/>
                    <a:pt x="22235" y="62303"/>
                    <a:pt x="23727" y="57117"/>
                  </a:cubicBezTo>
                  <a:cubicBezTo>
                    <a:pt x="25555" y="72264"/>
                    <a:pt x="27831" y="88381"/>
                    <a:pt x="30517" y="105132"/>
                  </a:cubicBezTo>
                  <a:cubicBezTo>
                    <a:pt x="24511" y="112145"/>
                    <a:pt x="18616" y="121211"/>
                    <a:pt x="13617" y="131583"/>
                  </a:cubicBezTo>
                  <a:cubicBezTo>
                    <a:pt x="7014" y="145200"/>
                    <a:pt x="3134" y="158556"/>
                    <a:pt x="2164" y="169300"/>
                  </a:cubicBezTo>
                  <a:cubicBezTo>
                    <a:pt x="9998" y="161876"/>
                    <a:pt x="18057" y="150535"/>
                    <a:pt x="24660" y="136917"/>
                  </a:cubicBezTo>
                  <a:cubicBezTo>
                    <a:pt x="27943" y="130128"/>
                    <a:pt x="30554" y="123375"/>
                    <a:pt x="32494" y="116958"/>
                  </a:cubicBezTo>
                  <a:cubicBezTo>
                    <a:pt x="33091" y="120577"/>
                    <a:pt x="33725" y="124233"/>
                    <a:pt x="34397" y="127926"/>
                  </a:cubicBezTo>
                  <a:cubicBezTo>
                    <a:pt x="36598" y="140350"/>
                    <a:pt x="38911" y="152437"/>
                    <a:pt x="41262" y="164114"/>
                  </a:cubicBezTo>
                  <a:cubicBezTo>
                    <a:pt x="36934" y="169375"/>
                    <a:pt x="32755" y="175978"/>
                    <a:pt x="29099" y="183477"/>
                  </a:cubicBezTo>
                  <a:cubicBezTo>
                    <a:pt x="23988" y="194035"/>
                    <a:pt x="20967" y="204444"/>
                    <a:pt x="20183" y="212763"/>
                  </a:cubicBezTo>
                  <a:cubicBezTo>
                    <a:pt x="26264" y="206980"/>
                    <a:pt x="32532" y="198176"/>
                    <a:pt x="37643" y="187618"/>
                  </a:cubicBezTo>
                  <a:cubicBezTo>
                    <a:pt x="39919" y="182880"/>
                    <a:pt x="41784" y="178217"/>
                    <a:pt x="43239" y="173740"/>
                  </a:cubicBezTo>
                  <a:cubicBezTo>
                    <a:pt x="49730" y="204369"/>
                    <a:pt x="56669" y="231715"/>
                    <a:pt x="63385" y="253503"/>
                  </a:cubicBezTo>
                  <a:lnTo>
                    <a:pt x="63385" y="253503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28" name="Google Shape;3528;p39"/>
            <p:cNvSpPr/>
            <p:nvPr/>
          </p:nvSpPr>
          <p:spPr>
            <a:xfrm>
              <a:off x="4519247" y="967879"/>
              <a:ext cx="475853" cy="295249"/>
            </a:xfrm>
            <a:custGeom>
              <a:rect b="b" l="l" r="r" t="t"/>
              <a:pathLst>
                <a:path extrusionOk="0" h="295249" w="475853">
                  <a:moveTo>
                    <a:pt x="0" y="9998"/>
                  </a:moveTo>
                  <a:cubicBezTo>
                    <a:pt x="16826" y="20594"/>
                    <a:pt x="38315" y="32644"/>
                    <a:pt x="62676" y="45067"/>
                  </a:cubicBezTo>
                  <a:cubicBezTo>
                    <a:pt x="58573" y="45254"/>
                    <a:pt x="54170" y="45739"/>
                    <a:pt x="49656" y="46559"/>
                  </a:cubicBezTo>
                  <a:cubicBezTo>
                    <a:pt x="39546" y="48425"/>
                    <a:pt x="30666" y="51633"/>
                    <a:pt x="24362" y="55401"/>
                  </a:cubicBezTo>
                  <a:cubicBezTo>
                    <a:pt x="31599" y="56670"/>
                    <a:pt x="41038" y="56520"/>
                    <a:pt x="51185" y="54692"/>
                  </a:cubicBezTo>
                  <a:cubicBezTo>
                    <a:pt x="58349" y="53387"/>
                    <a:pt x="64915" y="51372"/>
                    <a:pt x="70361" y="48984"/>
                  </a:cubicBezTo>
                  <a:cubicBezTo>
                    <a:pt x="79651" y="53648"/>
                    <a:pt x="89351" y="58348"/>
                    <a:pt x="99349" y="63012"/>
                  </a:cubicBezTo>
                  <a:cubicBezTo>
                    <a:pt x="102297" y="64392"/>
                    <a:pt x="105244" y="65773"/>
                    <a:pt x="108154" y="67078"/>
                  </a:cubicBezTo>
                  <a:cubicBezTo>
                    <a:pt x="102297" y="67228"/>
                    <a:pt x="96029" y="67862"/>
                    <a:pt x="89500" y="69056"/>
                  </a:cubicBezTo>
                  <a:cubicBezTo>
                    <a:pt x="76480" y="71443"/>
                    <a:pt x="65027" y="75584"/>
                    <a:pt x="56931" y="80397"/>
                  </a:cubicBezTo>
                  <a:cubicBezTo>
                    <a:pt x="66220" y="82039"/>
                    <a:pt x="78420" y="81852"/>
                    <a:pt x="91440" y="79464"/>
                  </a:cubicBezTo>
                  <a:cubicBezTo>
                    <a:pt x="101364" y="77636"/>
                    <a:pt x="110392" y="74801"/>
                    <a:pt x="117704" y="71406"/>
                  </a:cubicBezTo>
                  <a:cubicBezTo>
                    <a:pt x="131247" y="77487"/>
                    <a:pt x="144305" y="83083"/>
                    <a:pt x="156690" y="88082"/>
                  </a:cubicBezTo>
                  <a:cubicBezTo>
                    <a:pt x="151990" y="88157"/>
                    <a:pt x="146879" y="88642"/>
                    <a:pt x="141581" y="89612"/>
                  </a:cubicBezTo>
                  <a:cubicBezTo>
                    <a:pt x="131471" y="91477"/>
                    <a:pt x="122591" y="94686"/>
                    <a:pt x="116287" y="98416"/>
                  </a:cubicBezTo>
                  <a:cubicBezTo>
                    <a:pt x="123524" y="99685"/>
                    <a:pt x="133000" y="99536"/>
                    <a:pt x="143073" y="97708"/>
                  </a:cubicBezTo>
                  <a:cubicBezTo>
                    <a:pt x="151132" y="96215"/>
                    <a:pt x="158444" y="93865"/>
                    <a:pt x="164226" y="91067"/>
                  </a:cubicBezTo>
                  <a:cubicBezTo>
                    <a:pt x="178627" y="96738"/>
                    <a:pt x="191946" y="101588"/>
                    <a:pt x="203660" y="105430"/>
                  </a:cubicBezTo>
                  <a:cubicBezTo>
                    <a:pt x="193214" y="98864"/>
                    <a:pt x="181015" y="91738"/>
                    <a:pt x="167435" y="84352"/>
                  </a:cubicBezTo>
                  <a:cubicBezTo>
                    <a:pt x="165942" y="78159"/>
                    <a:pt x="163182" y="71070"/>
                    <a:pt x="159227" y="63982"/>
                  </a:cubicBezTo>
                  <a:cubicBezTo>
                    <a:pt x="154265" y="55065"/>
                    <a:pt x="148371" y="47753"/>
                    <a:pt x="142812" y="43015"/>
                  </a:cubicBezTo>
                  <a:cubicBezTo>
                    <a:pt x="143857" y="50216"/>
                    <a:pt x="146953" y="59020"/>
                    <a:pt x="151915" y="67936"/>
                  </a:cubicBezTo>
                  <a:cubicBezTo>
                    <a:pt x="154489" y="72600"/>
                    <a:pt x="157362" y="76816"/>
                    <a:pt x="160272" y="80472"/>
                  </a:cubicBezTo>
                  <a:cubicBezTo>
                    <a:pt x="148520" y="74167"/>
                    <a:pt x="135873" y="67713"/>
                    <a:pt x="122554" y="61221"/>
                  </a:cubicBezTo>
                  <a:cubicBezTo>
                    <a:pt x="120577" y="53461"/>
                    <a:pt x="117107" y="44769"/>
                    <a:pt x="112220" y="36039"/>
                  </a:cubicBezTo>
                  <a:cubicBezTo>
                    <a:pt x="105841" y="24585"/>
                    <a:pt x="98267" y="15147"/>
                    <a:pt x="91104" y="9066"/>
                  </a:cubicBezTo>
                  <a:cubicBezTo>
                    <a:pt x="92447" y="18318"/>
                    <a:pt x="96439" y="29697"/>
                    <a:pt x="102819" y="41150"/>
                  </a:cubicBezTo>
                  <a:cubicBezTo>
                    <a:pt x="105990" y="46895"/>
                    <a:pt x="109497" y="52118"/>
                    <a:pt x="113078" y="56670"/>
                  </a:cubicBezTo>
                  <a:cubicBezTo>
                    <a:pt x="110168" y="55289"/>
                    <a:pt x="107258" y="53909"/>
                    <a:pt x="104311" y="52529"/>
                  </a:cubicBezTo>
                  <a:cubicBezTo>
                    <a:pt x="94313" y="47865"/>
                    <a:pt x="84538" y="43426"/>
                    <a:pt x="74987" y="39247"/>
                  </a:cubicBezTo>
                  <a:cubicBezTo>
                    <a:pt x="73421" y="33577"/>
                    <a:pt x="70846" y="27272"/>
                    <a:pt x="67302" y="20967"/>
                  </a:cubicBezTo>
                  <a:cubicBezTo>
                    <a:pt x="62340" y="12050"/>
                    <a:pt x="56446" y="4738"/>
                    <a:pt x="50887" y="0"/>
                  </a:cubicBezTo>
                  <a:cubicBezTo>
                    <a:pt x="51932" y="7200"/>
                    <a:pt x="55028" y="16005"/>
                    <a:pt x="59990" y="24921"/>
                  </a:cubicBezTo>
                  <a:cubicBezTo>
                    <a:pt x="62191" y="28913"/>
                    <a:pt x="64616" y="32569"/>
                    <a:pt x="67078" y="35815"/>
                  </a:cubicBezTo>
                  <a:cubicBezTo>
                    <a:pt x="41971" y="24959"/>
                    <a:pt x="18952" y="16154"/>
                    <a:pt x="0" y="9998"/>
                  </a:cubicBezTo>
                  <a:lnTo>
                    <a:pt x="0" y="9998"/>
                  </a:lnTo>
                  <a:close/>
                  <a:moveTo>
                    <a:pt x="410678" y="140238"/>
                  </a:moveTo>
                  <a:cubicBezTo>
                    <a:pt x="417766" y="140760"/>
                    <a:pt x="426645" y="143148"/>
                    <a:pt x="435674" y="147326"/>
                  </a:cubicBezTo>
                  <a:cubicBezTo>
                    <a:pt x="440412" y="149527"/>
                    <a:pt x="444739" y="151990"/>
                    <a:pt x="448507" y="154564"/>
                  </a:cubicBezTo>
                  <a:cubicBezTo>
                    <a:pt x="441568" y="143633"/>
                    <a:pt x="434368" y="131844"/>
                    <a:pt x="427093" y="119420"/>
                  </a:cubicBezTo>
                  <a:cubicBezTo>
                    <a:pt x="419371" y="118040"/>
                    <a:pt x="410641" y="115279"/>
                    <a:pt x="401762" y="111176"/>
                  </a:cubicBezTo>
                  <a:cubicBezTo>
                    <a:pt x="390122" y="105803"/>
                    <a:pt x="380384" y="99125"/>
                    <a:pt x="373930" y="92597"/>
                  </a:cubicBezTo>
                  <a:cubicBezTo>
                    <a:pt x="383071" y="93268"/>
                    <a:pt x="394487" y="96327"/>
                    <a:pt x="406126" y="101737"/>
                  </a:cubicBezTo>
                  <a:cubicBezTo>
                    <a:pt x="411947" y="104423"/>
                    <a:pt x="417319" y="107445"/>
                    <a:pt x="421982" y="110579"/>
                  </a:cubicBezTo>
                  <a:cubicBezTo>
                    <a:pt x="420415" y="107855"/>
                    <a:pt x="418886" y="105132"/>
                    <a:pt x="417319" y="102371"/>
                  </a:cubicBezTo>
                  <a:cubicBezTo>
                    <a:pt x="412059" y="93044"/>
                    <a:pt x="407059" y="83867"/>
                    <a:pt x="402358" y="74950"/>
                  </a:cubicBezTo>
                  <a:cubicBezTo>
                    <a:pt x="396688" y="73831"/>
                    <a:pt x="390345" y="71742"/>
                    <a:pt x="383966" y="68795"/>
                  </a:cubicBezTo>
                  <a:cubicBezTo>
                    <a:pt x="374900" y="64616"/>
                    <a:pt x="367364" y="59430"/>
                    <a:pt x="362365" y="54357"/>
                  </a:cubicBezTo>
                  <a:cubicBezTo>
                    <a:pt x="369454" y="54879"/>
                    <a:pt x="378333" y="57267"/>
                    <a:pt x="387361" y="61445"/>
                  </a:cubicBezTo>
                  <a:cubicBezTo>
                    <a:pt x="391390" y="63310"/>
                    <a:pt x="395158" y="65362"/>
                    <a:pt x="398516" y="67563"/>
                  </a:cubicBezTo>
                  <a:cubicBezTo>
                    <a:pt x="386279" y="43985"/>
                    <a:pt x="376094" y="22310"/>
                    <a:pt x="368782" y="4440"/>
                  </a:cubicBezTo>
                  <a:cubicBezTo>
                    <a:pt x="380273" y="19997"/>
                    <a:pt x="393517" y="39919"/>
                    <a:pt x="407320" y="62639"/>
                  </a:cubicBezTo>
                  <a:cubicBezTo>
                    <a:pt x="407208" y="58647"/>
                    <a:pt x="407395" y="54357"/>
                    <a:pt x="407880" y="49954"/>
                  </a:cubicBezTo>
                  <a:cubicBezTo>
                    <a:pt x="408999" y="40068"/>
                    <a:pt x="411536" y="31226"/>
                    <a:pt x="414782" y="24921"/>
                  </a:cubicBezTo>
                  <a:cubicBezTo>
                    <a:pt x="416498" y="31823"/>
                    <a:pt x="417020" y="40963"/>
                    <a:pt x="415901" y="50887"/>
                  </a:cubicBezTo>
                  <a:cubicBezTo>
                    <a:pt x="415118" y="57901"/>
                    <a:pt x="413588" y="64392"/>
                    <a:pt x="411610" y="69802"/>
                  </a:cubicBezTo>
                  <a:cubicBezTo>
                    <a:pt x="416796" y="78494"/>
                    <a:pt x="422057" y="87523"/>
                    <a:pt x="427280" y="96850"/>
                  </a:cubicBezTo>
                  <a:cubicBezTo>
                    <a:pt x="428847" y="99610"/>
                    <a:pt x="430376" y="102371"/>
                    <a:pt x="431868" y="105094"/>
                  </a:cubicBezTo>
                  <a:cubicBezTo>
                    <a:pt x="431607" y="99424"/>
                    <a:pt x="431794" y="93305"/>
                    <a:pt x="432540" y="86926"/>
                  </a:cubicBezTo>
                  <a:cubicBezTo>
                    <a:pt x="433995" y="74167"/>
                    <a:pt x="437278" y="62825"/>
                    <a:pt x="441419" y="54655"/>
                  </a:cubicBezTo>
                  <a:cubicBezTo>
                    <a:pt x="443658" y="63534"/>
                    <a:pt x="444292" y="75323"/>
                    <a:pt x="442837" y="88082"/>
                  </a:cubicBezTo>
                  <a:cubicBezTo>
                    <a:pt x="441718" y="97820"/>
                    <a:pt x="439554" y="106699"/>
                    <a:pt x="436756" y="114011"/>
                  </a:cubicBezTo>
                  <a:cubicBezTo>
                    <a:pt x="443620" y="126658"/>
                    <a:pt x="449962" y="138932"/>
                    <a:pt x="455670" y="150535"/>
                  </a:cubicBezTo>
                  <a:cubicBezTo>
                    <a:pt x="455410" y="145983"/>
                    <a:pt x="455558" y="140984"/>
                    <a:pt x="456155" y="135836"/>
                  </a:cubicBezTo>
                  <a:cubicBezTo>
                    <a:pt x="457275" y="125949"/>
                    <a:pt x="459812" y="117145"/>
                    <a:pt x="463057" y="110802"/>
                  </a:cubicBezTo>
                  <a:cubicBezTo>
                    <a:pt x="464773" y="117704"/>
                    <a:pt x="465296" y="126845"/>
                    <a:pt x="464177" y="136768"/>
                  </a:cubicBezTo>
                  <a:cubicBezTo>
                    <a:pt x="463281" y="144677"/>
                    <a:pt x="461491" y="151878"/>
                    <a:pt x="459140" y="157698"/>
                  </a:cubicBezTo>
                  <a:cubicBezTo>
                    <a:pt x="465669" y="171240"/>
                    <a:pt x="471302" y="183738"/>
                    <a:pt x="475854" y="194818"/>
                  </a:cubicBezTo>
                  <a:cubicBezTo>
                    <a:pt x="468728" y="185193"/>
                    <a:pt x="460968" y="173889"/>
                    <a:pt x="452760" y="161279"/>
                  </a:cubicBezTo>
                  <a:cubicBezTo>
                    <a:pt x="446568" y="160272"/>
                    <a:pt x="439479" y="158071"/>
                    <a:pt x="432279" y="154750"/>
                  </a:cubicBezTo>
                  <a:cubicBezTo>
                    <a:pt x="423251" y="150460"/>
                    <a:pt x="415677" y="145274"/>
                    <a:pt x="410678" y="140238"/>
                  </a:cubicBezTo>
                  <a:lnTo>
                    <a:pt x="410678" y="140238"/>
                  </a:lnTo>
                  <a:close/>
                  <a:moveTo>
                    <a:pt x="287303" y="202504"/>
                  </a:moveTo>
                  <a:cubicBezTo>
                    <a:pt x="293757" y="205451"/>
                    <a:pt x="302786" y="207727"/>
                    <a:pt x="312970" y="208697"/>
                  </a:cubicBezTo>
                  <a:cubicBezTo>
                    <a:pt x="318305" y="209219"/>
                    <a:pt x="323417" y="209294"/>
                    <a:pt x="328117" y="209070"/>
                  </a:cubicBezTo>
                  <a:cubicBezTo>
                    <a:pt x="316029" y="214405"/>
                    <a:pt x="303233" y="220299"/>
                    <a:pt x="290026" y="226679"/>
                  </a:cubicBezTo>
                  <a:cubicBezTo>
                    <a:pt x="282565" y="224142"/>
                    <a:pt x="273425" y="222202"/>
                    <a:pt x="263426" y="221232"/>
                  </a:cubicBezTo>
                  <a:cubicBezTo>
                    <a:pt x="250331" y="219963"/>
                    <a:pt x="238169" y="220635"/>
                    <a:pt x="228954" y="222724"/>
                  </a:cubicBezTo>
                  <a:cubicBezTo>
                    <a:pt x="237274" y="226492"/>
                    <a:pt x="248876" y="229477"/>
                    <a:pt x="261971" y="230708"/>
                  </a:cubicBezTo>
                  <a:cubicBezTo>
                    <a:pt x="268537" y="231342"/>
                    <a:pt x="274842" y="231491"/>
                    <a:pt x="280662" y="231230"/>
                  </a:cubicBezTo>
                  <a:cubicBezTo>
                    <a:pt x="277827" y="232648"/>
                    <a:pt x="274955" y="234066"/>
                    <a:pt x="272082" y="235483"/>
                  </a:cubicBezTo>
                  <a:cubicBezTo>
                    <a:pt x="262345" y="240370"/>
                    <a:pt x="252906" y="245220"/>
                    <a:pt x="243840" y="250033"/>
                  </a:cubicBezTo>
                  <a:cubicBezTo>
                    <a:pt x="238281" y="248242"/>
                    <a:pt x="231640" y="246899"/>
                    <a:pt x="224440" y="246190"/>
                  </a:cubicBezTo>
                  <a:cubicBezTo>
                    <a:pt x="214256" y="245220"/>
                    <a:pt x="204817" y="245743"/>
                    <a:pt x="197654" y="247347"/>
                  </a:cubicBezTo>
                  <a:cubicBezTo>
                    <a:pt x="204108" y="250294"/>
                    <a:pt x="213136" y="252570"/>
                    <a:pt x="223321" y="253540"/>
                  </a:cubicBezTo>
                  <a:cubicBezTo>
                    <a:pt x="227872" y="253988"/>
                    <a:pt x="232275" y="254099"/>
                    <a:pt x="236379" y="253988"/>
                  </a:cubicBezTo>
                  <a:cubicBezTo>
                    <a:pt x="212651" y="266784"/>
                    <a:pt x="191797" y="279058"/>
                    <a:pt x="175493" y="289691"/>
                  </a:cubicBezTo>
                  <a:cubicBezTo>
                    <a:pt x="194110" y="282863"/>
                    <a:pt x="216643" y="273387"/>
                    <a:pt x="241266" y="262009"/>
                  </a:cubicBezTo>
                  <a:cubicBezTo>
                    <a:pt x="238953" y="265105"/>
                    <a:pt x="236751" y="268537"/>
                    <a:pt x="234700" y="272268"/>
                  </a:cubicBezTo>
                  <a:cubicBezTo>
                    <a:pt x="230186" y="280588"/>
                    <a:pt x="227499" y="288758"/>
                    <a:pt x="226791" y="295249"/>
                  </a:cubicBezTo>
                  <a:cubicBezTo>
                    <a:pt x="232125" y="290623"/>
                    <a:pt x="237647" y="283647"/>
                    <a:pt x="242161" y="275327"/>
                  </a:cubicBezTo>
                  <a:cubicBezTo>
                    <a:pt x="245370" y="269433"/>
                    <a:pt x="247645" y="263613"/>
                    <a:pt x="248951" y="258390"/>
                  </a:cubicBezTo>
                  <a:cubicBezTo>
                    <a:pt x="258278" y="253988"/>
                    <a:pt x="267829" y="249361"/>
                    <a:pt x="277566" y="244474"/>
                  </a:cubicBezTo>
                  <a:cubicBezTo>
                    <a:pt x="280439" y="243019"/>
                    <a:pt x="283311" y="241602"/>
                    <a:pt x="286147" y="240147"/>
                  </a:cubicBezTo>
                  <a:cubicBezTo>
                    <a:pt x="282789" y="244474"/>
                    <a:pt x="279543" y="249399"/>
                    <a:pt x="276633" y="254771"/>
                  </a:cubicBezTo>
                  <a:cubicBezTo>
                    <a:pt x="270813" y="265515"/>
                    <a:pt x="267381" y="275999"/>
                    <a:pt x="266486" y="284393"/>
                  </a:cubicBezTo>
                  <a:cubicBezTo>
                    <a:pt x="273350" y="278424"/>
                    <a:pt x="280476" y="269470"/>
                    <a:pt x="286296" y="258726"/>
                  </a:cubicBezTo>
                  <a:cubicBezTo>
                    <a:pt x="290735" y="250555"/>
                    <a:pt x="293794" y="242497"/>
                    <a:pt x="295399" y="235409"/>
                  </a:cubicBezTo>
                  <a:cubicBezTo>
                    <a:pt x="308382" y="228656"/>
                    <a:pt x="320693" y="222015"/>
                    <a:pt x="332109" y="215561"/>
                  </a:cubicBezTo>
                  <a:cubicBezTo>
                    <a:pt x="329348" y="219031"/>
                    <a:pt x="326736" y="223023"/>
                    <a:pt x="324349" y="227388"/>
                  </a:cubicBezTo>
                  <a:cubicBezTo>
                    <a:pt x="319835" y="235707"/>
                    <a:pt x="317149" y="243877"/>
                    <a:pt x="316440" y="250406"/>
                  </a:cubicBezTo>
                  <a:cubicBezTo>
                    <a:pt x="321775" y="245780"/>
                    <a:pt x="327296" y="238804"/>
                    <a:pt x="331811" y="230484"/>
                  </a:cubicBezTo>
                  <a:cubicBezTo>
                    <a:pt x="335429" y="223843"/>
                    <a:pt x="337854" y="217315"/>
                    <a:pt x="339048" y="211607"/>
                  </a:cubicBezTo>
                  <a:cubicBezTo>
                    <a:pt x="352218" y="204033"/>
                    <a:pt x="364081" y="196796"/>
                    <a:pt x="374154" y="190230"/>
                  </a:cubicBezTo>
                  <a:cubicBezTo>
                    <a:pt x="362626" y="194483"/>
                    <a:pt x="349569" y="199706"/>
                    <a:pt x="335504" y="205787"/>
                  </a:cubicBezTo>
                  <a:cubicBezTo>
                    <a:pt x="329572" y="203660"/>
                    <a:pt x="322185" y="202056"/>
                    <a:pt x="314052" y="201272"/>
                  </a:cubicBezTo>
                  <a:cubicBezTo>
                    <a:pt x="303904" y="200377"/>
                    <a:pt x="294429" y="200899"/>
                    <a:pt x="287303" y="202504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29" name="Google Shape;3529;p39"/>
            <p:cNvSpPr/>
            <p:nvPr/>
          </p:nvSpPr>
          <p:spPr>
            <a:xfrm>
              <a:off x="5585973" y="567349"/>
              <a:ext cx="386540" cy="446940"/>
            </a:xfrm>
            <a:custGeom>
              <a:rect b="b" l="l" r="r" t="t"/>
              <a:pathLst>
                <a:path extrusionOk="0" h="446940" w="386540">
                  <a:moveTo>
                    <a:pt x="381392" y="0"/>
                  </a:moveTo>
                  <a:cubicBezTo>
                    <a:pt x="372475" y="17870"/>
                    <a:pt x="360276" y="39471"/>
                    <a:pt x="345651" y="62937"/>
                  </a:cubicBezTo>
                  <a:cubicBezTo>
                    <a:pt x="349494" y="60848"/>
                    <a:pt x="353747" y="58908"/>
                    <a:pt x="358336" y="57155"/>
                  </a:cubicBezTo>
                  <a:cubicBezTo>
                    <a:pt x="368632" y="53237"/>
                    <a:pt x="378594" y="51148"/>
                    <a:pt x="386540" y="50887"/>
                  </a:cubicBezTo>
                  <a:cubicBezTo>
                    <a:pt x="380757" y="55849"/>
                    <a:pt x="372102" y="60811"/>
                    <a:pt x="361805" y="64728"/>
                  </a:cubicBezTo>
                  <a:cubicBezTo>
                    <a:pt x="354530" y="67489"/>
                    <a:pt x="347368" y="69354"/>
                    <a:pt x="340988" y="70324"/>
                  </a:cubicBezTo>
                  <a:cubicBezTo>
                    <a:pt x="335355" y="79203"/>
                    <a:pt x="329385" y="88343"/>
                    <a:pt x="323155" y="97596"/>
                  </a:cubicBezTo>
                  <a:cubicBezTo>
                    <a:pt x="321290" y="100319"/>
                    <a:pt x="319462" y="103043"/>
                    <a:pt x="317634" y="105729"/>
                  </a:cubicBezTo>
                  <a:cubicBezTo>
                    <a:pt x="323006" y="102707"/>
                    <a:pt x="329087" y="99834"/>
                    <a:pt x="335728" y="97335"/>
                  </a:cubicBezTo>
                  <a:cubicBezTo>
                    <a:pt x="348971" y="92298"/>
                    <a:pt x="361805" y="89575"/>
                    <a:pt x="372065" y="89239"/>
                  </a:cubicBezTo>
                  <a:cubicBezTo>
                    <a:pt x="364603" y="95618"/>
                    <a:pt x="353449" y="102035"/>
                    <a:pt x="340242" y="107072"/>
                  </a:cubicBezTo>
                  <a:cubicBezTo>
                    <a:pt x="330132" y="110914"/>
                    <a:pt x="320245" y="113414"/>
                    <a:pt x="311590" y="114533"/>
                  </a:cubicBezTo>
                  <a:cubicBezTo>
                    <a:pt x="302972" y="126882"/>
                    <a:pt x="294466" y="138559"/>
                    <a:pt x="286296" y="149378"/>
                  </a:cubicBezTo>
                  <a:cubicBezTo>
                    <a:pt x="290586" y="146916"/>
                    <a:pt x="295548" y="144565"/>
                    <a:pt x="300920" y="142514"/>
                  </a:cubicBezTo>
                  <a:cubicBezTo>
                    <a:pt x="311179" y="138596"/>
                    <a:pt x="321178" y="136507"/>
                    <a:pt x="329124" y="136246"/>
                  </a:cubicBezTo>
                  <a:cubicBezTo>
                    <a:pt x="323341" y="141208"/>
                    <a:pt x="314686" y="146170"/>
                    <a:pt x="304390" y="150087"/>
                  </a:cubicBezTo>
                  <a:cubicBezTo>
                    <a:pt x="296182" y="153221"/>
                    <a:pt x="288161" y="155161"/>
                    <a:pt x="281222" y="155982"/>
                  </a:cubicBezTo>
                  <a:cubicBezTo>
                    <a:pt x="271596" y="168479"/>
                    <a:pt x="262419" y="179634"/>
                    <a:pt x="254099" y="189148"/>
                  </a:cubicBezTo>
                  <a:cubicBezTo>
                    <a:pt x="259621" y="178067"/>
                    <a:pt x="266411" y="165569"/>
                    <a:pt x="274245" y="152102"/>
                  </a:cubicBezTo>
                  <a:cubicBezTo>
                    <a:pt x="271858" y="146132"/>
                    <a:pt x="270141" y="138746"/>
                    <a:pt x="269433" y="130724"/>
                  </a:cubicBezTo>
                  <a:cubicBezTo>
                    <a:pt x="268575" y="120652"/>
                    <a:pt x="269507" y="111362"/>
                    <a:pt x="271708" y="104460"/>
                  </a:cubicBezTo>
                  <a:cubicBezTo>
                    <a:pt x="275066" y="110989"/>
                    <a:pt x="277565" y="120017"/>
                    <a:pt x="278424" y="130090"/>
                  </a:cubicBezTo>
                  <a:cubicBezTo>
                    <a:pt x="278871" y="135351"/>
                    <a:pt x="278834" y="140424"/>
                    <a:pt x="278386" y="145013"/>
                  </a:cubicBezTo>
                  <a:cubicBezTo>
                    <a:pt x="285251" y="133448"/>
                    <a:pt x="292824" y="121248"/>
                    <a:pt x="300994" y="108676"/>
                  </a:cubicBezTo>
                  <a:cubicBezTo>
                    <a:pt x="298122" y="101177"/>
                    <a:pt x="296070" y="92074"/>
                    <a:pt x="295212" y="82151"/>
                  </a:cubicBezTo>
                  <a:cubicBezTo>
                    <a:pt x="294093" y="69168"/>
                    <a:pt x="295286" y="57229"/>
                    <a:pt x="298159" y="48313"/>
                  </a:cubicBezTo>
                  <a:cubicBezTo>
                    <a:pt x="302487" y="56744"/>
                    <a:pt x="305695" y="68347"/>
                    <a:pt x="306815" y="81330"/>
                  </a:cubicBezTo>
                  <a:cubicBezTo>
                    <a:pt x="307374" y="87821"/>
                    <a:pt x="307337" y="94052"/>
                    <a:pt x="306852" y="99760"/>
                  </a:cubicBezTo>
                  <a:cubicBezTo>
                    <a:pt x="308643" y="97036"/>
                    <a:pt x="310471" y="94313"/>
                    <a:pt x="312299" y="91589"/>
                  </a:cubicBezTo>
                  <a:cubicBezTo>
                    <a:pt x="318529" y="82337"/>
                    <a:pt x="324759" y="73346"/>
                    <a:pt x="330878" y="64728"/>
                  </a:cubicBezTo>
                  <a:cubicBezTo>
                    <a:pt x="328900" y="59132"/>
                    <a:pt x="327446" y="52529"/>
                    <a:pt x="326849" y="45366"/>
                  </a:cubicBezTo>
                  <a:cubicBezTo>
                    <a:pt x="325991" y="35293"/>
                    <a:pt x="326923" y="26003"/>
                    <a:pt x="329124" y="19101"/>
                  </a:cubicBezTo>
                  <a:cubicBezTo>
                    <a:pt x="332482" y="25630"/>
                    <a:pt x="334981" y="34658"/>
                    <a:pt x="335840" y="44731"/>
                  </a:cubicBezTo>
                  <a:cubicBezTo>
                    <a:pt x="336213" y="49246"/>
                    <a:pt x="336250" y="53573"/>
                    <a:pt x="335951" y="57602"/>
                  </a:cubicBezTo>
                  <a:cubicBezTo>
                    <a:pt x="352329" y="35069"/>
                    <a:pt x="367924" y="15333"/>
                    <a:pt x="381392" y="0"/>
                  </a:cubicBezTo>
                  <a:lnTo>
                    <a:pt x="381392" y="0"/>
                  </a:lnTo>
                  <a:close/>
                  <a:moveTo>
                    <a:pt x="85993" y="350800"/>
                  </a:moveTo>
                  <a:cubicBezTo>
                    <a:pt x="79315" y="355911"/>
                    <a:pt x="72077" y="364044"/>
                    <a:pt x="65847" y="374042"/>
                  </a:cubicBezTo>
                  <a:cubicBezTo>
                    <a:pt x="62564" y="379265"/>
                    <a:pt x="59878" y="384526"/>
                    <a:pt x="57826" y="389525"/>
                  </a:cubicBezTo>
                  <a:cubicBezTo>
                    <a:pt x="57639" y="374191"/>
                    <a:pt x="57080" y="357888"/>
                    <a:pt x="56222" y="340839"/>
                  </a:cubicBezTo>
                  <a:cubicBezTo>
                    <a:pt x="62937" y="334497"/>
                    <a:pt x="69839" y="326065"/>
                    <a:pt x="75957" y="316253"/>
                  </a:cubicBezTo>
                  <a:cubicBezTo>
                    <a:pt x="84016" y="303382"/>
                    <a:pt x="89313" y="290437"/>
                    <a:pt x="91440" y="279804"/>
                  </a:cubicBezTo>
                  <a:cubicBezTo>
                    <a:pt x="82822" y="286408"/>
                    <a:pt x="73532" y="296854"/>
                    <a:pt x="65511" y="309725"/>
                  </a:cubicBezTo>
                  <a:cubicBezTo>
                    <a:pt x="61482" y="316179"/>
                    <a:pt x="58162" y="322633"/>
                    <a:pt x="55551" y="328789"/>
                  </a:cubicBezTo>
                  <a:cubicBezTo>
                    <a:pt x="55326" y="325095"/>
                    <a:pt x="55103" y="321402"/>
                    <a:pt x="54841" y="317634"/>
                  </a:cubicBezTo>
                  <a:cubicBezTo>
                    <a:pt x="53983" y="304987"/>
                    <a:pt x="52976" y="292675"/>
                    <a:pt x="51857" y="280737"/>
                  </a:cubicBezTo>
                  <a:cubicBezTo>
                    <a:pt x="56744" y="275924"/>
                    <a:pt x="61668" y="269806"/>
                    <a:pt x="66071" y="262680"/>
                  </a:cubicBezTo>
                  <a:cubicBezTo>
                    <a:pt x="72301" y="252682"/>
                    <a:pt x="76442" y="242646"/>
                    <a:pt x="78121" y="234364"/>
                  </a:cubicBezTo>
                  <a:cubicBezTo>
                    <a:pt x="71443" y="239475"/>
                    <a:pt x="64206" y="247608"/>
                    <a:pt x="57975" y="257606"/>
                  </a:cubicBezTo>
                  <a:cubicBezTo>
                    <a:pt x="55177" y="262083"/>
                    <a:pt x="52827" y="266560"/>
                    <a:pt x="50887" y="270888"/>
                  </a:cubicBezTo>
                  <a:cubicBezTo>
                    <a:pt x="47716" y="239587"/>
                    <a:pt x="43724" y="211569"/>
                    <a:pt x="39396" y="189073"/>
                  </a:cubicBezTo>
                  <a:cubicBezTo>
                    <a:pt x="38091" y="211942"/>
                    <a:pt x="37941" y="240221"/>
                    <a:pt x="38986" y="271671"/>
                  </a:cubicBezTo>
                  <a:cubicBezTo>
                    <a:pt x="36523" y="267642"/>
                    <a:pt x="33539" y="263538"/>
                    <a:pt x="30181" y="259472"/>
                  </a:cubicBezTo>
                  <a:cubicBezTo>
                    <a:pt x="22645" y="250406"/>
                    <a:pt x="14401" y="243318"/>
                    <a:pt x="7088" y="239139"/>
                  </a:cubicBezTo>
                  <a:cubicBezTo>
                    <a:pt x="9849" y="247086"/>
                    <a:pt x="15296" y="256487"/>
                    <a:pt x="22832" y="265553"/>
                  </a:cubicBezTo>
                  <a:cubicBezTo>
                    <a:pt x="28167" y="272007"/>
                    <a:pt x="33875" y="277416"/>
                    <a:pt x="39359" y="281520"/>
                  </a:cubicBezTo>
                  <a:cubicBezTo>
                    <a:pt x="39844" y="293459"/>
                    <a:pt x="40516" y="305845"/>
                    <a:pt x="41374" y="318454"/>
                  </a:cubicBezTo>
                  <a:cubicBezTo>
                    <a:pt x="41635" y="322185"/>
                    <a:pt x="41896" y="325916"/>
                    <a:pt x="42157" y="329572"/>
                  </a:cubicBezTo>
                  <a:cubicBezTo>
                    <a:pt x="38762" y="323789"/>
                    <a:pt x="34584" y="317858"/>
                    <a:pt x="29734" y="312038"/>
                  </a:cubicBezTo>
                  <a:cubicBezTo>
                    <a:pt x="20034" y="300360"/>
                    <a:pt x="9401" y="291257"/>
                    <a:pt x="0" y="285885"/>
                  </a:cubicBezTo>
                  <a:cubicBezTo>
                    <a:pt x="3544" y="296107"/>
                    <a:pt x="10558" y="308232"/>
                    <a:pt x="20258" y="319909"/>
                  </a:cubicBezTo>
                  <a:cubicBezTo>
                    <a:pt x="27644" y="328826"/>
                    <a:pt x="35591" y="336250"/>
                    <a:pt x="43127" y="341622"/>
                  </a:cubicBezTo>
                  <a:cubicBezTo>
                    <a:pt x="44545" y="358597"/>
                    <a:pt x="46224" y="374863"/>
                    <a:pt x="48089" y="390084"/>
                  </a:cubicBezTo>
                  <a:cubicBezTo>
                    <a:pt x="45365" y="385421"/>
                    <a:pt x="42008" y="380571"/>
                    <a:pt x="38053" y="375833"/>
                  </a:cubicBezTo>
                  <a:cubicBezTo>
                    <a:pt x="30517" y="366767"/>
                    <a:pt x="22272" y="359679"/>
                    <a:pt x="14960" y="355501"/>
                  </a:cubicBezTo>
                  <a:cubicBezTo>
                    <a:pt x="17721" y="363447"/>
                    <a:pt x="23168" y="372848"/>
                    <a:pt x="30704" y="381914"/>
                  </a:cubicBezTo>
                  <a:cubicBezTo>
                    <a:pt x="36710" y="389152"/>
                    <a:pt x="43164" y="395121"/>
                    <a:pt x="49245" y="399337"/>
                  </a:cubicBezTo>
                  <a:cubicBezTo>
                    <a:pt x="51558" y="416983"/>
                    <a:pt x="54095" y="433025"/>
                    <a:pt x="56781" y="446941"/>
                  </a:cubicBezTo>
                  <a:cubicBezTo>
                    <a:pt x="57602" y="432801"/>
                    <a:pt x="57975" y="416535"/>
                    <a:pt x="57864" y="398740"/>
                  </a:cubicBezTo>
                  <a:cubicBezTo>
                    <a:pt x="63310" y="393740"/>
                    <a:pt x="68906" y="386950"/>
                    <a:pt x="73905" y="378967"/>
                  </a:cubicBezTo>
                  <a:cubicBezTo>
                    <a:pt x="80211" y="369118"/>
                    <a:pt x="84352" y="359082"/>
                    <a:pt x="85993" y="350800"/>
                  </a:cubicBezTo>
                  <a:lnTo>
                    <a:pt x="85993" y="350800"/>
                  </a:lnTo>
                  <a:close/>
                  <a:moveTo>
                    <a:pt x="195154" y="319648"/>
                  </a:moveTo>
                  <a:cubicBezTo>
                    <a:pt x="191983" y="327445"/>
                    <a:pt x="186051" y="336548"/>
                    <a:pt x="178030" y="345204"/>
                  </a:cubicBezTo>
                  <a:cubicBezTo>
                    <a:pt x="173852" y="349718"/>
                    <a:pt x="169486" y="353710"/>
                    <a:pt x="165233" y="357030"/>
                  </a:cubicBezTo>
                  <a:cubicBezTo>
                    <a:pt x="180082" y="353187"/>
                    <a:pt x="195974" y="349382"/>
                    <a:pt x="212614" y="345763"/>
                  </a:cubicBezTo>
                  <a:cubicBezTo>
                    <a:pt x="216978" y="337593"/>
                    <a:pt x="223284" y="328751"/>
                    <a:pt x="231155" y="320245"/>
                  </a:cubicBezTo>
                  <a:cubicBezTo>
                    <a:pt x="241452" y="309090"/>
                    <a:pt x="252532" y="300547"/>
                    <a:pt x="262232" y="295697"/>
                  </a:cubicBezTo>
                  <a:cubicBezTo>
                    <a:pt x="258128" y="305733"/>
                    <a:pt x="250518" y="317447"/>
                    <a:pt x="240221" y="328602"/>
                  </a:cubicBezTo>
                  <a:cubicBezTo>
                    <a:pt x="235073" y="334198"/>
                    <a:pt x="229738" y="339123"/>
                    <a:pt x="224477" y="343226"/>
                  </a:cubicBezTo>
                  <a:cubicBezTo>
                    <a:pt x="228096" y="342480"/>
                    <a:pt x="231715" y="341734"/>
                    <a:pt x="235408" y="340988"/>
                  </a:cubicBezTo>
                  <a:cubicBezTo>
                    <a:pt x="247832" y="338488"/>
                    <a:pt x="259994" y="336175"/>
                    <a:pt x="271783" y="334123"/>
                  </a:cubicBezTo>
                  <a:cubicBezTo>
                    <a:pt x="275141" y="328154"/>
                    <a:pt x="279767" y="321775"/>
                    <a:pt x="285438" y="315656"/>
                  </a:cubicBezTo>
                  <a:cubicBezTo>
                    <a:pt x="293458" y="307001"/>
                    <a:pt x="302039" y="300360"/>
                    <a:pt x="309575" y="296592"/>
                  </a:cubicBezTo>
                  <a:cubicBezTo>
                    <a:pt x="306404" y="304390"/>
                    <a:pt x="300472" y="313493"/>
                    <a:pt x="292488" y="322148"/>
                  </a:cubicBezTo>
                  <a:cubicBezTo>
                    <a:pt x="288907" y="326028"/>
                    <a:pt x="285214" y="329497"/>
                    <a:pt x="281558" y="332482"/>
                  </a:cubicBezTo>
                  <a:cubicBezTo>
                    <a:pt x="312597" y="327296"/>
                    <a:pt x="340689" y="323752"/>
                    <a:pt x="363484" y="322036"/>
                  </a:cubicBezTo>
                  <a:cubicBezTo>
                    <a:pt x="341771" y="329311"/>
                    <a:pt x="314500" y="336959"/>
                    <a:pt x="283908" y="344196"/>
                  </a:cubicBezTo>
                  <a:cubicBezTo>
                    <a:pt x="288459" y="345540"/>
                    <a:pt x="293197" y="347293"/>
                    <a:pt x="297973" y="349457"/>
                  </a:cubicBezTo>
                  <a:cubicBezTo>
                    <a:pt x="308717" y="354344"/>
                    <a:pt x="317708" y="360425"/>
                    <a:pt x="323678" y="366394"/>
                  </a:cubicBezTo>
                  <a:cubicBezTo>
                    <a:pt x="315283" y="365835"/>
                    <a:pt x="304762" y="363074"/>
                    <a:pt x="294018" y="358187"/>
                  </a:cubicBezTo>
                  <a:cubicBezTo>
                    <a:pt x="286408" y="354717"/>
                    <a:pt x="279655" y="350651"/>
                    <a:pt x="274283" y="346472"/>
                  </a:cubicBezTo>
                  <a:cubicBezTo>
                    <a:pt x="262606" y="349158"/>
                    <a:pt x="250518" y="351770"/>
                    <a:pt x="238094" y="354269"/>
                  </a:cubicBezTo>
                  <a:cubicBezTo>
                    <a:pt x="234438" y="355016"/>
                    <a:pt x="230782" y="355724"/>
                    <a:pt x="227126" y="356433"/>
                  </a:cubicBezTo>
                  <a:cubicBezTo>
                    <a:pt x="233580" y="358187"/>
                    <a:pt x="240408" y="360649"/>
                    <a:pt x="247347" y="363820"/>
                  </a:cubicBezTo>
                  <a:cubicBezTo>
                    <a:pt x="261188" y="370088"/>
                    <a:pt x="272753" y="377922"/>
                    <a:pt x="280401" y="385607"/>
                  </a:cubicBezTo>
                  <a:cubicBezTo>
                    <a:pt x="269582" y="384861"/>
                    <a:pt x="256077" y="381317"/>
                    <a:pt x="242236" y="375049"/>
                  </a:cubicBezTo>
                  <a:cubicBezTo>
                    <a:pt x="231678" y="370237"/>
                    <a:pt x="222463" y="364566"/>
                    <a:pt x="215262" y="358709"/>
                  </a:cubicBezTo>
                  <a:cubicBezTo>
                    <a:pt x="198512" y="361805"/>
                    <a:pt x="182395" y="364492"/>
                    <a:pt x="167211" y="366693"/>
                  </a:cubicBezTo>
                  <a:cubicBezTo>
                    <a:pt x="172434" y="368073"/>
                    <a:pt x="177993" y="370050"/>
                    <a:pt x="183626" y="372625"/>
                  </a:cubicBezTo>
                  <a:cubicBezTo>
                    <a:pt x="194371" y="377512"/>
                    <a:pt x="203362" y="383593"/>
                    <a:pt x="209331" y="389562"/>
                  </a:cubicBezTo>
                  <a:cubicBezTo>
                    <a:pt x="200937" y="389002"/>
                    <a:pt x="190416" y="386242"/>
                    <a:pt x="179671" y="381354"/>
                  </a:cubicBezTo>
                  <a:cubicBezTo>
                    <a:pt x="171091" y="377474"/>
                    <a:pt x="163667" y="372811"/>
                    <a:pt x="157959" y="368036"/>
                  </a:cubicBezTo>
                  <a:cubicBezTo>
                    <a:pt x="140350" y="370461"/>
                    <a:pt x="124195" y="372214"/>
                    <a:pt x="110056" y="373296"/>
                  </a:cubicBezTo>
                  <a:cubicBezTo>
                    <a:pt x="123487" y="368782"/>
                    <a:pt x="139081" y="364156"/>
                    <a:pt x="156243" y="359530"/>
                  </a:cubicBezTo>
                  <a:cubicBezTo>
                    <a:pt x="159637" y="352926"/>
                    <a:pt x="164711" y="345763"/>
                    <a:pt x="171091" y="338861"/>
                  </a:cubicBezTo>
                  <a:cubicBezTo>
                    <a:pt x="179000" y="330057"/>
                    <a:pt x="187618" y="323416"/>
                    <a:pt x="195154" y="319648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30" name="Google Shape;3530;p39"/>
            <p:cNvSpPr/>
            <p:nvPr/>
          </p:nvSpPr>
          <p:spPr>
            <a:xfrm>
              <a:off x="4867547" y="1270298"/>
              <a:ext cx="475182" cy="25294"/>
            </a:xfrm>
            <a:custGeom>
              <a:rect b="b" l="l" r="r" t="t"/>
              <a:pathLst>
                <a:path extrusionOk="0" h="25294" w="475182">
                  <a:moveTo>
                    <a:pt x="0" y="15961"/>
                  </a:moveTo>
                  <a:cubicBezTo>
                    <a:pt x="61557" y="7417"/>
                    <a:pt x="145200" y="1560"/>
                    <a:pt x="237423" y="254"/>
                  </a:cubicBezTo>
                  <a:cubicBezTo>
                    <a:pt x="329647" y="-1014"/>
                    <a:pt x="413439" y="2530"/>
                    <a:pt x="475182" y="9320"/>
                  </a:cubicBezTo>
                  <a:cubicBezTo>
                    <a:pt x="413625" y="17863"/>
                    <a:pt x="329983" y="23721"/>
                    <a:pt x="237759" y="25026"/>
                  </a:cubicBezTo>
                  <a:cubicBezTo>
                    <a:pt x="145536" y="26332"/>
                    <a:pt x="61744" y="22788"/>
                    <a:pt x="0" y="1596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31" name="Google Shape;3531;p39"/>
            <p:cNvSpPr/>
            <p:nvPr/>
          </p:nvSpPr>
          <p:spPr>
            <a:xfrm>
              <a:off x="4954473" y="1219628"/>
              <a:ext cx="91440" cy="130836"/>
            </a:xfrm>
            <a:custGeom>
              <a:rect b="b" l="l" r="r" t="t"/>
              <a:pathLst>
                <a:path extrusionOk="0" h="130836" w="91440">
                  <a:moveTo>
                    <a:pt x="1828" y="130836"/>
                  </a:moveTo>
                  <a:cubicBezTo>
                    <a:pt x="10185" y="117816"/>
                    <a:pt x="23988" y="103378"/>
                    <a:pt x="41374" y="90433"/>
                  </a:cubicBezTo>
                  <a:cubicBezTo>
                    <a:pt x="58759" y="77487"/>
                    <a:pt x="76554" y="68421"/>
                    <a:pt x="91440" y="64168"/>
                  </a:cubicBezTo>
                  <a:cubicBezTo>
                    <a:pt x="83046" y="77189"/>
                    <a:pt x="69279" y="91627"/>
                    <a:pt x="51894" y="104572"/>
                  </a:cubicBezTo>
                  <a:cubicBezTo>
                    <a:pt x="34509" y="117480"/>
                    <a:pt x="16714" y="126546"/>
                    <a:pt x="1828" y="130836"/>
                  </a:cubicBezTo>
                  <a:lnTo>
                    <a:pt x="1828" y="130836"/>
                  </a:lnTo>
                  <a:close/>
                  <a:moveTo>
                    <a:pt x="0" y="0"/>
                  </a:moveTo>
                  <a:cubicBezTo>
                    <a:pt x="8730" y="12759"/>
                    <a:pt x="22907" y="26824"/>
                    <a:pt x="40665" y="39285"/>
                  </a:cubicBezTo>
                  <a:cubicBezTo>
                    <a:pt x="58423" y="51745"/>
                    <a:pt x="76442" y="60288"/>
                    <a:pt x="91440" y="64168"/>
                  </a:cubicBezTo>
                  <a:cubicBezTo>
                    <a:pt x="82710" y="51372"/>
                    <a:pt x="68533" y="37345"/>
                    <a:pt x="50775" y="24884"/>
                  </a:cubicBezTo>
                  <a:cubicBezTo>
                    <a:pt x="33017" y="12423"/>
                    <a:pt x="14998" y="3880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32" name="Google Shape;3532;p39"/>
            <p:cNvSpPr/>
            <p:nvPr/>
          </p:nvSpPr>
          <p:spPr>
            <a:xfrm>
              <a:off x="5039086" y="1199631"/>
              <a:ext cx="117741" cy="168442"/>
            </a:xfrm>
            <a:custGeom>
              <a:rect b="b" l="l" r="r" t="t"/>
              <a:pathLst>
                <a:path extrusionOk="0" h="168442" w="117741">
                  <a:moveTo>
                    <a:pt x="2350" y="168442"/>
                  </a:moveTo>
                  <a:cubicBezTo>
                    <a:pt x="13132" y="151691"/>
                    <a:pt x="30890" y="133112"/>
                    <a:pt x="53275" y="116436"/>
                  </a:cubicBezTo>
                  <a:cubicBezTo>
                    <a:pt x="75659" y="99760"/>
                    <a:pt x="98566" y="88120"/>
                    <a:pt x="117704" y="82598"/>
                  </a:cubicBezTo>
                  <a:cubicBezTo>
                    <a:pt x="106923" y="99349"/>
                    <a:pt x="89164" y="117928"/>
                    <a:pt x="66780" y="134605"/>
                  </a:cubicBezTo>
                  <a:cubicBezTo>
                    <a:pt x="44433" y="151281"/>
                    <a:pt x="21526" y="162958"/>
                    <a:pt x="2350" y="168442"/>
                  </a:cubicBezTo>
                  <a:lnTo>
                    <a:pt x="2350" y="168442"/>
                  </a:lnTo>
                  <a:close/>
                  <a:moveTo>
                    <a:pt x="0" y="0"/>
                  </a:moveTo>
                  <a:cubicBezTo>
                    <a:pt x="11267" y="16452"/>
                    <a:pt x="29510" y="34547"/>
                    <a:pt x="52379" y="50551"/>
                  </a:cubicBezTo>
                  <a:cubicBezTo>
                    <a:pt x="75211" y="66593"/>
                    <a:pt x="98454" y="77599"/>
                    <a:pt x="117742" y="82598"/>
                  </a:cubicBezTo>
                  <a:cubicBezTo>
                    <a:pt x="106475" y="66146"/>
                    <a:pt x="88232" y="48052"/>
                    <a:pt x="65362" y="32047"/>
                  </a:cubicBezTo>
                  <a:cubicBezTo>
                    <a:pt x="42530" y="16005"/>
                    <a:pt x="19325" y="4999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33" name="Google Shape;3533;p39"/>
            <p:cNvSpPr/>
            <p:nvPr/>
          </p:nvSpPr>
          <p:spPr>
            <a:xfrm>
              <a:off x="5168915" y="1216644"/>
              <a:ext cx="91440" cy="130836"/>
            </a:xfrm>
            <a:custGeom>
              <a:rect b="b" l="l" r="r" t="t"/>
              <a:pathLst>
                <a:path extrusionOk="0" h="130836" w="91440">
                  <a:moveTo>
                    <a:pt x="1828" y="130836"/>
                  </a:moveTo>
                  <a:cubicBezTo>
                    <a:pt x="10185" y="117816"/>
                    <a:pt x="23989" y="103378"/>
                    <a:pt x="41374" y="90433"/>
                  </a:cubicBezTo>
                  <a:cubicBezTo>
                    <a:pt x="58759" y="77487"/>
                    <a:pt x="76554" y="68421"/>
                    <a:pt x="91440" y="64131"/>
                  </a:cubicBezTo>
                  <a:cubicBezTo>
                    <a:pt x="83083" y="77151"/>
                    <a:pt x="69279" y="91589"/>
                    <a:pt x="51894" y="104535"/>
                  </a:cubicBezTo>
                  <a:cubicBezTo>
                    <a:pt x="34472" y="117480"/>
                    <a:pt x="16676" y="126546"/>
                    <a:pt x="1828" y="130836"/>
                  </a:cubicBezTo>
                  <a:lnTo>
                    <a:pt x="1828" y="130836"/>
                  </a:lnTo>
                  <a:close/>
                  <a:moveTo>
                    <a:pt x="0" y="0"/>
                  </a:moveTo>
                  <a:cubicBezTo>
                    <a:pt x="8730" y="12796"/>
                    <a:pt x="22907" y="26824"/>
                    <a:pt x="40665" y="39285"/>
                  </a:cubicBezTo>
                  <a:cubicBezTo>
                    <a:pt x="58423" y="51745"/>
                    <a:pt x="76442" y="60288"/>
                    <a:pt x="91440" y="64168"/>
                  </a:cubicBezTo>
                  <a:cubicBezTo>
                    <a:pt x="82710" y="51372"/>
                    <a:pt x="68533" y="37345"/>
                    <a:pt x="50775" y="24884"/>
                  </a:cubicBezTo>
                  <a:cubicBezTo>
                    <a:pt x="33017" y="12423"/>
                    <a:pt x="14960" y="3880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34" name="Google Shape;3534;p39"/>
            <p:cNvSpPr/>
            <p:nvPr/>
          </p:nvSpPr>
          <p:spPr>
            <a:xfrm>
              <a:off x="5303408" y="1258801"/>
              <a:ext cx="201160" cy="421907"/>
            </a:xfrm>
            <a:custGeom>
              <a:rect b="b" l="l" r="r" t="t"/>
              <a:pathLst>
                <a:path extrusionOk="0" h="421907" w="201160">
                  <a:moveTo>
                    <a:pt x="201160" y="421907"/>
                  </a:moveTo>
                  <a:cubicBezTo>
                    <a:pt x="168255" y="370423"/>
                    <a:pt x="128635" y="298085"/>
                    <a:pt x="89575" y="216195"/>
                  </a:cubicBezTo>
                  <a:cubicBezTo>
                    <a:pt x="50514" y="134306"/>
                    <a:pt x="19288" y="57975"/>
                    <a:pt x="0" y="0"/>
                  </a:cubicBezTo>
                  <a:cubicBezTo>
                    <a:pt x="32905" y="51484"/>
                    <a:pt x="72525" y="123823"/>
                    <a:pt x="111586" y="205712"/>
                  </a:cubicBezTo>
                  <a:cubicBezTo>
                    <a:pt x="150609" y="287601"/>
                    <a:pt x="181873" y="363932"/>
                    <a:pt x="201160" y="42190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35" name="Google Shape;3535;p39"/>
            <p:cNvSpPr/>
            <p:nvPr/>
          </p:nvSpPr>
          <p:spPr>
            <a:xfrm>
              <a:off x="5407490" y="1522339"/>
              <a:ext cx="117969" cy="108079"/>
            </a:xfrm>
            <a:custGeom>
              <a:rect b="b" l="l" r="r" t="t"/>
              <a:pathLst>
                <a:path extrusionOk="0" h="108079" w="117969">
                  <a:moveTo>
                    <a:pt x="117970" y="52678"/>
                  </a:moveTo>
                  <a:cubicBezTo>
                    <a:pt x="102898" y="50551"/>
                    <a:pt x="84356" y="44135"/>
                    <a:pt x="65628" y="33912"/>
                  </a:cubicBezTo>
                  <a:cubicBezTo>
                    <a:pt x="46900" y="23690"/>
                    <a:pt x="31529" y="11528"/>
                    <a:pt x="21568" y="0"/>
                  </a:cubicBezTo>
                  <a:cubicBezTo>
                    <a:pt x="36640" y="2127"/>
                    <a:pt x="55182" y="8543"/>
                    <a:pt x="73910" y="18766"/>
                  </a:cubicBezTo>
                  <a:cubicBezTo>
                    <a:pt x="92601" y="28988"/>
                    <a:pt x="108009" y="41150"/>
                    <a:pt x="117970" y="52678"/>
                  </a:cubicBezTo>
                  <a:lnTo>
                    <a:pt x="117970" y="52678"/>
                  </a:lnTo>
                  <a:close/>
                  <a:moveTo>
                    <a:pt x="1795" y="108079"/>
                  </a:moveTo>
                  <a:cubicBezTo>
                    <a:pt x="9630" y="95021"/>
                    <a:pt x="16345" y="76592"/>
                    <a:pt x="20188" y="55588"/>
                  </a:cubicBezTo>
                  <a:cubicBezTo>
                    <a:pt x="24030" y="34621"/>
                    <a:pt x="24254" y="14998"/>
                    <a:pt x="21568" y="0"/>
                  </a:cubicBezTo>
                  <a:cubicBezTo>
                    <a:pt x="13734" y="13058"/>
                    <a:pt x="7018" y="31487"/>
                    <a:pt x="3176" y="52491"/>
                  </a:cubicBezTo>
                  <a:cubicBezTo>
                    <a:pt x="-667" y="73458"/>
                    <a:pt x="-891" y="93082"/>
                    <a:pt x="1795" y="10807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36" name="Google Shape;3536;p39"/>
            <p:cNvSpPr/>
            <p:nvPr/>
          </p:nvSpPr>
          <p:spPr>
            <a:xfrm>
              <a:off x="5354339" y="1423885"/>
              <a:ext cx="151871" cy="139118"/>
            </a:xfrm>
            <a:custGeom>
              <a:rect b="b" l="l" r="r" t="t"/>
              <a:pathLst>
                <a:path extrusionOk="0" h="139118" w="151871">
                  <a:moveTo>
                    <a:pt x="151871" y="67825"/>
                  </a:moveTo>
                  <a:cubicBezTo>
                    <a:pt x="132471" y="65064"/>
                    <a:pt x="108557" y="56856"/>
                    <a:pt x="84494" y="43687"/>
                  </a:cubicBezTo>
                  <a:cubicBezTo>
                    <a:pt x="60394" y="30517"/>
                    <a:pt x="40583" y="14848"/>
                    <a:pt x="27787" y="0"/>
                  </a:cubicBezTo>
                  <a:cubicBezTo>
                    <a:pt x="47187" y="2761"/>
                    <a:pt x="71101" y="10968"/>
                    <a:pt x="95201" y="24138"/>
                  </a:cubicBezTo>
                  <a:cubicBezTo>
                    <a:pt x="119265" y="37307"/>
                    <a:pt x="139074" y="52976"/>
                    <a:pt x="151871" y="67825"/>
                  </a:cubicBezTo>
                  <a:lnTo>
                    <a:pt x="151871" y="67825"/>
                  </a:lnTo>
                  <a:close/>
                  <a:moveTo>
                    <a:pt x="2306" y="139119"/>
                  </a:moveTo>
                  <a:cubicBezTo>
                    <a:pt x="12379" y="122293"/>
                    <a:pt x="21034" y="98566"/>
                    <a:pt x="25959" y="71555"/>
                  </a:cubicBezTo>
                  <a:cubicBezTo>
                    <a:pt x="30884" y="44545"/>
                    <a:pt x="31219" y="19288"/>
                    <a:pt x="27712" y="0"/>
                  </a:cubicBezTo>
                  <a:cubicBezTo>
                    <a:pt x="17640" y="16825"/>
                    <a:pt x="8984" y="40553"/>
                    <a:pt x="4060" y="67563"/>
                  </a:cubicBezTo>
                  <a:cubicBezTo>
                    <a:pt x="-828" y="94574"/>
                    <a:pt x="-1163" y="119831"/>
                    <a:pt x="2306" y="13911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37" name="Google Shape;3537;p39"/>
            <p:cNvSpPr/>
            <p:nvPr/>
          </p:nvSpPr>
          <p:spPr>
            <a:xfrm>
              <a:off x="5316722" y="1331960"/>
              <a:ext cx="117969" cy="108079"/>
            </a:xfrm>
            <a:custGeom>
              <a:rect b="b" l="l" r="r" t="t"/>
              <a:pathLst>
                <a:path extrusionOk="0" h="108079" w="117969">
                  <a:moveTo>
                    <a:pt x="117970" y="52678"/>
                  </a:moveTo>
                  <a:cubicBezTo>
                    <a:pt x="102898" y="50551"/>
                    <a:pt x="84319" y="44135"/>
                    <a:pt x="65628" y="33912"/>
                  </a:cubicBezTo>
                  <a:cubicBezTo>
                    <a:pt x="46900" y="23690"/>
                    <a:pt x="31529" y="11528"/>
                    <a:pt x="21568" y="0"/>
                  </a:cubicBezTo>
                  <a:cubicBezTo>
                    <a:pt x="36640" y="2127"/>
                    <a:pt x="55219" y="8543"/>
                    <a:pt x="73910" y="18766"/>
                  </a:cubicBezTo>
                  <a:cubicBezTo>
                    <a:pt x="92601" y="28988"/>
                    <a:pt x="108009" y="41150"/>
                    <a:pt x="117970" y="52678"/>
                  </a:cubicBezTo>
                  <a:lnTo>
                    <a:pt x="117970" y="52678"/>
                  </a:lnTo>
                  <a:close/>
                  <a:moveTo>
                    <a:pt x="1795" y="108079"/>
                  </a:moveTo>
                  <a:cubicBezTo>
                    <a:pt x="9630" y="95021"/>
                    <a:pt x="16345" y="76554"/>
                    <a:pt x="20188" y="55588"/>
                  </a:cubicBezTo>
                  <a:cubicBezTo>
                    <a:pt x="24031" y="34621"/>
                    <a:pt x="24254" y="14998"/>
                    <a:pt x="21568" y="0"/>
                  </a:cubicBezTo>
                  <a:cubicBezTo>
                    <a:pt x="13734" y="13058"/>
                    <a:pt x="7018" y="31487"/>
                    <a:pt x="3176" y="52491"/>
                  </a:cubicBezTo>
                  <a:cubicBezTo>
                    <a:pt x="-667" y="73458"/>
                    <a:pt x="-891" y="93082"/>
                    <a:pt x="1795" y="10807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38" name="Google Shape;3538;p39"/>
            <p:cNvSpPr/>
            <p:nvPr/>
          </p:nvSpPr>
          <p:spPr>
            <a:xfrm>
              <a:off x="5440288" y="1029884"/>
              <a:ext cx="332444" cy="265440"/>
            </a:xfrm>
            <a:custGeom>
              <a:rect b="b" l="l" r="r" t="t"/>
              <a:pathLst>
                <a:path extrusionOk="0" h="265440" w="332444">
                  <a:moveTo>
                    <a:pt x="332445" y="0"/>
                  </a:moveTo>
                  <a:cubicBezTo>
                    <a:pt x="293608" y="39807"/>
                    <a:pt x="237647" y="89873"/>
                    <a:pt x="173143" y="141394"/>
                  </a:cubicBezTo>
                  <a:cubicBezTo>
                    <a:pt x="108601" y="192916"/>
                    <a:pt x="47417" y="236379"/>
                    <a:pt x="0" y="265441"/>
                  </a:cubicBezTo>
                  <a:cubicBezTo>
                    <a:pt x="38837" y="225634"/>
                    <a:pt x="94760" y="175568"/>
                    <a:pt x="159302" y="124047"/>
                  </a:cubicBezTo>
                  <a:cubicBezTo>
                    <a:pt x="223806" y="72525"/>
                    <a:pt x="285027" y="29062"/>
                    <a:pt x="33244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39" name="Google Shape;3539;p39"/>
            <p:cNvSpPr/>
            <p:nvPr/>
          </p:nvSpPr>
          <p:spPr>
            <a:xfrm>
              <a:off x="5647574" y="1033204"/>
              <a:ext cx="100199" cy="101990"/>
            </a:xfrm>
            <a:custGeom>
              <a:rect b="b" l="l" r="r" t="t"/>
              <a:pathLst>
                <a:path extrusionOk="0" h="101990" w="100199">
                  <a:moveTo>
                    <a:pt x="27152" y="0"/>
                  </a:moveTo>
                  <a:cubicBezTo>
                    <a:pt x="28383" y="13804"/>
                    <a:pt x="26555" y="31562"/>
                    <a:pt x="21332" y="50253"/>
                  </a:cubicBezTo>
                  <a:cubicBezTo>
                    <a:pt x="16146" y="68944"/>
                    <a:pt x="8536" y="85135"/>
                    <a:pt x="366" y="96327"/>
                  </a:cubicBezTo>
                  <a:cubicBezTo>
                    <a:pt x="-866" y="82524"/>
                    <a:pt x="999" y="64765"/>
                    <a:pt x="6185" y="46074"/>
                  </a:cubicBezTo>
                  <a:cubicBezTo>
                    <a:pt x="11371" y="27346"/>
                    <a:pt x="18982" y="11192"/>
                    <a:pt x="27152" y="0"/>
                  </a:cubicBezTo>
                  <a:lnTo>
                    <a:pt x="27152" y="0"/>
                  </a:lnTo>
                  <a:close/>
                  <a:moveTo>
                    <a:pt x="100200" y="91515"/>
                  </a:moveTo>
                  <a:cubicBezTo>
                    <a:pt x="87030" y="87262"/>
                    <a:pt x="69272" y="85135"/>
                    <a:pt x="49910" y="86068"/>
                  </a:cubicBezTo>
                  <a:cubicBezTo>
                    <a:pt x="30547" y="87000"/>
                    <a:pt x="13087" y="90843"/>
                    <a:pt x="366" y="96327"/>
                  </a:cubicBezTo>
                  <a:cubicBezTo>
                    <a:pt x="13535" y="100580"/>
                    <a:pt x="31293" y="102707"/>
                    <a:pt x="50656" y="101774"/>
                  </a:cubicBezTo>
                  <a:cubicBezTo>
                    <a:pt x="70055" y="100841"/>
                    <a:pt x="87515" y="96999"/>
                    <a:pt x="100200" y="9151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40" name="Google Shape;3540;p39"/>
            <p:cNvSpPr/>
            <p:nvPr/>
          </p:nvSpPr>
          <p:spPr>
            <a:xfrm>
              <a:off x="5569874" y="1067452"/>
              <a:ext cx="129064" cy="131349"/>
            </a:xfrm>
            <a:custGeom>
              <a:rect b="b" l="l" r="r" t="t"/>
              <a:pathLst>
                <a:path extrusionOk="0" h="131349" w="129064">
                  <a:moveTo>
                    <a:pt x="34976" y="0"/>
                  </a:moveTo>
                  <a:cubicBezTo>
                    <a:pt x="36543" y="17758"/>
                    <a:pt x="34192" y="40665"/>
                    <a:pt x="27477" y="64728"/>
                  </a:cubicBezTo>
                  <a:cubicBezTo>
                    <a:pt x="20799" y="88791"/>
                    <a:pt x="10987" y="109609"/>
                    <a:pt x="466" y="124009"/>
                  </a:cubicBezTo>
                  <a:cubicBezTo>
                    <a:pt x="-1100" y="106251"/>
                    <a:pt x="1250" y="83344"/>
                    <a:pt x="7965" y="59281"/>
                  </a:cubicBezTo>
                  <a:cubicBezTo>
                    <a:pt x="14643" y="35218"/>
                    <a:pt x="24455" y="14401"/>
                    <a:pt x="34976" y="0"/>
                  </a:cubicBezTo>
                  <a:lnTo>
                    <a:pt x="34976" y="0"/>
                  </a:lnTo>
                  <a:close/>
                  <a:moveTo>
                    <a:pt x="129064" y="117853"/>
                  </a:moveTo>
                  <a:cubicBezTo>
                    <a:pt x="112090" y="112407"/>
                    <a:pt x="89258" y="109609"/>
                    <a:pt x="64299" y="110840"/>
                  </a:cubicBezTo>
                  <a:cubicBezTo>
                    <a:pt x="39341" y="112034"/>
                    <a:pt x="16882" y="116995"/>
                    <a:pt x="504" y="124047"/>
                  </a:cubicBezTo>
                  <a:cubicBezTo>
                    <a:pt x="17479" y="129531"/>
                    <a:pt x="40311" y="132291"/>
                    <a:pt x="65269" y="131060"/>
                  </a:cubicBezTo>
                  <a:cubicBezTo>
                    <a:pt x="90190" y="129866"/>
                    <a:pt x="112687" y="124905"/>
                    <a:pt x="129064" y="11785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41" name="Google Shape;3541;p39"/>
            <p:cNvSpPr/>
            <p:nvPr/>
          </p:nvSpPr>
          <p:spPr>
            <a:xfrm>
              <a:off x="5497558" y="1152960"/>
              <a:ext cx="100240" cy="101990"/>
            </a:xfrm>
            <a:custGeom>
              <a:rect b="b" l="l" r="r" t="t"/>
              <a:pathLst>
                <a:path extrusionOk="0" h="101990" w="100240">
                  <a:moveTo>
                    <a:pt x="27156" y="0"/>
                  </a:moveTo>
                  <a:cubicBezTo>
                    <a:pt x="28387" y="13804"/>
                    <a:pt x="26559" y="31562"/>
                    <a:pt x="21336" y="50253"/>
                  </a:cubicBezTo>
                  <a:cubicBezTo>
                    <a:pt x="16150" y="68944"/>
                    <a:pt x="8539" y="85135"/>
                    <a:pt x="369" y="96290"/>
                  </a:cubicBezTo>
                  <a:cubicBezTo>
                    <a:pt x="-862" y="82486"/>
                    <a:pt x="966" y="64728"/>
                    <a:pt x="6189" y="46000"/>
                  </a:cubicBezTo>
                  <a:cubicBezTo>
                    <a:pt x="11375" y="27383"/>
                    <a:pt x="18986" y="11192"/>
                    <a:pt x="27156" y="0"/>
                  </a:cubicBezTo>
                  <a:lnTo>
                    <a:pt x="27156" y="0"/>
                  </a:lnTo>
                  <a:close/>
                  <a:moveTo>
                    <a:pt x="100240" y="91515"/>
                  </a:moveTo>
                  <a:cubicBezTo>
                    <a:pt x="87034" y="87262"/>
                    <a:pt x="69313" y="85135"/>
                    <a:pt x="49913" y="86068"/>
                  </a:cubicBezTo>
                  <a:cubicBezTo>
                    <a:pt x="30513" y="87000"/>
                    <a:pt x="13091" y="90843"/>
                    <a:pt x="369" y="96327"/>
                  </a:cubicBezTo>
                  <a:cubicBezTo>
                    <a:pt x="13576" y="100580"/>
                    <a:pt x="31297" y="102707"/>
                    <a:pt x="50697" y="101774"/>
                  </a:cubicBezTo>
                  <a:cubicBezTo>
                    <a:pt x="70059" y="100841"/>
                    <a:pt x="87519" y="96999"/>
                    <a:pt x="100240" y="9151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42" name="Google Shape;3542;p39"/>
            <p:cNvSpPr/>
            <p:nvPr/>
          </p:nvSpPr>
          <p:spPr>
            <a:xfrm>
              <a:off x="4909145" y="814285"/>
              <a:ext cx="399672" cy="441792"/>
            </a:xfrm>
            <a:custGeom>
              <a:rect b="b" l="l" r="r" t="t"/>
              <a:pathLst>
                <a:path extrusionOk="0" h="441792" w="399672">
                  <a:moveTo>
                    <a:pt x="0" y="0"/>
                  </a:moveTo>
                  <a:cubicBezTo>
                    <a:pt x="58983" y="50887"/>
                    <a:pt x="133784" y="124718"/>
                    <a:pt x="211346" y="210487"/>
                  </a:cubicBezTo>
                  <a:cubicBezTo>
                    <a:pt x="288907" y="296219"/>
                    <a:pt x="354941" y="378034"/>
                    <a:pt x="399672" y="441792"/>
                  </a:cubicBezTo>
                  <a:cubicBezTo>
                    <a:pt x="340689" y="390942"/>
                    <a:pt x="265889" y="317074"/>
                    <a:pt x="188327" y="231305"/>
                  </a:cubicBezTo>
                  <a:cubicBezTo>
                    <a:pt x="110765" y="145573"/>
                    <a:pt x="44731" y="63758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43" name="Google Shape;3543;p39"/>
            <p:cNvSpPr/>
            <p:nvPr/>
          </p:nvSpPr>
          <p:spPr>
            <a:xfrm>
              <a:off x="4922240" y="840960"/>
              <a:ext cx="141777" cy="140713"/>
            </a:xfrm>
            <a:custGeom>
              <a:rect b="b" l="l" r="r" t="t"/>
              <a:pathLst>
                <a:path extrusionOk="0" h="140713" w="141777">
                  <a:moveTo>
                    <a:pt x="0" y="110019"/>
                  </a:moveTo>
                  <a:cubicBezTo>
                    <a:pt x="19176" y="107109"/>
                    <a:pt x="44172" y="108154"/>
                    <a:pt x="70772" y="113824"/>
                  </a:cubicBezTo>
                  <a:cubicBezTo>
                    <a:pt x="97334" y="119495"/>
                    <a:pt x="120614" y="128710"/>
                    <a:pt x="136955" y="139156"/>
                  </a:cubicBezTo>
                  <a:cubicBezTo>
                    <a:pt x="117779" y="142029"/>
                    <a:pt x="92746" y="141021"/>
                    <a:pt x="66183" y="135351"/>
                  </a:cubicBezTo>
                  <a:cubicBezTo>
                    <a:pt x="39583" y="129717"/>
                    <a:pt x="16341" y="120502"/>
                    <a:pt x="0" y="110019"/>
                  </a:cubicBezTo>
                  <a:lnTo>
                    <a:pt x="0" y="110019"/>
                  </a:lnTo>
                  <a:close/>
                  <a:moveTo>
                    <a:pt x="121621" y="0"/>
                  </a:moveTo>
                  <a:cubicBezTo>
                    <a:pt x="116846" y="18803"/>
                    <a:pt x="115354" y="43799"/>
                    <a:pt x="118338" y="70772"/>
                  </a:cubicBezTo>
                  <a:cubicBezTo>
                    <a:pt x="121323" y="97782"/>
                    <a:pt x="128188" y="121845"/>
                    <a:pt x="136955" y="139156"/>
                  </a:cubicBezTo>
                  <a:cubicBezTo>
                    <a:pt x="141730" y="120353"/>
                    <a:pt x="143222" y="95357"/>
                    <a:pt x="140238" y="68347"/>
                  </a:cubicBezTo>
                  <a:cubicBezTo>
                    <a:pt x="137253" y="41374"/>
                    <a:pt x="130389" y="17311"/>
                    <a:pt x="12162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44" name="Google Shape;3544;p39"/>
            <p:cNvSpPr/>
            <p:nvPr/>
          </p:nvSpPr>
          <p:spPr>
            <a:xfrm>
              <a:off x="4976148" y="904046"/>
              <a:ext cx="182490" cy="181203"/>
            </a:xfrm>
            <a:custGeom>
              <a:rect b="b" l="l" r="r" t="t"/>
              <a:pathLst>
                <a:path extrusionOk="0" h="181203" w="182490">
                  <a:moveTo>
                    <a:pt x="0" y="141656"/>
                  </a:moveTo>
                  <a:cubicBezTo>
                    <a:pt x="24697" y="137925"/>
                    <a:pt x="56894" y="139268"/>
                    <a:pt x="91104" y="146543"/>
                  </a:cubicBezTo>
                  <a:cubicBezTo>
                    <a:pt x="125315" y="153818"/>
                    <a:pt x="155273" y="165719"/>
                    <a:pt x="176314" y="179187"/>
                  </a:cubicBezTo>
                  <a:cubicBezTo>
                    <a:pt x="151617" y="182917"/>
                    <a:pt x="119420" y="181574"/>
                    <a:pt x="85210" y="174299"/>
                  </a:cubicBezTo>
                  <a:cubicBezTo>
                    <a:pt x="50962" y="167024"/>
                    <a:pt x="21041" y="155123"/>
                    <a:pt x="0" y="141656"/>
                  </a:cubicBezTo>
                  <a:lnTo>
                    <a:pt x="0" y="141656"/>
                  </a:lnTo>
                  <a:close/>
                  <a:moveTo>
                    <a:pt x="156579" y="0"/>
                  </a:moveTo>
                  <a:cubicBezTo>
                    <a:pt x="150423" y="24212"/>
                    <a:pt x="148520" y="56371"/>
                    <a:pt x="152326" y="91142"/>
                  </a:cubicBezTo>
                  <a:cubicBezTo>
                    <a:pt x="156131" y="125912"/>
                    <a:pt x="165010" y="156914"/>
                    <a:pt x="176277" y="179187"/>
                  </a:cubicBezTo>
                  <a:cubicBezTo>
                    <a:pt x="182432" y="154974"/>
                    <a:pt x="184335" y="122815"/>
                    <a:pt x="180530" y="88045"/>
                  </a:cubicBezTo>
                  <a:cubicBezTo>
                    <a:pt x="176724" y="53275"/>
                    <a:pt x="167883" y="22272"/>
                    <a:pt x="15657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45" name="Google Shape;3545;p39"/>
            <p:cNvSpPr/>
            <p:nvPr/>
          </p:nvSpPr>
          <p:spPr>
            <a:xfrm>
              <a:off x="5102583" y="1040292"/>
              <a:ext cx="141777" cy="140767"/>
            </a:xfrm>
            <a:custGeom>
              <a:rect b="b" l="l" r="r" t="t"/>
              <a:pathLst>
                <a:path extrusionOk="0" h="140767" w="141777">
                  <a:moveTo>
                    <a:pt x="0" y="110056"/>
                  </a:moveTo>
                  <a:cubicBezTo>
                    <a:pt x="19176" y="107184"/>
                    <a:pt x="44209" y="108191"/>
                    <a:pt x="70772" y="113862"/>
                  </a:cubicBezTo>
                  <a:cubicBezTo>
                    <a:pt x="97372" y="119532"/>
                    <a:pt x="120615" y="128747"/>
                    <a:pt x="136955" y="139193"/>
                  </a:cubicBezTo>
                  <a:cubicBezTo>
                    <a:pt x="117779" y="142103"/>
                    <a:pt x="92783" y="141059"/>
                    <a:pt x="66183" y="135388"/>
                  </a:cubicBezTo>
                  <a:cubicBezTo>
                    <a:pt x="39583" y="129717"/>
                    <a:pt x="16341" y="120502"/>
                    <a:pt x="0" y="110056"/>
                  </a:cubicBezTo>
                  <a:lnTo>
                    <a:pt x="0" y="110056"/>
                  </a:lnTo>
                  <a:close/>
                  <a:moveTo>
                    <a:pt x="121621" y="0"/>
                  </a:moveTo>
                  <a:cubicBezTo>
                    <a:pt x="116809" y="18803"/>
                    <a:pt x="115354" y="43799"/>
                    <a:pt x="118338" y="70809"/>
                  </a:cubicBezTo>
                  <a:cubicBezTo>
                    <a:pt x="121323" y="97820"/>
                    <a:pt x="128188" y="121883"/>
                    <a:pt x="136955" y="139193"/>
                  </a:cubicBezTo>
                  <a:cubicBezTo>
                    <a:pt x="141730" y="120390"/>
                    <a:pt x="143222" y="95395"/>
                    <a:pt x="140238" y="68384"/>
                  </a:cubicBezTo>
                  <a:cubicBezTo>
                    <a:pt x="137253" y="41374"/>
                    <a:pt x="130389" y="17311"/>
                    <a:pt x="12162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546" name="Google Shape;3546;p39"/>
            <p:cNvGrpSpPr/>
            <p:nvPr/>
          </p:nvGrpSpPr>
          <p:grpSpPr>
            <a:xfrm>
              <a:off x="5126107" y="870414"/>
              <a:ext cx="528901" cy="528848"/>
              <a:chOff x="5126107" y="870414"/>
              <a:chExt cx="528901" cy="528848"/>
            </a:xfrm>
          </p:grpSpPr>
          <p:sp>
            <p:nvSpPr>
              <p:cNvPr id="3547" name="Google Shape;3547;p39"/>
              <p:cNvSpPr/>
              <p:nvPr/>
            </p:nvSpPr>
            <p:spPr>
              <a:xfrm>
                <a:off x="5131705" y="875977"/>
                <a:ext cx="517666" cy="517704"/>
              </a:xfrm>
              <a:custGeom>
                <a:rect b="b" l="l" r="r" t="t"/>
                <a:pathLst>
                  <a:path extrusionOk="0" h="517704" w="517666">
                    <a:moveTo>
                      <a:pt x="81941" y="69667"/>
                    </a:moveTo>
                    <a:cubicBezTo>
                      <a:pt x="102572" y="50379"/>
                      <a:pt x="152340" y="70152"/>
                      <a:pt x="193154" y="113802"/>
                    </a:cubicBezTo>
                    <a:cubicBezTo>
                      <a:pt x="201137" y="122345"/>
                      <a:pt x="208189" y="131149"/>
                      <a:pt x="214195" y="139954"/>
                    </a:cubicBezTo>
                    <a:cubicBezTo>
                      <a:pt x="212927" y="129359"/>
                      <a:pt x="212442" y="118092"/>
                      <a:pt x="212815" y="106415"/>
                    </a:cubicBezTo>
                    <a:cubicBezTo>
                      <a:pt x="214829" y="46686"/>
                      <a:pt x="239303" y="-955"/>
                      <a:pt x="267507" y="15"/>
                    </a:cubicBezTo>
                    <a:cubicBezTo>
                      <a:pt x="295712" y="947"/>
                      <a:pt x="316939" y="50155"/>
                      <a:pt x="314924" y="109847"/>
                    </a:cubicBezTo>
                    <a:cubicBezTo>
                      <a:pt x="314514" y="121524"/>
                      <a:pt x="313283" y="132754"/>
                      <a:pt x="311306" y="143237"/>
                    </a:cubicBezTo>
                    <a:cubicBezTo>
                      <a:pt x="317909" y="134843"/>
                      <a:pt x="325520" y="126523"/>
                      <a:pt x="334063" y="118540"/>
                    </a:cubicBezTo>
                    <a:cubicBezTo>
                      <a:pt x="377713" y="77726"/>
                      <a:pt x="428712" y="61385"/>
                      <a:pt x="448000" y="81979"/>
                    </a:cubicBezTo>
                    <a:cubicBezTo>
                      <a:pt x="467288" y="102609"/>
                      <a:pt x="447514" y="152377"/>
                      <a:pt x="403865" y="193191"/>
                    </a:cubicBezTo>
                    <a:cubicBezTo>
                      <a:pt x="395322" y="201175"/>
                      <a:pt x="386517" y="208226"/>
                      <a:pt x="377713" y="214233"/>
                    </a:cubicBezTo>
                    <a:cubicBezTo>
                      <a:pt x="388308" y="212964"/>
                      <a:pt x="399575" y="212479"/>
                      <a:pt x="411252" y="212852"/>
                    </a:cubicBezTo>
                    <a:cubicBezTo>
                      <a:pt x="470981" y="214867"/>
                      <a:pt x="518622" y="239340"/>
                      <a:pt x="517652" y="267545"/>
                    </a:cubicBezTo>
                    <a:cubicBezTo>
                      <a:pt x="516720" y="295749"/>
                      <a:pt x="467511" y="316977"/>
                      <a:pt x="407820" y="314962"/>
                    </a:cubicBezTo>
                    <a:cubicBezTo>
                      <a:pt x="396142" y="314552"/>
                      <a:pt x="384913" y="313321"/>
                      <a:pt x="374430" y="311343"/>
                    </a:cubicBezTo>
                    <a:cubicBezTo>
                      <a:pt x="382824" y="317947"/>
                      <a:pt x="391143" y="325557"/>
                      <a:pt x="399127" y="334101"/>
                    </a:cubicBezTo>
                    <a:cubicBezTo>
                      <a:pt x="439941" y="377750"/>
                      <a:pt x="456319" y="428749"/>
                      <a:pt x="435688" y="448037"/>
                    </a:cubicBezTo>
                    <a:cubicBezTo>
                      <a:pt x="415057" y="467325"/>
                      <a:pt x="365289" y="447552"/>
                      <a:pt x="324475" y="403903"/>
                    </a:cubicBezTo>
                    <a:cubicBezTo>
                      <a:pt x="316492" y="395359"/>
                      <a:pt x="309440" y="386555"/>
                      <a:pt x="303434" y="377750"/>
                    </a:cubicBezTo>
                    <a:cubicBezTo>
                      <a:pt x="304702" y="388345"/>
                      <a:pt x="305187" y="399612"/>
                      <a:pt x="304814" y="411289"/>
                    </a:cubicBezTo>
                    <a:cubicBezTo>
                      <a:pt x="302800" y="471018"/>
                      <a:pt x="278326" y="518660"/>
                      <a:pt x="250122" y="517690"/>
                    </a:cubicBezTo>
                    <a:cubicBezTo>
                      <a:pt x="221918" y="516757"/>
                      <a:pt x="200690" y="467549"/>
                      <a:pt x="202705" y="407857"/>
                    </a:cubicBezTo>
                    <a:cubicBezTo>
                      <a:pt x="203115" y="396180"/>
                      <a:pt x="204346" y="384950"/>
                      <a:pt x="206323" y="374467"/>
                    </a:cubicBezTo>
                    <a:cubicBezTo>
                      <a:pt x="199720" y="382861"/>
                      <a:pt x="192109" y="391181"/>
                      <a:pt x="183566" y="399165"/>
                    </a:cubicBezTo>
                    <a:cubicBezTo>
                      <a:pt x="139917" y="439979"/>
                      <a:pt x="88917" y="456319"/>
                      <a:pt x="69667" y="435726"/>
                    </a:cubicBezTo>
                    <a:cubicBezTo>
                      <a:pt x="50379" y="415132"/>
                      <a:pt x="70152" y="365327"/>
                      <a:pt x="113802" y="324513"/>
                    </a:cubicBezTo>
                    <a:cubicBezTo>
                      <a:pt x="122345" y="316529"/>
                      <a:pt x="131150" y="309478"/>
                      <a:pt x="139954" y="303472"/>
                    </a:cubicBezTo>
                    <a:cubicBezTo>
                      <a:pt x="129358" y="304740"/>
                      <a:pt x="118092" y="305225"/>
                      <a:pt x="106415" y="304852"/>
                    </a:cubicBezTo>
                    <a:cubicBezTo>
                      <a:pt x="46723" y="302837"/>
                      <a:pt x="-955" y="278364"/>
                      <a:pt x="15" y="250159"/>
                    </a:cubicBezTo>
                    <a:cubicBezTo>
                      <a:pt x="947" y="221955"/>
                      <a:pt x="50155" y="200727"/>
                      <a:pt x="109847" y="202742"/>
                    </a:cubicBezTo>
                    <a:cubicBezTo>
                      <a:pt x="121524" y="203115"/>
                      <a:pt x="132753" y="204384"/>
                      <a:pt x="143237" y="206361"/>
                    </a:cubicBezTo>
                    <a:cubicBezTo>
                      <a:pt x="134843" y="199757"/>
                      <a:pt x="126523" y="192147"/>
                      <a:pt x="118540" y="183603"/>
                    </a:cubicBezTo>
                    <a:cubicBezTo>
                      <a:pt x="77725" y="139917"/>
                      <a:pt x="61347" y="88918"/>
                      <a:pt x="81941" y="69667"/>
                    </a:cubicBezTo>
                    <a:lnTo>
                      <a:pt x="81941" y="69667"/>
                    </a:lnTo>
                    <a:close/>
                    <a:moveTo>
                      <a:pt x="238594" y="204980"/>
                    </a:moveTo>
                    <a:cubicBezTo>
                      <a:pt x="238333" y="214457"/>
                      <a:pt x="235460" y="222328"/>
                      <a:pt x="229715" y="227701"/>
                    </a:cubicBezTo>
                    <a:cubicBezTo>
                      <a:pt x="223970" y="233073"/>
                      <a:pt x="215911" y="235423"/>
                      <a:pt x="206435" y="235050"/>
                    </a:cubicBezTo>
                    <a:cubicBezTo>
                      <a:pt x="212964" y="241952"/>
                      <a:pt x="216471" y="249525"/>
                      <a:pt x="216210" y="257397"/>
                    </a:cubicBezTo>
                    <a:cubicBezTo>
                      <a:pt x="215949" y="265269"/>
                      <a:pt x="211919" y="272618"/>
                      <a:pt x="204943" y="279035"/>
                    </a:cubicBezTo>
                    <a:cubicBezTo>
                      <a:pt x="214419" y="279296"/>
                      <a:pt x="222291" y="282169"/>
                      <a:pt x="227663" y="287914"/>
                    </a:cubicBezTo>
                    <a:cubicBezTo>
                      <a:pt x="233035" y="293660"/>
                      <a:pt x="235386" y="301718"/>
                      <a:pt x="235013" y="311194"/>
                    </a:cubicBezTo>
                    <a:cubicBezTo>
                      <a:pt x="241914" y="304665"/>
                      <a:pt x="249488" y="301121"/>
                      <a:pt x="257360" y="301420"/>
                    </a:cubicBezTo>
                    <a:cubicBezTo>
                      <a:pt x="265231" y="301681"/>
                      <a:pt x="272581" y="305710"/>
                      <a:pt x="278998" y="312686"/>
                    </a:cubicBezTo>
                    <a:cubicBezTo>
                      <a:pt x="279259" y="303210"/>
                      <a:pt x="282132" y="295339"/>
                      <a:pt x="287877" y="289966"/>
                    </a:cubicBezTo>
                    <a:cubicBezTo>
                      <a:pt x="293622" y="284594"/>
                      <a:pt x="301681" y="282244"/>
                      <a:pt x="311157" y="282617"/>
                    </a:cubicBezTo>
                    <a:cubicBezTo>
                      <a:pt x="304628" y="275715"/>
                      <a:pt x="301084" y="268142"/>
                      <a:pt x="301382" y="260270"/>
                    </a:cubicBezTo>
                    <a:cubicBezTo>
                      <a:pt x="301643" y="252398"/>
                      <a:pt x="305672" y="245048"/>
                      <a:pt x="312649" y="238632"/>
                    </a:cubicBezTo>
                    <a:cubicBezTo>
                      <a:pt x="303173" y="238370"/>
                      <a:pt x="295301" y="235498"/>
                      <a:pt x="289929" y="229752"/>
                    </a:cubicBezTo>
                    <a:cubicBezTo>
                      <a:pt x="284557" y="224007"/>
                      <a:pt x="282206" y="215949"/>
                      <a:pt x="282579" y="206473"/>
                    </a:cubicBezTo>
                    <a:cubicBezTo>
                      <a:pt x="275678" y="213002"/>
                      <a:pt x="268104" y="216546"/>
                      <a:pt x="260232" y="216247"/>
                    </a:cubicBezTo>
                    <a:cubicBezTo>
                      <a:pt x="252398" y="215986"/>
                      <a:pt x="245048" y="211957"/>
                      <a:pt x="238594" y="20498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48" name="Google Shape;3548;p39"/>
              <p:cNvSpPr/>
              <p:nvPr/>
            </p:nvSpPr>
            <p:spPr>
              <a:xfrm>
                <a:off x="5126107" y="870414"/>
                <a:ext cx="528901" cy="528848"/>
              </a:xfrm>
              <a:custGeom>
                <a:rect b="b" l="l" r="r" t="t"/>
                <a:pathLst>
                  <a:path extrusionOk="0" h="528848" w="528901">
                    <a:moveTo>
                      <a:pt x="256541" y="528849"/>
                    </a:moveTo>
                    <a:cubicBezTo>
                      <a:pt x="256205" y="528849"/>
                      <a:pt x="255869" y="528849"/>
                      <a:pt x="255496" y="528849"/>
                    </a:cubicBezTo>
                    <a:cubicBezTo>
                      <a:pt x="223710" y="527767"/>
                      <a:pt x="200505" y="476992"/>
                      <a:pt x="202669" y="413234"/>
                    </a:cubicBezTo>
                    <a:cubicBezTo>
                      <a:pt x="202856" y="408160"/>
                      <a:pt x="203154" y="403123"/>
                      <a:pt x="203676" y="398161"/>
                    </a:cubicBezTo>
                    <a:cubicBezTo>
                      <a:pt x="200244" y="401818"/>
                      <a:pt x="196663" y="405362"/>
                      <a:pt x="192969" y="408831"/>
                    </a:cubicBezTo>
                    <a:cubicBezTo>
                      <a:pt x="171257" y="429126"/>
                      <a:pt x="147044" y="444236"/>
                      <a:pt x="124772" y="451399"/>
                    </a:cubicBezTo>
                    <a:cubicBezTo>
                      <a:pt x="101082" y="459010"/>
                      <a:pt x="82055" y="456771"/>
                      <a:pt x="71161" y="445131"/>
                    </a:cubicBezTo>
                    <a:cubicBezTo>
                      <a:pt x="60268" y="433491"/>
                      <a:pt x="59335" y="414353"/>
                      <a:pt x="68513" y="391222"/>
                    </a:cubicBezTo>
                    <a:cubicBezTo>
                      <a:pt x="77130" y="369472"/>
                      <a:pt x="93844" y="346304"/>
                      <a:pt x="115557" y="326009"/>
                    </a:cubicBezTo>
                    <a:cubicBezTo>
                      <a:pt x="119250" y="322540"/>
                      <a:pt x="123056" y="319219"/>
                      <a:pt x="126936" y="316048"/>
                    </a:cubicBezTo>
                    <a:cubicBezTo>
                      <a:pt x="121936" y="316198"/>
                      <a:pt x="116900" y="316198"/>
                      <a:pt x="111826" y="316011"/>
                    </a:cubicBezTo>
                    <a:cubicBezTo>
                      <a:pt x="82130" y="315004"/>
                      <a:pt x="54336" y="308587"/>
                      <a:pt x="33518" y="297880"/>
                    </a:cubicBezTo>
                    <a:cubicBezTo>
                      <a:pt x="11395" y="286501"/>
                      <a:pt x="-506" y="271466"/>
                      <a:pt x="16" y="255536"/>
                    </a:cubicBezTo>
                    <a:cubicBezTo>
                      <a:pt x="1098" y="223750"/>
                      <a:pt x="51836" y="200508"/>
                      <a:pt x="115632" y="202709"/>
                    </a:cubicBezTo>
                    <a:cubicBezTo>
                      <a:pt x="120705" y="202896"/>
                      <a:pt x="125742" y="203194"/>
                      <a:pt x="130741" y="203716"/>
                    </a:cubicBezTo>
                    <a:cubicBezTo>
                      <a:pt x="127085" y="200284"/>
                      <a:pt x="123541" y="196702"/>
                      <a:pt x="120071" y="193009"/>
                    </a:cubicBezTo>
                    <a:cubicBezTo>
                      <a:pt x="76496" y="146412"/>
                      <a:pt x="60566" y="92876"/>
                      <a:pt x="83771" y="71164"/>
                    </a:cubicBezTo>
                    <a:lnTo>
                      <a:pt x="83771" y="71164"/>
                    </a:lnTo>
                    <a:cubicBezTo>
                      <a:pt x="106976" y="49451"/>
                      <a:pt x="159318" y="68963"/>
                      <a:pt x="202893" y="115559"/>
                    </a:cubicBezTo>
                    <a:cubicBezTo>
                      <a:pt x="206363" y="119253"/>
                      <a:pt x="209683" y="123058"/>
                      <a:pt x="212854" y="126938"/>
                    </a:cubicBezTo>
                    <a:cubicBezTo>
                      <a:pt x="212705" y="121939"/>
                      <a:pt x="212705" y="116902"/>
                      <a:pt x="212891" y="111829"/>
                    </a:cubicBezTo>
                    <a:cubicBezTo>
                      <a:pt x="213899" y="82132"/>
                      <a:pt x="220353" y="54338"/>
                      <a:pt x="231023" y="33521"/>
                    </a:cubicBezTo>
                    <a:cubicBezTo>
                      <a:pt x="242401" y="11398"/>
                      <a:pt x="257399" y="-541"/>
                      <a:pt x="273367" y="19"/>
                    </a:cubicBezTo>
                    <a:cubicBezTo>
                      <a:pt x="289296" y="541"/>
                      <a:pt x="303511" y="13412"/>
                      <a:pt x="313360" y="36281"/>
                    </a:cubicBezTo>
                    <a:cubicBezTo>
                      <a:pt x="322649" y="57770"/>
                      <a:pt x="327201" y="85975"/>
                      <a:pt x="326193" y="115634"/>
                    </a:cubicBezTo>
                    <a:cubicBezTo>
                      <a:pt x="326007" y="120708"/>
                      <a:pt x="325708" y="125744"/>
                      <a:pt x="325186" y="130706"/>
                    </a:cubicBezTo>
                    <a:cubicBezTo>
                      <a:pt x="328618" y="127050"/>
                      <a:pt x="332200" y="123506"/>
                      <a:pt x="335894" y="120036"/>
                    </a:cubicBezTo>
                    <a:cubicBezTo>
                      <a:pt x="382490" y="76461"/>
                      <a:pt x="436026" y="60531"/>
                      <a:pt x="457739" y="83736"/>
                    </a:cubicBezTo>
                    <a:cubicBezTo>
                      <a:pt x="468632" y="95376"/>
                      <a:pt x="469565" y="114515"/>
                      <a:pt x="460388" y="137645"/>
                    </a:cubicBezTo>
                    <a:cubicBezTo>
                      <a:pt x="451770" y="159395"/>
                      <a:pt x="435056" y="182563"/>
                      <a:pt x="413343" y="202858"/>
                    </a:cubicBezTo>
                    <a:cubicBezTo>
                      <a:pt x="409612" y="206328"/>
                      <a:pt x="405845" y="209648"/>
                      <a:pt x="401964" y="212819"/>
                    </a:cubicBezTo>
                    <a:cubicBezTo>
                      <a:pt x="406964" y="212670"/>
                      <a:pt x="412000" y="212670"/>
                      <a:pt x="417074" y="212857"/>
                    </a:cubicBezTo>
                    <a:cubicBezTo>
                      <a:pt x="480832" y="215020"/>
                      <a:pt x="529965" y="241583"/>
                      <a:pt x="528884" y="273332"/>
                    </a:cubicBezTo>
                    <a:cubicBezTo>
                      <a:pt x="527802" y="305117"/>
                      <a:pt x="476989" y="328322"/>
                      <a:pt x="413269" y="326159"/>
                    </a:cubicBezTo>
                    <a:cubicBezTo>
                      <a:pt x="408194" y="325972"/>
                      <a:pt x="403158" y="325674"/>
                      <a:pt x="398196" y="325151"/>
                    </a:cubicBezTo>
                    <a:cubicBezTo>
                      <a:pt x="401852" y="328583"/>
                      <a:pt x="405396" y="332165"/>
                      <a:pt x="408866" y="335858"/>
                    </a:cubicBezTo>
                    <a:cubicBezTo>
                      <a:pt x="429162" y="357571"/>
                      <a:pt x="444271" y="381784"/>
                      <a:pt x="451434" y="404056"/>
                    </a:cubicBezTo>
                    <a:cubicBezTo>
                      <a:pt x="459044" y="427746"/>
                      <a:pt x="456806" y="446810"/>
                      <a:pt x="445166" y="457666"/>
                    </a:cubicBezTo>
                    <a:cubicBezTo>
                      <a:pt x="433526" y="468560"/>
                      <a:pt x="414388" y="469493"/>
                      <a:pt x="391257" y="460315"/>
                    </a:cubicBezTo>
                    <a:cubicBezTo>
                      <a:pt x="369507" y="451697"/>
                      <a:pt x="346339" y="434984"/>
                      <a:pt x="326044" y="413271"/>
                    </a:cubicBezTo>
                    <a:cubicBezTo>
                      <a:pt x="322575" y="409577"/>
                      <a:pt x="319254" y="405772"/>
                      <a:pt x="316083" y="401892"/>
                    </a:cubicBezTo>
                    <a:cubicBezTo>
                      <a:pt x="316233" y="406891"/>
                      <a:pt x="316233" y="411928"/>
                      <a:pt x="316046" y="417002"/>
                    </a:cubicBezTo>
                    <a:cubicBezTo>
                      <a:pt x="315038" y="446698"/>
                      <a:pt x="308584" y="474492"/>
                      <a:pt x="297915" y="495310"/>
                    </a:cubicBezTo>
                    <a:cubicBezTo>
                      <a:pt x="286722" y="517022"/>
                      <a:pt x="272098" y="528849"/>
                      <a:pt x="256541" y="528849"/>
                    </a:cubicBezTo>
                    <a:close/>
                    <a:moveTo>
                      <a:pt x="211921" y="374434"/>
                    </a:moveTo>
                    <a:cubicBezTo>
                      <a:pt x="212705" y="374434"/>
                      <a:pt x="213488" y="374583"/>
                      <a:pt x="214234" y="374919"/>
                    </a:cubicBezTo>
                    <a:cubicBezTo>
                      <a:pt x="216585" y="376001"/>
                      <a:pt x="217891" y="378501"/>
                      <a:pt x="217406" y="381037"/>
                    </a:cubicBezTo>
                    <a:cubicBezTo>
                      <a:pt x="215428" y="391483"/>
                      <a:pt x="214234" y="402415"/>
                      <a:pt x="213861" y="413569"/>
                    </a:cubicBezTo>
                    <a:cubicBezTo>
                      <a:pt x="211996" y="469157"/>
                      <a:pt x="231247" y="516798"/>
                      <a:pt x="255869" y="517619"/>
                    </a:cubicBezTo>
                    <a:cubicBezTo>
                      <a:pt x="266949" y="518030"/>
                      <a:pt x="278739" y="507994"/>
                      <a:pt x="287879" y="490198"/>
                    </a:cubicBezTo>
                    <a:cubicBezTo>
                      <a:pt x="297840" y="470836"/>
                      <a:pt x="303846" y="444684"/>
                      <a:pt x="304779" y="416629"/>
                    </a:cubicBezTo>
                    <a:cubicBezTo>
                      <a:pt x="305152" y="405511"/>
                      <a:pt x="304704" y="394505"/>
                      <a:pt x="303436" y="383910"/>
                    </a:cubicBezTo>
                    <a:cubicBezTo>
                      <a:pt x="303138" y="381336"/>
                      <a:pt x="304593" y="378911"/>
                      <a:pt x="307017" y="378016"/>
                    </a:cubicBezTo>
                    <a:cubicBezTo>
                      <a:pt x="309442" y="377120"/>
                      <a:pt x="312166" y="377978"/>
                      <a:pt x="313621" y="380105"/>
                    </a:cubicBezTo>
                    <a:cubicBezTo>
                      <a:pt x="319627" y="388909"/>
                      <a:pt x="326529" y="397490"/>
                      <a:pt x="334140" y="405623"/>
                    </a:cubicBezTo>
                    <a:cubicBezTo>
                      <a:pt x="353316" y="426142"/>
                      <a:pt x="375029" y="441886"/>
                      <a:pt x="395286" y="449907"/>
                    </a:cubicBezTo>
                    <a:cubicBezTo>
                      <a:pt x="413903" y="457293"/>
                      <a:pt x="429236" y="457144"/>
                      <a:pt x="437444" y="449496"/>
                    </a:cubicBezTo>
                    <a:cubicBezTo>
                      <a:pt x="445614" y="441848"/>
                      <a:pt x="446808" y="426515"/>
                      <a:pt x="440689" y="407488"/>
                    </a:cubicBezTo>
                    <a:cubicBezTo>
                      <a:pt x="434049" y="386745"/>
                      <a:pt x="419797" y="364025"/>
                      <a:pt x="400621" y="343506"/>
                    </a:cubicBezTo>
                    <a:cubicBezTo>
                      <a:pt x="393011" y="335373"/>
                      <a:pt x="384915" y="327912"/>
                      <a:pt x="376558" y="321309"/>
                    </a:cubicBezTo>
                    <a:cubicBezTo>
                      <a:pt x="374544" y="319704"/>
                      <a:pt x="373872" y="316944"/>
                      <a:pt x="374917" y="314593"/>
                    </a:cubicBezTo>
                    <a:cubicBezTo>
                      <a:pt x="375961" y="312243"/>
                      <a:pt x="378498" y="310937"/>
                      <a:pt x="381035" y="311422"/>
                    </a:cubicBezTo>
                    <a:cubicBezTo>
                      <a:pt x="391481" y="313399"/>
                      <a:pt x="402412" y="314593"/>
                      <a:pt x="413567" y="314966"/>
                    </a:cubicBezTo>
                    <a:cubicBezTo>
                      <a:pt x="469155" y="316832"/>
                      <a:pt x="516796" y="297581"/>
                      <a:pt x="517617" y="272921"/>
                    </a:cubicBezTo>
                    <a:cubicBezTo>
                      <a:pt x="518438" y="248261"/>
                      <a:pt x="472176" y="225877"/>
                      <a:pt x="416626" y="224011"/>
                    </a:cubicBezTo>
                    <a:cubicBezTo>
                      <a:pt x="405508" y="223638"/>
                      <a:pt x="394503" y="224086"/>
                      <a:pt x="383908" y="225354"/>
                    </a:cubicBezTo>
                    <a:cubicBezTo>
                      <a:pt x="381371" y="225690"/>
                      <a:pt x="378908" y="224161"/>
                      <a:pt x="378013" y="221773"/>
                    </a:cubicBezTo>
                    <a:cubicBezTo>
                      <a:pt x="377118" y="219348"/>
                      <a:pt x="377976" y="216625"/>
                      <a:pt x="380103" y="215170"/>
                    </a:cubicBezTo>
                    <a:cubicBezTo>
                      <a:pt x="388870" y="209200"/>
                      <a:pt x="397450" y="202299"/>
                      <a:pt x="405621" y="194651"/>
                    </a:cubicBezTo>
                    <a:cubicBezTo>
                      <a:pt x="426139" y="175475"/>
                      <a:pt x="441883" y="153762"/>
                      <a:pt x="449904" y="133504"/>
                    </a:cubicBezTo>
                    <a:cubicBezTo>
                      <a:pt x="457291" y="114888"/>
                      <a:pt x="457142" y="99554"/>
                      <a:pt x="449494" y="91347"/>
                    </a:cubicBezTo>
                    <a:cubicBezTo>
                      <a:pt x="432631" y="73327"/>
                      <a:pt x="384094" y="90190"/>
                      <a:pt x="343467" y="128169"/>
                    </a:cubicBezTo>
                    <a:cubicBezTo>
                      <a:pt x="335334" y="135743"/>
                      <a:pt x="327872" y="143838"/>
                      <a:pt x="321306" y="152232"/>
                    </a:cubicBezTo>
                    <a:cubicBezTo>
                      <a:pt x="319702" y="154247"/>
                      <a:pt x="316941" y="154918"/>
                      <a:pt x="314591" y="153874"/>
                    </a:cubicBezTo>
                    <a:cubicBezTo>
                      <a:pt x="312240" y="152792"/>
                      <a:pt x="310935" y="150292"/>
                      <a:pt x="311420" y="147755"/>
                    </a:cubicBezTo>
                    <a:cubicBezTo>
                      <a:pt x="313397" y="137309"/>
                      <a:pt x="314591" y="126341"/>
                      <a:pt x="314964" y="115224"/>
                    </a:cubicBezTo>
                    <a:cubicBezTo>
                      <a:pt x="315896" y="87168"/>
                      <a:pt x="311681" y="60680"/>
                      <a:pt x="303026" y="40684"/>
                    </a:cubicBezTo>
                    <a:cubicBezTo>
                      <a:pt x="295079" y="22291"/>
                      <a:pt x="284111" y="11547"/>
                      <a:pt x="272919" y="11174"/>
                    </a:cubicBezTo>
                    <a:cubicBezTo>
                      <a:pt x="261652" y="10801"/>
                      <a:pt x="250050" y="20799"/>
                      <a:pt x="240909" y="38594"/>
                    </a:cubicBezTo>
                    <a:cubicBezTo>
                      <a:pt x="230948" y="57957"/>
                      <a:pt x="224941" y="84109"/>
                      <a:pt x="224009" y="112164"/>
                    </a:cubicBezTo>
                    <a:cubicBezTo>
                      <a:pt x="223636" y="123319"/>
                      <a:pt x="224083" y="134325"/>
                      <a:pt x="225352" y="144883"/>
                    </a:cubicBezTo>
                    <a:cubicBezTo>
                      <a:pt x="225651" y="147457"/>
                      <a:pt x="224158" y="149882"/>
                      <a:pt x="221770" y="150777"/>
                    </a:cubicBezTo>
                    <a:cubicBezTo>
                      <a:pt x="219345" y="151673"/>
                      <a:pt x="216622" y="150815"/>
                      <a:pt x="215167" y="148688"/>
                    </a:cubicBezTo>
                    <a:cubicBezTo>
                      <a:pt x="209161" y="139921"/>
                      <a:pt x="202259" y="131340"/>
                      <a:pt x="194648" y="123170"/>
                    </a:cubicBezTo>
                    <a:cubicBezTo>
                      <a:pt x="156669" y="82542"/>
                      <a:pt x="109364" y="62471"/>
                      <a:pt x="91345" y="79297"/>
                    </a:cubicBezTo>
                    <a:cubicBezTo>
                      <a:pt x="73325" y="96160"/>
                      <a:pt x="90188" y="144696"/>
                      <a:pt x="128167" y="185324"/>
                    </a:cubicBezTo>
                    <a:cubicBezTo>
                      <a:pt x="135778" y="193457"/>
                      <a:pt x="143873" y="200918"/>
                      <a:pt x="152230" y="207522"/>
                    </a:cubicBezTo>
                    <a:cubicBezTo>
                      <a:pt x="154244" y="209126"/>
                      <a:pt x="154916" y="211887"/>
                      <a:pt x="153871" y="214237"/>
                    </a:cubicBezTo>
                    <a:cubicBezTo>
                      <a:pt x="152789" y="216587"/>
                      <a:pt x="150290" y="217893"/>
                      <a:pt x="147753" y="217408"/>
                    </a:cubicBezTo>
                    <a:cubicBezTo>
                      <a:pt x="137269" y="215431"/>
                      <a:pt x="126339" y="214237"/>
                      <a:pt x="115221" y="213864"/>
                    </a:cubicBezTo>
                    <a:cubicBezTo>
                      <a:pt x="59633" y="212036"/>
                      <a:pt x="11992" y="231249"/>
                      <a:pt x="11171" y="255872"/>
                    </a:cubicBezTo>
                    <a:cubicBezTo>
                      <a:pt x="10798" y="267064"/>
                      <a:pt x="20796" y="278741"/>
                      <a:pt x="38592" y="287881"/>
                    </a:cubicBezTo>
                    <a:cubicBezTo>
                      <a:pt x="57955" y="297842"/>
                      <a:pt x="84107" y="303849"/>
                      <a:pt x="112162" y="304782"/>
                    </a:cubicBezTo>
                    <a:cubicBezTo>
                      <a:pt x="123317" y="305155"/>
                      <a:pt x="134285" y="304707"/>
                      <a:pt x="144880" y="303438"/>
                    </a:cubicBezTo>
                    <a:cubicBezTo>
                      <a:pt x="147455" y="303140"/>
                      <a:pt x="149879" y="304632"/>
                      <a:pt x="150775" y="307020"/>
                    </a:cubicBezTo>
                    <a:cubicBezTo>
                      <a:pt x="151670" y="309445"/>
                      <a:pt x="150812" y="312168"/>
                      <a:pt x="148686" y="313623"/>
                    </a:cubicBezTo>
                    <a:cubicBezTo>
                      <a:pt x="139881" y="319630"/>
                      <a:pt x="131300" y="326532"/>
                      <a:pt x="123168" y="334142"/>
                    </a:cubicBezTo>
                    <a:cubicBezTo>
                      <a:pt x="102649" y="353318"/>
                      <a:pt x="86905" y="375031"/>
                      <a:pt x="78884" y="395289"/>
                    </a:cubicBezTo>
                    <a:cubicBezTo>
                      <a:pt x="71497" y="413905"/>
                      <a:pt x="71646" y="429238"/>
                      <a:pt x="79294" y="437446"/>
                    </a:cubicBezTo>
                    <a:cubicBezTo>
                      <a:pt x="86942" y="445616"/>
                      <a:pt x="102238" y="446810"/>
                      <a:pt x="121302" y="440692"/>
                    </a:cubicBezTo>
                    <a:cubicBezTo>
                      <a:pt x="142045" y="434051"/>
                      <a:pt x="164765" y="419800"/>
                      <a:pt x="185284" y="400624"/>
                    </a:cubicBezTo>
                    <a:cubicBezTo>
                      <a:pt x="193417" y="393013"/>
                      <a:pt x="200878" y="384917"/>
                      <a:pt x="207482" y="376561"/>
                    </a:cubicBezTo>
                    <a:cubicBezTo>
                      <a:pt x="208601" y="375180"/>
                      <a:pt x="210243" y="374434"/>
                      <a:pt x="211921" y="374434"/>
                    </a:cubicBezTo>
                    <a:close/>
                    <a:moveTo>
                      <a:pt x="284633" y="323883"/>
                    </a:moveTo>
                    <a:cubicBezTo>
                      <a:pt x="283104" y="323883"/>
                      <a:pt x="281611" y="323249"/>
                      <a:pt x="280529" y="322092"/>
                    </a:cubicBezTo>
                    <a:cubicBezTo>
                      <a:pt x="274933" y="316011"/>
                      <a:pt x="268964" y="312840"/>
                      <a:pt x="262808" y="312616"/>
                    </a:cubicBezTo>
                    <a:cubicBezTo>
                      <a:pt x="256727" y="312429"/>
                      <a:pt x="250497" y="315190"/>
                      <a:pt x="244491" y="320861"/>
                    </a:cubicBezTo>
                    <a:cubicBezTo>
                      <a:pt x="242849" y="322428"/>
                      <a:pt x="240387" y="322838"/>
                      <a:pt x="238335" y="321906"/>
                    </a:cubicBezTo>
                    <a:cubicBezTo>
                      <a:pt x="236246" y="320973"/>
                      <a:pt x="234977" y="318846"/>
                      <a:pt x="235052" y="316571"/>
                    </a:cubicBezTo>
                    <a:cubicBezTo>
                      <a:pt x="235388" y="308288"/>
                      <a:pt x="233410" y="301834"/>
                      <a:pt x="229232" y="297320"/>
                    </a:cubicBezTo>
                    <a:cubicBezTo>
                      <a:pt x="225053" y="292843"/>
                      <a:pt x="218711" y="290418"/>
                      <a:pt x="210429" y="290194"/>
                    </a:cubicBezTo>
                    <a:cubicBezTo>
                      <a:pt x="208153" y="290120"/>
                      <a:pt x="206139" y="288702"/>
                      <a:pt x="205355" y="286576"/>
                    </a:cubicBezTo>
                    <a:cubicBezTo>
                      <a:pt x="204572" y="284449"/>
                      <a:pt x="205132" y="282024"/>
                      <a:pt x="206810" y="280494"/>
                    </a:cubicBezTo>
                    <a:cubicBezTo>
                      <a:pt x="212891" y="274898"/>
                      <a:pt x="216062" y="268929"/>
                      <a:pt x="216286" y="262774"/>
                    </a:cubicBezTo>
                    <a:cubicBezTo>
                      <a:pt x="216473" y="256618"/>
                      <a:pt x="213712" y="250462"/>
                      <a:pt x="208042" y="244456"/>
                    </a:cubicBezTo>
                    <a:cubicBezTo>
                      <a:pt x="206475" y="242814"/>
                      <a:pt x="206064" y="240352"/>
                      <a:pt x="206997" y="238300"/>
                    </a:cubicBezTo>
                    <a:cubicBezTo>
                      <a:pt x="207930" y="236211"/>
                      <a:pt x="209982" y="234942"/>
                      <a:pt x="212332" y="235017"/>
                    </a:cubicBezTo>
                    <a:cubicBezTo>
                      <a:pt x="220577" y="235353"/>
                      <a:pt x="227068" y="233376"/>
                      <a:pt x="231582" y="229160"/>
                    </a:cubicBezTo>
                    <a:cubicBezTo>
                      <a:pt x="236097" y="224944"/>
                      <a:pt x="238484" y="218639"/>
                      <a:pt x="238708" y="210357"/>
                    </a:cubicBezTo>
                    <a:cubicBezTo>
                      <a:pt x="238783" y="208081"/>
                      <a:pt x="240200" y="206067"/>
                      <a:pt x="242327" y="205283"/>
                    </a:cubicBezTo>
                    <a:cubicBezTo>
                      <a:pt x="244453" y="204462"/>
                      <a:pt x="246878" y="205059"/>
                      <a:pt x="248408" y="206738"/>
                    </a:cubicBezTo>
                    <a:cubicBezTo>
                      <a:pt x="254004" y="212819"/>
                      <a:pt x="259973" y="215990"/>
                      <a:pt x="266129" y="216214"/>
                    </a:cubicBezTo>
                    <a:cubicBezTo>
                      <a:pt x="272285" y="216401"/>
                      <a:pt x="278440" y="213640"/>
                      <a:pt x="284447" y="207969"/>
                    </a:cubicBezTo>
                    <a:cubicBezTo>
                      <a:pt x="286088" y="206402"/>
                      <a:pt x="288550" y="205992"/>
                      <a:pt x="290603" y="206925"/>
                    </a:cubicBezTo>
                    <a:cubicBezTo>
                      <a:pt x="292691" y="207857"/>
                      <a:pt x="293960" y="209984"/>
                      <a:pt x="293886" y="212260"/>
                    </a:cubicBezTo>
                    <a:cubicBezTo>
                      <a:pt x="293549" y="220542"/>
                      <a:pt x="295527" y="226996"/>
                      <a:pt x="299705" y="231510"/>
                    </a:cubicBezTo>
                    <a:cubicBezTo>
                      <a:pt x="303921" y="236024"/>
                      <a:pt x="310226" y="238412"/>
                      <a:pt x="318508" y="238636"/>
                    </a:cubicBezTo>
                    <a:cubicBezTo>
                      <a:pt x="320784" y="238710"/>
                      <a:pt x="322799" y="240128"/>
                      <a:pt x="323582" y="242255"/>
                    </a:cubicBezTo>
                    <a:cubicBezTo>
                      <a:pt x="324365" y="244381"/>
                      <a:pt x="323806" y="246806"/>
                      <a:pt x="322127" y="248336"/>
                    </a:cubicBezTo>
                    <a:cubicBezTo>
                      <a:pt x="316046" y="253932"/>
                      <a:pt x="312875" y="259901"/>
                      <a:pt x="312651" y="266057"/>
                    </a:cubicBezTo>
                    <a:cubicBezTo>
                      <a:pt x="312427" y="272212"/>
                      <a:pt x="315225" y="278368"/>
                      <a:pt x="320896" y="284374"/>
                    </a:cubicBezTo>
                    <a:cubicBezTo>
                      <a:pt x="322463" y="286016"/>
                      <a:pt x="322873" y="288478"/>
                      <a:pt x="321940" y="290530"/>
                    </a:cubicBezTo>
                    <a:cubicBezTo>
                      <a:pt x="321008" y="292619"/>
                      <a:pt x="318956" y="293888"/>
                      <a:pt x="316606" y="293813"/>
                    </a:cubicBezTo>
                    <a:cubicBezTo>
                      <a:pt x="308361" y="293477"/>
                      <a:pt x="301869" y="295455"/>
                      <a:pt x="297355" y="299633"/>
                    </a:cubicBezTo>
                    <a:cubicBezTo>
                      <a:pt x="292841" y="303849"/>
                      <a:pt x="290453" y="310154"/>
                      <a:pt x="290229" y="318436"/>
                    </a:cubicBezTo>
                    <a:cubicBezTo>
                      <a:pt x="290155" y="320712"/>
                      <a:pt x="288737" y="322726"/>
                      <a:pt x="286610" y="323510"/>
                    </a:cubicBezTo>
                    <a:cubicBezTo>
                      <a:pt x="285976" y="323771"/>
                      <a:pt x="285305" y="323883"/>
                      <a:pt x="284633" y="323883"/>
                    </a:cubicBezTo>
                    <a:close/>
                    <a:moveTo>
                      <a:pt x="262174" y="301387"/>
                    </a:moveTo>
                    <a:cubicBezTo>
                      <a:pt x="262510" y="301387"/>
                      <a:pt x="262846" y="301387"/>
                      <a:pt x="263181" y="301387"/>
                    </a:cubicBezTo>
                    <a:cubicBezTo>
                      <a:pt x="269188" y="301573"/>
                      <a:pt x="275045" y="303625"/>
                      <a:pt x="280529" y="307318"/>
                    </a:cubicBezTo>
                    <a:cubicBezTo>
                      <a:pt x="282208" y="300939"/>
                      <a:pt x="285305" y="295529"/>
                      <a:pt x="289707" y="291426"/>
                    </a:cubicBezTo>
                    <a:cubicBezTo>
                      <a:pt x="294072" y="287322"/>
                      <a:pt x="299668" y="284598"/>
                      <a:pt x="306159" y="283330"/>
                    </a:cubicBezTo>
                    <a:cubicBezTo>
                      <a:pt x="302839" y="277622"/>
                      <a:pt x="301198" y="271615"/>
                      <a:pt x="301421" y="265609"/>
                    </a:cubicBezTo>
                    <a:cubicBezTo>
                      <a:pt x="301608" y="259602"/>
                      <a:pt x="303623" y="253745"/>
                      <a:pt x="307353" y="248261"/>
                    </a:cubicBezTo>
                    <a:cubicBezTo>
                      <a:pt x="300974" y="246582"/>
                      <a:pt x="295564" y="243486"/>
                      <a:pt x="291461" y="239084"/>
                    </a:cubicBezTo>
                    <a:cubicBezTo>
                      <a:pt x="287357" y="234719"/>
                      <a:pt x="284633" y="229122"/>
                      <a:pt x="283365" y="222631"/>
                    </a:cubicBezTo>
                    <a:cubicBezTo>
                      <a:pt x="277657" y="225951"/>
                      <a:pt x="271687" y="227593"/>
                      <a:pt x="265644" y="227369"/>
                    </a:cubicBezTo>
                    <a:cubicBezTo>
                      <a:pt x="259637" y="227182"/>
                      <a:pt x="253780" y="225131"/>
                      <a:pt x="248296" y="221437"/>
                    </a:cubicBezTo>
                    <a:cubicBezTo>
                      <a:pt x="246617" y="227854"/>
                      <a:pt x="243521" y="233226"/>
                      <a:pt x="239118" y="237330"/>
                    </a:cubicBezTo>
                    <a:cubicBezTo>
                      <a:pt x="234753" y="241434"/>
                      <a:pt x="229157" y="244157"/>
                      <a:pt x="222666" y="245426"/>
                    </a:cubicBezTo>
                    <a:cubicBezTo>
                      <a:pt x="225986" y="251134"/>
                      <a:pt x="227628" y="257140"/>
                      <a:pt x="227404" y="263147"/>
                    </a:cubicBezTo>
                    <a:cubicBezTo>
                      <a:pt x="227218" y="269153"/>
                      <a:pt x="225165" y="275010"/>
                      <a:pt x="221472" y="280494"/>
                    </a:cubicBezTo>
                    <a:cubicBezTo>
                      <a:pt x="227889" y="282173"/>
                      <a:pt x="233261" y="285270"/>
                      <a:pt x="237365" y="289672"/>
                    </a:cubicBezTo>
                    <a:cubicBezTo>
                      <a:pt x="241469" y="294074"/>
                      <a:pt x="244192" y="299633"/>
                      <a:pt x="245460" y="306125"/>
                    </a:cubicBezTo>
                    <a:cubicBezTo>
                      <a:pt x="250870" y="303028"/>
                      <a:pt x="256504" y="301387"/>
                      <a:pt x="262174" y="301387"/>
                    </a:cubicBez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549" name="Google Shape;3549;p39"/>
            <p:cNvSpPr/>
            <p:nvPr/>
          </p:nvSpPr>
          <p:spPr>
            <a:xfrm>
              <a:off x="5179472" y="923782"/>
              <a:ext cx="422131" cy="422094"/>
            </a:xfrm>
            <a:custGeom>
              <a:rect b="b" l="l" r="r" t="t"/>
              <a:pathLst>
                <a:path extrusionOk="0" h="422094" w="422131">
                  <a:moveTo>
                    <a:pt x="277119" y="149267"/>
                  </a:moveTo>
                  <a:cubicBezTo>
                    <a:pt x="274918" y="146916"/>
                    <a:pt x="292899" y="126546"/>
                    <a:pt x="317261" y="103789"/>
                  </a:cubicBezTo>
                  <a:cubicBezTo>
                    <a:pt x="341623" y="81032"/>
                    <a:pt x="363149" y="64467"/>
                    <a:pt x="365350" y="66818"/>
                  </a:cubicBezTo>
                  <a:cubicBezTo>
                    <a:pt x="367551" y="69168"/>
                    <a:pt x="349569" y="89538"/>
                    <a:pt x="325208" y="112295"/>
                  </a:cubicBezTo>
                  <a:cubicBezTo>
                    <a:pt x="300846" y="135090"/>
                    <a:pt x="279320" y="151617"/>
                    <a:pt x="277119" y="149267"/>
                  </a:cubicBezTo>
                  <a:lnTo>
                    <a:pt x="277119" y="149267"/>
                  </a:lnTo>
                  <a:close/>
                  <a:moveTo>
                    <a:pt x="56782" y="355240"/>
                  </a:moveTo>
                  <a:cubicBezTo>
                    <a:pt x="54581" y="352889"/>
                    <a:pt x="72563" y="332520"/>
                    <a:pt x="96925" y="309762"/>
                  </a:cubicBezTo>
                  <a:cubicBezTo>
                    <a:pt x="121286" y="287005"/>
                    <a:pt x="142813" y="270440"/>
                    <a:pt x="145014" y="272791"/>
                  </a:cubicBezTo>
                  <a:cubicBezTo>
                    <a:pt x="147215" y="275141"/>
                    <a:pt x="129233" y="295511"/>
                    <a:pt x="104871" y="318268"/>
                  </a:cubicBezTo>
                  <a:cubicBezTo>
                    <a:pt x="80510" y="341063"/>
                    <a:pt x="58983" y="357590"/>
                    <a:pt x="56782" y="355240"/>
                  </a:cubicBezTo>
                  <a:lnTo>
                    <a:pt x="56782" y="355240"/>
                  </a:lnTo>
                  <a:close/>
                  <a:moveTo>
                    <a:pt x="272828" y="277118"/>
                  </a:moveTo>
                  <a:cubicBezTo>
                    <a:pt x="275178" y="274917"/>
                    <a:pt x="295549" y="292899"/>
                    <a:pt x="318306" y="317261"/>
                  </a:cubicBezTo>
                  <a:cubicBezTo>
                    <a:pt x="341063" y="341623"/>
                    <a:pt x="357627" y="363149"/>
                    <a:pt x="355277" y="365350"/>
                  </a:cubicBezTo>
                  <a:cubicBezTo>
                    <a:pt x="352927" y="367551"/>
                    <a:pt x="332557" y="349569"/>
                    <a:pt x="309800" y="325207"/>
                  </a:cubicBezTo>
                  <a:cubicBezTo>
                    <a:pt x="287042" y="300808"/>
                    <a:pt x="270478" y="279282"/>
                    <a:pt x="272828" y="277118"/>
                  </a:cubicBezTo>
                  <a:lnTo>
                    <a:pt x="272828" y="277118"/>
                  </a:lnTo>
                  <a:close/>
                  <a:moveTo>
                    <a:pt x="66855" y="56782"/>
                  </a:moveTo>
                  <a:cubicBezTo>
                    <a:pt x="69205" y="54581"/>
                    <a:pt x="89575" y="72563"/>
                    <a:pt x="112332" y="96924"/>
                  </a:cubicBezTo>
                  <a:cubicBezTo>
                    <a:pt x="135090" y="121286"/>
                    <a:pt x="151654" y="142812"/>
                    <a:pt x="149304" y="145014"/>
                  </a:cubicBezTo>
                  <a:cubicBezTo>
                    <a:pt x="146954" y="147215"/>
                    <a:pt x="126584" y="129233"/>
                    <a:pt x="103827" y="104871"/>
                  </a:cubicBezTo>
                  <a:cubicBezTo>
                    <a:pt x="81069" y="80509"/>
                    <a:pt x="64505" y="58983"/>
                    <a:pt x="66855" y="56782"/>
                  </a:cubicBezTo>
                  <a:lnTo>
                    <a:pt x="66855" y="56782"/>
                  </a:lnTo>
                  <a:close/>
                  <a:moveTo>
                    <a:pt x="0" y="203922"/>
                  </a:moveTo>
                  <a:cubicBezTo>
                    <a:pt x="112" y="200713"/>
                    <a:pt x="27197" y="199034"/>
                    <a:pt x="60550" y="200154"/>
                  </a:cubicBezTo>
                  <a:cubicBezTo>
                    <a:pt x="93865" y="201273"/>
                    <a:pt x="120801" y="204780"/>
                    <a:pt x="120690" y="207988"/>
                  </a:cubicBezTo>
                  <a:cubicBezTo>
                    <a:pt x="120578" y="211197"/>
                    <a:pt x="93492" y="212913"/>
                    <a:pt x="60177" y="211756"/>
                  </a:cubicBezTo>
                  <a:cubicBezTo>
                    <a:pt x="26824" y="210674"/>
                    <a:pt x="-111" y="207167"/>
                    <a:pt x="0" y="203922"/>
                  </a:cubicBezTo>
                  <a:lnTo>
                    <a:pt x="0" y="203922"/>
                  </a:lnTo>
                  <a:close/>
                  <a:moveTo>
                    <a:pt x="208025" y="301443"/>
                  </a:moveTo>
                  <a:cubicBezTo>
                    <a:pt x="211234" y="301555"/>
                    <a:pt x="212913" y="328640"/>
                    <a:pt x="211831" y="361955"/>
                  </a:cubicBezTo>
                  <a:cubicBezTo>
                    <a:pt x="210712" y="395270"/>
                    <a:pt x="207205" y="422206"/>
                    <a:pt x="203996" y="422094"/>
                  </a:cubicBezTo>
                  <a:cubicBezTo>
                    <a:pt x="200788" y="421982"/>
                    <a:pt x="199109" y="394897"/>
                    <a:pt x="200191" y="361545"/>
                  </a:cubicBezTo>
                  <a:cubicBezTo>
                    <a:pt x="201310" y="328229"/>
                    <a:pt x="204817" y="301331"/>
                    <a:pt x="208025" y="301443"/>
                  </a:cubicBezTo>
                  <a:lnTo>
                    <a:pt x="208025" y="301443"/>
                  </a:lnTo>
                  <a:close/>
                  <a:moveTo>
                    <a:pt x="218173" y="0"/>
                  </a:moveTo>
                  <a:cubicBezTo>
                    <a:pt x="221382" y="112"/>
                    <a:pt x="223098" y="27197"/>
                    <a:pt x="221941" y="60550"/>
                  </a:cubicBezTo>
                  <a:cubicBezTo>
                    <a:pt x="220822" y="93865"/>
                    <a:pt x="217315" y="120801"/>
                    <a:pt x="214107" y="120689"/>
                  </a:cubicBezTo>
                  <a:cubicBezTo>
                    <a:pt x="210898" y="120577"/>
                    <a:pt x="209220" y="93492"/>
                    <a:pt x="210338" y="60140"/>
                  </a:cubicBezTo>
                  <a:cubicBezTo>
                    <a:pt x="211421" y="26787"/>
                    <a:pt x="214965" y="-112"/>
                    <a:pt x="218173" y="0"/>
                  </a:cubicBezTo>
                  <a:lnTo>
                    <a:pt x="218173" y="0"/>
                  </a:lnTo>
                  <a:close/>
                  <a:moveTo>
                    <a:pt x="301443" y="214069"/>
                  </a:moveTo>
                  <a:cubicBezTo>
                    <a:pt x="301555" y="210861"/>
                    <a:pt x="328640" y="209182"/>
                    <a:pt x="361992" y="210264"/>
                  </a:cubicBezTo>
                  <a:cubicBezTo>
                    <a:pt x="395308" y="211383"/>
                    <a:pt x="422244" y="214890"/>
                    <a:pt x="422132" y="218098"/>
                  </a:cubicBezTo>
                  <a:cubicBezTo>
                    <a:pt x="422020" y="221307"/>
                    <a:pt x="394935" y="222986"/>
                    <a:pt x="361582" y="221904"/>
                  </a:cubicBezTo>
                  <a:cubicBezTo>
                    <a:pt x="328267" y="220822"/>
                    <a:pt x="301331" y="217315"/>
                    <a:pt x="301443" y="214069"/>
                  </a:cubicBezTo>
                  <a:close/>
                </a:path>
              </a:pathLst>
            </a:custGeom>
            <a:solidFill>
              <a:srgbClr val="FCFBF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550" name="Google Shape;3550;p39"/>
            <p:cNvGrpSpPr/>
            <p:nvPr/>
          </p:nvGrpSpPr>
          <p:grpSpPr>
            <a:xfrm>
              <a:off x="5315638" y="1059946"/>
              <a:ext cx="149800" cy="149758"/>
              <a:chOff x="5315638" y="1059946"/>
              <a:chExt cx="149800" cy="149758"/>
            </a:xfrm>
          </p:grpSpPr>
          <p:sp>
            <p:nvSpPr>
              <p:cNvPr id="3551" name="Google Shape;3551;p39"/>
              <p:cNvSpPr/>
              <p:nvPr/>
            </p:nvSpPr>
            <p:spPr>
              <a:xfrm>
                <a:off x="5321237" y="1065510"/>
                <a:ext cx="138601" cy="138599"/>
              </a:xfrm>
              <a:custGeom>
                <a:rect b="b" l="l" r="r" t="t"/>
                <a:pathLst>
                  <a:path extrusionOk="0" h="138599" w="138601">
                    <a:moveTo>
                      <a:pt x="71634" y="39"/>
                    </a:moveTo>
                    <a:cubicBezTo>
                      <a:pt x="109874" y="1345"/>
                      <a:pt x="139832" y="33391"/>
                      <a:pt x="138563" y="71631"/>
                    </a:cubicBezTo>
                    <a:cubicBezTo>
                      <a:pt x="137294" y="109871"/>
                      <a:pt x="105248" y="139829"/>
                      <a:pt x="66970" y="138561"/>
                    </a:cubicBezTo>
                    <a:cubicBezTo>
                      <a:pt x="28731" y="137292"/>
                      <a:pt x="-1265" y="105208"/>
                      <a:pt x="41" y="66968"/>
                    </a:cubicBezTo>
                    <a:cubicBezTo>
                      <a:pt x="1310" y="28728"/>
                      <a:pt x="33394" y="-1230"/>
                      <a:pt x="71634" y="39"/>
                    </a:cubicBezTo>
                    <a:close/>
                  </a:path>
                </a:pathLst>
              </a:custGeom>
              <a:solidFill>
                <a:srgbClr val="FCF2C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52" name="Google Shape;3552;p39"/>
              <p:cNvSpPr/>
              <p:nvPr/>
            </p:nvSpPr>
            <p:spPr>
              <a:xfrm>
                <a:off x="5315638" y="1059946"/>
                <a:ext cx="149800" cy="149758"/>
              </a:xfrm>
              <a:custGeom>
                <a:rect b="b" l="l" r="r" t="t"/>
                <a:pathLst>
                  <a:path extrusionOk="0" h="149758" w="149800">
                    <a:moveTo>
                      <a:pt x="74956" y="149759"/>
                    </a:moveTo>
                    <a:cubicBezTo>
                      <a:pt x="74098" y="149759"/>
                      <a:pt x="73240" y="149759"/>
                      <a:pt x="72382" y="149721"/>
                    </a:cubicBezTo>
                    <a:cubicBezTo>
                      <a:pt x="52385" y="149050"/>
                      <a:pt x="33844" y="140618"/>
                      <a:pt x="20189" y="126031"/>
                    </a:cubicBezTo>
                    <a:cubicBezTo>
                      <a:pt x="6535" y="111407"/>
                      <a:pt x="-628" y="92343"/>
                      <a:pt x="43" y="72383"/>
                    </a:cubicBezTo>
                    <a:cubicBezTo>
                      <a:pt x="1424" y="31122"/>
                      <a:pt x="36157" y="-1373"/>
                      <a:pt x="77418" y="45"/>
                    </a:cubicBezTo>
                    <a:cubicBezTo>
                      <a:pt x="77418" y="45"/>
                      <a:pt x="77418" y="45"/>
                      <a:pt x="77418" y="45"/>
                    </a:cubicBezTo>
                    <a:cubicBezTo>
                      <a:pt x="97415" y="716"/>
                      <a:pt x="115957" y="9148"/>
                      <a:pt x="129611" y="23735"/>
                    </a:cubicBezTo>
                    <a:cubicBezTo>
                      <a:pt x="143266" y="38359"/>
                      <a:pt x="150429" y="57423"/>
                      <a:pt x="149757" y="77383"/>
                    </a:cubicBezTo>
                    <a:cubicBezTo>
                      <a:pt x="149086" y="97379"/>
                      <a:pt x="140654" y="115921"/>
                      <a:pt x="126067" y="129575"/>
                    </a:cubicBezTo>
                    <a:cubicBezTo>
                      <a:pt x="112040" y="142670"/>
                      <a:pt x="94020" y="149759"/>
                      <a:pt x="74956" y="149759"/>
                    </a:cubicBezTo>
                    <a:close/>
                    <a:moveTo>
                      <a:pt x="74882" y="11162"/>
                    </a:moveTo>
                    <a:cubicBezTo>
                      <a:pt x="40746" y="11162"/>
                      <a:pt x="12392" y="38359"/>
                      <a:pt x="11235" y="72719"/>
                    </a:cubicBezTo>
                    <a:cubicBezTo>
                      <a:pt x="10676" y="89731"/>
                      <a:pt x="16757" y="105923"/>
                      <a:pt x="28360" y="118346"/>
                    </a:cubicBezTo>
                    <a:cubicBezTo>
                      <a:pt x="39962" y="130769"/>
                      <a:pt x="55743" y="137932"/>
                      <a:pt x="72755" y="138492"/>
                    </a:cubicBezTo>
                    <a:cubicBezTo>
                      <a:pt x="89767" y="139014"/>
                      <a:pt x="105959" y="132970"/>
                      <a:pt x="118382" y="121368"/>
                    </a:cubicBezTo>
                    <a:cubicBezTo>
                      <a:pt x="130805" y="109765"/>
                      <a:pt x="137968" y="93984"/>
                      <a:pt x="138528" y="76972"/>
                    </a:cubicBezTo>
                    <a:cubicBezTo>
                      <a:pt x="139087" y="59960"/>
                      <a:pt x="133006" y="43769"/>
                      <a:pt x="121404" y="31345"/>
                    </a:cubicBezTo>
                    <a:cubicBezTo>
                      <a:pt x="109801" y="18922"/>
                      <a:pt x="94020" y="11759"/>
                      <a:pt x="77008" y="11200"/>
                    </a:cubicBezTo>
                    <a:lnTo>
                      <a:pt x="77008" y="11200"/>
                    </a:lnTo>
                    <a:cubicBezTo>
                      <a:pt x="76299" y="11200"/>
                      <a:pt x="75590" y="11162"/>
                      <a:pt x="74882" y="11162"/>
                    </a:cubicBez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553" name="Google Shape;3553;p39"/>
            <p:cNvGrpSpPr/>
            <p:nvPr/>
          </p:nvGrpSpPr>
          <p:grpSpPr>
            <a:xfrm>
              <a:off x="4866180" y="1240869"/>
              <a:ext cx="443444" cy="443457"/>
              <a:chOff x="4866180" y="1240869"/>
              <a:chExt cx="443444" cy="443457"/>
            </a:xfrm>
          </p:grpSpPr>
          <p:sp>
            <p:nvSpPr>
              <p:cNvPr id="3554" name="Google Shape;3554;p39"/>
              <p:cNvSpPr/>
              <p:nvPr/>
            </p:nvSpPr>
            <p:spPr>
              <a:xfrm>
                <a:off x="4871804" y="1246493"/>
                <a:ext cx="432196" cy="432196"/>
              </a:xfrm>
              <a:custGeom>
                <a:rect b="b" l="l" r="r" t="t"/>
                <a:pathLst>
                  <a:path extrusionOk="0" h="432196" w="432196">
                    <a:moveTo>
                      <a:pt x="13539" y="114641"/>
                    </a:moveTo>
                    <a:cubicBezTo>
                      <a:pt x="24581" y="92555"/>
                      <a:pt x="71440" y="93637"/>
                      <a:pt x="118186" y="117066"/>
                    </a:cubicBezTo>
                    <a:cubicBezTo>
                      <a:pt x="127326" y="121655"/>
                      <a:pt x="135795" y="126729"/>
                      <a:pt x="143405" y="132138"/>
                    </a:cubicBezTo>
                    <a:cubicBezTo>
                      <a:pt x="139152" y="123819"/>
                      <a:pt x="135310" y="114716"/>
                      <a:pt x="132101" y="105016"/>
                    </a:cubicBezTo>
                    <a:cubicBezTo>
                      <a:pt x="115611" y="55435"/>
                      <a:pt x="121207" y="8913"/>
                      <a:pt x="144636" y="1115"/>
                    </a:cubicBezTo>
                    <a:cubicBezTo>
                      <a:pt x="168065" y="-6682"/>
                      <a:pt x="200410" y="27231"/>
                      <a:pt x="216900" y="76812"/>
                    </a:cubicBezTo>
                    <a:cubicBezTo>
                      <a:pt x="220146" y="86512"/>
                      <a:pt x="222496" y="96100"/>
                      <a:pt x="224064" y="105315"/>
                    </a:cubicBezTo>
                    <a:cubicBezTo>
                      <a:pt x="226936" y="96435"/>
                      <a:pt x="230667" y="87295"/>
                      <a:pt x="235218" y="78155"/>
                    </a:cubicBezTo>
                    <a:cubicBezTo>
                      <a:pt x="258610" y="31409"/>
                      <a:pt x="295507" y="2496"/>
                      <a:pt x="317555" y="13539"/>
                    </a:cubicBezTo>
                    <a:cubicBezTo>
                      <a:pt x="339641" y="24582"/>
                      <a:pt x="338559" y="71440"/>
                      <a:pt x="315130" y="118186"/>
                    </a:cubicBezTo>
                    <a:cubicBezTo>
                      <a:pt x="310541" y="127326"/>
                      <a:pt x="305468" y="135795"/>
                      <a:pt x="300058" y="143405"/>
                    </a:cubicBezTo>
                    <a:cubicBezTo>
                      <a:pt x="308378" y="139152"/>
                      <a:pt x="317443" y="135310"/>
                      <a:pt x="327181" y="132101"/>
                    </a:cubicBezTo>
                    <a:cubicBezTo>
                      <a:pt x="376762" y="115611"/>
                      <a:pt x="423284" y="121207"/>
                      <a:pt x="431081" y="144636"/>
                    </a:cubicBezTo>
                    <a:cubicBezTo>
                      <a:pt x="438878" y="168065"/>
                      <a:pt x="404966" y="200411"/>
                      <a:pt x="355385" y="216900"/>
                    </a:cubicBezTo>
                    <a:cubicBezTo>
                      <a:pt x="345685" y="220109"/>
                      <a:pt x="336097" y="222497"/>
                      <a:pt x="326882" y="224063"/>
                    </a:cubicBezTo>
                    <a:cubicBezTo>
                      <a:pt x="335761" y="226936"/>
                      <a:pt x="344902" y="230667"/>
                      <a:pt x="354042" y="235218"/>
                    </a:cubicBezTo>
                    <a:cubicBezTo>
                      <a:pt x="400788" y="258610"/>
                      <a:pt x="429701" y="295507"/>
                      <a:pt x="418658" y="317555"/>
                    </a:cubicBezTo>
                    <a:cubicBezTo>
                      <a:pt x="407615" y="339641"/>
                      <a:pt x="360757" y="338559"/>
                      <a:pt x="314011" y="315130"/>
                    </a:cubicBezTo>
                    <a:cubicBezTo>
                      <a:pt x="304871" y="310542"/>
                      <a:pt x="296402" y="305468"/>
                      <a:pt x="288791" y="300058"/>
                    </a:cubicBezTo>
                    <a:cubicBezTo>
                      <a:pt x="293045" y="308378"/>
                      <a:pt x="296887" y="317443"/>
                      <a:pt x="300096" y="327181"/>
                    </a:cubicBezTo>
                    <a:cubicBezTo>
                      <a:pt x="316585" y="376762"/>
                      <a:pt x="310989" y="423284"/>
                      <a:pt x="287560" y="431081"/>
                    </a:cubicBezTo>
                    <a:cubicBezTo>
                      <a:pt x="264131" y="438878"/>
                      <a:pt x="231786" y="404966"/>
                      <a:pt x="215296" y="355385"/>
                    </a:cubicBezTo>
                    <a:cubicBezTo>
                      <a:pt x="212088" y="345685"/>
                      <a:pt x="209700" y="336097"/>
                      <a:pt x="208133" y="326882"/>
                    </a:cubicBezTo>
                    <a:cubicBezTo>
                      <a:pt x="205261" y="335761"/>
                      <a:pt x="201530" y="344902"/>
                      <a:pt x="196978" y="354042"/>
                    </a:cubicBezTo>
                    <a:cubicBezTo>
                      <a:pt x="173587" y="400788"/>
                      <a:pt x="136690" y="429701"/>
                      <a:pt x="114641" y="418658"/>
                    </a:cubicBezTo>
                    <a:cubicBezTo>
                      <a:pt x="92556" y="407615"/>
                      <a:pt x="93637" y="360757"/>
                      <a:pt x="117066" y="314011"/>
                    </a:cubicBezTo>
                    <a:cubicBezTo>
                      <a:pt x="121655" y="304871"/>
                      <a:pt x="126729" y="296402"/>
                      <a:pt x="132138" y="288791"/>
                    </a:cubicBezTo>
                    <a:cubicBezTo>
                      <a:pt x="123819" y="293045"/>
                      <a:pt x="114716" y="296887"/>
                      <a:pt x="105016" y="300096"/>
                    </a:cubicBezTo>
                    <a:cubicBezTo>
                      <a:pt x="55435" y="316585"/>
                      <a:pt x="8913" y="310989"/>
                      <a:pt x="1116" y="287560"/>
                    </a:cubicBezTo>
                    <a:cubicBezTo>
                      <a:pt x="-6682" y="264131"/>
                      <a:pt x="27231" y="231786"/>
                      <a:pt x="76812" y="215296"/>
                    </a:cubicBezTo>
                    <a:cubicBezTo>
                      <a:pt x="86512" y="212088"/>
                      <a:pt x="96100" y="209700"/>
                      <a:pt x="105314" y="208133"/>
                    </a:cubicBezTo>
                    <a:cubicBezTo>
                      <a:pt x="96435" y="205261"/>
                      <a:pt x="87295" y="201530"/>
                      <a:pt x="78155" y="196978"/>
                    </a:cubicBezTo>
                    <a:cubicBezTo>
                      <a:pt x="31409" y="173587"/>
                      <a:pt x="2496" y="136727"/>
                      <a:pt x="13539" y="114641"/>
                    </a:cubicBezTo>
                    <a:lnTo>
                      <a:pt x="13539" y="114641"/>
                    </a:lnTo>
                    <a:close/>
                    <a:moveTo>
                      <a:pt x="183175" y="178064"/>
                    </a:moveTo>
                    <a:cubicBezTo>
                      <a:pt x="185861" y="185935"/>
                      <a:pt x="185861" y="193248"/>
                      <a:pt x="182802" y="199403"/>
                    </a:cubicBezTo>
                    <a:cubicBezTo>
                      <a:pt x="179705" y="205559"/>
                      <a:pt x="173848" y="209924"/>
                      <a:pt x="165939" y="212498"/>
                    </a:cubicBezTo>
                    <a:cubicBezTo>
                      <a:pt x="173400" y="216154"/>
                      <a:pt x="178586" y="221340"/>
                      <a:pt x="180750" y="227869"/>
                    </a:cubicBezTo>
                    <a:cubicBezTo>
                      <a:pt x="182914" y="234398"/>
                      <a:pt x="181869" y="241672"/>
                      <a:pt x="178101" y="249059"/>
                    </a:cubicBezTo>
                    <a:cubicBezTo>
                      <a:pt x="185973" y="246373"/>
                      <a:pt x="193285" y="246336"/>
                      <a:pt x="199440" y="249432"/>
                    </a:cubicBezTo>
                    <a:cubicBezTo>
                      <a:pt x="205596" y="252529"/>
                      <a:pt x="209961" y="258386"/>
                      <a:pt x="212535" y="266295"/>
                    </a:cubicBezTo>
                    <a:cubicBezTo>
                      <a:pt x="216192" y="258834"/>
                      <a:pt x="221377" y="253648"/>
                      <a:pt x="227906" y="251484"/>
                    </a:cubicBezTo>
                    <a:cubicBezTo>
                      <a:pt x="234435" y="249320"/>
                      <a:pt x="241710" y="250402"/>
                      <a:pt x="249097" y="254170"/>
                    </a:cubicBezTo>
                    <a:cubicBezTo>
                      <a:pt x="246411" y="246299"/>
                      <a:pt x="246373" y="238986"/>
                      <a:pt x="249470" y="232831"/>
                    </a:cubicBezTo>
                    <a:cubicBezTo>
                      <a:pt x="252566" y="226675"/>
                      <a:pt x="258461" y="222310"/>
                      <a:pt x="266332" y="219736"/>
                    </a:cubicBezTo>
                    <a:cubicBezTo>
                      <a:pt x="258871" y="216080"/>
                      <a:pt x="253685" y="210894"/>
                      <a:pt x="251522" y="204365"/>
                    </a:cubicBezTo>
                    <a:cubicBezTo>
                      <a:pt x="249357" y="197799"/>
                      <a:pt x="250440" y="190562"/>
                      <a:pt x="254208" y="183175"/>
                    </a:cubicBezTo>
                    <a:cubicBezTo>
                      <a:pt x="246336" y="185861"/>
                      <a:pt x="239024" y="185861"/>
                      <a:pt x="232868" y="182802"/>
                    </a:cubicBezTo>
                    <a:cubicBezTo>
                      <a:pt x="226712" y="179705"/>
                      <a:pt x="222347" y="173848"/>
                      <a:pt x="219773" y="165939"/>
                    </a:cubicBezTo>
                    <a:cubicBezTo>
                      <a:pt x="216117" y="173400"/>
                      <a:pt x="210969" y="178586"/>
                      <a:pt x="204403" y="180750"/>
                    </a:cubicBezTo>
                    <a:cubicBezTo>
                      <a:pt x="197799" y="182914"/>
                      <a:pt x="190561" y="181832"/>
                      <a:pt x="183175" y="178064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55" name="Google Shape;3555;p39"/>
              <p:cNvSpPr/>
              <p:nvPr/>
            </p:nvSpPr>
            <p:spPr>
              <a:xfrm>
                <a:off x="4866180" y="1240869"/>
                <a:ext cx="443444" cy="443457"/>
              </a:xfrm>
              <a:custGeom>
                <a:rect b="b" l="l" r="r" t="t"/>
                <a:pathLst>
                  <a:path extrusionOk="0" h="443457" w="443444">
                    <a:moveTo>
                      <a:pt x="286208" y="443458"/>
                    </a:moveTo>
                    <a:cubicBezTo>
                      <a:pt x="274867" y="443458"/>
                      <a:pt x="262481" y="436855"/>
                      <a:pt x="250468" y="424282"/>
                    </a:cubicBezTo>
                    <a:cubicBezTo>
                      <a:pt x="236254" y="409396"/>
                      <a:pt x="223905" y="387572"/>
                      <a:pt x="215660" y="362800"/>
                    </a:cubicBezTo>
                    <a:cubicBezTo>
                      <a:pt x="214466" y="359218"/>
                      <a:pt x="213385" y="355637"/>
                      <a:pt x="212415" y="352018"/>
                    </a:cubicBezTo>
                    <a:cubicBezTo>
                      <a:pt x="210922" y="355450"/>
                      <a:pt x="209355" y="358845"/>
                      <a:pt x="207639" y="362203"/>
                    </a:cubicBezTo>
                    <a:cubicBezTo>
                      <a:pt x="195962" y="385520"/>
                      <a:pt x="180591" y="405367"/>
                      <a:pt x="164400" y="418089"/>
                    </a:cubicBezTo>
                    <a:cubicBezTo>
                      <a:pt x="147052" y="431706"/>
                      <a:pt x="130488" y="435698"/>
                      <a:pt x="117766" y="429319"/>
                    </a:cubicBezTo>
                    <a:cubicBezTo>
                      <a:pt x="105044" y="422939"/>
                      <a:pt x="98329" y="407307"/>
                      <a:pt x="98814" y="385259"/>
                    </a:cubicBezTo>
                    <a:cubicBezTo>
                      <a:pt x="99299" y="364702"/>
                      <a:pt x="105977" y="340527"/>
                      <a:pt x="117654" y="317173"/>
                    </a:cubicBezTo>
                    <a:cubicBezTo>
                      <a:pt x="119333" y="313815"/>
                      <a:pt x="121123" y="310495"/>
                      <a:pt x="122952" y="307249"/>
                    </a:cubicBezTo>
                    <a:cubicBezTo>
                      <a:pt x="119482" y="308630"/>
                      <a:pt x="115975" y="309898"/>
                      <a:pt x="112394" y="311092"/>
                    </a:cubicBezTo>
                    <a:cubicBezTo>
                      <a:pt x="59081" y="328813"/>
                      <a:pt x="10321" y="321762"/>
                      <a:pt x="1405" y="295013"/>
                    </a:cubicBezTo>
                    <a:cubicBezTo>
                      <a:pt x="-3072" y="281507"/>
                      <a:pt x="3233" y="265689"/>
                      <a:pt x="19163" y="250468"/>
                    </a:cubicBezTo>
                    <a:cubicBezTo>
                      <a:pt x="34048" y="236254"/>
                      <a:pt x="55873" y="223905"/>
                      <a:pt x="80645" y="215660"/>
                    </a:cubicBezTo>
                    <a:cubicBezTo>
                      <a:pt x="84227" y="214466"/>
                      <a:pt x="87808" y="213384"/>
                      <a:pt x="91427" y="212414"/>
                    </a:cubicBezTo>
                    <a:cubicBezTo>
                      <a:pt x="87995" y="210922"/>
                      <a:pt x="84600" y="209355"/>
                      <a:pt x="81242" y="207639"/>
                    </a:cubicBezTo>
                    <a:cubicBezTo>
                      <a:pt x="30989" y="182457"/>
                      <a:pt x="1517" y="142986"/>
                      <a:pt x="14127" y="117766"/>
                    </a:cubicBezTo>
                    <a:lnTo>
                      <a:pt x="14127" y="117766"/>
                    </a:lnTo>
                    <a:cubicBezTo>
                      <a:pt x="20506" y="105044"/>
                      <a:pt x="36138" y="98292"/>
                      <a:pt x="58186" y="98814"/>
                    </a:cubicBezTo>
                    <a:cubicBezTo>
                      <a:pt x="78742" y="99299"/>
                      <a:pt x="102917" y="105977"/>
                      <a:pt x="126272" y="117654"/>
                    </a:cubicBezTo>
                    <a:cubicBezTo>
                      <a:pt x="129630" y="119333"/>
                      <a:pt x="132950" y="121124"/>
                      <a:pt x="136196" y="122952"/>
                    </a:cubicBezTo>
                    <a:cubicBezTo>
                      <a:pt x="134815" y="119482"/>
                      <a:pt x="133547" y="115938"/>
                      <a:pt x="132353" y="112394"/>
                    </a:cubicBezTo>
                    <a:cubicBezTo>
                      <a:pt x="124108" y="87622"/>
                      <a:pt x="120937" y="62738"/>
                      <a:pt x="123400" y="42331"/>
                    </a:cubicBezTo>
                    <a:cubicBezTo>
                      <a:pt x="126048" y="20431"/>
                      <a:pt x="134927" y="5919"/>
                      <a:pt x="148433" y="1405"/>
                    </a:cubicBezTo>
                    <a:cubicBezTo>
                      <a:pt x="161938" y="-3072"/>
                      <a:pt x="177756" y="3233"/>
                      <a:pt x="192977" y="19163"/>
                    </a:cubicBezTo>
                    <a:cubicBezTo>
                      <a:pt x="207191" y="34049"/>
                      <a:pt x="219540" y="55873"/>
                      <a:pt x="227785" y="80645"/>
                    </a:cubicBezTo>
                    <a:cubicBezTo>
                      <a:pt x="228979" y="84227"/>
                      <a:pt x="230061" y="87808"/>
                      <a:pt x="231031" y="91390"/>
                    </a:cubicBezTo>
                    <a:cubicBezTo>
                      <a:pt x="232523" y="87957"/>
                      <a:pt x="234090" y="84562"/>
                      <a:pt x="235806" y="81205"/>
                    </a:cubicBezTo>
                    <a:cubicBezTo>
                      <a:pt x="247483" y="57888"/>
                      <a:pt x="262854" y="38040"/>
                      <a:pt x="279045" y="25319"/>
                    </a:cubicBezTo>
                    <a:cubicBezTo>
                      <a:pt x="296393" y="11701"/>
                      <a:pt x="312957" y="7710"/>
                      <a:pt x="325679" y="14089"/>
                    </a:cubicBezTo>
                    <a:cubicBezTo>
                      <a:pt x="338401" y="20469"/>
                      <a:pt x="345116" y="36100"/>
                      <a:pt x="344631" y="58149"/>
                    </a:cubicBezTo>
                    <a:cubicBezTo>
                      <a:pt x="344146" y="78743"/>
                      <a:pt x="337468" y="102918"/>
                      <a:pt x="325791" y="126235"/>
                    </a:cubicBezTo>
                    <a:cubicBezTo>
                      <a:pt x="324112" y="129592"/>
                      <a:pt x="322321" y="132913"/>
                      <a:pt x="320493" y="136158"/>
                    </a:cubicBezTo>
                    <a:cubicBezTo>
                      <a:pt x="323963" y="134778"/>
                      <a:pt x="327470" y="133510"/>
                      <a:pt x="331051" y="132316"/>
                    </a:cubicBezTo>
                    <a:cubicBezTo>
                      <a:pt x="355823" y="124071"/>
                      <a:pt x="380707" y="120900"/>
                      <a:pt x="401114" y="123362"/>
                    </a:cubicBezTo>
                    <a:cubicBezTo>
                      <a:pt x="423014" y="126011"/>
                      <a:pt x="437526" y="134890"/>
                      <a:pt x="442040" y="148395"/>
                    </a:cubicBezTo>
                    <a:cubicBezTo>
                      <a:pt x="446517" y="161900"/>
                      <a:pt x="440212" y="177719"/>
                      <a:pt x="424282" y="192940"/>
                    </a:cubicBezTo>
                    <a:cubicBezTo>
                      <a:pt x="409396" y="207154"/>
                      <a:pt x="387572" y="219503"/>
                      <a:pt x="362800" y="227748"/>
                    </a:cubicBezTo>
                    <a:cubicBezTo>
                      <a:pt x="359218" y="228941"/>
                      <a:pt x="355637" y="230023"/>
                      <a:pt x="352055" y="230993"/>
                    </a:cubicBezTo>
                    <a:cubicBezTo>
                      <a:pt x="355450" y="232486"/>
                      <a:pt x="358883" y="234053"/>
                      <a:pt x="362240" y="235769"/>
                    </a:cubicBezTo>
                    <a:cubicBezTo>
                      <a:pt x="385557" y="247446"/>
                      <a:pt x="405405" y="262816"/>
                      <a:pt x="418127" y="279008"/>
                    </a:cubicBezTo>
                    <a:cubicBezTo>
                      <a:pt x="431743" y="296356"/>
                      <a:pt x="435735" y="312920"/>
                      <a:pt x="429356" y="325642"/>
                    </a:cubicBezTo>
                    <a:cubicBezTo>
                      <a:pt x="422976" y="338363"/>
                      <a:pt x="407270" y="345079"/>
                      <a:pt x="385296" y="344557"/>
                    </a:cubicBezTo>
                    <a:cubicBezTo>
                      <a:pt x="364740" y="344071"/>
                      <a:pt x="340527" y="337394"/>
                      <a:pt x="317210" y="325716"/>
                    </a:cubicBezTo>
                    <a:cubicBezTo>
                      <a:pt x="313853" y="324038"/>
                      <a:pt x="310532" y="322247"/>
                      <a:pt x="307287" y="320419"/>
                    </a:cubicBezTo>
                    <a:cubicBezTo>
                      <a:pt x="308667" y="323888"/>
                      <a:pt x="309936" y="327395"/>
                      <a:pt x="311129" y="330977"/>
                    </a:cubicBezTo>
                    <a:cubicBezTo>
                      <a:pt x="319374" y="355749"/>
                      <a:pt x="322546" y="380633"/>
                      <a:pt x="320083" y="401040"/>
                    </a:cubicBezTo>
                    <a:cubicBezTo>
                      <a:pt x="317434" y="422939"/>
                      <a:pt x="308555" y="437451"/>
                      <a:pt x="295050" y="441966"/>
                    </a:cubicBezTo>
                    <a:cubicBezTo>
                      <a:pt x="292177" y="442973"/>
                      <a:pt x="289230" y="443458"/>
                      <a:pt x="286208" y="443458"/>
                    </a:cubicBezTo>
                    <a:close/>
                    <a:moveTo>
                      <a:pt x="213795" y="326947"/>
                    </a:moveTo>
                    <a:cubicBezTo>
                      <a:pt x="213944" y="326947"/>
                      <a:pt x="214056" y="326947"/>
                      <a:pt x="214205" y="326947"/>
                    </a:cubicBezTo>
                    <a:cubicBezTo>
                      <a:pt x="216779" y="327134"/>
                      <a:pt x="218906" y="329037"/>
                      <a:pt x="219316" y="331574"/>
                    </a:cubicBezTo>
                    <a:cubicBezTo>
                      <a:pt x="220883" y="340714"/>
                      <a:pt x="223233" y="350041"/>
                      <a:pt x="226293" y="359218"/>
                    </a:cubicBezTo>
                    <a:cubicBezTo>
                      <a:pt x="234015" y="382423"/>
                      <a:pt x="245469" y="402793"/>
                      <a:pt x="258564" y="416485"/>
                    </a:cubicBezTo>
                    <a:cubicBezTo>
                      <a:pt x="270464" y="428945"/>
                      <a:pt x="282477" y="434355"/>
                      <a:pt x="291468" y="431370"/>
                    </a:cubicBezTo>
                    <a:cubicBezTo>
                      <a:pt x="300497" y="428386"/>
                      <a:pt x="306876" y="416821"/>
                      <a:pt x="308928" y="399734"/>
                    </a:cubicBezTo>
                    <a:cubicBezTo>
                      <a:pt x="311204" y="380931"/>
                      <a:pt x="308182" y="357763"/>
                      <a:pt x="300497" y="334521"/>
                    </a:cubicBezTo>
                    <a:cubicBezTo>
                      <a:pt x="297437" y="325269"/>
                      <a:pt x="293707" y="316427"/>
                      <a:pt x="289491" y="308182"/>
                    </a:cubicBezTo>
                    <a:cubicBezTo>
                      <a:pt x="288335" y="305906"/>
                      <a:pt x="288857" y="303071"/>
                      <a:pt x="290797" y="301392"/>
                    </a:cubicBezTo>
                    <a:cubicBezTo>
                      <a:pt x="292737" y="299713"/>
                      <a:pt x="295609" y="299564"/>
                      <a:pt x="297699" y="301056"/>
                    </a:cubicBezTo>
                    <a:cubicBezTo>
                      <a:pt x="305272" y="306429"/>
                      <a:pt x="313517" y="311353"/>
                      <a:pt x="322172" y="315681"/>
                    </a:cubicBezTo>
                    <a:cubicBezTo>
                      <a:pt x="344034" y="326649"/>
                      <a:pt x="366530" y="332917"/>
                      <a:pt x="385483" y="333364"/>
                    </a:cubicBezTo>
                    <a:cubicBezTo>
                      <a:pt x="402644" y="333775"/>
                      <a:pt x="415030" y="329111"/>
                      <a:pt x="419283" y="320605"/>
                    </a:cubicBezTo>
                    <a:cubicBezTo>
                      <a:pt x="423536" y="312099"/>
                      <a:pt x="419880" y="299452"/>
                      <a:pt x="409247" y="285910"/>
                    </a:cubicBezTo>
                    <a:cubicBezTo>
                      <a:pt x="397533" y="270987"/>
                      <a:pt x="379066" y="256735"/>
                      <a:pt x="357166" y="245767"/>
                    </a:cubicBezTo>
                    <a:cubicBezTo>
                      <a:pt x="348474" y="241402"/>
                      <a:pt x="339595" y="237746"/>
                      <a:pt x="330790" y="234911"/>
                    </a:cubicBezTo>
                    <a:cubicBezTo>
                      <a:pt x="328328" y="234127"/>
                      <a:pt x="326724" y="231740"/>
                      <a:pt x="326910" y="229165"/>
                    </a:cubicBezTo>
                    <a:cubicBezTo>
                      <a:pt x="327097" y="226591"/>
                      <a:pt x="329000" y="224465"/>
                      <a:pt x="331536" y="224054"/>
                    </a:cubicBezTo>
                    <a:cubicBezTo>
                      <a:pt x="340677" y="222487"/>
                      <a:pt x="349966" y="220174"/>
                      <a:pt x="359181" y="217078"/>
                    </a:cubicBezTo>
                    <a:cubicBezTo>
                      <a:pt x="382386" y="209355"/>
                      <a:pt x="402756" y="197902"/>
                      <a:pt x="416447" y="184807"/>
                    </a:cubicBezTo>
                    <a:cubicBezTo>
                      <a:pt x="428908" y="172906"/>
                      <a:pt x="434318" y="160893"/>
                      <a:pt x="431333" y="151902"/>
                    </a:cubicBezTo>
                    <a:cubicBezTo>
                      <a:pt x="428349" y="142874"/>
                      <a:pt x="416783" y="136494"/>
                      <a:pt x="399697" y="134442"/>
                    </a:cubicBezTo>
                    <a:cubicBezTo>
                      <a:pt x="380856" y="132167"/>
                      <a:pt x="357726" y="135151"/>
                      <a:pt x="334484" y="142874"/>
                    </a:cubicBezTo>
                    <a:cubicBezTo>
                      <a:pt x="325269" y="145933"/>
                      <a:pt x="316427" y="149626"/>
                      <a:pt x="308182" y="153879"/>
                    </a:cubicBezTo>
                    <a:cubicBezTo>
                      <a:pt x="305869" y="155036"/>
                      <a:pt x="303071" y="154514"/>
                      <a:pt x="301392" y="152574"/>
                    </a:cubicBezTo>
                    <a:cubicBezTo>
                      <a:pt x="299713" y="150634"/>
                      <a:pt x="299564" y="147761"/>
                      <a:pt x="301057" y="145672"/>
                    </a:cubicBezTo>
                    <a:cubicBezTo>
                      <a:pt x="306429" y="138098"/>
                      <a:pt x="311353" y="129891"/>
                      <a:pt x="315681" y="121198"/>
                    </a:cubicBezTo>
                    <a:cubicBezTo>
                      <a:pt x="326649" y="99336"/>
                      <a:pt x="332917" y="76840"/>
                      <a:pt x="333364" y="57888"/>
                    </a:cubicBezTo>
                    <a:cubicBezTo>
                      <a:pt x="333775" y="40652"/>
                      <a:pt x="329111" y="28341"/>
                      <a:pt x="320605" y="24087"/>
                    </a:cubicBezTo>
                    <a:cubicBezTo>
                      <a:pt x="312099" y="19834"/>
                      <a:pt x="299452" y="23491"/>
                      <a:pt x="285872" y="34123"/>
                    </a:cubicBezTo>
                    <a:cubicBezTo>
                      <a:pt x="270949" y="45838"/>
                      <a:pt x="256698" y="64305"/>
                      <a:pt x="245767" y="86204"/>
                    </a:cubicBezTo>
                    <a:cubicBezTo>
                      <a:pt x="241402" y="94897"/>
                      <a:pt x="237746" y="103776"/>
                      <a:pt x="234910" y="112580"/>
                    </a:cubicBezTo>
                    <a:cubicBezTo>
                      <a:pt x="234127" y="115043"/>
                      <a:pt x="231739" y="116609"/>
                      <a:pt x="229203" y="116460"/>
                    </a:cubicBezTo>
                    <a:cubicBezTo>
                      <a:pt x="226628" y="116274"/>
                      <a:pt x="224502" y="114371"/>
                      <a:pt x="224092" y="111834"/>
                    </a:cubicBezTo>
                    <a:cubicBezTo>
                      <a:pt x="222525" y="102656"/>
                      <a:pt x="220174" y="93367"/>
                      <a:pt x="217115" y="84189"/>
                    </a:cubicBezTo>
                    <a:cubicBezTo>
                      <a:pt x="209392" y="60984"/>
                      <a:pt x="197939" y="40615"/>
                      <a:pt x="184844" y="26923"/>
                    </a:cubicBezTo>
                    <a:cubicBezTo>
                      <a:pt x="172943" y="14462"/>
                      <a:pt x="160968" y="9053"/>
                      <a:pt x="151902" y="12037"/>
                    </a:cubicBezTo>
                    <a:cubicBezTo>
                      <a:pt x="142874" y="15022"/>
                      <a:pt x="136494" y="26587"/>
                      <a:pt x="134442" y="43674"/>
                    </a:cubicBezTo>
                    <a:cubicBezTo>
                      <a:pt x="132167" y="62514"/>
                      <a:pt x="135151" y="85644"/>
                      <a:pt x="142911" y="108887"/>
                    </a:cubicBezTo>
                    <a:cubicBezTo>
                      <a:pt x="145970" y="118064"/>
                      <a:pt x="149664" y="126944"/>
                      <a:pt x="153917" y="135226"/>
                    </a:cubicBezTo>
                    <a:cubicBezTo>
                      <a:pt x="155073" y="137539"/>
                      <a:pt x="154551" y="140337"/>
                      <a:pt x="152611" y="142016"/>
                    </a:cubicBezTo>
                    <a:cubicBezTo>
                      <a:pt x="150671" y="143694"/>
                      <a:pt x="147798" y="143844"/>
                      <a:pt x="145709" y="142351"/>
                    </a:cubicBezTo>
                    <a:cubicBezTo>
                      <a:pt x="138173" y="137016"/>
                      <a:pt x="129928" y="132092"/>
                      <a:pt x="121235" y="127727"/>
                    </a:cubicBezTo>
                    <a:cubicBezTo>
                      <a:pt x="99373" y="116759"/>
                      <a:pt x="76877" y="110491"/>
                      <a:pt x="57925" y="110043"/>
                    </a:cubicBezTo>
                    <a:cubicBezTo>
                      <a:pt x="40689" y="109633"/>
                      <a:pt x="28378" y="114296"/>
                      <a:pt x="24125" y="122802"/>
                    </a:cubicBezTo>
                    <a:cubicBezTo>
                      <a:pt x="15656" y="139703"/>
                      <a:pt x="38600" y="173801"/>
                      <a:pt x="86241" y="197641"/>
                    </a:cubicBezTo>
                    <a:cubicBezTo>
                      <a:pt x="94934" y="202006"/>
                      <a:pt x="103813" y="205662"/>
                      <a:pt x="112618" y="208497"/>
                    </a:cubicBezTo>
                    <a:cubicBezTo>
                      <a:pt x="115080" y="209280"/>
                      <a:pt x="116684" y="211668"/>
                      <a:pt x="116497" y="214205"/>
                    </a:cubicBezTo>
                    <a:cubicBezTo>
                      <a:pt x="116311" y="216779"/>
                      <a:pt x="114408" y="218906"/>
                      <a:pt x="111871" y="219316"/>
                    </a:cubicBezTo>
                    <a:cubicBezTo>
                      <a:pt x="102731" y="220883"/>
                      <a:pt x="93442" y="223233"/>
                      <a:pt x="84227" y="226293"/>
                    </a:cubicBezTo>
                    <a:cubicBezTo>
                      <a:pt x="61022" y="234015"/>
                      <a:pt x="40652" y="245469"/>
                      <a:pt x="26960" y="258563"/>
                    </a:cubicBezTo>
                    <a:cubicBezTo>
                      <a:pt x="14500" y="270464"/>
                      <a:pt x="9090" y="282477"/>
                      <a:pt x="12074" y="291468"/>
                    </a:cubicBezTo>
                    <a:cubicBezTo>
                      <a:pt x="18044" y="309376"/>
                      <a:pt x="58373" y="317285"/>
                      <a:pt x="108924" y="300459"/>
                    </a:cubicBezTo>
                    <a:cubicBezTo>
                      <a:pt x="118139" y="297400"/>
                      <a:pt x="127018" y="293707"/>
                      <a:pt x="135226" y="289454"/>
                    </a:cubicBezTo>
                    <a:cubicBezTo>
                      <a:pt x="137501" y="288297"/>
                      <a:pt x="140299" y="288820"/>
                      <a:pt x="142016" y="290760"/>
                    </a:cubicBezTo>
                    <a:cubicBezTo>
                      <a:pt x="143694" y="292699"/>
                      <a:pt x="143844" y="295572"/>
                      <a:pt x="142351" y="297661"/>
                    </a:cubicBezTo>
                    <a:cubicBezTo>
                      <a:pt x="136979" y="305235"/>
                      <a:pt x="132055" y="313480"/>
                      <a:pt x="127727" y="322135"/>
                    </a:cubicBezTo>
                    <a:cubicBezTo>
                      <a:pt x="116759" y="343997"/>
                      <a:pt x="110491" y="366493"/>
                      <a:pt x="110043" y="385445"/>
                    </a:cubicBezTo>
                    <a:cubicBezTo>
                      <a:pt x="109633" y="402681"/>
                      <a:pt x="114296" y="414993"/>
                      <a:pt x="122802" y="419246"/>
                    </a:cubicBezTo>
                    <a:cubicBezTo>
                      <a:pt x="131309" y="423499"/>
                      <a:pt x="143955" y="419842"/>
                      <a:pt x="157498" y="409210"/>
                    </a:cubicBezTo>
                    <a:cubicBezTo>
                      <a:pt x="172421" y="397495"/>
                      <a:pt x="186672" y="379028"/>
                      <a:pt x="197603" y="357129"/>
                    </a:cubicBezTo>
                    <a:cubicBezTo>
                      <a:pt x="201968" y="348436"/>
                      <a:pt x="205587" y="339557"/>
                      <a:pt x="208460" y="330753"/>
                    </a:cubicBezTo>
                    <a:cubicBezTo>
                      <a:pt x="209206" y="328477"/>
                      <a:pt x="211370" y="326947"/>
                      <a:pt x="213795" y="326947"/>
                    </a:cubicBezTo>
                    <a:close/>
                    <a:moveTo>
                      <a:pt x="218122" y="277553"/>
                    </a:moveTo>
                    <a:cubicBezTo>
                      <a:pt x="217973" y="277553"/>
                      <a:pt x="217861" y="277553"/>
                      <a:pt x="217712" y="277553"/>
                    </a:cubicBezTo>
                    <a:cubicBezTo>
                      <a:pt x="215436" y="277404"/>
                      <a:pt x="213496" y="275874"/>
                      <a:pt x="212787" y="273710"/>
                    </a:cubicBezTo>
                    <a:cubicBezTo>
                      <a:pt x="210624" y="267032"/>
                      <a:pt x="207154" y="262443"/>
                      <a:pt x="202528" y="260130"/>
                    </a:cubicBezTo>
                    <a:cubicBezTo>
                      <a:pt x="197865" y="257817"/>
                      <a:pt x="192156" y="257780"/>
                      <a:pt x="185478" y="260056"/>
                    </a:cubicBezTo>
                    <a:cubicBezTo>
                      <a:pt x="183315" y="260802"/>
                      <a:pt x="180927" y="260130"/>
                      <a:pt x="179435" y="258414"/>
                    </a:cubicBezTo>
                    <a:cubicBezTo>
                      <a:pt x="177943" y="256698"/>
                      <a:pt x="177644" y="254236"/>
                      <a:pt x="178689" y="252221"/>
                    </a:cubicBezTo>
                    <a:cubicBezTo>
                      <a:pt x="181897" y="245954"/>
                      <a:pt x="182680" y="240246"/>
                      <a:pt x="181039" y="235321"/>
                    </a:cubicBezTo>
                    <a:cubicBezTo>
                      <a:pt x="179397" y="230396"/>
                      <a:pt x="175368" y="226330"/>
                      <a:pt x="169064" y="223196"/>
                    </a:cubicBezTo>
                    <a:cubicBezTo>
                      <a:pt x="167011" y="222189"/>
                      <a:pt x="165780" y="220062"/>
                      <a:pt x="165967" y="217787"/>
                    </a:cubicBezTo>
                    <a:cubicBezTo>
                      <a:pt x="166116" y="215511"/>
                      <a:pt x="167646" y="213571"/>
                      <a:pt x="169809" y="212862"/>
                    </a:cubicBezTo>
                    <a:cubicBezTo>
                      <a:pt x="176525" y="210698"/>
                      <a:pt x="181076" y="207229"/>
                      <a:pt x="183427" y="202565"/>
                    </a:cubicBezTo>
                    <a:cubicBezTo>
                      <a:pt x="185740" y="197939"/>
                      <a:pt x="185777" y="192194"/>
                      <a:pt x="183539" y="185516"/>
                    </a:cubicBezTo>
                    <a:cubicBezTo>
                      <a:pt x="182792" y="183352"/>
                      <a:pt x="183464" y="180964"/>
                      <a:pt x="185180" y="179472"/>
                    </a:cubicBezTo>
                    <a:cubicBezTo>
                      <a:pt x="186896" y="177980"/>
                      <a:pt x="189358" y="177681"/>
                      <a:pt x="191373" y="178726"/>
                    </a:cubicBezTo>
                    <a:cubicBezTo>
                      <a:pt x="197641" y="181934"/>
                      <a:pt x="203349" y="182718"/>
                      <a:pt x="208236" y="181076"/>
                    </a:cubicBezTo>
                    <a:cubicBezTo>
                      <a:pt x="213160" y="179435"/>
                      <a:pt x="217227" y="175406"/>
                      <a:pt x="220361" y="169101"/>
                    </a:cubicBezTo>
                    <a:cubicBezTo>
                      <a:pt x="221368" y="167049"/>
                      <a:pt x="223532" y="165818"/>
                      <a:pt x="225770" y="166004"/>
                    </a:cubicBezTo>
                    <a:cubicBezTo>
                      <a:pt x="228046" y="166153"/>
                      <a:pt x="229986" y="167683"/>
                      <a:pt x="230695" y="169847"/>
                    </a:cubicBezTo>
                    <a:cubicBezTo>
                      <a:pt x="232859" y="176525"/>
                      <a:pt x="236328" y="181114"/>
                      <a:pt x="240992" y="183427"/>
                    </a:cubicBezTo>
                    <a:cubicBezTo>
                      <a:pt x="245618" y="185740"/>
                      <a:pt x="251363" y="185777"/>
                      <a:pt x="258041" y="183501"/>
                    </a:cubicBezTo>
                    <a:cubicBezTo>
                      <a:pt x="260205" y="182755"/>
                      <a:pt x="262593" y="183427"/>
                      <a:pt x="264085" y="185143"/>
                    </a:cubicBezTo>
                    <a:cubicBezTo>
                      <a:pt x="265577" y="186859"/>
                      <a:pt x="265876" y="189321"/>
                      <a:pt x="264831" y="191336"/>
                    </a:cubicBezTo>
                    <a:cubicBezTo>
                      <a:pt x="261623" y="197603"/>
                      <a:pt x="260839" y="203311"/>
                      <a:pt x="262481" y="208236"/>
                    </a:cubicBezTo>
                    <a:cubicBezTo>
                      <a:pt x="264122" y="213160"/>
                      <a:pt x="268151" y="217227"/>
                      <a:pt x="274456" y="220361"/>
                    </a:cubicBezTo>
                    <a:cubicBezTo>
                      <a:pt x="276508" y="221368"/>
                      <a:pt x="277739" y="223495"/>
                      <a:pt x="277553" y="225770"/>
                    </a:cubicBezTo>
                    <a:cubicBezTo>
                      <a:pt x="277403" y="228046"/>
                      <a:pt x="275874" y="229986"/>
                      <a:pt x="273710" y="230695"/>
                    </a:cubicBezTo>
                    <a:cubicBezTo>
                      <a:pt x="266995" y="232859"/>
                      <a:pt x="262443" y="236328"/>
                      <a:pt x="260130" y="240954"/>
                    </a:cubicBezTo>
                    <a:cubicBezTo>
                      <a:pt x="257817" y="245580"/>
                      <a:pt x="257780" y="251326"/>
                      <a:pt x="260056" y="258004"/>
                    </a:cubicBezTo>
                    <a:cubicBezTo>
                      <a:pt x="260802" y="260168"/>
                      <a:pt x="260130" y="262555"/>
                      <a:pt x="258414" y="264048"/>
                    </a:cubicBezTo>
                    <a:cubicBezTo>
                      <a:pt x="256698" y="265540"/>
                      <a:pt x="254236" y="265838"/>
                      <a:pt x="252221" y="264794"/>
                    </a:cubicBezTo>
                    <a:cubicBezTo>
                      <a:pt x="245954" y="261585"/>
                      <a:pt x="240246" y="260802"/>
                      <a:pt x="235321" y="262443"/>
                    </a:cubicBezTo>
                    <a:cubicBezTo>
                      <a:pt x="230396" y="264085"/>
                      <a:pt x="226330" y="268114"/>
                      <a:pt x="223196" y="274419"/>
                    </a:cubicBezTo>
                    <a:cubicBezTo>
                      <a:pt x="222226" y="276322"/>
                      <a:pt x="220249" y="277553"/>
                      <a:pt x="218122" y="277553"/>
                    </a:cubicBezTo>
                    <a:close/>
                    <a:moveTo>
                      <a:pt x="194656" y="247147"/>
                    </a:moveTo>
                    <a:cubicBezTo>
                      <a:pt x="199282" y="247147"/>
                      <a:pt x="203647" y="248117"/>
                      <a:pt x="207527" y="250095"/>
                    </a:cubicBezTo>
                    <a:cubicBezTo>
                      <a:pt x="212078" y="252370"/>
                      <a:pt x="215921" y="255915"/>
                      <a:pt x="218943" y="260578"/>
                    </a:cubicBezTo>
                    <a:cubicBezTo>
                      <a:pt x="222599" y="256400"/>
                      <a:pt x="226890" y="253415"/>
                      <a:pt x="231739" y="251811"/>
                    </a:cubicBezTo>
                    <a:cubicBezTo>
                      <a:pt x="236590" y="250207"/>
                      <a:pt x="241813" y="249983"/>
                      <a:pt x="247222" y="251177"/>
                    </a:cubicBezTo>
                    <a:cubicBezTo>
                      <a:pt x="246849" y="245655"/>
                      <a:pt x="247782" y="240469"/>
                      <a:pt x="250057" y="235955"/>
                    </a:cubicBezTo>
                    <a:cubicBezTo>
                      <a:pt x="252333" y="231404"/>
                      <a:pt x="255877" y="227561"/>
                      <a:pt x="260540" y="224539"/>
                    </a:cubicBezTo>
                    <a:cubicBezTo>
                      <a:pt x="256362" y="220883"/>
                      <a:pt x="253378" y="216593"/>
                      <a:pt x="251773" y="211743"/>
                    </a:cubicBezTo>
                    <a:cubicBezTo>
                      <a:pt x="250169" y="206930"/>
                      <a:pt x="249945" y="201670"/>
                      <a:pt x="251139" y="196260"/>
                    </a:cubicBezTo>
                    <a:cubicBezTo>
                      <a:pt x="245618" y="196633"/>
                      <a:pt x="240470" y="195701"/>
                      <a:pt x="235918" y="193425"/>
                    </a:cubicBezTo>
                    <a:cubicBezTo>
                      <a:pt x="231366" y="191149"/>
                      <a:pt x="227524" y="187605"/>
                      <a:pt x="224502" y="182942"/>
                    </a:cubicBezTo>
                    <a:cubicBezTo>
                      <a:pt x="220846" y="187120"/>
                      <a:pt x="216556" y="190105"/>
                      <a:pt x="211705" y="191709"/>
                    </a:cubicBezTo>
                    <a:cubicBezTo>
                      <a:pt x="206893" y="193313"/>
                      <a:pt x="201633" y="193537"/>
                      <a:pt x="196223" y="192343"/>
                    </a:cubicBezTo>
                    <a:cubicBezTo>
                      <a:pt x="196596" y="197864"/>
                      <a:pt x="195664" y="203013"/>
                      <a:pt x="193351" y="207564"/>
                    </a:cubicBezTo>
                    <a:cubicBezTo>
                      <a:pt x="191074" y="212116"/>
                      <a:pt x="187530" y="215959"/>
                      <a:pt x="182867" y="218980"/>
                    </a:cubicBezTo>
                    <a:cubicBezTo>
                      <a:pt x="187045" y="222637"/>
                      <a:pt x="190030" y="226927"/>
                      <a:pt x="191634" y="231777"/>
                    </a:cubicBezTo>
                    <a:cubicBezTo>
                      <a:pt x="193239" y="236589"/>
                      <a:pt x="193462" y="241850"/>
                      <a:pt x="192269" y="247259"/>
                    </a:cubicBezTo>
                    <a:cubicBezTo>
                      <a:pt x="193127" y="247147"/>
                      <a:pt x="193910" y="247147"/>
                      <a:pt x="194656" y="247147"/>
                    </a:cubicBez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556" name="Google Shape;3556;p39"/>
            <p:cNvSpPr/>
            <p:nvPr/>
          </p:nvSpPr>
          <p:spPr>
            <a:xfrm>
              <a:off x="4912588" y="1287277"/>
              <a:ext cx="350629" cy="350629"/>
            </a:xfrm>
            <a:custGeom>
              <a:rect b="b" l="l" r="r" t="t"/>
              <a:pathLst>
                <a:path extrusionOk="0" h="350629" w="350629">
                  <a:moveTo>
                    <a:pt x="210775" y="104599"/>
                  </a:moveTo>
                  <a:cubicBezTo>
                    <a:pt x="208275" y="103330"/>
                    <a:pt x="216819" y="81170"/>
                    <a:pt x="229876" y="55092"/>
                  </a:cubicBezTo>
                  <a:cubicBezTo>
                    <a:pt x="242934" y="29014"/>
                    <a:pt x="255581" y="8906"/>
                    <a:pt x="258080" y="10137"/>
                  </a:cubicBezTo>
                  <a:cubicBezTo>
                    <a:pt x="260580" y="11405"/>
                    <a:pt x="252037" y="33566"/>
                    <a:pt x="238979" y="59644"/>
                  </a:cubicBezTo>
                  <a:cubicBezTo>
                    <a:pt x="225922" y="85721"/>
                    <a:pt x="213274" y="105830"/>
                    <a:pt x="210775" y="104599"/>
                  </a:cubicBezTo>
                  <a:lnTo>
                    <a:pt x="210775" y="104599"/>
                  </a:lnTo>
                  <a:close/>
                  <a:moveTo>
                    <a:pt x="92586" y="340492"/>
                  </a:moveTo>
                  <a:cubicBezTo>
                    <a:pt x="90086" y="339224"/>
                    <a:pt x="98629" y="317064"/>
                    <a:pt x="111687" y="290986"/>
                  </a:cubicBezTo>
                  <a:cubicBezTo>
                    <a:pt x="124745" y="264908"/>
                    <a:pt x="137392" y="244762"/>
                    <a:pt x="139891" y="246031"/>
                  </a:cubicBezTo>
                  <a:cubicBezTo>
                    <a:pt x="142391" y="247299"/>
                    <a:pt x="133848" y="269459"/>
                    <a:pt x="120790" y="295537"/>
                  </a:cubicBezTo>
                  <a:cubicBezTo>
                    <a:pt x="107733" y="321652"/>
                    <a:pt x="95123" y="341761"/>
                    <a:pt x="92586" y="340492"/>
                  </a:cubicBezTo>
                  <a:lnTo>
                    <a:pt x="92586" y="340492"/>
                  </a:lnTo>
                  <a:close/>
                  <a:moveTo>
                    <a:pt x="246068" y="210738"/>
                  </a:moveTo>
                  <a:cubicBezTo>
                    <a:pt x="247336" y="208238"/>
                    <a:pt x="269497" y="216782"/>
                    <a:pt x="295574" y="229839"/>
                  </a:cubicBezTo>
                  <a:cubicBezTo>
                    <a:pt x="321652" y="242897"/>
                    <a:pt x="341761" y="255544"/>
                    <a:pt x="340529" y="258043"/>
                  </a:cubicBezTo>
                  <a:cubicBezTo>
                    <a:pt x="339261" y="260543"/>
                    <a:pt x="317101" y="252000"/>
                    <a:pt x="291023" y="238942"/>
                  </a:cubicBezTo>
                  <a:cubicBezTo>
                    <a:pt x="264945" y="225885"/>
                    <a:pt x="244799" y="213275"/>
                    <a:pt x="246068" y="210738"/>
                  </a:cubicBezTo>
                  <a:lnTo>
                    <a:pt x="246068" y="210738"/>
                  </a:lnTo>
                  <a:close/>
                  <a:moveTo>
                    <a:pt x="10174" y="92586"/>
                  </a:moveTo>
                  <a:cubicBezTo>
                    <a:pt x="11442" y="90049"/>
                    <a:pt x="33603" y="98630"/>
                    <a:pt x="59681" y="111687"/>
                  </a:cubicBezTo>
                  <a:cubicBezTo>
                    <a:pt x="85759" y="124745"/>
                    <a:pt x="105867" y="137392"/>
                    <a:pt x="104636" y="139892"/>
                  </a:cubicBezTo>
                  <a:cubicBezTo>
                    <a:pt x="103368" y="142391"/>
                    <a:pt x="81207" y="133848"/>
                    <a:pt x="55129" y="120790"/>
                  </a:cubicBezTo>
                  <a:cubicBezTo>
                    <a:pt x="29014" y="107733"/>
                    <a:pt x="8906" y="95086"/>
                    <a:pt x="10174" y="92586"/>
                  </a:cubicBezTo>
                  <a:lnTo>
                    <a:pt x="10174" y="92586"/>
                  </a:lnTo>
                  <a:close/>
                  <a:moveTo>
                    <a:pt x="27" y="233607"/>
                  </a:moveTo>
                  <a:cubicBezTo>
                    <a:pt x="-869" y="230921"/>
                    <a:pt x="20844" y="221296"/>
                    <a:pt x="48526" y="212118"/>
                  </a:cubicBezTo>
                  <a:cubicBezTo>
                    <a:pt x="76208" y="202903"/>
                    <a:pt x="99376" y="197606"/>
                    <a:pt x="100234" y="200292"/>
                  </a:cubicBezTo>
                  <a:cubicBezTo>
                    <a:pt x="101129" y="202941"/>
                    <a:pt x="79416" y="212566"/>
                    <a:pt x="51734" y="221781"/>
                  </a:cubicBezTo>
                  <a:cubicBezTo>
                    <a:pt x="24090" y="230996"/>
                    <a:pt x="922" y="236293"/>
                    <a:pt x="27" y="233607"/>
                  </a:cubicBezTo>
                  <a:lnTo>
                    <a:pt x="27" y="233607"/>
                  </a:lnTo>
                  <a:close/>
                  <a:moveTo>
                    <a:pt x="200292" y="250396"/>
                  </a:moveTo>
                  <a:cubicBezTo>
                    <a:pt x="202978" y="249500"/>
                    <a:pt x="212566" y="271213"/>
                    <a:pt x="221781" y="298895"/>
                  </a:cubicBezTo>
                  <a:cubicBezTo>
                    <a:pt x="230995" y="326577"/>
                    <a:pt x="236293" y="349707"/>
                    <a:pt x="233607" y="350603"/>
                  </a:cubicBezTo>
                  <a:cubicBezTo>
                    <a:pt x="230921" y="351498"/>
                    <a:pt x="221333" y="329785"/>
                    <a:pt x="212118" y="302103"/>
                  </a:cubicBezTo>
                  <a:cubicBezTo>
                    <a:pt x="202940" y="274421"/>
                    <a:pt x="197643" y="251291"/>
                    <a:pt x="200292" y="250396"/>
                  </a:cubicBezTo>
                  <a:lnTo>
                    <a:pt x="200292" y="250396"/>
                  </a:lnTo>
                  <a:close/>
                  <a:moveTo>
                    <a:pt x="117022" y="27"/>
                  </a:moveTo>
                  <a:cubicBezTo>
                    <a:pt x="119708" y="-869"/>
                    <a:pt x="129333" y="20844"/>
                    <a:pt x="138511" y="48526"/>
                  </a:cubicBezTo>
                  <a:cubicBezTo>
                    <a:pt x="147726" y="76208"/>
                    <a:pt x="153024" y="99376"/>
                    <a:pt x="150337" y="100234"/>
                  </a:cubicBezTo>
                  <a:cubicBezTo>
                    <a:pt x="147651" y="101129"/>
                    <a:pt x="138026" y="79416"/>
                    <a:pt x="128848" y="51735"/>
                  </a:cubicBezTo>
                  <a:cubicBezTo>
                    <a:pt x="119671" y="24053"/>
                    <a:pt x="114373" y="922"/>
                    <a:pt x="117022" y="27"/>
                  </a:cubicBezTo>
                  <a:lnTo>
                    <a:pt x="117022" y="27"/>
                  </a:lnTo>
                  <a:close/>
                  <a:moveTo>
                    <a:pt x="250395" y="150375"/>
                  </a:moveTo>
                  <a:cubicBezTo>
                    <a:pt x="249500" y="147689"/>
                    <a:pt x="271213" y="138101"/>
                    <a:pt x="298895" y="128886"/>
                  </a:cubicBezTo>
                  <a:cubicBezTo>
                    <a:pt x="326577" y="119671"/>
                    <a:pt x="349745" y="114373"/>
                    <a:pt x="350603" y="117059"/>
                  </a:cubicBezTo>
                  <a:cubicBezTo>
                    <a:pt x="351498" y="119746"/>
                    <a:pt x="329785" y="129371"/>
                    <a:pt x="302103" y="138548"/>
                  </a:cubicBezTo>
                  <a:cubicBezTo>
                    <a:pt x="274458" y="147726"/>
                    <a:pt x="251291" y="153024"/>
                    <a:pt x="250395" y="150375"/>
                  </a:cubicBezTo>
                  <a:close/>
                </a:path>
              </a:pathLst>
            </a:custGeom>
            <a:solidFill>
              <a:srgbClr val="FCFBF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557" name="Google Shape;3557;p39"/>
            <p:cNvGrpSpPr/>
            <p:nvPr/>
          </p:nvGrpSpPr>
          <p:grpSpPr>
            <a:xfrm>
              <a:off x="5021672" y="1396324"/>
              <a:ext cx="132497" cy="132506"/>
              <a:chOff x="5021672" y="1396324"/>
              <a:chExt cx="132497" cy="132506"/>
            </a:xfrm>
          </p:grpSpPr>
          <p:sp>
            <p:nvSpPr>
              <p:cNvPr id="3558" name="Google Shape;3558;p39"/>
              <p:cNvSpPr/>
              <p:nvPr/>
            </p:nvSpPr>
            <p:spPr>
              <a:xfrm>
                <a:off x="5027284" y="1401969"/>
                <a:ext cx="121274" cy="121292"/>
              </a:xfrm>
              <a:custGeom>
                <a:rect b="b" l="l" r="r" t="t"/>
                <a:pathLst>
                  <a:path extrusionOk="0" h="121292" w="121274">
                    <a:moveTo>
                      <a:pt x="41499" y="3113"/>
                    </a:moveTo>
                    <a:cubicBezTo>
                      <a:pt x="73285" y="-7445"/>
                      <a:pt x="107570" y="9717"/>
                      <a:pt x="118165" y="41502"/>
                    </a:cubicBezTo>
                    <a:cubicBezTo>
                      <a:pt x="128723" y="73251"/>
                      <a:pt x="111525" y="107573"/>
                      <a:pt x="79776" y="118169"/>
                    </a:cubicBezTo>
                    <a:cubicBezTo>
                      <a:pt x="48028" y="128764"/>
                      <a:pt x="13705" y="111528"/>
                      <a:pt x="3110" y="79779"/>
                    </a:cubicBezTo>
                    <a:cubicBezTo>
                      <a:pt x="-7448" y="47994"/>
                      <a:pt x="9750" y="13671"/>
                      <a:pt x="41499" y="3113"/>
                    </a:cubicBezTo>
                    <a:close/>
                  </a:path>
                </a:pathLst>
              </a:custGeom>
              <a:solidFill>
                <a:srgbClr val="FCF2C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59" name="Google Shape;3559;p39"/>
              <p:cNvSpPr/>
              <p:nvPr/>
            </p:nvSpPr>
            <p:spPr>
              <a:xfrm>
                <a:off x="5021672" y="1396324"/>
                <a:ext cx="132497" cy="132506"/>
              </a:xfrm>
              <a:custGeom>
                <a:rect b="b" l="l" r="r" t="t"/>
                <a:pathLst>
                  <a:path extrusionOk="0" h="132506" w="132497">
                    <a:moveTo>
                      <a:pt x="66174" y="132506"/>
                    </a:moveTo>
                    <a:cubicBezTo>
                      <a:pt x="56027" y="132506"/>
                      <a:pt x="45916" y="130156"/>
                      <a:pt x="36589" y="125455"/>
                    </a:cubicBezTo>
                    <a:cubicBezTo>
                      <a:pt x="20771" y="117546"/>
                      <a:pt x="8982" y="103929"/>
                      <a:pt x="3423" y="87141"/>
                    </a:cubicBezTo>
                    <a:cubicBezTo>
                      <a:pt x="-2173" y="70352"/>
                      <a:pt x="-867" y="52408"/>
                      <a:pt x="7042" y="36589"/>
                    </a:cubicBezTo>
                    <a:cubicBezTo>
                      <a:pt x="14951" y="20771"/>
                      <a:pt x="28568" y="8982"/>
                      <a:pt x="45356" y="3423"/>
                    </a:cubicBezTo>
                    <a:cubicBezTo>
                      <a:pt x="62145" y="-2173"/>
                      <a:pt x="80090" y="-867"/>
                      <a:pt x="95908" y="7042"/>
                    </a:cubicBezTo>
                    <a:cubicBezTo>
                      <a:pt x="111726" y="14951"/>
                      <a:pt x="123515" y="28568"/>
                      <a:pt x="129074" y="45356"/>
                    </a:cubicBezTo>
                    <a:cubicBezTo>
                      <a:pt x="134670" y="62145"/>
                      <a:pt x="133364" y="80089"/>
                      <a:pt x="125455" y="95908"/>
                    </a:cubicBezTo>
                    <a:cubicBezTo>
                      <a:pt x="117546" y="111726"/>
                      <a:pt x="103929" y="123515"/>
                      <a:pt x="87141" y="129074"/>
                    </a:cubicBezTo>
                    <a:cubicBezTo>
                      <a:pt x="80276" y="131387"/>
                      <a:pt x="73225" y="132506"/>
                      <a:pt x="66174" y="132506"/>
                    </a:cubicBezTo>
                    <a:close/>
                    <a:moveTo>
                      <a:pt x="66323" y="11220"/>
                    </a:moveTo>
                    <a:cubicBezTo>
                      <a:pt x="60466" y="11220"/>
                      <a:pt x="54609" y="12153"/>
                      <a:pt x="48901" y="14056"/>
                    </a:cubicBezTo>
                    <a:lnTo>
                      <a:pt x="48901" y="14056"/>
                    </a:lnTo>
                    <a:cubicBezTo>
                      <a:pt x="34948" y="18682"/>
                      <a:pt x="23644" y="28494"/>
                      <a:pt x="17078" y="41626"/>
                    </a:cubicBezTo>
                    <a:cubicBezTo>
                      <a:pt x="10512" y="54758"/>
                      <a:pt x="9430" y="69681"/>
                      <a:pt x="14056" y="83634"/>
                    </a:cubicBezTo>
                    <a:cubicBezTo>
                      <a:pt x="18682" y="97587"/>
                      <a:pt x="28494" y="108891"/>
                      <a:pt x="41626" y="115457"/>
                    </a:cubicBezTo>
                    <a:cubicBezTo>
                      <a:pt x="54758" y="122023"/>
                      <a:pt x="69681" y="123105"/>
                      <a:pt x="83634" y="118479"/>
                    </a:cubicBezTo>
                    <a:cubicBezTo>
                      <a:pt x="97586" y="113853"/>
                      <a:pt x="108891" y="104041"/>
                      <a:pt x="115457" y="90909"/>
                    </a:cubicBezTo>
                    <a:cubicBezTo>
                      <a:pt x="122023" y="77776"/>
                      <a:pt x="123105" y="62854"/>
                      <a:pt x="118479" y="48901"/>
                    </a:cubicBezTo>
                    <a:cubicBezTo>
                      <a:pt x="113853" y="34948"/>
                      <a:pt x="104041" y="23644"/>
                      <a:pt x="90909" y="17078"/>
                    </a:cubicBezTo>
                    <a:cubicBezTo>
                      <a:pt x="83112" y="13198"/>
                      <a:pt x="74754" y="11220"/>
                      <a:pt x="66323" y="11220"/>
                    </a:cubicBezTo>
                    <a:close/>
                    <a:moveTo>
                      <a:pt x="47110" y="8758"/>
                    </a:moveTo>
                    <a:lnTo>
                      <a:pt x="47110" y="8758"/>
                    </a:lnTo>
                    <a:lnTo>
                      <a:pt x="47110" y="8758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560" name="Google Shape;3560;p39"/>
            <p:cNvGrpSpPr/>
            <p:nvPr/>
          </p:nvGrpSpPr>
          <p:grpSpPr>
            <a:xfrm>
              <a:off x="5431966" y="1207751"/>
              <a:ext cx="407261" cy="407258"/>
              <a:chOff x="5431966" y="1207751"/>
              <a:chExt cx="407261" cy="407258"/>
            </a:xfrm>
          </p:grpSpPr>
          <p:sp>
            <p:nvSpPr>
              <p:cNvPr id="3561" name="Google Shape;3561;p39"/>
              <p:cNvSpPr/>
              <p:nvPr/>
            </p:nvSpPr>
            <p:spPr>
              <a:xfrm>
                <a:off x="5437549" y="1213382"/>
                <a:ext cx="396010" cy="396009"/>
              </a:xfrm>
              <a:custGeom>
                <a:rect b="b" l="l" r="r" t="t"/>
                <a:pathLst>
                  <a:path extrusionOk="0" h="396009" w="396010">
                    <a:moveTo>
                      <a:pt x="351" y="159653"/>
                    </a:moveTo>
                    <a:cubicBezTo>
                      <a:pt x="4530" y="138127"/>
                      <a:pt x="44896" y="127830"/>
                      <a:pt x="90486" y="136672"/>
                    </a:cubicBezTo>
                    <a:cubicBezTo>
                      <a:pt x="99402" y="138388"/>
                      <a:pt x="107871" y="140738"/>
                      <a:pt x="115668" y="143536"/>
                    </a:cubicBezTo>
                    <a:cubicBezTo>
                      <a:pt x="110035" y="137455"/>
                      <a:pt x="104588" y="130591"/>
                      <a:pt x="99477" y="123055"/>
                    </a:cubicBezTo>
                    <a:cubicBezTo>
                      <a:pt x="73511" y="84554"/>
                      <a:pt x="67169" y="43404"/>
                      <a:pt x="85337" y="31130"/>
                    </a:cubicBezTo>
                    <a:cubicBezTo>
                      <a:pt x="103506" y="18856"/>
                      <a:pt x="139321" y="40121"/>
                      <a:pt x="165324" y="78622"/>
                    </a:cubicBezTo>
                    <a:cubicBezTo>
                      <a:pt x="170398" y="86158"/>
                      <a:pt x="174725" y="93806"/>
                      <a:pt x="178270" y="101267"/>
                    </a:cubicBezTo>
                    <a:cubicBezTo>
                      <a:pt x="178605" y="92985"/>
                      <a:pt x="179575" y="84255"/>
                      <a:pt x="181329" y="75339"/>
                    </a:cubicBezTo>
                    <a:cubicBezTo>
                      <a:pt x="190170" y="29749"/>
                      <a:pt x="214830" y="-3827"/>
                      <a:pt x="236357" y="351"/>
                    </a:cubicBezTo>
                    <a:cubicBezTo>
                      <a:pt x="257883" y="4530"/>
                      <a:pt x="268180" y="44896"/>
                      <a:pt x="259338" y="90486"/>
                    </a:cubicBezTo>
                    <a:cubicBezTo>
                      <a:pt x="257622" y="99402"/>
                      <a:pt x="255272" y="107871"/>
                      <a:pt x="252474" y="115668"/>
                    </a:cubicBezTo>
                    <a:cubicBezTo>
                      <a:pt x="258555" y="110034"/>
                      <a:pt x="265419" y="104588"/>
                      <a:pt x="272955" y="99514"/>
                    </a:cubicBezTo>
                    <a:cubicBezTo>
                      <a:pt x="311456" y="73511"/>
                      <a:pt x="352606" y="67206"/>
                      <a:pt x="364880" y="85374"/>
                    </a:cubicBezTo>
                    <a:cubicBezTo>
                      <a:pt x="377154" y="103543"/>
                      <a:pt x="355889" y="139358"/>
                      <a:pt x="317388" y="165361"/>
                    </a:cubicBezTo>
                    <a:cubicBezTo>
                      <a:pt x="309852" y="170435"/>
                      <a:pt x="302242" y="174763"/>
                      <a:pt x="294743" y="178307"/>
                    </a:cubicBezTo>
                    <a:cubicBezTo>
                      <a:pt x="303025" y="178643"/>
                      <a:pt x="311755" y="179650"/>
                      <a:pt x="320671" y="181366"/>
                    </a:cubicBezTo>
                    <a:cubicBezTo>
                      <a:pt x="366261" y="190208"/>
                      <a:pt x="399837" y="214868"/>
                      <a:pt x="395659" y="236394"/>
                    </a:cubicBezTo>
                    <a:cubicBezTo>
                      <a:pt x="391480" y="257920"/>
                      <a:pt x="351114" y="268217"/>
                      <a:pt x="305525" y="259375"/>
                    </a:cubicBezTo>
                    <a:cubicBezTo>
                      <a:pt x="296608" y="257659"/>
                      <a:pt x="288139" y="255309"/>
                      <a:pt x="280342" y="252511"/>
                    </a:cubicBezTo>
                    <a:cubicBezTo>
                      <a:pt x="285976" y="258592"/>
                      <a:pt x="291422" y="265456"/>
                      <a:pt x="296496" y="272993"/>
                    </a:cubicBezTo>
                    <a:cubicBezTo>
                      <a:pt x="322462" y="311493"/>
                      <a:pt x="328804" y="352643"/>
                      <a:pt x="310636" y="364917"/>
                    </a:cubicBezTo>
                    <a:cubicBezTo>
                      <a:pt x="292467" y="377192"/>
                      <a:pt x="256652" y="355926"/>
                      <a:pt x="230649" y="317425"/>
                    </a:cubicBezTo>
                    <a:cubicBezTo>
                      <a:pt x="225575" y="309889"/>
                      <a:pt x="221248" y="302279"/>
                      <a:pt x="217703" y="294743"/>
                    </a:cubicBezTo>
                    <a:cubicBezTo>
                      <a:pt x="217368" y="303025"/>
                      <a:pt x="216398" y="311755"/>
                      <a:pt x="214644" y="320671"/>
                    </a:cubicBezTo>
                    <a:cubicBezTo>
                      <a:pt x="205802" y="366261"/>
                      <a:pt x="181142" y="399837"/>
                      <a:pt x="159616" y="395659"/>
                    </a:cubicBezTo>
                    <a:cubicBezTo>
                      <a:pt x="138090" y="391480"/>
                      <a:pt x="127793" y="351114"/>
                      <a:pt x="136672" y="305524"/>
                    </a:cubicBezTo>
                    <a:cubicBezTo>
                      <a:pt x="138388" y="296608"/>
                      <a:pt x="140738" y="288139"/>
                      <a:pt x="143536" y="280342"/>
                    </a:cubicBezTo>
                    <a:cubicBezTo>
                      <a:pt x="137455" y="285975"/>
                      <a:pt x="130591" y="291422"/>
                      <a:pt x="123055" y="296533"/>
                    </a:cubicBezTo>
                    <a:cubicBezTo>
                      <a:pt x="84554" y="322499"/>
                      <a:pt x="43404" y="328841"/>
                      <a:pt x="31130" y="310673"/>
                    </a:cubicBezTo>
                    <a:cubicBezTo>
                      <a:pt x="18856" y="292504"/>
                      <a:pt x="40121" y="256689"/>
                      <a:pt x="78622" y="230686"/>
                    </a:cubicBezTo>
                    <a:cubicBezTo>
                      <a:pt x="86158" y="225612"/>
                      <a:pt x="93769" y="221285"/>
                      <a:pt x="101268" y="217741"/>
                    </a:cubicBezTo>
                    <a:cubicBezTo>
                      <a:pt x="92985" y="217405"/>
                      <a:pt x="84255" y="216435"/>
                      <a:pt x="75339" y="214681"/>
                    </a:cubicBezTo>
                    <a:cubicBezTo>
                      <a:pt x="29749" y="205802"/>
                      <a:pt x="-3827" y="181179"/>
                      <a:pt x="351" y="159653"/>
                    </a:cubicBezTo>
                    <a:lnTo>
                      <a:pt x="351" y="159653"/>
                    </a:lnTo>
                    <a:close/>
                    <a:moveTo>
                      <a:pt x="160698" y="173345"/>
                    </a:moveTo>
                    <a:cubicBezTo>
                      <a:pt x="164876" y="179426"/>
                      <a:pt x="166667" y="185694"/>
                      <a:pt x="165473" y="191700"/>
                    </a:cubicBezTo>
                    <a:cubicBezTo>
                      <a:pt x="164317" y="197706"/>
                      <a:pt x="160325" y="202855"/>
                      <a:pt x="154169" y="206959"/>
                    </a:cubicBezTo>
                    <a:cubicBezTo>
                      <a:pt x="161407" y="208302"/>
                      <a:pt x="167115" y="211473"/>
                      <a:pt x="170547" y="216547"/>
                    </a:cubicBezTo>
                    <a:cubicBezTo>
                      <a:pt x="173979" y="221620"/>
                      <a:pt x="174800" y="228075"/>
                      <a:pt x="173345" y="235312"/>
                    </a:cubicBezTo>
                    <a:cubicBezTo>
                      <a:pt x="179426" y="231134"/>
                      <a:pt x="185694" y="229380"/>
                      <a:pt x="191700" y="230537"/>
                    </a:cubicBezTo>
                    <a:cubicBezTo>
                      <a:pt x="197707" y="231693"/>
                      <a:pt x="202855" y="235685"/>
                      <a:pt x="206959" y="241841"/>
                    </a:cubicBezTo>
                    <a:cubicBezTo>
                      <a:pt x="208302" y="234603"/>
                      <a:pt x="211473" y="228895"/>
                      <a:pt x="216584" y="225463"/>
                    </a:cubicBezTo>
                    <a:cubicBezTo>
                      <a:pt x="221658" y="222031"/>
                      <a:pt x="228112" y="221210"/>
                      <a:pt x="235349" y="222665"/>
                    </a:cubicBezTo>
                    <a:cubicBezTo>
                      <a:pt x="231171" y="216584"/>
                      <a:pt x="229418" y="210316"/>
                      <a:pt x="230574" y="204310"/>
                    </a:cubicBezTo>
                    <a:cubicBezTo>
                      <a:pt x="231731" y="198303"/>
                      <a:pt x="235722" y="193155"/>
                      <a:pt x="241878" y="189051"/>
                    </a:cubicBezTo>
                    <a:cubicBezTo>
                      <a:pt x="234641" y="187708"/>
                      <a:pt x="228933" y="184537"/>
                      <a:pt x="225500" y="179426"/>
                    </a:cubicBezTo>
                    <a:cubicBezTo>
                      <a:pt x="222068" y="174352"/>
                      <a:pt x="221248" y="167898"/>
                      <a:pt x="222702" y="160660"/>
                    </a:cubicBezTo>
                    <a:cubicBezTo>
                      <a:pt x="216621" y="164839"/>
                      <a:pt x="210354" y="166592"/>
                      <a:pt x="204347" y="165436"/>
                    </a:cubicBezTo>
                    <a:cubicBezTo>
                      <a:pt x="198341" y="164279"/>
                      <a:pt x="193193" y="160287"/>
                      <a:pt x="189088" y="154132"/>
                    </a:cubicBezTo>
                    <a:cubicBezTo>
                      <a:pt x="187745" y="161369"/>
                      <a:pt x="184574" y="167077"/>
                      <a:pt x="179463" y="170510"/>
                    </a:cubicBezTo>
                    <a:cubicBezTo>
                      <a:pt x="174390" y="173979"/>
                      <a:pt x="167936" y="174800"/>
                      <a:pt x="160698" y="17334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62" name="Google Shape;3562;p39"/>
              <p:cNvSpPr/>
              <p:nvPr/>
            </p:nvSpPr>
            <p:spPr>
              <a:xfrm>
                <a:off x="5431966" y="1207751"/>
                <a:ext cx="407261" cy="407258"/>
              </a:xfrm>
              <a:custGeom>
                <a:rect b="b" l="l" r="r" t="t"/>
                <a:pathLst>
                  <a:path extrusionOk="0" h="407258" w="407261">
                    <a:moveTo>
                      <a:pt x="168855" y="407259"/>
                    </a:moveTo>
                    <a:cubicBezTo>
                      <a:pt x="167288" y="407259"/>
                      <a:pt x="165721" y="407110"/>
                      <a:pt x="164191" y="406811"/>
                    </a:cubicBezTo>
                    <a:cubicBezTo>
                      <a:pt x="151544" y="404349"/>
                      <a:pt x="141844" y="392411"/>
                      <a:pt x="136957" y="373160"/>
                    </a:cubicBezTo>
                    <a:cubicBezTo>
                      <a:pt x="132406" y="355364"/>
                      <a:pt x="132368" y="332980"/>
                      <a:pt x="136808" y="310111"/>
                    </a:cubicBezTo>
                    <a:cubicBezTo>
                      <a:pt x="137330" y="307387"/>
                      <a:pt x="137927" y="304701"/>
                      <a:pt x="138561" y="302015"/>
                    </a:cubicBezTo>
                    <a:cubicBezTo>
                      <a:pt x="136360" y="303657"/>
                      <a:pt x="134084" y="305261"/>
                      <a:pt x="131809" y="306790"/>
                    </a:cubicBezTo>
                    <a:cubicBezTo>
                      <a:pt x="112521" y="319811"/>
                      <a:pt x="91890" y="328503"/>
                      <a:pt x="73721" y="331301"/>
                    </a:cubicBezTo>
                    <a:cubicBezTo>
                      <a:pt x="54098" y="334323"/>
                      <a:pt x="39324" y="330107"/>
                      <a:pt x="32086" y="319400"/>
                    </a:cubicBezTo>
                    <a:cubicBezTo>
                      <a:pt x="24886" y="308730"/>
                      <a:pt x="26490" y="293435"/>
                      <a:pt x="36600" y="276348"/>
                    </a:cubicBezTo>
                    <a:cubicBezTo>
                      <a:pt x="46002" y="260530"/>
                      <a:pt x="61783" y="244674"/>
                      <a:pt x="81071" y="231654"/>
                    </a:cubicBezTo>
                    <a:cubicBezTo>
                      <a:pt x="83384" y="230087"/>
                      <a:pt x="85697" y="228595"/>
                      <a:pt x="88047" y="227177"/>
                    </a:cubicBezTo>
                    <a:cubicBezTo>
                      <a:pt x="85324" y="226767"/>
                      <a:pt x="82601" y="226319"/>
                      <a:pt x="79877" y="225797"/>
                    </a:cubicBezTo>
                    <a:cubicBezTo>
                      <a:pt x="30482" y="216209"/>
                      <a:pt x="-4400" y="189161"/>
                      <a:pt x="450" y="164202"/>
                    </a:cubicBezTo>
                    <a:cubicBezTo>
                      <a:pt x="450" y="164202"/>
                      <a:pt x="450" y="164202"/>
                      <a:pt x="450" y="164202"/>
                    </a:cubicBezTo>
                    <a:cubicBezTo>
                      <a:pt x="5300" y="139244"/>
                      <a:pt x="47756" y="127231"/>
                      <a:pt x="97150" y="136819"/>
                    </a:cubicBezTo>
                    <a:cubicBezTo>
                      <a:pt x="99874" y="137341"/>
                      <a:pt x="102560" y="137938"/>
                      <a:pt x="105246" y="138572"/>
                    </a:cubicBezTo>
                    <a:cubicBezTo>
                      <a:pt x="103605" y="136371"/>
                      <a:pt x="102000" y="134095"/>
                      <a:pt x="100470" y="131820"/>
                    </a:cubicBezTo>
                    <a:cubicBezTo>
                      <a:pt x="72341" y="90110"/>
                      <a:pt x="66782" y="46349"/>
                      <a:pt x="87861" y="32097"/>
                    </a:cubicBezTo>
                    <a:cubicBezTo>
                      <a:pt x="108939" y="17883"/>
                      <a:pt x="147478" y="39410"/>
                      <a:pt x="175607" y="81082"/>
                    </a:cubicBezTo>
                    <a:cubicBezTo>
                      <a:pt x="177174" y="83395"/>
                      <a:pt x="178667" y="85708"/>
                      <a:pt x="180084" y="88058"/>
                    </a:cubicBezTo>
                    <a:cubicBezTo>
                      <a:pt x="180495" y="85335"/>
                      <a:pt x="180942" y="82611"/>
                      <a:pt x="181465" y="79888"/>
                    </a:cubicBezTo>
                    <a:cubicBezTo>
                      <a:pt x="185904" y="57056"/>
                      <a:pt x="194335" y="36276"/>
                      <a:pt x="205192" y="21465"/>
                    </a:cubicBezTo>
                    <a:cubicBezTo>
                      <a:pt x="216944" y="5460"/>
                      <a:pt x="230374" y="-2001"/>
                      <a:pt x="243059" y="461"/>
                    </a:cubicBezTo>
                    <a:cubicBezTo>
                      <a:pt x="268017" y="5311"/>
                      <a:pt x="280030" y="47766"/>
                      <a:pt x="270442" y="97161"/>
                    </a:cubicBezTo>
                    <a:cubicBezTo>
                      <a:pt x="269920" y="99885"/>
                      <a:pt x="269323" y="102608"/>
                      <a:pt x="268689" y="105257"/>
                    </a:cubicBezTo>
                    <a:cubicBezTo>
                      <a:pt x="270890" y="103615"/>
                      <a:pt x="273166" y="102011"/>
                      <a:pt x="275441" y="100482"/>
                    </a:cubicBezTo>
                    <a:cubicBezTo>
                      <a:pt x="294729" y="87461"/>
                      <a:pt x="315360" y="78769"/>
                      <a:pt x="333529" y="75971"/>
                    </a:cubicBezTo>
                    <a:cubicBezTo>
                      <a:pt x="353153" y="72949"/>
                      <a:pt x="367926" y="77165"/>
                      <a:pt x="375163" y="87872"/>
                    </a:cubicBezTo>
                    <a:cubicBezTo>
                      <a:pt x="389378" y="108950"/>
                      <a:pt x="367851" y="147489"/>
                      <a:pt x="326179" y="175618"/>
                    </a:cubicBezTo>
                    <a:cubicBezTo>
                      <a:pt x="323866" y="177185"/>
                      <a:pt x="321553" y="178677"/>
                      <a:pt x="319203" y="180095"/>
                    </a:cubicBezTo>
                    <a:cubicBezTo>
                      <a:pt x="321926" y="180505"/>
                      <a:pt x="324650" y="180953"/>
                      <a:pt x="327373" y="181476"/>
                    </a:cubicBezTo>
                    <a:cubicBezTo>
                      <a:pt x="350205" y="185915"/>
                      <a:pt x="370948" y="194347"/>
                      <a:pt x="385796" y="205203"/>
                    </a:cubicBezTo>
                    <a:cubicBezTo>
                      <a:pt x="401801" y="216955"/>
                      <a:pt x="409262" y="230385"/>
                      <a:pt x="406800" y="243032"/>
                    </a:cubicBezTo>
                    <a:cubicBezTo>
                      <a:pt x="401950" y="267954"/>
                      <a:pt x="359495" y="280004"/>
                      <a:pt x="310100" y="270416"/>
                    </a:cubicBezTo>
                    <a:cubicBezTo>
                      <a:pt x="307377" y="269894"/>
                      <a:pt x="304691" y="269297"/>
                      <a:pt x="302004" y="268662"/>
                    </a:cubicBezTo>
                    <a:cubicBezTo>
                      <a:pt x="303646" y="270864"/>
                      <a:pt x="305250" y="273139"/>
                      <a:pt x="306780" y="275415"/>
                    </a:cubicBezTo>
                    <a:cubicBezTo>
                      <a:pt x="334909" y="317087"/>
                      <a:pt x="340468" y="360886"/>
                      <a:pt x="319389" y="375100"/>
                    </a:cubicBezTo>
                    <a:cubicBezTo>
                      <a:pt x="298311" y="389314"/>
                      <a:pt x="259772" y="367788"/>
                      <a:pt x="231643" y="326116"/>
                    </a:cubicBezTo>
                    <a:cubicBezTo>
                      <a:pt x="230076" y="323803"/>
                      <a:pt x="228584" y="321490"/>
                      <a:pt x="227166" y="319139"/>
                    </a:cubicBezTo>
                    <a:cubicBezTo>
                      <a:pt x="226756" y="321863"/>
                      <a:pt x="226308" y="324586"/>
                      <a:pt x="225786" y="327309"/>
                    </a:cubicBezTo>
                    <a:cubicBezTo>
                      <a:pt x="216757" y="373682"/>
                      <a:pt x="192395" y="407259"/>
                      <a:pt x="168855" y="407259"/>
                    </a:cubicBezTo>
                    <a:close/>
                    <a:moveTo>
                      <a:pt x="149156" y="280377"/>
                    </a:moveTo>
                    <a:cubicBezTo>
                      <a:pt x="150239" y="280377"/>
                      <a:pt x="151283" y="280675"/>
                      <a:pt x="152253" y="281310"/>
                    </a:cubicBezTo>
                    <a:cubicBezTo>
                      <a:pt x="154417" y="282727"/>
                      <a:pt x="155312" y="285451"/>
                      <a:pt x="154417" y="287876"/>
                    </a:cubicBezTo>
                    <a:cubicBezTo>
                      <a:pt x="151656" y="295598"/>
                      <a:pt x="149418" y="303806"/>
                      <a:pt x="147776" y="312237"/>
                    </a:cubicBezTo>
                    <a:cubicBezTo>
                      <a:pt x="143635" y="333502"/>
                      <a:pt x="143672" y="354133"/>
                      <a:pt x="147776" y="370399"/>
                    </a:cubicBezTo>
                    <a:cubicBezTo>
                      <a:pt x="151507" y="384986"/>
                      <a:pt x="158260" y="394276"/>
                      <a:pt x="166280" y="395806"/>
                    </a:cubicBezTo>
                    <a:cubicBezTo>
                      <a:pt x="182472" y="398939"/>
                      <a:pt x="205789" y="371332"/>
                      <a:pt x="214742" y="325220"/>
                    </a:cubicBezTo>
                    <a:cubicBezTo>
                      <a:pt x="216384" y="316789"/>
                      <a:pt x="217392" y="308320"/>
                      <a:pt x="217690" y="300150"/>
                    </a:cubicBezTo>
                    <a:cubicBezTo>
                      <a:pt x="217802" y="297576"/>
                      <a:pt x="219630" y="295412"/>
                      <a:pt x="222167" y="294889"/>
                    </a:cubicBezTo>
                    <a:cubicBezTo>
                      <a:pt x="224704" y="294367"/>
                      <a:pt x="227241" y="295636"/>
                      <a:pt x="228360" y="297986"/>
                    </a:cubicBezTo>
                    <a:cubicBezTo>
                      <a:pt x="231867" y="305410"/>
                      <a:pt x="236082" y="312797"/>
                      <a:pt x="240895" y="319923"/>
                    </a:cubicBezTo>
                    <a:cubicBezTo>
                      <a:pt x="267159" y="358834"/>
                      <a:pt x="299430" y="375137"/>
                      <a:pt x="313085" y="365922"/>
                    </a:cubicBezTo>
                    <a:cubicBezTo>
                      <a:pt x="326739" y="356708"/>
                      <a:pt x="323717" y="320669"/>
                      <a:pt x="297453" y="281757"/>
                    </a:cubicBezTo>
                    <a:cubicBezTo>
                      <a:pt x="292640" y="274632"/>
                      <a:pt x="287380" y="267954"/>
                      <a:pt x="281821" y="261947"/>
                    </a:cubicBezTo>
                    <a:cubicBezTo>
                      <a:pt x="280067" y="260045"/>
                      <a:pt x="279844" y="257209"/>
                      <a:pt x="281261" y="255045"/>
                    </a:cubicBezTo>
                    <a:cubicBezTo>
                      <a:pt x="282679" y="252882"/>
                      <a:pt x="285403" y="251986"/>
                      <a:pt x="287828" y="252882"/>
                    </a:cubicBezTo>
                    <a:cubicBezTo>
                      <a:pt x="295550" y="255642"/>
                      <a:pt x="303758" y="257881"/>
                      <a:pt x="312189" y="259522"/>
                    </a:cubicBezTo>
                    <a:cubicBezTo>
                      <a:pt x="358264" y="268476"/>
                      <a:pt x="392623" y="257172"/>
                      <a:pt x="395757" y="240981"/>
                    </a:cubicBezTo>
                    <a:cubicBezTo>
                      <a:pt x="397324" y="232922"/>
                      <a:pt x="391243" y="223185"/>
                      <a:pt x="379118" y="214306"/>
                    </a:cubicBezTo>
                    <a:cubicBezTo>
                      <a:pt x="365613" y="204382"/>
                      <a:pt x="346474" y="196660"/>
                      <a:pt x="325210" y="192518"/>
                    </a:cubicBezTo>
                    <a:cubicBezTo>
                      <a:pt x="316741" y="190877"/>
                      <a:pt x="308309" y="189870"/>
                      <a:pt x="300139" y="189571"/>
                    </a:cubicBezTo>
                    <a:cubicBezTo>
                      <a:pt x="297565" y="189459"/>
                      <a:pt x="295401" y="187631"/>
                      <a:pt x="294879" y="185094"/>
                    </a:cubicBezTo>
                    <a:cubicBezTo>
                      <a:pt x="294356" y="182557"/>
                      <a:pt x="295625" y="180020"/>
                      <a:pt x="297975" y="178901"/>
                    </a:cubicBezTo>
                    <a:cubicBezTo>
                      <a:pt x="305399" y="175394"/>
                      <a:pt x="312749" y="171179"/>
                      <a:pt x="319912" y="166366"/>
                    </a:cubicBezTo>
                    <a:cubicBezTo>
                      <a:pt x="358823" y="140102"/>
                      <a:pt x="375127" y="107831"/>
                      <a:pt x="365911" y="94139"/>
                    </a:cubicBezTo>
                    <a:cubicBezTo>
                      <a:pt x="361323" y="87349"/>
                      <a:pt x="350168" y="84775"/>
                      <a:pt x="335282" y="87051"/>
                    </a:cubicBezTo>
                    <a:cubicBezTo>
                      <a:pt x="318718" y="89588"/>
                      <a:pt x="299691" y="97683"/>
                      <a:pt x="281747" y="109771"/>
                    </a:cubicBezTo>
                    <a:cubicBezTo>
                      <a:pt x="274621" y="114584"/>
                      <a:pt x="267943" y="119844"/>
                      <a:pt x="261936" y="125403"/>
                    </a:cubicBezTo>
                    <a:cubicBezTo>
                      <a:pt x="260033" y="127156"/>
                      <a:pt x="257198" y="127380"/>
                      <a:pt x="255034" y="125962"/>
                    </a:cubicBezTo>
                    <a:cubicBezTo>
                      <a:pt x="252871" y="124545"/>
                      <a:pt x="251975" y="121821"/>
                      <a:pt x="252871" y="119396"/>
                    </a:cubicBezTo>
                    <a:cubicBezTo>
                      <a:pt x="255631" y="111711"/>
                      <a:pt x="257870" y="103503"/>
                      <a:pt x="259511" y="95035"/>
                    </a:cubicBezTo>
                    <a:cubicBezTo>
                      <a:pt x="268465" y="48923"/>
                      <a:pt x="257161" y="14600"/>
                      <a:pt x="240969" y="11466"/>
                    </a:cubicBezTo>
                    <a:cubicBezTo>
                      <a:pt x="232948" y="9900"/>
                      <a:pt x="223174" y="15981"/>
                      <a:pt x="214295" y="28106"/>
                    </a:cubicBezTo>
                    <a:cubicBezTo>
                      <a:pt x="204371" y="41611"/>
                      <a:pt x="196649" y="60749"/>
                      <a:pt x="192507" y="82014"/>
                    </a:cubicBezTo>
                    <a:cubicBezTo>
                      <a:pt x="190866" y="90446"/>
                      <a:pt x="189896" y="98877"/>
                      <a:pt x="189560" y="107085"/>
                    </a:cubicBezTo>
                    <a:cubicBezTo>
                      <a:pt x="189448" y="109659"/>
                      <a:pt x="187620" y="111823"/>
                      <a:pt x="185083" y="112345"/>
                    </a:cubicBezTo>
                    <a:cubicBezTo>
                      <a:pt x="182546" y="112867"/>
                      <a:pt x="180010" y="111599"/>
                      <a:pt x="178890" y="109249"/>
                    </a:cubicBezTo>
                    <a:cubicBezTo>
                      <a:pt x="175384" y="101825"/>
                      <a:pt x="171168" y="94438"/>
                      <a:pt x="166355" y="87312"/>
                    </a:cubicBezTo>
                    <a:cubicBezTo>
                      <a:pt x="140091" y="48401"/>
                      <a:pt x="107820" y="32097"/>
                      <a:pt x="94166" y="41312"/>
                    </a:cubicBezTo>
                    <a:cubicBezTo>
                      <a:pt x="80511" y="50527"/>
                      <a:pt x="83533" y="86566"/>
                      <a:pt x="109797" y="125477"/>
                    </a:cubicBezTo>
                    <a:cubicBezTo>
                      <a:pt x="114610" y="132603"/>
                      <a:pt x="119870" y="139281"/>
                      <a:pt x="125429" y="145287"/>
                    </a:cubicBezTo>
                    <a:cubicBezTo>
                      <a:pt x="127182" y="147190"/>
                      <a:pt x="127407" y="150026"/>
                      <a:pt x="125989" y="152189"/>
                    </a:cubicBezTo>
                    <a:cubicBezTo>
                      <a:pt x="124571" y="154353"/>
                      <a:pt x="121848" y="155249"/>
                      <a:pt x="119423" y="154353"/>
                    </a:cubicBezTo>
                    <a:cubicBezTo>
                      <a:pt x="111700" y="151592"/>
                      <a:pt x="103492" y="149354"/>
                      <a:pt x="95061" y="147713"/>
                    </a:cubicBezTo>
                    <a:cubicBezTo>
                      <a:pt x="48987" y="138759"/>
                      <a:pt x="14627" y="150063"/>
                      <a:pt x="11493" y="166254"/>
                    </a:cubicBezTo>
                    <a:lnTo>
                      <a:pt x="11493" y="166254"/>
                    </a:lnTo>
                    <a:cubicBezTo>
                      <a:pt x="8359" y="182446"/>
                      <a:pt x="35966" y="205763"/>
                      <a:pt x="82078" y="214716"/>
                    </a:cubicBezTo>
                    <a:cubicBezTo>
                      <a:pt x="90547" y="216358"/>
                      <a:pt x="98978" y="217365"/>
                      <a:pt x="107149" y="217664"/>
                    </a:cubicBezTo>
                    <a:cubicBezTo>
                      <a:pt x="109723" y="217775"/>
                      <a:pt x="111887" y="219604"/>
                      <a:pt x="112409" y="222140"/>
                    </a:cubicBezTo>
                    <a:cubicBezTo>
                      <a:pt x="112931" y="224677"/>
                      <a:pt x="111663" y="227214"/>
                      <a:pt x="109313" y="228333"/>
                    </a:cubicBezTo>
                    <a:cubicBezTo>
                      <a:pt x="101888" y="231840"/>
                      <a:pt x="94501" y="236056"/>
                      <a:pt x="87376" y="240869"/>
                    </a:cubicBezTo>
                    <a:cubicBezTo>
                      <a:pt x="69431" y="252994"/>
                      <a:pt x="54806" y="267581"/>
                      <a:pt x="46263" y="282019"/>
                    </a:cubicBezTo>
                    <a:cubicBezTo>
                      <a:pt x="38578" y="294964"/>
                      <a:pt x="36787" y="306305"/>
                      <a:pt x="41376" y="313095"/>
                    </a:cubicBezTo>
                    <a:cubicBezTo>
                      <a:pt x="45965" y="319885"/>
                      <a:pt x="57157" y="322497"/>
                      <a:pt x="72005" y="320184"/>
                    </a:cubicBezTo>
                    <a:cubicBezTo>
                      <a:pt x="88570" y="317647"/>
                      <a:pt x="107596" y="309551"/>
                      <a:pt x="125541" y="297464"/>
                    </a:cubicBezTo>
                    <a:cubicBezTo>
                      <a:pt x="132667" y="292651"/>
                      <a:pt x="139345" y="287391"/>
                      <a:pt x="145351" y="281832"/>
                    </a:cubicBezTo>
                    <a:cubicBezTo>
                      <a:pt x="146396" y="280899"/>
                      <a:pt x="147776" y="280377"/>
                      <a:pt x="149156" y="280377"/>
                    </a:cubicBezTo>
                    <a:close/>
                    <a:moveTo>
                      <a:pt x="212541" y="253068"/>
                    </a:moveTo>
                    <a:cubicBezTo>
                      <a:pt x="210676" y="253068"/>
                      <a:pt x="208923" y="252135"/>
                      <a:pt x="207878" y="250568"/>
                    </a:cubicBezTo>
                    <a:cubicBezTo>
                      <a:pt x="204520" y="245495"/>
                      <a:pt x="200566" y="242510"/>
                      <a:pt x="196238" y="241652"/>
                    </a:cubicBezTo>
                    <a:cubicBezTo>
                      <a:pt x="191873" y="240794"/>
                      <a:pt x="187135" y="242100"/>
                      <a:pt x="182099" y="245569"/>
                    </a:cubicBezTo>
                    <a:cubicBezTo>
                      <a:pt x="180233" y="246875"/>
                      <a:pt x="177734" y="246875"/>
                      <a:pt x="175869" y="245607"/>
                    </a:cubicBezTo>
                    <a:cubicBezTo>
                      <a:pt x="173966" y="244338"/>
                      <a:pt x="173033" y="242062"/>
                      <a:pt x="173481" y="239824"/>
                    </a:cubicBezTo>
                    <a:cubicBezTo>
                      <a:pt x="174674" y="233855"/>
                      <a:pt x="174041" y="228968"/>
                      <a:pt x="171541" y="225274"/>
                    </a:cubicBezTo>
                    <a:cubicBezTo>
                      <a:pt x="169041" y="221581"/>
                      <a:pt x="164751" y="219156"/>
                      <a:pt x="158782" y="218037"/>
                    </a:cubicBezTo>
                    <a:cubicBezTo>
                      <a:pt x="156543" y="217626"/>
                      <a:pt x="154790" y="215873"/>
                      <a:pt x="154342" y="213672"/>
                    </a:cubicBezTo>
                    <a:cubicBezTo>
                      <a:pt x="153895" y="211433"/>
                      <a:pt x="154827" y="209158"/>
                      <a:pt x="156730" y="207889"/>
                    </a:cubicBezTo>
                    <a:cubicBezTo>
                      <a:pt x="161804" y="204531"/>
                      <a:pt x="164788" y="200577"/>
                      <a:pt x="165646" y="196212"/>
                    </a:cubicBezTo>
                    <a:cubicBezTo>
                      <a:pt x="166504" y="191847"/>
                      <a:pt x="165161" y="187109"/>
                      <a:pt x="161729" y="182072"/>
                    </a:cubicBezTo>
                    <a:cubicBezTo>
                      <a:pt x="160461" y="180207"/>
                      <a:pt x="160423" y="177707"/>
                      <a:pt x="161692" y="175842"/>
                    </a:cubicBezTo>
                    <a:cubicBezTo>
                      <a:pt x="162960" y="173977"/>
                      <a:pt x="165236" y="173007"/>
                      <a:pt x="167474" y="173454"/>
                    </a:cubicBezTo>
                    <a:cubicBezTo>
                      <a:pt x="173444" y="174648"/>
                      <a:pt x="178331" y="174014"/>
                      <a:pt x="182024" y="171514"/>
                    </a:cubicBezTo>
                    <a:cubicBezTo>
                      <a:pt x="185718" y="169015"/>
                      <a:pt x="188142" y="164725"/>
                      <a:pt x="189262" y="158755"/>
                    </a:cubicBezTo>
                    <a:cubicBezTo>
                      <a:pt x="189672" y="156517"/>
                      <a:pt x="191425" y="154764"/>
                      <a:pt x="193627" y="154316"/>
                    </a:cubicBezTo>
                    <a:cubicBezTo>
                      <a:pt x="195865" y="153868"/>
                      <a:pt x="198141" y="154801"/>
                      <a:pt x="199409" y="156703"/>
                    </a:cubicBezTo>
                    <a:cubicBezTo>
                      <a:pt x="202767" y="161777"/>
                      <a:pt x="206684" y="164762"/>
                      <a:pt x="211049" y="165620"/>
                    </a:cubicBezTo>
                    <a:cubicBezTo>
                      <a:pt x="215414" y="166478"/>
                      <a:pt x="220152" y="165172"/>
                      <a:pt x="225189" y="161703"/>
                    </a:cubicBezTo>
                    <a:cubicBezTo>
                      <a:pt x="227054" y="160397"/>
                      <a:pt x="229554" y="160397"/>
                      <a:pt x="231419" y="161665"/>
                    </a:cubicBezTo>
                    <a:cubicBezTo>
                      <a:pt x="233322" y="162934"/>
                      <a:pt x="234254" y="165210"/>
                      <a:pt x="233807" y="167448"/>
                    </a:cubicBezTo>
                    <a:cubicBezTo>
                      <a:pt x="232613" y="173417"/>
                      <a:pt x="233247" y="178304"/>
                      <a:pt x="235746" y="181998"/>
                    </a:cubicBezTo>
                    <a:cubicBezTo>
                      <a:pt x="238246" y="185691"/>
                      <a:pt x="242537" y="188116"/>
                      <a:pt x="248506" y="189235"/>
                    </a:cubicBezTo>
                    <a:cubicBezTo>
                      <a:pt x="250744" y="189646"/>
                      <a:pt x="252497" y="191399"/>
                      <a:pt x="252945" y="193600"/>
                    </a:cubicBezTo>
                    <a:cubicBezTo>
                      <a:pt x="253393" y="195839"/>
                      <a:pt x="252460" y="198115"/>
                      <a:pt x="250558" y="199383"/>
                    </a:cubicBezTo>
                    <a:cubicBezTo>
                      <a:pt x="245484" y="202741"/>
                      <a:pt x="242499" y="206695"/>
                      <a:pt x="241641" y="211023"/>
                    </a:cubicBezTo>
                    <a:cubicBezTo>
                      <a:pt x="240783" y="215388"/>
                      <a:pt x="242126" y="220126"/>
                      <a:pt x="245558" y="225162"/>
                    </a:cubicBezTo>
                    <a:cubicBezTo>
                      <a:pt x="246827" y="227028"/>
                      <a:pt x="246864" y="229527"/>
                      <a:pt x="245596" y="231393"/>
                    </a:cubicBezTo>
                    <a:cubicBezTo>
                      <a:pt x="244327" y="233258"/>
                      <a:pt x="242052" y="234228"/>
                      <a:pt x="239813" y="233780"/>
                    </a:cubicBezTo>
                    <a:cubicBezTo>
                      <a:pt x="233844" y="232586"/>
                      <a:pt x="228957" y="233221"/>
                      <a:pt x="225263" y="235720"/>
                    </a:cubicBezTo>
                    <a:cubicBezTo>
                      <a:pt x="221570" y="238220"/>
                      <a:pt x="219145" y="242510"/>
                      <a:pt x="218025" y="248479"/>
                    </a:cubicBezTo>
                    <a:cubicBezTo>
                      <a:pt x="217615" y="250718"/>
                      <a:pt x="215862" y="252471"/>
                      <a:pt x="213661" y="252919"/>
                    </a:cubicBezTo>
                    <a:cubicBezTo>
                      <a:pt x="213288" y="253031"/>
                      <a:pt x="212914" y="253068"/>
                      <a:pt x="212541" y="253068"/>
                    </a:cubicBezTo>
                    <a:close/>
                    <a:moveTo>
                      <a:pt x="193664" y="230236"/>
                    </a:moveTo>
                    <a:cubicBezTo>
                      <a:pt x="195231" y="230236"/>
                      <a:pt x="196798" y="230385"/>
                      <a:pt x="198365" y="230684"/>
                    </a:cubicBezTo>
                    <a:cubicBezTo>
                      <a:pt x="202655" y="231505"/>
                      <a:pt x="206684" y="233519"/>
                      <a:pt x="210303" y="236541"/>
                    </a:cubicBezTo>
                    <a:cubicBezTo>
                      <a:pt x="212429" y="232325"/>
                      <a:pt x="215377" y="228930"/>
                      <a:pt x="218995" y="226468"/>
                    </a:cubicBezTo>
                    <a:cubicBezTo>
                      <a:pt x="222615" y="224006"/>
                      <a:pt x="226867" y="222588"/>
                      <a:pt x="231568" y="222178"/>
                    </a:cubicBezTo>
                    <a:cubicBezTo>
                      <a:pt x="230113" y="217701"/>
                      <a:pt x="229777" y="213224"/>
                      <a:pt x="230598" y="208896"/>
                    </a:cubicBezTo>
                    <a:cubicBezTo>
                      <a:pt x="231419" y="204606"/>
                      <a:pt x="233433" y="200539"/>
                      <a:pt x="236455" y="196958"/>
                    </a:cubicBezTo>
                    <a:cubicBezTo>
                      <a:pt x="232240" y="194831"/>
                      <a:pt x="228845" y="191884"/>
                      <a:pt x="226382" y="188265"/>
                    </a:cubicBezTo>
                    <a:cubicBezTo>
                      <a:pt x="223920" y="184609"/>
                      <a:pt x="222503" y="180356"/>
                      <a:pt x="222092" y="175656"/>
                    </a:cubicBezTo>
                    <a:cubicBezTo>
                      <a:pt x="217615" y="177111"/>
                      <a:pt x="213138" y="177446"/>
                      <a:pt x="208811" y="176626"/>
                    </a:cubicBezTo>
                    <a:cubicBezTo>
                      <a:pt x="204483" y="175805"/>
                      <a:pt x="200454" y="173790"/>
                      <a:pt x="196873" y="170768"/>
                    </a:cubicBezTo>
                    <a:cubicBezTo>
                      <a:pt x="194746" y="174984"/>
                      <a:pt x="191799" y="178379"/>
                      <a:pt x="188180" y="180841"/>
                    </a:cubicBezTo>
                    <a:cubicBezTo>
                      <a:pt x="184561" y="183304"/>
                      <a:pt x="180308" y="184721"/>
                      <a:pt x="175570" y="185132"/>
                    </a:cubicBezTo>
                    <a:cubicBezTo>
                      <a:pt x="177025" y="189608"/>
                      <a:pt x="177361" y="194085"/>
                      <a:pt x="176540" y="198413"/>
                    </a:cubicBezTo>
                    <a:cubicBezTo>
                      <a:pt x="175682" y="202741"/>
                      <a:pt x="173704" y="206770"/>
                      <a:pt x="170683" y="210351"/>
                    </a:cubicBezTo>
                    <a:cubicBezTo>
                      <a:pt x="174899" y="212478"/>
                      <a:pt x="178294" y="215425"/>
                      <a:pt x="180756" y="219044"/>
                    </a:cubicBezTo>
                    <a:cubicBezTo>
                      <a:pt x="183218" y="222663"/>
                      <a:pt x="184673" y="226953"/>
                      <a:pt x="185046" y="231654"/>
                    </a:cubicBezTo>
                    <a:cubicBezTo>
                      <a:pt x="187956" y="230721"/>
                      <a:pt x="190829" y="230236"/>
                      <a:pt x="193664" y="230236"/>
                    </a:cubicBez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563" name="Google Shape;3563;p39"/>
            <p:cNvSpPr/>
            <p:nvPr/>
          </p:nvSpPr>
          <p:spPr>
            <a:xfrm>
              <a:off x="5474379" y="1250212"/>
              <a:ext cx="322350" cy="322351"/>
            </a:xfrm>
            <a:custGeom>
              <a:rect b="b" l="l" r="r" t="t"/>
              <a:pathLst>
                <a:path extrusionOk="0" h="322351" w="322350">
                  <a:moveTo>
                    <a:pt x="174605" y="92157"/>
                  </a:moveTo>
                  <a:cubicBezTo>
                    <a:pt x="172143" y="91672"/>
                    <a:pt x="174158" y="70668"/>
                    <a:pt x="179119" y="45225"/>
                  </a:cubicBezTo>
                  <a:cubicBezTo>
                    <a:pt x="184044" y="19781"/>
                    <a:pt x="190050" y="-476"/>
                    <a:pt x="192512" y="9"/>
                  </a:cubicBezTo>
                  <a:cubicBezTo>
                    <a:pt x="194975" y="493"/>
                    <a:pt x="192960" y="21497"/>
                    <a:pt x="187998" y="46941"/>
                  </a:cubicBezTo>
                  <a:cubicBezTo>
                    <a:pt x="183036" y="72385"/>
                    <a:pt x="177030" y="92642"/>
                    <a:pt x="174605" y="92157"/>
                  </a:cubicBezTo>
                  <a:lnTo>
                    <a:pt x="174605" y="92157"/>
                  </a:lnTo>
                  <a:close/>
                  <a:moveTo>
                    <a:pt x="129911" y="322343"/>
                  </a:moveTo>
                  <a:cubicBezTo>
                    <a:pt x="127449" y="321858"/>
                    <a:pt x="129463" y="300854"/>
                    <a:pt x="134425" y="275410"/>
                  </a:cubicBezTo>
                  <a:cubicBezTo>
                    <a:pt x="139350" y="249967"/>
                    <a:pt x="145356" y="229709"/>
                    <a:pt x="147818" y="230194"/>
                  </a:cubicBezTo>
                  <a:cubicBezTo>
                    <a:pt x="150281" y="230679"/>
                    <a:pt x="148266" y="251683"/>
                    <a:pt x="143304" y="277127"/>
                  </a:cubicBezTo>
                  <a:cubicBezTo>
                    <a:pt x="138342" y="302570"/>
                    <a:pt x="132373" y="322828"/>
                    <a:pt x="129911" y="322343"/>
                  </a:cubicBezTo>
                  <a:lnTo>
                    <a:pt x="129911" y="322343"/>
                  </a:lnTo>
                  <a:close/>
                  <a:moveTo>
                    <a:pt x="230193" y="174569"/>
                  </a:moveTo>
                  <a:cubicBezTo>
                    <a:pt x="230678" y="172107"/>
                    <a:pt x="251682" y="174121"/>
                    <a:pt x="277125" y="179083"/>
                  </a:cubicBezTo>
                  <a:cubicBezTo>
                    <a:pt x="302569" y="184008"/>
                    <a:pt x="322827" y="190014"/>
                    <a:pt x="322342" y="192476"/>
                  </a:cubicBezTo>
                  <a:cubicBezTo>
                    <a:pt x="321857" y="194939"/>
                    <a:pt x="300853" y="192924"/>
                    <a:pt x="275409" y="187962"/>
                  </a:cubicBezTo>
                  <a:cubicBezTo>
                    <a:pt x="249966" y="183038"/>
                    <a:pt x="229745" y="177031"/>
                    <a:pt x="230193" y="174569"/>
                  </a:cubicBezTo>
                  <a:lnTo>
                    <a:pt x="230193" y="174569"/>
                  </a:lnTo>
                  <a:close/>
                  <a:moveTo>
                    <a:pt x="7" y="129912"/>
                  </a:moveTo>
                  <a:cubicBezTo>
                    <a:pt x="492" y="127450"/>
                    <a:pt x="21496" y="129465"/>
                    <a:pt x="46940" y="134426"/>
                  </a:cubicBezTo>
                  <a:cubicBezTo>
                    <a:pt x="72383" y="139351"/>
                    <a:pt x="92641" y="145357"/>
                    <a:pt x="92156" y="147820"/>
                  </a:cubicBezTo>
                  <a:cubicBezTo>
                    <a:pt x="91671" y="150282"/>
                    <a:pt x="70667" y="148267"/>
                    <a:pt x="45224" y="143306"/>
                  </a:cubicBezTo>
                  <a:cubicBezTo>
                    <a:pt x="19780" y="138344"/>
                    <a:pt x="-440" y="132337"/>
                    <a:pt x="7" y="129912"/>
                  </a:cubicBezTo>
                  <a:lnTo>
                    <a:pt x="7" y="129912"/>
                  </a:lnTo>
                  <a:close/>
                  <a:moveTo>
                    <a:pt x="25115" y="253026"/>
                  </a:moveTo>
                  <a:cubicBezTo>
                    <a:pt x="23735" y="250937"/>
                    <a:pt x="40001" y="237506"/>
                    <a:pt x="61490" y="223031"/>
                  </a:cubicBezTo>
                  <a:cubicBezTo>
                    <a:pt x="82979" y="208519"/>
                    <a:pt x="101520" y="198446"/>
                    <a:pt x="102900" y="200535"/>
                  </a:cubicBezTo>
                  <a:cubicBezTo>
                    <a:pt x="104281" y="202624"/>
                    <a:pt x="88015" y="216055"/>
                    <a:pt x="66526" y="230530"/>
                  </a:cubicBezTo>
                  <a:cubicBezTo>
                    <a:pt x="45037" y="245005"/>
                    <a:pt x="26495" y="255078"/>
                    <a:pt x="25115" y="253026"/>
                  </a:cubicBezTo>
                  <a:lnTo>
                    <a:pt x="25115" y="253026"/>
                  </a:lnTo>
                  <a:close/>
                  <a:moveTo>
                    <a:pt x="200534" y="219450"/>
                  </a:moveTo>
                  <a:cubicBezTo>
                    <a:pt x="202586" y="218069"/>
                    <a:pt x="216054" y="234335"/>
                    <a:pt x="230529" y="255824"/>
                  </a:cubicBezTo>
                  <a:cubicBezTo>
                    <a:pt x="245041" y="277313"/>
                    <a:pt x="255114" y="295855"/>
                    <a:pt x="253025" y="297273"/>
                  </a:cubicBezTo>
                  <a:cubicBezTo>
                    <a:pt x="250973" y="298653"/>
                    <a:pt x="237543" y="282387"/>
                    <a:pt x="223030" y="260898"/>
                  </a:cubicBezTo>
                  <a:cubicBezTo>
                    <a:pt x="208517" y="239409"/>
                    <a:pt x="198444" y="220867"/>
                    <a:pt x="200534" y="219450"/>
                  </a:cubicBezTo>
                  <a:lnTo>
                    <a:pt x="200534" y="219450"/>
                  </a:lnTo>
                  <a:close/>
                  <a:moveTo>
                    <a:pt x="69361" y="25116"/>
                  </a:moveTo>
                  <a:cubicBezTo>
                    <a:pt x="71451" y="23736"/>
                    <a:pt x="84881" y="40002"/>
                    <a:pt x="99356" y="61491"/>
                  </a:cubicBezTo>
                  <a:cubicBezTo>
                    <a:pt x="113869" y="82980"/>
                    <a:pt x="123942" y="101522"/>
                    <a:pt x="121853" y="102939"/>
                  </a:cubicBezTo>
                  <a:cubicBezTo>
                    <a:pt x="119763" y="104320"/>
                    <a:pt x="106333" y="88054"/>
                    <a:pt x="91858" y="66565"/>
                  </a:cubicBezTo>
                  <a:cubicBezTo>
                    <a:pt x="77345" y="45038"/>
                    <a:pt x="67272" y="26497"/>
                    <a:pt x="69361" y="25116"/>
                  </a:cubicBezTo>
                  <a:lnTo>
                    <a:pt x="69361" y="25116"/>
                  </a:lnTo>
                  <a:close/>
                  <a:moveTo>
                    <a:pt x="219448" y="121854"/>
                  </a:moveTo>
                  <a:cubicBezTo>
                    <a:pt x="218068" y="119802"/>
                    <a:pt x="234334" y="106371"/>
                    <a:pt x="255823" y="91859"/>
                  </a:cubicBezTo>
                  <a:cubicBezTo>
                    <a:pt x="277312" y="77346"/>
                    <a:pt x="295854" y="67273"/>
                    <a:pt x="297271" y="69363"/>
                  </a:cubicBezTo>
                  <a:cubicBezTo>
                    <a:pt x="298689" y="71415"/>
                    <a:pt x="282385" y="84845"/>
                    <a:pt x="260897" y="99358"/>
                  </a:cubicBezTo>
                  <a:cubicBezTo>
                    <a:pt x="239408" y="113833"/>
                    <a:pt x="220866" y="123906"/>
                    <a:pt x="219448" y="121854"/>
                  </a:cubicBezTo>
                  <a:close/>
                </a:path>
              </a:pathLst>
            </a:custGeom>
            <a:solidFill>
              <a:srgbClr val="FCFBF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564" name="Google Shape;3564;p39"/>
            <p:cNvGrpSpPr/>
            <p:nvPr/>
          </p:nvGrpSpPr>
          <p:grpSpPr>
            <a:xfrm>
              <a:off x="5576107" y="1351943"/>
              <a:ext cx="118934" cy="118949"/>
              <a:chOff x="5576107" y="1351943"/>
              <a:chExt cx="118934" cy="118949"/>
            </a:xfrm>
          </p:grpSpPr>
          <p:sp>
            <p:nvSpPr>
              <p:cNvPr id="3565" name="Google Shape;3565;p39"/>
              <p:cNvSpPr/>
              <p:nvPr/>
            </p:nvSpPr>
            <p:spPr>
              <a:xfrm>
                <a:off x="5581696" y="1357508"/>
                <a:ext cx="107774" cy="107758"/>
              </a:xfrm>
              <a:custGeom>
                <a:rect b="b" l="l" r="r" t="t"/>
                <a:pathLst>
                  <a:path extrusionOk="0" h="107758" w="107774">
                    <a:moveTo>
                      <a:pt x="23751" y="9222"/>
                    </a:moveTo>
                    <a:cubicBezTo>
                      <a:pt x="48411" y="-7417"/>
                      <a:pt x="81913" y="-925"/>
                      <a:pt x="98552" y="23735"/>
                    </a:cubicBezTo>
                    <a:cubicBezTo>
                      <a:pt x="115191" y="48395"/>
                      <a:pt x="108700" y="81897"/>
                      <a:pt x="84040" y="98536"/>
                    </a:cubicBezTo>
                    <a:cubicBezTo>
                      <a:pt x="59380" y="115175"/>
                      <a:pt x="25878" y="108683"/>
                      <a:pt x="9239" y="84023"/>
                    </a:cubicBezTo>
                    <a:cubicBezTo>
                      <a:pt x="-7438" y="59363"/>
                      <a:pt x="-909" y="25861"/>
                      <a:pt x="23751" y="9222"/>
                    </a:cubicBezTo>
                    <a:close/>
                  </a:path>
                </a:pathLst>
              </a:custGeom>
              <a:solidFill>
                <a:srgbClr val="FCF2C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66" name="Google Shape;3566;p39"/>
              <p:cNvSpPr/>
              <p:nvPr/>
            </p:nvSpPr>
            <p:spPr>
              <a:xfrm>
                <a:off x="5576107" y="1351943"/>
                <a:ext cx="118934" cy="118949"/>
              </a:xfrm>
              <a:custGeom>
                <a:rect b="b" l="l" r="r" t="t"/>
                <a:pathLst>
                  <a:path extrusionOk="0" h="118949" w="118934">
                    <a:moveTo>
                      <a:pt x="59596" y="118949"/>
                    </a:moveTo>
                    <a:cubicBezTo>
                      <a:pt x="55790" y="118949"/>
                      <a:pt x="51947" y="118576"/>
                      <a:pt x="48142" y="117830"/>
                    </a:cubicBezTo>
                    <a:cubicBezTo>
                      <a:pt x="32548" y="114808"/>
                      <a:pt x="19080" y="105892"/>
                      <a:pt x="10164" y="92722"/>
                    </a:cubicBezTo>
                    <a:cubicBezTo>
                      <a:pt x="-8192" y="65525"/>
                      <a:pt x="-991" y="28517"/>
                      <a:pt x="26168" y="10162"/>
                    </a:cubicBezTo>
                    <a:cubicBezTo>
                      <a:pt x="26168" y="10162"/>
                      <a:pt x="26168" y="10162"/>
                      <a:pt x="26168" y="10162"/>
                    </a:cubicBezTo>
                    <a:cubicBezTo>
                      <a:pt x="53365" y="-8194"/>
                      <a:pt x="90374" y="-993"/>
                      <a:pt x="108729" y="26204"/>
                    </a:cubicBezTo>
                    <a:cubicBezTo>
                      <a:pt x="117609" y="39373"/>
                      <a:pt x="120854" y="55191"/>
                      <a:pt x="117832" y="70786"/>
                    </a:cubicBezTo>
                    <a:cubicBezTo>
                      <a:pt x="114810" y="86380"/>
                      <a:pt x="105894" y="99848"/>
                      <a:pt x="92724" y="108727"/>
                    </a:cubicBezTo>
                    <a:cubicBezTo>
                      <a:pt x="82801" y="115443"/>
                      <a:pt x="71310" y="118949"/>
                      <a:pt x="59596" y="118949"/>
                    </a:cubicBezTo>
                    <a:close/>
                    <a:moveTo>
                      <a:pt x="32436" y="19451"/>
                    </a:moveTo>
                    <a:cubicBezTo>
                      <a:pt x="10388" y="34337"/>
                      <a:pt x="4530" y="64406"/>
                      <a:pt x="19416" y="86455"/>
                    </a:cubicBezTo>
                    <a:cubicBezTo>
                      <a:pt x="26616" y="97125"/>
                      <a:pt x="37584" y="104400"/>
                      <a:pt x="50231" y="106825"/>
                    </a:cubicBezTo>
                    <a:cubicBezTo>
                      <a:pt x="62879" y="109250"/>
                      <a:pt x="75749" y="106675"/>
                      <a:pt x="86420" y="99438"/>
                    </a:cubicBezTo>
                    <a:cubicBezTo>
                      <a:pt x="97127" y="92237"/>
                      <a:pt x="104364" y="81269"/>
                      <a:pt x="106789" y="68622"/>
                    </a:cubicBezTo>
                    <a:cubicBezTo>
                      <a:pt x="109252" y="55975"/>
                      <a:pt x="106640" y="43104"/>
                      <a:pt x="99403" y="32434"/>
                    </a:cubicBezTo>
                    <a:cubicBezTo>
                      <a:pt x="84591" y="10385"/>
                      <a:pt x="54522" y="4528"/>
                      <a:pt x="32436" y="19451"/>
                    </a:cubicBezTo>
                    <a:lnTo>
                      <a:pt x="32436" y="19451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70" name="Shape 35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1" name="Google Shape;3571;p40"/>
          <p:cNvSpPr/>
          <p:nvPr/>
        </p:nvSpPr>
        <p:spPr>
          <a:xfrm>
            <a:off x="3237375" y="1166050"/>
            <a:ext cx="2576100" cy="220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3572" name="Google Shape;3572;p40"/>
          <p:cNvSpPr txBox="1"/>
          <p:nvPr>
            <p:ph type="title"/>
          </p:nvPr>
        </p:nvSpPr>
        <p:spPr>
          <a:xfrm>
            <a:off x="1589750" y="672400"/>
            <a:ext cx="4223700" cy="10488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6 </a:t>
            </a:r>
            <a:r>
              <a:rPr lang="en"/>
              <a:t>- 12 December</a:t>
            </a:r>
            <a:endParaRPr/>
          </a:p>
        </p:txBody>
      </p:sp>
      <p:sp>
        <p:nvSpPr>
          <p:cNvPr id="3573" name="Google Shape;3573;p40"/>
          <p:cNvSpPr/>
          <p:nvPr/>
        </p:nvSpPr>
        <p:spPr>
          <a:xfrm>
            <a:off x="6366400" y="5083338"/>
            <a:ext cx="1138200" cy="1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3574" name="Google Shape;3574;p40"/>
          <p:cNvSpPr/>
          <p:nvPr/>
        </p:nvSpPr>
        <p:spPr>
          <a:xfrm>
            <a:off x="6387175" y="3511288"/>
            <a:ext cx="1138200" cy="1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3575" name="Google Shape;3575;p40"/>
          <p:cNvSpPr/>
          <p:nvPr/>
        </p:nvSpPr>
        <p:spPr>
          <a:xfrm>
            <a:off x="6387175" y="1962684"/>
            <a:ext cx="1138200" cy="1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3576" name="Google Shape;3576;p40"/>
          <p:cNvSpPr/>
          <p:nvPr/>
        </p:nvSpPr>
        <p:spPr>
          <a:xfrm>
            <a:off x="6387175" y="416575"/>
            <a:ext cx="1138200" cy="1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3577" name="Google Shape;3577;p40"/>
          <p:cNvSpPr/>
          <p:nvPr/>
        </p:nvSpPr>
        <p:spPr>
          <a:xfrm>
            <a:off x="1589750" y="5077338"/>
            <a:ext cx="1138200" cy="1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3578" name="Google Shape;3578;p40"/>
          <p:cNvSpPr/>
          <p:nvPr/>
        </p:nvSpPr>
        <p:spPr>
          <a:xfrm>
            <a:off x="1589750" y="3513821"/>
            <a:ext cx="1138200" cy="1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3579" name="Google Shape;3579;p40"/>
          <p:cNvSpPr/>
          <p:nvPr/>
        </p:nvSpPr>
        <p:spPr>
          <a:xfrm>
            <a:off x="1589750" y="1982625"/>
            <a:ext cx="1138200" cy="1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3580" name="Google Shape;3580;p40"/>
          <p:cNvSpPr txBox="1"/>
          <p:nvPr>
            <p:ph idx="1" type="body"/>
          </p:nvPr>
        </p:nvSpPr>
        <p:spPr>
          <a:xfrm>
            <a:off x="1589750" y="2164100"/>
            <a:ext cx="4223700" cy="11691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81" name="Google Shape;3581;p40"/>
          <p:cNvSpPr txBox="1"/>
          <p:nvPr>
            <p:ph idx="2" type="body"/>
          </p:nvPr>
        </p:nvSpPr>
        <p:spPr>
          <a:xfrm>
            <a:off x="1589750" y="3724613"/>
            <a:ext cx="4223700" cy="11691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82" name="Google Shape;3582;p40"/>
          <p:cNvSpPr txBox="1"/>
          <p:nvPr>
            <p:ph idx="3" type="body"/>
          </p:nvPr>
        </p:nvSpPr>
        <p:spPr>
          <a:xfrm>
            <a:off x="1589750" y="5285138"/>
            <a:ext cx="4223700" cy="11691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83" name="Google Shape;3583;p40"/>
          <p:cNvSpPr txBox="1"/>
          <p:nvPr>
            <p:ph idx="4" type="body"/>
          </p:nvPr>
        </p:nvSpPr>
        <p:spPr>
          <a:xfrm>
            <a:off x="6378550" y="603575"/>
            <a:ext cx="4223700" cy="11691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84" name="Google Shape;3584;p40"/>
          <p:cNvSpPr txBox="1"/>
          <p:nvPr>
            <p:ph idx="5" type="body"/>
          </p:nvPr>
        </p:nvSpPr>
        <p:spPr>
          <a:xfrm>
            <a:off x="6378550" y="2164088"/>
            <a:ext cx="4223700" cy="11691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85" name="Google Shape;3585;p40"/>
          <p:cNvSpPr txBox="1"/>
          <p:nvPr>
            <p:ph idx="6" type="body"/>
          </p:nvPr>
        </p:nvSpPr>
        <p:spPr>
          <a:xfrm>
            <a:off x="6378550" y="3724613"/>
            <a:ext cx="4223700" cy="11691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86" name="Google Shape;3586;p40"/>
          <p:cNvSpPr txBox="1"/>
          <p:nvPr>
            <p:ph idx="7" type="body"/>
          </p:nvPr>
        </p:nvSpPr>
        <p:spPr>
          <a:xfrm>
            <a:off x="6378550" y="5285138"/>
            <a:ext cx="4223700" cy="11691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87" name="Google Shape;3587;p40"/>
          <p:cNvSpPr txBox="1"/>
          <p:nvPr/>
        </p:nvSpPr>
        <p:spPr>
          <a:xfrm>
            <a:off x="1588925" y="1764150"/>
            <a:ext cx="1504800" cy="357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500">
                <a:solidFill>
                  <a:schemeClr val="dk1"/>
                </a:solidFill>
                <a:latin typeface="Pompiere"/>
                <a:ea typeface="Pompiere"/>
                <a:cs typeface="Pompiere"/>
                <a:sym typeface="Pompiere"/>
              </a:rPr>
              <a:t>Monday</a:t>
            </a:r>
            <a:endParaRPr b="1" sz="2500">
              <a:solidFill>
                <a:schemeClr val="dk1"/>
              </a:solidFill>
              <a:latin typeface="Pompiere"/>
              <a:ea typeface="Pompiere"/>
              <a:cs typeface="Pompiere"/>
              <a:sym typeface="Pompiere"/>
            </a:endParaRPr>
          </a:p>
        </p:txBody>
      </p:sp>
      <p:sp>
        <p:nvSpPr>
          <p:cNvPr id="3588" name="Google Shape;3588;p40"/>
          <p:cNvSpPr txBox="1"/>
          <p:nvPr/>
        </p:nvSpPr>
        <p:spPr>
          <a:xfrm>
            <a:off x="1588925" y="3350413"/>
            <a:ext cx="1504800" cy="357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500">
                <a:solidFill>
                  <a:schemeClr val="dk1"/>
                </a:solidFill>
                <a:latin typeface="Pompiere"/>
                <a:ea typeface="Pompiere"/>
                <a:cs typeface="Pompiere"/>
                <a:sym typeface="Pompiere"/>
              </a:rPr>
              <a:t>Tuesday</a:t>
            </a:r>
            <a:endParaRPr b="1" sz="2500">
              <a:solidFill>
                <a:schemeClr val="dk1"/>
              </a:solidFill>
              <a:latin typeface="Pompiere"/>
              <a:ea typeface="Pompiere"/>
              <a:cs typeface="Pompiere"/>
              <a:sym typeface="Pompiere"/>
            </a:endParaRPr>
          </a:p>
        </p:txBody>
      </p:sp>
      <p:sp>
        <p:nvSpPr>
          <p:cNvPr id="3589" name="Google Shape;3589;p40"/>
          <p:cNvSpPr txBox="1"/>
          <p:nvPr/>
        </p:nvSpPr>
        <p:spPr>
          <a:xfrm>
            <a:off x="1589750" y="4910925"/>
            <a:ext cx="1504800" cy="357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500">
                <a:solidFill>
                  <a:schemeClr val="dk1"/>
                </a:solidFill>
                <a:latin typeface="Pompiere"/>
                <a:ea typeface="Pompiere"/>
                <a:cs typeface="Pompiere"/>
                <a:sym typeface="Pompiere"/>
              </a:rPr>
              <a:t>Wednesday</a:t>
            </a:r>
            <a:endParaRPr b="1" sz="2500">
              <a:solidFill>
                <a:schemeClr val="dk1"/>
              </a:solidFill>
              <a:latin typeface="Pompiere"/>
              <a:ea typeface="Pompiere"/>
              <a:cs typeface="Pompiere"/>
              <a:sym typeface="Pompiere"/>
            </a:endParaRPr>
          </a:p>
        </p:txBody>
      </p:sp>
      <p:sp>
        <p:nvSpPr>
          <p:cNvPr id="3590" name="Google Shape;3590;p40"/>
          <p:cNvSpPr txBox="1"/>
          <p:nvPr/>
        </p:nvSpPr>
        <p:spPr>
          <a:xfrm>
            <a:off x="6378550" y="1777038"/>
            <a:ext cx="1504800" cy="357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500">
                <a:solidFill>
                  <a:schemeClr val="dk1"/>
                </a:solidFill>
                <a:latin typeface="Pompiere"/>
                <a:ea typeface="Pompiere"/>
                <a:cs typeface="Pompiere"/>
                <a:sym typeface="Pompiere"/>
              </a:rPr>
              <a:t>Friday</a:t>
            </a:r>
            <a:endParaRPr b="1" sz="2500">
              <a:solidFill>
                <a:schemeClr val="dk1"/>
              </a:solidFill>
              <a:latin typeface="Pompiere"/>
              <a:ea typeface="Pompiere"/>
              <a:cs typeface="Pompiere"/>
              <a:sym typeface="Pompiere"/>
            </a:endParaRPr>
          </a:p>
        </p:txBody>
      </p:sp>
      <p:sp>
        <p:nvSpPr>
          <p:cNvPr id="3591" name="Google Shape;3591;p40"/>
          <p:cNvSpPr txBox="1"/>
          <p:nvPr/>
        </p:nvSpPr>
        <p:spPr>
          <a:xfrm>
            <a:off x="6378550" y="3363300"/>
            <a:ext cx="1504800" cy="357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500">
                <a:solidFill>
                  <a:schemeClr val="dk1"/>
                </a:solidFill>
                <a:latin typeface="Pompiere"/>
                <a:ea typeface="Pompiere"/>
                <a:cs typeface="Pompiere"/>
                <a:sym typeface="Pompiere"/>
              </a:rPr>
              <a:t>Saturday</a:t>
            </a:r>
            <a:endParaRPr b="1" sz="2500">
              <a:solidFill>
                <a:schemeClr val="dk1"/>
              </a:solidFill>
              <a:latin typeface="Pompiere"/>
              <a:ea typeface="Pompiere"/>
              <a:cs typeface="Pompiere"/>
              <a:sym typeface="Pompiere"/>
            </a:endParaRPr>
          </a:p>
        </p:txBody>
      </p:sp>
      <p:sp>
        <p:nvSpPr>
          <p:cNvPr id="3592" name="Google Shape;3592;p40"/>
          <p:cNvSpPr txBox="1"/>
          <p:nvPr/>
        </p:nvSpPr>
        <p:spPr>
          <a:xfrm>
            <a:off x="6379375" y="4923813"/>
            <a:ext cx="1504800" cy="357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500">
                <a:solidFill>
                  <a:schemeClr val="dk1"/>
                </a:solidFill>
                <a:latin typeface="Pompiere"/>
                <a:ea typeface="Pompiere"/>
                <a:cs typeface="Pompiere"/>
                <a:sym typeface="Pompiere"/>
              </a:rPr>
              <a:t>Sunday</a:t>
            </a:r>
            <a:endParaRPr b="1" sz="2500">
              <a:solidFill>
                <a:schemeClr val="dk1"/>
              </a:solidFill>
              <a:latin typeface="Pompiere"/>
              <a:ea typeface="Pompiere"/>
              <a:cs typeface="Pompiere"/>
              <a:sym typeface="Pompiere"/>
            </a:endParaRPr>
          </a:p>
        </p:txBody>
      </p:sp>
      <p:sp>
        <p:nvSpPr>
          <p:cNvPr id="3593" name="Google Shape;3593;p40"/>
          <p:cNvSpPr txBox="1"/>
          <p:nvPr/>
        </p:nvSpPr>
        <p:spPr>
          <a:xfrm>
            <a:off x="6366400" y="242188"/>
            <a:ext cx="1504800" cy="357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500">
                <a:solidFill>
                  <a:schemeClr val="dk1"/>
                </a:solidFill>
                <a:latin typeface="Pompiere"/>
                <a:ea typeface="Pompiere"/>
                <a:cs typeface="Pompiere"/>
                <a:sym typeface="Pompiere"/>
              </a:rPr>
              <a:t>Thursday</a:t>
            </a:r>
            <a:endParaRPr b="1" sz="2500">
              <a:solidFill>
                <a:schemeClr val="dk1"/>
              </a:solidFill>
              <a:latin typeface="Pompiere"/>
              <a:ea typeface="Pompiere"/>
              <a:cs typeface="Pompiere"/>
              <a:sym typeface="Pompiere"/>
            </a:endParaRPr>
          </a:p>
        </p:txBody>
      </p:sp>
      <p:grpSp>
        <p:nvGrpSpPr>
          <p:cNvPr id="3594" name="Google Shape;3594;p40"/>
          <p:cNvGrpSpPr/>
          <p:nvPr/>
        </p:nvGrpSpPr>
        <p:grpSpPr>
          <a:xfrm>
            <a:off x="1468586" y="799925"/>
            <a:ext cx="492026" cy="746362"/>
            <a:chOff x="4" y="2963883"/>
            <a:chExt cx="155331" cy="235624"/>
          </a:xfrm>
        </p:grpSpPr>
        <p:sp>
          <p:nvSpPr>
            <p:cNvPr id="3595" name="Google Shape;3595;p40"/>
            <p:cNvSpPr/>
            <p:nvPr/>
          </p:nvSpPr>
          <p:spPr>
            <a:xfrm>
              <a:off x="49578" y="3025736"/>
              <a:ext cx="58009" cy="173771"/>
            </a:xfrm>
            <a:custGeom>
              <a:rect b="b" l="l" r="r" t="t"/>
              <a:pathLst>
                <a:path extrusionOk="0" h="173771" w="58009">
                  <a:moveTo>
                    <a:pt x="17276" y="162482"/>
                  </a:moveTo>
                  <a:cubicBezTo>
                    <a:pt x="18134" y="163005"/>
                    <a:pt x="18283" y="162818"/>
                    <a:pt x="17686" y="161960"/>
                  </a:cubicBezTo>
                  <a:cubicBezTo>
                    <a:pt x="17388" y="161065"/>
                    <a:pt x="17127" y="160169"/>
                    <a:pt x="16865" y="159274"/>
                  </a:cubicBezTo>
                  <a:cubicBezTo>
                    <a:pt x="16343" y="157483"/>
                    <a:pt x="15858" y="155655"/>
                    <a:pt x="15410" y="153865"/>
                  </a:cubicBezTo>
                  <a:cubicBezTo>
                    <a:pt x="14627" y="150693"/>
                    <a:pt x="13918" y="147485"/>
                    <a:pt x="13358" y="144277"/>
                  </a:cubicBezTo>
                  <a:cubicBezTo>
                    <a:pt x="12127" y="137412"/>
                    <a:pt x="11456" y="130435"/>
                    <a:pt x="11232" y="123496"/>
                  </a:cubicBezTo>
                  <a:cubicBezTo>
                    <a:pt x="10784" y="109469"/>
                    <a:pt x="12277" y="95479"/>
                    <a:pt x="15597" y="81861"/>
                  </a:cubicBezTo>
                  <a:cubicBezTo>
                    <a:pt x="22275" y="54515"/>
                    <a:pt x="36190" y="29258"/>
                    <a:pt x="56336" y="9523"/>
                  </a:cubicBezTo>
                  <a:cubicBezTo>
                    <a:pt x="61485" y="4486"/>
                    <a:pt x="53576" y="-3423"/>
                    <a:pt x="48427" y="1614"/>
                  </a:cubicBezTo>
                  <a:cubicBezTo>
                    <a:pt x="12277" y="37018"/>
                    <a:pt x="-5258" y="89547"/>
                    <a:pt x="1383" y="139613"/>
                  </a:cubicBezTo>
                  <a:cubicBezTo>
                    <a:pt x="2316" y="146590"/>
                    <a:pt x="3659" y="153491"/>
                    <a:pt x="5524" y="160281"/>
                  </a:cubicBezTo>
                  <a:cubicBezTo>
                    <a:pt x="7091" y="166026"/>
                    <a:pt x="9665" y="174570"/>
                    <a:pt x="17313" y="173712"/>
                  </a:cubicBezTo>
                  <a:cubicBezTo>
                    <a:pt x="24364" y="172891"/>
                    <a:pt x="24439" y="161699"/>
                    <a:pt x="17276" y="162482"/>
                  </a:cubicBezTo>
                  <a:lnTo>
                    <a:pt x="17276" y="162482"/>
                  </a:lnTo>
                  <a:close/>
                </a:path>
              </a:pathLst>
            </a:custGeom>
            <a:solidFill>
              <a:srgbClr val="3A393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596" name="Google Shape;3596;p40"/>
            <p:cNvGrpSpPr/>
            <p:nvPr/>
          </p:nvGrpSpPr>
          <p:grpSpPr>
            <a:xfrm>
              <a:off x="35790" y="2995817"/>
              <a:ext cx="48789" cy="69316"/>
              <a:chOff x="35790" y="2995817"/>
              <a:chExt cx="48789" cy="69316"/>
            </a:xfrm>
          </p:grpSpPr>
          <p:sp>
            <p:nvSpPr>
              <p:cNvPr id="3597" name="Google Shape;3597;p40"/>
              <p:cNvSpPr/>
              <p:nvPr/>
            </p:nvSpPr>
            <p:spPr>
              <a:xfrm>
                <a:off x="41444" y="3001310"/>
                <a:ext cx="37571" cy="58384"/>
              </a:xfrm>
              <a:custGeom>
                <a:rect b="b" l="l" r="r" t="t"/>
                <a:pathLst>
                  <a:path extrusionOk="0" h="58384" w="37571">
                    <a:moveTo>
                      <a:pt x="32573" y="54020"/>
                    </a:moveTo>
                    <a:cubicBezTo>
                      <a:pt x="20000" y="45775"/>
                      <a:pt x="9666" y="34135"/>
                      <a:pt x="2988" y="20667"/>
                    </a:cubicBezTo>
                    <a:cubicBezTo>
                      <a:pt x="376" y="15370"/>
                      <a:pt x="-1601" y="8692"/>
                      <a:pt x="1831" y="3879"/>
                    </a:cubicBezTo>
                    <a:cubicBezTo>
                      <a:pt x="5823" y="-1754"/>
                      <a:pt x="15113" y="-822"/>
                      <a:pt x="20112" y="3916"/>
                    </a:cubicBezTo>
                    <a:cubicBezTo>
                      <a:pt x="25111" y="8654"/>
                      <a:pt x="27014" y="15780"/>
                      <a:pt x="28693" y="22495"/>
                    </a:cubicBezTo>
                    <a:cubicBezTo>
                      <a:pt x="31640" y="34471"/>
                      <a:pt x="34624" y="46409"/>
                      <a:pt x="37572" y="58385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98" name="Google Shape;3598;p40"/>
              <p:cNvSpPr/>
              <p:nvPr/>
            </p:nvSpPr>
            <p:spPr>
              <a:xfrm>
                <a:off x="35790" y="2995817"/>
                <a:ext cx="48789" cy="69316"/>
              </a:xfrm>
              <a:custGeom>
                <a:rect b="b" l="l" r="r" t="t"/>
                <a:pathLst>
                  <a:path extrusionOk="0" h="69316" w="48789">
                    <a:moveTo>
                      <a:pt x="41062" y="54700"/>
                    </a:moveTo>
                    <a:cubicBezTo>
                      <a:pt x="34310" y="50223"/>
                      <a:pt x="28303" y="44777"/>
                      <a:pt x="23155" y="38509"/>
                    </a:cubicBezTo>
                    <a:cubicBezTo>
                      <a:pt x="20543" y="35338"/>
                      <a:pt x="18267" y="31943"/>
                      <a:pt x="16178" y="28399"/>
                    </a:cubicBezTo>
                    <a:cubicBezTo>
                      <a:pt x="14238" y="25078"/>
                      <a:pt x="12261" y="21609"/>
                      <a:pt x="11477" y="17766"/>
                    </a:cubicBezTo>
                    <a:cubicBezTo>
                      <a:pt x="11216" y="16460"/>
                      <a:pt x="11067" y="15080"/>
                      <a:pt x="11440" y="13774"/>
                    </a:cubicBezTo>
                    <a:cubicBezTo>
                      <a:pt x="11813" y="12580"/>
                      <a:pt x="12522" y="11909"/>
                      <a:pt x="13156" y="11573"/>
                    </a:cubicBezTo>
                    <a:cubicBezTo>
                      <a:pt x="15059" y="10640"/>
                      <a:pt x="17633" y="10976"/>
                      <a:pt x="19797" y="12021"/>
                    </a:cubicBezTo>
                    <a:cubicBezTo>
                      <a:pt x="26400" y="15266"/>
                      <a:pt x="27855" y="25116"/>
                      <a:pt x="29460" y="31570"/>
                    </a:cubicBezTo>
                    <a:cubicBezTo>
                      <a:pt x="32258" y="42837"/>
                      <a:pt x="35018" y="54066"/>
                      <a:pt x="37816" y="65333"/>
                    </a:cubicBezTo>
                    <a:cubicBezTo>
                      <a:pt x="39533" y="72309"/>
                      <a:pt x="50352" y="69362"/>
                      <a:pt x="48598" y="62348"/>
                    </a:cubicBezTo>
                    <a:cubicBezTo>
                      <a:pt x="45651" y="50373"/>
                      <a:pt x="42704" y="38434"/>
                      <a:pt x="39719" y="26459"/>
                    </a:cubicBezTo>
                    <a:cubicBezTo>
                      <a:pt x="37406" y="17132"/>
                      <a:pt x="34011" y="6238"/>
                      <a:pt x="24498" y="1873"/>
                    </a:cubicBezTo>
                    <a:cubicBezTo>
                      <a:pt x="15544" y="-2231"/>
                      <a:pt x="3606" y="269"/>
                      <a:pt x="658" y="10752"/>
                    </a:cubicBezTo>
                    <a:cubicBezTo>
                      <a:pt x="-2177" y="20900"/>
                      <a:pt x="4725" y="31980"/>
                      <a:pt x="10321" y="39927"/>
                    </a:cubicBezTo>
                    <a:cubicBezTo>
                      <a:pt x="17111" y="49589"/>
                      <a:pt x="25542" y="57759"/>
                      <a:pt x="35391" y="64251"/>
                    </a:cubicBezTo>
                    <a:cubicBezTo>
                      <a:pt x="41435" y="68355"/>
                      <a:pt x="47069" y="58655"/>
                      <a:pt x="41062" y="54700"/>
                    </a:cubicBezTo>
                    <a:lnTo>
                      <a:pt x="41062" y="54700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599" name="Google Shape;3599;p40"/>
            <p:cNvGrpSpPr/>
            <p:nvPr/>
          </p:nvGrpSpPr>
          <p:grpSpPr>
            <a:xfrm>
              <a:off x="90684" y="2963883"/>
              <a:ext cx="46476" cy="72209"/>
              <a:chOff x="90684" y="2963883"/>
              <a:chExt cx="46476" cy="72209"/>
            </a:xfrm>
          </p:grpSpPr>
          <p:sp>
            <p:nvSpPr>
              <p:cNvPr id="3600" name="Google Shape;3600;p40"/>
              <p:cNvSpPr/>
              <p:nvPr/>
            </p:nvSpPr>
            <p:spPr>
              <a:xfrm>
                <a:off x="96442" y="2969384"/>
                <a:ext cx="35109" cy="60913"/>
              </a:xfrm>
              <a:custGeom>
                <a:rect b="b" l="l" r="r" t="t"/>
                <a:pathLst>
                  <a:path extrusionOk="0" h="60913" w="35109">
                    <a:moveTo>
                      <a:pt x="631" y="60129"/>
                    </a:moveTo>
                    <a:cubicBezTo>
                      <a:pt x="-301" y="49087"/>
                      <a:pt x="-189" y="37932"/>
                      <a:pt x="893" y="26889"/>
                    </a:cubicBezTo>
                    <a:cubicBezTo>
                      <a:pt x="1489" y="20733"/>
                      <a:pt x="2497" y="14428"/>
                      <a:pt x="5631" y="9131"/>
                    </a:cubicBezTo>
                    <a:cubicBezTo>
                      <a:pt x="8764" y="3833"/>
                      <a:pt x="14547" y="-383"/>
                      <a:pt x="20703" y="28"/>
                    </a:cubicBezTo>
                    <a:cubicBezTo>
                      <a:pt x="27978" y="513"/>
                      <a:pt x="33686" y="7377"/>
                      <a:pt x="34842" y="14578"/>
                    </a:cubicBezTo>
                    <a:cubicBezTo>
                      <a:pt x="35961" y="21778"/>
                      <a:pt x="33424" y="29127"/>
                      <a:pt x="29918" y="35507"/>
                    </a:cubicBezTo>
                    <a:cubicBezTo>
                      <a:pt x="24321" y="45729"/>
                      <a:pt x="16151" y="54533"/>
                      <a:pt x="6339" y="60913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01" name="Google Shape;3601;p40"/>
              <p:cNvSpPr/>
              <p:nvPr/>
            </p:nvSpPr>
            <p:spPr>
              <a:xfrm>
                <a:off x="90684" y="2963883"/>
                <a:ext cx="46476" cy="72209"/>
              </a:xfrm>
              <a:custGeom>
                <a:rect b="b" l="l" r="r" t="t"/>
                <a:pathLst>
                  <a:path extrusionOk="0" h="72209" w="46476">
                    <a:moveTo>
                      <a:pt x="11985" y="65631"/>
                    </a:moveTo>
                    <a:cubicBezTo>
                      <a:pt x="11164" y="55558"/>
                      <a:pt x="11127" y="45448"/>
                      <a:pt x="11985" y="35375"/>
                    </a:cubicBezTo>
                    <a:cubicBezTo>
                      <a:pt x="12619" y="27801"/>
                      <a:pt x="13365" y="18027"/>
                      <a:pt x="20118" y="13102"/>
                    </a:cubicBezTo>
                    <a:cubicBezTo>
                      <a:pt x="25677" y="9073"/>
                      <a:pt x="31870" y="12095"/>
                      <a:pt x="34295" y="18064"/>
                    </a:cubicBezTo>
                    <a:cubicBezTo>
                      <a:pt x="37466" y="25787"/>
                      <a:pt x="33064" y="34740"/>
                      <a:pt x="29072" y="41232"/>
                    </a:cubicBezTo>
                    <a:cubicBezTo>
                      <a:pt x="24073" y="49365"/>
                      <a:pt x="17245" y="56341"/>
                      <a:pt x="9262" y="61602"/>
                    </a:cubicBezTo>
                    <a:cubicBezTo>
                      <a:pt x="3292" y="65556"/>
                      <a:pt x="8889" y="75256"/>
                      <a:pt x="14895" y="71264"/>
                    </a:cubicBezTo>
                    <a:cubicBezTo>
                      <a:pt x="24073" y="65220"/>
                      <a:pt x="31944" y="57423"/>
                      <a:pt x="37914" y="48171"/>
                    </a:cubicBezTo>
                    <a:cubicBezTo>
                      <a:pt x="43957" y="38807"/>
                      <a:pt x="48994" y="26495"/>
                      <a:pt x="45114" y="15341"/>
                    </a:cubicBezTo>
                    <a:cubicBezTo>
                      <a:pt x="41682" y="5454"/>
                      <a:pt x="32206" y="-1858"/>
                      <a:pt x="21461" y="418"/>
                    </a:cubicBezTo>
                    <a:cubicBezTo>
                      <a:pt x="10455" y="2731"/>
                      <a:pt x="4151" y="13513"/>
                      <a:pt x="2173" y="23772"/>
                    </a:cubicBezTo>
                    <a:cubicBezTo>
                      <a:pt x="-476" y="37426"/>
                      <a:pt x="-364" y="51864"/>
                      <a:pt x="718" y="65668"/>
                    </a:cubicBezTo>
                    <a:cubicBezTo>
                      <a:pt x="942" y="68690"/>
                      <a:pt x="3106" y="71264"/>
                      <a:pt x="6314" y="71264"/>
                    </a:cubicBezTo>
                    <a:cubicBezTo>
                      <a:pt x="9224" y="71227"/>
                      <a:pt x="12209" y="68652"/>
                      <a:pt x="11985" y="65631"/>
                    </a:cubicBezTo>
                    <a:lnTo>
                      <a:pt x="11985" y="65631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602" name="Google Shape;3602;p40"/>
            <p:cNvGrpSpPr/>
            <p:nvPr/>
          </p:nvGrpSpPr>
          <p:grpSpPr>
            <a:xfrm>
              <a:off x="87850" y="3023493"/>
              <a:ext cx="67485" cy="60144"/>
              <a:chOff x="87850" y="3023493"/>
              <a:chExt cx="67485" cy="60144"/>
            </a:xfrm>
          </p:grpSpPr>
          <p:sp>
            <p:nvSpPr>
              <p:cNvPr id="3603" name="Google Shape;3603;p40"/>
              <p:cNvSpPr/>
              <p:nvPr/>
            </p:nvSpPr>
            <p:spPr>
              <a:xfrm>
                <a:off x="93342" y="3028901"/>
                <a:ext cx="56401" cy="49137"/>
              </a:xfrm>
              <a:custGeom>
                <a:rect b="b" l="l" r="r" t="t"/>
                <a:pathLst>
                  <a:path extrusionOk="0" h="49137" w="56401">
                    <a:moveTo>
                      <a:pt x="8693" y="5239"/>
                    </a:moveTo>
                    <a:cubicBezTo>
                      <a:pt x="21713" y="1844"/>
                      <a:pt x="36673" y="-3939"/>
                      <a:pt x="47567" y="3970"/>
                    </a:cubicBezTo>
                    <a:cubicBezTo>
                      <a:pt x="54954" y="9305"/>
                      <a:pt x="57416" y="19528"/>
                      <a:pt x="56035" y="28556"/>
                    </a:cubicBezTo>
                    <a:cubicBezTo>
                      <a:pt x="54282" y="39972"/>
                      <a:pt x="44023" y="51649"/>
                      <a:pt x="32868" y="48664"/>
                    </a:cubicBezTo>
                    <a:cubicBezTo>
                      <a:pt x="15632" y="44038"/>
                      <a:pt x="17497" y="12812"/>
                      <a:pt x="0" y="9268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04" name="Google Shape;3604;p40"/>
              <p:cNvSpPr/>
              <p:nvPr/>
            </p:nvSpPr>
            <p:spPr>
              <a:xfrm>
                <a:off x="87850" y="3023493"/>
                <a:ext cx="67485" cy="60144"/>
              </a:xfrm>
              <a:custGeom>
                <a:rect b="b" l="l" r="r" t="t"/>
                <a:pathLst>
                  <a:path extrusionOk="0" h="60144" w="67485">
                    <a:moveTo>
                      <a:pt x="15639" y="16056"/>
                    </a:moveTo>
                    <a:cubicBezTo>
                      <a:pt x="21497" y="14489"/>
                      <a:pt x="27279" y="12661"/>
                      <a:pt x="33211" y="11579"/>
                    </a:cubicBezTo>
                    <a:cubicBezTo>
                      <a:pt x="38061" y="10721"/>
                      <a:pt x="43508" y="10460"/>
                      <a:pt x="47985" y="12848"/>
                    </a:cubicBezTo>
                    <a:cubicBezTo>
                      <a:pt x="56715" y="17437"/>
                      <a:pt x="58058" y="30158"/>
                      <a:pt x="54364" y="38441"/>
                    </a:cubicBezTo>
                    <a:cubicBezTo>
                      <a:pt x="52536" y="42507"/>
                      <a:pt x="49440" y="46574"/>
                      <a:pt x="45224" y="48290"/>
                    </a:cubicBezTo>
                    <a:cubicBezTo>
                      <a:pt x="43433" y="49036"/>
                      <a:pt x="41642" y="49148"/>
                      <a:pt x="39777" y="48700"/>
                    </a:cubicBezTo>
                    <a:cubicBezTo>
                      <a:pt x="39329" y="48588"/>
                      <a:pt x="38882" y="48439"/>
                      <a:pt x="38471" y="48290"/>
                    </a:cubicBezTo>
                    <a:cubicBezTo>
                      <a:pt x="37539" y="47954"/>
                      <a:pt x="39516" y="48887"/>
                      <a:pt x="38098" y="48103"/>
                    </a:cubicBezTo>
                    <a:cubicBezTo>
                      <a:pt x="37800" y="47917"/>
                      <a:pt x="37501" y="47767"/>
                      <a:pt x="37166" y="47581"/>
                    </a:cubicBezTo>
                    <a:cubicBezTo>
                      <a:pt x="36867" y="47394"/>
                      <a:pt x="36569" y="47208"/>
                      <a:pt x="36307" y="47021"/>
                    </a:cubicBezTo>
                    <a:cubicBezTo>
                      <a:pt x="36681" y="47320"/>
                      <a:pt x="36718" y="47357"/>
                      <a:pt x="36419" y="47096"/>
                    </a:cubicBezTo>
                    <a:cubicBezTo>
                      <a:pt x="35822" y="46611"/>
                      <a:pt x="35226" y="46051"/>
                      <a:pt x="34703" y="45492"/>
                    </a:cubicBezTo>
                    <a:cubicBezTo>
                      <a:pt x="34330" y="45119"/>
                      <a:pt x="33994" y="44708"/>
                      <a:pt x="33659" y="44298"/>
                    </a:cubicBezTo>
                    <a:cubicBezTo>
                      <a:pt x="33808" y="44484"/>
                      <a:pt x="34181" y="45044"/>
                      <a:pt x="33547" y="44149"/>
                    </a:cubicBezTo>
                    <a:cubicBezTo>
                      <a:pt x="32390" y="42544"/>
                      <a:pt x="31383" y="40828"/>
                      <a:pt x="30488" y="39038"/>
                    </a:cubicBezTo>
                    <a:cubicBezTo>
                      <a:pt x="28585" y="35419"/>
                      <a:pt x="27093" y="31614"/>
                      <a:pt x="25376" y="27883"/>
                    </a:cubicBezTo>
                    <a:cubicBezTo>
                      <a:pt x="21646" y="19712"/>
                      <a:pt x="16385" y="11393"/>
                      <a:pt x="6984" y="9304"/>
                    </a:cubicBezTo>
                    <a:cubicBezTo>
                      <a:pt x="-30" y="7737"/>
                      <a:pt x="-3014" y="18519"/>
                      <a:pt x="3999" y="20085"/>
                    </a:cubicBezTo>
                    <a:cubicBezTo>
                      <a:pt x="6014" y="20533"/>
                      <a:pt x="6462" y="20608"/>
                      <a:pt x="8402" y="22063"/>
                    </a:cubicBezTo>
                    <a:cubicBezTo>
                      <a:pt x="7469" y="21391"/>
                      <a:pt x="8775" y="22399"/>
                      <a:pt x="8849" y="22511"/>
                    </a:cubicBezTo>
                    <a:cubicBezTo>
                      <a:pt x="9222" y="22884"/>
                      <a:pt x="9596" y="23219"/>
                      <a:pt x="9931" y="23630"/>
                    </a:cubicBezTo>
                    <a:cubicBezTo>
                      <a:pt x="10230" y="23965"/>
                      <a:pt x="10528" y="24301"/>
                      <a:pt x="10789" y="24637"/>
                    </a:cubicBezTo>
                    <a:cubicBezTo>
                      <a:pt x="11050" y="24935"/>
                      <a:pt x="11013" y="24898"/>
                      <a:pt x="10752" y="24562"/>
                    </a:cubicBezTo>
                    <a:cubicBezTo>
                      <a:pt x="10976" y="24861"/>
                      <a:pt x="11162" y="25159"/>
                      <a:pt x="11386" y="25458"/>
                    </a:cubicBezTo>
                    <a:cubicBezTo>
                      <a:pt x="13811" y="29226"/>
                      <a:pt x="15639" y="33292"/>
                      <a:pt x="17430" y="37433"/>
                    </a:cubicBezTo>
                    <a:cubicBezTo>
                      <a:pt x="21086" y="45716"/>
                      <a:pt x="25302" y="54781"/>
                      <a:pt x="34144" y="58549"/>
                    </a:cubicBezTo>
                    <a:cubicBezTo>
                      <a:pt x="46977" y="63996"/>
                      <a:pt x="59550" y="54669"/>
                      <a:pt x="64624" y="43030"/>
                    </a:cubicBezTo>
                    <a:cubicBezTo>
                      <a:pt x="69735" y="31240"/>
                      <a:pt x="68280" y="14937"/>
                      <a:pt x="57983" y="6244"/>
                    </a:cubicBezTo>
                    <a:cubicBezTo>
                      <a:pt x="44776" y="-4873"/>
                      <a:pt x="27428" y="1469"/>
                      <a:pt x="12729" y="5349"/>
                    </a:cubicBezTo>
                    <a:cubicBezTo>
                      <a:pt x="5716" y="7103"/>
                      <a:pt x="8663" y="17884"/>
                      <a:pt x="15639" y="16056"/>
                    </a:cubicBezTo>
                    <a:lnTo>
                      <a:pt x="15639" y="16056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605" name="Google Shape;3605;p40"/>
            <p:cNvGrpSpPr/>
            <p:nvPr/>
          </p:nvGrpSpPr>
          <p:grpSpPr>
            <a:xfrm>
              <a:off x="4" y="3048435"/>
              <a:ext cx="64031" cy="59485"/>
              <a:chOff x="4" y="3048435"/>
              <a:chExt cx="64031" cy="59485"/>
            </a:xfrm>
          </p:grpSpPr>
          <p:sp>
            <p:nvSpPr>
              <p:cNvPr id="3606" name="Google Shape;3606;p40"/>
              <p:cNvSpPr/>
              <p:nvPr/>
            </p:nvSpPr>
            <p:spPr>
              <a:xfrm>
                <a:off x="5485" y="3054092"/>
                <a:ext cx="53022" cy="48344"/>
              </a:xfrm>
              <a:custGeom>
                <a:rect b="b" l="l" r="r" t="t"/>
                <a:pathLst>
                  <a:path extrusionOk="0" h="48344" w="53022">
                    <a:moveTo>
                      <a:pt x="50662" y="47387"/>
                    </a:moveTo>
                    <a:cubicBezTo>
                      <a:pt x="43947" y="37053"/>
                      <a:pt x="37231" y="26756"/>
                      <a:pt x="30516" y="16422"/>
                    </a:cubicBezTo>
                    <a:cubicBezTo>
                      <a:pt x="26785" y="10677"/>
                      <a:pt x="22794" y="4708"/>
                      <a:pt x="16675" y="1649"/>
                    </a:cubicBezTo>
                    <a:cubicBezTo>
                      <a:pt x="13019" y="-180"/>
                      <a:pt x="8505" y="-739"/>
                      <a:pt x="4961" y="1275"/>
                    </a:cubicBezTo>
                    <a:cubicBezTo>
                      <a:pt x="-1755" y="5081"/>
                      <a:pt x="-934" y="15340"/>
                      <a:pt x="3170" y="21906"/>
                    </a:cubicBezTo>
                    <a:cubicBezTo>
                      <a:pt x="12571" y="36941"/>
                      <a:pt x="31897" y="42015"/>
                      <a:pt x="49468" y="44440"/>
                    </a:cubicBezTo>
                    <a:cubicBezTo>
                      <a:pt x="50811" y="44626"/>
                      <a:pt x="52341" y="44925"/>
                      <a:pt x="52901" y="46156"/>
                    </a:cubicBezTo>
                    <a:cubicBezTo>
                      <a:pt x="53497" y="47350"/>
                      <a:pt x="51744" y="49066"/>
                      <a:pt x="50923" y="48021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07" name="Google Shape;3607;p40"/>
              <p:cNvSpPr/>
              <p:nvPr/>
            </p:nvSpPr>
            <p:spPr>
              <a:xfrm>
                <a:off x="4" y="3048435"/>
                <a:ext cx="64031" cy="59485"/>
              </a:xfrm>
              <a:custGeom>
                <a:rect b="b" l="l" r="r" t="t"/>
                <a:pathLst>
                  <a:path extrusionOk="0" h="59485" w="64031">
                    <a:moveTo>
                      <a:pt x="60993" y="50246"/>
                    </a:moveTo>
                    <a:cubicBezTo>
                      <a:pt x="53867" y="39278"/>
                      <a:pt x="46816" y="28197"/>
                      <a:pt x="39541" y="17304"/>
                    </a:cubicBezTo>
                    <a:cubicBezTo>
                      <a:pt x="33386" y="8051"/>
                      <a:pt x="23686" y="-2730"/>
                      <a:pt x="11188" y="627"/>
                    </a:cubicBezTo>
                    <a:cubicBezTo>
                      <a:pt x="-42" y="3649"/>
                      <a:pt x="-2056" y="16781"/>
                      <a:pt x="1786" y="26220"/>
                    </a:cubicBezTo>
                    <a:cubicBezTo>
                      <a:pt x="5554" y="35510"/>
                      <a:pt x="13837" y="42561"/>
                      <a:pt x="22641" y="46926"/>
                    </a:cubicBezTo>
                    <a:cubicBezTo>
                      <a:pt x="27864" y="49500"/>
                      <a:pt x="33423" y="51402"/>
                      <a:pt x="39056" y="52820"/>
                    </a:cubicBezTo>
                    <a:cubicBezTo>
                      <a:pt x="41668" y="53454"/>
                      <a:pt x="44317" y="54014"/>
                      <a:pt x="47003" y="54499"/>
                    </a:cubicBezTo>
                    <a:cubicBezTo>
                      <a:pt x="48458" y="54760"/>
                      <a:pt x="49875" y="54984"/>
                      <a:pt x="51330" y="55208"/>
                    </a:cubicBezTo>
                    <a:cubicBezTo>
                      <a:pt x="51815" y="55282"/>
                      <a:pt x="52300" y="55357"/>
                      <a:pt x="52748" y="55431"/>
                    </a:cubicBezTo>
                    <a:cubicBezTo>
                      <a:pt x="53196" y="55506"/>
                      <a:pt x="53681" y="55544"/>
                      <a:pt x="54128" y="55655"/>
                    </a:cubicBezTo>
                    <a:cubicBezTo>
                      <a:pt x="55882" y="56215"/>
                      <a:pt x="55434" y="55245"/>
                      <a:pt x="52860" y="52783"/>
                    </a:cubicBezTo>
                    <a:cubicBezTo>
                      <a:pt x="53121" y="51850"/>
                      <a:pt x="53382" y="50917"/>
                      <a:pt x="53606" y="49947"/>
                    </a:cubicBezTo>
                    <a:cubicBezTo>
                      <a:pt x="54651" y="49425"/>
                      <a:pt x="55695" y="48903"/>
                      <a:pt x="56740" y="48343"/>
                    </a:cubicBezTo>
                    <a:cubicBezTo>
                      <a:pt x="58046" y="48903"/>
                      <a:pt x="59389" y="49425"/>
                      <a:pt x="60694" y="49985"/>
                    </a:cubicBezTo>
                    <a:cubicBezTo>
                      <a:pt x="60583" y="49910"/>
                      <a:pt x="60471" y="49798"/>
                      <a:pt x="60359" y="49724"/>
                    </a:cubicBezTo>
                    <a:cubicBezTo>
                      <a:pt x="58008" y="47858"/>
                      <a:pt x="54763" y="47411"/>
                      <a:pt x="52450" y="49724"/>
                    </a:cubicBezTo>
                    <a:cubicBezTo>
                      <a:pt x="50510" y="51664"/>
                      <a:pt x="50062" y="55730"/>
                      <a:pt x="52450" y="57633"/>
                    </a:cubicBezTo>
                    <a:cubicBezTo>
                      <a:pt x="55397" y="59946"/>
                      <a:pt x="59053" y="60282"/>
                      <a:pt x="61888" y="57558"/>
                    </a:cubicBezTo>
                    <a:cubicBezTo>
                      <a:pt x="64388" y="55133"/>
                      <a:pt x="64686" y="51328"/>
                      <a:pt x="62858" y="48492"/>
                    </a:cubicBezTo>
                    <a:cubicBezTo>
                      <a:pt x="59874" y="43904"/>
                      <a:pt x="52599" y="44277"/>
                      <a:pt x="47786" y="43344"/>
                    </a:cubicBezTo>
                    <a:cubicBezTo>
                      <a:pt x="38795" y="41591"/>
                      <a:pt x="29804" y="38979"/>
                      <a:pt x="22156" y="33756"/>
                    </a:cubicBezTo>
                    <a:cubicBezTo>
                      <a:pt x="18761" y="31443"/>
                      <a:pt x="15627" y="28347"/>
                      <a:pt x="13464" y="24802"/>
                    </a:cubicBezTo>
                    <a:cubicBezTo>
                      <a:pt x="12382" y="23049"/>
                      <a:pt x="11934" y="22004"/>
                      <a:pt x="11449" y="19878"/>
                    </a:cubicBezTo>
                    <a:cubicBezTo>
                      <a:pt x="11113" y="18423"/>
                      <a:pt x="10964" y="16072"/>
                      <a:pt x="11225" y="15028"/>
                    </a:cubicBezTo>
                    <a:cubicBezTo>
                      <a:pt x="11635" y="13312"/>
                      <a:pt x="11710" y="12976"/>
                      <a:pt x="12904" y="12006"/>
                    </a:cubicBezTo>
                    <a:cubicBezTo>
                      <a:pt x="12382" y="12454"/>
                      <a:pt x="13202" y="11782"/>
                      <a:pt x="13389" y="11708"/>
                    </a:cubicBezTo>
                    <a:cubicBezTo>
                      <a:pt x="13837" y="11521"/>
                      <a:pt x="14471" y="11335"/>
                      <a:pt x="14918" y="11297"/>
                    </a:cubicBezTo>
                    <a:cubicBezTo>
                      <a:pt x="15926" y="11185"/>
                      <a:pt x="17008" y="11446"/>
                      <a:pt x="17978" y="11708"/>
                    </a:cubicBezTo>
                    <a:cubicBezTo>
                      <a:pt x="22268" y="12976"/>
                      <a:pt x="25551" y="16819"/>
                      <a:pt x="28051" y="20363"/>
                    </a:cubicBezTo>
                    <a:cubicBezTo>
                      <a:pt x="36258" y="31854"/>
                      <a:pt x="43570" y="44090"/>
                      <a:pt x="51293" y="55954"/>
                    </a:cubicBezTo>
                    <a:cubicBezTo>
                      <a:pt x="55210" y="61886"/>
                      <a:pt x="64910" y="56290"/>
                      <a:pt x="60993" y="50246"/>
                    </a:cubicBezTo>
                    <a:lnTo>
                      <a:pt x="60993" y="50246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608" name="Google Shape;3608;p40"/>
            <p:cNvGrpSpPr/>
            <p:nvPr/>
          </p:nvGrpSpPr>
          <p:grpSpPr>
            <a:xfrm>
              <a:off x="52923" y="3075638"/>
              <a:ext cx="62511" cy="43968"/>
              <a:chOff x="52923" y="3075638"/>
              <a:chExt cx="62511" cy="43968"/>
            </a:xfrm>
          </p:grpSpPr>
          <p:sp>
            <p:nvSpPr>
              <p:cNvPr id="3609" name="Google Shape;3609;p40"/>
              <p:cNvSpPr/>
              <p:nvPr/>
            </p:nvSpPr>
            <p:spPr>
              <a:xfrm>
                <a:off x="58572" y="3081202"/>
                <a:ext cx="51283" cy="32963"/>
              </a:xfrm>
              <a:custGeom>
                <a:rect b="b" l="l" r="r" t="t"/>
                <a:pathLst>
                  <a:path extrusionOk="0" h="32963" w="51283">
                    <a:moveTo>
                      <a:pt x="5969" y="20799"/>
                    </a:moveTo>
                    <a:cubicBezTo>
                      <a:pt x="10073" y="13151"/>
                      <a:pt x="15706" y="5914"/>
                      <a:pt x="23578" y="2220"/>
                    </a:cubicBezTo>
                    <a:cubicBezTo>
                      <a:pt x="31450" y="-1473"/>
                      <a:pt x="41821" y="-727"/>
                      <a:pt x="47604" y="5727"/>
                    </a:cubicBezTo>
                    <a:cubicBezTo>
                      <a:pt x="54580" y="13525"/>
                      <a:pt x="51148" y="27925"/>
                      <a:pt x="41411" y="31731"/>
                    </a:cubicBezTo>
                    <a:cubicBezTo>
                      <a:pt x="28279" y="36842"/>
                      <a:pt x="12908" y="24045"/>
                      <a:pt x="0" y="29679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10" name="Google Shape;3610;p40"/>
              <p:cNvSpPr/>
              <p:nvPr/>
            </p:nvSpPr>
            <p:spPr>
              <a:xfrm>
                <a:off x="52923" y="3075638"/>
                <a:ext cx="62511" cy="43968"/>
              </a:xfrm>
              <a:custGeom>
                <a:rect b="b" l="l" r="r" t="t"/>
                <a:pathLst>
                  <a:path extrusionOk="0" h="43968" w="62511">
                    <a:moveTo>
                      <a:pt x="16468" y="29198"/>
                    </a:moveTo>
                    <a:cubicBezTo>
                      <a:pt x="20124" y="22521"/>
                      <a:pt x="25310" y="15358"/>
                      <a:pt x="32249" y="12522"/>
                    </a:cubicBezTo>
                    <a:cubicBezTo>
                      <a:pt x="35532" y="11179"/>
                      <a:pt x="39188" y="10806"/>
                      <a:pt x="42173" y="11403"/>
                    </a:cubicBezTo>
                    <a:cubicBezTo>
                      <a:pt x="43852" y="11739"/>
                      <a:pt x="45083" y="12149"/>
                      <a:pt x="46351" y="12858"/>
                    </a:cubicBezTo>
                    <a:cubicBezTo>
                      <a:pt x="46687" y="13045"/>
                      <a:pt x="47881" y="13865"/>
                      <a:pt x="47881" y="13865"/>
                    </a:cubicBezTo>
                    <a:cubicBezTo>
                      <a:pt x="48217" y="14126"/>
                      <a:pt x="48553" y="14462"/>
                      <a:pt x="48851" y="14761"/>
                    </a:cubicBezTo>
                    <a:cubicBezTo>
                      <a:pt x="48851" y="14761"/>
                      <a:pt x="50008" y="16216"/>
                      <a:pt x="49485" y="15432"/>
                    </a:cubicBezTo>
                    <a:cubicBezTo>
                      <a:pt x="49896" y="16029"/>
                      <a:pt x="50306" y="16701"/>
                      <a:pt x="50604" y="17372"/>
                    </a:cubicBezTo>
                    <a:cubicBezTo>
                      <a:pt x="50306" y="16701"/>
                      <a:pt x="50903" y="18267"/>
                      <a:pt x="50978" y="18641"/>
                    </a:cubicBezTo>
                    <a:cubicBezTo>
                      <a:pt x="51425" y="20319"/>
                      <a:pt x="51388" y="20543"/>
                      <a:pt x="51276" y="22707"/>
                    </a:cubicBezTo>
                    <a:cubicBezTo>
                      <a:pt x="51201" y="24461"/>
                      <a:pt x="51425" y="22147"/>
                      <a:pt x="51239" y="23192"/>
                    </a:cubicBezTo>
                    <a:cubicBezTo>
                      <a:pt x="51164" y="23565"/>
                      <a:pt x="51089" y="23938"/>
                      <a:pt x="51015" y="24311"/>
                    </a:cubicBezTo>
                    <a:cubicBezTo>
                      <a:pt x="50828" y="25057"/>
                      <a:pt x="50604" y="25766"/>
                      <a:pt x="50343" y="26475"/>
                    </a:cubicBezTo>
                    <a:cubicBezTo>
                      <a:pt x="50008" y="27370"/>
                      <a:pt x="50642" y="25841"/>
                      <a:pt x="50231" y="26699"/>
                    </a:cubicBezTo>
                    <a:cubicBezTo>
                      <a:pt x="50045" y="27109"/>
                      <a:pt x="49821" y="27520"/>
                      <a:pt x="49560" y="27930"/>
                    </a:cubicBezTo>
                    <a:cubicBezTo>
                      <a:pt x="49373" y="28266"/>
                      <a:pt x="49187" y="28564"/>
                      <a:pt x="48963" y="28863"/>
                    </a:cubicBezTo>
                    <a:cubicBezTo>
                      <a:pt x="48478" y="29609"/>
                      <a:pt x="49000" y="28863"/>
                      <a:pt x="48664" y="29273"/>
                    </a:cubicBezTo>
                    <a:cubicBezTo>
                      <a:pt x="46650" y="31586"/>
                      <a:pt x="44785" y="32519"/>
                      <a:pt x="41912" y="32817"/>
                    </a:cubicBezTo>
                    <a:cubicBezTo>
                      <a:pt x="38107" y="33190"/>
                      <a:pt x="35159" y="32519"/>
                      <a:pt x="31429" y="31586"/>
                    </a:cubicBezTo>
                    <a:cubicBezTo>
                      <a:pt x="22587" y="29422"/>
                      <a:pt x="13036" y="26139"/>
                      <a:pt x="4120" y="29796"/>
                    </a:cubicBezTo>
                    <a:cubicBezTo>
                      <a:pt x="1322" y="30952"/>
                      <a:pt x="-656" y="33526"/>
                      <a:pt x="202" y="36697"/>
                    </a:cubicBezTo>
                    <a:cubicBezTo>
                      <a:pt x="911" y="39346"/>
                      <a:pt x="4269" y="41771"/>
                      <a:pt x="7104" y="40614"/>
                    </a:cubicBezTo>
                    <a:cubicBezTo>
                      <a:pt x="10984" y="39010"/>
                      <a:pt x="14678" y="39160"/>
                      <a:pt x="18707" y="39980"/>
                    </a:cubicBezTo>
                    <a:cubicBezTo>
                      <a:pt x="23221" y="40913"/>
                      <a:pt x="27660" y="42368"/>
                      <a:pt x="32175" y="43226"/>
                    </a:cubicBezTo>
                    <a:cubicBezTo>
                      <a:pt x="42061" y="45129"/>
                      <a:pt x="52171" y="43711"/>
                      <a:pt x="58327" y="34981"/>
                    </a:cubicBezTo>
                    <a:cubicBezTo>
                      <a:pt x="63289" y="28005"/>
                      <a:pt x="64072" y="17596"/>
                      <a:pt x="59409" y="10247"/>
                    </a:cubicBezTo>
                    <a:cubicBezTo>
                      <a:pt x="53776" y="1367"/>
                      <a:pt x="42621" y="-1431"/>
                      <a:pt x="32772" y="659"/>
                    </a:cubicBezTo>
                    <a:cubicBezTo>
                      <a:pt x="20871" y="3195"/>
                      <a:pt x="12290" y="13306"/>
                      <a:pt x="6731" y="23528"/>
                    </a:cubicBezTo>
                    <a:cubicBezTo>
                      <a:pt x="3336" y="29870"/>
                      <a:pt x="12999" y="35541"/>
                      <a:pt x="16468" y="29198"/>
                    </a:cubicBezTo>
                    <a:lnTo>
                      <a:pt x="16468" y="29198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611" name="Google Shape;3611;p40"/>
            <p:cNvGrpSpPr/>
            <p:nvPr/>
          </p:nvGrpSpPr>
          <p:grpSpPr>
            <a:xfrm>
              <a:off x="8624" y="3125241"/>
              <a:ext cx="50837" cy="53824"/>
              <a:chOff x="8624" y="3125241"/>
              <a:chExt cx="50837" cy="53824"/>
            </a:xfrm>
          </p:grpSpPr>
          <p:sp>
            <p:nvSpPr>
              <p:cNvPr id="3612" name="Google Shape;3612;p40"/>
              <p:cNvSpPr/>
              <p:nvPr/>
            </p:nvSpPr>
            <p:spPr>
              <a:xfrm>
                <a:off x="14268" y="3130843"/>
                <a:ext cx="39565" cy="42563"/>
              </a:xfrm>
              <a:custGeom>
                <a:rect b="b" l="l" r="r" t="t"/>
                <a:pathLst>
                  <a:path extrusionOk="0" h="42563" w="39565">
                    <a:moveTo>
                      <a:pt x="39491" y="37938"/>
                    </a:moveTo>
                    <a:cubicBezTo>
                      <a:pt x="35164" y="28648"/>
                      <a:pt x="30090" y="19657"/>
                      <a:pt x="24419" y="11114"/>
                    </a:cubicBezTo>
                    <a:cubicBezTo>
                      <a:pt x="20166" y="4734"/>
                      <a:pt x="13078" y="-2205"/>
                      <a:pt x="5989" y="668"/>
                    </a:cubicBezTo>
                    <a:cubicBezTo>
                      <a:pt x="431" y="2944"/>
                      <a:pt x="-1286" y="10480"/>
                      <a:pt x="953" y="16038"/>
                    </a:cubicBezTo>
                    <a:cubicBezTo>
                      <a:pt x="3191" y="21597"/>
                      <a:pt x="8228" y="25477"/>
                      <a:pt x="13190" y="28760"/>
                    </a:cubicBezTo>
                    <a:cubicBezTo>
                      <a:pt x="21472" y="34244"/>
                      <a:pt x="30351" y="38870"/>
                      <a:pt x="39566" y="42564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13" name="Google Shape;3613;p40"/>
              <p:cNvSpPr/>
              <p:nvPr/>
            </p:nvSpPr>
            <p:spPr>
              <a:xfrm>
                <a:off x="8624" y="3125241"/>
                <a:ext cx="50837" cy="53824"/>
              </a:xfrm>
              <a:custGeom>
                <a:rect b="b" l="l" r="r" t="t"/>
                <a:pathLst>
                  <a:path extrusionOk="0" h="53824" w="50837">
                    <a:moveTo>
                      <a:pt x="49948" y="40705"/>
                    </a:moveTo>
                    <a:cubicBezTo>
                      <a:pt x="45844" y="31975"/>
                      <a:pt x="41181" y="23544"/>
                      <a:pt x="35920" y="15485"/>
                    </a:cubicBezTo>
                    <a:cubicBezTo>
                      <a:pt x="31220" y="8285"/>
                      <a:pt x="24318" y="-183"/>
                      <a:pt x="14842" y="3"/>
                    </a:cubicBezTo>
                    <a:cubicBezTo>
                      <a:pt x="5664" y="190"/>
                      <a:pt x="-491" y="8695"/>
                      <a:pt x="31" y="17463"/>
                    </a:cubicBezTo>
                    <a:cubicBezTo>
                      <a:pt x="628" y="26864"/>
                      <a:pt x="7530" y="33430"/>
                      <a:pt x="14879" y="38429"/>
                    </a:cubicBezTo>
                    <a:cubicBezTo>
                      <a:pt x="23870" y="44548"/>
                      <a:pt x="33607" y="49472"/>
                      <a:pt x="43718" y="53539"/>
                    </a:cubicBezTo>
                    <a:cubicBezTo>
                      <a:pt x="46516" y="54658"/>
                      <a:pt x="49873" y="52308"/>
                      <a:pt x="50619" y="49622"/>
                    </a:cubicBezTo>
                    <a:cubicBezTo>
                      <a:pt x="51515" y="46413"/>
                      <a:pt x="49538" y="43876"/>
                      <a:pt x="46702" y="42720"/>
                    </a:cubicBezTo>
                    <a:cubicBezTo>
                      <a:pt x="39465" y="39810"/>
                      <a:pt x="32488" y="36228"/>
                      <a:pt x="25847" y="32162"/>
                    </a:cubicBezTo>
                    <a:cubicBezTo>
                      <a:pt x="22937" y="30371"/>
                      <a:pt x="19766" y="28431"/>
                      <a:pt x="17379" y="26416"/>
                    </a:cubicBezTo>
                    <a:cubicBezTo>
                      <a:pt x="16110" y="25335"/>
                      <a:pt x="14879" y="24215"/>
                      <a:pt x="13835" y="22947"/>
                    </a:cubicBezTo>
                    <a:cubicBezTo>
                      <a:pt x="13573" y="22649"/>
                      <a:pt x="13163" y="22051"/>
                      <a:pt x="12790" y="21417"/>
                    </a:cubicBezTo>
                    <a:cubicBezTo>
                      <a:pt x="12603" y="21156"/>
                      <a:pt x="12454" y="20858"/>
                      <a:pt x="12305" y="20559"/>
                    </a:cubicBezTo>
                    <a:cubicBezTo>
                      <a:pt x="12305" y="20559"/>
                      <a:pt x="11596" y="18918"/>
                      <a:pt x="11820" y="19627"/>
                    </a:cubicBezTo>
                    <a:cubicBezTo>
                      <a:pt x="11596" y="19030"/>
                      <a:pt x="11484" y="18433"/>
                      <a:pt x="11335" y="17836"/>
                    </a:cubicBezTo>
                    <a:cubicBezTo>
                      <a:pt x="11111" y="16940"/>
                      <a:pt x="11372" y="18619"/>
                      <a:pt x="11298" y="17724"/>
                    </a:cubicBezTo>
                    <a:cubicBezTo>
                      <a:pt x="11298" y="17463"/>
                      <a:pt x="11260" y="17202"/>
                      <a:pt x="11260" y="16903"/>
                    </a:cubicBezTo>
                    <a:cubicBezTo>
                      <a:pt x="11260" y="16642"/>
                      <a:pt x="11410" y="14627"/>
                      <a:pt x="11260" y="15709"/>
                    </a:cubicBezTo>
                    <a:cubicBezTo>
                      <a:pt x="11372" y="14926"/>
                      <a:pt x="11596" y="14142"/>
                      <a:pt x="11857" y="13396"/>
                    </a:cubicBezTo>
                    <a:cubicBezTo>
                      <a:pt x="12156" y="12576"/>
                      <a:pt x="11484" y="14031"/>
                      <a:pt x="11932" y="13322"/>
                    </a:cubicBezTo>
                    <a:cubicBezTo>
                      <a:pt x="12044" y="13098"/>
                      <a:pt x="12193" y="12874"/>
                      <a:pt x="12305" y="12650"/>
                    </a:cubicBezTo>
                    <a:cubicBezTo>
                      <a:pt x="12753" y="11792"/>
                      <a:pt x="12529" y="12314"/>
                      <a:pt x="12342" y="12538"/>
                    </a:cubicBezTo>
                    <a:cubicBezTo>
                      <a:pt x="12566" y="12277"/>
                      <a:pt x="12790" y="12053"/>
                      <a:pt x="13051" y="11792"/>
                    </a:cubicBezTo>
                    <a:cubicBezTo>
                      <a:pt x="13238" y="11606"/>
                      <a:pt x="13872" y="11307"/>
                      <a:pt x="13126" y="11717"/>
                    </a:cubicBezTo>
                    <a:cubicBezTo>
                      <a:pt x="13424" y="11531"/>
                      <a:pt x="13723" y="11344"/>
                      <a:pt x="14021" y="11195"/>
                    </a:cubicBezTo>
                    <a:cubicBezTo>
                      <a:pt x="13163" y="11568"/>
                      <a:pt x="15663" y="11009"/>
                      <a:pt x="14618" y="11083"/>
                    </a:cubicBezTo>
                    <a:cubicBezTo>
                      <a:pt x="15737" y="11009"/>
                      <a:pt x="16483" y="11233"/>
                      <a:pt x="17229" y="11606"/>
                    </a:cubicBezTo>
                    <a:cubicBezTo>
                      <a:pt x="18871" y="12426"/>
                      <a:pt x="19804" y="13172"/>
                      <a:pt x="21035" y="14366"/>
                    </a:cubicBezTo>
                    <a:cubicBezTo>
                      <a:pt x="23572" y="16791"/>
                      <a:pt x="25213" y="19328"/>
                      <a:pt x="27153" y="22313"/>
                    </a:cubicBezTo>
                    <a:cubicBezTo>
                      <a:pt x="32078" y="29998"/>
                      <a:pt x="36480" y="37982"/>
                      <a:pt x="40323" y="46264"/>
                    </a:cubicBezTo>
                    <a:cubicBezTo>
                      <a:pt x="41591" y="48987"/>
                      <a:pt x="45546" y="49696"/>
                      <a:pt x="47971" y="48279"/>
                    </a:cubicBezTo>
                    <a:cubicBezTo>
                      <a:pt x="50731" y="46712"/>
                      <a:pt x="51254" y="43428"/>
                      <a:pt x="49948" y="40705"/>
                    </a:cubicBezTo>
                    <a:lnTo>
                      <a:pt x="49948" y="40705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614" name="Google Shape;3614;p40"/>
            <p:cNvGrpSpPr/>
            <p:nvPr/>
          </p:nvGrpSpPr>
          <p:grpSpPr>
            <a:xfrm>
              <a:off x="53064" y="3128145"/>
              <a:ext cx="47662" cy="62908"/>
              <a:chOff x="53064" y="3128145"/>
              <a:chExt cx="47662" cy="62908"/>
            </a:xfrm>
          </p:grpSpPr>
          <p:sp>
            <p:nvSpPr>
              <p:cNvPr id="3615" name="Google Shape;3615;p40"/>
              <p:cNvSpPr/>
              <p:nvPr/>
            </p:nvSpPr>
            <p:spPr>
              <a:xfrm>
                <a:off x="58544" y="3133773"/>
                <a:ext cx="36640" cy="51721"/>
              </a:xfrm>
              <a:custGeom>
                <a:rect b="b" l="l" r="r" t="t"/>
                <a:pathLst>
                  <a:path extrusionOk="0" h="51721" w="36640">
                    <a:moveTo>
                      <a:pt x="625" y="36911"/>
                    </a:moveTo>
                    <a:cubicBezTo>
                      <a:pt x="-867" y="26278"/>
                      <a:pt x="-47" y="14414"/>
                      <a:pt x="7079" y="6393"/>
                    </a:cubicBezTo>
                    <a:cubicBezTo>
                      <a:pt x="14205" y="-1628"/>
                      <a:pt x="29277" y="-2672"/>
                      <a:pt x="34761" y="6542"/>
                    </a:cubicBezTo>
                    <a:cubicBezTo>
                      <a:pt x="40170" y="15683"/>
                      <a:pt x="33082" y="27621"/>
                      <a:pt x="23942" y="33030"/>
                    </a:cubicBezTo>
                    <a:cubicBezTo>
                      <a:pt x="15473" y="38030"/>
                      <a:pt x="3684" y="41910"/>
                      <a:pt x="2826" y="51721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16" name="Google Shape;3616;p40"/>
              <p:cNvSpPr/>
              <p:nvPr/>
            </p:nvSpPr>
            <p:spPr>
              <a:xfrm>
                <a:off x="53064" y="3128145"/>
                <a:ext cx="47662" cy="62908"/>
              </a:xfrm>
              <a:custGeom>
                <a:rect b="b" l="l" r="r" t="t"/>
                <a:pathLst>
                  <a:path extrusionOk="0" h="62908" w="47662">
                    <a:moveTo>
                      <a:pt x="11477" y="41084"/>
                    </a:moveTo>
                    <a:cubicBezTo>
                      <a:pt x="10432" y="33361"/>
                      <a:pt x="10805" y="24370"/>
                      <a:pt x="15245" y="17618"/>
                    </a:cubicBezTo>
                    <a:cubicBezTo>
                      <a:pt x="16103" y="16312"/>
                      <a:pt x="17148" y="15155"/>
                      <a:pt x="18453" y="14111"/>
                    </a:cubicBezTo>
                    <a:cubicBezTo>
                      <a:pt x="17782" y="14633"/>
                      <a:pt x="19311" y="13588"/>
                      <a:pt x="19573" y="13402"/>
                    </a:cubicBezTo>
                    <a:cubicBezTo>
                      <a:pt x="19983" y="13178"/>
                      <a:pt x="20393" y="12954"/>
                      <a:pt x="20766" y="12730"/>
                    </a:cubicBezTo>
                    <a:cubicBezTo>
                      <a:pt x="21028" y="12618"/>
                      <a:pt x="21251" y="12469"/>
                      <a:pt x="21513" y="12357"/>
                    </a:cubicBezTo>
                    <a:cubicBezTo>
                      <a:pt x="21102" y="12506"/>
                      <a:pt x="21102" y="12544"/>
                      <a:pt x="21438" y="12394"/>
                    </a:cubicBezTo>
                    <a:cubicBezTo>
                      <a:pt x="22221" y="12096"/>
                      <a:pt x="23005" y="11835"/>
                      <a:pt x="23826" y="11648"/>
                    </a:cubicBezTo>
                    <a:cubicBezTo>
                      <a:pt x="24199" y="11574"/>
                      <a:pt x="24534" y="11499"/>
                      <a:pt x="24908" y="11424"/>
                    </a:cubicBezTo>
                    <a:cubicBezTo>
                      <a:pt x="26549" y="11014"/>
                      <a:pt x="24311" y="11462"/>
                      <a:pt x="25318" y="11350"/>
                    </a:cubicBezTo>
                    <a:cubicBezTo>
                      <a:pt x="26139" y="11275"/>
                      <a:pt x="26959" y="11238"/>
                      <a:pt x="27780" y="11238"/>
                    </a:cubicBezTo>
                    <a:cubicBezTo>
                      <a:pt x="28153" y="11238"/>
                      <a:pt x="28489" y="11275"/>
                      <a:pt x="28862" y="11275"/>
                    </a:cubicBezTo>
                    <a:cubicBezTo>
                      <a:pt x="30168" y="11313"/>
                      <a:pt x="28340" y="11089"/>
                      <a:pt x="29496" y="11350"/>
                    </a:cubicBezTo>
                    <a:cubicBezTo>
                      <a:pt x="30354" y="11574"/>
                      <a:pt x="31175" y="11760"/>
                      <a:pt x="31996" y="12059"/>
                    </a:cubicBezTo>
                    <a:cubicBezTo>
                      <a:pt x="31063" y="11723"/>
                      <a:pt x="32667" y="12432"/>
                      <a:pt x="32966" y="12618"/>
                    </a:cubicBezTo>
                    <a:cubicBezTo>
                      <a:pt x="32891" y="12581"/>
                      <a:pt x="34272" y="13514"/>
                      <a:pt x="33675" y="13066"/>
                    </a:cubicBezTo>
                    <a:cubicBezTo>
                      <a:pt x="33078" y="12581"/>
                      <a:pt x="34346" y="13700"/>
                      <a:pt x="34272" y="13626"/>
                    </a:cubicBezTo>
                    <a:cubicBezTo>
                      <a:pt x="34533" y="13887"/>
                      <a:pt x="34757" y="14111"/>
                      <a:pt x="34980" y="14372"/>
                    </a:cubicBezTo>
                    <a:cubicBezTo>
                      <a:pt x="34346" y="13588"/>
                      <a:pt x="35316" y="14894"/>
                      <a:pt x="35354" y="14969"/>
                    </a:cubicBezTo>
                    <a:cubicBezTo>
                      <a:pt x="36025" y="16125"/>
                      <a:pt x="36435" y="17618"/>
                      <a:pt x="36473" y="18476"/>
                    </a:cubicBezTo>
                    <a:cubicBezTo>
                      <a:pt x="36473" y="18961"/>
                      <a:pt x="36473" y="19483"/>
                      <a:pt x="36473" y="19968"/>
                    </a:cubicBezTo>
                    <a:cubicBezTo>
                      <a:pt x="36473" y="20192"/>
                      <a:pt x="36286" y="21386"/>
                      <a:pt x="36398" y="20565"/>
                    </a:cubicBezTo>
                    <a:cubicBezTo>
                      <a:pt x="36212" y="21572"/>
                      <a:pt x="35913" y="22579"/>
                      <a:pt x="35577" y="23549"/>
                    </a:cubicBezTo>
                    <a:cubicBezTo>
                      <a:pt x="35167" y="24631"/>
                      <a:pt x="34122" y="26497"/>
                      <a:pt x="33152" y="27877"/>
                    </a:cubicBezTo>
                    <a:cubicBezTo>
                      <a:pt x="32220" y="29183"/>
                      <a:pt x="30616" y="30824"/>
                      <a:pt x="29123" y="32055"/>
                    </a:cubicBezTo>
                    <a:cubicBezTo>
                      <a:pt x="26773" y="34033"/>
                      <a:pt x="23005" y="35786"/>
                      <a:pt x="19946" y="37390"/>
                    </a:cubicBezTo>
                    <a:cubicBezTo>
                      <a:pt x="11589" y="41830"/>
                      <a:pt x="3792" y="47202"/>
                      <a:pt x="2672" y="57312"/>
                    </a:cubicBezTo>
                    <a:cubicBezTo>
                      <a:pt x="2337" y="60334"/>
                      <a:pt x="5470" y="62908"/>
                      <a:pt x="8268" y="62908"/>
                    </a:cubicBezTo>
                    <a:cubicBezTo>
                      <a:pt x="11589" y="62908"/>
                      <a:pt x="13529" y="60334"/>
                      <a:pt x="13865" y="57312"/>
                    </a:cubicBezTo>
                    <a:cubicBezTo>
                      <a:pt x="13753" y="58282"/>
                      <a:pt x="14499" y="55372"/>
                      <a:pt x="14350" y="55745"/>
                    </a:cubicBezTo>
                    <a:cubicBezTo>
                      <a:pt x="14163" y="56156"/>
                      <a:pt x="15767" y="53582"/>
                      <a:pt x="15133" y="54365"/>
                    </a:cubicBezTo>
                    <a:cubicBezTo>
                      <a:pt x="16513" y="52574"/>
                      <a:pt x="17633" y="51791"/>
                      <a:pt x="19050" y="50821"/>
                    </a:cubicBezTo>
                    <a:cubicBezTo>
                      <a:pt x="22557" y="48433"/>
                      <a:pt x="26437" y="46642"/>
                      <a:pt x="30168" y="44591"/>
                    </a:cubicBezTo>
                    <a:cubicBezTo>
                      <a:pt x="39010" y="39741"/>
                      <a:pt x="46434" y="31458"/>
                      <a:pt x="47553" y="21124"/>
                    </a:cubicBezTo>
                    <a:cubicBezTo>
                      <a:pt x="48598" y="11424"/>
                      <a:pt x="42069" y="2396"/>
                      <a:pt x="32481" y="493"/>
                    </a:cubicBezTo>
                    <a:cubicBezTo>
                      <a:pt x="23490" y="-1297"/>
                      <a:pt x="13529" y="1836"/>
                      <a:pt x="7709" y="9074"/>
                    </a:cubicBezTo>
                    <a:cubicBezTo>
                      <a:pt x="-275" y="18998"/>
                      <a:pt x="-909" y="31869"/>
                      <a:pt x="732" y="43994"/>
                    </a:cubicBezTo>
                    <a:cubicBezTo>
                      <a:pt x="1143" y="46978"/>
                      <a:pt x="4985" y="48620"/>
                      <a:pt x="7634" y="47911"/>
                    </a:cubicBezTo>
                    <a:cubicBezTo>
                      <a:pt x="10805" y="47053"/>
                      <a:pt x="11887" y="44068"/>
                      <a:pt x="11477" y="41084"/>
                    </a:cubicBezTo>
                    <a:lnTo>
                      <a:pt x="11477" y="41084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3617" name="Google Shape;3617;p40"/>
          <p:cNvGrpSpPr/>
          <p:nvPr/>
        </p:nvGrpSpPr>
        <p:grpSpPr>
          <a:xfrm>
            <a:off x="5513346" y="775946"/>
            <a:ext cx="434915" cy="803636"/>
            <a:chOff x="1449307" y="2914445"/>
            <a:chExt cx="137301" cy="253705"/>
          </a:xfrm>
        </p:grpSpPr>
        <p:sp>
          <p:nvSpPr>
            <p:cNvPr id="3618" name="Google Shape;3618;p40"/>
            <p:cNvSpPr/>
            <p:nvPr/>
          </p:nvSpPr>
          <p:spPr>
            <a:xfrm>
              <a:off x="1468851" y="2934878"/>
              <a:ext cx="76409" cy="166800"/>
            </a:xfrm>
            <a:custGeom>
              <a:rect b="b" l="l" r="r" t="t"/>
              <a:pathLst>
                <a:path extrusionOk="0" h="166800" w="76409">
                  <a:moveTo>
                    <a:pt x="2433" y="10694"/>
                  </a:moveTo>
                  <a:cubicBezTo>
                    <a:pt x="48321" y="43860"/>
                    <a:pt x="72907" y="103962"/>
                    <a:pt x="63356" y="159774"/>
                  </a:cubicBezTo>
                  <a:cubicBezTo>
                    <a:pt x="62162" y="166825"/>
                    <a:pt x="72944" y="169847"/>
                    <a:pt x="74138" y="162758"/>
                  </a:cubicBezTo>
                  <a:cubicBezTo>
                    <a:pt x="82234" y="115266"/>
                    <a:pt x="68355" y="65834"/>
                    <a:pt x="37801" y="28751"/>
                  </a:cubicBezTo>
                  <a:cubicBezTo>
                    <a:pt x="29145" y="18230"/>
                    <a:pt x="19110" y="9015"/>
                    <a:pt x="8067" y="1069"/>
                  </a:cubicBezTo>
                  <a:cubicBezTo>
                    <a:pt x="2247" y="-3222"/>
                    <a:pt x="-3349" y="6515"/>
                    <a:pt x="2433" y="10694"/>
                  </a:cubicBezTo>
                  <a:lnTo>
                    <a:pt x="2433" y="10694"/>
                  </a:lnTo>
                  <a:close/>
                </a:path>
              </a:pathLst>
            </a:custGeom>
            <a:solidFill>
              <a:srgbClr val="3A393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619" name="Google Shape;3619;p40"/>
            <p:cNvGrpSpPr/>
            <p:nvPr/>
          </p:nvGrpSpPr>
          <p:grpSpPr>
            <a:xfrm>
              <a:off x="1495472" y="3047532"/>
              <a:ext cx="44686" cy="50649"/>
              <a:chOff x="1495472" y="3047532"/>
              <a:chExt cx="44686" cy="50649"/>
            </a:xfrm>
          </p:grpSpPr>
          <p:sp>
            <p:nvSpPr>
              <p:cNvPr id="3620" name="Google Shape;3620;p40"/>
              <p:cNvSpPr/>
              <p:nvPr/>
            </p:nvSpPr>
            <p:spPr>
              <a:xfrm>
                <a:off x="1500980" y="3053024"/>
                <a:ext cx="33615" cy="39529"/>
              </a:xfrm>
              <a:custGeom>
                <a:rect b="b" l="l" r="r" t="t"/>
                <a:pathLst>
                  <a:path extrusionOk="0" h="39529" w="33615">
                    <a:moveTo>
                      <a:pt x="33615" y="441"/>
                    </a:moveTo>
                    <a:cubicBezTo>
                      <a:pt x="26004" y="-1164"/>
                      <a:pt x="17834" y="1747"/>
                      <a:pt x="12051" y="6970"/>
                    </a:cubicBezTo>
                    <a:cubicBezTo>
                      <a:pt x="6269" y="12193"/>
                      <a:pt x="2687" y="19505"/>
                      <a:pt x="710" y="27041"/>
                    </a:cubicBezTo>
                    <a:cubicBezTo>
                      <a:pt x="-297" y="30883"/>
                      <a:pt x="-633" y="35659"/>
                      <a:pt x="2463" y="38196"/>
                    </a:cubicBezTo>
                    <a:cubicBezTo>
                      <a:pt x="5000" y="40285"/>
                      <a:pt x="8955" y="39725"/>
                      <a:pt x="11641" y="37860"/>
                    </a:cubicBezTo>
                    <a:cubicBezTo>
                      <a:pt x="14327" y="35995"/>
                      <a:pt x="16081" y="33047"/>
                      <a:pt x="17759" y="30212"/>
                    </a:cubicBezTo>
                    <a:cubicBezTo>
                      <a:pt x="22796" y="21594"/>
                      <a:pt x="27870" y="12976"/>
                      <a:pt x="32906" y="4358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21" name="Google Shape;3621;p40"/>
              <p:cNvSpPr/>
              <p:nvPr/>
            </p:nvSpPr>
            <p:spPr>
              <a:xfrm>
                <a:off x="1495472" y="3047532"/>
                <a:ext cx="44686" cy="50649"/>
              </a:xfrm>
              <a:custGeom>
                <a:rect b="b" l="l" r="r" t="t"/>
                <a:pathLst>
                  <a:path extrusionOk="0" h="50649" w="44686">
                    <a:moveTo>
                      <a:pt x="40615" y="560"/>
                    </a:moveTo>
                    <a:cubicBezTo>
                      <a:pt x="32295" y="-1081"/>
                      <a:pt x="23677" y="933"/>
                      <a:pt x="16850" y="5970"/>
                    </a:cubicBezTo>
                    <a:cubicBezTo>
                      <a:pt x="9948" y="11043"/>
                      <a:pt x="5359" y="18169"/>
                      <a:pt x="2412" y="26116"/>
                    </a:cubicBezTo>
                    <a:cubicBezTo>
                      <a:pt x="-274" y="33390"/>
                      <a:pt x="-2363" y="44023"/>
                      <a:pt x="5583" y="48910"/>
                    </a:cubicBezTo>
                    <a:cubicBezTo>
                      <a:pt x="9538" y="51335"/>
                      <a:pt x="14462" y="51074"/>
                      <a:pt x="18529" y="49060"/>
                    </a:cubicBezTo>
                    <a:cubicBezTo>
                      <a:pt x="22521" y="47120"/>
                      <a:pt x="25244" y="43351"/>
                      <a:pt x="27445" y="39658"/>
                    </a:cubicBezTo>
                    <a:cubicBezTo>
                      <a:pt x="32780" y="30742"/>
                      <a:pt x="37966" y="21713"/>
                      <a:pt x="43226" y="12759"/>
                    </a:cubicBezTo>
                    <a:cubicBezTo>
                      <a:pt x="46882" y="6529"/>
                      <a:pt x="37220" y="896"/>
                      <a:pt x="33564" y="7126"/>
                    </a:cubicBezTo>
                    <a:cubicBezTo>
                      <a:pt x="29721" y="13692"/>
                      <a:pt x="25841" y="20258"/>
                      <a:pt x="21998" y="26824"/>
                    </a:cubicBezTo>
                    <a:cubicBezTo>
                      <a:pt x="20170" y="29921"/>
                      <a:pt x="18454" y="33129"/>
                      <a:pt x="16440" y="36114"/>
                    </a:cubicBezTo>
                    <a:cubicBezTo>
                      <a:pt x="15805" y="37047"/>
                      <a:pt x="15283" y="37793"/>
                      <a:pt x="14127" y="38725"/>
                    </a:cubicBezTo>
                    <a:cubicBezTo>
                      <a:pt x="14574" y="38352"/>
                      <a:pt x="13865" y="38875"/>
                      <a:pt x="13828" y="38912"/>
                    </a:cubicBezTo>
                    <a:cubicBezTo>
                      <a:pt x="13530" y="39098"/>
                      <a:pt x="13194" y="39285"/>
                      <a:pt x="12858" y="39434"/>
                    </a:cubicBezTo>
                    <a:cubicBezTo>
                      <a:pt x="13828" y="39061"/>
                      <a:pt x="11291" y="39583"/>
                      <a:pt x="12485" y="39509"/>
                    </a:cubicBezTo>
                    <a:cubicBezTo>
                      <a:pt x="12149" y="39546"/>
                      <a:pt x="11739" y="39546"/>
                      <a:pt x="11403" y="39509"/>
                    </a:cubicBezTo>
                    <a:cubicBezTo>
                      <a:pt x="12112" y="39583"/>
                      <a:pt x="11590" y="39695"/>
                      <a:pt x="11329" y="39397"/>
                    </a:cubicBezTo>
                    <a:cubicBezTo>
                      <a:pt x="11403" y="39434"/>
                      <a:pt x="11441" y="39434"/>
                      <a:pt x="11515" y="39472"/>
                    </a:cubicBezTo>
                    <a:cubicBezTo>
                      <a:pt x="11851" y="39621"/>
                      <a:pt x="11776" y="39546"/>
                      <a:pt x="11217" y="39285"/>
                    </a:cubicBezTo>
                    <a:cubicBezTo>
                      <a:pt x="11217" y="39322"/>
                      <a:pt x="11814" y="39807"/>
                      <a:pt x="11366" y="39322"/>
                    </a:cubicBezTo>
                    <a:cubicBezTo>
                      <a:pt x="10844" y="38763"/>
                      <a:pt x="11590" y="39994"/>
                      <a:pt x="11366" y="39248"/>
                    </a:cubicBezTo>
                    <a:cubicBezTo>
                      <a:pt x="11179" y="38651"/>
                      <a:pt x="11403" y="39360"/>
                      <a:pt x="11403" y="39472"/>
                    </a:cubicBezTo>
                    <a:cubicBezTo>
                      <a:pt x="11291" y="39136"/>
                      <a:pt x="11217" y="38837"/>
                      <a:pt x="11142" y="38502"/>
                    </a:cubicBezTo>
                    <a:cubicBezTo>
                      <a:pt x="10844" y="37494"/>
                      <a:pt x="11105" y="38837"/>
                      <a:pt x="11105" y="38203"/>
                    </a:cubicBezTo>
                    <a:cubicBezTo>
                      <a:pt x="11105" y="37569"/>
                      <a:pt x="11105" y="36972"/>
                      <a:pt x="11142" y="36338"/>
                    </a:cubicBezTo>
                    <a:cubicBezTo>
                      <a:pt x="11217" y="35218"/>
                      <a:pt x="11179" y="35965"/>
                      <a:pt x="11142" y="36226"/>
                    </a:cubicBezTo>
                    <a:cubicBezTo>
                      <a:pt x="11217" y="35890"/>
                      <a:pt x="11254" y="35517"/>
                      <a:pt x="11329" y="35181"/>
                    </a:cubicBezTo>
                    <a:cubicBezTo>
                      <a:pt x="11664" y="33652"/>
                      <a:pt x="12112" y="32122"/>
                      <a:pt x="12634" y="30592"/>
                    </a:cubicBezTo>
                    <a:cubicBezTo>
                      <a:pt x="14388" y="25407"/>
                      <a:pt x="17260" y="20333"/>
                      <a:pt x="21476" y="16528"/>
                    </a:cubicBezTo>
                    <a:cubicBezTo>
                      <a:pt x="23453" y="14737"/>
                      <a:pt x="26624" y="12909"/>
                      <a:pt x="29087" y="12125"/>
                    </a:cubicBezTo>
                    <a:cubicBezTo>
                      <a:pt x="29833" y="11864"/>
                      <a:pt x="30616" y="11678"/>
                      <a:pt x="31400" y="11491"/>
                    </a:cubicBezTo>
                    <a:cubicBezTo>
                      <a:pt x="31773" y="11416"/>
                      <a:pt x="32183" y="11342"/>
                      <a:pt x="32556" y="11267"/>
                    </a:cubicBezTo>
                    <a:cubicBezTo>
                      <a:pt x="32967" y="11193"/>
                      <a:pt x="32967" y="11193"/>
                      <a:pt x="32556" y="11267"/>
                    </a:cubicBezTo>
                    <a:cubicBezTo>
                      <a:pt x="32743" y="11267"/>
                      <a:pt x="32967" y="11230"/>
                      <a:pt x="33153" y="11230"/>
                    </a:cubicBezTo>
                    <a:cubicBezTo>
                      <a:pt x="33937" y="11193"/>
                      <a:pt x="34720" y="11155"/>
                      <a:pt x="35541" y="11193"/>
                    </a:cubicBezTo>
                    <a:cubicBezTo>
                      <a:pt x="35951" y="11193"/>
                      <a:pt x="36324" y="11230"/>
                      <a:pt x="36735" y="11267"/>
                    </a:cubicBezTo>
                    <a:cubicBezTo>
                      <a:pt x="35802" y="11193"/>
                      <a:pt x="37518" y="11416"/>
                      <a:pt x="37593" y="11416"/>
                    </a:cubicBezTo>
                    <a:cubicBezTo>
                      <a:pt x="40540" y="12013"/>
                      <a:pt x="43637" y="10558"/>
                      <a:pt x="44495" y="7499"/>
                    </a:cubicBezTo>
                    <a:cubicBezTo>
                      <a:pt x="45278" y="4664"/>
                      <a:pt x="43599" y="1120"/>
                      <a:pt x="40615" y="560"/>
                    </a:cubicBezTo>
                    <a:lnTo>
                      <a:pt x="40615" y="560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622" name="Google Shape;3622;p40"/>
            <p:cNvGrpSpPr/>
            <p:nvPr/>
          </p:nvGrpSpPr>
          <p:grpSpPr>
            <a:xfrm>
              <a:off x="1510766" y="3091954"/>
              <a:ext cx="36743" cy="76196"/>
              <a:chOff x="1510766" y="3091954"/>
              <a:chExt cx="36743" cy="76196"/>
            </a:xfrm>
          </p:grpSpPr>
          <p:sp>
            <p:nvSpPr>
              <p:cNvPr id="3623" name="Google Shape;3623;p40"/>
              <p:cNvSpPr/>
              <p:nvPr/>
            </p:nvSpPr>
            <p:spPr>
              <a:xfrm>
                <a:off x="1516332" y="3097263"/>
                <a:ext cx="25614" cy="65282"/>
              </a:xfrm>
              <a:custGeom>
                <a:rect b="b" l="l" r="r" t="t"/>
                <a:pathLst>
                  <a:path extrusionOk="0" h="65282" w="25614">
                    <a:moveTo>
                      <a:pt x="18375" y="4999"/>
                    </a:moveTo>
                    <a:cubicBezTo>
                      <a:pt x="18375" y="1753"/>
                      <a:pt x="13078" y="3059"/>
                      <a:pt x="11026" y="5521"/>
                    </a:cubicBezTo>
                    <a:cubicBezTo>
                      <a:pt x="-801" y="19773"/>
                      <a:pt x="-3412" y="41075"/>
                      <a:pt x="4646" y="57789"/>
                    </a:cubicBezTo>
                    <a:cubicBezTo>
                      <a:pt x="6288" y="61184"/>
                      <a:pt x="8787" y="64691"/>
                      <a:pt x="12481" y="65213"/>
                    </a:cubicBezTo>
                    <a:cubicBezTo>
                      <a:pt x="18524" y="66071"/>
                      <a:pt x="22292" y="58871"/>
                      <a:pt x="23561" y="52902"/>
                    </a:cubicBezTo>
                    <a:cubicBezTo>
                      <a:pt x="27254" y="35367"/>
                      <a:pt x="25948" y="16826"/>
                      <a:pt x="19793" y="0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24" name="Google Shape;3624;p40"/>
              <p:cNvSpPr/>
              <p:nvPr/>
            </p:nvSpPr>
            <p:spPr>
              <a:xfrm>
                <a:off x="1510766" y="3091954"/>
                <a:ext cx="36743" cy="76196"/>
              </a:xfrm>
              <a:custGeom>
                <a:rect b="b" l="l" r="r" t="t"/>
                <a:pathLst>
                  <a:path extrusionOk="0" h="76196" w="36743">
                    <a:moveTo>
                      <a:pt x="29537" y="10308"/>
                    </a:moveTo>
                    <a:cubicBezTo>
                      <a:pt x="28828" y="4265"/>
                      <a:pt x="23568" y="1467"/>
                      <a:pt x="17935" y="3481"/>
                    </a:cubicBezTo>
                    <a:cubicBezTo>
                      <a:pt x="12525" y="5421"/>
                      <a:pt x="9205" y="10831"/>
                      <a:pt x="6631" y="15681"/>
                    </a:cubicBezTo>
                    <a:cubicBezTo>
                      <a:pt x="1184" y="25866"/>
                      <a:pt x="-1017" y="37692"/>
                      <a:pt x="438" y="49183"/>
                    </a:cubicBezTo>
                    <a:cubicBezTo>
                      <a:pt x="1706" y="59218"/>
                      <a:pt x="6258" y="75932"/>
                      <a:pt x="18867" y="76193"/>
                    </a:cubicBezTo>
                    <a:cubicBezTo>
                      <a:pt x="31962" y="76454"/>
                      <a:pt x="34909" y="59703"/>
                      <a:pt x="36066" y="49966"/>
                    </a:cubicBezTo>
                    <a:cubicBezTo>
                      <a:pt x="37894" y="34446"/>
                      <a:pt x="35991" y="18516"/>
                      <a:pt x="30731" y="3817"/>
                    </a:cubicBezTo>
                    <a:cubicBezTo>
                      <a:pt x="28306" y="-2898"/>
                      <a:pt x="17487" y="-26"/>
                      <a:pt x="19949" y="6801"/>
                    </a:cubicBezTo>
                    <a:cubicBezTo>
                      <a:pt x="24240" y="18777"/>
                      <a:pt x="26142" y="31312"/>
                      <a:pt x="25433" y="43997"/>
                    </a:cubicBezTo>
                    <a:cubicBezTo>
                      <a:pt x="25098" y="49481"/>
                      <a:pt x="24725" y="55749"/>
                      <a:pt x="22486" y="60822"/>
                    </a:cubicBezTo>
                    <a:cubicBezTo>
                      <a:pt x="21404" y="63322"/>
                      <a:pt x="19613" y="66419"/>
                      <a:pt x="17151" y="63695"/>
                    </a:cubicBezTo>
                    <a:cubicBezTo>
                      <a:pt x="14129" y="60375"/>
                      <a:pt x="12786" y="54779"/>
                      <a:pt x="11928" y="50488"/>
                    </a:cubicBezTo>
                    <a:cubicBezTo>
                      <a:pt x="10995" y="45788"/>
                      <a:pt x="10884" y="40789"/>
                      <a:pt x="11555" y="36013"/>
                    </a:cubicBezTo>
                    <a:cubicBezTo>
                      <a:pt x="12227" y="31051"/>
                      <a:pt x="13756" y="26127"/>
                      <a:pt x="16069" y="21687"/>
                    </a:cubicBezTo>
                    <a:cubicBezTo>
                      <a:pt x="17188" y="19523"/>
                      <a:pt x="18457" y="17397"/>
                      <a:pt x="19949" y="15494"/>
                    </a:cubicBezTo>
                    <a:cubicBezTo>
                      <a:pt x="20546" y="14711"/>
                      <a:pt x="21068" y="14524"/>
                      <a:pt x="21591" y="13927"/>
                    </a:cubicBezTo>
                    <a:cubicBezTo>
                      <a:pt x="21404" y="14114"/>
                      <a:pt x="21591" y="14076"/>
                      <a:pt x="22188" y="13815"/>
                    </a:cubicBezTo>
                    <a:cubicBezTo>
                      <a:pt x="21367" y="14188"/>
                      <a:pt x="20546" y="13965"/>
                      <a:pt x="19688" y="13144"/>
                    </a:cubicBezTo>
                    <a:cubicBezTo>
                      <a:pt x="19203" y="12323"/>
                      <a:pt x="18718" y="11502"/>
                      <a:pt x="18233" y="10682"/>
                    </a:cubicBezTo>
                    <a:cubicBezTo>
                      <a:pt x="18270" y="10532"/>
                      <a:pt x="18270" y="10383"/>
                      <a:pt x="18308" y="10234"/>
                    </a:cubicBezTo>
                    <a:cubicBezTo>
                      <a:pt x="18644" y="13218"/>
                      <a:pt x="20621" y="15830"/>
                      <a:pt x="23904" y="15830"/>
                    </a:cubicBezTo>
                    <a:cubicBezTo>
                      <a:pt x="26702" y="15904"/>
                      <a:pt x="29873" y="13330"/>
                      <a:pt x="29537" y="10308"/>
                    </a:cubicBezTo>
                    <a:lnTo>
                      <a:pt x="29537" y="10308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625" name="Google Shape;3625;p40"/>
            <p:cNvGrpSpPr/>
            <p:nvPr/>
          </p:nvGrpSpPr>
          <p:grpSpPr>
            <a:xfrm>
              <a:off x="1527367" y="3051589"/>
              <a:ext cx="55729" cy="56419"/>
              <a:chOff x="1527367" y="3051589"/>
              <a:chExt cx="55729" cy="56419"/>
            </a:xfrm>
          </p:grpSpPr>
          <p:sp>
            <p:nvSpPr>
              <p:cNvPr id="3626" name="Google Shape;3626;p40"/>
              <p:cNvSpPr/>
              <p:nvPr/>
            </p:nvSpPr>
            <p:spPr>
              <a:xfrm>
                <a:off x="1532692" y="3057216"/>
                <a:ext cx="44758" cy="45216"/>
              </a:xfrm>
              <a:custGeom>
                <a:rect b="b" l="l" r="r" t="t"/>
                <a:pathLst>
                  <a:path extrusionOk="0" h="45216" w="44758">
                    <a:moveTo>
                      <a:pt x="8208" y="8560"/>
                    </a:moveTo>
                    <a:cubicBezTo>
                      <a:pt x="5372" y="10276"/>
                      <a:pt x="6678" y="14641"/>
                      <a:pt x="8431" y="17439"/>
                    </a:cubicBezTo>
                    <a:cubicBezTo>
                      <a:pt x="14475" y="27064"/>
                      <a:pt x="22272" y="35608"/>
                      <a:pt x="31301" y="42547"/>
                    </a:cubicBezTo>
                    <a:cubicBezTo>
                      <a:pt x="32830" y="43703"/>
                      <a:pt x="34472" y="44897"/>
                      <a:pt x="36375" y="45158"/>
                    </a:cubicBezTo>
                    <a:cubicBezTo>
                      <a:pt x="39993" y="45681"/>
                      <a:pt x="43426" y="42622"/>
                      <a:pt x="44358" y="39077"/>
                    </a:cubicBezTo>
                    <a:cubicBezTo>
                      <a:pt x="45328" y="35533"/>
                      <a:pt x="44396" y="31765"/>
                      <a:pt x="43053" y="28370"/>
                    </a:cubicBezTo>
                    <a:cubicBezTo>
                      <a:pt x="36300" y="11358"/>
                      <a:pt x="18281" y="-506"/>
                      <a:pt x="0" y="17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27" name="Google Shape;3627;p40"/>
              <p:cNvSpPr/>
              <p:nvPr/>
            </p:nvSpPr>
            <p:spPr>
              <a:xfrm>
                <a:off x="1527367" y="3051589"/>
                <a:ext cx="55729" cy="56419"/>
              </a:xfrm>
              <a:custGeom>
                <a:rect b="b" l="l" r="r" t="t"/>
                <a:pathLst>
                  <a:path extrusionOk="0" h="56419" w="55729">
                    <a:moveTo>
                      <a:pt x="10735" y="9337"/>
                    </a:moveTo>
                    <a:cubicBezTo>
                      <a:pt x="140" y="16873"/>
                      <a:pt x="11257" y="29931"/>
                      <a:pt x="16854" y="36758"/>
                    </a:cubicBezTo>
                    <a:cubicBezTo>
                      <a:pt x="20211" y="40862"/>
                      <a:pt x="23905" y="44705"/>
                      <a:pt x="27896" y="48174"/>
                    </a:cubicBezTo>
                    <a:cubicBezTo>
                      <a:pt x="31888" y="51681"/>
                      <a:pt x="36664" y="56419"/>
                      <a:pt x="42372" y="56419"/>
                    </a:cubicBezTo>
                    <a:cubicBezTo>
                      <a:pt x="48154" y="56419"/>
                      <a:pt x="53153" y="52166"/>
                      <a:pt x="54944" y="46794"/>
                    </a:cubicBezTo>
                    <a:cubicBezTo>
                      <a:pt x="56810" y="41123"/>
                      <a:pt x="55056" y="35191"/>
                      <a:pt x="52780" y="29931"/>
                    </a:cubicBezTo>
                    <a:cubicBezTo>
                      <a:pt x="49087" y="21462"/>
                      <a:pt x="42707" y="14374"/>
                      <a:pt x="35171" y="9114"/>
                    </a:cubicBezTo>
                    <a:cubicBezTo>
                      <a:pt x="26553" y="3107"/>
                      <a:pt x="15921" y="-213"/>
                      <a:pt x="5400" y="11"/>
                    </a:cubicBezTo>
                    <a:cubicBezTo>
                      <a:pt x="-1800" y="160"/>
                      <a:pt x="-1800" y="11352"/>
                      <a:pt x="5400" y="11203"/>
                    </a:cubicBezTo>
                    <a:cubicBezTo>
                      <a:pt x="18010" y="10942"/>
                      <a:pt x="30918" y="17209"/>
                      <a:pt x="38417" y="27394"/>
                    </a:cubicBezTo>
                    <a:cubicBezTo>
                      <a:pt x="40282" y="29931"/>
                      <a:pt x="42222" y="33326"/>
                      <a:pt x="43192" y="35788"/>
                    </a:cubicBezTo>
                    <a:cubicBezTo>
                      <a:pt x="43789" y="37392"/>
                      <a:pt x="44386" y="39071"/>
                      <a:pt x="44535" y="40787"/>
                    </a:cubicBezTo>
                    <a:cubicBezTo>
                      <a:pt x="44647" y="42056"/>
                      <a:pt x="44312" y="43697"/>
                      <a:pt x="43976" y="44108"/>
                    </a:cubicBezTo>
                    <a:cubicBezTo>
                      <a:pt x="43379" y="44816"/>
                      <a:pt x="43230" y="44966"/>
                      <a:pt x="42596" y="45227"/>
                    </a:cubicBezTo>
                    <a:cubicBezTo>
                      <a:pt x="43342" y="44928"/>
                      <a:pt x="42484" y="45152"/>
                      <a:pt x="42558" y="45190"/>
                    </a:cubicBezTo>
                    <a:cubicBezTo>
                      <a:pt x="41252" y="44854"/>
                      <a:pt x="39947" y="43623"/>
                      <a:pt x="38827" y="42727"/>
                    </a:cubicBezTo>
                    <a:cubicBezTo>
                      <a:pt x="35619" y="40116"/>
                      <a:pt x="32560" y="37318"/>
                      <a:pt x="29687" y="34333"/>
                    </a:cubicBezTo>
                    <a:cubicBezTo>
                      <a:pt x="26628" y="31125"/>
                      <a:pt x="23755" y="27693"/>
                      <a:pt x="21218" y="24074"/>
                    </a:cubicBezTo>
                    <a:cubicBezTo>
                      <a:pt x="20062" y="22432"/>
                      <a:pt x="18793" y="20753"/>
                      <a:pt x="17935" y="18925"/>
                    </a:cubicBezTo>
                    <a:cubicBezTo>
                      <a:pt x="17525" y="18067"/>
                      <a:pt x="18122" y="19522"/>
                      <a:pt x="17823" y="18627"/>
                    </a:cubicBezTo>
                    <a:cubicBezTo>
                      <a:pt x="17674" y="18179"/>
                      <a:pt x="17488" y="17694"/>
                      <a:pt x="17450" y="17209"/>
                    </a:cubicBezTo>
                    <a:cubicBezTo>
                      <a:pt x="17562" y="18142"/>
                      <a:pt x="17488" y="17209"/>
                      <a:pt x="17525" y="17060"/>
                    </a:cubicBezTo>
                    <a:cubicBezTo>
                      <a:pt x="17376" y="17955"/>
                      <a:pt x="17301" y="18291"/>
                      <a:pt x="16406" y="18925"/>
                    </a:cubicBezTo>
                    <a:cubicBezTo>
                      <a:pt x="18868" y="17172"/>
                      <a:pt x="20025" y="14038"/>
                      <a:pt x="18420" y="11277"/>
                    </a:cubicBezTo>
                    <a:cubicBezTo>
                      <a:pt x="16965" y="8927"/>
                      <a:pt x="13197" y="7584"/>
                      <a:pt x="10735" y="9337"/>
                    </a:cubicBezTo>
                    <a:lnTo>
                      <a:pt x="10735" y="9337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628" name="Google Shape;3628;p40"/>
            <p:cNvGrpSpPr/>
            <p:nvPr/>
          </p:nvGrpSpPr>
          <p:grpSpPr>
            <a:xfrm>
              <a:off x="1478934" y="2994529"/>
              <a:ext cx="42939" cy="48148"/>
              <a:chOff x="1478934" y="2994529"/>
              <a:chExt cx="42939" cy="48148"/>
            </a:xfrm>
          </p:grpSpPr>
          <p:sp>
            <p:nvSpPr>
              <p:cNvPr id="3629" name="Google Shape;3629;p40"/>
              <p:cNvSpPr/>
              <p:nvPr/>
            </p:nvSpPr>
            <p:spPr>
              <a:xfrm>
                <a:off x="1484459" y="3000115"/>
                <a:ext cx="31780" cy="36910"/>
              </a:xfrm>
              <a:custGeom>
                <a:rect b="b" l="l" r="r" t="t"/>
                <a:pathLst>
                  <a:path extrusionOk="0" h="36910" w="31780">
                    <a:moveTo>
                      <a:pt x="31781" y="0"/>
                    </a:moveTo>
                    <a:cubicBezTo>
                      <a:pt x="23573" y="2015"/>
                      <a:pt x="15813" y="5857"/>
                      <a:pt x="9247" y="11155"/>
                    </a:cubicBezTo>
                    <a:cubicBezTo>
                      <a:pt x="5180" y="14438"/>
                      <a:pt x="1450" y="18504"/>
                      <a:pt x="293" y="23578"/>
                    </a:cubicBezTo>
                    <a:cubicBezTo>
                      <a:pt x="-863" y="28652"/>
                      <a:pt x="1450" y="34770"/>
                      <a:pt x="6374" y="36449"/>
                    </a:cubicBezTo>
                    <a:cubicBezTo>
                      <a:pt x="12418" y="38501"/>
                      <a:pt x="18424" y="33353"/>
                      <a:pt x="22043" y="28092"/>
                    </a:cubicBezTo>
                    <a:cubicBezTo>
                      <a:pt x="26557" y="21452"/>
                      <a:pt x="29729" y="13916"/>
                      <a:pt x="31296" y="6044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30" name="Google Shape;3630;p40"/>
              <p:cNvSpPr/>
              <p:nvPr/>
            </p:nvSpPr>
            <p:spPr>
              <a:xfrm>
                <a:off x="1478934" y="2994529"/>
                <a:ext cx="42939" cy="48148"/>
              </a:xfrm>
              <a:custGeom>
                <a:rect b="b" l="l" r="r" t="t"/>
                <a:pathLst>
                  <a:path extrusionOk="0" h="48148" w="42939">
                    <a:moveTo>
                      <a:pt x="35813" y="177"/>
                    </a:moveTo>
                    <a:cubicBezTo>
                      <a:pt x="28165" y="2079"/>
                      <a:pt x="20778" y="5400"/>
                      <a:pt x="14399" y="10026"/>
                    </a:cubicBezTo>
                    <a:cubicBezTo>
                      <a:pt x="8131" y="14540"/>
                      <a:pt x="1752" y="20435"/>
                      <a:pt x="297" y="28381"/>
                    </a:cubicBezTo>
                    <a:cubicBezTo>
                      <a:pt x="-1084" y="36029"/>
                      <a:pt x="2386" y="44461"/>
                      <a:pt x="9997" y="47296"/>
                    </a:cubicBezTo>
                    <a:cubicBezTo>
                      <a:pt x="18577" y="50467"/>
                      <a:pt x="26673" y="44237"/>
                      <a:pt x="31560" y="37745"/>
                    </a:cubicBezTo>
                    <a:cubicBezTo>
                      <a:pt x="36895" y="30620"/>
                      <a:pt x="40477" y="21852"/>
                      <a:pt x="42230" y="13160"/>
                    </a:cubicBezTo>
                    <a:cubicBezTo>
                      <a:pt x="42827" y="10287"/>
                      <a:pt x="41409" y="6967"/>
                      <a:pt x="38313" y="6258"/>
                    </a:cubicBezTo>
                    <a:cubicBezTo>
                      <a:pt x="35515" y="5624"/>
                      <a:pt x="32045" y="7116"/>
                      <a:pt x="31411" y="10175"/>
                    </a:cubicBezTo>
                    <a:cubicBezTo>
                      <a:pt x="30105" y="16629"/>
                      <a:pt x="28165" y="21890"/>
                      <a:pt x="24920" y="27411"/>
                    </a:cubicBezTo>
                    <a:cubicBezTo>
                      <a:pt x="23241" y="30284"/>
                      <a:pt x="22121" y="32000"/>
                      <a:pt x="19958" y="34089"/>
                    </a:cubicBezTo>
                    <a:cubicBezTo>
                      <a:pt x="18838" y="35171"/>
                      <a:pt x="18577" y="35246"/>
                      <a:pt x="17085" y="36216"/>
                    </a:cubicBezTo>
                    <a:cubicBezTo>
                      <a:pt x="16973" y="36290"/>
                      <a:pt x="16115" y="36701"/>
                      <a:pt x="16898" y="36365"/>
                    </a:cubicBezTo>
                    <a:cubicBezTo>
                      <a:pt x="16637" y="36477"/>
                      <a:pt x="16376" y="36552"/>
                      <a:pt x="16115" y="36626"/>
                    </a:cubicBezTo>
                    <a:cubicBezTo>
                      <a:pt x="15779" y="36738"/>
                      <a:pt x="15406" y="36812"/>
                      <a:pt x="15070" y="36887"/>
                    </a:cubicBezTo>
                    <a:cubicBezTo>
                      <a:pt x="14212" y="37074"/>
                      <a:pt x="16227" y="36924"/>
                      <a:pt x="14660" y="36887"/>
                    </a:cubicBezTo>
                    <a:cubicBezTo>
                      <a:pt x="14623" y="36887"/>
                      <a:pt x="13727" y="36812"/>
                      <a:pt x="14324" y="36887"/>
                    </a:cubicBezTo>
                    <a:cubicBezTo>
                      <a:pt x="14996" y="36962"/>
                      <a:pt x="13839" y="36701"/>
                      <a:pt x="13690" y="36701"/>
                    </a:cubicBezTo>
                    <a:cubicBezTo>
                      <a:pt x="13056" y="36626"/>
                      <a:pt x="13690" y="36738"/>
                      <a:pt x="13877" y="36812"/>
                    </a:cubicBezTo>
                    <a:cubicBezTo>
                      <a:pt x="13615" y="36663"/>
                      <a:pt x="13354" y="36514"/>
                      <a:pt x="13056" y="36365"/>
                    </a:cubicBezTo>
                    <a:cubicBezTo>
                      <a:pt x="12198" y="35917"/>
                      <a:pt x="12907" y="36216"/>
                      <a:pt x="13093" y="36402"/>
                    </a:cubicBezTo>
                    <a:cubicBezTo>
                      <a:pt x="12869" y="36178"/>
                      <a:pt x="12645" y="35954"/>
                      <a:pt x="12422" y="35768"/>
                    </a:cubicBezTo>
                    <a:cubicBezTo>
                      <a:pt x="12347" y="35693"/>
                      <a:pt x="11899" y="35096"/>
                      <a:pt x="12272" y="35619"/>
                    </a:cubicBezTo>
                    <a:cubicBezTo>
                      <a:pt x="12720" y="36216"/>
                      <a:pt x="12011" y="35171"/>
                      <a:pt x="11937" y="35022"/>
                    </a:cubicBezTo>
                    <a:cubicBezTo>
                      <a:pt x="11787" y="34761"/>
                      <a:pt x="11638" y="34462"/>
                      <a:pt x="11489" y="34201"/>
                    </a:cubicBezTo>
                    <a:cubicBezTo>
                      <a:pt x="11563" y="34350"/>
                      <a:pt x="11713" y="35022"/>
                      <a:pt x="11601" y="34425"/>
                    </a:cubicBezTo>
                    <a:cubicBezTo>
                      <a:pt x="11526" y="33903"/>
                      <a:pt x="11265" y="33343"/>
                      <a:pt x="11153" y="32821"/>
                    </a:cubicBezTo>
                    <a:cubicBezTo>
                      <a:pt x="10892" y="31776"/>
                      <a:pt x="11116" y="32634"/>
                      <a:pt x="11153" y="32895"/>
                    </a:cubicBezTo>
                    <a:cubicBezTo>
                      <a:pt x="11116" y="32560"/>
                      <a:pt x="11116" y="32261"/>
                      <a:pt x="11116" y="31925"/>
                    </a:cubicBezTo>
                    <a:cubicBezTo>
                      <a:pt x="11116" y="31590"/>
                      <a:pt x="11116" y="31291"/>
                      <a:pt x="11153" y="30955"/>
                    </a:cubicBezTo>
                    <a:cubicBezTo>
                      <a:pt x="11153" y="30321"/>
                      <a:pt x="11265" y="30545"/>
                      <a:pt x="11116" y="31030"/>
                    </a:cubicBezTo>
                    <a:cubicBezTo>
                      <a:pt x="11302" y="30321"/>
                      <a:pt x="11452" y="29612"/>
                      <a:pt x="11675" y="28903"/>
                    </a:cubicBezTo>
                    <a:cubicBezTo>
                      <a:pt x="11675" y="28903"/>
                      <a:pt x="12011" y="28045"/>
                      <a:pt x="11825" y="28493"/>
                    </a:cubicBezTo>
                    <a:cubicBezTo>
                      <a:pt x="11601" y="29015"/>
                      <a:pt x="12086" y="27971"/>
                      <a:pt x="12160" y="27859"/>
                    </a:cubicBezTo>
                    <a:cubicBezTo>
                      <a:pt x="12907" y="26479"/>
                      <a:pt x="13653" y="25434"/>
                      <a:pt x="14287" y="24762"/>
                    </a:cubicBezTo>
                    <a:cubicBezTo>
                      <a:pt x="16190" y="22598"/>
                      <a:pt x="18391" y="20733"/>
                      <a:pt x="20331" y="19390"/>
                    </a:cubicBezTo>
                    <a:cubicBezTo>
                      <a:pt x="23166" y="17338"/>
                      <a:pt x="26225" y="15585"/>
                      <a:pt x="29396" y="14092"/>
                    </a:cubicBezTo>
                    <a:cubicBezTo>
                      <a:pt x="30851" y="13421"/>
                      <a:pt x="31672" y="13085"/>
                      <a:pt x="33500" y="12451"/>
                    </a:cubicBezTo>
                    <a:cubicBezTo>
                      <a:pt x="35254" y="11854"/>
                      <a:pt x="37044" y="11332"/>
                      <a:pt x="38835" y="10884"/>
                    </a:cubicBezTo>
                    <a:cubicBezTo>
                      <a:pt x="41782" y="10138"/>
                      <a:pt x="43536" y="6855"/>
                      <a:pt x="42752" y="3982"/>
                    </a:cubicBezTo>
                    <a:cubicBezTo>
                      <a:pt x="41894" y="1110"/>
                      <a:pt x="38760" y="-569"/>
                      <a:pt x="35813" y="177"/>
                    </a:cubicBezTo>
                    <a:lnTo>
                      <a:pt x="35813" y="177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631" name="Google Shape;3631;p40"/>
            <p:cNvGrpSpPr/>
            <p:nvPr/>
          </p:nvGrpSpPr>
          <p:grpSpPr>
            <a:xfrm>
              <a:off x="1515961" y="2992182"/>
              <a:ext cx="70647" cy="36593"/>
              <a:chOff x="1515961" y="2992182"/>
              <a:chExt cx="70647" cy="36593"/>
            </a:xfrm>
          </p:grpSpPr>
          <p:sp>
            <p:nvSpPr>
              <p:cNvPr id="3632" name="Google Shape;3632;p40"/>
              <p:cNvSpPr/>
              <p:nvPr/>
            </p:nvSpPr>
            <p:spPr>
              <a:xfrm>
                <a:off x="1521313" y="2997734"/>
                <a:ext cx="59687" cy="25509"/>
              </a:xfrm>
              <a:custGeom>
                <a:rect b="b" l="l" r="r" t="t"/>
                <a:pathLst>
                  <a:path extrusionOk="0" h="25509" w="59687">
                    <a:moveTo>
                      <a:pt x="1567" y="142"/>
                    </a:moveTo>
                    <a:cubicBezTo>
                      <a:pt x="-1679" y="1560"/>
                      <a:pt x="1567" y="6298"/>
                      <a:pt x="4738" y="7865"/>
                    </a:cubicBezTo>
                    <a:cubicBezTo>
                      <a:pt x="17087" y="13834"/>
                      <a:pt x="29771" y="19132"/>
                      <a:pt x="42679" y="23721"/>
                    </a:cubicBezTo>
                    <a:cubicBezTo>
                      <a:pt x="47455" y="25400"/>
                      <a:pt x="53275" y="26817"/>
                      <a:pt x="57080" y="23497"/>
                    </a:cubicBezTo>
                    <a:cubicBezTo>
                      <a:pt x="60624" y="20438"/>
                      <a:pt x="60326" y="14469"/>
                      <a:pt x="57565" y="10700"/>
                    </a:cubicBezTo>
                    <a:cubicBezTo>
                      <a:pt x="54804" y="6932"/>
                      <a:pt x="50253" y="4881"/>
                      <a:pt x="45776" y="3463"/>
                    </a:cubicBezTo>
                    <a:cubicBezTo>
                      <a:pt x="31002" y="-1275"/>
                      <a:pt x="14699" y="-1163"/>
                      <a:pt x="0" y="3873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33" name="Google Shape;3633;p40"/>
              <p:cNvSpPr/>
              <p:nvPr/>
            </p:nvSpPr>
            <p:spPr>
              <a:xfrm>
                <a:off x="1515961" y="2992182"/>
                <a:ext cx="70647" cy="36593"/>
              </a:xfrm>
              <a:custGeom>
                <a:rect b="b" l="l" r="r" t="t"/>
                <a:pathLst>
                  <a:path extrusionOk="0" h="36593" w="70647">
                    <a:moveTo>
                      <a:pt x="4084" y="845"/>
                    </a:moveTo>
                    <a:cubicBezTo>
                      <a:pt x="-1363" y="3904"/>
                      <a:pt x="-654" y="10358"/>
                      <a:pt x="2890" y="14611"/>
                    </a:cubicBezTo>
                    <a:cubicBezTo>
                      <a:pt x="6359" y="18789"/>
                      <a:pt x="12291" y="20655"/>
                      <a:pt x="17104" y="22819"/>
                    </a:cubicBezTo>
                    <a:cubicBezTo>
                      <a:pt x="22812" y="25393"/>
                      <a:pt x="28595" y="27818"/>
                      <a:pt x="34415" y="30093"/>
                    </a:cubicBezTo>
                    <a:cubicBezTo>
                      <a:pt x="39712" y="32183"/>
                      <a:pt x="45159" y="34608"/>
                      <a:pt x="50718" y="35913"/>
                    </a:cubicBezTo>
                    <a:cubicBezTo>
                      <a:pt x="56127" y="37144"/>
                      <a:pt x="62134" y="36995"/>
                      <a:pt x="66424" y="33003"/>
                    </a:cubicBezTo>
                    <a:cubicBezTo>
                      <a:pt x="70267" y="29422"/>
                      <a:pt x="71386" y="23826"/>
                      <a:pt x="70192" y="18827"/>
                    </a:cubicBezTo>
                    <a:cubicBezTo>
                      <a:pt x="67469" y="7448"/>
                      <a:pt x="54225" y="3344"/>
                      <a:pt x="44114" y="1441"/>
                    </a:cubicBezTo>
                    <a:cubicBezTo>
                      <a:pt x="30721" y="-1095"/>
                      <a:pt x="16843" y="-312"/>
                      <a:pt x="3860" y="4016"/>
                    </a:cubicBezTo>
                    <a:cubicBezTo>
                      <a:pt x="-2930" y="6291"/>
                      <a:pt x="-20" y="17111"/>
                      <a:pt x="6844" y="14797"/>
                    </a:cubicBezTo>
                    <a:cubicBezTo>
                      <a:pt x="14940" y="12111"/>
                      <a:pt x="23297" y="10843"/>
                      <a:pt x="31840" y="11179"/>
                    </a:cubicBezTo>
                    <a:cubicBezTo>
                      <a:pt x="39414" y="11477"/>
                      <a:pt x="48181" y="12746"/>
                      <a:pt x="54859" y="16551"/>
                    </a:cubicBezTo>
                    <a:cubicBezTo>
                      <a:pt x="57060" y="17819"/>
                      <a:pt x="59112" y="19573"/>
                      <a:pt x="59448" y="22147"/>
                    </a:cubicBezTo>
                    <a:cubicBezTo>
                      <a:pt x="59783" y="24497"/>
                      <a:pt x="58403" y="25467"/>
                      <a:pt x="56015" y="25430"/>
                    </a:cubicBezTo>
                    <a:cubicBezTo>
                      <a:pt x="52434" y="25318"/>
                      <a:pt x="48778" y="23602"/>
                      <a:pt x="45457" y="22371"/>
                    </a:cubicBezTo>
                    <a:cubicBezTo>
                      <a:pt x="41205" y="20804"/>
                      <a:pt x="37026" y="19162"/>
                      <a:pt x="32848" y="17483"/>
                    </a:cubicBezTo>
                    <a:cubicBezTo>
                      <a:pt x="28296" y="15618"/>
                      <a:pt x="23782" y="13641"/>
                      <a:pt x="19305" y="11552"/>
                    </a:cubicBezTo>
                    <a:cubicBezTo>
                      <a:pt x="17104" y="10544"/>
                      <a:pt x="14679" y="9649"/>
                      <a:pt x="12627" y="8381"/>
                    </a:cubicBezTo>
                    <a:cubicBezTo>
                      <a:pt x="12142" y="8082"/>
                      <a:pt x="11769" y="7597"/>
                      <a:pt x="11247" y="7224"/>
                    </a:cubicBezTo>
                    <a:cubicBezTo>
                      <a:pt x="11247" y="7224"/>
                      <a:pt x="13784" y="8679"/>
                      <a:pt x="11098" y="6926"/>
                    </a:cubicBezTo>
                    <a:cubicBezTo>
                      <a:pt x="10911" y="6590"/>
                      <a:pt x="10874" y="6553"/>
                      <a:pt x="10986" y="6739"/>
                    </a:cubicBezTo>
                    <a:cubicBezTo>
                      <a:pt x="11769" y="7858"/>
                      <a:pt x="11359" y="9089"/>
                      <a:pt x="9717" y="10507"/>
                    </a:cubicBezTo>
                    <a:cubicBezTo>
                      <a:pt x="16022" y="7000"/>
                      <a:pt x="10389" y="-2700"/>
                      <a:pt x="4084" y="845"/>
                    </a:cubicBezTo>
                    <a:lnTo>
                      <a:pt x="4084" y="845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634" name="Google Shape;3634;p40"/>
            <p:cNvGrpSpPr/>
            <p:nvPr/>
          </p:nvGrpSpPr>
          <p:grpSpPr>
            <a:xfrm>
              <a:off x="1490490" y="2914445"/>
              <a:ext cx="58678" cy="47373"/>
              <a:chOff x="1490490" y="2914445"/>
              <a:chExt cx="58678" cy="47373"/>
            </a:xfrm>
          </p:grpSpPr>
          <p:sp>
            <p:nvSpPr>
              <p:cNvPr id="3635" name="Google Shape;3635;p40"/>
              <p:cNvSpPr/>
              <p:nvPr/>
            </p:nvSpPr>
            <p:spPr>
              <a:xfrm>
                <a:off x="1496056" y="2920022"/>
                <a:ext cx="47507" cy="36107"/>
              </a:xfrm>
              <a:custGeom>
                <a:rect b="b" l="l" r="r" t="t"/>
                <a:pathLst>
                  <a:path extrusionOk="0" h="36107" w="47507">
                    <a:moveTo>
                      <a:pt x="970" y="35063"/>
                    </a:moveTo>
                    <a:cubicBezTo>
                      <a:pt x="6305" y="20215"/>
                      <a:pt x="16117" y="5441"/>
                      <a:pt x="31226" y="890"/>
                    </a:cubicBezTo>
                    <a:cubicBezTo>
                      <a:pt x="36001" y="-528"/>
                      <a:pt x="41896" y="-566"/>
                      <a:pt x="45254" y="3128"/>
                    </a:cubicBezTo>
                    <a:cubicBezTo>
                      <a:pt x="49022" y="7232"/>
                      <a:pt x="47716" y="14208"/>
                      <a:pt x="43911" y="18312"/>
                    </a:cubicBezTo>
                    <a:cubicBezTo>
                      <a:pt x="40105" y="22416"/>
                      <a:pt x="34584" y="24356"/>
                      <a:pt x="29323" y="26147"/>
                    </a:cubicBezTo>
                    <a:cubicBezTo>
                      <a:pt x="19549" y="29467"/>
                      <a:pt x="9774" y="32787"/>
                      <a:pt x="0" y="36108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36" name="Google Shape;3636;p40"/>
              <p:cNvSpPr/>
              <p:nvPr/>
            </p:nvSpPr>
            <p:spPr>
              <a:xfrm>
                <a:off x="1490490" y="2914445"/>
                <a:ext cx="58678" cy="47373"/>
              </a:xfrm>
              <a:custGeom>
                <a:rect b="b" l="l" r="r" t="t"/>
                <a:pathLst>
                  <a:path extrusionOk="0" h="47373" w="58678">
                    <a:moveTo>
                      <a:pt x="11946" y="42133"/>
                    </a:moveTo>
                    <a:cubicBezTo>
                      <a:pt x="16237" y="30307"/>
                      <a:pt x="24183" y="17137"/>
                      <a:pt x="36084" y="12623"/>
                    </a:cubicBezTo>
                    <a:cubicBezTo>
                      <a:pt x="39143" y="11467"/>
                      <a:pt x="42165" y="10720"/>
                      <a:pt x="44777" y="11429"/>
                    </a:cubicBezTo>
                    <a:cubicBezTo>
                      <a:pt x="47015" y="12026"/>
                      <a:pt x="47575" y="13295"/>
                      <a:pt x="47500" y="15384"/>
                    </a:cubicBezTo>
                    <a:cubicBezTo>
                      <a:pt x="47463" y="16279"/>
                      <a:pt x="47164" y="17398"/>
                      <a:pt x="46530" y="18518"/>
                    </a:cubicBezTo>
                    <a:cubicBezTo>
                      <a:pt x="45896" y="19637"/>
                      <a:pt x="45224" y="20458"/>
                      <a:pt x="43993" y="21428"/>
                    </a:cubicBezTo>
                    <a:cubicBezTo>
                      <a:pt x="41158" y="23703"/>
                      <a:pt x="37502" y="24935"/>
                      <a:pt x="34107" y="26091"/>
                    </a:cubicBezTo>
                    <a:cubicBezTo>
                      <a:pt x="24108" y="29523"/>
                      <a:pt x="14110" y="32881"/>
                      <a:pt x="4112" y="36313"/>
                    </a:cubicBezTo>
                    <a:cubicBezTo>
                      <a:pt x="1239" y="37283"/>
                      <a:pt x="-626" y="40156"/>
                      <a:pt x="195" y="43215"/>
                    </a:cubicBezTo>
                    <a:cubicBezTo>
                      <a:pt x="978" y="46013"/>
                      <a:pt x="4186" y="48102"/>
                      <a:pt x="7096" y="47132"/>
                    </a:cubicBezTo>
                    <a:cubicBezTo>
                      <a:pt x="17542" y="43588"/>
                      <a:pt x="28063" y="40119"/>
                      <a:pt x="38472" y="36425"/>
                    </a:cubicBezTo>
                    <a:cubicBezTo>
                      <a:pt x="47985" y="33067"/>
                      <a:pt x="57349" y="27621"/>
                      <a:pt x="58580" y="16615"/>
                    </a:cubicBezTo>
                    <a:cubicBezTo>
                      <a:pt x="59103" y="11914"/>
                      <a:pt x="57536" y="6990"/>
                      <a:pt x="53880" y="3856"/>
                    </a:cubicBezTo>
                    <a:cubicBezTo>
                      <a:pt x="50074" y="573"/>
                      <a:pt x="44963" y="-434"/>
                      <a:pt x="40076" y="162"/>
                    </a:cubicBezTo>
                    <a:cubicBezTo>
                      <a:pt x="31010" y="1244"/>
                      <a:pt x="22691" y="6430"/>
                      <a:pt x="16498" y="12959"/>
                    </a:cubicBezTo>
                    <a:cubicBezTo>
                      <a:pt x="9447" y="20383"/>
                      <a:pt x="4671" y="29561"/>
                      <a:pt x="1202" y="39149"/>
                    </a:cubicBezTo>
                    <a:cubicBezTo>
                      <a:pt x="157" y="41984"/>
                      <a:pt x="2358" y="45267"/>
                      <a:pt x="5119" y="46050"/>
                    </a:cubicBezTo>
                    <a:cubicBezTo>
                      <a:pt x="8178" y="46909"/>
                      <a:pt x="10902" y="45006"/>
                      <a:pt x="11946" y="42133"/>
                    </a:cubicBezTo>
                    <a:lnTo>
                      <a:pt x="11946" y="42133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637" name="Google Shape;3637;p40"/>
            <p:cNvGrpSpPr/>
            <p:nvPr/>
          </p:nvGrpSpPr>
          <p:grpSpPr>
            <a:xfrm>
              <a:off x="1449307" y="2949151"/>
              <a:ext cx="45918" cy="51190"/>
              <a:chOff x="1449307" y="2949151"/>
              <a:chExt cx="45918" cy="51190"/>
            </a:xfrm>
          </p:grpSpPr>
          <p:sp>
            <p:nvSpPr>
              <p:cNvPr id="3638" name="Google Shape;3638;p40"/>
              <p:cNvSpPr/>
              <p:nvPr/>
            </p:nvSpPr>
            <p:spPr>
              <a:xfrm>
                <a:off x="1454929" y="2954787"/>
                <a:ext cx="34747" cy="40024"/>
              </a:xfrm>
              <a:custGeom>
                <a:rect b="b" l="l" r="r" t="t"/>
                <a:pathLst>
                  <a:path extrusionOk="0" h="40024" w="34747">
                    <a:moveTo>
                      <a:pt x="34748" y="634"/>
                    </a:moveTo>
                    <a:cubicBezTo>
                      <a:pt x="22026" y="3022"/>
                      <a:pt x="10424" y="10782"/>
                      <a:pt x="3373" y="21638"/>
                    </a:cubicBezTo>
                    <a:cubicBezTo>
                      <a:pt x="52" y="26712"/>
                      <a:pt x="-1888" y="34360"/>
                      <a:pt x="2738" y="38240"/>
                    </a:cubicBezTo>
                    <a:cubicBezTo>
                      <a:pt x="5760" y="40814"/>
                      <a:pt x="10498" y="40404"/>
                      <a:pt x="13856" y="38277"/>
                    </a:cubicBezTo>
                    <a:cubicBezTo>
                      <a:pt x="17214" y="36151"/>
                      <a:pt x="19452" y="32681"/>
                      <a:pt x="21392" y="29211"/>
                    </a:cubicBezTo>
                    <a:cubicBezTo>
                      <a:pt x="26503" y="20109"/>
                      <a:pt x="30234" y="10222"/>
                      <a:pt x="32435" y="0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39" name="Google Shape;3639;p40"/>
              <p:cNvSpPr/>
              <p:nvPr/>
            </p:nvSpPr>
            <p:spPr>
              <a:xfrm>
                <a:off x="1449307" y="2949151"/>
                <a:ext cx="45918" cy="51190"/>
              </a:xfrm>
              <a:custGeom>
                <a:rect b="b" l="l" r="r" t="t"/>
                <a:pathLst>
                  <a:path extrusionOk="0" h="51190" w="45918">
                    <a:moveTo>
                      <a:pt x="38877" y="861"/>
                    </a:moveTo>
                    <a:cubicBezTo>
                      <a:pt x="30893" y="2428"/>
                      <a:pt x="23320" y="5897"/>
                      <a:pt x="16866" y="10822"/>
                    </a:cubicBezTo>
                    <a:cubicBezTo>
                      <a:pt x="10337" y="15821"/>
                      <a:pt x="4293" y="22275"/>
                      <a:pt x="1383" y="30072"/>
                    </a:cubicBezTo>
                    <a:cubicBezTo>
                      <a:pt x="-34" y="33840"/>
                      <a:pt x="-557" y="38280"/>
                      <a:pt x="749" y="42160"/>
                    </a:cubicBezTo>
                    <a:cubicBezTo>
                      <a:pt x="2241" y="46637"/>
                      <a:pt x="6009" y="50106"/>
                      <a:pt x="10710" y="50927"/>
                    </a:cubicBezTo>
                    <a:cubicBezTo>
                      <a:pt x="20783" y="52718"/>
                      <a:pt x="27760" y="45070"/>
                      <a:pt x="32199" y="37049"/>
                    </a:cubicBezTo>
                    <a:cubicBezTo>
                      <a:pt x="37385" y="27685"/>
                      <a:pt x="41190" y="17537"/>
                      <a:pt x="43466" y="7091"/>
                    </a:cubicBezTo>
                    <a:cubicBezTo>
                      <a:pt x="44100" y="4144"/>
                      <a:pt x="42571" y="1047"/>
                      <a:pt x="39549" y="189"/>
                    </a:cubicBezTo>
                    <a:cubicBezTo>
                      <a:pt x="36751" y="-594"/>
                      <a:pt x="33318" y="1122"/>
                      <a:pt x="32647" y="4106"/>
                    </a:cubicBezTo>
                    <a:cubicBezTo>
                      <a:pt x="31043" y="11493"/>
                      <a:pt x="28655" y="18806"/>
                      <a:pt x="25521" y="25484"/>
                    </a:cubicBezTo>
                    <a:cubicBezTo>
                      <a:pt x="23954" y="28804"/>
                      <a:pt x="22275" y="32162"/>
                      <a:pt x="20224" y="35221"/>
                    </a:cubicBezTo>
                    <a:cubicBezTo>
                      <a:pt x="19477" y="36377"/>
                      <a:pt x="18731" y="37235"/>
                      <a:pt x="17500" y="38392"/>
                    </a:cubicBezTo>
                    <a:cubicBezTo>
                      <a:pt x="17052" y="38802"/>
                      <a:pt x="16866" y="38802"/>
                      <a:pt x="16194" y="39287"/>
                    </a:cubicBezTo>
                    <a:cubicBezTo>
                      <a:pt x="15448" y="39809"/>
                      <a:pt x="15709" y="39548"/>
                      <a:pt x="16045" y="39437"/>
                    </a:cubicBezTo>
                    <a:cubicBezTo>
                      <a:pt x="15523" y="39660"/>
                      <a:pt x="15001" y="39772"/>
                      <a:pt x="14478" y="39922"/>
                    </a:cubicBezTo>
                    <a:cubicBezTo>
                      <a:pt x="14292" y="39996"/>
                      <a:pt x="13434" y="40033"/>
                      <a:pt x="14329" y="39959"/>
                    </a:cubicBezTo>
                    <a:cubicBezTo>
                      <a:pt x="13956" y="39996"/>
                      <a:pt x="13620" y="39996"/>
                      <a:pt x="13247" y="39996"/>
                    </a:cubicBezTo>
                    <a:cubicBezTo>
                      <a:pt x="12986" y="39996"/>
                      <a:pt x="12240" y="39809"/>
                      <a:pt x="13135" y="39996"/>
                    </a:cubicBezTo>
                    <a:cubicBezTo>
                      <a:pt x="12799" y="39922"/>
                      <a:pt x="12464" y="39847"/>
                      <a:pt x="12128" y="39698"/>
                    </a:cubicBezTo>
                    <a:cubicBezTo>
                      <a:pt x="12538" y="39847"/>
                      <a:pt x="12613" y="40108"/>
                      <a:pt x="12016" y="39586"/>
                    </a:cubicBezTo>
                    <a:cubicBezTo>
                      <a:pt x="12314" y="39847"/>
                      <a:pt x="12576" y="39847"/>
                      <a:pt x="11904" y="39474"/>
                    </a:cubicBezTo>
                    <a:cubicBezTo>
                      <a:pt x="11717" y="39362"/>
                      <a:pt x="11232" y="38616"/>
                      <a:pt x="11829" y="39474"/>
                    </a:cubicBezTo>
                    <a:cubicBezTo>
                      <a:pt x="11755" y="39362"/>
                      <a:pt x="11121" y="38205"/>
                      <a:pt x="11419" y="38877"/>
                    </a:cubicBezTo>
                    <a:cubicBezTo>
                      <a:pt x="11643" y="39362"/>
                      <a:pt x="11195" y="37981"/>
                      <a:pt x="11121" y="37683"/>
                    </a:cubicBezTo>
                    <a:cubicBezTo>
                      <a:pt x="11344" y="38839"/>
                      <a:pt x="11195" y="37086"/>
                      <a:pt x="11158" y="36676"/>
                    </a:cubicBezTo>
                    <a:cubicBezTo>
                      <a:pt x="11121" y="35668"/>
                      <a:pt x="11158" y="36303"/>
                      <a:pt x="11121" y="36601"/>
                    </a:cubicBezTo>
                    <a:cubicBezTo>
                      <a:pt x="11158" y="36265"/>
                      <a:pt x="11232" y="35892"/>
                      <a:pt x="11307" y="35556"/>
                    </a:cubicBezTo>
                    <a:cubicBezTo>
                      <a:pt x="11494" y="34661"/>
                      <a:pt x="11792" y="33803"/>
                      <a:pt x="12091" y="32945"/>
                    </a:cubicBezTo>
                    <a:cubicBezTo>
                      <a:pt x="11755" y="33840"/>
                      <a:pt x="12576" y="31975"/>
                      <a:pt x="12650" y="31789"/>
                    </a:cubicBezTo>
                    <a:cubicBezTo>
                      <a:pt x="12986" y="31154"/>
                      <a:pt x="13359" y="30557"/>
                      <a:pt x="13732" y="29960"/>
                    </a:cubicBezTo>
                    <a:cubicBezTo>
                      <a:pt x="14142" y="29289"/>
                      <a:pt x="14627" y="28655"/>
                      <a:pt x="15075" y="28021"/>
                    </a:cubicBezTo>
                    <a:cubicBezTo>
                      <a:pt x="15112" y="27946"/>
                      <a:pt x="15709" y="27162"/>
                      <a:pt x="15262" y="27759"/>
                    </a:cubicBezTo>
                    <a:cubicBezTo>
                      <a:pt x="15560" y="27386"/>
                      <a:pt x="15859" y="27013"/>
                      <a:pt x="16194" y="26603"/>
                    </a:cubicBezTo>
                    <a:cubicBezTo>
                      <a:pt x="18284" y="24140"/>
                      <a:pt x="20597" y="21865"/>
                      <a:pt x="23133" y="19850"/>
                    </a:cubicBezTo>
                    <a:cubicBezTo>
                      <a:pt x="22574" y="20298"/>
                      <a:pt x="23357" y="19701"/>
                      <a:pt x="23395" y="19664"/>
                    </a:cubicBezTo>
                    <a:cubicBezTo>
                      <a:pt x="23880" y="19328"/>
                      <a:pt x="24327" y="18955"/>
                      <a:pt x="24812" y="18656"/>
                    </a:cubicBezTo>
                    <a:cubicBezTo>
                      <a:pt x="25521" y="18171"/>
                      <a:pt x="26267" y="17686"/>
                      <a:pt x="27051" y="17201"/>
                    </a:cubicBezTo>
                    <a:cubicBezTo>
                      <a:pt x="28655" y="16231"/>
                      <a:pt x="30297" y="15336"/>
                      <a:pt x="31975" y="14553"/>
                    </a:cubicBezTo>
                    <a:cubicBezTo>
                      <a:pt x="32348" y="14403"/>
                      <a:pt x="32684" y="14217"/>
                      <a:pt x="33057" y="14068"/>
                    </a:cubicBezTo>
                    <a:cubicBezTo>
                      <a:pt x="32386" y="14366"/>
                      <a:pt x="33393" y="13956"/>
                      <a:pt x="33617" y="13844"/>
                    </a:cubicBezTo>
                    <a:cubicBezTo>
                      <a:pt x="34438" y="13545"/>
                      <a:pt x="35258" y="13247"/>
                      <a:pt x="36116" y="12948"/>
                    </a:cubicBezTo>
                    <a:cubicBezTo>
                      <a:pt x="37982" y="12351"/>
                      <a:pt x="39885" y="11866"/>
                      <a:pt x="41824" y="11493"/>
                    </a:cubicBezTo>
                    <a:cubicBezTo>
                      <a:pt x="44809" y="10934"/>
                      <a:pt x="46488" y="7352"/>
                      <a:pt x="45742" y="4591"/>
                    </a:cubicBezTo>
                    <a:cubicBezTo>
                      <a:pt x="44921" y="1644"/>
                      <a:pt x="41862" y="264"/>
                      <a:pt x="38877" y="861"/>
                    </a:cubicBezTo>
                    <a:lnTo>
                      <a:pt x="38877" y="861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43" name="Shape 36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4" name="Google Shape;3644;p41"/>
          <p:cNvSpPr/>
          <p:nvPr/>
        </p:nvSpPr>
        <p:spPr>
          <a:xfrm>
            <a:off x="1423725" y="1599000"/>
            <a:ext cx="2310300" cy="220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3645" name="Google Shape;3645;p41"/>
          <p:cNvSpPr txBox="1"/>
          <p:nvPr>
            <p:ph idx="1" type="body"/>
          </p:nvPr>
        </p:nvSpPr>
        <p:spPr>
          <a:xfrm>
            <a:off x="8641250" y="706349"/>
            <a:ext cx="2072400" cy="26007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46" name="Google Shape;3646;p41"/>
          <p:cNvSpPr txBox="1"/>
          <p:nvPr>
            <p:ph idx="4" type="body"/>
          </p:nvPr>
        </p:nvSpPr>
        <p:spPr>
          <a:xfrm>
            <a:off x="6302350" y="3729659"/>
            <a:ext cx="2107200" cy="25731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47" name="Google Shape;3647;p41"/>
          <p:cNvSpPr txBox="1"/>
          <p:nvPr>
            <p:ph idx="5" type="body"/>
          </p:nvPr>
        </p:nvSpPr>
        <p:spPr>
          <a:xfrm>
            <a:off x="8641250" y="3729650"/>
            <a:ext cx="2072400" cy="25731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48" name="Google Shape;3648;p41"/>
          <p:cNvSpPr txBox="1"/>
          <p:nvPr>
            <p:ph idx="2" type="body"/>
          </p:nvPr>
        </p:nvSpPr>
        <p:spPr>
          <a:xfrm>
            <a:off x="6302350" y="706349"/>
            <a:ext cx="2107200" cy="26007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49" name="Google Shape;3649;p41"/>
          <p:cNvSpPr txBox="1"/>
          <p:nvPr>
            <p:ph idx="3" type="body"/>
          </p:nvPr>
        </p:nvSpPr>
        <p:spPr>
          <a:xfrm>
            <a:off x="3823575" y="716191"/>
            <a:ext cx="2072400" cy="26007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50" name="Google Shape;3650;p41"/>
          <p:cNvSpPr txBox="1"/>
          <p:nvPr>
            <p:ph idx="6" type="body"/>
          </p:nvPr>
        </p:nvSpPr>
        <p:spPr>
          <a:xfrm>
            <a:off x="1484675" y="3739396"/>
            <a:ext cx="2107200" cy="25731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51" name="Google Shape;3651;p41"/>
          <p:cNvSpPr txBox="1"/>
          <p:nvPr>
            <p:ph idx="7" type="body"/>
          </p:nvPr>
        </p:nvSpPr>
        <p:spPr>
          <a:xfrm>
            <a:off x="3823575" y="3739387"/>
            <a:ext cx="2072400" cy="25731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652" name="Google Shape;3652;p41"/>
          <p:cNvGrpSpPr/>
          <p:nvPr/>
        </p:nvGrpSpPr>
        <p:grpSpPr>
          <a:xfrm>
            <a:off x="9955409" y="2247359"/>
            <a:ext cx="3012529" cy="3041786"/>
            <a:chOff x="9955409" y="2247359"/>
            <a:chExt cx="3012529" cy="3041786"/>
          </a:xfrm>
        </p:grpSpPr>
        <p:grpSp>
          <p:nvGrpSpPr>
            <p:cNvPr id="3653" name="Google Shape;3653;p41"/>
            <p:cNvGrpSpPr/>
            <p:nvPr/>
          </p:nvGrpSpPr>
          <p:grpSpPr>
            <a:xfrm>
              <a:off x="9955409" y="2247359"/>
              <a:ext cx="3012529" cy="3041786"/>
              <a:chOff x="7943659" y="3498134"/>
              <a:chExt cx="3012529" cy="3041786"/>
            </a:xfrm>
          </p:grpSpPr>
          <p:grpSp>
            <p:nvGrpSpPr>
              <p:cNvPr id="3654" name="Google Shape;3654;p41"/>
              <p:cNvGrpSpPr/>
              <p:nvPr/>
            </p:nvGrpSpPr>
            <p:grpSpPr>
              <a:xfrm rot="-4134073">
                <a:off x="8266521" y="3861127"/>
                <a:ext cx="2366805" cy="2315781"/>
                <a:chOff x="-791626" y="5425125"/>
                <a:chExt cx="2937916" cy="2874579"/>
              </a:xfrm>
            </p:grpSpPr>
            <p:sp>
              <p:nvSpPr>
                <p:cNvPr id="3655" name="Google Shape;3655;p41"/>
                <p:cNvSpPr/>
                <p:nvPr/>
              </p:nvSpPr>
              <p:spPr>
                <a:xfrm>
                  <a:off x="1862553" y="5425125"/>
                  <a:ext cx="283737" cy="362996"/>
                </a:xfrm>
                <a:custGeom>
                  <a:rect b="b" l="l" r="r" t="t"/>
                  <a:pathLst>
                    <a:path extrusionOk="0" h="399996" w="312658">
                      <a:moveTo>
                        <a:pt x="177360" y="11814"/>
                      </a:moveTo>
                      <a:cubicBezTo>
                        <a:pt x="187113" y="5160"/>
                        <a:pt x="198067" y="-2239"/>
                        <a:pt x="207987" y="640"/>
                      </a:cubicBezTo>
                      <a:cubicBezTo>
                        <a:pt x="222343" y="3434"/>
                        <a:pt x="230723" y="17014"/>
                        <a:pt x="236881" y="29086"/>
                      </a:cubicBezTo>
                      <a:cubicBezTo>
                        <a:pt x="253704" y="65137"/>
                        <a:pt x="259617" y="105042"/>
                        <a:pt x="275217" y="141582"/>
                      </a:cubicBezTo>
                      <a:cubicBezTo>
                        <a:pt x="291080" y="181141"/>
                        <a:pt x="312450" y="220393"/>
                        <a:pt x="312634" y="264091"/>
                      </a:cubicBezTo>
                      <a:cubicBezTo>
                        <a:pt x="313266" y="290110"/>
                        <a:pt x="301582" y="315272"/>
                        <a:pt x="283434" y="333522"/>
                      </a:cubicBezTo>
                      <a:cubicBezTo>
                        <a:pt x="261840" y="356645"/>
                        <a:pt x="233578" y="371898"/>
                        <a:pt x="210720" y="393573"/>
                      </a:cubicBezTo>
                      <a:cubicBezTo>
                        <a:pt x="208640" y="395164"/>
                        <a:pt x="207906" y="397631"/>
                        <a:pt x="207111" y="399996"/>
                      </a:cubicBezTo>
                      <a:cubicBezTo>
                        <a:pt x="200586" y="387191"/>
                        <a:pt x="189004" y="378239"/>
                        <a:pt x="179359" y="367962"/>
                      </a:cubicBezTo>
                      <a:cubicBezTo>
                        <a:pt x="118818" y="306259"/>
                        <a:pt x="61826" y="241172"/>
                        <a:pt x="0" y="180733"/>
                      </a:cubicBezTo>
                      <a:lnTo>
                        <a:pt x="2468" y="182079"/>
                      </a:lnTo>
                      <a:cubicBezTo>
                        <a:pt x="12948" y="164400"/>
                        <a:pt x="32197" y="155468"/>
                        <a:pt x="46023" y="140950"/>
                      </a:cubicBezTo>
                      <a:cubicBezTo>
                        <a:pt x="56707" y="131856"/>
                        <a:pt x="63742" y="119152"/>
                        <a:pt x="75365" y="111139"/>
                      </a:cubicBezTo>
                      <a:cubicBezTo>
                        <a:pt x="83216" y="104858"/>
                        <a:pt x="88701" y="96070"/>
                        <a:pt x="96877" y="90136"/>
                      </a:cubicBezTo>
                      <a:cubicBezTo>
                        <a:pt x="111702" y="80104"/>
                        <a:pt x="124303" y="67196"/>
                        <a:pt x="136456" y="54146"/>
                      </a:cubicBezTo>
                      <a:cubicBezTo>
                        <a:pt x="140840" y="49680"/>
                        <a:pt x="144062" y="43950"/>
                        <a:pt x="149466" y="40566"/>
                      </a:cubicBezTo>
                      <a:cubicBezTo>
                        <a:pt x="161150" y="33633"/>
                        <a:pt x="168654" y="21867"/>
                        <a:pt x="177360" y="11814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  <a:effectLst>
                  <a:outerShdw blurRad="57150" rotWithShape="0" algn="bl" dir="1560000" dist="123825">
                    <a:srgbClr val="000000">
                      <a:alpha val="24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3656" name="Google Shape;3656;p41"/>
                <p:cNvGrpSpPr/>
                <p:nvPr/>
              </p:nvGrpSpPr>
              <p:grpSpPr>
                <a:xfrm>
                  <a:off x="-791626" y="5556610"/>
                  <a:ext cx="2882348" cy="2743094"/>
                  <a:chOff x="6071039" y="4021724"/>
                  <a:chExt cx="2882348" cy="2743094"/>
                </a:xfrm>
              </p:grpSpPr>
              <p:sp>
                <p:nvSpPr>
                  <p:cNvPr id="3657" name="Google Shape;3657;p41"/>
                  <p:cNvSpPr/>
                  <p:nvPr/>
                </p:nvSpPr>
                <p:spPr>
                  <a:xfrm>
                    <a:off x="6071039" y="4430249"/>
                    <a:ext cx="2434817" cy="2334569"/>
                  </a:xfrm>
                  <a:custGeom>
                    <a:rect b="b" l="l" r="r" t="t"/>
                    <a:pathLst>
                      <a:path extrusionOk="0" h="2334569" w="2434817">
                        <a:moveTo>
                          <a:pt x="1716207" y="12160"/>
                        </a:moveTo>
                        <a:cubicBezTo>
                          <a:pt x="1731725" y="-3337"/>
                          <a:pt x="1757866" y="-3541"/>
                          <a:pt x="1775362" y="8816"/>
                        </a:cubicBezTo>
                        <a:cubicBezTo>
                          <a:pt x="1822526" y="57468"/>
                          <a:pt x="1869241" y="106549"/>
                          <a:pt x="1915753" y="155834"/>
                        </a:cubicBezTo>
                        <a:cubicBezTo>
                          <a:pt x="2017463" y="262520"/>
                          <a:pt x="2118520" y="369796"/>
                          <a:pt x="2220271" y="476441"/>
                        </a:cubicBezTo>
                        <a:cubicBezTo>
                          <a:pt x="2233076" y="491041"/>
                          <a:pt x="2247493" y="504152"/>
                          <a:pt x="2260237" y="518833"/>
                        </a:cubicBezTo>
                        <a:cubicBezTo>
                          <a:pt x="2284706" y="543975"/>
                          <a:pt x="2308380" y="569851"/>
                          <a:pt x="2332870" y="594973"/>
                        </a:cubicBezTo>
                        <a:cubicBezTo>
                          <a:pt x="2345859" y="609838"/>
                          <a:pt x="2360438" y="623215"/>
                          <a:pt x="2373447" y="638059"/>
                        </a:cubicBezTo>
                        <a:cubicBezTo>
                          <a:pt x="2386824" y="652516"/>
                          <a:pt x="2401016" y="666199"/>
                          <a:pt x="2414087" y="680962"/>
                        </a:cubicBezTo>
                        <a:cubicBezTo>
                          <a:pt x="2419286" y="687181"/>
                          <a:pt x="2426403" y="691952"/>
                          <a:pt x="2430236" y="699252"/>
                        </a:cubicBezTo>
                        <a:cubicBezTo>
                          <a:pt x="2428585" y="706287"/>
                          <a:pt x="2434559" y="711935"/>
                          <a:pt x="2434579" y="718848"/>
                        </a:cubicBezTo>
                        <a:cubicBezTo>
                          <a:pt x="2436455" y="733550"/>
                          <a:pt x="2426933" y="746233"/>
                          <a:pt x="2417533" y="756408"/>
                        </a:cubicBezTo>
                        <a:cubicBezTo>
                          <a:pt x="2407256" y="766563"/>
                          <a:pt x="2395796" y="775453"/>
                          <a:pt x="2384193" y="784038"/>
                        </a:cubicBezTo>
                        <a:cubicBezTo>
                          <a:pt x="2352751" y="806570"/>
                          <a:pt x="2325447" y="834159"/>
                          <a:pt x="2296146" y="859280"/>
                        </a:cubicBezTo>
                        <a:cubicBezTo>
                          <a:pt x="1881945" y="1226765"/>
                          <a:pt x="1458181" y="1583301"/>
                          <a:pt x="1040412" y="1946728"/>
                        </a:cubicBezTo>
                        <a:cubicBezTo>
                          <a:pt x="984031" y="1996237"/>
                          <a:pt x="926936" y="2044951"/>
                          <a:pt x="871412" y="2095439"/>
                        </a:cubicBezTo>
                        <a:cubicBezTo>
                          <a:pt x="812237" y="2149883"/>
                          <a:pt x="754837" y="2206406"/>
                          <a:pt x="692237" y="2256996"/>
                        </a:cubicBezTo>
                        <a:cubicBezTo>
                          <a:pt x="662935" y="2280099"/>
                          <a:pt x="633083" y="2303671"/>
                          <a:pt x="598092" y="2317618"/>
                        </a:cubicBezTo>
                        <a:cubicBezTo>
                          <a:pt x="560267" y="2333238"/>
                          <a:pt x="518159" y="2338254"/>
                          <a:pt x="477724" y="2331872"/>
                        </a:cubicBezTo>
                        <a:cubicBezTo>
                          <a:pt x="430519" y="2324898"/>
                          <a:pt x="386210" y="2304915"/>
                          <a:pt x="345979" y="2279814"/>
                        </a:cubicBezTo>
                        <a:cubicBezTo>
                          <a:pt x="284459" y="2241275"/>
                          <a:pt x="231443" y="2190828"/>
                          <a:pt x="182321" y="2137750"/>
                        </a:cubicBezTo>
                        <a:cubicBezTo>
                          <a:pt x="132282" y="2082552"/>
                          <a:pt x="80917" y="2027313"/>
                          <a:pt x="43867" y="1962184"/>
                        </a:cubicBezTo>
                        <a:cubicBezTo>
                          <a:pt x="23802" y="1926847"/>
                          <a:pt x="8488" y="1888573"/>
                          <a:pt x="414" y="1848688"/>
                        </a:cubicBezTo>
                        <a:cubicBezTo>
                          <a:pt x="-361" y="1835088"/>
                          <a:pt x="210" y="1821426"/>
                          <a:pt x="108" y="1807825"/>
                        </a:cubicBezTo>
                        <a:cubicBezTo>
                          <a:pt x="4023" y="1766227"/>
                          <a:pt x="18704" y="1726119"/>
                          <a:pt x="39870" y="1690251"/>
                        </a:cubicBezTo>
                        <a:cubicBezTo>
                          <a:pt x="43989" y="1683563"/>
                          <a:pt x="47292" y="1676140"/>
                          <a:pt x="53267" y="1670859"/>
                        </a:cubicBezTo>
                        <a:cubicBezTo>
                          <a:pt x="79510" y="1646839"/>
                          <a:pt x="105264" y="1622268"/>
                          <a:pt x="129325" y="1596065"/>
                        </a:cubicBezTo>
                        <a:cubicBezTo>
                          <a:pt x="138114" y="1587195"/>
                          <a:pt x="145781" y="1577224"/>
                          <a:pt x="155527" y="1569374"/>
                        </a:cubicBezTo>
                        <a:cubicBezTo>
                          <a:pt x="167028" y="1559871"/>
                          <a:pt x="177713" y="1549390"/>
                          <a:pt x="187296" y="1537951"/>
                        </a:cubicBezTo>
                        <a:cubicBezTo>
                          <a:pt x="196962" y="1525859"/>
                          <a:pt x="209747" y="1516908"/>
                          <a:pt x="220574" y="1505938"/>
                        </a:cubicBezTo>
                        <a:cubicBezTo>
                          <a:pt x="233849" y="1493356"/>
                          <a:pt x="244717" y="1478491"/>
                          <a:pt x="258094" y="1465992"/>
                        </a:cubicBezTo>
                        <a:cubicBezTo>
                          <a:pt x="482638" y="1244648"/>
                          <a:pt x="705205" y="1021286"/>
                          <a:pt x="927793" y="797965"/>
                        </a:cubicBezTo>
                        <a:cubicBezTo>
                          <a:pt x="1041982" y="683755"/>
                          <a:pt x="1156212" y="569607"/>
                          <a:pt x="1271013" y="456029"/>
                        </a:cubicBezTo>
                        <a:cubicBezTo>
                          <a:pt x="1321664" y="405358"/>
                          <a:pt x="1373028" y="355461"/>
                          <a:pt x="1424210" y="305340"/>
                        </a:cubicBezTo>
                        <a:cubicBezTo>
                          <a:pt x="1522922" y="209014"/>
                          <a:pt x="1620023" y="111015"/>
                          <a:pt x="1716207" y="12160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  <a:effectLst>
                    <a:outerShdw blurRad="57150" rotWithShape="0" algn="bl" dir="1560000" dist="123825">
                      <a:srgbClr val="000000">
                        <a:alpha val="24000"/>
                      </a:srgbClr>
                    </a:outerShdw>
                  </a:effectLst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658" name="Google Shape;3658;p41"/>
                  <p:cNvSpPr/>
                  <p:nvPr/>
                </p:nvSpPr>
                <p:spPr>
                  <a:xfrm>
                    <a:off x="7842737" y="4021724"/>
                    <a:ext cx="1110650" cy="1111462"/>
                  </a:xfrm>
                  <a:custGeom>
                    <a:rect b="b" l="l" r="r" t="t"/>
                    <a:pathLst>
                      <a:path extrusionOk="0" h="1111462" w="1110650">
                        <a:moveTo>
                          <a:pt x="845135" y="16231"/>
                        </a:moveTo>
                        <a:cubicBezTo>
                          <a:pt x="861550" y="7911"/>
                          <a:pt x="879270" y="-1346"/>
                          <a:pt x="898192" y="163"/>
                        </a:cubicBezTo>
                        <a:cubicBezTo>
                          <a:pt x="960017" y="60602"/>
                          <a:pt x="1017010" y="125689"/>
                          <a:pt x="1077551" y="187392"/>
                        </a:cubicBezTo>
                        <a:cubicBezTo>
                          <a:pt x="1087196" y="197669"/>
                          <a:pt x="1098778" y="206621"/>
                          <a:pt x="1105303" y="219426"/>
                        </a:cubicBezTo>
                        <a:cubicBezTo>
                          <a:pt x="1110849" y="227297"/>
                          <a:pt x="1112399" y="237982"/>
                          <a:pt x="1108443" y="246873"/>
                        </a:cubicBezTo>
                        <a:cubicBezTo>
                          <a:pt x="1102774" y="259515"/>
                          <a:pt x="1092069" y="268772"/>
                          <a:pt x="1082139" y="278010"/>
                        </a:cubicBezTo>
                        <a:cubicBezTo>
                          <a:pt x="1051348" y="304864"/>
                          <a:pt x="1021537" y="333269"/>
                          <a:pt x="997088" y="366139"/>
                        </a:cubicBezTo>
                        <a:cubicBezTo>
                          <a:pt x="903983" y="494643"/>
                          <a:pt x="836183" y="643619"/>
                          <a:pt x="813814" y="801465"/>
                        </a:cubicBezTo>
                        <a:cubicBezTo>
                          <a:pt x="811796" y="814882"/>
                          <a:pt x="810450" y="828401"/>
                          <a:pt x="808941" y="841880"/>
                        </a:cubicBezTo>
                        <a:cubicBezTo>
                          <a:pt x="806678" y="859436"/>
                          <a:pt x="800928" y="876932"/>
                          <a:pt x="803476" y="894794"/>
                        </a:cubicBezTo>
                        <a:cubicBezTo>
                          <a:pt x="806963" y="916531"/>
                          <a:pt x="811225" y="938227"/>
                          <a:pt x="812530" y="960249"/>
                        </a:cubicBezTo>
                        <a:cubicBezTo>
                          <a:pt x="813182" y="973585"/>
                          <a:pt x="811021" y="987410"/>
                          <a:pt x="804312" y="999134"/>
                        </a:cubicBezTo>
                        <a:cubicBezTo>
                          <a:pt x="795707" y="1014407"/>
                          <a:pt x="782290" y="1026071"/>
                          <a:pt x="770443" y="1038713"/>
                        </a:cubicBezTo>
                        <a:cubicBezTo>
                          <a:pt x="751765" y="1058024"/>
                          <a:pt x="736125" y="1080535"/>
                          <a:pt x="714266" y="1096562"/>
                        </a:cubicBezTo>
                        <a:cubicBezTo>
                          <a:pt x="698810" y="1108063"/>
                          <a:pt x="677155" y="1116688"/>
                          <a:pt x="658538" y="1107777"/>
                        </a:cubicBezTo>
                        <a:cubicBezTo>
                          <a:pt x="654704" y="1100477"/>
                          <a:pt x="647588" y="1095706"/>
                          <a:pt x="642388" y="1089487"/>
                        </a:cubicBezTo>
                        <a:cubicBezTo>
                          <a:pt x="629317" y="1074724"/>
                          <a:pt x="615125" y="1061041"/>
                          <a:pt x="601749" y="1046584"/>
                        </a:cubicBezTo>
                        <a:cubicBezTo>
                          <a:pt x="588740" y="1031740"/>
                          <a:pt x="574160" y="1018363"/>
                          <a:pt x="561171" y="1003498"/>
                        </a:cubicBezTo>
                        <a:cubicBezTo>
                          <a:pt x="536682" y="978376"/>
                          <a:pt x="513008" y="952500"/>
                          <a:pt x="488539" y="927358"/>
                        </a:cubicBezTo>
                        <a:cubicBezTo>
                          <a:pt x="475794" y="912677"/>
                          <a:pt x="461378" y="899566"/>
                          <a:pt x="448572" y="884966"/>
                        </a:cubicBezTo>
                        <a:cubicBezTo>
                          <a:pt x="346822" y="778321"/>
                          <a:pt x="245764" y="671045"/>
                          <a:pt x="144054" y="564359"/>
                        </a:cubicBezTo>
                        <a:cubicBezTo>
                          <a:pt x="97543" y="515074"/>
                          <a:pt x="50827" y="465993"/>
                          <a:pt x="3663" y="417341"/>
                        </a:cubicBezTo>
                        <a:cubicBezTo>
                          <a:pt x="-1557" y="406941"/>
                          <a:pt x="-904" y="394462"/>
                          <a:pt x="3765" y="384022"/>
                        </a:cubicBezTo>
                        <a:cubicBezTo>
                          <a:pt x="11065" y="367424"/>
                          <a:pt x="24176" y="354353"/>
                          <a:pt x="37410" y="342322"/>
                        </a:cubicBezTo>
                        <a:cubicBezTo>
                          <a:pt x="55109" y="325949"/>
                          <a:pt x="75480" y="312695"/>
                          <a:pt x="92690" y="295750"/>
                        </a:cubicBezTo>
                        <a:cubicBezTo>
                          <a:pt x="106107" y="283107"/>
                          <a:pt x="123582" y="275318"/>
                          <a:pt x="141608" y="272035"/>
                        </a:cubicBezTo>
                        <a:cubicBezTo>
                          <a:pt x="165016" y="267631"/>
                          <a:pt x="188935" y="269364"/>
                          <a:pt x="212547" y="270587"/>
                        </a:cubicBezTo>
                        <a:cubicBezTo>
                          <a:pt x="256307" y="273993"/>
                          <a:pt x="300208" y="269629"/>
                          <a:pt x="343620" y="264266"/>
                        </a:cubicBezTo>
                        <a:cubicBezTo>
                          <a:pt x="434360" y="252093"/>
                          <a:pt x="523529" y="225972"/>
                          <a:pt x="605154" y="184252"/>
                        </a:cubicBezTo>
                        <a:cubicBezTo>
                          <a:pt x="643815" y="164595"/>
                          <a:pt x="680723" y="141329"/>
                          <a:pt x="714490" y="114046"/>
                        </a:cubicBezTo>
                        <a:cubicBezTo>
                          <a:pt x="755721" y="78566"/>
                          <a:pt x="797359" y="42760"/>
                          <a:pt x="845135" y="16231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  <a:effectLst>
                    <a:outerShdw blurRad="57150" rotWithShape="0" algn="bl" dir="1560000" dist="123825">
                      <a:srgbClr val="000000">
                        <a:alpha val="24000"/>
                      </a:srgbClr>
                    </a:outerShdw>
                  </a:effectLst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  <p:grpSp>
            <p:nvGrpSpPr>
              <p:cNvPr id="3659" name="Google Shape;3659;p41"/>
              <p:cNvGrpSpPr/>
              <p:nvPr/>
            </p:nvGrpSpPr>
            <p:grpSpPr>
              <a:xfrm rot="-4134073">
                <a:off x="8266521" y="3861147"/>
                <a:ext cx="2366805" cy="2315781"/>
                <a:chOff x="-791626" y="5425125"/>
                <a:chExt cx="2937916" cy="2874579"/>
              </a:xfrm>
            </p:grpSpPr>
            <p:sp>
              <p:nvSpPr>
                <p:cNvPr id="3660" name="Google Shape;3660;p41"/>
                <p:cNvSpPr/>
                <p:nvPr/>
              </p:nvSpPr>
              <p:spPr>
                <a:xfrm>
                  <a:off x="1862553" y="5425125"/>
                  <a:ext cx="283737" cy="362996"/>
                </a:xfrm>
                <a:custGeom>
                  <a:rect b="b" l="l" r="r" t="t"/>
                  <a:pathLst>
                    <a:path extrusionOk="0" h="399996" w="312658">
                      <a:moveTo>
                        <a:pt x="177360" y="11814"/>
                      </a:moveTo>
                      <a:cubicBezTo>
                        <a:pt x="187113" y="5160"/>
                        <a:pt x="198067" y="-2239"/>
                        <a:pt x="207987" y="640"/>
                      </a:cubicBezTo>
                      <a:cubicBezTo>
                        <a:pt x="222343" y="3434"/>
                        <a:pt x="230723" y="17014"/>
                        <a:pt x="236881" y="29086"/>
                      </a:cubicBezTo>
                      <a:cubicBezTo>
                        <a:pt x="253704" y="65137"/>
                        <a:pt x="259617" y="105042"/>
                        <a:pt x="275217" y="141582"/>
                      </a:cubicBezTo>
                      <a:cubicBezTo>
                        <a:pt x="291080" y="181141"/>
                        <a:pt x="312450" y="220393"/>
                        <a:pt x="312634" y="264091"/>
                      </a:cubicBezTo>
                      <a:cubicBezTo>
                        <a:pt x="313266" y="290110"/>
                        <a:pt x="301582" y="315272"/>
                        <a:pt x="283434" y="333522"/>
                      </a:cubicBezTo>
                      <a:cubicBezTo>
                        <a:pt x="261840" y="356645"/>
                        <a:pt x="233578" y="371898"/>
                        <a:pt x="210720" y="393573"/>
                      </a:cubicBezTo>
                      <a:cubicBezTo>
                        <a:pt x="208640" y="395164"/>
                        <a:pt x="207906" y="397631"/>
                        <a:pt x="207111" y="399996"/>
                      </a:cubicBezTo>
                      <a:cubicBezTo>
                        <a:pt x="200586" y="387191"/>
                        <a:pt x="189004" y="378239"/>
                        <a:pt x="179359" y="367962"/>
                      </a:cubicBezTo>
                      <a:cubicBezTo>
                        <a:pt x="118818" y="306259"/>
                        <a:pt x="61826" y="241172"/>
                        <a:pt x="0" y="180733"/>
                      </a:cubicBezTo>
                      <a:lnTo>
                        <a:pt x="2468" y="182079"/>
                      </a:lnTo>
                      <a:cubicBezTo>
                        <a:pt x="12948" y="164400"/>
                        <a:pt x="32197" y="155468"/>
                        <a:pt x="46023" y="140950"/>
                      </a:cubicBezTo>
                      <a:cubicBezTo>
                        <a:pt x="56707" y="131856"/>
                        <a:pt x="63742" y="119152"/>
                        <a:pt x="75365" y="111139"/>
                      </a:cubicBezTo>
                      <a:cubicBezTo>
                        <a:pt x="83216" y="104858"/>
                        <a:pt x="88701" y="96070"/>
                        <a:pt x="96877" y="90136"/>
                      </a:cubicBezTo>
                      <a:cubicBezTo>
                        <a:pt x="111702" y="80104"/>
                        <a:pt x="124303" y="67196"/>
                        <a:pt x="136456" y="54146"/>
                      </a:cubicBezTo>
                      <a:cubicBezTo>
                        <a:pt x="140840" y="49680"/>
                        <a:pt x="144062" y="43950"/>
                        <a:pt x="149466" y="40566"/>
                      </a:cubicBezTo>
                      <a:cubicBezTo>
                        <a:pt x="161150" y="33633"/>
                        <a:pt x="168654" y="21867"/>
                        <a:pt x="177360" y="11814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3661" name="Google Shape;3661;p41"/>
                <p:cNvGrpSpPr/>
                <p:nvPr/>
              </p:nvGrpSpPr>
              <p:grpSpPr>
                <a:xfrm>
                  <a:off x="-791626" y="5556610"/>
                  <a:ext cx="2882348" cy="2743094"/>
                  <a:chOff x="6071039" y="4021724"/>
                  <a:chExt cx="2882348" cy="2743094"/>
                </a:xfrm>
              </p:grpSpPr>
              <p:sp>
                <p:nvSpPr>
                  <p:cNvPr id="3662" name="Google Shape;3662;p41"/>
                  <p:cNvSpPr/>
                  <p:nvPr/>
                </p:nvSpPr>
                <p:spPr>
                  <a:xfrm>
                    <a:off x="6071039" y="4430249"/>
                    <a:ext cx="2434817" cy="2334569"/>
                  </a:xfrm>
                  <a:custGeom>
                    <a:rect b="b" l="l" r="r" t="t"/>
                    <a:pathLst>
                      <a:path extrusionOk="0" h="2334569" w="2434817">
                        <a:moveTo>
                          <a:pt x="1716207" y="12160"/>
                        </a:moveTo>
                        <a:cubicBezTo>
                          <a:pt x="1731725" y="-3337"/>
                          <a:pt x="1757866" y="-3541"/>
                          <a:pt x="1775362" y="8816"/>
                        </a:cubicBezTo>
                        <a:cubicBezTo>
                          <a:pt x="1822526" y="57468"/>
                          <a:pt x="1869241" y="106549"/>
                          <a:pt x="1915753" y="155834"/>
                        </a:cubicBezTo>
                        <a:cubicBezTo>
                          <a:pt x="2017463" y="262520"/>
                          <a:pt x="2118520" y="369796"/>
                          <a:pt x="2220271" y="476441"/>
                        </a:cubicBezTo>
                        <a:cubicBezTo>
                          <a:pt x="2233076" y="491041"/>
                          <a:pt x="2247493" y="504152"/>
                          <a:pt x="2260237" y="518833"/>
                        </a:cubicBezTo>
                        <a:cubicBezTo>
                          <a:pt x="2284706" y="543975"/>
                          <a:pt x="2308380" y="569851"/>
                          <a:pt x="2332870" y="594973"/>
                        </a:cubicBezTo>
                        <a:cubicBezTo>
                          <a:pt x="2345859" y="609838"/>
                          <a:pt x="2360438" y="623215"/>
                          <a:pt x="2373447" y="638059"/>
                        </a:cubicBezTo>
                        <a:cubicBezTo>
                          <a:pt x="2386824" y="652516"/>
                          <a:pt x="2401016" y="666199"/>
                          <a:pt x="2414087" y="680962"/>
                        </a:cubicBezTo>
                        <a:cubicBezTo>
                          <a:pt x="2419286" y="687181"/>
                          <a:pt x="2426403" y="691952"/>
                          <a:pt x="2430236" y="699252"/>
                        </a:cubicBezTo>
                        <a:cubicBezTo>
                          <a:pt x="2428585" y="706287"/>
                          <a:pt x="2434559" y="711935"/>
                          <a:pt x="2434579" y="718848"/>
                        </a:cubicBezTo>
                        <a:cubicBezTo>
                          <a:pt x="2436455" y="733550"/>
                          <a:pt x="2426933" y="746233"/>
                          <a:pt x="2417533" y="756408"/>
                        </a:cubicBezTo>
                        <a:cubicBezTo>
                          <a:pt x="2407256" y="766563"/>
                          <a:pt x="2395796" y="775453"/>
                          <a:pt x="2384193" y="784038"/>
                        </a:cubicBezTo>
                        <a:cubicBezTo>
                          <a:pt x="2352751" y="806570"/>
                          <a:pt x="2325447" y="834159"/>
                          <a:pt x="2296146" y="859280"/>
                        </a:cubicBezTo>
                        <a:cubicBezTo>
                          <a:pt x="1881945" y="1226765"/>
                          <a:pt x="1458181" y="1583301"/>
                          <a:pt x="1040412" y="1946728"/>
                        </a:cubicBezTo>
                        <a:cubicBezTo>
                          <a:pt x="984031" y="1996237"/>
                          <a:pt x="926936" y="2044951"/>
                          <a:pt x="871412" y="2095439"/>
                        </a:cubicBezTo>
                        <a:cubicBezTo>
                          <a:pt x="812237" y="2149883"/>
                          <a:pt x="754837" y="2206406"/>
                          <a:pt x="692237" y="2256996"/>
                        </a:cubicBezTo>
                        <a:cubicBezTo>
                          <a:pt x="662935" y="2280099"/>
                          <a:pt x="633083" y="2303671"/>
                          <a:pt x="598092" y="2317618"/>
                        </a:cubicBezTo>
                        <a:cubicBezTo>
                          <a:pt x="560267" y="2333238"/>
                          <a:pt x="518159" y="2338254"/>
                          <a:pt x="477724" y="2331872"/>
                        </a:cubicBezTo>
                        <a:cubicBezTo>
                          <a:pt x="430519" y="2324898"/>
                          <a:pt x="386210" y="2304915"/>
                          <a:pt x="345979" y="2279814"/>
                        </a:cubicBezTo>
                        <a:cubicBezTo>
                          <a:pt x="284459" y="2241275"/>
                          <a:pt x="231443" y="2190828"/>
                          <a:pt x="182321" y="2137750"/>
                        </a:cubicBezTo>
                        <a:cubicBezTo>
                          <a:pt x="132282" y="2082552"/>
                          <a:pt x="80917" y="2027313"/>
                          <a:pt x="43867" y="1962184"/>
                        </a:cubicBezTo>
                        <a:cubicBezTo>
                          <a:pt x="23802" y="1926847"/>
                          <a:pt x="8488" y="1888573"/>
                          <a:pt x="414" y="1848688"/>
                        </a:cubicBezTo>
                        <a:cubicBezTo>
                          <a:pt x="-361" y="1835088"/>
                          <a:pt x="210" y="1821426"/>
                          <a:pt x="108" y="1807825"/>
                        </a:cubicBezTo>
                        <a:cubicBezTo>
                          <a:pt x="4023" y="1766227"/>
                          <a:pt x="18704" y="1726119"/>
                          <a:pt x="39870" y="1690251"/>
                        </a:cubicBezTo>
                        <a:cubicBezTo>
                          <a:pt x="43989" y="1683563"/>
                          <a:pt x="47292" y="1676140"/>
                          <a:pt x="53267" y="1670859"/>
                        </a:cubicBezTo>
                        <a:cubicBezTo>
                          <a:pt x="79510" y="1646839"/>
                          <a:pt x="105264" y="1622268"/>
                          <a:pt x="129325" y="1596065"/>
                        </a:cubicBezTo>
                        <a:cubicBezTo>
                          <a:pt x="138114" y="1587195"/>
                          <a:pt x="145781" y="1577224"/>
                          <a:pt x="155527" y="1569374"/>
                        </a:cubicBezTo>
                        <a:cubicBezTo>
                          <a:pt x="167028" y="1559871"/>
                          <a:pt x="177713" y="1549390"/>
                          <a:pt x="187296" y="1537951"/>
                        </a:cubicBezTo>
                        <a:cubicBezTo>
                          <a:pt x="196962" y="1525859"/>
                          <a:pt x="209747" y="1516908"/>
                          <a:pt x="220574" y="1505938"/>
                        </a:cubicBezTo>
                        <a:cubicBezTo>
                          <a:pt x="233849" y="1493356"/>
                          <a:pt x="244717" y="1478491"/>
                          <a:pt x="258094" y="1465992"/>
                        </a:cubicBezTo>
                        <a:cubicBezTo>
                          <a:pt x="482638" y="1244648"/>
                          <a:pt x="705205" y="1021286"/>
                          <a:pt x="927793" y="797965"/>
                        </a:cubicBezTo>
                        <a:cubicBezTo>
                          <a:pt x="1041982" y="683755"/>
                          <a:pt x="1156212" y="569607"/>
                          <a:pt x="1271013" y="456029"/>
                        </a:cubicBezTo>
                        <a:cubicBezTo>
                          <a:pt x="1321664" y="405358"/>
                          <a:pt x="1373028" y="355461"/>
                          <a:pt x="1424210" y="305340"/>
                        </a:cubicBezTo>
                        <a:cubicBezTo>
                          <a:pt x="1522922" y="209014"/>
                          <a:pt x="1620023" y="111015"/>
                          <a:pt x="1716207" y="12160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663" name="Google Shape;3663;p41"/>
                  <p:cNvSpPr/>
                  <p:nvPr/>
                </p:nvSpPr>
                <p:spPr>
                  <a:xfrm>
                    <a:off x="7842737" y="4021724"/>
                    <a:ext cx="1110650" cy="1111462"/>
                  </a:xfrm>
                  <a:custGeom>
                    <a:rect b="b" l="l" r="r" t="t"/>
                    <a:pathLst>
                      <a:path extrusionOk="0" h="1111462" w="1110650">
                        <a:moveTo>
                          <a:pt x="845135" y="16231"/>
                        </a:moveTo>
                        <a:cubicBezTo>
                          <a:pt x="861550" y="7911"/>
                          <a:pt x="879270" y="-1346"/>
                          <a:pt x="898192" y="163"/>
                        </a:cubicBezTo>
                        <a:cubicBezTo>
                          <a:pt x="960017" y="60602"/>
                          <a:pt x="1017010" y="125689"/>
                          <a:pt x="1077551" y="187392"/>
                        </a:cubicBezTo>
                        <a:cubicBezTo>
                          <a:pt x="1087196" y="197669"/>
                          <a:pt x="1098778" y="206621"/>
                          <a:pt x="1105303" y="219426"/>
                        </a:cubicBezTo>
                        <a:cubicBezTo>
                          <a:pt x="1110849" y="227297"/>
                          <a:pt x="1112399" y="237982"/>
                          <a:pt x="1108443" y="246873"/>
                        </a:cubicBezTo>
                        <a:cubicBezTo>
                          <a:pt x="1102774" y="259515"/>
                          <a:pt x="1092069" y="268772"/>
                          <a:pt x="1082139" y="278010"/>
                        </a:cubicBezTo>
                        <a:cubicBezTo>
                          <a:pt x="1051348" y="304864"/>
                          <a:pt x="1021537" y="333269"/>
                          <a:pt x="997088" y="366139"/>
                        </a:cubicBezTo>
                        <a:cubicBezTo>
                          <a:pt x="903983" y="494643"/>
                          <a:pt x="836183" y="643619"/>
                          <a:pt x="813814" y="801465"/>
                        </a:cubicBezTo>
                        <a:cubicBezTo>
                          <a:pt x="811796" y="814882"/>
                          <a:pt x="810450" y="828401"/>
                          <a:pt x="808941" y="841880"/>
                        </a:cubicBezTo>
                        <a:cubicBezTo>
                          <a:pt x="806678" y="859436"/>
                          <a:pt x="800928" y="876932"/>
                          <a:pt x="803476" y="894794"/>
                        </a:cubicBezTo>
                        <a:cubicBezTo>
                          <a:pt x="806963" y="916531"/>
                          <a:pt x="811225" y="938227"/>
                          <a:pt x="812530" y="960249"/>
                        </a:cubicBezTo>
                        <a:cubicBezTo>
                          <a:pt x="813182" y="973585"/>
                          <a:pt x="811021" y="987410"/>
                          <a:pt x="804312" y="999134"/>
                        </a:cubicBezTo>
                        <a:cubicBezTo>
                          <a:pt x="795707" y="1014407"/>
                          <a:pt x="782290" y="1026071"/>
                          <a:pt x="770443" y="1038713"/>
                        </a:cubicBezTo>
                        <a:cubicBezTo>
                          <a:pt x="751765" y="1058024"/>
                          <a:pt x="736125" y="1080535"/>
                          <a:pt x="714266" y="1096562"/>
                        </a:cubicBezTo>
                        <a:cubicBezTo>
                          <a:pt x="698810" y="1108063"/>
                          <a:pt x="677155" y="1116688"/>
                          <a:pt x="658538" y="1107777"/>
                        </a:cubicBezTo>
                        <a:cubicBezTo>
                          <a:pt x="654704" y="1100477"/>
                          <a:pt x="647588" y="1095706"/>
                          <a:pt x="642388" y="1089487"/>
                        </a:cubicBezTo>
                        <a:cubicBezTo>
                          <a:pt x="629317" y="1074724"/>
                          <a:pt x="615125" y="1061041"/>
                          <a:pt x="601749" y="1046584"/>
                        </a:cubicBezTo>
                        <a:cubicBezTo>
                          <a:pt x="588740" y="1031740"/>
                          <a:pt x="574160" y="1018363"/>
                          <a:pt x="561171" y="1003498"/>
                        </a:cubicBezTo>
                        <a:cubicBezTo>
                          <a:pt x="536682" y="978376"/>
                          <a:pt x="513008" y="952500"/>
                          <a:pt x="488539" y="927358"/>
                        </a:cubicBezTo>
                        <a:cubicBezTo>
                          <a:pt x="475794" y="912677"/>
                          <a:pt x="461378" y="899566"/>
                          <a:pt x="448572" y="884966"/>
                        </a:cubicBezTo>
                        <a:cubicBezTo>
                          <a:pt x="346822" y="778321"/>
                          <a:pt x="245764" y="671045"/>
                          <a:pt x="144054" y="564359"/>
                        </a:cubicBezTo>
                        <a:cubicBezTo>
                          <a:pt x="97543" y="515074"/>
                          <a:pt x="50827" y="465993"/>
                          <a:pt x="3663" y="417341"/>
                        </a:cubicBezTo>
                        <a:cubicBezTo>
                          <a:pt x="-1557" y="406941"/>
                          <a:pt x="-904" y="394462"/>
                          <a:pt x="3765" y="384022"/>
                        </a:cubicBezTo>
                        <a:cubicBezTo>
                          <a:pt x="11065" y="367424"/>
                          <a:pt x="24176" y="354353"/>
                          <a:pt x="37410" y="342322"/>
                        </a:cubicBezTo>
                        <a:cubicBezTo>
                          <a:pt x="55109" y="325949"/>
                          <a:pt x="75480" y="312695"/>
                          <a:pt x="92690" y="295750"/>
                        </a:cubicBezTo>
                        <a:cubicBezTo>
                          <a:pt x="106107" y="283107"/>
                          <a:pt x="123582" y="275318"/>
                          <a:pt x="141608" y="272035"/>
                        </a:cubicBezTo>
                        <a:cubicBezTo>
                          <a:pt x="165016" y="267631"/>
                          <a:pt x="188935" y="269364"/>
                          <a:pt x="212547" y="270587"/>
                        </a:cubicBezTo>
                        <a:cubicBezTo>
                          <a:pt x="256307" y="273993"/>
                          <a:pt x="300208" y="269629"/>
                          <a:pt x="343620" y="264266"/>
                        </a:cubicBezTo>
                        <a:cubicBezTo>
                          <a:pt x="434360" y="252093"/>
                          <a:pt x="523529" y="225972"/>
                          <a:pt x="605154" y="184252"/>
                        </a:cubicBezTo>
                        <a:cubicBezTo>
                          <a:pt x="643815" y="164595"/>
                          <a:pt x="680723" y="141329"/>
                          <a:pt x="714490" y="114046"/>
                        </a:cubicBezTo>
                        <a:cubicBezTo>
                          <a:pt x="755721" y="78566"/>
                          <a:pt x="797359" y="42760"/>
                          <a:pt x="845135" y="16231"/>
                        </a:cubicBezTo>
                        <a:close/>
                      </a:path>
                    </a:pathLst>
                  </a:custGeom>
                  <a:solidFill>
                    <a:srgbClr val="262626"/>
                  </a:solidFill>
                  <a:ln cap="flat" cmpd="sng" w="9525">
                    <a:solidFill>
                      <a:srgbClr val="262626"/>
                    </a:solidFill>
                    <a:prstDash val="solid"/>
                    <a:miter lim="8000"/>
                    <a:headEnd len="sm" w="sm" type="none"/>
                    <a:tailEnd len="sm" w="sm" type="none"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</p:grpSp>
        <p:pic>
          <p:nvPicPr>
            <p:cNvPr descr="A picture containing text&#10;&#10;Description automatically generated" id="3664" name="Google Shape;3664;p41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 rot="907824">
              <a:off x="11017385" y="3321101"/>
              <a:ext cx="1188823" cy="1444877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3665" name="Google Shape;3665;p41"/>
          <p:cNvGrpSpPr/>
          <p:nvPr/>
        </p:nvGrpSpPr>
        <p:grpSpPr>
          <a:xfrm>
            <a:off x="-969758" y="3160306"/>
            <a:ext cx="3361879" cy="3379487"/>
            <a:chOff x="-969758" y="3160306"/>
            <a:chExt cx="3361879" cy="3379487"/>
          </a:xfrm>
        </p:grpSpPr>
        <p:grpSp>
          <p:nvGrpSpPr>
            <p:cNvPr id="3666" name="Google Shape;3666;p41"/>
            <p:cNvGrpSpPr/>
            <p:nvPr/>
          </p:nvGrpSpPr>
          <p:grpSpPr>
            <a:xfrm flipH="1" rot="-1803457">
              <a:off x="-510170" y="3604554"/>
              <a:ext cx="2442704" cy="2490991"/>
              <a:chOff x="9219280" y="2435298"/>
              <a:chExt cx="2443048" cy="2491343"/>
            </a:xfrm>
          </p:grpSpPr>
          <p:grpSp>
            <p:nvGrpSpPr>
              <p:cNvPr id="3667" name="Google Shape;3667;p41"/>
              <p:cNvGrpSpPr/>
              <p:nvPr/>
            </p:nvGrpSpPr>
            <p:grpSpPr>
              <a:xfrm rot="-5589985">
                <a:off x="9257368" y="2522964"/>
                <a:ext cx="2366873" cy="2315847"/>
                <a:chOff x="-791626" y="5425125"/>
                <a:chExt cx="2937916" cy="2874579"/>
              </a:xfrm>
            </p:grpSpPr>
            <p:sp>
              <p:nvSpPr>
                <p:cNvPr id="3668" name="Google Shape;3668;p41"/>
                <p:cNvSpPr/>
                <p:nvPr/>
              </p:nvSpPr>
              <p:spPr>
                <a:xfrm>
                  <a:off x="1862553" y="5425125"/>
                  <a:ext cx="283737" cy="362996"/>
                </a:xfrm>
                <a:custGeom>
                  <a:rect b="b" l="l" r="r" t="t"/>
                  <a:pathLst>
                    <a:path extrusionOk="0" h="399996" w="312658">
                      <a:moveTo>
                        <a:pt x="177360" y="11814"/>
                      </a:moveTo>
                      <a:cubicBezTo>
                        <a:pt x="187113" y="5160"/>
                        <a:pt x="198067" y="-2239"/>
                        <a:pt x="207987" y="640"/>
                      </a:cubicBezTo>
                      <a:cubicBezTo>
                        <a:pt x="222343" y="3434"/>
                        <a:pt x="230723" y="17014"/>
                        <a:pt x="236881" y="29086"/>
                      </a:cubicBezTo>
                      <a:cubicBezTo>
                        <a:pt x="253704" y="65137"/>
                        <a:pt x="259617" y="105042"/>
                        <a:pt x="275217" y="141582"/>
                      </a:cubicBezTo>
                      <a:cubicBezTo>
                        <a:pt x="291080" y="181141"/>
                        <a:pt x="312450" y="220393"/>
                        <a:pt x="312634" y="264091"/>
                      </a:cubicBezTo>
                      <a:cubicBezTo>
                        <a:pt x="313266" y="290110"/>
                        <a:pt x="301582" y="315272"/>
                        <a:pt x="283434" y="333522"/>
                      </a:cubicBezTo>
                      <a:cubicBezTo>
                        <a:pt x="261840" y="356645"/>
                        <a:pt x="233578" y="371898"/>
                        <a:pt x="210720" y="393573"/>
                      </a:cubicBezTo>
                      <a:cubicBezTo>
                        <a:pt x="208640" y="395164"/>
                        <a:pt x="207906" y="397631"/>
                        <a:pt x="207111" y="399996"/>
                      </a:cubicBezTo>
                      <a:cubicBezTo>
                        <a:pt x="200586" y="387191"/>
                        <a:pt x="189004" y="378239"/>
                        <a:pt x="179359" y="367962"/>
                      </a:cubicBezTo>
                      <a:cubicBezTo>
                        <a:pt x="118818" y="306259"/>
                        <a:pt x="61826" y="241172"/>
                        <a:pt x="0" y="180733"/>
                      </a:cubicBezTo>
                      <a:lnTo>
                        <a:pt x="2468" y="182079"/>
                      </a:lnTo>
                      <a:cubicBezTo>
                        <a:pt x="12948" y="164400"/>
                        <a:pt x="32197" y="155468"/>
                        <a:pt x="46023" y="140950"/>
                      </a:cubicBezTo>
                      <a:cubicBezTo>
                        <a:pt x="56707" y="131856"/>
                        <a:pt x="63742" y="119152"/>
                        <a:pt x="75365" y="111139"/>
                      </a:cubicBezTo>
                      <a:cubicBezTo>
                        <a:pt x="83216" y="104858"/>
                        <a:pt x="88701" y="96070"/>
                        <a:pt x="96877" y="90136"/>
                      </a:cubicBezTo>
                      <a:cubicBezTo>
                        <a:pt x="111702" y="80104"/>
                        <a:pt x="124303" y="67196"/>
                        <a:pt x="136456" y="54146"/>
                      </a:cubicBezTo>
                      <a:cubicBezTo>
                        <a:pt x="140840" y="49680"/>
                        <a:pt x="144062" y="43950"/>
                        <a:pt x="149466" y="40566"/>
                      </a:cubicBezTo>
                      <a:cubicBezTo>
                        <a:pt x="161150" y="33633"/>
                        <a:pt x="168654" y="21867"/>
                        <a:pt x="177360" y="11814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  <a:effectLst>
                  <a:outerShdw blurRad="57150" rotWithShape="0" algn="bl" dir="1560000" dist="123825">
                    <a:srgbClr val="000000">
                      <a:alpha val="24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3669" name="Google Shape;3669;p41"/>
                <p:cNvGrpSpPr/>
                <p:nvPr/>
              </p:nvGrpSpPr>
              <p:grpSpPr>
                <a:xfrm>
                  <a:off x="-791626" y="5556610"/>
                  <a:ext cx="2882348" cy="2743094"/>
                  <a:chOff x="6071039" y="4021724"/>
                  <a:chExt cx="2882348" cy="2743094"/>
                </a:xfrm>
              </p:grpSpPr>
              <p:sp>
                <p:nvSpPr>
                  <p:cNvPr id="3670" name="Google Shape;3670;p41"/>
                  <p:cNvSpPr/>
                  <p:nvPr/>
                </p:nvSpPr>
                <p:spPr>
                  <a:xfrm>
                    <a:off x="6071039" y="4430249"/>
                    <a:ext cx="2434817" cy="2334569"/>
                  </a:xfrm>
                  <a:custGeom>
                    <a:rect b="b" l="l" r="r" t="t"/>
                    <a:pathLst>
                      <a:path extrusionOk="0" h="2334569" w="2434817">
                        <a:moveTo>
                          <a:pt x="1716207" y="12160"/>
                        </a:moveTo>
                        <a:cubicBezTo>
                          <a:pt x="1731725" y="-3337"/>
                          <a:pt x="1757866" y="-3541"/>
                          <a:pt x="1775362" y="8816"/>
                        </a:cubicBezTo>
                        <a:cubicBezTo>
                          <a:pt x="1822526" y="57468"/>
                          <a:pt x="1869241" y="106549"/>
                          <a:pt x="1915753" y="155834"/>
                        </a:cubicBezTo>
                        <a:cubicBezTo>
                          <a:pt x="2017463" y="262520"/>
                          <a:pt x="2118520" y="369796"/>
                          <a:pt x="2220271" y="476441"/>
                        </a:cubicBezTo>
                        <a:cubicBezTo>
                          <a:pt x="2233076" y="491041"/>
                          <a:pt x="2247493" y="504152"/>
                          <a:pt x="2260237" y="518833"/>
                        </a:cubicBezTo>
                        <a:cubicBezTo>
                          <a:pt x="2284706" y="543975"/>
                          <a:pt x="2308380" y="569851"/>
                          <a:pt x="2332870" y="594973"/>
                        </a:cubicBezTo>
                        <a:cubicBezTo>
                          <a:pt x="2345859" y="609838"/>
                          <a:pt x="2360438" y="623215"/>
                          <a:pt x="2373447" y="638059"/>
                        </a:cubicBezTo>
                        <a:cubicBezTo>
                          <a:pt x="2386824" y="652516"/>
                          <a:pt x="2401016" y="666199"/>
                          <a:pt x="2414087" y="680962"/>
                        </a:cubicBezTo>
                        <a:cubicBezTo>
                          <a:pt x="2419286" y="687181"/>
                          <a:pt x="2426403" y="691952"/>
                          <a:pt x="2430236" y="699252"/>
                        </a:cubicBezTo>
                        <a:cubicBezTo>
                          <a:pt x="2428585" y="706287"/>
                          <a:pt x="2434559" y="711935"/>
                          <a:pt x="2434579" y="718848"/>
                        </a:cubicBezTo>
                        <a:cubicBezTo>
                          <a:pt x="2436455" y="733550"/>
                          <a:pt x="2426933" y="746233"/>
                          <a:pt x="2417533" y="756408"/>
                        </a:cubicBezTo>
                        <a:cubicBezTo>
                          <a:pt x="2407256" y="766563"/>
                          <a:pt x="2395796" y="775453"/>
                          <a:pt x="2384193" y="784038"/>
                        </a:cubicBezTo>
                        <a:cubicBezTo>
                          <a:pt x="2352751" y="806570"/>
                          <a:pt x="2325447" y="834159"/>
                          <a:pt x="2296146" y="859280"/>
                        </a:cubicBezTo>
                        <a:cubicBezTo>
                          <a:pt x="1881945" y="1226765"/>
                          <a:pt x="1458181" y="1583301"/>
                          <a:pt x="1040412" y="1946728"/>
                        </a:cubicBezTo>
                        <a:cubicBezTo>
                          <a:pt x="984031" y="1996237"/>
                          <a:pt x="926936" y="2044951"/>
                          <a:pt x="871412" y="2095439"/>
                        </a:cubicBezTo>
                        <a:cubicBezTo>
                          <a:pt x="812237" y="2149883"/>
                          <a:pt x="754837" y="2206406"/>
                          <a:pt x="692237" y="2256996"/>
                        </a:cubicBezTo>
                        <a:cubicBezTo>
                          <a:pt x="662935" y="2280099"/>
                          <a:pt x="633083" y="2303671"/>
                          <a:pt x="598092" y="2317618"/>
                        </a:cubicBezTo>
                        <a:cubicBezTo>
                          <a:pt x="560267" y="2333238"/>
                          <a:pt x="518159" y="2338254"/>
                          <a:pt x="477724" y="2331872"/>
                        </a:cubicBezTo>
                        <a:cubicBezTo>
                          <a:pt x="430519" y="2324898"/>
                          <a:pt x="386210" y="2304915"/>
                          <a:pt x="345979" y="2279814"/>
                        </a:cubicBezTo>
                        <a:cubicBezTo>
                          <a:pt x="284459" y="2241275"/>
                          <a:pt x="231443" y="2190828"/>
                          <a:pt x="182321" y="2137750"/>
                        </a:cubicBezTo>
                        <a:cubicBezTo>
                          <a:pt x="132282" y="2082552"/>
                          <a:pt x="80917" y="2027313"/>
                          <a:pt x="43867" y="1962184"/>
                        </a:cubicBezTo>
                        <a:cubicBezTo>
                          <a:pt x="23802" y="1926847"/>
                          <a:pt x="8488" y="1888573"/>
                          <a:pt x="414" y="1848688"/>
                        </a:cubicBezTo>
                        <a:cubicBezTo>
                          <a:pt x="-361" y="1835088"/>
                          <a:pt x="210" y="1821426"/>
                          <a:pt x="108" y="1807825"/>
                        </a:cubicBezTo>
                        <a:cubicBezTo>
                          <a:pt x="4023" y="1766227"/>
                          <a:pt x="18704" y="1726119"/>
                          <a:pt x="39870" y="1690251"/>
                        </a:cubicBezTo>
                        <a:cubicBezTo>
                          <a:pt x="43989" y="1683563"/>
                          <a:pt x="47292" y="1676140"/>
                          <a:pt x="53267" y="1670859"/>
                        </a:cubicBezTo>
                        <a:cubicBezTo>
                          <a:pt x="79510" y="1646839"/>
                          <a:pt x="105264" y="1622268"/>
                          <a:pt x="129325" y="1596065"/>
                        </a:cubicBezTo>
                        <a:cubicBezTo>
                          <a:pt x="138114" y="1587195"/>
                          <a:pt x="145781" y="1577224"/>
                          <a:pt x="155527" y="1569374"/>
                        </a:cubicBezTo>
                        <a:cubicBezTo>
                          <a:pt x="167028" y="1559871"/>
                          <a:pt x="177713" y="1549390"/>
                          <a:pt x="187296" y="1537951"/>
                        </a:cubicBezTo>
                        <a:cubicBezTo>
                          <a:pt x="196962" y="1525859"/>
                          <a:pt x="209747" y="1516908"/>
                          <a:pt x="220574" y="1505938"/>
                        </a:cubicBezTo>
                        <a:cubicBezTo>
                          <a:pt x="233849" y="1493356"/>
                          <a:pt x="244717" y="1478491"/>
                          <a:pt x="258094" y="1465992"/>
                        </a:cubicBezTo>
                        <a:cubicBezTo>
                          <a:pt x="482638" y="1244648"/>
                          <a:pt x="705205" y="1021286"/>
                          <a:pt x="927793" y="797965"/>
                        </a:cubicBezTo>
                        <a:cubicBezTo>
                          <a:pt x="1041982" y="683755"/>
                          <a:pt x="1156212" y="569607"/>
                          <a:pt x="1271013" y="456029"/>
                        </a:cubicBezTo>
                        <a:cubicBezTo>
                          <a:pt x="1321664" y="405358"/>
                          <a:pt x="1373028" y="355461"/>
                          <a:pt x="1424210" y="305340"/>
                        </a:cubicBezTo>
                        <a:cubicBezTo>
                          <a:pt x="1522922" y="209014"/>
                          <a:pt x="1620023" y="111015"/>
                          <a:pt x="1716207" y="12160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  <a:effectLst>
                    <a:outerShdw blurRad="57150" rotWithShape="0" algn="bl" dir="1560000" dist="123825">
                      <a:srgbClr val="000000">
                        <a:alpha val="24000"/>
                      </a:srgbClr>
                    </a:outerShdw>
                  </a:effectLst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671" name="Google Shape;3671;p41"/>
                  <p:cNvSpPr/>
                  <p:nvPr/>
                </p:nvSpPr>
                <p:spPr>
                  <a:xfrm>
                    <a:off x="7842737" y="4021724"/>
                    <a:ext cx="1110650" cy="1111462"/>
                  </a:xfrm>
                  <a:custGeom>
                    <a:rect b="b" l="l" r="r" t="t"/>
                    <a:pathLst>
                      <a:path extrusionOk="0" h="1111462" w="1110650">
                        <a:moveTo>
                          <a:pt x="845135" y="16231"/>
                        </a:moveTo>
                        <a:cubicBezTo>
                          <a:pt x="861550" y="7911"/>
                          <a:pt x="879270" y="-1346"/>
                          <a:pt x="898192" y="163"/>
                        </a:cubicBezTo>
                        <a:cubicBezTo>
                          <a:pt x="960017" y="60602"/>
                          <a:pt x="1017010" y="125689"/>
                          <a:pt x="1077551" y="187392"/>
                        </a:cubicBezTo>
                        <a:cubicBezTo>
                          <a:pt x="1087196" y="197669"/>
                          <a:pt x="1098778" y="206621"/>
                          <a:pt x="1105303" y="219426"/>
                        </a:cubicBezTo>
                        <a:cubicBezTo>
                          <a:pt x="1110849" y="227297"/>
                          <a:pt x="1112399" y="237982"/>
                          <a:pt x="1108443" y="246873"/>
                        </a:cubicBezTo>
                        <a:cubicBezTo>
                          <a:pt x="1102774" y="259515"/>
                          <a:pt x="1092069" y="268772"/>
                          <a:pt x="1082139" y="278010"/>
                        </a:cubicBezTo>
                        <a:cubicBezTo>
                          <a:pt x="1051348" y="304864"/>
                          <a:pt x="1021537" y="333269"/>
                          <a:pt x="997088" y="366139"/>
                        </a:cubicBezTo>
                        <a:cubicBezTo>
                          <a:pt x="903983" y="494643"/>
                          <a:pt x="836183" y="643619"/>
                          <a:pt x="813814" y="801465"/>
                        </a:cubicBezTo>
                        <a:cubicBezTo>
                          <a:pt x="811796" y="814882"/>
                          <a:pt x="810450" y="828401"/>
                          <a:pt x="808941" y="841880"/>
                        </a:cubicBezTo>
                        <a:cubicBezTo>
                          <a:pt x="806678" y="859436"/>
                          <a:pt x="800928" y="876932"/>
                          <a:pt x="803476" y="894794"/>
                        </a:cubicBezTo>
                        <a:cubicBezTo>
                          <a:pt x="806963" y="916531"/>
                          <a:pt x="811225" y="938227"/>
                          <a:pt x="812530" y="960249"/>
                        </a:cubicBezTo>
                        <a:cubicBezTo>
                          <a:pt x="813182" y="973585"/>
                          <a:pt x="811021" y="987410"/>
                          <a:pt x="804312" y="999134"/>
                        </a:cubicBezTo>
                        <a:cubicBezTo>
                          <a:pt x="795707" y="1014407"/>
                          <a:pt x="782290" y="1026071"/>
                          <a:pt x="770443" y="1038713"/>
                        </a:cubicBezTo>
                        <a:cubicBezTo>
                          <a:pt x="751765" y="1058024"/>
                          <a:pt x="736125" y="1080535"/>
                          <a:pt x="714266" y="1096562"/>
                        </a:cubicBezTo>
                        <a:cubicBezTo>
                          <a:pt x="698810" y="1108063"/>
                          <a:pt x="677155" y="1116688"/>
                          <a:pt x="658538" y="1107777"/>
                        </a:cubicBezTo>
                        <a:cubicBezTo>
                          <a:pt x="654704" y="1100477"/>
                          <a:pt x="647588" y="1095706"/>
                          <a:pt x="642388" y="1089487"/>
                        </a:cubicBezTo>
                        <a:cubicBezTo>
                          <a:pt x="629317" y="1074724"/>
                          <a:pt x="615125" y="1061041"/>
                          <a:pt x="601749" y="1046584"/>
                        </a:cubicBezTo>
                        <a:cubicBezTo>
                          <a:pt x="588740" y="1031740"/>
                          <a:pt x="574160" y="1018363"/>
                          <a:pt x="561171" y="1003498"/>
                        </a:cubicBezTo>
                        <a:cubicBezTo>
                          <a:pt x="536682" y="978376"/>
                          <a:pt x="513008" y="952500"/>
                          <a:pt x="488539" y="927358"/>
                        </a:cubicBezTo>
                        <a:cubicBezTo>
                          <a:pt x="475794" y="912677"/>
                          <a:pt x="461378" y="899566"/>
                          <a:pt x="448572" y="884966"/>
                        </a:cubicBezTo>
                        <a:cubicBezTo>
                          <a:pt x="346822" y="778321"/>
                          <a:pt x="245764" y="671045"/>
                          <a:pt x="144054" y="564359"/>
                        </a:cubicBezTo>
                        <a:cubicBezTo>
                          <a:pt x="97543" y="515074"/>
                          <a:pt x="50827" y="465993"/>
                          <a:pt x="3663" y="417341"/>
                        </a:cubicBezTo>
                        <a:cubicBezTo>
                          <a:pt x="-1557" y="406941"/>
                          <a:pt x="-904" y="394462"/>
                          <a:pt x="3765" y="384022"/>
                        </a:cubicBezTo>
                        <a:cubicBezTo>
                          <a:pt x="11065" y="367424"/>
                          <a:pt x="24176" y="354353"/>
                          <a:pt x="37410" y="342322"/>
                        </a:cubicBezTo>
                        <a:cubicBezTo>
                          <a:pt x="55109" y="325949"/>
                          <a:pt x="75480" y="312695"/>
                          <a:pt x="92690" y="295750"/>
                        </a:cubicBezTo>
                        <a:cubicBezTo>
                          <a:pt x="106107" y="283107"/>
                          <a:pt x="123582" y="275318"/>
                          <a:pt x="141608" y="272035"/>
                        </a:cubicBezTo>
                        <a:cubicBezTo>
                          <a:pt x="165016" y="267631"/>
                          <a:pt x="188935" y="269364"/>
                          <a:pt x="212547" y="270587"/>
                        </a:cubicBezTo>
                        <a:cubicBezTo>
                          <a:pt x="256307" y="273993"/>
                          <a:pt x="300208" y="269629"/>
                          <a:pt x="343620" y="264266"/>
                        </a:cubicBezTo>
                        <a:cubicBezTo>
                          <a:pt x="434360" y="252093"/>
                          <a:pt x="523529" y="225972"/>
                          <a:pt x="605154" y="184252"/>
                        </a:cubicBezTo>
                        <a:cubicBezTo>
                          <a:pt x="643815" y="164595"/>
                          <a:pt x="680723" y="141329"/>
                          <a:pt x="714490" y="114046"/>
                        </a:cubicBezTo>
                        <a:cubicBezTo>
                          <a:pt x="755721" y="78566"/>
                          <a:pt x="797359" y="42760"/>
                          <a:pt x="845135" y="16231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  <a:effectLst>
                    <a:outerShdw blurRad="57150" rotWithShape="0" algn="bl" dir="1560000" dist="123825">
                      <a:srgbClr val="000000">
                        <a:alpha val="24000"/>
                      </a:srgbClr>
                    </a:outerShdw>
                  </a:effectLst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  <p:grpSp>
            <p:nvGrpSpPr>
              <p:cNvPr id="3672" name="Google Shape;3672;p41"/>
              <p:cNvGrpSpPr/>
              <p:nvPr/>
            </p:nvGrpSpPr>
            <p:grpSpPr>
              <a:xfrm rot="-5589985">
                <a:off x="9257368" y="2523129"/>
                <a:ext cx="2366873" cy="2315847"/>
                <a:chOff x="-791626" y="5425125"/>
                <a:chExt cx="2937916" cy="2874579"/>
              </a:xfrm>
            </p:grpSpPr>
            <p:sp>
              <p:nvSpPr>
                <p:cNvPr id="3673" name="Google Shape;3673;p41"/>
                <p:cNvSpPr/>
                <p:nvPr/>
              </p:nvSpPr>
              <p:spPr>
                <a:xfrm>
                  <a:off x="1862553" y="5425125"/>
                  <a:ext cx="283737" cy="362996"/>
                </a:xfrm>
                <a:custGeom>
                  <a:rect b="b" l="l" r="r" t="t"/>
                  <a:pathLst>
                    <a:path extrusionOk="0" h="399996" w="312658">
                      <a:moveTo>
                        <a:pt x="177360" y="11814"/>
                      </a:moveTo>
                      <a:cubicBezTo>
                        <a:pt x="187113" y="5160"/>
                        <a:pt x="198067" y="-2239"/>
                        <a:pt x="207987" y="640"/>
                      </a:cubicBezTo>
                      <a:cubicBezTo>
                        <a:pt x="222343" y="3434"/>
                        <a:pt x="230723" y="17014"/>
                        <a:pt x="236881" y="29086"/>
                      </a:cubicBezTo>
                      <a:cubicBezTo>
                        <a:pt x="253704" y="65137"/>
                        <a:pt x="259617" y="105042"/>
                        <a:pt x="275217" y="141582"/>
                      </a:cubicBezTo>
                      <a:cubicBezTo>
                        <a:pt x="291080" y="181141"/>
                        <a:pt x="312450" y="220393"/>
                        <a:pt x="312634" y="264091"/>
                      </a:cubicBezTo>
                      <a:cubicBezTo>
                        <a:pt x="313266" y="290110"/>
                        <a:pt x="301582" y="315272"/>
                        <a:pt x="283434" y="333522"/>
                      </a:cubicBezTo>
                      <a:cubicBezTo>
                        <a:pt x="261840" y="356645"/>
                        <a:pt x="233578" y="371898"/>
                        <a:pt x="210720" y="393573"/>
                      </a:cubicBezTo>
                      <a:cubicBezTo>
                        <a:pt x="208640" y="395164"/>
                        <a:pt x="207906" y="397631"/>
                        <a:pt x="207111" y="399996"/>
                      </a:cubicBezTo>
                      <a:cubicBezTo>
                        <a:pt x="200586" y="387191"/>
                        <a:pt x="189004" y="378239"/>
                        <a:pt x="179359" y="367962"/>
                      </a:cubicBezTo>
                      <a:cubicBezTo>
                        <a:pt x="118818" y="306259"/>
                        <a:pt x="61826" y="241172"/>
                        <a:pt x="0" y="180733"/>
                      </a:cubicBezTo>
                      <a:lnTo>
                        <a:pt x="2468" y="182079"/>
                      </a:lnTo>
                      <a:cubicBezTo>
                        <a:pt x="12948" y="164400"/>
                        <a:pt x="32197" y="155468"/>
                        <a:pt x="46023" y="140950"/>
                      </a:cubicBezTo>
                      <a:cubicBezTo>
                        <a:pt x="56707" y="131856"/>
                        <a:pt x="63742" y="119152"/>
                        <a:pt x="75365" y="111139"/>
                      </a:cubicBezTo>
                      <a:cubicBezTo>
                        <a:pt x="83216" y="104858"/>
                        <a:pt x="88701" y="96070"/>
                        <a:pt x="96877" y="90136"/>
                      </a:cubicBezTo>
                      <a:cubicBezTo>
                        <a:pt x="111702" y="80104"/>
                        <a:pt x="124303" y="67196"/>
                        <a:pt x="136456" y="54146"/>
                      </a:cubicBezTo>
                      <a:cubicBezTo>
                        <a:pt x="140840" y="49680"/>
                        <a:pt x="144062" y="43950"/>
                        <a:pt x="149466" y="40566"/>
                      </a:cubicBezTo>
                      <a:cubicBezTo>
                        <a:pt x="161150" y="33633"/>
                        <a:pt x="168654" y="21867"/>
                        <a:pt x="177360" y="11814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3674" name="Google Shape;3674;p41"/>
                <p:cNvGrpSpPr/>
                <p:nvPr/>
              </p:nvGrpSpPr>
              <p:grpSpPr>
                <a:xfrm>
                  <a:off x="-791626" y="5556610"/>
                  <a:ext cx="2882348" cy="2743094"/>
                  <a:chOff x="6071039" y="4021724"/>
                  <a:chExt cx="2882348" cy="2743094"/>
                </a:xfrm>
              </p:grpSpPr>
              <p:sp>
                <p:nvSpPr>
                  <p:cNvPr id="3675" name="Google Shape;3675;p41"/>
                  <p:cNvSpPr/>
                  <p:nvPr/>
                </p:nvSpPr>
                <p:spPr>
                  <a:xfrm>
                    <a:off x="6071039" y="4430249"/>
                    <a:ext cx="2434817" cy="2334569"/>
                  </a:xfrm>
                  <a:custGeom>
                    <a:rect b="b" l="l" r="r" t="t"/>
                    <a:pathLst>
                      <a:path extrusionOk="0" h="2334569" w="2434817">
                        <a:moveTo>
                          <a:pt x="1716207" y="12160"/>
                        </a:moveTo>
                        <a:cubicBezTo>
                          <a:pt x="1731725" y="-3337"/>
                          <a:pt x="1757866" y="-3541"/>
                          <a:pt x="1775362" y="8816"/>
                        </a:cubicBezTo>
                        <a:cubicBezTo>
                          <a:pt x="1822526" y="57468"/>
                          <a:pt x="1869241" y="106549"/>
                          <a:pt x="1915753" y="155834"/>
                        </a:cubicBezTo>
                        <a:cubicBezTo>
                          <a:pt x="2017463" y="262520"/>
                          <a:pt x="2118520" y="369796"/>
                          <a:pt x="2220271" y="476441"/>
                        </a:cubicBezTo>
                        <a:cubicBezTo>
                          <a:pt x="2233076" y="491041"/>
                          <a:pt x="2247493" y="504152"/>
                          <a:pt x="2260237" y="518833"/>
                        </a:cubicBezTo>
                        <a:cubicBezTo>
                          <a:pt x="2284706" y="543975"/>
                          <a:pt x="2308380" y="569851"/>
                          <a:pt x="2332870" y="594973"/>
                        </a:cubicBezTo>
                        <a:cubicBezTo>
                          <a:pt x="2345859" y="609838"/>
                          <a:pt x="2360438" y="623215"/>
                          <a:pt x="2373447" y="638059"/>
                        </a:cubicBezTo>
                        <a:cubicBezTo>
                          <a:pt x="2386824" y="652516"/>
                          <a:pt x="2401016" y="666199"/>
                          <a:pt x="2414087" y="680962"/>
                        </a:cubicBezTo>
                        <a:cubicBezTo>
                          <a:pt x="2419286" y="687181"/>
                          <a:pt x="2426403" y="691952"/>
                          <a:pt x="2430236" y="699252"/>
                        </a:cubicBezTo>
                        <a:cubicBezTo>
                          <a:pt x="2428585" y="706287"/>
                          <a:pt x="2434559" y="711935"/>
                          <a:pt x="2434579" y="718848"/>
                        </a:cubicBezTo>
                        <a:cubicBezTo>
                          <a:pt x="2436455" y="733550"/>
                          <a:pt x="2426933" y="746233"/>
                          <a:pt x="2417533" y="756408"/>
                        </a:cubicBezTo>
                        <a:cubicBezTo>
                          <a:pt x="2407256" y="766563"/>
                          <a:pt x="2395796" y="775453"/>
                          <a:pt x="2384193" y="784038"/>
                        </a:cubicBezTo>
                        <a:cubicBezTo>
                          <a:pt x="2352751" y="806570"/>
                          <a:pt x="2325447" y="834159"/>
                          <a:pt x="2296146" y="859280"/>
                        </a:cubicBezTo>
                        <a:cubicBezTo>
                          <a:pt x="1881945" y="1226765"/>
                          <a:pt x="1458181" y="1583301"/>
                          <a:pt x="1040412" y="1946728"/>
                        </a:cubicBezTo>
                        <a:cubicBezTo>
                          <a:pt x="984031" y="1996237"/>
                          <a:pt x="926936" y="2044951"/>
                          <a:pt x="871412" y="2095439"/>
                        </a:cubicBezTo>
                        <a:cubicBezTo>
                          <a:pt x="812237" y="2149883"/>
                          <a:pt x="754837" y="2206406"/>
                          <a:pt x="692237" y="2256996"/>
                        </a:cubicBezTo>
                        <a:cubicBezTo>
                          <a:pt x="662935" y="2280099"/>
                          <a:pt x="633083" y="2303671"/>
                          <a:pt x="598092" y="2317618"/>
                        </a:cubicBezTo>
                        <a:cubicBezTo>
                          <a:pt x="560267" y="2333238"/>
                          <a:pt x="518159" y="2338254"/>
                          <a:pt x="477724" y="2331872"/>
                        </a:cubicBezTo>
                        <a:cubicBezTo>
                          <a:pt x="430519" y="2324898"/>
                          <a:pt x="386210" y="2304915"/>
                          <a:pt x="345979" y="2279814"/>
                        </a:cubicBezTo>
                        <a:cubicBezTo>
                          <a:pt x="284459" y="2241275"/>
                          <a:pt x="231443" y="2190828"/>
                          <a:pt x="182321" y="2137750"/>
                        </a:cubicBezTo>
                        <a:cubicBezTo>
                          <a:pt x="132282" y="2082552"/>
                          <a:pt x="80917" y="2027313"/>
                          <a:pt x="43867" y="1962184"/>
                        </a:cubicBezTo>
                        <a:cubicBezTo>
                          <a:pt x="23802" y="1926847"/>
                          <a:pt x="8488" y="1888573"/>
                          <a:pt x="414" y="1848688"/>
                        </a:cubicBezTo>
                        <a:cubicBezTo>
                          <a:pt x="-361" y="1835088"/>
                          <a:pt x="210" y="1821426"/>
                          <a:pt x="108" y="1807825"/>
                        </a:cubicBezTo>
                        <a:cubicBezTo>
                          <a:pt x="4023" y="1766227"/>
                          <a:pt x="18704" y="1726119"/>
                          <a:pt x="39870" y="1690251"/>
                        </a:cubicBezTo>
                        <a:cubicBezTo>
                          <a:pt x="43989" y="1683563"/>
                          <a:pt x="47292" y="1676140"/>
                          <a:pt x="53267" y="1670859"/>
                        </a:cubicBezTo>
                        <a:cubicBezTo>
                          <a:pt x="79510" y="1646839"/>
                          <a:pt x="105264" y="1622268"/>
                          <a:pt x="129325" y="1596065"/>
                        </a:cubicBezTo>
                        <a:cubicBezTo>
                          <a:pt x="138114" y="1587195"/>
                          <a:pt x="145781" y="1577224"/>
                          <a:pt x="155527" y="1569374"/>
                        </a:cubicBezTo>
                        <a:cubicBezTo>
                          <a:pt x="167028" y="1559871"/>
                          <a:pt x="177713" y="1549390"/>
                          <a:pt x="187296" y="1537951"/>
                        </a:cubicBezTo>
                        <a:cubicBezTo>
                          <a:pt x="196962" y="1525859"/>
                          <a:pt x="209747" y="1516908"/>
                          <a:pt x="220574" y="1505938"/>
                        </a:cubicBezTo>
                        <a:cubicBezTo>
                          <a:pt x="233849" y="1493356"/>
                          <a:pt x="244717" y="1478491"/>
                          <a:pt x="258094" y="1465992"/>
                        </a:cubicBezTo>
                        <a:cubicBezTo>
                          <a:pt x="482638" y="1244648"/>
                          <a:pt x="705205" y="1021286"/>
                          <a:pt x="927793" y="797965"/>
                        </a:cubicBezTo>
                        <a:cubicBezTo>
                          <a:pt x="1041982" y="683755"/>
                          <a:pt x="1156212" y="569607"/>
                          <a:pt x="1271013" y="456029"/>
                        </a:cubicBezTo>
                        <a:cubicBezTo>
                          <a:pt x="1321664" y="405358"/>
                          <a:pt x="1373028" y="355461"/>
                          <a:pt x="1424210" y="305340"/>
                        </a:cubicBezTo>
                        <a:cubicBezTo>
                          <a:pt x="1522922" y="209014"/>
                          <a:pt x="1620023" y="111015"/>
                          <a:pt x="1716207" y="12160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676" name="Google Shape;3676;p41"/>
                  <p:cNvSpPr/>
                  <p:nvPr/>
                </p:nvSpPr>
                <p:spPr>
                  <a:xfrm>
                    <a:off x="7842737" y="4021724"/>
                    <a:ext cx="1110650" cy="1111462"/>
                  </a:xfrm>
                  <a:custGeom>
                    <a:rect b="b" l="l" r="r" t="t"/>
                    <a:pathLst>
                      <a:path extrusionOk="0" h="1111462" w="1110650">
                        <a:moveTo>
                          <a:pt x="845135" y="16231"/>
                        </a:moveTo>
                        <a:cubicBezTo>
                          <a:pt x="861550" y="7911"/>
                          <a:pt x="879270" y="-1346"/>
                          <a:pt x="898192" y="163"/>
                        </a:cubicBezTo>
                        <a:cubicBezTo>
                          <a:pt x="960017" y="60602"/>
                          <a:pt x="1017010" y="125689"/>
                          <a:pt x="1077551" y="187392"/>
                        </a:cubicBezTo>
                        <a:cubicBezTo>
                          <a:pt x="1087196" y="197669"/>
                          <a:pt x="1098778" y="206621"/>
                          <a:pt x="1105303" y="219426"/>
                        </a:cubicBezTo>
                        <a:cubicBezTo>
                          <a:pt x="1110849" y="227297"/>
                          <a:pt x="1112399" y="237982"/>
                          <a:pt x="1108443" y="246873"/>
                        </a:cubicBezTo>
                        <a:cubicBezTo>
                          <a:pt x="1102774" y="259515"/>
                          <a:pt x="1092069" y="268772"/>
                          <a:pt x="1082139" y="278010"/>
                        </a:cubicBezTo>
                        <a:cubicBezTo>
                          <a:pt x="1051348" y="304864"/>
                          <a:pt x="1021537" y="333269"/>
                          <a:pt x="997088" y="366139"/>
                        </a:cubicBezTo>
                        <a:cubicBezTo>
                          <a:pt x="903983" y="494643"/>
                          <a:pt x="836183" y="643619"/>
                          <a:pt x="813814" y="801465"/>
                        </a:cubicBezTo>
                        <a:cubicBezTo>
                          <a:pt x="811796" y="814882"/>
                          <a:pt x="810450" y="828401"/>
                          <a:pt x="808941" y="841880"/>
                        </a:cubicBezTo>
                        <a:cubicBezTo>
                          <a:pt x="806678" y="859436"/>
                          <a:pt x="800928" y="876932"/>
                          <a:pt x="803476" y="894794"/>
                        </a:cubicBezTo>
                        <a:cubicBezTo>
                          <a:pt x="806963" y="916531"/>
                          <a:pt x="811225" y="938227"/>
                          <a:pt x="812530" y="960249"/>
                        </a:cubicBezTo>
                        <a:cubicBezTo>
                          <a:pt x="813182" y="973585"/>
                          <a:pt x="811021" y="987410"/>
                          <a:pt x="804312" y="999134"/>
                        </a:cubicBezTo>
                        <a:cubicBezTo>
                          <a:pt x="795707" y="1014407"/>
                          <a:pt x="782290" y="1026071"/>
                          <a:pt x="770443" y="1038713"/>
                        </a:cubicBezTo>
                        <a:cubicBezTo>
                          <a:pt x="751765" y="1058024"/>
                          <a:pt x="736125" y="1080535"/>
                          <a:pt x="714266" y="1096562"/>
                        </a:cubicBezTo>
                        <a:cubicBezTo>
                          <a:pt x="698810" y="1108063"/>
                          <a:pt x="677155" y="1116688"/>
                          <a:pt x="658538" y="1107777"/>
                        </a:cubicBezTo>
                        <a:cubicBezTo>
                          <a:pt x="654704" y="1100477"/>
                          <a:pt x="647588" y="1095706"/>
                          <a:pt x="642388" y="1089487"/>
                        </a:cubicBezTo>
                        <a:cubicBezTo>
                          <a:pt x="629317" y="1074724"/>
                          <a:pt x="615125" y="1061041"/>
                          <a:pt x="601749" y="1046584"/>
                        </a:cubicBezTo>
                        <a:cubicBezTo>
                          <a:pt x="588740" y="1031740"/>
                          <a:pt x="574160" y="1018363"/>
                          <a:pt x="561171" y="1003498"/>
                        </a:cubicBezTo>
                        <a:cubicBezTo>
                          <a:pt x="536682" y="978376"/>
                          <a:pt x="513008" y="952500"/>
                          <a:pt x="488539" y="927358"/>
                        </a:cubicBezTo>
                        <a:cubicBezTo>
                          <a:pt x="475794" y="912677"/>
                          <a:pt x="461378" y="899566"/>
                          <a:pt x="448572" y="884966"/>
                        </a:cubicBezTo>
                        <a:cubicBezTo>
                          <a:pt x="346822" y="778321"/>
                          <a:pt x="245764" y="671045"/>
                          <a:pt x="144054" y="564359"/>
                        </a:cubicBezTo>
                        <a:cubicBezTo>
                          <a:pt x="97543" y="515074"/>
                          <a:pt x="50827" y="465993"/>
                          <a:pt x="3663" y="417341"/>
                        </a:cubicBezTo>
                        <a:cubicBezTo>
                          <a:pt x="-1557" y="406941"/>
                          <a:pt x="-904" y="394462"/>
                          <a:pt x="3765" y="384022"/>
                        </a:cubicBezTo>
                        <a:cubicBezTo>
                          <a:pt x="11065" y="367424"/>
                          <a:pt x="24176" y="354353"/>
                          <a:pt x="37410" y="342322"/>
                        </a:cubicBezTo>
                        <a:cubicBezTo>
                          <a:pt x="55109" y="325949"/>
                          <a:pt x="75480" y="312695"/>
                          <a:pt x="92690" y="295750"/>
                        </a:cubicBezTo>
                        <a:cubicBezTo>
                          <a:pt x="106107" y="283107"/>
                          <a:pt x="123582" y="275318"/>
                          <a:pt x="141608" y="272035"/>
                        </a:cubicBezTo>
                        <a:cubicBezTo>
                          <a:pt x="165016" y="267631"/>
                          <a:pt x="188935" y="269364"/>
                          <a:pt x="212547" y="270587"/>
                        </a:cubicBezTo>
                        <a:cubicBezTo>
                          <a:pt x="256307" y="273993"/>
                          <a:pt x="300208" y="269629"/>
                          <a:pt x="343620" y="264266"/>
                        </a:cubicBezTo>
                        <a:cubicBezTo>
                          <a:pt x="434360" y="252093"/>
                          <a:pt x="523529" y="225972"/>
                          <a:pt x="605154" y="184252"/>
                        </a:cubicBezTo>
                        <a:cubicBezTo>
                          <a:pt x="643815" y="164595"/>
                          <a:pt x="680723" y="141329"/>
                          <a:pt x="714490" y="114046"/>
                        </a:cubicBezTo>
                        <a:cubicBezTo>
                          <a:pt x="755721" y="78566"/>
                          <a:pt x="797359" y="42760"/>
                          <a:pt x="845135" y="16231"/>
                        </a:cubicBezTo>
                        <a:close/>
                      </a:path>
                    </a:pathLst>
                  </a:custGeom>
                  <a:solidFill>
                    <a:srgbClr val="262626"/>
                  </a:solidFill>
                  <a:ln cap="flat" cmpd="sng" w="9525">
                    <a:solidFill>
                      <a:srgbClr val="262626"/>
                    </a:solidFill>
                    <a:prstDash val="solid"/>
                    <a:miter lim="8000"/>
                    <a:headEnd len="sm" w="sm" type="none"/>
                    <a:tailEnd len="sm" w="sm" type="none"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</p:grpSp>
        <p:pic>
          <p:nvPicPr>
            <p:cNvPr descr="A picture containing text&#10;&#10;Description automatically generated" id="3677" name="Google Shape;3677;p41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 rot="-7613263">
              <a:off x="-44340" y="4401314"/>
              <a:ext cx="1188823" cy="1444877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678" name="Google Shape;3678;p41"/>
          <p:cNvSpPr txBox="1"/>
          <p:nvPr/>
        </p:nvSpPr>
        <p:spPr>
          <a:xfrm>
            <a:off x="4107375" y="343900"/>
            <a:ext cx="1504800" cy="357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chemeClr val="dk1"/>
                </a:solidFill>
                <a:latin typeface="Glass Antiqua"/>
                <a:ea typeface="Glass Antiqua"/>
                <a:cs typeface="Glass Antiqua"/>
                <a:sym typeface="Glass Antiqua"/>
              </a:rPr>
              <a:t>Monday</a:t>
            </a:r>
            <a:endParaRPr b="1" sz="2400">
              <a:solidFill>
                <a:schemeClr val="dk1"/>
              </a:solidFill>
              <a:latin typeface="Glass Antiqua"/>
              <a:ea typeface="Glass Antiqua"/>
              <a:cs typeface="Glass Antiqua"/>
              <a:sym typeface="Glass Antiqua"/>
            </a:endParaRPr>
          </a:p>
        </p:txBody>
      </p:sp>
      <p:sp>
        <p:nvSpPr>
          <p:cNvPr id="3679" name="Google Shape;3679;p41"/>
          <p:cNvSpPr txBox="1"/>
          <p:nvPr/>
        </p:nvSpPr>
        <p:spPr>
          <a:xfrm>
            <a:off x="6603550" y="343900"/>
            <a:ext cx="1504800" cy="357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chemeClr val="dk1"/>
                </a:solidFill>
                <a:latin typeface="Glass Antiqua"/>
                <a:ea typeface="Glass Antiqua"/>
                <a:cs typeface="Glass Antiqua"/>
                <a:sym typeface="Glass Antiqua"/>
              </a:rPr>
              <a:t>Tuesday</a:t>
            </a:r>
            <a:endParaRPr b="1" sz="2400">
              <a:solidFill>
                <a:schemeClr val="dk1"/>
              </a:solidFill>
              <a:latin typeface="Glass Antiqua"/>
              <a:ea typeface="Glass Antiqua"/>
              <a:cs typeface="Glass Antiqua"/>
              <a:sym typeface="Glass Antiqua"/>
            </a:endParaRPr>
          </a:p>
        </p:txBody>
      </p:sp>
      <p:sp>
        <p:nvSpPr>
          <p:cNvPr id="3680" name="Google Shape;3680;p41"/>
          <p:cNvSpPr txBox="1"/>
          <p:nvPr/>
        </p:nvSpPr>
        <p:spPr>
          <a:xfrm>
            <a:off x="8925050" y="343900"/>
            <a:ext cx="1504800" cy="357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chemeClr val="dk1"/>
                </a:solidFill>
                <a:latin typeface="Glass Antiqua"/>
                <a:ea typeface="Glass Antiqua"/>
                <a:cs typeface="Glass Antiqua"/>
                <a:sym typeface="Glass Antiqua"/>
              </a:rPr>
              <a:t>Wednesday</a:t>
            </a:r>
            <a:endParaRPr b="1" sz="2400">
              <a:solidFill>
                <a:schemeClr val="dk1"/>
              </a:solidFill>
              <a:latin typeface="Glass Antiqua"/>
              <a:ea typeface="Glass Antiqua"/>
              <a:cs typeface="Glass Antiqua"/>
              <a:sym typeface="Glass Antiqua"/>
            </a:endParaRPr>
          </a:p>
        </p:txBody>
      </p:sp>
      <p:sp>
        <p:nvSpPr>
          <p:cNvPr id="3681" name="Google Shape;3681;p41"/>
          <p:cNvSpPr txBox="1"/>
          <p:nvPr/>
        </p:nvSpPr>
        <p:spPr>
          <a:xfrm>
            <a:off x="1785875" y="3349650"/>
            <a:ext cx="1504800" cy="357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chemeClr val="dk1"/>
                </a:solidFill>
                <a:latin typeface="Glass Antiqua"/>
                <a:ea typeface="Glass Antiqua"/>
                <a:cs typeface="Glass Antiqua"/>
                <a:sym typeface="Glass Antiqua"/>
              </a:rPr>
              <a:t>Thursday</a:t>
            </a:r>
            <a:endParaRPr b="1" sz="2400">
              <a:solidFill>
                <a:schemeClr val="dk1"/>
              </a:solidFill>
              <a:latin typeface="Glass Antiqua"/>
              <a:ea typeface="Glass Antiqua"/>
              <a:cs typeface="Glass Antiqua"/>
              <a:sym typeface="Glass Antiqua"/>
            </a:endParaRPr>
          </a:p>
        </p:txBody>
      </p:sp>
      <p:sp>
        <p:nvSpPr>
          <p:cNvPr id="3682" name="Google Shape;3682;p41"/>
          <p:cNvSpPr txBox="1"/>
          <p:nvPr/>
        </p:nvSpPr>
        <p:spPr>
          <a:xfrm>
            <a:off x="4037775" y="3349650"/>
            <a:ext cx="1570500" cy="357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chemeClr val="dk1"/>
                </a:solidFill>
                <a:latin typeface="Glass Antiqua"/>
                <a:ea typeface="Glass Antiqua"/>
                <a:cs typeface="Glass Antiqua"/>
                <a:sym typeface="Glass Antiqua"/>
              </a:rPr>
              <a:t>Friday</a:t>
            </a:r>
            <a:endParaRPr b="1" sz="2400">
              <a:solidFill>
                <a:schemeClr val="dk1"/>
              </a:solidFill>
              <a:latin typeface="Glass Antiqua"/>
              <a:ea typeface="Glass Antiqua"/>
              <a:cs typeface="Glass Antiqua"/>
              <a:sym typeface="Glass Antiqua"/>
            </a:endParaRPr>
          </a:p>
        </p:txBody>
      </p:sp>
      <p:sp>
        <p:nvSpPr>
          <p:cNvPr id="3683" name="Google Shape;3683;p41"/>
          <p:cNvSpPr txBox="1"/>
          <p:nvPr/>
        </p:nvSpPr>
        <p:spPr>
          <a:xfrm>
            <a:off x="6603550" y="3349650"/>
            <a:ext cx="1504800" cy="357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chemeClr val="dk1"/>
                </a:solidFill>
                <a:latin typeface="Glass Antiqua"/>
                <a:ea typeface="Glass Antiqua"/>
                <a:cs typeface="Glass Antiqua"/>
                <a:sym typeface="Glass Antiqua"/>
              </a:rPr>
              <a:t>Saturday</a:t>
            </a:r>
            <a:endParaRPr b="1" sz="2400">
              <a:solidFill>
                <a:schemeClr val="dk1"/>
              </a:solidFill>
              <a:latin typeface="Glass Antiqua"/>
              <a:ea typeface="Glass Antiqua"/>
              <a:cs typeface="Glass Antiqua"/>
              <a:sym typeface="Glass Antiqua"/>
            </a:endParaRPr>
          </a:p>
        </p:txBody>
      </p:sp>
      <p:sp>
        <p:nvSpPr>
          <p:cNvPr id="3684" name="Google Shape;3684;p41"/>
          <p:cNvSpPr txBox="1"/>
          <p:nvPr/>
        </p:nvSpPr>
        <p:spPr>
          <a:xfrm>
            <a:off x="8925050" y="3360763"/>
            <a:ext cx="1504800" cy="345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chemeClr val="dk1"/>
                </a:solidFill>
                <a:latin typeface="Glass Antiqua"/>
                <a:ea typeface="Glass Antiqua"/>
                <a:cs typeface="Glass Antiqua"/>
                <a:sym typeface="Glass Antiqua"/>
              </a:rPr>
              <a:t>Sunday</a:t>
            </a:r>
            <a:endParaRPr b="1" sz="2400">
              <a:solidFill>
                <a:schemeClr val="dk1"/>
              </a:solidFill>
              <a:latin typeface="Glass Antiqua"/>
              <a:ea typeface="Glass Antiqua"/>
              <a:cs typeface="Glass Antiqua"/>
              <a:sym typeface="Glass Antiqua"/>
            </a:endParaRPr>
          </a:p>
        </p:txBody>
      </p:sp>
      <p:sp>
        <p:nvSpPr>
          <p:cNvPr id="3685" name="Google Shape;3685;p41"/>
          <p:cNvSpPr txBox="1"/>
          <p:nvPr/>
        </p:nvSpPr>
        <p:spPr>
          <a:xfrm>
            <a:off x="1423675" y="889050"/>
            <a:ext cx="2310300" cy="357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5000">
                <a:solidFill>
                  <a:schemeClr val="dk1"/>
                </a:solidFill>
                <a:latin typeface="Glass Antiqua"/>
                <a:ea typeface="Glass Antiqua"/>
                <a:cs typeface="Glass Antiqua"/>
                <a:sym typeface="Glass Antiqua"/>
              </a:rPr>
              <a:t>Week 50</a:t>
            </a:r>
            <a:endParaRPr b="1" sz="5000">
              <a:solidFill>
                <a:schemeClr val="dk1"/>
              </a:solidFill>
              <a:latin typeface="Glass Antiqua"/>
              <a:ea typeface="Glass Antiqua"/>
              <a:cs typeface="Glass Antiqua"/>
              <a:sym typeface="Glass Antiqua"/>
            </a:endParaRPr>
          </a:p>
        </p:txBody>
      </p:sp>
      <p:sp>
        <p:nvSpPr>
          <p:cNvPr id="3686" name="Google Shape;3686;p41"/>
          <p:cNvSpPr txBox="1"/>
          <p:nvPr/>
        </p:nvSpPr>
        <p:spPr>
          <a:xfrm>
            <a:off x="1446250" y="2058975"/>
            <a:ext cx="2310300" cy="357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5000">
                <a:solidFill>
                  <a:schemeClr val="dk1"/>
                </a:solidFill>
                <a:latin typeface="Glass Antiqua"/>
                <a:ea typeface="Glass Antiqua"/>
                <a:cs typeface="Glass Antiqua"/>
                <a:sym typeface="Glass Antiqua"/>
              </a:rPr>
              <a:t>6 - 12</a:t>
            </a:r>
            <a:endParaRPr b="1" sz="5000">
              <a:solidFill>
                <a:schemeClr val="dk1"/>
              </a:solidFill>
              <a:latin typeface="Glass Antiqua"/>
              <a:ea typeface="Glass Antiqua"/>
              <a:cs typeface="Glass Antiqua"/>
              <a:sym typeface="Glass Antiqua"/>
            </a:endParaRPr>
          </a:p>
        </p:txBody>
      </p:sp>
      <p:sp>
        <p:nvSpPr>
          <p:cNvPr id="3687" name="Google Shape;3687;p41"/>
          <p:cNvSpPr txBox="1"/>
          <p:nvPr/>
        </p:nvSpPr>
        <p:spPr>
          <a:xfrm>
            <a:off x="1423550" y="1474000"/>
            <a:ext cx="2310300" cy="357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300">
                <a:solidFill>
                  <a:schemeClr val="dk1"/>
                </a:solidFill>
                <a:latin typeface="Jacques Francois Shadow"/>
                <a:ea typeface="Jacques Francois Shadow"/>
                <a:cs typeface="Jacques Francois Shadow"/>
                <a:sym typeface="Jacques Francois Shadow"/>
              </a:rPr>
              <a:t>December</a:t>
            </a:r>
            <a:endParaRPr sz="3300">
              <a:solidFill>
                <a:schemeClr val="dk1"/>
              </a:solidFill>
              <a:latin typeface="Jacques Francois Shadow"/>
              <a:ea typeface="Jacques Francois Shadow"/>
              <a:cs typeface="Jacques Francois Shadow"/>
              <a:sym typeface="Jacques Francois Shadow"/>
            </a:endParaRPr>
          </a:p>
        </p:txBody>
      </p:sp>
      <p:grpSp>
        <p:nvGrpSpPr>
          <p:cNvPr id="3688" name="Google Shape;3688;p41"/>
          <p:cNvGrpSpPr/>
          <p:nvPr/>
        </p:nvGrpSpPr>
        <p:grpSpPr>
          <a:xfrm>
            <a:off x="1857689" y="343899"/>
            <a:ext cx="1504832" cy="521144"/>
            <a:chOff x="6623458" y="362363"/>
            <a:chExt cx="741443" cy="256772"/>
          </a:xfrm>
        </p:grpSpPr>
        <p:sp>
          <p:nvSpPr>
            <p:cNvPr id="3689" name="Google Shape;3689;p41"/>
            <p:cNvSpPr/>
            <p:nvPr/>
          </p:nvSpPr>
          <p:spPr>
            <a:xfrm>
              <a:off x="6623458" y="412327"/>
              <a:ext cx="699289" cy="158380"/>
            </a:xfrm>
            <a:custGeom>
              <a:rect b="b" l="l" r="r" t="t"/>
              <a:pathLst>
                <a:path extrusionOk="0" h="158380" w="699289">
                  <a:moveTo>
                    <a:pt x="10512" y="155693"/>
                  </a:moveTo>
                  <a:cubicBezTo>
                    <a:pt x="56027" y="78915"/>
                    <a:pt x="140528" y="33960"/>
                    <a:pt x="226297" y="18104"/>
                  </a:cubicBezTo>
                  <a:cubicBezTo>
                    <a:pt x="279833" y="8218"/>
                    <a:pt x="335085" y="9337"/>
                    <a:pt x="388956" y="15679"/>
                  </a:cubicBezTo>
                  <a:cubicBezTo>
                    <a:pt x="444208" y="22208"/>
                    <a:pt x="499348" y="33773"/>
                    <a:pt x="553071" y="48025"/>
                  </a:cubicBezTo>
                  <a:cubicBezTo>
                    <a:pt x="605413" y="61903"/>
                    <a:pt x="660479" y="84698"/>
                    <a:pt x="688832" y="133831"/>
                  </a:cubicBezTo>
                  <a:cubicBezTo>
                    <a:pt x="692413" y="140062"/>
                    <a:pt x="702113" y="134428"/>
                    <a:pt x="698494" y="128198"/>
                  </a:cubicBezTo>
                  <a:cubicBezTo>
                    <a:pt x="673051" y="84063"/>
                    <a:pt x="626417" y="58881"/>
                    <a:pt x="579335" y="43958"/>
                  </a:cubicBezTo>
                  <a:cubicBezTo>
                    <a:pt x="552549" y="35489"/>
                    <a:pt x="524978" y="29408"/>
                    <a:pt x="497558" y="23402"/>
                  </a:cubicBezTo>
                  <a:cubicBezTo>
                    <a:pt x="469204" y="17209"/>
                    <a:pt x="440702" y="11687"/>
                    <a:pt x="411975" y="7546"/>
                  </a:cubicBezTo>
                  <a:cubicBezTo>
                    <a:pt x="309940" y="-7153"/>
                    <a:pt x="202681" y="-3534"/>
                    <a:pt x="110421" y="47017"/>
                  </a:cubicBezTo>
                  <a:cubicBezTo>
                    <a:pt x="65839" y="71416"/>
                    <a:pt x="26852" y="106187"/>
                    <a:pt x="812" y="150097"/>
                  </a:cubicBezTo>
                  <a:cubicBezTo>
                    <a:pt x="-2844" y="156253"/>
                    <a:pt x="6818" y="161886"/>
                    <a:pt x="10512" y="155693"/>
                  </a:cubicBezTo>
                  <a:lnTo>
                    <a:pt x="10512" y="155693"/>
                  </a:lnTo>
                  <a:close/>
                </a:path>
              </a:pathLst>
            </a:custGeom>
            <a:solidFill>
              <a:srgbClr val="3A393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690" name="Google Shape;3690;p41"/>
            <p:cNvGrpSpPr/>
            <p:nvPr/>
          </p:nvGrpSpPr>
          <p:grpSpPr>
            <a:xfrm>
              <a:off x="6632594" y="451263"/>
              <a:ext cx="38081" cy="85727"/>
              <a:chOff x="6632594" y="451263"/>
              <a:chExt cx="38081" cy="85727"/>
            </a:xfrm>
          </p:grpSpPr>
          <p:sp>
            <p:nvSpPr>
              <p:cNvPr id="3691" name="Google Shape;3691;p41"/>
              <p:cNvSpPr/>
              <p:nvPr/>
            </p:nvSpPr>
            <p:spPr>
              <a:xfrm>
                <a:off x="6638128" y="456676"/>
                <a:ext cx="27000" cy="74857"/>
              </a:xfrm>
              <a:custGeom>
                <a:rect b="b" l="l" r="r" t="t"/>
                <a:pathLst>
                  <a:path extrusionOk="0" h="74857" w="27000">
                    <a:moveTo>
                      <a:pt x="12630" y="74857"/>
                    </a:moveTo>
                    <a:cubicBezTo>
                      <a:pt x="9608" y="63628"/>
                      <a:pt x="6549" y="52361"/>
                      <a:pt x="3527" y="41132"/>
                    </a:cubicBezTo>
                    <a:cubicBezTo>
                      <a:pt x="1364" y="33073"/>
                      <a:pt x="-838" y="24716"/>
                      <a:pt x="319" y="16434"/>
                    </a:cubicBezTo>
                    <a:cubicBezTo>
                      <a:pt x="1028" y="11398"/>
                      <a:pt x="3117" y="6324"/>
                      <a:pt x="7071" y="3078"/>
                    </a:cubicBezTo>
                    <a:cubicBezTo>
                      <a:pt x="11026" y="-167"/>
                      <a:pt x="16995" y="-1137"/>
                      <a:pt x="21323" y="1586"/>
                    </a:cubicBezTo>
                    <a:cubicBezTo>
                      <a:pt x="25091" y="3974"/>
                      <a:pt x="26919" y="8637"/>
                      <a:pt x="26994" y="13077"/>
                    </a:cubicBezTo>
                    <a:cubicBezTo>
                      <a:pt x="27105" y="17516"/>
                      <a:pt x="25725" y="21881"/>
                      <a:pt x="24382" y="26097"/>
                    </a:cubicBezTo>
                    <a:cubicBezTo>
                      <a:pt x="19383" y="41841"/>
                      <a:pt x="14421" y="57584"/>
                      <a:pt x="9422" y="73290"/>
                    </a:cubicBezTo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92" name="Google Shape;3692;p41"/>
              <p:cNvSpPr/>
              <p:nvPr/>
            </p:nvSpPr>
            <p:spPr>
              <a:xfrm>
                <a:off x="6632594" y="451263"/>
                <a:ext cx="38081" cy="85727"/>
              </a:xfrm>
              <a:custGeom>
                <a:rect b="b" l="l" r="r" t="t"/>
                <a:pathLst>
                  <a:path extrusionOk="0" h="85727" w="38081">
                    <a:moveTo>
                      <a:pt x="23574" y="78778"/>
                    </a:moveTo>
                    <a:cubicBezTo>
                      <a:pt x="20067" y="65758"/>
                      <a:pt x="16261" y="52738"/>
                      <a:pt x="13053" y="39643"/>
                    </a:cubicBezTo>
                    <a:cubicBezTo>
                      <a:pt x="11598" y="33674"/>
                      <a:pt x="10329" y="27294"/>
                      <a:pt x="11635" y="21176"/>
                    </a:cubicBezTo>
                    <a:cubicBezTo>
                      <a:pt x="12605" y="16736"/>
                      <a:pt x="15217" y="11550"/>
                      <a:pt x="20328" y="11065"/>
                    </a:cubicBezTo>
                    <a:cubicBezTo>
                      <a:pt x="32975" y="9834"/>
                      <a:pt x="23648" y="32741"/>
                      <a:pt x="22081" y="37703"/>
                    </a:cubicBezTo>
                    <a:cubicBezTo>
                      <a:pt x="17903" y="50909"/>
                      <a:pt x="13725" y="64079"/>
                      <a:pt x="9546" y="77286"/>
                    </a:cubicBezTo>
                    <a:cubicBezTo>
                      <a:pt x="7382" y="84150"/>
                      <a:pt x="18164" y="87098"/>
                      <a:pt x="20328" y="80270"/>
                    </a:cubicBezTo>
                    <a:cubicBezTo>
                      <a:pt x="24357" y="67549"/>
                      <a:pt x="28386" y="54827"/>
                      <a:pt x="32415" y="42068"/>
                    </a:cubicBezTo>
                    <a:cubicBezTo>
                      <a:pt x="35773" y="31435"/>
                      <a:pt x="41668" y="18452"/>
                      <a:pt x="35139" y="7820"/>
                    </a:cubicBezTo>
                    <a:cubicBezTo>
                      <a:pt x="29020" y="-2141"/>
                      <a:pt x="15292" y="-2291"/>
                      <a:pt x="7419" y="5693"/>
                    </a:cubicBezTo>
                    <a:cubicBezTo>
                      <a:pt x="-1086" y="14311"/>
                      <a:pt x="-937" y="27481"/>
                      <a:pt x="1301" y="38561"/>
                    </a:cubicBezTo>
                    <a:cubicBezTo>
                      <a:pt x="4248" y="53111"/>
                      <a:pt x="8874" y="67474"/>
                      <a:pt x="12754" y="81800"/>
                    </a:cubicBezTo>
                    <a:cubicBezTo>
                      <a:pt x="14657" y="88702"/>
                      <a:pt x="25439" y="85754"/>
                      <a:pt x="23574" y="78778"/>
                    </a:cubicBezTo>
                    <a:lnTo>
                      <a:pt x="23574" y="78778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693" name="Google Shape;3693;p41"/>
            <p:cNvGrpSpPr/>
            <p:nvPr/>
          </p:nvGrpSpPr>
          <p:grpSpPr>
            <a:xfrm>
              <a:off x="6647312" y="493121"/>
              <a:ext cx="86048" cy="46052"/>
              <a:chOff x="6647312" y="493121"/>
              <a:chExt cx="86048" cy="46052"/>
            </a:xfrm>
          </p:grpSpPr>
          <p:sp>
            <p:nvSpPr>
              <p:cNvPr id="3694" name="Google Shape;3694;p41"/>
              <p:cNvSpPr/>
              <p:nvPr/>
            </p:nvSpPr>
            <p:spPr>
              <a:xfrm>
                <a:off x="6652698" y="498335"/>
                <a:ext cx="75164" cy="35456"/>
              </a:xfrm>
              <a:custGeom>
                <a:rect b="b" l="l" r="r" t="t"/>
                <a:pathLst>
                  <a:path extrusionOk="0" h="35456" w="75164">
                    <a:moveTo>
                      <a:pt x="5559" y="26259"/>
                    </a:moveTo>
                    <a:cubicBezTo>
                      <a:pt x="16527" y="15888"/>
                      <a:pt x="29585" y="7755"/>
                      <a:pt x="43761" y="2569"/>
                    </a:cubicBezTo>
                    <a:cubicBezTo>
                      <a:pt x="47119" y="1338"/>
                      <a:pt x="50589" y="256"/>
                      <a:pt x="54170" y="32"/>
                    </a:cubicBezTo>
                    <a:cubicBezTo>
                      <a:pt x="62527" y="-453"/>
                      <a:pt x="71108" y="4547"/>
                      <a:pt x="74092" y="12344"/>
                    </a:cubicBezTo>
                    <a:cubicBezTo>
                      <a:pt x="77077" y="20141"/>
                      <a:pt x="73644" y="30065"/>
                      <a:pt x="66108" y="33721"/>
                    </a:cubicBezTo>
                    <a:cubicBezTo>
                      <a:pt x="57230" y="38048"/>
                      <a:pt x="46895" y="33310"/>
                      <a:pt x="37569" y="30065"/>
                    </a:cubicBezTo>
                    <a:cubicBezTo>
                      <a:pt x="25555" y="25849"/>
                      <a:pt x="12722" y="24058"/>
                      <a:pt x="0" y="24842"/>
                    </a:cubicBezTo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95" name="Google Shape;3695;p41"/>
              <p:cNvSpPr/>
              <p:nvPr/>
            </p:nvSpPr>
            <p:spPr>
              <a:xfrm>
                <a:off x="6647312" y="493121"/>
                <a:ext cx="86048" cy="46052"/>
              </a:xfrm>
              <a:custGeom>
                <a:rect b="b" l="l" r="r" t="t"/>
                <a:pathLst>
                  <a:path extrusionOk="0" h="46052" w="86048">
                    <a:moveTo>
                      <a:pt x="14900" y="35429"/>
                    </a:moveTo>
                    <a:cubicBezTo>
                      <a:pt x="22697" y="28116"/>
                      <a:pt x="31426" y="22073"/>
                      <a:pt x="40977" y="17335"/>
                    </a:cubicBezTo>
                    <a:cubicBezTo>
                      <a:pt x="48961" y="13380"/>
                      <a:pt x="59556" y="7933"/>
                      <a:pt x="68212" y="12895"/>
                    </a:cubicBezTo>
                    <a:cubicBezTo>
                      <a:pt x="74889" y="16738"/>
                      <a:pt x="77277" y="25430"/>
                      <a:pt x="72054" y="31586"/>
                    </a:cubicBezTo>
                    <a:cubicBezTo>
                      <a:pt x="65339" y="39495"/>
                      <a:pt x="52057" y="32556"/>
                      <a:pt x="44447" y="29907"/>
                    </a:cubicBezTo>
                    <a:cubicBezTo>
                      <a:pt x="31949" y="25580"/>
                      <a:pt x="18593" y="23751"/>
                      <a:pt x="5386" y="24498"/>
                    </a:cubicBezTo>
                    <a:cubicBezTo>
                      <a:pt x="-1777" y="24871"/>
                      <a:pt x="-1814" y="36063"/>
                      <a:pt x="5386" y="35690"/>
                    </a:cubicBezTo>
                    <a:cubicBezTo>
                      <a:pt x="19749" y="34906"/>
                      <a:pt x="32956" y="37667"/>
                      <a:pt x="46424" y="42517"/>
                    </a:cubicBezTo>
                    <a:cubicBezTo>
                      <a:pt x="58511" y="46845"/>
                      <a:pt x="73173" y="49232"/>
                      <a:pt x="81754" y="37294"/>
                    </a:cubicBezTo>
                    <a:cubicBezTo>
                      <a:pt x="88357" y="28079"/>
                      <a:pt x="87238" y="15171"/>
                      <a:pt x="79142" y="7262"/>
                    </a:cubicBezTo>
                    <a:cubicBezTo>
                      <a:pt x="69368" y="-2326"/>
                      <a:pt x="56497" y="-1170"/>
                      <a:pt x="44708" y="3568"/>
                    </a:cubicBezTo>
                    <a:cubicBezTo>
                      <a:pt x="30718" y="9164"/>
                      <a:pt x="17996" y="17260"/>
                      <a:pt x="6990" y="27594"/>
                    </a:cubicBezTo>
                    <a:cubicBezTo>
                      <a:pt x="1693" y="32444"/>
                      <a:pt x="9639" y="40353"/>
                      <a:pt x="14900" y="35429"/>
                    </a:cubicBezTo>
                    <a:lnTo>
                      <a:pt x="14900" y="35429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696" name="Google Shape;3696;p41"/>
            <p:cNvGrpSpPr/>
            <p:nvPr/>
          </p:nvGrpSpPr>
          <p:grpSpPr>
            <a:xfrm>
              <a:off x="6719872" y="399388"/>
              <a:ext cx="45123" cy="76138"/>
              <a:chOff x="6719872" y="399388"/>
              <a:chExt cx="45123" cy="76138"/>
            </a:xfrm>
          </p:grpSpPr>
          <p:sp>
            <p:nvSpPr>
              <p:cNvPr id="3697" name="Google Shape;3697;p41"/>
              <p:cNvSpPr/>
              <p:nvPr/>
            </p:nvSpPr>
            <p:spPr>
              <a:xfrm>
                <a:off x="6725484" y="404938"/>
                <a:ext cx="34002" cy="64963"/>
              </a:xfrm>
              <a:custGeom>
                <a:rect b="b" l="l" r="r" t="t"/>
                <a:pathLst>
                  <a:path extrusionOk="0" h="64963" w="34002">
                    <a:moveTo>
                      <a:pt x="0" y="59219"/>
                    </a:moveTo>
                    <a:cubicBezTo>
                      <a:pt x="1082" y="60151"/>
                      <a:pt x="2462" y="58510"/>
                      <a:pt x="2873" y="57167"/>
                    </a:cubicBezTo>
                    <a:cubicBezTo>
                      <a:pt x="4962" y="50004"/>
                      <a:pt x="4738" y="42393"/>
                      <a:pt x="4738" y="34932"/>
                    </a:cubicBezTo>
                    <a:cubicBezTo>
                      <a:pt x="4738" y="27470"/>
                      <a:pt x="5036" y="19785"/>
                      <a:pt x="8096" y="12958"/>
                    </a:cubicBezTo>
                    <a:cubicBezTo>
                      <a:pt x="11155" y="6130"/>
                      <a:pt x="17497" y="311"/>
                      <a:pt x="24959" y="12"/>
                    </a:cubicBezTo>
                    <a:cubicBezTo>
                      <a:pt x="26712" y="-63"/>
                      <a:pt x="28503" y="199"/>
                      <a:pt x="29995" y="1057"/>
                    </a:cubicBezTo>
                    <a:cubicBezTo>
                      <a:pt x="34472" y="3594"/>
                      <a:pt x="34584" y="10010"/>
                      <a:pt x="33278" y="14972"/>
                    </a:cubicBezTo>
                    <a:cubicBezTo>
                      <a:pt x="28242" y="33738"/>
                      <a:pt x="11304" y="46982"/>
                      <a:pt x="3992" y="64964"/>
                    </a:cubicBezTo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98" name="Google Shape;3698;p41"/>
              <p:cNvSpPr/>
              <p:nvPr/>
            </p:nvSpPr>
            <p:spPr>
              <a:xfrm>
                <a:off x="6719872" y="399388"/>
                <a:ext cx="45123" cy="76138"/>
              </a:xfrm>
              <a:custGeom>
                <a:rect b="b" l="l" r="r" t="t"/>
                <a:pathLst>
                  <a:path extrusionOk="0" h="76138" w="45123">
                    <a:moveTo>
                      <a:pt x="4119" y="70178"/>
                    </a:moveTo>
                    <a:cubicBezTo>
                      <a:pt x="10350" y="72678"/>
                      <a:pt x="13745" y="65627"/>
                      <a:pt x="14678" y="60777"/>
                    </a:cubicBezTo>
                    <a:cubicBezTo>
                      <a:pt x="15759" y="55256"/>
                      <a:pt x="15909" y="49622"/>
                      <a:pt x="15909" y="44026"/>
                    </a:cubicBezTo>
                    <a:cubicBezTo>
                      <a:pt x="15909" y="34699"/>
                      <a:pt x="15200" y="23171"/>
                      <a:pt x="21990" y="15785"/>
                    </a:cubicBezTo>
                    <a:cubicBezTo>
                      <a:pt x="24303" y="13285"/>
                      <a:pt x="28183" y="10412"/>
                      <a:pt x="31839" y="11196"/>
                    </a:cubicBezTo>
                    <a:cubicBezTo>
                      <a:pt x="34600" y="11793"/>
                      <a:pt x="34115" y="15635"/>
                      <a:pt x="33704" y="17799"/>
                    </a:cubicBezTo>
                    <a:cubicBezTo>
                      <a:pt x="32026" y="26641"/>
                      <a:pt x="26243" y="34587"/>
                      <a:pt x="21094" y="41750"/>
                    </a:cubicBezTo>
                    <a:cubicBezTo>
                      <a:pt x="14752" y="50518"/>
                      <a:pt x="8335" y="58949"/>
                      <a:pt x="4157" y="69022"/>
                    </a:cubicBezTo>
                    <a:cubicBezTo>
                      <a:pt x="3000" y="71820"/>
                      <a:pt x="5425" y="75178"/>
                      <a:pt x="8074" y="75924"/>
                    </a:cubicBezTo>
                    <a:cubicBezTo>
                      <a:pt x="11283" y="76819"/>
                      <a:pt x="13782" y="74805"/>
                      <a:pt x="14976" y="72007"/>
                    </a:cubicBezTo>
                    <a:cubicBezTo>
                      <a:pt x="22699" y="53539"/>
                      <a:pt x="41464" y="40072"/>
                      <a:pt x="44747" y="19553"/>
                    </a:cubicBezTo>
                    <a:cubicBezTo>
                      <a:pt x="45531" y="14665"/>
                      <a:pt x="45269" y="9405"/>
                      <a:pt x="42248" y="5264"/>
                    </a:cubicBezTo>
                    <a:cubicBezTo>
                      <a:pt x="38703" y="451"/>
                      <a:pt x="32809" y="-668"/>
                      <a:pt x="27213" y="339"/>
                    </a:cubicBezTo>
                    <a:cubicBezTo>
                      <a:pt x="16431" y="2205"/>
                      <a:pt x="9044" y="12240"/>
                      <a:pt x="6470" y="22276"/>
                    </a:cubicBezTo>
                    <a:cubicBezTo>
                      <a:pt x="4866" y="28581"/>
                      <a:pt x="4716" y="35184"/>
                      <a:pt x="4716" y="41676"/>
                    </a:cubicBezTo>
                    <a:cubicBezTo>
                      <a:pt x="4716" y="45220"/>
                      <a:pt x="4754" y="48764"/>
                      <a:pt x="4530" y="52308"/>
                    </a:cubicBezTo>
                    <a:cubicBezTo>
                      <a:pt x="4455" y="53763"/>
                      <a:pt x="4306" y="55218"/>
                      <a:pt x="4082" y="56673"/>
                    </a:cubicBezTo>
                    <a:cubicBezTo>
                      <a:pt x="3970" y="57457"/>
                      <a:pt x="3821" y="58203"/>
                      <a:pt x="3634" y="58986"/>
                    </a:cubicBezTo>
                    <a:cubicBezTo>
                      <a:pt x="3560" y="59359"/>
                      <a:pt x="3448" y="59732"/>
                      <a:pt x="3373" y="60143"/>
                    </a:cubicBezTo>
                    <a:cubicBezTo>
                      <a:pt x="3224" y="61411"/>
                      <a:pt x="3075" y="61672"/>
                      <a:pt x="3000" y="60926"/>
                    </a:cubicBezTo>
                    <a:cubicBezTo>
                      <a:pt x="3821" y="60441"/>
                      <a:pt x="4642" y="59956"/>
                      <a:pt x="5462" y="59471"/>
                    </a:cubicBezTo>
                    <a:cubicBezTo>
                      <a:pt x="5239" y="59546"/>
                      <a:pt x="5015" y="59621"/>
                      <a:pt x="4791" y="59695"/>
                    </a:cubicBezTo>
                    <a:cubicBezTo>
                      <a:pt x="5798" y="59695"/>
                      <a:pt x="6768" y="59695"/>
                      <a:pt x="7776" y="59695"/>
                    </a:cubicBezTo>
                    <a:cubicBezTo>
                      <a:pt x="7552" y="59621"/>
                      <a:pt x="7328" y="59509"/>
                      <a:pt x="7104" y="59434"/>
                    </a:cubicBezTo>
                    <a:cubicBezTo>
                      <a:pt x="4306" y="58315"/>
                      <a:pt x="948" y="60665"/>
                      <a:pt x="202" y="63351"/>
                    </a:cubicBezTo>
                    <a:cubicBezTo>
                      <a:pt x="-656" y="66485"/>
                      <a:pt x="1321" y="69022"/>
                      <a:pt x="4119" y="70178"/>
                    </a:cubicBezTo>
                    <a:lnTo>
                      <a:pt x="4119" y="70178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699" name="Google Shape;3699;p41"/>
            <p:cNvGrpSpPr/>
            <p:nvPr/>
          </p:nvGrpSpPr>
          <p:grpSpPr>
            <a:xfrm>
              <a:off x="6763924" y="439900"/>
              <a:ext cx="71709" cy="46316"/>
              <a:chOff x="6763924" y="439900"/>
              <a:chExt cx="71709" cy="46316"/>
            </a:xfrm>
          </p:grpSpPr>
          <p:sp>
            <p:nvSpPr>
              <p:cNvPr id="3700" name="Google Shape;3700;p41"/>
              <p:cNvSpPr/>
              <p:nvPr/>
            </p:nvSpPr>
            <p:spPr>
              <a:xfrm>
                <a:off x="6769395" y="445517"/>
                <a:ext cx="60689" cy="35074"/>
              </a:xfrm>
              <a:custGeom>
                <a:rect b="b" l="l" r="r" t="t"/>
                <a:pathLst>
                  <a:path extrusionOk="0" h="35074" w="60689">
                    <a:moveTo>
                      <a:pt x="5111" y="2113"/>
                    </a:moveTo>
                    <a:cubicBezTo>
                      <a:pt x="21302" y="-2625"/>
                      <a:pt x="39658" y="732"/>
                      <a:pt x="53088" y="10917"/>
                    </a:cubicBezTo>
                    <a:cubicBezTo>
                      <a:pt x="56669" y="13641"/>
                      <a:pt x="60102" y="17147"/>
                      <a:pt x="60624" y="21624"/>
                    </a:cubicBezTo>
                    <a:cubicBezTo>
                      <a:pt x="61370" y="27967"/>
                      <a:pt x="55588" y="33675"/>
                      <a:pt x="49320" y="34794"/>
                    </a:cubicBezTo>
                    <a:cubicBezTo>
                      <a:pt x="43053" y="35913"/>
                      <a:pt x="36673" y="33525"/>
                      <a:pt x="31077" y="30392"/>
                    </a:cubicBezTo>
                    <a:cubicBezTo>
                      <a:pt x="24996" y="26997"/>
                      <a:pt x="19437" y="22744"/>
                      <a:pt x="14587" y="17782"/>
                    </a:cubicBezTo>
                    <a:cubicBezTo>
                      <a:pt x="9924" y="12969"/>
                      <a:pt x="5820" y="7448"/>
                      <a:pt x="0" y="4127"/>
                    </a:cubicBezTo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01" name="Google Shape;3701;p41"/>
              <p:cNvSpPr/>
              <p:nvPr/>
            </p:nvSpPr>
            <p:spPr>
              <a:xfrm>
                <a:off x="6763924" y="439900"/>
                <a:ext cx="71709" cy="46316"/>
              </a:xfrm>
              <a:custGeom>
                <a:rect b="b" l="l" r="r" t="t"/>
                <a:pathLst>
                  <a:path extrusionOk="0" h="46316" w="71709">
                    <a:moveTo>
                      <a:pt x="12074" y="13139"/>
                    </a:moveTo>
                    <a:cubicBezTo>
                      <a:pt x="27072" y="8886"/>
                      <a:pt x="45800" y="11759"/>
                      <a:pt x="57402" y="22839"/>
                    </a:cubicBezTo>
                    <a:cubicBezTo>
                      <a:pt x="59268" y="24630"/>
                      <a:pt x="61319" y="27092"/>
                      <a:pt x="60349" y="29815"/>
                    </a:cubicBezTo>
                    <a:cubicBezTo>
                      <a:pt x="59417" y="32539"/>
                      <a:pt x="56470" y="34404"/>
                      <a:pt x="53746" y="34889"/>
                    </a:cubicBezTo>
                    <a:cubicBezTo>
                      <a:pt x="45650" y="36344"/>
                      <a:pt x="36622" y="30077"/>
                      <a:pt x="30616" y="25339"/>
                    </a:cubicBezTo>
                    <a:cubicBezTo>
                      <a:pt x="22669" y="19071"/>
                      <a:pt x="17148" y="10080"/>
                      <a:pt x="8343" y="4894"/>
                    </a:cubicBezTo>
                    <a:cubicBezTo>
                      <a:pt x="2113" y="1201"/>
                      <a:pt x="-3521" y="10901"/>
                      <a:pt x="2710" y="14557"/>
                    </a:cubicBezTo>
                    <a:cubicBezTo>
                      <a:pt x="7224" y="17243"/>
                      <a:pt x="10582" y="21309"/>
                      <a:pt x="14126" y="25115"/>
                    </a:cubicBezTo>
                    <a:cubicBezTo>
                      <a:pt x="17968" y="29293"/>
                      <a:pt x="22184" y="33024"/>
                      <a:pt x="26773" y="36344"/>
                    </a:cubicBezTo>
                    <a:cubicBezTo>
                      <a:pt x="35391" y="42574"/>
                      <a:pt x="47478" y="48917"/>
                      <a:pt x="58372" y="45223"/>
                    </a:cubicBezTo>
                    <a:cubicBezTo>
                      <a:pt x="68445" y="41828"/>
                      <a:pt x="74974" y="31158"/>
                      <a:pt x="70012" y="21011"/>
                    </a:cubicBezTo>
                    <a:cubicBezTo>
                      <a:pt x="65535" y="11833"/>
                      <a:pt x="53895" y="6088"/>
                      <a:pt x="44680" y="3029"/>
                    </a:cubicBezTo>
                    <a:cubicBezTo>
                      <a:pt x="33264" y="-777"/>
                      <a:pt x="20729" y="-963"/>
                      <a:pt x="9164" y="2283"/>
                    </a:cubicBezTo>
                    <a:cubicBezTo>
                      <a:pt x="2187" y="4297"/>
                      <a:pt x="5098" y="15079"/>
                      <a:pt x="12074" y="13139"/>
                    </a:cubicBezTo>
                    <a:lnTo>
                      <a:pt x="12074" y="13139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702" name="Google Shape;3702;p41"/>
            <p:cNvGrpSpPr/>
            <p:nvPr/>
          </p:nvGrpSpPr>
          <p:grpSpPr>
            <a:xfrm>
              <a:off x="6824511" y="365167"/>
              <a:ext cx="56265" cy="69684"/>
              <a:chOff x="6824511" y="365167"/>
              <a:chExt cx="56265" cy="69684"/>
            </a:xfrm>
          </p:grpSpPr>
          <p:sp>
            <p:nvSpPr>
              <p:cNvPr id="3703" name="Google Shape;3703;p41"/>
              <p:cNvSpPr/>
              <p:nvPr/>
            </p:nvSpPr>
            <p:spPr>
              <a:xfrm>
                <a:off x="6830131" y="370725"/>
                <a:ext cx="45074" cy="58624"/>
              </a:xfrm>
              <a:custGeom>
                <a:rect b="b" l="l" r="r" t="t"/>
                <a:pathLst>
                  <a:path extrusionOk="0" h="58624" w="45074">
                    <a:moveTo>
                      <a:pt x="0" y="53700"/>
                    </a:moveTo>
                    <a:cubicBezTo>
                      <a:pt x="2276" y="46238"/>
                      <a:pt x="4551" y="38777"/>
                      <a:pt x="6827" y="31316"/>
                    </a:cubicBezTo>
                    <a:cubicBezTo>
                      <a:pt x="9961" y="20981"/>
                      <a:pt x="13654" y="9901"/>
                      <a:pt x="22459" y="3671"/>
                    </a:cubicBezTo>
                    <a:cubicBezTo>
                      <a:pt x="26078" y="1097"/>
                      <a:pt x="30592" y="-470"/>
                      <a:pt x="34994" y="127"/>
                    </a:cubicBezTo>
                    <a:cubicBezTo>
                      <a:pt x="39396" y="724"/>
                      <a:pt x="43575" y="3783"/>
                      <a:pt x="44731" y="8110"/>
                    </a:cubicBezTo>
                    <a:cubicBezTo>
                      <a:pt x="46149" y="13408"/>
                      <a:pt x="42941" y="18818"/>
                      <a:pt x="39471" y="23108"/>
                    </a:cubicBezTo>
                    <a:cubicBezTo>
                      <a:pt x="33539" y="30495"/>
                      <a:pt x="26488" y="36986"/>
                      <a:pt x="18616" y="42284"/>
                    </a:cubicBezTo>
                    <a:cubicBezTo>
                      <a:pt x="11938" y="46798"/>
                      <a:pt x="4141" y="51051"/>
                      <a:pt x="1343" y="58624"/>
                    </a:cubicBezTo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04" name="Google Shape;3704;p41"/>
              <p:cNvSpPr/>
              <p:nvPr/>
            </p:nvSpPr>
            <p:spPr>
              <a:xfrm>
                <a:off x="6824511" y="365167"/>
                <a:ext cx="56265" cy="69684"/>
              </a:xfrm>
              <a:custGeom>
                <a:rect b="b" l="l" r="r" t="t"/>
                <a:pathLst>
                  <a:path extrusionOk="0" h="69684" w="56265">
                    <a:moveTo>
                      <a:pt x="11029" y="60712"/>
                    </a:moveTo>
                    <a:cubicBezTo>
                      <a:pt x="13976" y="51012"/>
                      <a:pt x="16700" y="41163"/>
                      <a:pt x="20020" y="31575"/>
                    </a:cubicBezTo>
                    <a:cubicBezTo>
                      <a:pt x="22557" y="24300"/>
                      <a:pt x="26176" y="16242"/>
                      <a:pt x="33376" y="12511"/>
                    </a:cubicBezTo>
                    <a:cubicBezTo>
                      <a:pt x="36398" y="10944"/>
                      <a:pt x="40502" y="10273"/>
                      <a:pt x="43337" y="12623"/>
                    </a:cubicBezTo>
                    <a:cubicBezTo>
                      <a:pt x="46359" y="15123"/>
                      <a:pt x="44941" y="18816"/>
                      <a:pt x="43188" y="21689"/>
                    </a:cubicBezTo>
                    <a:cubicBezTo>
                      <a:pt x="38450" y="29561"/>
                      <a:pt x="30578" y="36463"/>
                      <a:pt x="23117" y="41723"/>
                    </a:cubicBezTo>
                    <a:cubicBezTo>
                      <a:pt x="14648" y="47692"/>
                      <a:pt x="5620" y="52430"/>
                      <a:pt x="1590" y="62578"/>
                    </a:cubicBezTo>
                    <a:cubicBezTo>
                      <a:pt x="471" y="65376"/>
                      <a:pt x="2822" y="68733"/>
                      <a:pt x="5508" y="69479"/>
                    </a:cubicBezTo>
                    <a:cubicBezTo>
                      <a:pt x="8679" y="70338"/>
                      <a:pt x="11253" y="68398"/>
                      <a:pt x="12409" y="65562"/>
                    </a:cubicBezTo>
                    <a:cubicBezTo>
                      <a:pt x="13976" y="61608"/>
                      <a:pt x="17857" y="58772"/>
                      <a:pt x="21251" y="56459"/>
                    </a:cubicBezTo>
                    <a:cubicBezTo>
                      <a:pt x="25840" y="53325"/>
                      <a:pt x="30466" y="50341"/>
                      <a:pt x="34794" y="46871"/>
                    </a:cubicBezTo>
                    <a:cubicBezTo>
                      <a:pt x="39159" y="43364"/>
                      <a:pt x="43188" y="39484"/>
                      <a:pt x="46844" y="35269"/>
                    </a:cubicBezTo>
                    <a:cubicBezTo>
                      <a:pt x="50612" y="30904"/>
                      <a:pt x="54679" y="26017"/>
                      <a:pt x="55872" y="20234"/>
                    </a:cubicBezTo>
                    <a:cubicBezTo>
                      <a:pt x="58521" y="7736"/>
                      <a:pt x="47366" y="-1628"/>
                      <a:pt x="35391" y="237"/>
                    </a:cubicBezTo>
                    <a:cubicBezTo>
                      <a:pt x="24534" y="1916"/>
                      <a:pt x="16700" y="11131"/>
                      <a:pt x="12409" y="20682"/>
                    </a:cubicBezTo>
                    <a:cubicBezTo>
                      <a:pt x="7075" y="32471"/>
                      <a:pt x="4053" y="45416"/>
                      <a:pt x="285" y="57765"/>
                    </a:cubicBezTo>
                    <a:cubicBezTo>
                      <a:pt x="-1879" y="64667"/>
                      <a:pt x="8940" y="67614"/>
                      <a:pt x="11029" y="60712"/>
                    </a:cubicBezTo>
                    <a:lnTo>
                      <a:pt x="11029" y="60712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705" name="Google Shape;3705;p41"/>
            <p:cNvGrpSpPr/>
            <p:nvPr/>
          </p:nvGrpSpPr>
          <p:grpSpPr>
            <a:xfrm>
              <a:off x="6872878" y="415497"/>
              <a:ext cx="41820" cy="70691"/>
              <a:chOff x="6872878" y="415497"/>
              <a:chExt cx="41820" cy="70691"/>
            </a:xfrm>
          </p:grpSpPr>
          <p:sp>
            <p:nvSpPr>
              <p:cNvPr id="3706" name="Google Shape;3706;p41"/>
              <p:cNvSpPr/>
              <p:nvPr/>
            </p:nvSpPr>
            <p:spPr>
              <a:xfrm>
                <a:off x="6878357" y="421216"/>
                <a:ext cx="30749" cy="59408"/>
              </a:xfrm>
              <a:custGeom>
                <a:rect b="b" l="l" r="r" t="t"/>
                <a:pathLst>
                  <a:path extrusionOk="0" h="59408" w="30749">
                    <a:moveTo>
                      <a:pt x="833" y="7536"/>
                    </a:moveTo>
                    <a:cubicBezTo>
                      <a:pt x="1393" y="7350"/>
                      <a:pt x="423" y="6529"/>
                      <a:pt x="124" y="7014"/>
                    </a:cubicBezTo>
                    <a:cubicBezTo>
                      <a:pt x="-211" y="7536"/>
                      <a:pt x="199" y="8170"/>
                      <a:pt x="572" y="8618"/>
                    </a:cubicBezTo>
                    <a:cubicBezTo>
                      <a:pt x="4452" y="13281"/>
                      <a:pt x="6392" y="19512"/>
                      <a:pt x="5795" y="25555"/>
                    </a:cubicBezTo>
                    <a:cubicBezTo>
                      <a:pt x="5310" y="30667"/>
                      <a:pt x="3146" y="35479"/>
                      <a:pt x="1915" y="40478"/>
                    </a:cubicBezTo>
                    <a:cubicBezTo>
                      <a:pt x="684" y="45478"/>
                      <a:pt x="647" y="51260"/>
                      <a:pt x="3892" y="55252"/>
                    </a:cubicBezTo>
                    <a:cubicBezTo>
                      <a:pt x="7474" y="59692"/>
                      <a:pt x="14339" y="60512"/>
                      <a:pt x="19487" y="58013"/>
                    </a:cubicBezTo>
                    <a:cubicBezTo>
                      <a:pt x="24598" y="55513"/>
                      <a:pt x="28030" y="50365"/>
                      <a:pt x="29634" y="44918"/>
                    </a:cubicBezTo>
                    <a:cubicBezTo>
                      <a:pt x="32581" y="34808"/>
                      <a:pt x="29560" y="23205"/>
                      <a:pt x="22098" y="15818"/>
                    </a:cubicBezTo>
                    <a:cubicBezTo>
                      <a:pt x="15868" y="9663"/>
                      <a:pt x="7101" y="6491"/>
                      <a:pt x="1206" y="0"/>
                    </a:cubicBezTo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07" name="Google Shape;3707;p41"/>
              <p:cNvSpPr/>
              <p:nvPr/>
            </p:nvSpPr>
            <p:spPr>
              <a:xfrm>
                <a:off x="6872878" y="415497"/>
                <a:ext cx="41820" cy="70691"/>
              </a:xfrm>
              <a:custGeom>
                <a:rect b="b" l="l" r="r" t="t"/>
                <a:pathLst>
                  <a:path extrusionOk="0" h="70691" w="41820">
                    <a:moveTo>
                      <a:pt x="11124" y="16054"/>
                    </a:moveTo>
                    <a:cubicBezTo>
                      <a:pt x="11199" y="15979"/>
                      <a:pt x="11237" y="15904"/>
                      <a:pt x="11311" y="15830"/>
                    </a:cubicBezTo>
                    <a:cubicBezTo>
                      <a:pt x="12393" y="14375"/>
                      <a:pt x="12319" y="11651"/>
                      <a:pt x="11311" y="10196"/>
                    </a:cubicBezTo>
                    <a:cubicBezTo>
                      <a:pt x="9222" y="7174"/>
                      <a:pt x="6088" y="6316"/>
                      <a:pt x="2768" y="7883"/>
                    </a:cubicBezTo>
                    <a:cubicBezTo>
                      <a:pt x="977" y="8741"/>
                      <a:pt x="82" y="10868"/>
                      <a:pt x="7" y="12733"/>
                    </a:cubicBezTo>
                    <a:cubicBezTo>
                      <a:pt x="-142" y="16091"/>
                      <a:pt x="2134" y="17994"/>
                      <a:pt x="3663" y="20717"/>
                    </a:cubicBezTo>
                    <a:cubicBezTo>
                      <a:pt x="4782" y="22769"/>
                      <a:pt x="5528" y="25119"/>
                      <a:pt x="5752" y="27432"/>
                    </a:cubicBezTo>
                    <a:cubicBezTo>
                      <a:pt x="6312" y="33252"/>
                      <a:pt x="3551" y="38699"/>
                      <a:pt x="2171" y="44183"/>
                    </a:cubicBezTo>
                    <a:cubicBezTo>
                      <a:pt x="-478" y="54741"/>
                      <a:pt x="2320" y="67426"/>
                      <a:pt x="14370" y="70186"/>
                    </a:cubicBezTo>
                    <a:cubicBezTo>
                      <a:pt x="25264" y="72686"/>
                      <a:pt x="34964" y="65598"/>
                      <a:pt x="39142" y="55860"/>
                    </a:cubicBezTo>
                    <a:cubicBezTo>
                      <a:pt x="43395" y="45937"/>
                      <a:pt x="42463" y="34297"/>
                      <a:pt x="37202" y="24933"/>
                    </a:cubicBezTo>
                    <a:cubicBezTo>
                      <a:pt x="34181" y="19598"/>
                      <a:pt x="29778" y="15569"/>
                      <a:pt x="24816" y="12136"/>
                    </a:cubicBezTo>
                    <a:cubicBezTo>
                      <a:pt x="19966" y="8779"/>
                      <a:pt x="14743" y="6055"/>
                      <a:pt x="10677" y="1728"/>
                    </a:cubicBezTo>
                    <a:cubicBezTo>
                      <a:pt x="5715" y="-3533"/>
                      <a:pt x="-2194" y="4414"/>
                      <a:pt x="2768" y="9637"/>
                    </a:cubicBezTo>
                    <a:cubicBezTo>
                      <a:pt x="8737" y="15979"/>
                      <a:pt x="17131" y="19150"/>
                      <a:pt x="23361" y="25157"/>
                    </a:cubicBezTo>
                    <a:cubicBezTo>
                      <a:pt x="28771" y="30380"/>
                      <a:pt x="31531" y="38251"/>
                      <a:pt x="30562" y="45713"/>
                    </a:cubicBezTo>
                    <a:cubicBezTo>
                      <a:pt x="29703" y="52092"/>
                      <a:pt x="25115" y="60748"/>
                      <a:pt x="17430" y="59442"/>
                    </a:cubicBezTo>
                    <a:cubicBezTo>
                      <a:pt x="9371" y="58061"/>
                      <a:pt x="12915" y="47205"/>
                      <a:pt x="14482" y="42206"/>
                    </a:cubicBezTo>
                    <a:cubicBezTo>
                      <a:pt x="16161" y="36834"/>
                      <a:pt x="17541" y="31387"/>
                      <a:pt x="16795" y="25716"/>
                    </a:cubicBezTo>
                    <a:cubicBezTo>
                      <a:pt x="16460" y="22955"/>
                      <a:pt x="15788" y="20419"/>
                      <a:pt x="14706" y="17844"/>
                    </a:cubicBezTo>
                    <a:cubicBezTo>
                      <a:pt x="13587" y="15195"/>
                      <a:pt x="11982" y="13106"/>
                      <a:pt x="10453" y="10681"/>
                    </a:cubicBezTo>
                    <a:cubicBezTo>
                      <a:pt x="10714" y="11614"/>
                      <a:pt x="10976" y="12547"/>
                      <a:pt x="11199" y="13517"/>
                    </a:cubicBezTo>
                    <a:cubicBezTo>
                      <a:pt x="11199" y="13256"/>
                      <a:pt x="11237" y="12957"/>
                      <a:pt x="11237" y="12696"/>
                    </a:cubicBezTo>
                    <a:cubicBezTo>
                      <a:pt x="10304" y="14300"/>
                      <a:pt x="9371" y="15904"/>
                      <a:pt x="8476" y="17546"/>
                    </a:cubicBezTo>
                    <a:cubicBezTo>
                      <a:pt x="8588" y="17509"/>
                      <a:pt x="8699" y="17434"/>
                      <a:pt x="8811" y="17397"/>
                    </a:cubicBezTo>
                    <a:cubicBezTo>
                      <a:pt x="6946" y="17397"/>
                      <a:pt x="5043" y="17397"/>
                      <a:pt x="3178" y="17397"/>
                    </a:cubicBezTo>
                    <a:cubicBezTo>
                      <a:pt x="3290" y="17434"/>
                      <a:pt x="3439" y="17509"/>
                      <a:pt x="3551" y="17546"/>
                    </a:cubicBezTo>
                    <a:cubicBezTo>
                      <a:pt x="2880" y="16874"/>
                      <a:pt x="2208" y="16203"/>
                      <a:pt x="1537" y="15531"/>
                    </a:cubicBezTo>
                    <a:cubicBezTo>
                      <a:pt x="1611" y="15643"/>
                      <a:pt x="1686" y="15718"/>
                      <a:pt x="1723" y="15830"/>
                    </a:cubicBezTo>
                    <a:cubicBezTo>
                      <a:pt x="1723" y="13964"/>
                      <a:pt x="1723" y="12062"/>
                      <a:pt x="1723" y="10196"/>
                    </a:cubicBezTo>
                    <a:cubicBezTo>
                      <a:pt x="1649" y="10271"/>
                      <a:pt x="1611" y="10346"/>
                      <a:pt x="1537" y="10420"/>
                    </a:cubicBezTo>
                    <a:cubicBezTo>
                      <a:pt x="-291" y="12845"/>
                      <a:pt x="1126" y="16688"/>
                      <a:pt x="3551" y="18068"/>
                    </a:cubicBezTo>
                    <a:cubicBezTo>
                      <a:pt x="6349" y="19747"/>
                      <a:pt x="9334" y="18479"/>
                      <a:pt x="11124" y="16054"/>
                    </a:cubicBezTo>
                    <a:lnTo>
                      <a:pt x="11124" y="16054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708" name="Google Shape;3708;p41"/>
            <p:cNvGrpSpPr/>
            <p:nvPr/>
          </p:nvGrpSpPr>
          <p:grpSpPr>
            <a:xfrm>
              <a:off x="6931327" y="362363"/>
              <a:ext cx="74205" cy="60793"/>
              <a:chOff x="6931327" y="362363"/>
              <a:chExt cx="74205" cy="60793"/>
            </a:xfrm>
          </p:grpSpPr>
          <p:sp>
            <p:nvSpPr>
              <p:cNvPr id="3709" name="Google Shape;3709;p41"/>
              <p:cNvSpPr/>
              <p:nvPr/>
            </p:nvSpPr>
            <p:spPr>
              <a:xfrm>
                <a:off x="6936979" y="367923"/>
                <a:ext cx="63144" cy="49600"/>
              </a:xfrm>
              <a:custGeom>
                <a:rect b="b" l="l" r="r" t="t"/>
                <a:pathLst>
                  <a:path extrusionOk="0" h="49600" w="63144">
                    <a:moveTo>
                      <a:pt x="3619" y="48817"/>
                    </a:moveTo>
                    <a:cubicBezTo>
                      <a:pt x="12460" y="37587"/>
                      <a:pt x="21302" y="26358"/>
                      <a:pt x="30181" y="15128"/>
                    </a:cubicBezTo>
                    <a:cubicBezTo>
                      <a:pt x="35591" y="8264"/>
                      <a:pt x="42008" y="840"/>
                      <a:pt x="50700" y="56"/>
                    </a:cubicBezTo>
                    <a:cubicBezTo>
                      <a:pt x="54431" y="-279"/>
                      <a:pt x="58460" y="877"/>
                      <a:pt x="60885" y="3750"/>
                    </a:cubicBezTo>
                    <a:cubicBezTo>
                      <a:pt x="63497" y="6884"/>
                      <a:pt x="63683" y="11472"/>
                      <a:pt x="62266" y="15278"/>
                    </a:cubicBezTo>
                    <a:cubicBezTo>
                      <a:pt x="60810" y="19083"/>
                      <a:pt x="57938" y="22142"/>
                      <a:pt x="54841" y="24754"/>
                    </a:cubicBezTo>
                    <a:cubicBezTo>
                      <a:pt x="45888" y="32252"/>
                      <a:pt x="34770" y="36506"/>
                      <a:pt x="23839" y="40609"/>
                    </a:cubicBezTo>
                    <a:cubicBezTo>
                      <a:pt x="15893" y="43594"/>
                      <a:pt x="7946" y="46578"/>
                      <a:pt x="0" y="49600"/>
                    </a:cubicBezTo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10" name="Google Shape;3710;p41"/>
              <p:cNvSpPr/>
              <p:nvPr/>
            </p:nvSpPr>
            <p:spPr>
              <a:xfrm>
                <a:off x="6931327" y="362363"/>
                <a:ext cx="74205" cy="60793"/>
              </a:xfrm>
              <a:custGeom>
                <a:rect b="b" l="l" r="r" t="t"/>
                <a:pathLst>
                  <a:path extrusionOk="0" h="60793" w="74205">
                    <a:moveTo>
                      <a:pt x="13225" y="58331"/>
                    </a:moveTo>
                    <a:cubicBezTo>
                      <a:pt x="20165" y="49489"/>
                      <a:pt x="27141" y="40685"/>
                      <a:pt x="34080" y="31843"/>
                    </a:cubicBezTo>
                    <a:cubicBezTo>
                      <a:pt x="39303" y="25202"/>
                      <a:pt x="44712" y="16099"/>
                      <a:pt x="52622" y="12331"/>
                    </a:cubicBezTo>
                    <a:cubicBezTo>
                      <a:pt x="55308" y="11063"/>
                      <a:pt x="59486" y="10205"/>
                      <a:pt x="61911" y="12555"/>
                    </a:cubicBezTo>
                    <a:cubicBezTo>
                      <a:pt x="64560" y="15129"/>
                      <a:pt x="62694" y="19606"/>
                      <a:pt x="60829" y="22031"/>
                    </a:cubicBezTo>
                    <a:cubicBezTo>
                      <a:pt x="55382" y="29157"/>
                      <a:pt x="45943" y="33522"/>
                      <a:pt x="37885" y="36879"/>
                    </a:cubicBezTo>
                    <a:cubicBezTo>
                      <a:pt x="26805" y="41505"/>
                      <a:pt x="15389" y="45460"/>
                      <a:pt x="4122" y="49713"/>
                    </a:cubicBezTo>
                    <a:cubicBezTo>
                      <a:pt x="1287" y="50795"/>
                      <a:pt x="-653" y="53481"/>
                      <a:pt x="205" y="56615"/>
                    </a:cubicBezTo>
                    <a:cubicBezTo>
                      <a:pt x="951" y="59338"/>
                      <a:pt x="4234" y="61577"/>
                      <a:pt x="7107" y="60532"/>
                    </a:cubicBezTo>
                    <a:cubicBezTo>
                      <a:pt x="19157" y="55981"/>
                      <a:pt x="31357" y="51765"/>
                      <a:pt x="43183" y="46728"/>
                    </a:cubicBezTo>
                    <a:cubicBezTo>
                      <a:pt x="53480" y="42363"/>
                      <a:pt x="64896" y="36506"/>
                      <a:pt x="71126" y="26806"/>
                    </a:cubicBezTo>
                    <a:cubicBezTo>
                      <a:pt x="77692" y="16510"/>
                      <a:pt x="73551" y="2258"/>
                      <a:pt x="60680" y="244"/>
                    </a:cubicBezTo>
                    <a:cubicBezTo>
                      <a:pt x="49040" y="-1547"/>
                      <a:pt x="39825" y="6847"/>
                      <a:pt x="33073" y="15241"/>
                    </a:cubicBezTo>
                    <a:cubicBezTo>
                      <a:pt x="23709" y="26881"/>
                      <a:pt x="14605" y="38707"/>
                      <a:pt x="5353" y="50422"/>
                    </a:cubicBezTo>
                    <a:cubicBezTo>
                      <a:pt x="3488" y="52809"/>
                      <a:pt x="3040" y="56018"/>
                      <a:pt x="5353" y="58331"/>
                    </a:cubicBezTo>
                    <a:cubicBezTo>
                      <a:pt x="7256" y="60271"/>
                      <a:pt x="11322" y="60719"/>
                      <a:pt x="13225" y="58331"/>
                    </a:cubicBezTo>
                    <a:lnTo>
                      <a:pt x="13225" y="58331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711" name="Google Shape;3711;p41"/>
            <p:cNvGrpSpPr/>
            <p:nvPr/>
          </p:nvGrpSpPr>
          <p:grpSpPr>
            <a:xfrm>
              <a:off x="6999461" y="411652"/>
              <a:ext cx="45631" cy="68782"/>
              <a:chOff x="6999461" y="411652"/>
              <a:chExt cx="45631" cy="68782"/>
            </a:xfrm>
          </p:grpSpPr>
          <p:sp>
            <p:nvSpPr>
              <p:cNvPr id="3712" name="Google Shape;3712;p41"/>
              <p:cNvSpPr/>
              <p:nvPr/>
            </p:nvSpPr>
            <p:spPr>
              <a:xfrm>
                <a:off x="7005065" y="417038"/>
                <a:ext cx="34387" cy="57796"/>
              </a:xfrm>
              <a:custGeom>
                <a:rect b="b" l="l" r="r" t="t"/>
                <a:pathLst>
                  <a:path extrusionOk="0" h="57796" w="34387">
                    <a:moveTo>
                      <a:pt x="4924" y="8805"/>
                    </a:moveTo>
                    <a:cubicBezTo>
                      <a:pt x="7984" y="16452"/>
                      <a:pt x="9550" y="24697"/>
                      <a:pt x="9438" y="32942"/>
                    </a:cubicBezTo>
                    <a:cubicBezTo>
                      <a:pt x="9364" y="37233"/>
                      <a:pt x="8879" y="41560"/>
                      <a:pt x="9513" y="45776"/>
                    </a:cubicBezTo>
                    <a:cubicBezTo>
                      <a:pt x="10147" y="50029"/>
                      <a:pt x="12125" y="54319"/>
                      <a:pt x="15818" y="56483"/>
                    </a:cubicBezTo>
                    <a:cubicBezTo>
                      <a:pt x="21862" y="60027"/>
                      <a:pt x="30293" y="55961"/>
                      <a:pt x="33054" y="49507"/>
                    </a:cubicBezTo>
                    <a:cubicBezTo>
                      <a:pt x="35815" y="43053"/>
                      <a:pt x="33987" y="35442"/>
                      <a:pt x="30331" y="29435"/>
                    </a:cubicBezTo>
                    <a:cubicBezTo>
                      <a:pt x="26674" y="23466"/>
                      <a:pt x="21414" y="18654"/>
                      <a:pt x="16602" y="13580"/>
                    </a:cubicBezTo>
                    <a:cubicBezTo>
                      <a:pt x="12013" y="8693"/>
                      <a:pt x="6864" y="3022"/>
                      <a:pt x="149" y="3171"/>
                    </a:cubicBezTo>
                    <a:cubicBezTo>
                      <a:pt x="112" y="2127"/>
                      <a:pt x="37" y="1045"/>
                      <a:pt x="0" y="0"/>
                    </a:cubicBezTo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13" name="Google Shape;3713;p41"/>
              <p:cNvSpPr/>
              <p:nvPr/>
            </p:nvSpPr>
            <p:spPr>
              <a:xfrm>
                <a:off x="6999461" y="411652"/>
                <a:ext cx="45631" cy="68782"/>
              </a:xfrm>
              <a:custGeom>
                <a:rect b="b" l="l" r="r" t="t"/>
                <a:pathLst>
                  <a:path extrusionOk="0" h="68782" w="45631">
                    <a:moveTo>
                      <a:pt x="5118" y="15683"/>
                    </a:moveTo>
                    <a:cubicBezTo>
                      <a:pt x="7133" y="20794"/>
                      <a:pt x="8625" y="26166"/>
                      <a:pt x="9148" y="31651"/>
                    </a:cubicBezTo>
                    <a:cubicBezTo>
                      <a:pt x="9670" y="37284"/>
                      <a:pt x="8924" y="42880"/>
                      <a:pt x="9260" y="48513"/>
                    </a:cubicBezTo>
                    <a:cubicBezTo>
                      <a:pt x="9819" y="58325"/>
                      <a:pt x="15564" y="69182"/>
                      <a:pt x="26831" y="68771"/>
                    </a:cubicBezTo>
                    <a:cubicBezTo>
                      <a:pt x="37091" y="68398"/>
                      <a:pt x="44589" y="59967"/>
                      <a:pt x="45522" y="50118"/>
                    </a:cubicBezTo>
                    <a:cubicBezTo>
                      <a:pt x="46567" y="39149"/>
                      <a:pt x="40001" y="29524"/>
                      <a:pt x="32838" y="21913"/>
                    </a:cubicBezTo>
                    <a:cubicBezTo>
                      <a:pt x="25563" y="14116"/>
                      <a:pt x="17430" y="3148"/>
                      <a:pt x="5752" y="2961"/>
                    </a:cubicBezTo>
                    <a:cubicBezTo>
                      <a:pt x="7618" y="4827"/>
                      <a:pt x="9483" y="6692"/>
                      <a:pt x="11349" y="8557"/>
                    </a:cubicBezTo>
                    <a:cubicBezTo>
                      <a:pt x="11311" y="7513"/>
                      <a:pt x="11237" y="6431"/>
                      <a:pt x="11200" y="5386"/>
                    </a:cubicBezTo>
                    <a:cubicBezTo>
                      <a:pt x="10863" y="-1777"/>
                      <a:pt x="-329" y="-1814"/>
                      <a:pt x="7" y="5386"/>
                    </a:cubicBezTo>
                    <a:cubicBezTo>
                      <a:pt x="45" y="6431"/>
                      <a:pt x="119" y="7513"/>
                      <a:pt x="156" y="8557"/>
                    </a:cubicBezTo>
                    <a:cubicBezTo>
                      <a:pt x="306" y="11617"/>
                      <a:pt x="2619" y="14116"/>
                      <a:pt x="5752" y="14153"/>
                    </a:cubicBezTo>
                    <a:cubicBezTo>
                      <a:pt x="8812" y="14191"/>
                      <a:pt x="11274" y="16056"/>
                      <a:pt x="13438" y="18033"/>
                    </a:cubicBezTo>
                    <a:cubicBezTo>
                      <a:pt x="16311" y="20645"/>
                      <a:pt x="18885" y="23592"/>
                      <a:pt x="21608" y="26390"/>
                    </a:cubicBezTo>
                    <a:cubicBezTo>
                      <a:pt x="26943" y="31874"/>
                      <a:pt x="33024" y="37806"/>
                      <a:pt x="34255" y="45753"/>
                    </a:cubicBezTo>
                    <a:cubicBezTo>
                      <a:pt x="35076" y="50976"/>
                      <a:pt x="32614" y="56945"/>
                      <a:pt x="27167" y="57579"/>
                    </a:cubicBezTo>
                    <a:cubicBezTo>
                      <a:pt x="20340" y="58400"/>
                      <a:pt x="20302" y="47991"/>
                      <a:pt x="20452" y="43178"/>
                    </a:cubicBezTo>
                    <a:cubicBezTo>
                      <a:pt x="20825" y="32695"/>
                      <a:pt x="19780" y="22548"/>
                      <a:pt x="15900" y="12736"/>
                    </a:cubicBezTo>
                    <a:cubicBezTo>
                      <a:pt x="14781" y="9938"/>
                      <a:pt x="12132" y="7960"/>
                      <a:pt x="8998" y="8819"/>
                    </a:cubicBezTo>
                    <a:cubicBezTo>
                      <a:pt x="6349" y="9527"/>
                      <a:pt x="3999" y="12848"/>
                      <a:pt x="5118" y="15683"/>
                    </a:cubicBezTo>
                    <a:lnTo>
                      <a:pt x="5118" y="15683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714" name="Google Shape;3714;p41"/>
            <p:cNvGrpSpPr/>
            <p:nvPr/>
          </p:nvGrpSpPr>
          <p:grpSpPr>
            <a:xfrm>
              <a:off x="7046882" y="379639"/>
              <a:ext cx="69765" cy="54430"/>
              <a:chOff x="7046882" y="379639"/>
              <a:chExt cx="69765" cy="54430"/>
            </a:xfrm>
          </p:grpSpPr>
          <p:sp>
            <p:nvSpPr>
              <p:cNvPr id="3715" name="Google Shape;3715;p41"/>
              <p:cNvSpPr/>
              <p:nvPr/>
            </p:nvSpPr>
            <p:spPr>
              <a:xfrm>
                <a:off x="7052370" y="385229"/>
                <a:ext cx="58725" cy="43261"/>
              </a:xfrm>
              <a:custGeom>
                <a:rect b="b" l="l" r="r" t="t"/>
                <a:pathLst>
                  <a:path extrusionOk="0" h="43261" w="58725">
                    <a:moveTo>
                      <a:pt x="0" y="43262"/>
                    </a:moveTo>
                    <a:cubicBezTo>
                      <a:pt x="6380" y="35092"/>
                      <a:pt x="12722" y="26921"/>
                      <a:pt x="19101" y="18751"/>
                    </a:cubicBezTo>
                    <a:cubicBezTo>
                      <a:pt x="23354" y="13267"/>
                      <a:pt x="27757" y="7708"/>
                      <a:pt x="33577" y="3940"/>
                    </a:cubicBezTo>
                    <a:cubicBezTo>
                      <a:pt x="39397" y="172"/>
                      <a:pt x="47082" y="-1432"/>
                      <a:pt x="53350" y="1552"/>
                    </a:cubicBezTo>
                    <a:cubicBezTo>
                      <a:pt x="55812" y="2746"/>
                      <a:pt x="58088" y="4798"/>
                      <a:pt x="58610" y="7484"/>
                    </a:cubicBezTo>
                    <a:cubicBezTo>
                      <a:pt x="59020" y="9573"/>
                      <a:pt x="58274" y="11700"/>
                      <a:pt x="57416" y="13677"/>
                    </a:cubicBezTo>
                    <a:cubicBezTo>
                      <a:pt x="53722" y="21885"/>
                      <a:pt x="46895" y="28637"/>
                      <a:pt x="38688" y="32256"/>
                    </a:cubicBezTo>
                    <a:cubicBezTo>
                      <a:pt x="34397" y="34159"/>
                      <a:pt x="29771" y="35203"/>
                      <a:pt x="25182" y="36211"/>
                    </a:cubicBezTo>
                    <a:cubicBezTo>
                      <a:pt x="17311" y="38002"/>
                      <a:pt x="9439" y="39755"/>
                      <a:pt x="1567" y="41546"/>
                    </a:cubicBezTo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16" name="Google Shape;3716;p41"/>
              <p:cNvSpPr/>
              <p:nvPr/>
            </p:nvSpPr>
            <p:spPr>
              <a:xfrm>
                <a:off x="7046882" y="379639"/>
                <a:ext cx="69765" cy="54430"/>
              </a:xfrm>
              <a:custGeom>
                <a:rect b="b" l="l" r="r" t="t"/>
                <a:pathLst>
                  <a:path extrusionOk="0" h="54430" w="69765">
                    <a:moveTo>
                      <a:pt x="9480" y="52807"/>
                    </a:moveTo>
                    <a:cubicBezTo>
                      <a:pt x="15710" y="44786"/>
                      <a:pt x="21978" y="36765"/>
                      <a:pt x="28208" y="28781"/>
                    </a:cubicBezTo>
                    <a:cubicBezTo>
                      <a:pt x="33133" y="22476"/>
                      <a:pt x="38580" y="14679"/>
                      <a:pt x="46601" y="12105"/>
                    </a:cubicBezTo>
                    <a:cubicBezTo>
                      <a:pt x="49847" y="11060"/>
                      <a:pt x="53689" y="10650"/>
                      <a:pt x="56786" y="12366"/>
                    </a:cubicBezTo>
                    <a:cubicBezTo>
                      <a:pt x="60144" y="14231"/>
                      <a:pt x="57756" y="17440"/>
                      <a:pt x="56226" y="20014"/>
                    </a:cubicBezTo>
                    <a:cubicBezTo>
                      <a:pt x="52272" y="26654"/>
                      <a:pt x="45967" y="31579"/>
                      <a:pt x="38655" y="33967"/>
                    </a:cubicBezTo>
                    <a:cubicBezTo>
                      <a:pt x="27947" y="37436"/>
                      <a:pt x="16532" y="39264"/>
                      <a:pt x="5600" y="41727"/>
                    </a:cubicBezTo>
                    <a:cubicBezTo>
                      <a:pt x="-1413" y="43293"/>
                      <a:pt x="1534" y="54113"/>
                      <a:pt x="8585" y="52508"/>
                    </a:cubicBezTo>
                    <a:cubicBezTo>
                      <a:pt x="14592" y="51165"/>
                      <a:pt x="20561" y="49822"/>
                      <a:pt x="26567" y="48442"/>
                    </a:cubicBezTo>
                    <a:cubicBezTo>
                      <a:pt x="32312" y="47136"/>
                      <a:pt x="38170" y="46092"/>
                      <a:pt x="43691" y="44002"/>
                    </a:cubicBezTo>
                    <a:cubicBezTo>
                      <a:pt x="53354" y="40346"/>
                      <a:pt x="61599" y="33556"/>
                      <a:pt x="66598" y="24453"/>
                    </a:cubicBezTo>
                    <a:cubicBezTo>
                      <a:pt x="69396" y="19305"/>
                      <a:pt x="71298" y="13373"/>
                      <a:pt x="68090" y="7964"/>
                    </a:cubicBezTo>
                    <a:cubicBezTo>
                      <a:pt x="65292" y="3226"/>
                      <a:pt x="59696" y="801"/>
                      <a:pt x="54435" y="166"/>
                    </a:cubicBezTo>
                    <a:cubicBezTo>
                      <a:pt x="43281" y="-1139"/>
                      <a:pt x="33394" y="5427"/>
                      <a:pt x="26306" y="13410"/>
                    </a:cubicBezTo>
                    <a:cubicBezTo>
                      <a:pt x="17501" y="23334"/>
                      <a:pt x="9741" y="34377"/>
                      <a:pt x="1571" y="44860"/>
                    </a:cubicBezTo>
                    <a:cubicBezTo>
                      <a:pt x="-294" y="47248"/>
                      <a:pt x="-742" y="50456"/>
                      <a:pt x="1571" y="52770"/>
                    </a:cubicBezTo>
                    <a:cubicBezTo>
                      <a:pt x="3474" y="54747"/>
                      <a:pt x="7578" y="55194"/>
                      <a:pt x="9480" y="52807"/>
                    </a:cubicBezTo>
                    <a:lnTo>
                      <a:pt x="9480" y="52807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717" name="Google Shape;3717;p41"/>
            <p:cNvGrpSpPr/>
            <p:nvPr/>
          </p:nvGrpSpPr>
          <p:grpSpPr>
            <a:xfrm>
              <a:off x="7120252" y="399250"/>
              <a:ext cx="77615" cy="46687"/>
              <a:chOff x="7120252" y="399250"/>
              <a:chExt cx="77615" cy="46687"/>
            </a:xfrm>
          </p:grpSpPr>
          <p:sp>
            <p:nvSpPr>
              <p:cNvPr id="3718" name="Google Shape;3718;p41"/>
              <p:cNvSpPr/>
              <p:nvPr/>
            </p:nvSpPr>
            <p:spPr>
              <a:xfrm>
                <a:off x="7125529" y="404744"/>
                <a:ext cx="66942" cy="35387"/>
              </a:xfrm>
              <a:custGeom>
                <a:rect b="b" l="l" r="r" t="t"/>
                <a:pathLst>
                  <a:path extrusionOk="0" h="35387" w="66942">
                    <a:moveTo>
                      <a:pt x="4962" y="34753"/>
                    </a:moveTo>
                    <a:cubicBezTo>
                      <a:pt x="12461" y="26545"/>
                      <a:pt x="20519" y="18786"/>
                      <a:pt x="28988" y="11585"/>
                    </a:cubicBezTo>
                    <a:cubicBezTo>
                      <a:pt x="36860" y="4907"/>
                      <a:pt x="46597" y="-1696"/>
                      <a:pt x="56707" y="393"/>
                    </a:cubicBezTo>
                    <a:cubicBezTo>
                      <a:pt x="60811" y="1251"/>
                      <a:pt x="64765" y="3788"/>
                      <a:pt x="66295" y="7668"/>
                    </a:cubicBezTo>
                    <a:cubicBezTo>
                      <a:pt x="68981" y="14644"/>
                      <a:pt x="62863" y="22031"/>
                      <a:pt x="56185" y="25464"/>
                    </a:cubicBezTo>
                    <a:cubicBezTo>
                      <a:pt x="39135" y="34156"/>
                      <a:pt x="18057" y="29045"/>
                      <a:pt x="0" y="35387"/>
                    </a:cubicBezTo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19" name="Google Shape;3719;p41"/>
              <p:cNvSpPr/>
              <p:nvPr/>
            </p:nvSpPr>
            <p:spPr>
              <a:xfrm>
                <a:off x="7120252" y="399250"/>
                <a:ext cx="77615" cy="46687"/>
              </a:xfrm>
              <a:custGeom>
                <a:rect b="b" l="l" r="r" t="t"/>
                <a:pathLst>
                  <a:path extrusionOk="0" h="46687" w="77615">
                    <a:moveTo>
                      <a:pt x="14231" y="44238"/>
                    </a:moveTo>
                    <a:cubicBezTo>
                      <a:pt x="21208" y="36628"/>
                      <a:pt x="28594" y="29427"/>
                      <a:pt x="36392" y="22675"/>
                    </a:cubicBezTo>
                    <a:cubicBezTo>
                      <a:pt x="42622" y="17265"/>
                      <a:pt x="50979" y="10065"/>
                      <a:pt x="59895" y="11222"/>
                    </a:cubicBezTo>
                    <a:cubicBezTo>
                      <a:pt x="62731" y="11595"/>
                      <a:pt x="66424" y="13199"/>
                      <a:pt x="66685" y="16445"/>
                    </a:cubicBezTo>
                    <a:cubicBezTo>
                      <a:pt x="66984" y="19914"/>
                      <a:pt x="63477" y="23197"/>
                      <a:pt x="60865" y="24951"/>
                    </a:cubicBezTo>
                    <a:cubicBezTo>
                      <a:pt x="53591" y="29801"/>
                      <a:pt x="44002" y="30584"/>
                      <a:pt x="35497" y="31181"/>
                    </a:cubicBezTo>
                    <a:cubicBezTo>
                      <a:pt x="24864" y="31890"/>
                      <a:pt x="14045" y="32114"/>
                      <a:pt x="3860" y="35583"/>
                    </a:cubicBezTo>
                    <a:cubicBezTo>
                      <a:pt x="-2930" y="37859"/>
                      <a:pt x="-20" y="48678"/>
                      <a:pt x="6844" y="46365"/>
                    </a:cubicBezTo>
                    <a:cubicBezTo>
                      <a:pt x="27251" y="39463"/>
                      <a:pt x="54374" y="47298"/>
                      <a:pt x="71199" y="30920"/>
                    </a:cubicBezTo>
                    <a:cubicBezTo>
                      <a:pt x="79594" y="22750"/>
                      <a:pt x="80489" y="9207"/>
                      <a:pt x="69446" y="2865"/>
                    </a:cubicBezTo>
                    <a:cubicBezTo>
                      <a:pt x="59112" y="-3104"/>
                      <a:pt x="46800" y="1149"/>
                      <a:pt x="37772" y="7454"/>
                    </a:cubicBezTo>
                    <a:cubicBezTo>
                      <a:pt x="26170" y="15549"/>
                      <a:pt x="15910" y="25958"/>
                      <a:pt x="6359" y="36367"/>
                    </a:cubicBezTo>
                    <a:cubicBezTo>
                      <a:pt x="1435" y="41590"/>
                      <a:pt x="9344" y="49536"/>
                      <a:pt x="14231" y="44238"/>
                    </a:cubicBezTo>
                    <a:lnTo>
                      <a:pt x="14231" y="44238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720" name="Google Shape;3720;p41"/>
            <p:cNvGrpSpPr/>
            <p:nvPr/>
          </p:nvGrpSpPr>
          <p:grpSpPr>
            <a:xfrm>
              <a:off x="7100896" y="431104"/>
              <a:ext cx="49019" cy="73456"/>
              <a:chOff x="7100896" y="431104"/>
              <a:chExt cx="49019" cy="73456"/>
            </a:xfrm>
          </p:grpSpPr>
          <p:sp>
            <p:nvSpPr>
              <p:cNvPr id="3721" name="Google Shape;3721;p41"/>
              <p:cNvSpPr/>
              <p:nvPr/>
            </p:nvSpPr>
            <p:spPr>
              <a:xfrm>
                <a:off x="7106353" y="436773"/>
                <a:ext cx="37976" cy="62244"/>
              </a:xfrm>
              <a:custGeom>
                <a:rect b="b" l="l" r="r" t="t"/>
                <a:pathLst>
                  <a:path extrusionOk="0" h="62244" w="37976">
                    <a:moveTo>
                      <a:pt x="0" y="6491"/>
                    </a:moveTo>
                    <a:cubicBezTo>
                      <a:pt x="3694" y="13543"/>
                      <a:pt x="3955" y="21787"/>
                      <a:pt x="4253" y="29734"/>
                    </a:cubicBezTo>
                    <a:cubicBezTo>
                      <a:pt x="4552" y="37680"/>
                      <a:pt x="5074" y="45962"/>
                      <a:pt x="9103" y="52790"/>
                    </a:cubicBezTo>
                    <a:cubicBezTo>
                      <a:pt x="13132" y="59617"/>
                      <a:pt x="21899" y="64355"/>
                      <a:pt x="29212" y="61296"/>
                    </a:cubicBezTo>
                    <a:cubicBezTo>
                      <a:pt x="35517" y="58647"/>
                      <a:pt x="38613" y="51036"/>
                      <a:pt x="37867" y="44246"/>
                    </a:cubicBezTo>
                    <a:cubicBezTo>
                      <a:pt x="37158" y="37456"/>
                      <a:pt x="33390" y="31375"/>
                      <a:pt x="29212" y="26003"/>
                    </a:cubicBezTo>
                    <a:cubicBezTo>
                      <a:pt x="21191" y="15669"/>
                      <a:pt x="11267" y="6790"/>
                      <a:pt x="112" y="0"/>
                    </a:cubicBezTo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22" name="Google Shape;3722;p41"/>
              <p:cNvSpPr/>
              <p:nvPr/>
            </p:nvSpPr>
            <p:spPr>
              <a:xfrm>
                <a:off x="7100896" y="431104"/>
                <a:ext cx="49019" cy="73456"/>
              </a:xfrm>
              <a:custGeom>
                <a:rect b="b" l="l" r="r" t="t"/>
                <a:pathLst>
                  <a:path extrusionOk="0" h="73456" w="49019">
                    <a:moveTo>
                      <a:pt x="646" y="14996"/>
                    </a:moveTo>
                    <a:cubicBezTo>
                      <a:pt x="5757" y="25255"/>
                      <a:pt x="3481" y="37828"/>
                      <a:pt x="5346" y="48834"/>
                    </a:cubicBezTo>
                    <a:cubicBezTo>
                      <a:pt x="7212" y="59615"/>
                      <a:pt x="13778" y="70248"/>
                      <a:pt x="25082" y="72934"/>
                    </a:cubicBezTo>
                    <a:cubicBezTo>
                      <a:pt x="35901" y="75471"/>
                      <a:pt x="45675" y="68494"/>
                      <a:pt x="48287" y="57974"/>
                    </a:cubicBezTo>
                    <a:cubicBezTo>
                      <a:pt x="51197" y="46371"/>
                      <a:pt x="44967" y="35664"/>
                      <a:pt x="37990" y="26897"/>
                    </a:cubicBezTo>
                    <a:cubicBezTo>
                      <a:pt x="29782" y="16525"/>
                      <a:pt x="19635" y="7758"/>
                      <a:pt x="8368" y="856"/>
                    </a:cubicBezTo>
                    <a:cubicBezTo>
                      <a:pt x="2212" y="-2912"/>
                      <a:pt x="-3421" y="6751"/>
                      <a:pt x="2735" y="10519"/>
                    </a:cubicBezTo>
                    <a:cubicBezTo>
                      <a:pt x="10868" y="15518"/>
                      <a:pt x="18217" y="21525"/>
                      <a:pt x="24709" y="28538"/>
                    </a:cubicBezTo>
                    <a:cubicBezTo>
                      <a:pt x="30267" y="34545"/>
                      <a:pt x="37505" y="42529"/>
                      <a:pt x="37841" y="51147"/>
                    </a:cubicBezTo>
                    <a:cubicBezTo>
                      <a:pt x="38102" y="57451"/>
                      <a:pt x="33886" y="64129"/>
                      <a:pt x="26873" y="61779"/>
                    </a:cubicBezTo>
                    <a:cubicBezTo>
                      <a:pt x="18740" y="59056"/>
                      <a:pt x="16389" y="49766"/>
                      <a:pt x="15717" y="42156"/>
                    </a:cubicBezTo>
                    <a:cubicBezTo>
                      <a:pt x="14748" y="30926"/>
                      <a:pt x="15494" y="19697"/>
                      <a:pt x="10308" y="9325"/>
                    </a:cubicBezTo>
                    <a:cubicBezTo>
                      <a:pt x="7062" y="2871"/>
                      <a:pt x="-2563" y="8542"/>
                      <a:pt x="646" y="14996"/>
                    </a:cubicBezTo>
                    <a:lnTo>
                      <a:pt x="646" y="14996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723" name="Google Shape;3723;p41"/>
            <p:cNvGrpSpPr/>
            <p:nvPr/>
          </p:nvGrpSpPr>
          <p:grpSpPr>
            <a:xfrm>
              <a:off x="7195750" y="429212"/>
              <a:ext cx="88417" cy="41323"/>
              <a:chOff x="7195750" y="429212"/>
              <a:chExt cx="88417" cy="41323"/>
            </a:xfrm>
          </p:grpSpPr>
          <p:sp>
            <p:nvSpPr>
              <p:cNvPr id="3724" name="Google Shape;3724;p41"/>
              <p:cNvSpPr/>
              <p:nvPr/>
            </p:nvSpPr>
            <p:spPr>
              <a:xfrm>
                <a:off x="7201189" y="435030"/>
                <a:ext cx="77408" cy="30024"/>
              </a:xfrm>
              <a:custGeom>
                <a:rect b="b" l="l" r="r" t="t"/>
                <a:pathLst>
                  <a:path extrusionOk="0" h="30024" w="77408">
                    <a:moveTo>
                      <a:pt x="9401" y="20732"/>
                    </a:moveTo>
                    <a:cubicBezTo>
                      <a:pt x="24026" y="6294"/>
                      <a:pt x="45067" y="-2995"/>
                      <a:pt x="65250" y="885"/>
                    </a:cubicBezTo>
                    <a:cubicBezTo>
                      <a:pt x="68235" y="1444"/>
                      <a:pt x="71294" y="2377"/>
                      <a:pt x="73607" y="4354"/>
                    </a:cubicBezTo>
                    <a:cubicBezTo>
                      <a:pt x="79688" y="9503"/>
                      <a:pt x="78010" y="20173"/>
                      <a:pt x="71854" y="25246"/>
                    </a:cubicBezTo>
                    <a:cubicBezTo>
                      <a:pt x="65698" y="30320"/>
                      <a:pt x="56894" y="30768"/>
                      <a:pt x="49059" y="29276"/>
                    </a:cubicBezTo>
                    <a:cubicBezTo>
                      <a:pt x="41225" y="27783"/>
                      <a:pt x="33838" y="24500"/>
                      <a:pt x="26003" y="22933"/>
                    </a:cubicBezTo>
                    <a:cubicBezTo>
                      <a:pt x="17423" y="21180"/>
                      <a:pt x="8431" y="21478"/>
                      <a:pt x="0" y="23792"/>
                    </a:cubicBezTo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25" name="Google Shape;3725;p41"/>
              <p:cNvSpPr/>
              <p:nvPr/>
            </p:nvSpPr>
            <p:spPr>
              <a:xfrm>
                <a:off x="7195750" y="429212"/>
                <a:ext cx="88417" cy="41323"/>
              </a:xfrm>
              <a:custGeom>
                <a:rect b="b" l="l" r="r" t="t"/>
                <a:pathLst>
                  <a:path extrusionOk="0" h="41323" w="88417">
                    <a:moveTo>
                      <a:pt x="18794" y="30505"/>
                    </a:moveTo>
                    <a:cubicBezTo>
                      <a:pt x="32188" y="17485"/>
                      <a:pt x="52968" y="7188"/>
                      <a:pt x="71994" y="12784"/>
                    </a:cubicBezTo>
                    <a:cubicBezTo>
                      <a:pt x="80015" y="15134"/>
                      <a:pt x="77814" y="24760"/>
                      <a:pt x="71696" y="28117"/>
                    </a:cubicBezTo>
                    <a:cubicBezTo>
                      <a:pt x="62929" y="32967"/>
                      <a:pt x="51960" y="28863"/>
                      <a:pt x="43230" y="26103"/>
                    </a:cubicBezTo>
                    <a:cubicBezTo>
                      <a:pt x="30210" y="22036"/>
                      <a:pt x="17339" y="20693"/>
                      <a:pt x="3983" y="24163"/>
                    </a:cubicBezTo>
                    <a:cubicBezTo>
                      <a:pt x="-2993" y="25991"/>
                      <a:pt x="-46" y="36773"/>
                      <a:pt x="6968" y="34945"/>
                    </a:cubicBezTo>
                    <a:cubicBezTo>
                      <a:pt x="13795" y="33154"/>
                      <a:pt x="20958" y="32594"/>
                      <a:pt x="27972" y="33713"/>
                    </a:cubicBezTo>
                    <a:cubicBezTo>
                      <a:pt x="34799" y="34795"/>
                      <a:pt x="41253" y="37370"/>
                      <a:pt x="47894" y="39198"/>
                    </a:cubicBezTo>
                    <a:cubicBezTo>
                      <a:pt x="59161" y="42294"/>
                      <a:pt x="73375" y="43078"/>
                      <a:pt x="82291" y="34049"/>
                    </a:cubicBezTo>
                    <a:cubicBezTo>
                      <a:pt x="89641" y="26588"/>
                      <a:pt x="91170" y="12821"/>
                      <a:pt x="82478" y="5733"/>
                    </a:cubicBezTo>
                    <a:cubicBezTo>
                      <a:pt x="73337" y="-1691"/>
                      <a:pt x="57855" y="-647"/>
                      <a:pt x="47111" y="1890"/>
                    </a:cubicBezTo>
                    <a:cubicBezTo>
                      <a:pt x="33381" y="5136"/>
                      <a:pt x="20958" y="12784"/>
                      <a:pt x="10922" y="22559"/>
                    </a:cubicBezTo>
                    <a:cubicBezTo>
                      <a:pt x="5700" y="27595"/>
                      <a:pt x="13609" y="35504"/>
                      <a:pt x="18794" y="30505"/>
                    </a:cubicBezTo>
                    <a:lnTo>
                      <a:pt x="18794" y="30505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726" name="Google Shape;3726;p41"/>
            <p:cNvGrpSpPr/>
            <p:nvPr/>
          </p:nvGrpSpPr>
          <p:grpSpPr>
            <a:xfrm>
              <a:off x="7204133" y="455996"/>
              <a:ext cx="37922" cy="82489"/>
              <a:chOff x="7204133" y="455996"/>
              <a:chExt cx="37922" cy="82489"/>
            </a:xfrm>
          </p:grpSpPr>
          <p:sp>
            <p:nvSpPr>
              <p:cNvPr id="3727" name="Google Shape;3727;p41"/>
              <p:cNvSpPr/>
              <p:nvPr/>
            </p:nvSpPr>
            <p:spPr>
              <a:xfrm>
                <a:off x="7209541" y="461359"/>
                <a:ext cx="26843" cy="71557"/>
              </a:xfrm>
              <a:custGeom>
                <a:rect b="b" l="l" r="r" t="t"/>
                <a:pathLst>
                  <a:path extrusionOk="0" h="71557" w="26843">
                    <a:moveTo>
                      <a:pt x="1422" y="7126"/>
                    </a:moveTo>
                    <a:cubicBezTo>
                      <a:pt x="7242" y="12423"/>
                      <a:pt x="7280" y="21564"/>
                      <a:pt x="5340" y="29174"/>
                    </a:cubicBezTo>
                    <a:cubicBezTo>
                      <a:pt x="3400" y="36785"/>
                      <a:pt x="-145" y="44172"/>
                      <a:pt x="5" y="52044"/>
                    </a:cubicBezTo>
                    <a:cubicBezTo>
                      <a:pt x="79" y="56073"/>
                      <a:pt x="1199" y="60102"/>
                      <a:pt x="3176" y="63646"/>
                    </a:cubicBezTo>
                    <a:cubicBezTo>
                      <a:pt x="5974" y="68645"/>
                      <a:pt x="11644" y="72861"/>
                      <a:pt x="17128" y="71182"/>
                    </a:cubicBezTo>
                    <a:cubicBezTo>
                      <a:pt x="21755" y="69765"/>
                      <a:pt x="24292" y="64765"/>
                      <a:pt x="25486" y="60065"/>
                    </a:cubicBezTo>
                    <a:cubicBezTo>
                      <a:pt x="28022" y="50216"/>
                      <a:pt x="26978" y="39471"/>
                      <a:pt x="22576" y="30293"/>
                    </a:cubicBezTo>
                    <a:cubicBezTo>
                      <a:pt x="17763" y="20183"/>
                      <a:pt x="8884" y="11192"/>
                      <a:pt x="9182" y="0"/>
                    </a:cubicBezTo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28" name="Google Shape;3728;p41"/>
              <p:cNvSpPr/>
              <p:nvPr/>
            </p:nvSpPr>
            <p:spPr>
              <a:xfrm>
                <a:off x="7204133" y="455996"/>
                <a:ext cx="37922" cy="82489"/>
              </a:xfrm>
              <a:custGeom>
                <a:rect b="b" l="l" r="r" t="t"/>
                <a:pathLst>
                  <a:path extrusionOk="0" h="82489" w="37922">
                    <a:moveTo>
                      <a:pt x="2876" y="16443"/>
                    </a:moveTo>
                    <a:cubicBezTo>
                      <a:pt x="10486" y="23867"/>
                      <a:pt x="4070" y="36701"/>
                      <a:pt x="1719" y="44983"/>
                    </a:cubicBezTo>
                    <a:cubicBezTo>
                      <a:pt x="-1414" y="56063"/>
                      <a:pt x="-855" y="69457"/>
                      <a:pt x="8397" y="77627"/>
                    </a:cubicBezTo>
                    <a:cubicBezTo>
                      <a:pt x="12688" y="81395"/>
                      <a:pt x="18358" y="83559"/>
                      <a:pt x="23992" y="81955"/>
                    </a:cubicBezTo>
                    <a:cubicBezTo>
                      <a:pt x="29140" y="80500"/>
                      <a:pt x="32684" y="76097"/>
                      <a:pt x="34736" y="71359"/>
                    </a:cubicBezTo>
                    <a:cubicBezTo>
                      <a:pt x="39176" y="60951"/>
                      <a:pt x="38766" y="48042"/>
                      <a:pt x="34811" y="37559"/>
                    </a:cubicBezTo>
                    <a:cubicBezTo>
                      <a:pt x="32572" y="31590"/>
                      <a:pt x="29140" y="26367"/>
                      <a:pt x="25857" y="20957"/>
                    </a:cubicBezTo>
                    <a:cubicBezTo>
                      <a:pt x="22910" y="16145"/>
                      <a:pt x="20149" y="11183"/>
                      <a:pt x="20149" y="5400"/>
                    </a:cubicBezTo>
                    <a:cubicBezTo>
                      <a:pt x="20149" y="-1800"/>
                      <a:pt x="8957" y="-1800"/>
                      <a:pt x="8957" y="5400"/>
                    </a:cubicBezTo>
                    <a:cubicBezTo>
                      <a:pt x="8957" y="15212"/>
                      <a:pt x="14142" y="23270"/>
                      <a:pt x="19105" y="31329"/>
                    </a:cubicBezTo>
                    <a:cubicBezTo>
                      <a:pt x="24328" y="39835"/>
                      <a:pt x="27461" y="48714"/>
                      <a:pt x="26417" y="58861"/>
                    </a:cubicBezTo>
                    <a:cubicBezTo>
                      <a:pt x="26044" y="62480"/>
                      <a:pt x="25260" y="67479"/>
                      <a:pt x="22500" y="70166"/>
                    </a:cubicBezTo>
                    <a:cubicBezTo>
                      <a:pt x="19552" y="73038"/>
                      <a:pt x="15747" y="69830"/>
                      <a:pt x="13919" y="67144"/>
                    </a:cubicBezTo>
                    <a:cubicBezTo>
                      <a:pt x="7875" y="58115"/>
                      <a:pt x="12725" y="47669"/>
                      <a:pt x="15449" y="38454"/>
                    </a:cubicBezTo>
                    <a:cubicBezTo>
                      <a:pt x="18395" y="28381"/>
                      <a:pt x="18806" y="16443"/>
                      <a:pt x="10748" y="8534"/>
                    </a:cubicBezTo>
                    <a:cubicBezTo>
                      <a:pt x="5637" y="3498"/>
                      <a:pt x="-2272" y="11407"/>
                      <a:pt x="2876" y="16443"/>
                    </a:cubicBezTo>
                    <a:lnTo>
                      <a:pt x="2876" y="16443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729" name="Google Shape;3729;p41"/>
            <p:cNvGrpSpPr/>
            <p:nvPr/>
          </p:nvGrpSpPr>
          <p:grpSpPr>
            <a:xfrm>
              <a:off x="7288348" y="500883"/>
              <a:ext cx="76553" cy="40347"/>
              <a:chOff x="7288348" y="500883"/>
              <a:chExt cx="76553" cy="40347"/>
            </a:xfrm>
          </p:grpSpPr>
          <p:sp>
            <p:nvSpPr>
              <p:cNvPr id="3730" name="Google Shape;3730;p41"/>
              <p:cNvSpPr/>
              <p:nvPr/>
            </p:nvSpPr>
            <p:spPr>
              <a:xfrm>
                <a:off x="7293785" y="506463"/>
                <a:ext cx="65550" cy="29161"/>
              </a:xfrm>
              <a:custGeom>
                <a:rect b="b" l="l" r="r" t="t"/>
                <a:pathLst>
                  <a:path extrusionOk="0" h="29161" w="65550">
                    <a:moveTo>
                      <a:pt x="9177" y="8543"/>
                    </a:moveTo>
                    <a:cubicBezTo>
                      <a:pt x="19027" y="3880"/>
                      <a:pt x="29510" y="-448"/>
                      <a:pt x="40404" y="37"/>
                    </a:cubicBezTo>
                    <a:cubicBezTo>
                      <a:pt x="51297" y="522"/>
                      <a:pt x="62639" y="7200"/>
                      <a:pt x="65176" y="17795"/>
                    </a:cubicBezTo>
                    <a:cubicBezTo>
                      <a:pt x="65586" y="19586"/>
                      <a:pt x="65772" y="21489"/>
                      <a:pt x="65138" y="23205"/>
                    </a:cubicBezTo>
                    <a:cubicBezTo>
                      <a:pt x="64056" y="26190"/>
                      <a:pt x="60810" y="27906"/>
                      <a:pt x="57714" y="28615"/>
                    </a:cubicBezTo>
                    <a:cubicBezTo>
                      <a:pt x="47604" y="30890"/>
                      <a:pt x="37419" y="25667"/>
                      <a:pt x="28577" y="20258"/>
                    </a:cubicBezTo>
                    <a:cubicBezTo>
                      <a:pt x="19735" y="14848"/>
                      <a:pt x="10371" y="8804"/>
                      <a:pt x="0" y="9252"/>
                    </a:cubicBezTo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31" name="Google Shape;3731;p41"/>
              <p:cNvSpPr/>
              <p:nvPr/>
            </p:nvSpPr>
            <p:spPr>
              <a:xfrm>
                <a:off x="7288348" y="500883"/>
                <a:ext cx="76553" cy="40347"/>
              </a:xfrm>
              <a:custGeom>
                <a:rect b="b" l="l" r="r" t="t"/>
                <a:pathLst>
                  <a:path extrusionOk="0" h="40347" w="76553">
                    <a:moveTo>
                      <a:pt x="17451" y="18973"/>
                    </a:moveTo>
                    <a:cubicBezTo>
                      <a:pt x="26964" y="14496"/>
                      <a:pt x="38118" y="9535"/>
                      <a:pt x="48900" y="11586"/>
                    </a:cubicBezTo>
                    <a:cubicBezTo>
                      <a:pt x="53041" y="12370"/>
                      <a:pt x="57071" y="14086"/>
                      <a:pt x="60242" y="16884"/>
                    </a:cubicBezTo>
                    <a:cubicBezTo>
                      <a:pt x="62368" y="18749"/>
                      <a:pt x="66547" y="23637"/>
                      <a:pt x="65316" y="26845"/>
                    </a:cubicBezTo>
                    <a:cubicBezTo>
                      <a:pt x="64756" y="28300"/>
                      <a:pt x="61772" y="28785"/>
                      <a:pt x="60503" y="28972"/>
                    </a:cubicBezTo>
                    <a:cubicBezTo>
                      <a:pt x="57966" y="29345"/>
                      <a:pt x="55354" y="29046"/>
                      <a:pt x="52855" y="28449"/>
                    </a:cubicBezTo>
                    <a:cubicBezTo>
                      <a:pt x="47259" y="27069"/>
                      <a:pt x="42185" y="24234"/>
                      <a:pt x="37298" y="21249"/>
                    </a:cubicBezTo>
                    <a:cubicBezTo>
                      <a:pt x="27449" y="15280"/>
                      <a:pt x="17339" y="8900"/>
                      <a:pt x="5400" y="9199"/>
                    </a:cubicBezTo>
                    <a:cubicBezTo>
                      <a:pt x="-1800" y="9385"/>
                      <a:pt x="-1800" y="20578"/>
                      <a:pt x="5400" y="20391"/>
                    </a:cubicBezTo>
                    <a:cubicBezTo>
                      <a:pt x="16256" y="20130"/>
                      <a:pt x="25210" y="27218"/>
                      <a:pt x="34164" y="32404"/>
                    </a:cubicBezTo>
                    <a:cubicBezTo>
                      <a:pt x="43566" y="37851"/>
                      <a:pt x="55354" y="42775"/>
                      <a:pt x="66323" y="39045"/>
                    </a:cubicBezTo>
                    <a:cubicBezTo>
                      <a:pt x="71285" y="37366"/>
                      <a:pt x="75463" y="33784"/>
                      <a:pt x="76358" y="28449"/>
                    </a:cubicBezTo>
                    <a:cubicBezTo>
                      <a:pt x="77179" y="23525"/>
                      <a:pt x="75314" y="18153"/>
                      <a:pt x="72553" y="14086"/>
                    </a:cubicBezTo>
                    <a:cubicBezTo>
                      <a:pt x="67144" y="6065"/>
                      <a:pt x="58003" y="1439"/>
                      <a:pt x="48565" y="282"/>
                    </a:cubicBezTo>
                    <a:cubicBezTo>
                      <a:pt x="35656" y="-1285"/>
                      <a:pt x="23196" y="3938"/>
                      <a:pt x="11780" y="9311"/>
                    </a:cubicBezTo>
                    <a:cubicBezTo>
                      <a:pt x="9056" y="10616"/>
                      <a:pt x="8347" y="14534"/>
                      <a:pt x="9765" y="16959"/>
                    </a:cubicBezTo>
                    <a:cubicBezTo>
                      <a:pt x="11444" y="19757"/>
                      <a:pt x="14727" y="20279"/>
                      <a:pt x="17451" y="18973"/>
                    </a:cubicBezTo>
                    <a:lnTo>
                      <a:pt x="17451" y="18973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732" name="Google Shape;3732;p41"/>
            <p:cNvGrpSpPr/>
            <p:nvPr/>
          </p:nvGrpSpPr>
          <p:grpSpPr>
            <a:xfrm>
              <a:off x="7264887" y="508543"/>
              <a:ext cx="38561" cy="64439"/>
              <a:chOff x="7264887" y="508543"/>
              <a:chExt cx="38561" cy="64439"/>
            </a:xfrm>
          </p:grpSpPr>
          <p:sp>
            <p:nvSpPr>
              <p:cNvPr id="3733" name="Google Shape;3733;p41"/>
              <p:cNvSpPr/>
              <p:nvPr/>
            </p:nvSpPr>
            <p:spPr>
              <a:xfrm>
                <a:off x="7270358" y="514111"/>
                <a:ext cx="27493" cy="53310"/>
              </a:xfrm>
              <a:custGeom>
                <a:rect b="b" l="l" r="r" t="t"/>
                <a:pathLst>
                  <a:path extrusionOk="0" h="53310" w="27493">
                    <a:moveTo>
                      <a:pt x="27046" y="0"/>
                    </a:moveTo>
                    <a:cubicBezTo>
                      <a:pt x="18689" y="8133"/>
                      <a:pt x="11265" y="17273"/>
                      <a:pt x="4997" y="27122"/>
                    </a:cubicBezTo>
                    <a:cubicBezTo>
                      <a:pt x="2274" y="31413"/>
                      <a:pt x="-338" y="36188"/>
                      <a:pt x="36" y="41262"/>
                    </a:cubicBezTo>
                    <a:cubicBezTo>
                      <a:pt x="409" y="46261"/>
                      <a:pt x="3953" y="50924"/>
                      <a:pt x="8691" y="52603"/>
                    </a:cubicBezTo>
                    <a:cubicBezTo>
                      <a:pt x="13429" y="54282"/>
                      <a:pt x="19100" y="52902"/>
                      <a:pt x="22532" y="49208"/>
                    </a:cubicBezTo>
                    <a:cubicBezTo>
                      <a:pt x="28874" y="42381"/>
                      <a:pt x="26300" y="31674"/>
                      <a:pt x="25479" y="22384"/>
                    </a:cubicBezTo>
                    <a:cubicBezTo>
                      <a:pt x="24808" y="15109"/>
                      <a:pt x="25516" y="7685"/>
                      <a:pt x="27494" y="634"/>
                    </a:cubicBezTo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34" name="Google Shape;3734;p41"/>
              <p:cNvSpPr/>
              <p:nvPr/>
            </p:nvSpPr>
            <p:spPr>
              <a:xfrm>
                <a:off x="7264887" y="508543"/>
                <a:ext cx="38561" cy="64439"/>
              </a:xfrm>
              <a:custGeom>
                <a:rect b="b" l="l" r="r" t="t"/>
                <a:pathLst>
                  <a:path extrusionOk="0" h="64439" w="38561">
                    <a:moveTo>
                      <a:pt x="28563" y="1614"/>
                    </a:moveTo>
                    <a:cubicBezTo>
                      <a:pt x="21139" y="8889"/>
                      <a:pt x="14424" y="16910"/>
                      <a:pt x="8529" y="25528"/>
                    </a:cubicBezTo>
                    <a:cubicBezTo>
                      <a:pt x="2746" y="33922"/>
                      <a:pt x="-3036" y="43771"/>
                      <a:pt x="1814" y="54030"/>
                    </a:cubicBezTo>
                    <a:cubicBezTo>
                      <a:pt x="5917" y="62686"/>
                      <a:pt x="16363" y="66677"/>
                      <a:pt x="25205" y="63171"/>
                    </a:cubicBezTo>
                    <a:cubicBezTo>
                      <a:pt x="34681" y="59440"/>
                      <a:pt x="38076" y="49852"/>
                      <a:pt x="37741" y="40339"/>
                    </a:cubicBezTo>
                    <a:cubicBezTo>
                      <a:pt x="37554" y="35377"/>
                      <a:pt x="36621" y="30452"/>
                      <a:pt x="36360" y="25490"/>
                    </a:cubicBezTo>
                    <a:cubicBezTo>
                      <a:pt x="36062" y="19447"/>
                      <a:pt x="36733" y="13552"/>
                      <a:pt x="38337" y="7695"/>
                    </a:cubicBezTo>
                    <a:cubicBezTo>
                      <a:pt x="40240" y="756"/>
                      <a:pt x="29458" y="-2229"/>
                      <a:pt x="27555" y="4710"/>
                    </a:cubicBezTo>
                    <a:cubicBezTo>
                      <a:pt x="25205" y="13365"/>
                      <a:pt x="24646" y="22207"/>
                      <a:pt x="25653" y="31086"/>
                    </a:cubicBezTo>
                    <a:cubicBezTo>
                      <a:pt x="26324" y="36869"/>
                      <a:pt x="28227" y="45039"/>
                      <a:pt x="24534" y="50150"/>
                    </a:cubicBezTo>
                    <a:cubicBezTo>
                      <a:pt x="21512" y="54329"/>
                      <a:pt x="15207" y="54217"/>
                      <a:pt x="12334" y="50001"/>
                    </a:cubicBezTo>
                    <a:cubicBezTo>
                      <a:pt x="8231" y="43957"/>
                      <a:pt x="14797" y="36011"/>
                      <a:pt x="18117" y="31161"/>
                    </a:cubicBezTo>
                    <a:cubicBezTo>
                      <a:pt x="23489" y="23364"/>
                      <a:pt x="29645" y="16164"/>
                      <a:pt x="36397" y="9523"/>
                    </a:cubicBezTo>
                    <a:cubicBezTo>
                      <a:pt x="41620" y="4486"/>
                      <a:pt x="33711" y="-3423"/>
                      <a:pt x="28563" y="1614"/>
                    </a:cubicBezTo>
                    <a:lnTo>
                      <a:pt x="28563" y="1614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735" name="Google Shape;3735;p41"/>
            <p:cNvGrpSpPr/>
            <p:nvPr/>
          </p:nvGrpSpPr>
          <p:grpSpPr>
            <a:xfrm>
              <a:off x="7309366" y="534155"/>
              <a:ext cx="47765" cy="84980"/>
              <a:chOff x="7309366" y="534155"/>
              <a:chExt cx="47765" cy="84980"/>
            </a:xfrm>
          </p:grpSpPr>
          <p:sp>
            <p:nvSpPr>
              <p:cNvPr id="3736" name="Google Shape;3736;p41"/>
              <p:cNvSpPr/>
              <p:nvPr/>
            </p:nvSpPr>
            <p:spPr>
              <a:xfrm>
                <a:off x="7315050" y="539704"/>
                <a:ext cx="36531" cy="74015"/>
              </a:xfrm>
              <a:custGeom>
                <a:rect b="b" l="l" r="r" t="t"/>
                <a:pathLst>
                  <a:path extrusionOk="0" h="74015" w="36531">
                    <a:moveTo>
                      <a:pt x="3022" y="6193"/>
                    </a:moveTo>
                    <a:cubicBezTo>
                      <a:pt x="2798" y="13207"/>
                      <a:pt x="2537" y="20258"/>
                      <a:pt x="2313" y="27272"/>
                    </a:cubicBezTo>
                    <a:cubicBezTo>
                      <a:pt x="1828" y="41896"/>
                      <a:pt x="1903" y="58087"/>
                      <a:pt x="11677" y="68944"/>
                    </a:cubicBezTo>
                    <a:cubicBezTo>
                      <a:pt x="13431" y="70884"/>
                      <a:pt x="15520" y="72600"/>
                      <a:pt x="17982" y="73458"/>
                    </a:cubicBezTo>
                    <a:cubicBezTo>
                      <a:pt x="22459" y="74988"/>
                      <a:pt x="27607" y="73234"/>
                      <a:pt x="30928" y="69876"/>
                    </a:cubicBezTo>
                    <a:cubicBezTo>
                      <a:pt x="34248" y="66519"/>
                      <a:pt x="35890" y="61818"/>
                      <a:pt x="36375" y="57117"/>
                    </a:cubicBezTo>
                    <a:cubicBezTo>
                      <a:pt x="37307" y="47902"/>
                      <a:pt x="33987" y="38688"/>
                      <a:pt x="28950" y="30928"/>
                    </a:cubicBezTo>
                    <a:cubicBezTo>
                      <a:pt x="23914" y="23168"/>
                      <a:pt x="17199" y="16639"/>
                      <a:pt x="10558" y="10222"/>
                    </a:cubicBezTo>
                    <a:cubicBezTo>
                      <a:pt x="7051" y="6827"/>
                      <a:pt x="3507" y="3395"/>
                      <a:pt x="0" y="0"/>
                    </a:cubicBezTo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37" name="Google Shape;3737;p41"/>
              <p:cNvSpPr/>
              <p:nvPr/>
            </p:nvSpPr>
            <p:spPr>
              <a:xfrm>
                <a:off x="7309366" y="534155"/>
                <a:ext cx="47765" cy="84980"/>
              </a:xfrm>
              <a:custGeom>
                <a:rect b="b" l="l" r="r" t="t"/>
                <a:pathLst>
                  <a:path extrusionOk="0" h="84980" w="47765">
                    <a:moveTo>
                      <a:pt x="3110" y="11742"/>
                    </a:moveTo>
                    <a:cubicBezTo>
                      <a:pt x="2700" y="24426"/>
                      <a:pt x="1506" y="37335"/>
                      <a:pt x="2588" y="50019"/>
                    </a:cubicBezTo>
                    <a:cubicBezTo>
                      <a:pt x="3558" y="61211"/>
                      <a:pt x="6841" y="73299"/>
                      <a:pt x="15832" y="80797"/>
                    </a:cubicBezTo>
                    <a:cubicBezTo>
                      <a:pt x="26091" y="89341"/>
                      <a:pt x="40156" y="83931"/>
                      <a:pt x="45193" y="72403"/>
                    </a:cubicBezTo>
                    <a:cubicBezTo>
                      <a:pt x="50416" y="60502"/>
                      <a:pt x="47058" y="46587"/>
                      <a:pt x="40753" y="35805"/>
                    </a:cubicBezTo>
                    <a:cubicBezTo>
                      <a:pt x="32956" y="22524"/>
                      <a:pt x="20533" y="12189"/>
                      <a:pt x="9602" y="1594"/>
                    </a:cubicBezTo>
                    <a:cubicBezTo>
                      <a:pt x="4416" y="-3405"/>
                      <a:pt x="-3493" y="4504"/>
                      <a:pt x="1692" y="9503"/>
                    </a:cubicBezTo>
                    <a:cubicBezTo>
                      <a:pt x="11653" y="19129"/>
                      <a:pt x="23107" y="28455"/>
                      <a:pt x="30456" y="40356"/>
                    </a:cubicBezTo>
                    <a:cubicBezTo>
                      <a:pt x="33888" y="45915"/>
                      <a:pt x="36463" y="52295"/>
                      <a:pt x="36575" y="58898"/>
                    </a:cubicBezTo>
                    <a:cubicBezTo>
                      <a:pt x="36686" y="64046"/>
                      <a:pt x="35418" y="70724"/>
                      <a:pt x="30270" y="73187"/>
                    </a:cubicBezTo>
                    <a:cubicBezTo>
                      <a:pt x="25196" y="75574"/>
                      <a:pt x="21353" y="71247"/>
                      <a:pt x="18891" y="67255"/>
                    </a:cubicBezTo>
                    <a:cubicBezTo>
                      <a:pt x="15907" y="62405"/>
                      <a:pt x="14489" y="56734"/>
                      <a:pt x="13892" y="51138"/>
                    </a:cubicBezTo>
                    <a:cubicBezTo>
                      <a:pt x="12511" y="38155"/>
                      <a:pt x="13854" y="24762"/>
                      <a:pt x="14302" y="11742"/>
                    </a:cubicBezTo>
                    <a:cubicBezTo>
                      <a:pt x="14526" y="4541"/>
                      <a:pt x="3334" y="4541"/>
                      <a:pt x="3110" y="11742"/>
                    </a:cubicBezTo>
                    <a:lnTo>
                      <a:pt x="3110" y="11742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3738" name="Google Shape;3738;p41"/>
          <p:cNvGrpSpPr/>
          <p:nvPr/>
        </p:nvGrpSpPr>
        <p:grpSpPr>
          <a:xfrm>
            <a:off x="1836255" y="2503047"/>
            <a:ext cx="1399004" cy="498807"/>
            <a:chOff x="6648226" y="1043673"/>
            <a:chExt cx="689301" cy="245766"/>
          </a:xfrm>
        </p:grpSpPr>
        <p:sp>
          <p:nvSpPr>
            <p:cNvPr id="3739" name="Google Shape;3739;p41"/>
            <p:cNvSpPr/>
            <p:nvPr/>
          </p:nvSpPr>
          <p:spPr>
            <a:xfrm>
              <a:off x="6687245" y="1082981"/>
              <a:ext cx="650281" cy="157601"/>
            </a:xfrm>
            <a:custGeom>
              <a:rect b="b" l="l" r="r" t="t"/>
              <a:pathLst>
                <a:path extrusionOk="0" h="157601" w="650281">
                  <a:moveTo>
                    <a:pt x="639856" y="2751"/>
                  </a:moveTo>
                  <a:cubicBezTo>
                    <a:pt x="599639" y="75724"/>
                    <a:pt x="523532" y="121164"/>
                    <a:pt x="443545" y="138102"/>
                  </a:cubicBezTo>
                  <a:cubicBezTo>
                    <a:pt x="393778" y="148622"/>
                    <a:pt x="342144" y="148324"/>
                    <a:pt x="291779" y="142802"/>
                  </a:cubicBezTo>
                  <a:cubicBezTo>
                    <a:pt x="239997" y="137132"/>
                    <a:pt x="188289" y="126425"/>
                    <a:pt x="137924" y="113143"/>
                  </a:cubicBezTo>
                  <a:cubicBezTo>
                    <a:pt x="88194" y="100048"/>
                    <a:pt x="37046" y="78037"/>
                    <a:pt x="10446" y="31291"/>
                  </a:cubicBezTo>
                  <a:cubicBezTo>
                    <a:pt x="6864" y="25024"/>
                    <a:pt x="-2798" y="30657"/>
                    <a:pt x="783" y="36925"/>
                  </a:cubicBezTo>
                  <a:cubicBezTo>
                    <a:pt x="24622" y="78746"/>
                    <a:pt x="67862" y="103182"/>
                    <a:pt x="112481" y="117396"/>
                  </a:cubicBezTo>
                  <a:cubicBezTo>
                    <a:pt x="137551" y="125417"/>
                    <a:pt x="163406" y="131051"/>
                    <a:pt x="189110" y="136609"/>
                  </a:cubicBezTo>
                  <a:cubicBezTo>
                    <a:pt x="216121" y="142467"/>
                    <a:pt x="243317" y="147615"/>
                    <a:pt x="270701" y="151346"/>
                  </a:cubicBezTo>
                  <a:cubicBezTo>
                    <a:pt x="323565" y="158546"/>
                    <a:pt x="377288" y="160523"/>
                    <a:pt x="430115" y="151943"/>
                  </a:cubicBezTo>
                  <a:cubicBezTo>
                    <a:pt x="472085" y="145115"/>
                    <a:pt x="513123" y="130790"/>
                    <a:pt x="549759" y="109077"/>
                  </a:cubicBezTo>
                  <a:cubicBezTo>
                    <a:pt x="590984" y="84678"/>
                    <a:pt x="626351" y="50467"/>
                    <a:pt x="649556" y="8347"/>
                  </a:cubicBezTo>
                  <a:cubicBezTo>
                    <a:pt x="652988" y="2117"/>
                    <a:pt x="643326" y="-3554"/>
                    <a:pt x="639856" y="2751"/>
                  </a:cubicBezTo>
                  <a:lnTo>
                    <a:pt x="639856" y="2751"/>
                  </a:lnTo>
                  <a:close/>
                </a:path>
              </a:pathLst>
            </a:custGeom>
            <a:solidFill>
              <a:srgbClr val="3A393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740" name="Google Shape;3740;p41"/>
            <p:cNvGrpSpPr/>
            <p:nvPr/>
          </p:nvGrpSpPr>
          <p:grpSpPr>
            <a:xfrm>
              <a:off x="7294154" y="1116032"/>
              <a:ext cx="36062" cy="83610"/>
              <a:chOff x="7294154" y="1116032"/>
              <a:chExt cx="36062" cy="83610"/>
            </a:xfrm>
          </p:grpSpPr>
          <p:sp>
            <p:nvSpPr>
              <p:cNvPr id="3741" name="Google Shape;3741;p41"/>
              <p:cNvSpPr/>
              <p:nvPr/>
            </p:nvSpPr>
            <p:spPr>
              <a:xfrm>
                <a:off x="7299704" y="1121473"/>
                <a:ext cx="24985" cy="72697"/>
              </a:xfrm>
              <a:custGeom>
                <a:rect b="b" l="l" r="r" t="t"/>
                <a:pathLst>
                  <a:path extrusionOk="0" h="72697" w="24985">
                    <a:moveTo>
                      <a:pt x="12548" y="0"/>
                    </a:moveTo>
                    <a:cubicBezTo>
                      <a:pt x="15495" y="10894"/>
                      <a:pt x="18480" y="21750"/>
                      <a:pt x="21427" y="32644"/>
                    </a:cubicBezTo>
                    <a:cubicBezTo>
                      <a:pt x="23553" y="40441"/>
                      <a:pt x="25717" y="48537"/>
                      <a:pt x="24747" y="56595"/>
                    </a:cubicBezTo>
                    <a:cubicBezTo>
                      <a:pt x="24150" y="61520"/>
                      <a:pt x="22285" y="66444"/>
                      <a:pt x="18629" y="69615"/>
                    </a:cubicBezTo>
                    <a:cubicBezTo>
                      <a:pt x="14973" y="72786"/>
                      <a:pt x="9452" y="73831"/>
                      <a:pt x="5422" y="71220"/>
                    </a:cubicBezTo>
                    <a:cubicBezTo>
                      <a:pt x="1878" y="68944"/>
                      <a:pt x="162" y="64430"/>
                      <a:pt x="13" y="60102"/>
                    </a:cubicBezTo>
                    <a:cubicBezTo>
                      <a:pt x="-137" y="55774"/>
                      <a:pt x="1057" y="51559"/>
                      <a:pt x="2251" y="47418"/>
                    </a:cubicBezTo>
                    <a:cubicBezTo>
                      <a:pt x="6690" y="32084"/>
                      <a:pt x="11130" y="16751"/>
                      <a:pt x="15533" y="1418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42" name="Google Shape;3742;p41"/>
              <p:cNvSpPr/>
              <p:nvPr/>
            </p:nvSpPr>
            <p:spPr>
              <a:xfrm>
                <a:off x="7294154" y="1116032"/>
                <a:ext cx="36062" cy="83610"/>
              </a:xfrm>
              <a:custGeom>
                <a:rect b="b" l="l" r="r" t="t"/>
                <a:pathLst>
                  <a:path extrusionOk="0" h="83610" w="36062">
                    <a:moveTo>
                      <a:pt x="12689" y="6933"/>
                    </a:moveTo>
                    <a:cubicBezTo>
                      <a:pt x="16121" y="19543"/>
                      <a:pt x="19814" y="32115"/>
                      <a:pt x="22985" y="44837"/>
                    </a:cubicBezTo>
                    <a:cubicBezTo>
                      <a:pt x="24440" y="50657"/>
                      <a:pt x="25709" y="56850"/>
                      <a:pt x="24552" y="62819"/>
                    </a:cubicBezTo>
                    <a:cubicBezTo>
                      <a:pt x="23769" y="66886"/>
                      <a:pt x="21493" y="72146"/>
                      <a:pt x="16755" y="72556"/>
                    </a:cubicBezTo>
                    <a:cubicBezTo>
                      <a:pt x="12316" y="72929"/>
                      <a:pt x="11085" y="67781"/>
                      <a:pt x="11159" y="64311"/>
                    </a:cubicBezTo>
                    <a:cubicBezTo>
                      <a:pt x="11308" y="58268"/>
                      <a:pt x="13883" y="52075"/>
                      <a:pt x="15561" y="46292"/>
                    </a:cubicBezTo>
                    <a:cubicBezTo>
                      <a:pt x="19218" y="33682"/>
                      <a:pt x="22874" y="21035"/>
                      <a:pt x="26493" y="8425"/>
                    </a:cubicBezTo>
                    <a:cubicBezTo>
                      <a:pt x="28507" y="1486"/>
                      <a:pt x="17688" y="-1461"/>
                      <a:pt x="15711" y="5441"/>
                    </a:cubicBezTo>
                    <a:cubicBezTo>
                      <a:pt x="12129" y="17827"/>
                      <a:pt x="8548" y="30250"/>
                      <a:pt x="4966" y="42636"/>
                    </a:cubicBezTo>
                    <a:cubicBezTo>
                      <a:pt x="1945" y="53082"/>
                      <a:pt x="-3130" y="65207"/>
                      <a:pt x="2616" y="75615"/>
                    </a:cubicBezTo>
                    <a:cubicBezTo>
                      <a:pt x="8100" y="85502"/>
                      <a:pt x="21381" y="86024"/>
                      <a:pt x="28955" y="78264"/>
                    </a:cubicBezTo>
                    <a:cubicBezTo>
                      <a:pt x="37274" y="69758"/>
                      <a:pt x="36939" y="56663"/>
                      <a:pt x="34700" y="45844"/>
                    </a:cubicBezTo>
                    <a:cubicBezTo>
                      <a:pt x="31753" y="31742"/>
                      <a:pt x="27276" y="17864"/>
                      <a:pt x="23508" y="3986"/>
                    </a:cubicBezTo>
                    <a:cubicBezTo>
                      <a:pt x="21605" y="-2991"/>
                      <a:pt x="10786" y="-44"/>
                      <a:pt x="12689" y="6933"/>
                    </a:cubicBezTo>
                    <a:lnTo>
                      <a:pt x="12689" y="6933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743" name="Google Shape;3743;p41"/>
            <p:cNvGrpSpPr/>
            <p:nvPr/>
          </p:nvGrpSpPr>
          <p:grpSpPr>
            <a:xfrm>
              <a:off x="7235253" y="1114622"/>
              <a:ext cx="80669" cy="45269"/>
              <a:chOff x="7235253" y="1114622"/>
              <a:chExt cx="80669" cy="45269"/>
            </a:xfrm>
          </p:grpSpPr>
          <p:sp>
            <p:nvSpPr>
              <p:cNvPr id="3744" name="Google Shape;3744;p41"/>
              <p:cNvSpPr/>
              <p:nvPr/>
            </p:nvSpPr>
            <p:spPr>
              <a:xfrm>
                <a:off x="7240816" y="1119927"/>
                <a:ext cx="69757" cy="34420"/>
              </a:xfrm>
              <a:custGeom>
                <a:rect b="b" l="l" r="r" t="t"/>
                <a:pathLst>
                  <a:path extrusionOk="0" h="34420" w="69757">
                    <a:moveTo>
                      <a:pt x="64572" y="8373"/>
                    </a:moveTo>
                    <a:cubicBezTo>
                      <a:pt x="54536" y="18558"/>
                      <a:pt x="42485" y="26579"/>
                      <a:pt x="29391" y="31802"/>
                    </a:cubicBezTo>
                    <a:cubicBezTo>
                      <a:pt x="26294" y="33033"/>
                      <a:pt x="23086" y="34115"/>
                      <a:pt x="19766" y="34376"/>
                    </a:cubicBezTo>
                    <a:cubicBezTo>
                      <a:pt x="12005" y="34936"/>
                      <a:pt x="3985" y="30160"/>
                      <a:pt x="1075" y="22624"/>
                    </a:cubicBezTo>
                    <a:cubicBezTo>
                      <a:pt x="-1798" y="15088"/>
                      <a:pt x="1261" y="5388"/>
                      <a:pt x="8200" y="1770"/>
                    </a:cubicBezTo>
                    <a:cubicBezTo>
                      <a:pt x="16408" y="-2521"/>
                      <a:pt x="26070" y="1956"/>
                      <a:pt x="34763" y="5015"/>
                    </a:cubicBezTo>
                    <a:cubicBezTo>
                      <a:pt x="45992" y="8970"/>
                      <a:pt x="57931" y="10574"/>
                      <a:pt x="69757" y="9679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45" name="Google Shape;3745;p41"/>
              <p:cNvSpPr/>
              <p:nvPr/>
            </p:nvSpPr>
            <p:spPr>
              <a:xfrm>
                <a:off x="7235253" y="1114622"/>
                <a:ext cx="80669" cy="45269"/>
              </a:xfrm>
              <a:custGeom>
                <a:rect b="b" l="l" r="r" t="t"/>
                <a:pathLst>
                  <a:path extrusionOk="0" h="45269" w="80669">
                    <a:moveTo>
                      <a:pt x="66180" y="9723"/>
                    </a:moveTo>
                    <a:cubicBezTo>
                      <a:pt x="59166" y="16774"/>
                      <a:pt x="51257" y="22743"/>
                      <a:pt x="42490" y="27444"/>
                    </a:cubicBezTo>
                    <a:cubicBezTo>
                      <a:pt x="35252" y="31324"/>
                      <a:pt x="25403" y="36920"/>
                      <a:pt x="17382" y="32219"/>
                    </a:cubicBezTo>
                    <a:cubicBezTo>
                      <a:pt x="11226" y="28600"/>
                      <a:pt x="9063" y="20356"/>
                      <a:pt x="13502" y="14498"/>
                    </a:cubicBezTo>
                    <a:cubicBezTo>
                      <a:pt x="19285" y="6850"/>
                      <a:pt x="31372" y="13081"/>
                      <a:pt x="38274" y="15543"/>
                    </a:cubicBezTo>
                    <a:cubicBezTo>
                      <a:pt x="50101" y="19759"/>
                      <a:pt x="62785" y="21475"/>
                      <a:pt x="75283" y="20617"/>
                    </a:cubicBezTo>
                    <a:cubicBezTo>
                      <a:pt x="82446" y="20132"/>
                      <a:pt x="82483" y="8940"/>
                      <a:pt x="75283" y="9425"/>
                    </a:cubicBezTo>
                    <a:cubicBezTo>
                      <a:pt x="61516" y="10357"/>
                      <a:pt x="49131" y="7522"/>
                      <a:pt x="36259" y="2933"/>
                    </a:cubicBezTo>
                    <a:cubicBezTo>
                      <a:pt x="24844" y="-1133"/>
                      <a:pt x="11525" y="-2439"/>
                      <a:pt x="3840" y="8865"/>
                    </a:cubicBezTo>
                    <a:cubicBezTo>
                      <a:pt x="-2316" y="17893"/>
                      <a:pt x="-898" y="30578"/>
                      <a:pt x="6861" y="38188"/>
                    </a:cubicBezTo>
                    <a:cubicBezTo>
                      <a:pt x="10853" y="42106"/>
                      <a:pt x="16077" y="44531"/>
                      <a:pt x="21598" y="45128"/>
                    </a:cubicBezTo>
                    <a:cubicBezTo>
                      <a:pt x="28015" y="45874"/>
                      <a:pt x="34096" y="43561"/>
                      <a:pt x="39879" y="41061"/>
                    </a:cubicBezTo>
                    <a:cubicBezTo>
                      <a:pt x="52675" y="35577"/>
                      <a:pt x="64277" y="27481"/>
                      <a:pt x="74089" y="17632"/>
                    </a:cubicBezTo>
                    <a:cubicBezTo>
                      <a:pt x="79200" y="12521"/>
                      <a:pt x="71291" y="4612"/>
                      <a:pt x="66180" y="9723"/>
                    </a:cubicBezTo>
                    <a:lnTo>
                      <a:pt x="66180" y="9723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746" name="Google Shape;3746;p41"/>
            <p:cNvGrpSpPr/>
            <p:nvPr/>
          </p:nvGrpSpPr>
          <p:grpSpPr>
            <a:xfrm>
              <a:off x="7207138" y="1176557"/>
              <a:ext cx="42133" cy="74458"/>
              <a:chOff x="7207138" y="1176557"/>
              <a:chExt cx="42133" cy="74458"/>
            </a:xfrm>
          </p:grpSpPr>
          <p:sp>
            <p:nvSpPr>
              <p:cNvPr id="3747" name="Google Shape;3747;p41"/>
              <p:cNvSpPr/>
              <p:nvPr/>
            </p:nvSpPr>
            <p:spPr>
              <a:xfrm>
                <a:off x="7212686" y="1182134"/>
                <a:ext cx="30995" cy="63286"/>
              </a:xfrm>
              <a:custGeom>
                <a:rect b="b" l="l" r="r" t="t"/>
                <a:pathLst>
                  <a:path extrusionOk="0" h="63286" w="30995">
                    <a:moveTo>
                      <a:pt x="30996" y="5521"/>
                    </a:moveTo>
                    <a:cubicBezTo>
                      <a:pt x="29988" y="4626"/>
                      <a:pt x="28720" y="6230"/>
                      <a:pt x="28347" y="7573"/>
                    </a:cubicBezTo>
                    <a:cubicBezTo>
                      <a:pt x="26519" y="14550"/>
                      <a:pt x="26817" y="21937"/>
                      <a:pt x="26892" y="29174"/>
                    </a:cubicBezTo>
                    <a:cubicBezTo>
                      <a:pt x="26967" y="36412"/>
                      <a:pt x="26780" y="43911"/>
                      <a:pt x="24057" y="50551"/>
                    </a:cubicBezTo>
                    <a:cubicBezTo>
                      <a:pt x="21333" y="57192"/>
                      <a:pt x="15476" y="62937"/>
                      <a:pt x="8537" y="63273"/>
                    </a:cubicBezTo>
                    <a:cubicBezTo>
                      <a:pt x="6933" y="63348"/>
                      <a:pt x="5254" y="63124"/>
                      <a:pt x="3836" y="62303"/>
                    </a:cubicBezTo>
                    <a:cubicBezTo>
                      <a:pt x="-342" y="59878"/>
                      <a:pt x="-566" y="53685"/>
                      <a:pt x="628" y="48835"/>
                    </a:cubicBezTo>
                    <a:cubicBezTo>
                      <a:pt x="5067" y="30592"/>
                      <a:pt x="20624" y="17534"/>
                      <a:pt x="27190" y="0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48" name="Google Shape;3748;p41"/>
              <p:cNvSpPr/>
              <p:nvPr/>
            </p:nvSpPr>
            <p:spPr>
              <a:xfrm>
                <a:off x="7207138" y="1176557"/>
                <a:ext cx="42133" cy="74458"/>
              </a:xfrm>
              <a:custGeom>
                <a:rect b="b" l="l" r="r" t="t"/>
                <a:pathLst>
                  <a:path extrusionOk="0" h="74458" w="42133">
                    <a:moveTo>
                      <a:pt x="38036" y="5726"/>
                    </a:moveTo>
                    <a:cubicBezTo>
                      <a:pt x="32178" y="3339"/>
                      <a:pt x="28783" y="9793"/>
                      <a:pt x="27888" y="14456"/>
                    </a:cubicBezTo>
                    <a:cubicBezTo>
                      <a:pt x="26881" y="19828"/>
                      <a:pt x="26731" y="25313"/>
                      <a:pt x="26806" y="30759"/>
                    </a:cubicBezTo>
                    <a:cubicBezTo>
                      <a:pt x="26918" y="39825"/>
                      <a:pt x="27888" y="50868"/>
                      <a:pt x="21919" y="58441"/>
                    </a:cubicBezTo>
                    <a:cubicBezTo>
                      <a:pt x="20053" y="60792"/>
                      <a:pt x="16472" y="63888"/>
                      <a:pt x="13151" y="63291"/>
                    </a:cubicBezTo>
                    <a:cubicBezTo>
                      <a:pt x="10503" y="62806"/>
                      <a:pt x="11025" y="58777"/>
                      <a:pt x="11398" y="56763"/>
                    </a:cubicBezTo>
                    <a:cubicBezTo>
                      <a:pt x="12965" y="48331"/>
                      <a:pt x="17964" y="40795"/>
                      <a:pt x="22665" y="33819"/>
                    </a:cubicBezTo>
                    <a:cubicBezTo>
                      <a:pt x="28485" y="25201"/>
                      <a:pt x="34380" y="16844"/>
                      <a:pt x="38148" y="7107"/>
                    </a:cubicBezTo>
                    <a:cubicBezTo>
                      <a:pt x="39229" y="4271"/>
                      <a:pt x="36954" y="951"/>
                      <a:pt x="34230" y="205"/>
                    </a:cubicBezTo>
                    <a:cubicBezTo>
                      <a:pt x="31059" y="-653"/>
                      <a:pt x="28447" y="1287"/>
                      <a:pt x="27328" y="4122"/>
                    </a:cubicBezTo>
                    <a:cubicBezTo>
                      <a:pt x="20389" y="22179"/>
                      <a:pt x="3228" y="35684"/>
                      <a:pt x="318" y="55494"/>
                    </a:cubicBezTo>
                    <a:cubicBezTo>
                      <a:pt x="-391" y="60195"/>
                      <a:pt x="-55" y="65269"/>
                      <a:pt x="2780" y="69260"/>
                    </a:cubicBezTo>
                    <a:cubicBezTo>
                      <a:pt x="6138" y="73961"/>
                      <a:pt x="11921" y="75192"/>
                      <a:pt x="17367" y="74073"/>
                    </a:cubicBezTo>
                    <a:cubicBezTo>
                      <a:pt x="27739" y="71947"/>
                      <a:pt x="34491" y="61986"/>
                      <a:pt x="36655" y="52248"/>
                    </a:cubicBezTo>
                    <a:cubicBezTo>
                      <a:pt x="38110" y="45757"/>
                      <a:pt x="38073" y="39116"/>
                      <a:pt x="37998" y="32513"/>
                    </a:cubicBezTo>
                    <a:cubicBezTo>
                      <a:pt x="37961" y="29454"/>
                      <a:pt x="37924" y="26394"/>
                      <a:pt x="38036" y="23335"/>
                    </a:cubicBezTo>
                    <a:cubicBezTo>
                      <a:pt x="38110" y="21694"/>
                      <a:pt x="38222" y="20015"/>
                      <a:pt x="38483" y="18411"/>
                    </a:cubicBezTo>
                    <a:cubicBezTo>
                      <a:pt x="38558" y="17926"/>
                      <a:pt x="38669" y="17403"/>
                      <a:pt x="38744" y="16918"/>
                    </a:cubicBezTo>
                    <a:cubicBezTo>
                      <a:pt x="38856" y="16359"/>
                      <a:pt x="38968" y="15799"/>
                      <a:pt x="39117" y="15240"/>
                    </a:cubicBezTo>
                    <a:cubicBezTo>
                      <a:pt x="39267" y="14568"/>
                      <a:pt x="39304" y="14493"/>
                      <a:pt x="39192" y="15053"/>
                    </a:cubicBezTo>
                    <a:cubicBezTo>
                      <a:pt x="38371" y="15538"/>
                      <a:pt x="37551" y="16023"/>
                      <a:pt x="36730" y="16508"/>
                    </a:cubicBezTo>
                    <a:cubicBezTo>
                      <a:pt x="36954" y="16433"/>
                      <a:pt x="37140" y="16359"/>
                      <a:pt x="37364" y="16284"/>
                    </a:cubicBezTo>
                    <a:cubicBezTo>
                      <a:pt x="36356" y="16284"/>
                      <a:pt x="35386" y="16284"/>
                      <a:pt x="34380" y="16284"/>
                    </a:cubicBezTo>
                    <a:cubicBezTo>
                      <a:pt x="34603" y="16359"/>
                      <a:pt x="34790" y="16471"/>
                      <a:pt x="35013" y="16545"/>
                    </a:cubicBezTo>
                    <a:cubicBezTo>
                      <a:pt x="37812" y="17665"/>
                      <a:pt x="41169" y="15314"/>
                      <a:pt x="41915" y="12628"/>
                    </a:cubicBezTo>
                    <a:cubicBezTo>
                      <a:pt x="42811" y="9420"/>
                      <a:pt x="40834" y="6845"/>
                      <a:pt x="38036" y="5726"/>
                    </a:cubicBezTo>
                    <a:lnTo>
                      <a:pt x="38036" y="5726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749" name="Google Shape;3749;p41"/>
            <p:cNvGrpSpPr/>
            <p:nvPr/>
          </p:nvGrpSpPr>
          <p:grpSpPr>
            <a:xfrm>
              <a:off x="7140923" y="1167033"/>
              <a:ext cx="67615" cy="44977"/>
              <a:chOff x="7140923" y="1167033"/>
              <a:chExt cx="67615" cy="44977"/>
            </a:xfrm>
          </p:grpSpPr>
          <p:sp>
            <p:nvSpPr>
              <p:cNvPr id="3750" name="Google Shape;3750;p41"/>
              <p:cNvSpPr/>
              <p:nvPr/>
            </p:nvSpPr>
            <p:spPr>
              <a:xfrm>
                <a:off x="7146419" y="1172724"/>
                <a:ext cx="56635" cy="33712"/>
              </a:xfrm>
              <a:custGeom>
                <a:rect b="b" l="l" r="r" t="t"/>
                <a:pathLst>
                  <a:path extrusionOk="0" h="33712" w="56635">
                    <a:moveTo>
                      <a:pt x="51934" y="31496"/>
                    </a:moveTo>
                    <a:cubicBezTo>
                      <a:pt x="36937" y="36271"/>
                      <a:pt x="19850" y="33212"/>
                      <a:pt x="7240" y="23475"/>
                    </a:cubicBezTo>
                    <a:cubicBezTo>
                      <a:pt x="3883" y="20901"/>
                      <a:pt x="637" y="17506"/>
                      <a:pt x="77" y="13178"/>
                    </a:cubicBezTo>
                    <a:cubicBezTo>
                      <a:pt x="-706" y="7022"/>
                      <a:pt x="4592" y="1426"/>
                      <a:pt x="10411" y="307"/>
                    </a:cubicBezTo>
                    <a:cubicBezTo>
                      <a:pt x="16232" y="-849"/>
                      <a:pt x="22201" y="1426"/>
                      <a:pt x="27424" y="4374"/>
                    </a:cubicBezTo>
                    <a:cubicBezTo>
                      <a:pt x="33094" y="7582"/>
                      <a:pt x="38317" y="11686"/>
                      <a:pt x="42906" y="16461"/>
                    </a:cubicBezTo>
                    <a:cubicBezTo>
                      <a:pt x="47308" y="21050"/>
                      <a:pt x="51188" y="26422"/>
                      <a:pt x="56635" y="29556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51" name="Google Shape;3751;p41"/>
              <p:cNvSpPr/>
              <p:nvPr/>
            </p:nvSpPr>
            <p:spPr>
              <a:xfrm>
                <a:off x="7140923" y="1167033"/>
                <a:ext cx="67615" cy="44977"/>
              </a:xfrm>
              <a:custGeom>
                <a:rect b="b" l="l" r="r" t="t"/>
                <a:pathLst>
                  <a:path extrusionOk="0" h="44977" w="67615">
                    <a:moveTo>
                      <a:pt x="55938" y="31815"/>
                    </a:moveTo>
                    <a:cubicBezTo>
                      <a:pt x="42097" y="36068"/>
                      <a:pt x="25160" y="33456"/>
                      <a:pt x="14378" y="23271"/>
                    </a:cubicBezTo>
                    <a:cubicBezTo>
                      <a:pt x="12438" y="21443"/>
                      <a:pt x="10312" y="18944"/>
                      <a:pt x="11356" y="16108"/>
                    </a:cubicBezTo>
                    <a:cubicBezTo>
                      <a:pt x="12289" y="13609"/>
                      <a:pt x="14789" y="11818"/>
                      <a:pt x="17363" y="11370"/>
                    </a:cubicBezTo>
                    <a:cubicBezTo>
                      <a:pt x="24787" y="10139"/>
                      <a:pt x="33218" y="16220"/>
                      <a:pt x="38628" y="20660"/>
                    </a:cubicBezTo>
                    <a:cubicBezTo>
                      <a:pt x="45903" y="26704"/>
                      <a:pt x="51089" y="35060"/>
                      <a:pt x="59296" y="40022"/>
                    </a:cubicBezTo>
                    <a:cubicBezTo>
                      <a:pt x="65489" y="43753"/>
                      <a:pt x="71123" y="34053"/>
                      <a:pt x="64929" y="30360"/>
                    </a:cubicBezTo>
                    <a:cubicBezTo>
                      <a:pt x="60900" y="27935"/>
                      <a:pt x="57878" y="24316"/>
                      <a:pt x="54782" y="20846"/>
                    </a:cubicBezTo>
                    <a:cubicBezTo>
                      <a:pt x="51201" y="16854"/>
                      <a:pt x="47358" y="13273"/>
                      <a:pt x="43067" y="10065"/>
                    </a:cubicBezTo>
                    <a:cubicBezTo>
                      <a:pt x="34823" y="3871"/>
                      <a:pt x="23108" y="-2657"/>
                      <a:pt x="12513" y="1111"/>
                    </a:cubicBezTo>
                    <a:cubicBezTo>
                      <a:pt x="2552" y="4655"/>
                      <a:pt x="-3156" y="15511"/>
                      <a:pt x="1843" y="25323"/>
                    </a:cubicBezTo>
                    <a:cubicBezTo>
                      <a:pt x="6208" y="33904"/>
                      <a:pt x="17027" y="39388"/>
                      <a:pt x="25757" y="42261"/>
                    </a:cubicBezTo>
                    <a:cubicBezTo>
                      <a:pt x="36389" y="45768"/>
                      <a:pt x="48141" y="45879"/>
                      <a:pt x="58848" y="42596"/>
                    </a:cubicBezTo>
                    <a:cubicBezTo>
                      <a:pt x="65750" y="40470"/>
                      <a:pt x="62840" y="29688"/>
                      <a:pt x="55938" y="31815"/>
                    </a:cubicBezTo>
                    <a:lnTo>
                      <a:pt x="55938" y="31815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752" name="Google Shape;3752;p41"/>
            <p:cNvGrpSpPr/>
            <p:nvPr/>
          </p:nvGrpSpPr>
          <p:grpSpPr>
            <a:xfrm>
              <a:off x="7100051" y="1217033"/>
              <a:ext cx="52497" cy="68346"/>
              <a:chOff x="7100051" y="1217033"/>
              <a:chExt cx="52497" cy="68346"/>
            </a:xfrm>
          </p:grpSpPr>
          <p:sp>
            <p:nvSpPr>
              <p:cNvPr id="3753" name="Google Shape;3753;p41"/>
              <p:cNvSpPr/>
              <p:nvPr/>
            </p:nvSpPr>
            <p:spPr>
              <a:xfrm>
                <a:off x="7105578" y="1222725"/>
                <a:ext cx="41366" cy="57143"/>
              </a:xfrm>
              <a:custGeom>
                <a:rect b="b" l="l" r="r" t="t"/>
                <a:pathLst>
                  <a:path extrusionOk="0" h="57143" w="41366">
                    <a:moveTo>
                      <a:pt x="41366" y="4663"/>
                    </a:moveTo>
                    <a:cubicBezTo>
                      <a:pt x="39352" y="11938"/>
                      <a:pt x="37337" y="19176"/>
                      <a:pt x="35322" y="26451"/>
                    </a:cubicBezTo>
                    <a:cubicBezTo>
                      <a:pt x="32524" y="36524"/>
                      <a:pt x="29241" y="47306"/>
                      <a:pt x="21146" y="53461"/>
                    </a:cubicBezTo>
                    <a:cubicBezTo>
                      <a:pt x="17825" y="55998"/>
                      <a:pt x="13647" y="57565"/>
                      <a:pt x="9543" y="57043"/>
                    </a:cubicBezTo>
                    <a:cubicBezTo>
                      <a:pt x="5439" y="56520"/>
                      <a:pt x="1522" y="53573"/>
                      <a:pt x="365" y="49432"/>
                    </a:cubicBezTo>
                    <a:cubicBezTo>
                      <a:pt x="-1052" y="44284"/>
                      <a:pt x="1895" y="39023"/>
                      <a:pt x="5066" y="34845"/>
                    </a:cubicBezTo>
                    <a:cubicBezTo>
                      <a:pt x="10513" y="27607"/>
                      <a:pt x="16967" y="21265"/>
                      <a:pt x="24205" y="16042"/>
                    </a:cubicBezTo>
                    <a:cubicBezTo>
                      <a:pt x="30361" y="11603"/>
                      <a:pt x="37561" y="7387"/>
                      <a:pt x="40023" y="0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54" name="Google Shape;3754;p41"/>
              <p:cNvSpPr/>
              <p:nvPr/>
            </p:nvSpPr>
            <p:spPr>
              <a:xfrm>
                <a:off x="7100051" y="1217033"/>
                <a:ext cx="52497" cy="68346"/>
              </a:xfrm>
              <a:custGeom>
                <a:rect b="b" l="l" r="r" t="t"/>
                <a:pathLst>
                  <a:path extrusionOk="0" h="68346" w="52497">
                    <a:moveTo>
                      <a:pt x="41483" y="8863"/>
                    </a:moveTo>
                    <a:cubicBezTo>
                      <a:pt x="38835" y="18376"/>
                      <a:pt x="36447" y="28001"/>
                      <a:pt x="33462" y="37403"/>
                    </a:cubicBezTo>
                    <a:cubicBezTo>
                      <a:pt x="31224" y="44379"/>
                      <a:pt x="27978" y="52661"/>
                      <a:pt x="21002" y="56131"/>
                    </a:cubicBezTo>
                    <a:cubicBezTo>
                      <a:pt x="18278" y="57474"/>
                      <a:pt x="14771" y="57884"/>
                      <a:pt x="12458" y="55534"/>
                    </a:cubicBezTo>
                    <a:cubicBezTo>
                      <a:pt x="9996" y="53034"/>
                      <a:pt x="11526" y="49490"/>
                      <a:pt x="13055" y="46879"/>
                    </a:cubicBezTo>
                    <a:cubicBezTo>
                      <a:pt x="17532" y="39231"/>
                      <a:pt x="24695" y="32366"/>
                      <a:pt x="31746" y="27106"/>
                    </a:cubicBezTo>
                    <a:cubicBezTo>
                      <a:pt x="39431" y="21398"/>
                      <a:pt x="47490" y="16585"/>
                      <a:pt x="50960" y="7109"/>
                    </a:cubicBezTo>
                    <a:cubicBezTo>
                      <a:pt x="52004" y="4274"/>
                      <a:pt x="49803" y="991"/>
                      <a:pt x="47042" y="207"/>
                    </a:cubicBezTo>
                    <a:cubicBezTo>
                      <a:pt x="43908" y="-651"/>
                      <a:pt x="41185" y="1252"/>
                      <a:pt x="40140" y="4125"/>
                    </a:cubicBezTo>
                    <a:cubicBezTo>
                      <a:pt x="38797" y="7743"/>
                      <a:pt x="35626" y="10504"/>
                      <a:pt x="32604" y="12743"/>
                    </a:cubicBezTo>
                    <a:cubicBezTo>
                      <a:pt x="28463" y="15839"/>
                      <a:pt x="24210" y="18637"/>
                      <a:pt x="20256" y="21995"/>
                    </a:cubicBezTo>
                    <a:cubicBezTo>
                      <a:pt x="16077" y="25539"/>
                      <a:pt x="12235" y="29493"/>
                      <a:pt x="8765" y="33747"/>
                    </a:cubicBezTo>
                    <a:cubicBezTo>
                      <a:pt x="5296" y="38037"/>
                      <a:pt x="1714" y="42663"/>
                      <a:pt x="445" y="48147"/>
                    </a:cubicBezTo>
                    <a:cubicBezTo>
                      <a:pt x="-2203" y="59600"/>
                      <a:pt x="7347" y="69599"/>
                      <a:pt x="18838" y="68218"/>
                    </a:cubicBezTo>
                    <a:cubicBezTo>
                      <a:pt x="29694" y="66913"/>
                      <a:pt x="37193" y="57772"/>
                      <a:pt x="41259" y="48296"/>
                    </a:cubicBezTo>
                    <a:cubicBezTo>
                      <a:pt x="46259" y="36694"/>
                      <a:pt x="48907" y="23935"/>
                      <a:pt x="52265" y="11810"/>
                    </a:cubicBezTo>
                    <a:cubicBezTo>
                      <a:pt x="54205" y="4871"/>
                      <a:pt x="43423" y="1923"/>
                      <a:pt x="41483" y="8863"/>
                    </a:cubicBezTo>
                    <a:lnTo>
                      <a:pt x="41483" y="8863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755" name="Google Shape;3755;p41"/>
            <p:cNvGrpSpPr/>
            <p:nvPr/>
          </p:nvGrpSpPr>
          <p:grpSpPr>
            <a:xfrm>
              <a:off x="7067516" y="1167778"/>
              <a:ext cx="40073" cy="68856"/>
              <a:chOff x="7067516" y="1167778"/>
              <a:chExt cx="40073" cy="68856"/>
            </a:xfrm>
          </p:grpSpPr>
          <p:sp>
            <p:nvSpPr>
              <p:cNvPr id="3756" name="Google Shape;3756;p41"/>
              <p:cNvSpPr/>
              <p:nvPr/>
            </p:nvSpPr>
            <p:spPr>
              <a:xfrm>
                <a:off x="7073106" y="1173459"/>
                <a:ext cx="28954" cy="57548"/>
              </a:xfrm>
              <a:custGeom>
                <a:rect b="b" l="l" r="r" t="t"/>
                <a:pathLst>
                  <a:path extrusionOk="0" h="57548" w="28954">
                    <a:moveTo>
                      <a:pt x="28174" y="50236"/>
                    </a:moveTo>
                    <a:cubicBezTo>
                      <a:pt x="27652" y="50422"/>
                      <a:pt x="28548" y="51243"/>
                      <a:pt x="28846" y="50721"/>
                    </a:cubicBezTo>
                    <a:cubicBezTo>
                      <a:pt x="29144" y="50236"/>
                      <a:pt x="28771" y="49602"/>
                      <a:pt x="28398" y="49154"/>
                    </a:cubicBezTo>
                    <a:cubicBezTo>
                      <a:pt x="24742" y="44677"/>
                      <a:pt x="22877" y="38633"/>
                      <a:pt x="23324" y="32776"/>
                    </a:cubicBezTo>
                    <a:cubicBezTo>
                      <a:pt x="23697" y="27814"/>
                      <a:pt x="25675" y="23114"/>
                      <a:pt x="26719" y="18264"/>
                    </a:cubicBezTo>
                    <a:cubicBezTo>
                      <a:pt x="27764" y="13414"/>
                      <a:pt x="27764" y="7818"/>
                      <a:pt x="24705" y="3938"/>
                    </a:cubicBezTo>
                    <a:cubicBezTo>
                      <a:pt x="21310" y="-315"/>
                      <a:pt x="14930" y="-1061"/>
                      <a:pt x="10192" y="1401"/>
                    </a:cubicBezTo>
                    <a:cubicBezTo>
                      <a:pt x="5454" y="3863"/>
                      <a:pt x="2320" y="8900"/>
                      <a:pt x="940" y="14234"/>
                    </a:cubicBezTo>
                    <a:cubicBezTo>
                      <a:pt x="-1672" y="24084"/>
                      <a:pt x="1276" y="35313"/>
                      <a:pt x="8327" y="42401"/>
                    </a:cubicBezTo>
                    <a:cubicBezTo>
                      <a:pt x="14184" y="48296"/>
                      <a:pt x="22392" y="51318"/>
                      <a:pt x="27950" y="57548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57" name="Google Shape;3757;p41"/>
              <p:cNvSpPr/>
              <p:nvPr/>
            </p:nvSpPr>
            <p:spPr>
              <a:xfrm>
                <a:off x="7067516" y="1167778"/>
                <a:ext cx="40073" cy="68856"/>
              </a:xfrm>
              <a:custGeom>
                <a:rect b="b" l="l" r="r" t="t"/>
                <a:pathLst>
                  <a:path extrusionOk="0" h="68856" w="40073">
                    <a:moveTo>
                      <a:pt x="28951" y="53081"/>
                    </a:moveTo>
                    <a:cubicBezTo>
                      <a:pt x="28914" y="53156"/>
                      <a:pt x="28839" y="53230"/>
                      <a:pt x="28802" y="53305"/>
                    </a:cubicBezTo>
                    <a:cubicBezTo>
                      <a:pt x="27757" y="54834"/>
                      <a:pt x="27757" y="57409"/>
                      <a:pt x="28802" y="58938"/>
                    </a:cubicBezTo>
                    <a:cubicBezTo>
                      <a:pt x="30816" y="61923"/>
                      <a:pt x="34062" y="62893"/>
                      <a:pt x="37308" y="61214"/>
                    </a:cubicBezTo>
                    <a:cubicBezTo>
                      <a:pt x="39061" y="60319"/>
                      <a:pt x="40031" y="58267"/>
                      <a:pt x="40068" y="56364"/>
                    </a:cubicBezTo>
                    <a:cubicBezTo>
                      <a:pt x="40180" y="53230"/>
                      <a:pt x="38240" y="51477"/>
                      <a:pt x="36785" y="48940"/>
                    </a:cubicBezTo>
                    <a:cubicBezTo>
                      <a:pt x="35591" y="46851"/>
                      <a:pt x="34808" y="44500"/>
                      <a:pt x="34547" y="42113"/>
                    </a:cubicBezTo>
                    <a:cubicBezTo>
                      <a:pt x="33950" y="36666"/>
                      <a:pt x="36263" y="31517"/>
                      <a:pt x="37494" y="26332"/>
                    </a:cubicBezTo>
                    <a:cubicBezTo>
                      <a:pt x="39882" y="16184"/>
                      <a:pt x="37793" y="3612"/>
                      <a:pt x="26153" y="590"/>
                    </a:cubicBezTo>
                    <a:cubicBezTo>
                      <a:pt x="15184" y="-2246"/>
                      <a:pt x="6044" y="5552"/>
                      <a:pt x="2202" y="15214"/>
                    </a:cubicBezTo>
                    <a:cubicBezTo>
                      <a:pt x="-1529" y="24578"/>
                      <a:pt x="-336" y="35659"/>
                      <a:pt x="4403" y="44463"/>
                    </a:cubicBezTo>
                    <a:cubicBezTo>
                      <a:pt x="7238" y="49686"/>
                      <a:pt x="11416" y="53678"/>
                      <a:pt x="16229" y="57110"/>
                    </a:cubicBezTo>
                    <a:cubicBezTo>
                      <a:pt x="20818" y="60356"/>
                      <a:pt x="25743" y="62967"/>
                      <a:pt x="29622" y="67109"/>
                    </a:cubicBezTo>
                    <a:cubicBezTo>
                      <a:pt x="34510" y="72406"/>
                      <a:pt x="42419" y="64460"/>
                      <a:pt x="37531" y="59199"/>
                    </a:cubicBezTo>
                    <a:cubicBezTo>
                      <a:pt x="31823" y="53044"/>
                      <a:pt x="23765" y="49985"/>
                      <a:pt x="17908" y="44053"/>
                    </a:cubicBezTo>
                    <a:cubicBezTo>
                      <a:pt x="12797" y="38904"/>
                      <a:pt x="10409" y="31070"/>
                      <a:pt x="11416" y="23907"/>
                    </a:cubicBezTo>
                    <a:cubicBezTo>
                      <a:pt x="12163" y="18497"/>
                      <a:pt x="15819" y="10402"/>
                      <a:pt x="22496" y="11222"/>
                    </a:cubicBezTo>
                    <a:cubicBezTo>
                      <a:pt x="30406" y="12192"/>
                      <a:pt x="26750" y="23534"/>
                      <a:pt x="25444" y="28160"/>
                    </a:cubicBezTo>
                    <a:cubicBezTo>
                      <a:pt x="23989" y="33271"/>
                      <a:pt x="22907" y="38419"/>
                      <a:pt x="23616" y="43754"/>
                    </a:cubicBezTo>
                    <a:cubicBezTo>
                      <a:pt x="24362" y="49425"/>
                      <a:pt x="26787" y="53603"/>
                      <a:pt x="29734" y="58341"/>
                    </a:cubicBezTo>
                    <a:cubicBezTo>
                      <a:pt x="29473" y="57409"/>
                      <a:pt x="29212" y="56476"/>
                      <a:pt x="28988" y="55506"/>
                    </a:cubicBezTo>
                    <a:cubicBezTo>
                      <a:pt x="28988" y="55767"/>
                      <a:pt x="28988" y="56028"/>
                      <a:pt x="28951" y="56289"/>
                    </a:cubicBezTo>
                    <a:cubicBezTo>
                      <a:pt x="29884" y="54685"/>
                      <a:pt x="30816" y="53081"/>
                      <a:pt x="31712" y="51439"/>
                    </a:cubicBezTo>
                    <a:cubicBezTo>
                      <a:pt x="31600" y="51477"/>
                      <a:pt x="31525" y="51551"/>
                      <a:pt x="31413" y="51589"/>
                    </a:cubicBezTo>
                    <a:cubicBezTo>
                      <a:pt x="33278" y="51589"/>
                      <a:pt x="35181" y="51589"/>
                      <a:pt x="37046" y="51589"/>
                    </a:cubicBezTo>
                    <a:cubicBezTo>
                      <a:pt x="36935" y="51551"/>
                      <a:pt x="36823" y="51477"/>
                      <a:pt x="36711" y="51439"/>
                    </a:cubicBezTo>
                    <a:cubicBezTo>
                      <a:pt x="37382" y="52111"/>
                      <a:pt x="38054" y="52783"/>
                      <a:pt x="38725" y="53454"/>
                    </a:cubicBezTo>
                    <a:cubicBezTo>
                      <a:pt x="38651" y="53379"/>
                      <a:pt x="38613" y="53268"/>
                      <a:pt x="38539" y="53193"/>
                    </a:cubicBezTo>
                    <a:cubicBezTo>
                      <a:pt x="38539" y="55058"/>
                      <a:pt x="38539" y="56961"/>
                      <a:pt x="38539" y="58826"/>
                    </a:cubicBezTo>
                    <a:cubicBezTo>
                      <a:pt x="38576" y="58752"/>
                      <a:pt x="38651" y="58677"/>
                      <a:pt x="38688" y="58603"/>
                    </a:cubicBezTo>
                    <a:cubicBezTo>
                      <a:pt x="40404" y="56140"/>
                      <a:pt x="39136" y="52372"/>
                      <a:pt x="36673" y="50955"/>
                    </a:cubicBezTo>
                    <a:cubicBezTo>
                      <a:pt x="33801" y="49462"/>
                      <a:pt x="30667" y="50619"/>
                      <a:pt x="28951" y="53081"/>
                    </a:cubicBezTo>
                    <a:lnTo>
                      <a:pt x="28951" y="53081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758" name="Google Shape;3758;p41"/>
            <p:cNvGrpSpPr/>
            <p:nvPr/>
          </p:nvGrpSpPr>
          <p:grpSpPr>
            <a:xfrm>
              <a:off x="6984209" y="1229493"/>
              <a:ext cx="69184" cy="59946"/>
              <a:chOff x="6984209" y="1229493"/>
              <a:chExt cx="69184" cy="59946"/>
            </a:xfrm>
          </p:grpSpPr>
          <p:sp>
            <p:nvSpPr>
              <p:cNvPr id="3759" name="Google Shape;3759;p41"/>
              <p:cNvSpPr/>
              <p:nvPr/>
            </p:nvSpPr>
            <p:spPr>
              <a:xfrm>
                <a:off x="6989553" y="1235223"/>
                <a:ext cx="58228" cy="48682"/>
              </a:xfrm>
              <a:custGeom>
                <a:rect b="b" l="l" r="r" t="t"/>
                <a:pathLst>
                  <a:path extrusionOk="0" h="48682" w="58228">
                    <a:moveTo>
                      <a:pt x="54833" y="783"/>
                    </a:moveTo>
                    <a:cubicBezTo>
                      <a:pt x="46738" y="11789"/>
                      <a:pt x="38679" y="22795"/>
                      <a:pt x="30584" y="33763"/>
                    </a:cubicBezTo>
                    <a:cubicBezTo>
                      <a:pt x="25659" y="40478"/>
                      <a:pt x="19802" y="47753"/>
                      <a:pt x="11706" y="48611"/>
                    </a:cubicBezTo>
                    <a:cubicBezTo>
                      <a:pt x="8237" y="48984"/>
                      <a:pt x="4469" y="47902"/>
                      <a:pt x="2193" y="45142"/>
                    </a:cubicBezTo>
                    <a:cubicBezTo>
                      <a:pt x="-270" y="42157"/>
                      <a:pt x="-530" y="37643"/>
                      <a:pt x="775" y="33950"/>
                    </a:cubicBezTo>
                    <a:cubicBezTo>
                      <a:pt x="2081" y="30256"/>
                      <a:pt x="4693" y="27234"/>
                      <a:pt x="7565" y="24660"/>
                    </a:cubicBezTo>
                    <a:cubicBezTo>
                      <a:pt x="15773" y="17311"/>
                      <a:pt x="26070" y="13058"/>
                      <a:pt x="36180" y="8954"/>
                    </a:cubicBezTo>
                    <a:cubicBezTo>
                      <a:pt x="43530" y="5969"/>
                      <a:pt x="50879" y="2985"/>
                      <a:pt x="58228" y="0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60" name="Google Shape;3760;p41"/>
              <p:cNvSpPr/>
              <p:nvPr/>
            </p:nvSpPr>
            <p:spPr>
              <a:xfrm>
                <a:off x="6984209" y="1229493"/>
                <a:ext cx="69184" cy="59946"/>
              </a:xfrm>
              <a:custGeom>
                <a:rect b="b" l="l" r="r" t="t"/>
                <a:pathLst>
                  <a:path extrusionOk="0" h="59946" w="69184">
                    <a:moveTo>
                      <a:pt x="55328" y="3678"/>
                    </a:moveTo>
                    <a:cubicBezTo>
                      <a:pt x="49060" y="12221"/>
                      <a:pt x="42755" y="20802"/>
                      <a:pt x="36488" y="29345"/>
                    </a:cubicBezTo>
                    <a:cubicBezTo>
                      <a:pt x="33690" y="33151"/>
                      <a:pt x="31004" y="37105"/>
                      <a:pt x="27944" y="40761"/>
                    </a:cubicBezTo>
                    <a:cubicBezTo>
                      <a:pt x="25631" y="43522"/>
                      <a:pt x="22982" y="46432"/>
                      <a:pt x="19625" y="47924"/>
                    </a:cubicBezTo>
                    <a:cubicBezTo>
                      <a:pt x="17386" y="48931"/>
                      <a:pt x="13805" y="49566"/>
                      <a:pt x="11977" y="47439"/>
                    </a:cubicBezTo>
                    <a:cubicBezTo>
                      <a:pt x="9850" y="45014"/>
                      <a:pt x="11231" y="41246"/>
                      <a:pt x="12760" y="38896"/>
                    </a:cubicBezTo>
                    <a:cubicBezTo>
                      <a:pt x="17274" y="31807"/>
                      <a:pt x="26340" y="27442"/>
                      <a:pt x="33690" y="24048"/>
                    </a:cubicBezTo>
                    <a:cubicBezTo>
                      <a:pt x="43949" y="19347"/>
                      <a:pt x="54582" y="15355"/>
                      <a:pt x="65065" y="11102"/>
                    </a:cubicBezTo>
                    <a:cubicBezTo>
                      <a:pt x="67863" y="9945"/>
                      <a:pt x="69841" y="7371"/>
                      <a:pt x="68982" y="4200"/>
                    </a:cubicBezTo>
                    <a:cubicBezTo>
                      <a:pt x="68236" y="1551"/>
                      <a:pt x="64916" y="-836"/>
                      <a:pt x="62080" y="283"/>
                    </a:cubicBezTo>
                    <a:cubicBezTo>
                      <a:pt x="50739" y="4909"/>
                      <a:pt x="39174" y="9237"/>
                      <a:pt x="28056" y="14348"/>
                    </a:cubicBezTo>
                    <a:cubicBezTo>
                      <a:pt x="18580" y="18713"/>
                      <a:pt x="7575" y="24831"/>
                      <a:pt x="2426" y="34382"/>
                    </a:cubicBezTo>
                    <a:cubicBezTo>
                      <a:pt x="-3207" y="44790"/>
                      <a:pt x="1120" y="58407"/>
                      <a:pt x="13842" y="59825"/>
                    </a:cubicBezTo>
                    <a:cubicBezTo>
                      <a:pt x="25072" y="61094"/>
                      <a:pt x="33317" y="52177"/>
                      <a:pt x="39472" y="44044"/>
                    </a:cubicBezTo>
                    <a:cubicBezTo>
                      <a:pt x="48127" y="32591"/>
                      <a:pt x="56522" y="20876"/>
                      <a:pt x="65028" y="9311"/>
                    </a:cubicBezTo>
                    <a:cubicBezTo>
                      <a:pt x="66818" y="6886"/>
                      <a:pt x="65438" y="3081"/>
                      <a:pt x="63013" y="1663"/>
                    </a:cubicBezTo>
                    <a:cubicBezTo>
                      <a:pt x="60178" y="22"/>
                      <a:pt x="57156" y="1253"/>
                      <a:pt x="55328" y="3678"/>
                    </a:cubicBezTo>
                    <a:lnTo>
                      <a:pt x="55328" y="3678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761" name="Google Shape;3761;p41"/>
            <p:cNvGrpSpPr/>
            <p:nvPr/>
          </p:nvGrpSpPr>
          <p:grpSpPr>
            <a:xfrm>
              <a:off x="6946331" y="1174929"/>
              <a:ext cx="43710" cy="66835"/>
              <a:chOff x="6946331" y="1174929"/>
              <a:chExt cx="43710" cy="66835"/>
            </a:xfrm>
          </p:grpSpPr>
          <p:sp>
            <p:nvSpPr>
              <p:cNvPr id="3762" name="Google Shape;3762;p41"/>
              <p:cNvSpPr/>
              <p:nvPr/>
            </p:nvSpPr>
            <p:spPr>
              <a:xfrm>
                <a:off x="6951954" y="1180511"/>
                <a:ext cx="32554" cy="55905"/>
              </a:xfrm>
              <a:custGeom>
                <a:rect b="b" l="l" r="r" t="t"/>
                <a:pathLst>
                  <a:path extrusionOk="0" h="55905" w="32554">
                    <a:moveTo>
                      <a:pt x="27816" y="47399"/>
                    </a:moveTo>
                    <a:cubicBezTo>
                      <a:pt x="24869" y="40013"/>
                      <a:pt x="23302" y="32029"/>
                      <a:pt x="23302" y="24008"/>
                    </a:cubicBezTo>
                    <a:cubicBezTo>
                      <a:pt x="23302" y="19829"/>
                      <a:pt x="23713" y="15651"/>
                      <a:pt x="23078" y="11547"/>
                    </a:cubicBezTo>
                    <a:cubicBezTo>
                      <a:pt x="22444" y="7443"/>
                      <a:pt x="20541" y="3265"/>
                      <a:pt x="17072" y="1213"/>
                    </a:cubicBezTo>
                    <a:cubicBezTo>
                      <a:pt x="11401" y="-2145"/>
                      <a:pt x="3604" y="1885"/>
                      <a:pt x="1142" y="8190"/>
                    </a:cubicBezTo>
                    <a:cubicBezTo>
                      <a:pt x="-1321" y="14494"/>
                      <a:pt x="470" y="21844"/>
                      <a:pt x="3940" y="27627"/>
                    </a:cubicBezTo>
                    <a:cubicBezTo>
                      <a:pt x="7409" y="33409"/>
                      <a:pt x="12371" y="37961"/>
                      <a:pt x="16922" y="42885"/>
                    </a:cubicBezTo>
                    <a:cubicBezTo>
                      <a:pt x="21250" y="47586"/>
                      <a:pt x="26137" y="53033"/>
                      <a:pt x="32368" y="52846"/>
                    </a:cubicBezTo>
                    <a:cubicBezTo>
                      <a:pt x="32442" y="53854"/>
                      <a:pt x="32480" y="54898"/>
                      <a:pt x="32554" y="55905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63" name="Google Shape;3763;p41"/>
              <p:cNvSpPr/>
              <p:nvPr/>
            </p:nvSpPr>
            <p:spPr>
              <a:xfrm>
                <a:off x="6946331" y="1174929"/>
                <a:ext cx="43710" cy="66835"/>
              </a:xfrm>
              <a:custGeom>
                <a:rect b="b" l="l" r="r" t="t"/>
                <a:pathLst>
                  <a:path extrusionOk="0" h="66835" w="43710">
                    <a:moveTo>
                      <a:pt x="38849" y="51489"/>
                    </a:moveTo>
                    <a:cubicBezTo>
                      <a:pt x="36984" y="46713"/>
                      <a:pt x="35566" y="41677"/>
                      <a:pt x="34932" y="36566"/>
                    </a:cubicBezTo>
                    <a:cubicBezTo>
                      <a:pt x="34260" y="31119"/>
                      <a:pt x="34895" y="25672"/>
                      <a:pt x="34596" y="20225"/>
                    </a:cubicBezTo>
                    <a:cubicBezTo>
                      <a:pt x="34111" y="10674"/>
                      <a:pt x="28888" y="-257"/>
                      <a:pt x="17808" y="5"/>
                    </a:cubicBezTo>
                    <a:cubicBezTo>
                      <a:pt x="7959" y="266"/>
                      <a:pt x="1057" y="8734"/>
                      <a:pt x="124" y="17987"/>
                    </a:cubicBezTo>
                    <a:cubicBezTo>
                      <a:pt x="-957" y="28582"/>
                      <a:pt x="5198" y="37983"/>
                      <a:pt x="11988" y="45482"/>
                    </a:cubicBezTo>
                    <a:cubicBezTo>
                      <a:pt x="15644" y="49474"/>
                      <a:pt x="19337" y="53652"/>
                      <a:pt x="23292" y="57308"/>
                    </a:cubicBezTo>
                    <a:cubicBezTo>
                      <a:pt x="27433" y="61114"/>
                      <a:pt x="32171" y="63949"/>
                      <a:pt x="37916" y="63987"/>
                    </a:cubicBezTo>
                    <a:cubicBezTo>
                      <a:pt x="36051" y="62121"/>
                      <a:pt x="34186" y="60256"/>
                      <a:pt x="32320" y="58390"/>
                    </a:cubicBezTo>
                    <a:cubicBezTo>
                      <a:pt x="32395" y="59398"/>
                      <a:pt x="32432" y="60442"/>
                      <a:pt x="32507" y="61450"/>
                    </a:cubicBezTo>
                    <a:cubicBezTo>
                      <a:pt x="32917" y="68613"/>
                      <a:pt x="44110" y="68650"/>
                      <a:pt x="43699" y="61450"/>
                    </a:cubicBezTo>
                    <a:cubicBezTo>
                      <a:pt x="43624" y="60442"/>
                      <a:pt x="43587" y="59398"/>
                      <a:pt x="43512" y="58390"/>
                    </a:cubicBezTo>
                    <a:cubicBezTo>
                      <a:pt x="43326" y="55368"/>
                      <a:pt x="41087" y="52832"/>
                      <a:pt x="37916" y="52794"/>
                    </a:cubicBezTo>
                    <a:cubicBezTo>
                      <a:pt x="35081" y="52757"/>
                      <a:pt x="32843" y="50966"/>
                      <a:pt x="30903" y="49101"/>
                    </a:cubicBezTo>
                    <a:cubicBezTo>
                      <a:pt x="28179" y="46564"/>
                      <a:pt x="25754" y="43729"/>
                      <a:pt x="23180" y="41043"/>
                    </a:cubicBezTo>
                    <a:cubicBezTo>
                      <a:pt x="18144" y="35782"/>
                      <a:pt x="12659" y="30112"/>
                      <a:pt x="11391" y="22650"/>
                    </a:cubicBezTo>
                    <a:cubicBezTo>
                      <a:pt x="10943" y="19927"/>
                      <a:pt x="11093" y="16681"/>
                      <a:pt x="12771" y="14368"/>
                    </a:cubicBezTo>
                    <a:cubicBezTo>
                      <a:pt x="14040" y="12577"/>
                      <a:pt x="16241" y="11346"/>
                      <a:pt x="17845" y="11197"/>
                    </a:cubicBezTo>
                    <a:cubicBezTo>
                      <a:pt x="18778" y="11122"/>
                      <a:pt x="19188" y="11159"/>
                      <a:pt x="19972" y="11644"/>
                    </a:cubicBezTo>
                    <a:cubicBezTo>
                      <a:pt x="20979" y="12279"/>
                      <a:pt x="21763" y="13472"/>
                      <a:pt x="22248" y="14554"/>
                    </a:cubicBezTo>
                    <a:cubicBezTo>
                      <a:pt x="23815" y="18061"/>
                      <a:pt x="23516" y="22202"/>
                      <a:pt x="23441" y="25933"/>
                    </a:cubicBezTo>
                    <a:cubicBezTo>
                      <a:pt x="23180" y="35708"/>
                      <a:pt x="24486" y="45333"/>
                      <a:pt x="28067" y="54436"/>
                    </a:cubicBezTo>
                    <a:cubicBezTo>
                      <a:pt x="29149" y="57234"/>
                      <a:pt x="31835" y="59211"/>
                      <a:pt x="34969" y="58353"/>
                    </a:cubicBezTo>
                    <a:cubicBezTo>
                      <a:pt x="37618" y="57644"/>
                      <a:pt x="39931" y="54324"/>
                      <a:pt x="38849" y="51489"/>
                    </a:cubicBezTo>
                    <a:lnTo>
                      <a:pt x="38849" y="51489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764" name="Google Shape;3764;p41"/>
            <p:cNvGrpSpPr/>
            <p:nvPr/>
          </p:nvGrpSpPr>
          <p:grpSpPr>
            <a:xfrm>
              <a:off x="6880644" y="1220210"/>
              <a:ext cx="65282" cy="53690"/>
              <a:chOff x="6880644" y="1220210"/>
              <a:chExt cx="65282" cy="53690"/>
            </a:xfrm>
          </p:grpSpPr>
          <p:sp>
            <p:nvSpPr>
              <p:cNvPr id="3765" name="Google Shape;3765;p41"/>
              <p:cNvSpPr/>
              <p:nvPr/>
            </p:nvSpPr>
            <p:spPr>
              <a:xfrm>
                <a:off x="6886191" y="1225784"/>
                <a:ext cx="54145" cy="42463"/>
              </a:xfrm>
              <a:custGeom>
                <a:rect b="b" l="l" r="r" t="t"/>
                <a:pathLst>
                  <a:path extrusionOk="0" h="42463" w="54145">
                    <a:moveTo>
                      <a:pt x="54145" y="0"/>
                    </a:moveTo>
                    <a:cubicBezTo>
                      <a:pt x="48325" y="7984"/>
                      <a:pt x="42543" y="16005"/>
                      <a:pt x="36723" y="23989"/>
                    </a:cubicBezTo>
                    <a:cubicBezTo>
                      <a:pt x="32843" y="29361"/>
                      <a:pt x="28814" y="34808"/>
                      <a:pt x="23441" y="38501"/>
                    </a:cubicBezTo>
                    <a:cubicBezTo>
                      <a:pt x="18069" y="42194"/>
                      <a:pt x="10944" y="43873"/>
                      <a:pt x="5086" y="41038"/>
                    </a:cubicBezTo>
                    <a:cubicBezTo>
                      <a:pt x="2773" y="39919"/>
                      <a:pt x="647" y="37941"/>
                      <a:pt x="124" y="35330"/>
                    </a:cubicBezTo>
                    <a:cubicBezTo>
                      <a:pt x="-286" y="33315"/>
                      <a:pt x="386" y="31226"/>
                      <a:pt x="1169" y="29323"/>
                    </a:cubicBezTo>
                    <a:cubicBezTo>
                      <a:pt x="4489" y="21302"/>
                      <a:pt x="10757" y="14699"/>
                      <a:pt x="18368" y="11080"/>
                    </a:cubicBezTo>
                    <a:cubicBezTo>
                      <a:pt x="22360" y="9215"/>
                      <a:pt x="26612" y="8133"/>
                      <a:pt x="30865" y="7088"/>
                    </a:cubicBezTo>
                    <a:cubicBezTo>
                      <a:pt x="38141" y="5298"/>
                      <a:pt x="45453" y="3470"/>
                      <a:pt x="52727" y="1679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66" name="Google Shape;3766;p41"/>
              <p:cNvSpPr/>
              <p:nvPr/>
            </p:nvSpPr>
            <p:spPr>
              <a:xfrm>
                <a:off x="6880644" y="1220210"/>
                <a:ext cx="65282" cy="53690"/>
              </a:xfrm>
              <a:custGeom>
                <a:rect b="b" l="l" r="r" t="t"/>
                <a:pathLst>
                  <a:path extrusionOk="0" h="53690" w="65282">
                    <a:moveTo>
                      <a:pt x="54843" y="2776"/>
                    </a:moveTo>
                    <a:cubicBezTo>
                      <a:pt x="49135" y="10610"/>
                      <a:pt x="43426" y="18482"/>
                      <a:pt x="37719" y="26316"/>
                    </a:cubicBezTo>
                    <a:cubicBezTo>
                      <a:pt x="33503" y="32099"/>
                      <a:pt x="28840" y="39076"/>
                      <a:pt x="21751" y="41575"/>
                    </a:cubicBezTo>
                    <a:cubicBezTo>
                      <a:pt x="18916" y="42582"/>
                      <a:pt x="15483" y="42993"/>
                      <a:pt x="12723" y="41426"/>
                    </a:cubicBezTo>
                    <a:cubicBezTo>
                      <a:pt x="11939" y="40978"/>
                      <a:pt x="11230" y="40493"/>
                      <a:pt x="11119" y="39598"/>
                    </a:cubicBezTo>
                    <a:cubicBezTo>
                      <a:pt x="10932" y="38106"/>
                      <a:pt x="12238" y="35942"/>
                      <a:pt x="12909" y="34711"/>
                    </a:cubicBezTo>
                    <a:cubicBezTo>
                      <a:pt x="16192" y="28518"/>
                      <a:pt x="21527" y="23444"/>
                      <a:pt x="28131" y="20907"/>
                    </a:cubicBezTo>
                    <a:cubicBezTo>
                      <a:pt x="32943" y="19042"/>
                      <a:pt x="38054" y="18034"/>
                      <a:pt x="43054" y="16803"/>
                    </a:cubicBezTo>
                    <a:cubicBezTo>
                      <a:pt x="48612" y="15423"/>
                      <a:pt x="54171" y="14042"/>
                      <a:pt x="59730" y="12662"/>
                    </a:cubicBezTo>
                    <a:cubicBezTo>
                      <a:pt x="66706" y="10946"/>
                      <a:pt x="63759" y="127"/>
                      <a:pt x="56745" y="1880"/>
                    </a:cubicBezTo>
                    <a:cubicBezTo>
                      <a:pt x="50851" y="3335"/>
                      <a:pt x="44956" y="4790"/>
                      <a:pt x="39024" y="6283"/>
                    </a:cubicBezTo>
                    <a:cubicBezTo>
                      <a:pt x="33689" y="7588"/>
                      <a:pt x="28355" y="8782"/>
                      <a:pt x="23281" y="10909"/>
                    </a:cubicBezTo>
                    <a:cubicBezTo>
                      <a:pt x="14290" y="14639"/>
                      <a:pt x="6679" y="21765"/>
                      <a:pt x="2501" y="30607"/>
                    </a:cubicBezTo>
                    <a:cubicBezTo>
                      <a:pt x="76" y="35755"/>
                      <a:pt x="-1454" y="41538"/>
                      <a:pt x="2090" y="46612"/>
                    </a:cubicBezTo>
                    <a:cubicBezTo>
                      <a:pt x="5224" y="51088"/>
                      <a:pt x="10484" y="53215"/>
                      <a:pt x="15782" y="53625"/>
                    </a:cubicBezTo>
                    <a:cubicBezTo>
                      <a:pt x="26265" y="54446"/>
                      <a:pt x="35331" y="47395"/>
                      <a:pt x="41524" y="39710"/>
                    </a:cubicBezTo>
                    <a:cubicBezTo>
                      <a:pt x="49620" y="29674"/>
                      <a:pt x="56894" y="18892"/>
                      <a:pt x="64468" y="8446"/>
                    </a:cubicBezTo>
                    <a:cubicBezTo>
                      <a:pt x="66258" y="5984"/>
                      <a:pt x="64878" y="2216"/>
                      <a:pt x="62454" y="798"/>
                    </a:cubicBezTo>
                    <a:cubicBezTo>
                      <a:pt x="59692" y="-918"/>
                      <a:pt x="56633" y="313"/>
                      <a:pt x="54843" y="2776"/>
                    </a:cubicBezTo>
                    <a:lnTo>
                      <a:pt x="54843" y="2776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767" name="Google Shape;3767;p41"/>
            <p:cNvGrpSpPr/>
            <p:nvPr/>
          </p:nvGrpSpPr>
          <p:grpSpPr>
            <a:xfrm>
              <a:off x="6805004" y="1209554"/>
              <a:ext cx="72811" cy="46198"/>
              <a:chOff x="6805004" y="1209554"/>
              <a:chExt cx="72811" cy="46198"/>
            </a:xfrm>
          </p:grpSpPr>
          <p:sp>
            <p:nvSpPr>
              <p:cNvPr id="3768" name="Google Shape;3768;p41"/>
              <p:cNvSpPr/>
              <p:nvPr/>
            </p:nvSpPr>
            <p:spPr>
              <a:xfrm>
                <a:off x="6810276" y="1215226"/>
                <a:ext cx="61900" cy="34920"/>
              </a:xfrm>
              <a:custGeom>
                <a:rect b="b" l="l" r="r" t="t"/>
                <a:pathLst>
                  <a:path extrusionOk="0" h="34920" w="61900">
                    <a:moveTo>
                      <a:pt x="57311" y="709"/>
                    </a:moveTo>
                    <a:cubicBezTo>
                      <a:pt x="50447" y="8767"/>
                      <a:pt x="43060" y="16378"/>
                      <a:pt x="35263" y="23429"/>
                    </a:cubicBezTo>
                    <a:cubicBezTo>
                      <a:pt x="28025" y="29995"/>
                      <a:pt x="19072" y="36486"/>
                      <a:pt x="9633" y="34584"/>
                    </a:cubicBezTo>
                    <a:cubicBezTo>
                      <a:pt x="5828" y="33800"/>
                      <a:pt x="2097" y="31375"/>
                      <a:pt x="642" y="27607"/>
                    </a:cubicBezTo>
                    <a:cubicBezTo>
                      <a:pt x="-1932" y="20855"/>
                      <a:pt x="3664" y="13617"/>
                      <a:pt x="9819" y="10222"/>
                    </a:cubicBezTo>
                    <a:cubicBezTo>
                      <a:pt x="25563" y="1604"/>
                      <a:pt x="45224" y="6342"/>
                      <a:pt x="61901" y="0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69" name="Google Shape;3769;p41"/>
              <p:cNvSpPr/>
              <p:nvPr/>
            </p:nvSpPr>
            <p:spPr>
              <a:xfrm>
                <a:off x="6805004" y="1209554"/>
                <a:ext cx="72811" cy="46198"/>
              </a:xfrm>
              <a:custGeom>
                <a:rect b="b" l="l" r="r" t="t"/>
                <a:pathLst>
                  <a:path extrusionOk="0" h="46198" w="72811">
                    <a:moveTo>
                      <a:pt x="58629" y="2426"/>
                    </a:moveTo>
                    <a:cubicBezTo>
                      <a:pt x="52250" y="9887"/>
                      <a:pt x="45460" y="16975"/>
                      <a:pt x="38260" y="23653"/>
                    </a:cubicBezTo>
                    <a:cubicBezTo>
                      <a:pt x="32738" y="28765"/>
                      <a:pt x="25090" y="36039"/>
                      <a:pt x="16882" y="34958"/>
                    </a:cubicBezTo>
                    <a:cubicBezTo>
                      <a:pt x="14308" y="34622"/>
                      <a:pt x="11100" y="33055"/>
                      <a:pt x="10876" y="30108"/>
                    </a:cubicBezTo>
                    <a:cubicBezTo>
                      <a:pt x="10615" y="27123"/>
                      <a:pt x="13264" y="24176"/>
                      <a:pt x="15390" y="22460"/>
                    </a:cubicBezTo>
                    <a:cubicBezTo>
                      <a:pt x="21658" y="17311"/>
                      <a:pt x="31022" y="16379"/>
                      <a:pt x="38782" y="15707"/>
                    </a:cubicBezTo>
                    <a:cubicBezTo>
                      <a:pt x="48855" y="14849"/>
                      <a:pt x="59114" y="14588"/>
                      <a:pt x="68702" y="11081"/>
                    </a:cubicBezTo>
                    <a:cubicBezTo>
                      <a:pt x="71537" y="10036"/>
                      <a:pt x="73440" y="7276"/>
                      <a:pt x="72619" y="4179"/>
                    </a:cubicBezTo>
                    <a:cubicBezTo>
                      <a:pt x="71873" y="1456"/>
                      <a:pt x="68590" y="-783"/>
                      <a:pt x="65718" y="262"/>
                    </a:cubicBezTo>
                    <a:cubicBezTo>
                      <a:pt x="55719" y="3918"/>
                      <a:pt x="45161" y="3731"/>
                      <a:pt x="34753" y="4888"/>
                    </a:cubicBezTo>
                    <a:cubicBezTo>
                      <a:pt x="24456" y="6007"/>
                      <a:pt x="12741" y="8358"/>
                      <a:pt x="5504" y="16453"/>
                    </a:cubicBezTo>
                    <a:cubicBezTo>
                      <a:pt x="-1883" y="24661"/>
                      <a:pt x="-2517" y="37271"/>
                      <a:pt x="7817" y="43426"/>
                    </a:cubicBezTo>
                    <a:cubicBezTo>
                      <a:pt x="17703" y="49321"/>
                      <a:pt x="29455" y="44919"/>
                      <a:pt x="37886" y="38576"/>
                    </a:cubicBezTo>
                    <a:cubicBezTo>
                      <a:pt x="48556" y="30555"/>
                      <a:pt x="57920" y="20445"/>
                      <a:pt x="66576" y="10335"/>
                    </a:cubicBezTo>
                    <a:cubicBezTo>
                      <a:pt x="68553" y="8059"/>
                      <a:pt x="68814" y="4664"/>
                      <a:pt x="66576" y="2426"/>
                    </a:cubicBezTo>
                    <a:cubicBezTo>
                      <a:pt x="64524" y="411"/>
                      <a:pt x="60607" y="113"/>
                      <a:pt x="58629" y="2426"/>
                    </a:cubicBezTo>
                    <a:lnTo>
                      <a:pt x="58629" y="2426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770" name="Google Shape;3770;p41"/>
            <p:cNvGrpSpPr/>
            <p:nvPr/>
          </p:nvGrpSpPr>
          <p:grpSpPr>
            <a:xfrm>
              <a:off x="6848675" y="1152650"/>
              <a:ext cx="46834" cy="71443"/>
              <a:chOff x="6848675" y="1152650"/>
              <a:chExt cx="46834" cy="71443"/>
            </a:xfrm>
          </p:grpSpPr>
          <p:sp>
            <p:nvSpPr>
              <p:cNvPr id="3771" name="Google Shape;3771;p41"/>
              <p:cNvSpPr/>
              <p:nvPr/>
            </p:nvSpPr>
            <p:spPr>
              <a:xfrm>
                <a:off x="6854149" y="1158156"/>
                <a:ext cx="35822" cy="60203"/>
              </a:xfrm>
              <a:custGeom>
                <a:rect b="b" l="l" r="r" t="t"/>
                <a:pathLst>
                  <a:path extrusionOk="0" h="60203" w="35822">
                    <a:moveTo>
                      <a:pt x="35822" y="53862"/>
                    </a:moveTo>
                    <a:cubicBezTo>
                      <a:pt x="32316" y="47072"/>
                      <a:pt x="31943" y="39051"/>
                      <a:pt x="31570" y="31366"/>
                    </a:cubicBezTo>
                    <a:cubicBezTo>
                      <a:pt x="31196" y="23680"/>
                      <a:pt x="30600" y="15622"/>
                      <a:pt x="26757" y="9018"/>
                    </a:cubicBezTo>
                    <a:cubicBezTo>
                      <a:pt x="22914" y="2415"/>
                      <a:pt x="14744" y="-2099"/>
                      <a:pt x="7954" y="997"/>
                    </a:cubicBezTo>
                    <a:cubicBezTo>
                      <a:pt x="2134" y="3646"/>
                      <a:pt x="-626" y="11033"/>
                      <a:pt x="120" y="17636"/>
                    </a:cubicBezTo>
                    <a:cubicBezTo>
                      <a:pt x="866" y="24203"/>
                      <a:pt x="4447" y="30060"/>
                      <a:pt x="8402" y="35283"/>
                    </a:cubicBezTo>
                    <a:cubicBezTo>
                      <a:pt x="15975" y="45244"/>
                      <a:pt x="25302" y="53713"/>
                      <a:pt x="35785" y="60204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72" name="Google Shape;3772;p41"/>
              <p:cNvSpPr/>
              <p:nvPr/>
            </p:nvSpPr>
            <p:spPr>
              <a:xfrm>
                <a:off x="6848675" y="1152650"/>
                <a:ext cx="46834" cy="71443"/>
              </a:xfrm>
              <a:custGeom>
                <a:rect b="b" l="l" r="r" t="t"/>
                <a:pathLst>
                  <a:path extrusionOk="0" h="71443" w="46834">
                    <a:moveTo>
                      <a:pt x="46147" y="56569"/>
                    </a:moveTo>
                    <a:cubicBezTo>
                      <a:pt x="41334" y="46795"/>
                      <a:pt x="43199" y="34819"/>
                      <a:pt x="41446" y="24336"/>
                    </a:cubicBezTo>
                    <a:cubicBezTo>
                      <a:pt x="39730" y="13964"/>
                      <a:pt x="33835" y="3705"/>
                      <a:pt x="23165" y="683"/>
                    </a:cubicBezTo>
                    <a:cubicBezTo>
                      <a:pt x="12682" y="-2302"/>
                      <a:pt x="3057" y="4861"/>
                      <a:pt x="669" y="15046"/>
                    </a:cubicBezTo>
                    <a:cubicBezTo>
                      <a:pt x="-2017" y="26462"/>
                      <a:pt x="3803" y="36871"/>
                      <a:pt x="10630" y="45564"/>
                    </a:cubicBezTo>
                    <a:cubicBezTo>
                      <a:pt x="18353" y="55487"/>
                      <a:pt x="27866" y="63881"/>
                      <a:pt x="38536" y="70559"/>
                    </a:cubicBezTo>
                    <a:cubicBezTo>
                      <a:pt x="44654" y="74402"/>
                      <a:pt x="50288" y="64702"/>
                      <a:pt x="44169" y="60897"/>
                    </a:cubicBezTo>
                    <a:cubicBezTo>
                      <a:pt x="36447" y="56084"/>
                      <a:pt x="29508" y="50227"/>
                      <a:pt x="23389" y="43474"/>
                    </a:cubicBezTo>
                    <a:cubicBezTo>
                      <a:pt x="18129" y="37654"/>
                      <a:pt x="11638" y="30156"/>
                      <a:pt x="11153" y="21948"/>
                    </a:cubicBezTo>
                    <a:cubicBezTo>
                      <a:pt x="10817" y="16054"/>
                      <a:pt x="14548" y="9002"/>
                      <a:pt x="21337" y="11875"/>
                    </a:cubicBezTo>
                    <a:cubicBezTo>
                      <a:pt x="28575" y="14934"/>
                      <a:pt x="30441" y="23888"/>
                      <a:pt x="31074" y="30865"/>
                    </a:cubicBezTo>
                    <a:cubicBezTo>
                      <a:pt x="32044" y="41609"/>
                      <a:pt x="31597" y="52316"/>
                      <a:pt x="36484" y="62240"/>
                    </a:cubicBezTo>
                    <a:cubicBezTo>
                      <a:pt x="37827" y="64963"/>
                      <a:pt x="41670" y="65709"/>
                      <a:pt x="44132" y="64254"/>
                    </a:cubicBezTo>
                    <a:cubicBezTo>
                      <a:pt x="46893" y="62576"/>
                      <a:pt x="47490" y="59255"/>
                      <a:pt x="46147" y="56569"/>
                    </a:cubicBezTo>
                    <a:lnTo>
                      <a:pt x="46147" y="56569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773" name="Google Shape;3773;p41"/>
            <p:cNvGrpSpPr/>
            <p:nvPr/>
          </p:nvGrpSpPr>
          <p:grpSpPr>
            <a:xfrm>
              <a:off x="6724267" y="1186993"/>
              <a:ext cx="82831" cy="40394"/>
              <a:chOff x="6724267" y="1186993"/>
              <a:chExt cx="82831" cy="40394"/>
            </a:xfrm>
          </p:grpSpPr>
          <p:sp>
            <p:nvSpPr>
              <p:cNvPr id="3774" name="Google Shape;3774;p41"/>
              <p:cNvSpPr/>
              <p:nvPr/>
            </p:nvSpPr>
            <p:spPr>
              <a:xfrm>
                <a:off x="6729861" y="1192488"/>
                <a:ext cx="71766" cy="29143"/>
              </a:xfrm>
              <a:custGeom>
                <a:rect b="b" l="l" r="r" t="t"/>
                <a:pathLst>
                  <a:path extrusionOk="0" h="29143" w="71766">
                    <a:moveTo>
                      <a:pt x="63111" y="8524"/>
                    </a:moveTo>
                    <a:cubicBezTo>
                      <a:pt x="49718" y="22701"/>
                      <a:pt x="30281" y="31953"/>
                      <a:pt x="11478" y="28371"/>
                    </a:cubicBezTo>
                    <a:cubicBezTo>
                      <a:pt x="8680" y="27849"/>
                      <a:pt x="5845" y="26991"/>
                      <a:pt x="3644" y="25088"/>
                    </a:cubicBezTo>
                    <a:cubicBezTo>
                      <a:pt x="-2064" y="20164"/>
                      <a:pt x="-646" y="9792"/>
                      <a:pt x="4987" y="4793"/>
                    </a:cubicBezTo>
                    <a:cubicBezTo>
                      <a:pt x="10658" y="-169"/>
                      <a:pt x="18828" y="-728"/>
                      <a:pt x="26103" y="652"/>
                    </a:cubicBezTo>
                    <a:cubicBezTo>
                      <a:pt x="33378" y="2032"/>
                      <a:pt x="40317" y="5129"/>
                      <a:pt x="47592" y="6584"/>
                    </a:cubicBezTo>
                    <a:cubicBezTo>
                      <a:pt x="55576" y="8188"/>
                      <a:pt x="63933" y="7815"/>
                      <a:pt x="71767" y="5465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75" name="Google Shape;3775;p41"/>
              <p:cNvSpPr/>
              <p:nvPr/>
            </p:nvSpPr>
            <p:spPr>
              <a:xfrm>
                <a:off x="6724267" y="1186993"/>
                <a:ext cx="82831" cy="40394"/>
              </a:xfrm>
              <a:custGeom>
                <a:rect b="b" l="l" r="r" t="t"/>
                <a:pathLst>
                  <a:path extrusionOk="0" h="40394" w="82831">
                    <a:moveTo>
                      <a:pt x="64751" y="10065"/>
                    </a:moveTo>
                    <a:cubicBezTo>
                      <a:pt x="58335" y="16743"/>
                      <a:pt x="50649" y="22488"/>
                      <a:pt x="41919" y="25808"/>
                    </a:cubicBezTo>
                    <a:cubicBezTo>
                      <a:pt x="33861" y="28868"/>
                      <a:pt x="23826" y="30658"/>
                      <a:pt x="15431" y="27711"/>
                    </a:cubicBezTo>
                    <a:cubicBezTo>
                      <a:pt x="8679" y="25361"/>
                      <a:pt x="10843" y="16444"/>
                      <a:pt x="15879" y="13348"/>
                    </a:cubicBezTo>
                    <a:cubicBezTo>
                      <a:pt x="24012" y="8311"/>
                      <a:pt x="34570" y="12490"/>
                      <a:pt x="42777" y="15064"/>
                    </a:cubicBezTo>
                    <a:cubicBezTo>
                      <a:pt x="54753" y="18795"/>
                      <a:pt x="66691" y="19839"/>
                      <a:pt x="78891" y="16370"/>
                    </a:cubicBezTo>
                    <a:cubicBezTo>
                      <a:pt x="85793" y="14392"/>
                      <a:pt x="82883" y="3573"/>
                      <a:pt x="75906" y="5588"/>
                    </a:cubicBezTo>
                    <a:cubicBezTo>
                      <a:pt x="69788" y="7341"/>
                      <a:pt x="63446" y="7975"/>
                      <a:pt x="57141" y="7117"/>
                    </a:cubicBezTo>
                    <a:cubicBezTo>
                      <a:pt x="50799" y="6297"/>
                      <a:pt x="44792" y="3797"/>
                      <a:pt x="38636" y="2081"/>
                    </a:cubicBezTo>
                    <a:cubicBezTo>
                      <a:pt x="27892" y="-941"/>
                      <a:pt x="14610" y="-1687"/>
                      <a:pt x="6030" y="6931"/>
                    </a:cubicBezTo>
                    <a:cubicBezTo>
                      <a:pt x="-872" y="13870"/>
                      <a:pt x="-2663" y="27151"/>
                      <a:pt x="4985" y="34277"/>
                    </a:cubicBezTo>
                    <a:cubicBezTo>
                      <a:pt x="13342" y="42074"/>
                      <a:pt x="28452" y="41104"/>
                      <a:pt x="38711" y="38530"/>
                    </a:cubicBezTo>
                    <a:cubicBezTo>
                      <a:pt x="51731" y="35247"/>
                      <a:pt x="63446" y="27599"/>
                      <a:pt x="72661" y="17974"/>
                    </a:cubicBezTo>
                    <a:cubicBezTo>
                      <a:pt x="77660" y="12788"/>
                      <a:pt x="69750" y="4879"/>
                      <a:pt x="64751" y="10065"/>
                    </a:cubicBezTo>
                    <a:lnTo>
                      <a:pt x="64751" y="10065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776" name="Google Shape;3776;p41"/>
            <p:cNvGrpSpPr/>
            <p:nvPr/>
          </p:nvGrpSpPr>
          <p:grpSpPr>
            <a:xfrm>
              <a:off x="6762585" y="1120951"/>
              <a:ext cx="36029" cy="80088"/>
              <a:chOff x="6762585" y="1120951"/>
              <a:chExt cx="36029" cy="80088"/>
            </a:xfrm>
          </p:grpSpPr>
          <p:sp>
            <p:nvSpPr>
              <p:cNvPr id="3777" name="Google Shape;3777;p41"/>
              <p:cNvSpPr/>
              <p:nvPr/>
            </p:nvSpPr>
            <p:spPr>
              <a:xfrm>
                <a:off x="6768264" y="1126258"/>
                <a:ext cx="24943" cy="69381"/>
              </a:xfrm>
              <a:custGeom>
                <a:rect b="b" l="l" r="r" t="t"/>
                <a:pathLst>
                  <a:path extrusionOk="0" h="69381" w="24943">
                    <a:moveTo>
                      <a:pt x="24187" y="62405"/>
                    </a:moveTo>
                    <a:cubicBezTo>
                      <a:pt x="18702" y="57331"/>
                      <a:pt x="18553" y="48452"/>
                      <a:pt x="20269" y="41028"/>
                    </a:cubicBezTo>
                    <a:cubicBezTo>
                      <a:pt x="21985" y="33604"/>
                      <a:pt x="25156" y="26403"/>
                      <a:pt x="24933" y="18793"/>
                    </a:cubicBezTo>
                    <a:cubicBezTo>
                      <a:pt x="24821" y="14875"/>
                      <a:pt x="23739" y="10958"/>
                      <a:pt x="21836" y="7563"/>
                    </a:cubicBezTo>
                    <a:cubicBezTo>
                      <a:pt x="19187" y="2751"/>
                      <a:pt x="13852" y="-1316"/>
                      <a:pt x="8779" y="400"/>
                    </a:cubicBezTo>
                    <a:cubicBezTo>
                      <a:pt x="4488" y="1818"/>
                      <a:pt x="2213" y="6705"/>
                      <a:pt x="1131" y="11257"/>
                    </a:cubicBezTo>
                    <a:cubicBezTo>
                      <a:pt x="-1108" y="20845"/>
                      <a:pt x="11" y="31253"/>
                      <a:pt x="4190" y="40132"/>
                    </a:cubicBezTo>
                    <a:cubicBezTo>
                      <a:pt x="8816" y="49870"/>
                      <a:pt x="17173" y="58525"/>
                      <a:pt x="17023" y="69381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78" name="Google Shape;3778;p41"/>
              <p:cNvSpPr/>
              <p:nvPr/>
            </p:nvSpPr>
            <p:spPr>
              <a:xfrm>
                <a:off x="6762585" y="1120951"/>
                <a:ext cx="36029" cy="80088"/>
              </a:xfrm>
              <a:custGeom>
                <a:rect b="b" l="l" r="r" t="t"/>
                <a:pathLst>
                  <a:path extrusionOk="0" h="80088" w="36029">
                    <a:moveTo>
                      <a:pt x="33820" y="63758"/>
                    </a:moveTo>
                    <a:cubicBezTo>
                      <a:pt x="26694" y="56669"/>
                      <a:pt x="32514" y="44134"/>
                      <a:pt x="34566" y="36187"/>
                    </a:cubicBezTo>
                    <a:cubicBezTo>
                      <a:pt x="37364" y="25256"/>
                      <a:pt x="36730" y="11975"/>
                      <a:pt x="27515" y="4103"/>
                    </a:cubicBezTo>
                    <a:cubicBezTo>
                      <a:pt x="18785" y="-3358"/>
                      <a:pt x="7593" y="-224"/>
                      <a:pt x="3116" y="10110"/>
                    </a:cubicBezTo>
                    <a:cubicBezTo>
                      <a:pt x="-1249" y="20220"/>
                      <a:pt x="-764" y="32904"/>
                      <a:pt x="2930" y="43127"/>
                    </a:cubicBezTo>
                    <a:cubicBezTo>
                      <a:pt x="4982" y="48872"/>
                      <a:pt x="8190" y="53983"/>
                      <a:pt x="11324" y="59169"/>
                    </a:cubicBezTo>
                    <a:cubicBezTo>
                      <a:pt x="14234" y="63981"/>
                      <a:pt x="17069" y="68906"/>
                      <a:pt x="17144" y="74689"/>
                    </a:cubicBezTo>
                    <a:cubicBezTo>
                      <a:pt x="17256" y="81889"/>
                      <a:pt x="28448" y="81889"/>
                      <a:pt x="28336" y="74689"/>
                    </a:cubicBezTo>
                    <a:cubicBezTo>
                      <a:pt x="28187" y="62153"/>
                      <a:pt x="19681" y="53386"/>
                      <a:pt x="14719" y="42604"/>
                    </a:cubicBezTo>
                    <a:cubicBezTo>
                      <a:pt x="12145" y="37046"/>
                      <a:pt x="11063" y="30853"/>
                      <a:pt x="11324" y="24771"/>
                    </a:cubicBezTo>
                    <a:cubicBezTo>
                      <a:pt x="11473" y="21153"/>
                      <a:pt x="11883" y="13355"/>
                      <a:pt x="15651" y="11304"/>
                    </a:cubicBezTo>
                    <a:cubicBezTo>
                      <a:pt x="19867" y="8953"/>
                      <a:pt x="23523" y="16937"/>
                      <a:pt x="24307" y="19810"/>
                    </a:cubicBezTo>
                    <a:cubicBezTo>
                      <a:pt x="26060" y="26226"/>
                      <a:pt x="24008" y="32569"/>
                      <a:pt x="22218" y="38762"/>
                    </a:cubicBezTo>
                    <a:cubicBezTo>
                      <a:pt x="19047" y="49693"/>
                      <a:pt x="16957" y="62788"/>
                      <a:pt x="25911" y="71704"/>
                    </a:cubicBezTo>
                    <a:cubicBezTo>
                      <a:pt x="31022" y="76778"/>
                      <a:pt x="38931" y="68869"/>
                      <a:pt x="33820" y="63758"/>
                    </a:cubicBezTo>
                    <a:lnTo>
                      <a:pt x="33820" y="63758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779" name="Google Shape;3779;p41"/>
            <p:cNvGrpSpPr/>
            <p:nvPr/>
          </p:nvGrpSpPr>
          <p:grpSpPr>
            <a:xfrm>
              <a:off x="6648226" y="1119335"/>
              <a:ext cx="72012" cy="39380"/>
              <a:chOff x="6648226" y="1119335"/>
              <a:chExt cx="72012" cy="39380"/>
            </a:xfrm>
          </p:grpSpPr>
          <p:sp>
            <p:nvSpPr>
              <p:cNvPr id="3780" name="Google Shape;3780;p41"/>
              <p:cNvSpPr/>
              <p:nvPr/>
            </p:nvSpPr>
            <p:spPr>
              <a:xfrm>
                <a:off x="6653803" y="1124993"/>
                <a:ext cx="61086" cy="28101"/>
              </a:xfrm>
              <a:custGeom>
                <a:rect b="b" l="l" r="r" t="t"/>
                <a:pathLst>
                  <a:path extrusionOk="0" h="28101" w="61086">
                    <a:moveTo>
                      <a:pt x="52543" y="19499"/>
                    </a:moveTo>
                    <a:cubicBezTo>
                      <a:pt x="43440" y="24125"/>
                      <a:pt x="33740" y="28452"/>
                      <a:pt x="23630" y="28079"/>
                    </a:cubicBezTo>
                    <a:cubicBezTo>
                      <a:pt x="13519" y="27706"/>
                      <a:pt x="2887" y="21364"/>
                      <a:pt x="387" y="11105"/>
                    </a:cubicBezTo>
                    <a:cubicBezTo>
                      <a:pt x="-23" y="9388"/>
                      <a:pt x="-210" y="7523"/>
                      <a:pt x="350" y="5882"/>
                    </a:cubicBezTo>
                    <a:cubicBezTo>
                      <a:pt x="1320" y="2972"/>
                      <a:pt x="4305" y="1293"/>
                      <a:pt x="7177" y="584"/>
                    </a:cubicBezTo>
                    <a:cubicBezTo>
                      <a:pt x="16541" y="-1729"/>
                      <a:pt x="26092" y="3233"/>
                      <a:pt x="34374" y="8381"/>
                    </a:cubicBezTo>
                    <a:cubicBezTo>
                      <a:pt x="42656" y="13567"/>
                      <a:pt x="51461" y="19312"/>
                      <a:pt x="61086" y="18753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81" name="Google Shape;3781;p41"/>
              <p:cNvSpPr/>
              <p:nvPr/>
            </p:nvSpPr>
            <p:spPr>
              <a:xfrm>
                <a:off x="6648226" y="1119335"/>
                <a:ext cx="72012" cy="39380"/>
              </a:xfrm>
              <a:custGeom>
                <a:rect b="b" l="l" r="r" t="t"/>
                <a:pathLst>
                  <a:path extrusionOk="0" h="39380" w="72012">
                    <a:moveTo>
                      <a:pt x="55284" y="20306"/>
                    </a:moveTo>
                    <a:cubicBezTo>
                      <a:pt x="46517" y="24746"/>
                      <a:pt x="35885" y="29969"/>
                      <a:pt x="25737" y="27693"/>
                    </a:cubicBezTo>
                    <a:cubicBezTo>
                      <a:pt x="22044" y="26872"/>
                      <a:pt x="18499" y="25268"/>
                      <a:pt x="15739" y="22657"/>
                    </a:cubicBezTo>
                    <a:cubicBezTo>
                      <a:pt x="14470" y="21463"/>
                      <a:pt x="13426" y="20157"/>
                      <a:pt x="12568" y="18627"/>
                    </a:cubicBezTo>
                    <a:cubicBezTo>
                      <a:pt x="11896" y="17359"/>
                      <a:pt x="10404" y="14449"/>
                      <a:pt x="11299" y="13031"/>
                    </a:cubicBezTo>
                    <a:cubicBezTo>
                      <a:pt x="12941" y="10383"/>
                      <a:pt x="19320" y="11166"/>
                      <a:pt x="21670" y="11688"/>
                    </a:cubicBezTo>
                    <a:cubicBezTo>
                      <a:pt x="26931" y="12882"/>
                      <a:pt x="31631" y="15531"/>
                      <a:pt x="36183" y="18292"/>
                    </a:cubicBezTo>
                    <a:cubicBezTo>
                      <a:pt x="45547" y="24037"/>
                      <a:pt x="55173" y="30417"/>
                      <a:pt x="66626" y="30006"/>
                    </a:cubicBezTo>
                    <a:cubicBezTo>
                      <a:pt x="73789" y="29745"/>
                      <a:pt x="73826" y="18553"/>
                      <a:pt x="66626" y="18814"/>
                    </a:cubicBezTo>
                    <a:cubicBezTo>
                      <a:pt x="56516" y="19187"/>
                      <a:pt x="48196" y="12360"/>
                      <a:pt x="39951" y="7510"/>
                    </a:cubicBezTo>
                    <a:cubicBezTo>
                      <a:pt x="31034" y="2250"/>
                      <a:pt x="19656" y="-2526"/>
                      <a:pt x="9322" y="1503"/>
                    </a:cubicBezTo>
                    <a:cubicBezTo>
                      <a:pt x="4434" y="3406"/>
                      <a:pt x="592" y="7174"/>
                      <a:pt x="70" y="12584"/>
                    </a:cubicBezTo>
                    <a:cubicBezTo>
                      <a:pt x="-378" y="17210"/>
                      <a:pt x="1375" y="22246"/>
                      <a:pt x="4024" y="26052"/>
                    </a:cubicBezTo>
                    <a:cubicBezTo>
                      <a:pt x="9247" y="33625"/>
                      <a:pt x="17679" y="38102"/>
                      <a:pt x="26707" y="39146"/>
                    </a:cubicBezTo>
                    <a:cubicBezTo>
                      <a:pt x="38757" y="40564"/>
                      <a:pt x="50434" y="35304"/>
                      <a:pt x="60918" y="30006"/>
                    </a:cubicBezTo>
                    <a:cubicBezTo>
                      <a:pt x="67372" y="26723"/>
                      <a:pt x="61701" y="17061"/>
                      <a:pt x="55284" y="20306"/>
                    </a:cubicBezTo>
                    <a:lnTo>
                      <a:pt x="55284" y="20306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782" name="Google Shape;3782;p41"/>
            <p:cNvGrpSpPr/>
            <p:nvPr/>
          </p:nvGrpSpPr>
          <p:grpSpPr>
            <a:xfrm>
              <a:off x="6705564" y="1087849"/>
              <a:ext cx="36158" cy="63124"/>
              <a:chOff x="6705564" y="1087849"/>
              <a:chExt cx="36158" cy="63124"/>
            </a:xfrm>
          </p:grpSpPr>
          <p:sp>
            <p:nvSpPr>
              <p:cNvPr id="3783" name="Google Shape;3783;p41"/>
              <p:cNvSpPr/>
              <p:nvPr/>
            </p:nvSpPr>
            <p:spPr>
              <a:xfrm>
                <a:off x="6711121" y="1093419"/>
                <a:ext cx="25042" cy="51892"/>
              </a:xfrm>
              <a:custGeom>
                <a:rect b="b" l="l" r="r" t="t"/>
                <a:pathLst>
                  <a:path extrusionOk="0" h="51892" w="25042">
                    <a:moveTo>
                      <a:pt x="410" y="51893"/>
                    </a:moveTo>
                    <a:cubicBezTo>
                      <a:pt x="8096" y="43909"/>
                      <a:pt x="14848" y="34955"/>
                      <a:pt x="20556" y="25330"/>
                    </a:cubicBezTo>
                    <a:cubicBezTo>
                      <a:pt x="23056" y="21114"/>
                      <a:pt x="25406" y="16451"/>
                      <a:pt x="24996" y="11526"/>
                    </a:cubicBezTo>
                    <a:cubicBezTo>
                      <a:pt x="24585" y="6676"/>
                      <a:pt x="21228" y="2200"/>
                      <a:pt x="16826" y="633"/>
                    </a:cubicBezTo>
                    <a:cubicBezTo>
                      <a:pt x="12423" y="-934"/>
                      <a:pt x="7126" y="483"/>
                      <a:pt x="3992" y="4065"/>
                    </a:cubicBezTo>
                    <a:cubicBezTo>
                      <a:pt x="-1828" y="10743"/>
                      <a:pt x="709" y="21152"/>
                      <a:pt x="1604" y="30143"/>
                    </a:cubicBezTo>
                    <a:cubicBezTo>
                      <a:pt x="2313" y="37231"/>
                      <a:pt x="1753" y="44431"/>
                      <a:pt x="0" y="51296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84" name="Google Shape;3784;p41"/>
              <p:cNvSpPr/>
              <p:nvPr/>
            </p:nvSpPr>
            <p:spPr>
              <a:xfrm>
                <a:off x="6705564" y="1087849"/>
                <a:ext cx="36158" cy="63124"/>
              </a:xfrm>
              <a:custGeom>
                <a:rect b="b" l="l" r="r" t="t"/>
                <a:pathLst>
                  <a:path extrusionOk="0" h="63124" w="36158">
                    <a:moveTo>
                      <a:pt x="9922" y="61417"/>
                    </a:moveTo>
                    <a:cubicBezTo>
                      <a:pt x="16674" y="54329"/>
                      <a:pt x="22793" y="46606"/>
                      <a:pt x="28091" y="38361"/>
                    </a:cubicBezTo>
                    <a:cubicBezTo>
                      <a:pt x="33164" y="30452"/>
                      <a:pt x="38760" y="20976"/>
                      <a:pt x="34843" y="11426"/>
                    </a:cubicBezTo>
                    <a:cubicBezTo>
                      <a:pt x="31224" y="2584"/>
                      <a:pt x="21412" y="-2453"/>
                      <a:pt x="12235" y="1203"/>
                    </a:cubicBezTo>
                    <a:cubicBezTo>
                      <a:pt x="2946" y="4897"/>
                      <a:pt x="-151" y="14485"/>
                      <a:pt x="296" y="23774"/>
                    </a:cubicBezTo>
                    <a:cubicBezTo>
                      <a:pt x="520" y="28587"/>
                      <a:pt x="1453" y="33325"/>
                      <a:pt x="1751" y="38100"/>
                    </a:cubicBezTo>
                    <a:cubicBezTo>
                      <a:pt x="2087" y="43920"/>
                      <a:pt x="1565" y="49665"/>
                      <a:pt x="184" y="55336"/>
                    </a:cubicBezTo>
                    <a:cubicBezTo>
                      <a:pt x="-1532" y="62313"/>
                      <a:pt x="9250" y="65297"/>
                      <a:pt x="10966" y="58321"/>
                    </a:cubicBezTo>
                    <a:cubicBezTo>
                      <a:pt x="13018" y="49964"/>
                      <a:pt x="13503" y="41495"/>
                      <a:pt x="12459" y="32952"/>
                    </a:cubicBezTo>
                    <a:cubicBezTo>
                      <a:pt x="11787" y="27281"/>
                      <a:pt x="9773" y="19409"/>
                      <a:pt x="13093" y="14261"/>
                    </a:cubicBezTo>
                    <a:cubicBezTo>
                      <a:pt x="15891" y="9859"/>
                      <a:pt x="21785" y="10344"/>
                      <a:pt x="24136" y="14746"/>
                    </a:cubicBezTo>
                    <a:cubicBezTo>
                      <a:pt x="27232" y="20529"/>
                      <a:pt x="21524" y="27915"/>
                      <a:pt x="18465" y="32691"/>
                    </a:cubicBezTo>
                    <a:cubicBezTo>
                      <a:pt x="13690" y="40152"/>
                      <a:pt x="8168" y="47054"/>
                      <a:pt x="2050" y="53471"/>
                    </a:cubicBezTo>
                    <a:cubicBezTo>
                      <a:pt x="-2949" y="58694"/>
                      <a:pt x="4960" y="66640"/>
                      <a:pt x="9922" y="61417"/>
                    </a:cubicBezTo>
                    <a:lnTo>
                      <a:pt x="9922" y="61417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785" name="Google Shape;3785;p41"/>
            <p:cNvGrpSpPr/>
            <p:nvPr/>
          </p:nvGrpSpPr>
          <p:grpSpPr>
            <a:xfrm>
              <a:off x="6654528" y="1043673"/>
              <a:ext cx="45879" cy="82566"/>
              <a:chOff x="6654528" y="1043673"/>
              <a:chExt cx="45879" cy="82566"/>
            </a:xfrm>
          </p:grpSpPr>
          <p:sp>
            <p:nvSpPr>
              <p:cNvPr id="3786" name="Google Shape;3786;p41"/>
              <p:cNvSpPr/>
              <p:nvPr/>
            </p:nvSpPr>
            <p:spPr>
              <a:xfrm>
                <a:off x="6660164" y="1049081"/>
                <a:ext cx="34654" cy="71645"/>
              </a:xfrm>
              <a:custGeom>
                <a:rect b="b" l="l" r="r" t="t"/>
                <a:pathLst>
                  <a:path extrusionOk="0" h="71645" w="34654">
                    <a:moveTo>
                      <a:pt x="31744" y="65601"/>
                    </a:moveTo>
                    <a:cubicBezTo>
                      <a:pt x="31856" y="58774"/>
                      <a:pt x="32005" y="51947"/>
                      <a:pt x="32117" y="45120"/>
                    </a:cubicBezTo>
                    <a:cubicBezTo>
                      <a:pt x="32378" y="30943"/>
                      <a:pt x="32117" y="15199"/>
                      <a:pt x="22865" y="4791"/>
                    </a:cubicBezTo>
                    <a:cubicBezTo>
                      <a:pt x="21224" y="2925"/>
                      <a:pt x="19246" y="1284"/>
                      <a:pt x="16971" y="500"/>
                    </a:cubicBezTo>
                    <a:cubicBezTo>
                      <a:pt x="12792" y="-917"/>
                      <a:pt x="8017" y="799"/>
                      <a:pt x="4995" y="4119"/>
                    </a:cubicBezTo>
                    <a:cubicBezTo>
                      <a:pt x="1973" y="7402"/>
                      <a:pt x="481" y="12028"/>
                      <a:pt x="108" y="16580"/>
                    </a:cubicBezTo>
                    <a:cubicBezTo>
                      <a:pt x="-638" y="25533"/>
                      <a:pt x="2570" y="34450"/>
                      <a:pt x="7345" y="41949"/>
                    </a:cubicBezTo>
                    <a:cubicBezTo>
                      <a:pt x="12120" y="49447"/>
                      <a:pt x="18463" y="55678"/>
                      <a:pt x="24730" y="61833"/>
                    </a:cubicBezTo>
                    <a:cubicBezTo>
                      <a:pt x="28051" y="65116"/>
                      <a:pt x="31371" y="68362"/>
                      <a:pt x="34654" y="71645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87" name="Google Shape;3787;p41"/>
              <p:cNvSpPr/>
              <p:nvPr/>
            </p:nvSpPr>
            <p:spPr>
              <a:xfrm>
                <a:off x="6654528" y="1043673"/>
                <a:ext cx="45879" cy="82566"/>
              </a:xfrm>
              <a:custGeom>
                <a:rect b="b" l="l" r="r" t="t"/>
                <a:pathLst>
                  <a:path extrusionOk="0" h="82566" w="45879">
                    <a:moveTo>
                      <a:pt x="42976" y="71010"/>
                    </a:moveTo>
                    <a:cubicBezTo>
                      <a:pt x="43200" y="58698"/>
                      <a:pt x="44170" y="46126"/>
                      <a:pt x="42938" y="33852"/>
                    </a:cubicBezTo>
                    <a:cubicBezTo>
                      <a:pt x="41894" y="23145"/>
                      <a:pt x="38835" y="11206"/>
                      <a:pt x="30179" y="4006"/>
                    </a:cubicBezTo>
                    <a:cubicBezTo>
                      <a:pt x="20069" y="-4388"/>
                      <a:pt x="6825" y="1320"/>
                      <a:pt x="2199" y="12699"/>
                    </a:cubicBezTo>
                    <a:cubicBezTo>
                      <a:pt x="-2464" y="24227"/>
                      <a:pt x="856" y="37657"/>
                      <a:pt x="6862" y="48029"/>
                    </a:cubicBezTo>
                    <a:cubicBezTo>
                      <a:pt x="14249" y="60750"/>
                      <a:pt x="25964" y="70711"/>
                      <a:pt x="36297" y="80934"/>
                    </a:cubicBezTo>
                    <a:cubicBezTo>
                      <a:pt x="41446" y="86007"/>
                      <a:pt x="49355" y="78098"/>
                      <a:pt x="44207" y="73024"/>
                    </a:cubicBezTo>
                    <a:cubicBezTo>
                      <a:pt x="34806" y="63772"/>
                      <a:pt x="24061" y="54781"/>
                      <a:pt x="17122" y="43402"/>
                    </a:cubicBezTo>
                    <a:cubicBezTo>
                      <a:pt x="13839" y="38030"/>
                      <a:pt x="11414" y="31912"/>
                      <a:pt x="11190" y="25570"/>
                    </a:cubicBezTo>
                    <a:cubicBezTo>
                      <a:pt x="11041" y="20757"/>
                      <a:pt x="11899" y="14266"/>
                      <a:pt x="16637" y="11729"/>
                    </a:cubicBezTo>
                    <a:cubicBezTo>
                      <a:pt x="21151" y="9304"/>
                      <a:pt x="24621" y="13669"/>
                      <a:pt x="26784" y="17213"/>
                    </a:cubicBezTo>
                    <a:cubicBezTo>
                      <a:pt x="29620" y="21876"/>
                      <a:pt x="30963" y="27323"/>
                      <a:pt x="31597" y="32695"/>
                    </a:cubicBezTo>
                    <a:cubicBezTo>
                      <a:pt x="33089" y="45305"/>
                      <a:pt x="31970" y="58288"/>
                      <a:pt x="31746" y="70935"/>
                    </a:cubicBezTo>
                    <a:cubicBezTo>
                      <a:pt x="31634" y="78210"/>
                      <a:pt x="42826" y="78210"/>
                      <a:pt x="42976" y="71010"/>
                    </a:cubicBezTo>
                    <a:lnTo>
                      <a:pt x="42976" y="71010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14" name="Shape 9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15" name="Google Shape;915;p15"/>
          <p:cNvGraphicFramePr/>
          <p:nvPr/>
        </p:nvGraphicFramePr>
        <p:xfrm>
          <a:off x="1413275" y="9421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{824B9716-2654-4D3A-BFF6-FDA8A9BB03AC}</a:tableStyleId>
              </a:tblPr>
              <a:tblGrid>
                <a:gridCol w="382850"/>
                <a:gridCol w="382850"/>
                <a:gridCol w="382850"/>
                <a:gridCol w="382850"/>
                <a:gridCol w="382850"/>
                <a:gridCol w="382850"/>
                <a:gridCol w="382850"/>
              </a:tblGrid>
              <a:tr h="22927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latin typeface="Dekko"/>
                          <a:ea typeface="Dekko"/>
                          <a:cs typeface="Dekko"/>
                          <a:sym typeface="Dekko"/>
                        </a:rPr>
                        <a:t>M</a:t>
                      </a:r>
                      <a:endParaRPr b="1" sz="1200">
                        <a:solidFill>
                          <a:srgbClr val="000000"/>
                        </a:solidFill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rgbClr val="000000"/>
                          </a:solidFill>
                          <a:latin typeface="Dekko"/>
                          <a:ea typeface="Dekko"/>
                          <a:cs typeface="Dekko"/>
                          <a:sym typeface="Dekko"/>
                        </a:rPr>
                        <a:t>T</a:t>
                      </a:r>
                      <a:endParaRPr b="1" sz="1200">
                        <a:solidFill>
                          <a:srgbClr val="000000"/>
                        </a:solidFill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rgbClr val="000000"/>
                          </a:solidFill>
                          <a:latin typeface="Dekko"/>
                          <a:ea typeface="Dekko"/>
                          <a:cs typeface="Dekko"/>
                          <a:sym typeface="Dekko"/>
                        </a:rPr>
                        <a:t>W</a:t>
                      </a:r>
                      <a:endParaRPr b="1" sz="1200">
                        <a:solidFill>
                          <a:srgbClr val="000000"/>
                        </a:solidFill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rgbClr val="000000"/>
                          </a:solidFill>
                          <a:latin typeface="Dekko"/>
                          <a:ea typeface="Dekko"/>
                          <a:cs typeface="Dekko"/>
                          <a:sym typeface="Dekko"/>
                        </a:rPr>
                        <a:t>T</a:t>
                      </a:r>
                      <a:endParaRPr b="1" sz="1200">
                        <a:solidFill>
                          <a:srgbClr val="000000"/>
                        </a:solidFill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rgbClr val="000000"/>
                          </a:solidFill>
                          <a:latin typeface="Dekko"/>
                          <a:ea typeface="Dekko"/>
                          <a:cs typeface="Dekko"/>
                          <a:sym typeface="Dekko"/>
                        </a:rPr>
                        <a:t>F</a:t>
                      </a:r>
                      <a:endParaRPr b="1" sz="1200">
                        <a:solidFill>
                          <a:srgbClr val="000000"/>
                        </a:solidFill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rgbClr val="000000"/>
                          </a:solidFill>
                          <a:latin typeface="Dekko"/>
                          <a:ea typeface="Dekko"/>
                          <a:cs typeface="Dekko"/>
                          <a:sym typeface="Dekko"/>
                        </a:rPr>
                        <a:t>S</a:t>
                      </a:r>
                      <a:endParaRPr b="1" sz="1200">
                        <a:solidFill>
                          <a:srgbClr val="000000"/>
                        </a:solidFill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rgbClr val="000000"/>
                          </a:solidFill>
                          <a:latin typeface="Dekko"/>
                          <a:ea typeface="Dekko"/>
                          <a:cs typeface="Dekko"/>
                          <a:sym typeface="Dekko"/>
                        </a:rPr>
                        <a:t>S</a:t>
                      </a:r>
                      <a:endParaRPr b="1" sz="1200">
                        <a:solidFill>
                          <a:srgbClr val="000000"/>
                        </a:solidFill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095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1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2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3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4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5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6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095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7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8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9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10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11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12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13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</a:tr>
              <a:tr h="3095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14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15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16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17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18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19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20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095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21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22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23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24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25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26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27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095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28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29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30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095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916" name="Google Shape;916;p15"/>
          <p:cNvSpPr txBox="1"/>
          <p:nvPr>
            <p:ph idx="3" type="body"/>
          </p:nvPr>
        </p:nvSpPr>
        <p:spPr>
          <a:xfrm>
            <a:off x="6331525" y="2790951"/>
            <a:ext cx="1487700" cy="1612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17" name="Google Shape;917;p15"/>
          <p:cNvSpPr txBox="1"/>
          <p:nvPr>
            <p:ph idx="5" type="body"/>
          </p:nvPr>
        </p:nvSpPr>
        <p:spPr>
          <a:xfrm>
            <a:off x="6331525" y="757900"/>
            <a:ext cx="1487700" cy="16134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11 am - Professional </a:t>
            </a:r>
            <a:r>
              <a:rPr lang="en"/>
              <a:t>development</a:t>
            </a:r>
            <a:r>
              <a:rPr lang="en"/>
              <a:t> meeting. </a:t>
            </a:r>
            <a:r>
              <a:rPr lang="en" u="sng">
                <a:solidFill>
                  <a:schemeClr val="hlink"/>
                </a:solidFill>
                <a:hlinkClick action="ppaction://hlinksldjump" r:id="rId3"/>
              </a:rPr>
              <a:t>See notes.</a:t>
            </a:r>
            <a:endParaRPr/>
          </a:p>
        </p:txBody>
      </p:sp>
      <p:sp>
        <p:nvSpPr>
          <p:cNvPr id="918" name="Google Shape;918;p15"/>
          <p:cNvSpPr txBox="1"/>
          <p:nvPr>
            <p:ph idx="6" type="body"/>
          </p:nvPr>
        </p:nvSpPr>
        <p:spPr>
          <a:xfrm>
            <a:off x="7819250" y="4785900"/>
            <a:ext cx="1487700" cy="16503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19" name="Google Shape;919;p15"/>
          <p:cNvSpPr txBox="1"/>
          <p:nvPr>
            <p:ph idx="7" type="body"/>
          </p:nvPr>
        </p:nvSpPr>
        <p:spPr>
          <a:xfrm>
            <a:off x="9307000" y="4786275"/>
            <a:ext cx="1487700" cy="16503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20" name="Google Shape;920;p15"/>
          <p:cNvSpPr txBox="1"/>
          <p:nvPr>
            <p:ph idx="2" type="body"/>
          </p:nvPr>
        </p:nvSpPr>
        <p:spPr>
          <a:xfrm>
            <a:off x="7819250" y="2790700"/>
            <a:ext cx="1487700" cy="1612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21" name="Google Shape;921;p15"/>
          <p:cNvSpPr txBox="1"/>
          <p:nvPr>
            <p:ph idx="1" type="body"/>
          </p:nvPr>
        </p:nvSpPr>
        <p:spPr>
          <a:xfrm>
            <a:off x="9307000" y="2791224"/>
            <a:ext cx="1487700" cy="1612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22" name="Google Shape;922;p15"/>
          <p:cNvSpPr txBox="1"/>
          <p:nvPr>
            <p:ph idx="4" type="body"/>
          </p:nvPr>
        </p:nvSpPr>
        <p:spPr>
          <a:xfrm>
            <a:off x="7819250" y="757699"/>
            <a:ext cx="1487700" cy="16134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23" name="Google Shape;923;p15"/>
          <p:cNvSpPr/>
          <p:nvPr/>
        </p:nvSpPr>
        <p:spPr>
          <a:xfrm rot="226196">
            <a:off x="9247818" y="657764"/>
            <a:ext cx="1606075" cy="1699568"/>
          </a:xfrm>
          <a:prstGeom prst="rect">
            <a:avLst/>
          </a:prstGeom>
          <a:solidFill>
            <a:schemeClr val="accent3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600">
                <a:latin typeface="Glass Antiqua"/>
                <a:ea typeface="Glass Antiqua"/>
                <a:cs typeface="Glass Antiqua"/>
                <a:sym typeface="Glass Antiqua"/>
              </a:rPr>
              <a:t>You Can Do It!</a:t>
            </a:r>
            <a:endParaRPr b="1" sz="2600">
              <a:latin typeface="Glass Antiqua"/>
              <a:ea typeface="Glass Antiqua"/>
              <a:cs typeface="Glass Antiqua"/>
              <a:sym typeface="Glass Antiqua"/>
            </a:endParaRPr>
          </a:p>
        </p:txBody>
      </p:sp>
      <p:sp>
        <p:nvSpPr>
          <p:cNvPr id="924" name="Google Shape;924;p15"/>
          <p:cNvSpPr/>
          <p:nvPr/>
        </p:nvSpPr>
        <p:spPr>
          <a:xfrm rot="-240181">
            <a:off x="6334054" y="4589460"/>
            <a:ext cx="1482617" cy="179718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925" name="Google Shape;925;p15"/>
          <p:cNvPicPr preferRelativeResize="0"/>
          <p:nvPr/>
        </p:nvPicPr>
        <p:blipFill rotWithShape="1">
          <a:blip r:embed="rId4">
            <a:alphaModFix/>
          </a:blip>
          <a:srcRect b="0" l="19067" r="21714" t="0"/>
          <a:stretch/>
        </p:blipFill>
        <p:spPr>
          <a:xfrm rot="-239996">
            <a:off x="6432237" y="4697176"/>
            <a:ext cx="1265000" cy="1263576"/>
          </a:xfrm>
          <a:prstGeom prst="rect">
            <a:avLst/>
          </a:prstGeom>
          <a:noFill/>
          <a:ln>
            <a:noFill/>
          </a:ln>
        </p:spPr>
      </p:pic>
      <p:sp>
        <p:nvSpPr>
          <p:cNvPr id="926" name="Google Shape;926;p15"/>
          <p:cNvSpPr/>
          <p:nvPr/>
        </p:nvSpPr>
        <p:spPr>
          <a:xfrm rot="10405083">
            <a:off x="6470336" y="4460726"/>
            <a:ext cx="1002326" cy="290145"/>
          </a:xfrm>
          <a:custGeom>
            <a:rect b="b" l="l" r="r" t="t"/>
            <a:pathLst>
              <a:path extrusionOk="0" h="1673412" w="7659384">
                <a:moveTo>
                  <a:pt x="197437" y="0"/>
                </a:moveTo>
                <a:lnTo>
                  <a:pt x="7604587" y="0"/>
                </a:lnTo>
                <a:lnTo>
                  <a:pt x="7349060" y="196414"/>
                </a:lnTo>
                <a:lnTo>
                  <a:pt x="7659384" y="434947"/>
                </a:lnTo>
                <a:lnTo>
                  <a:pt x="7659384" y="462083"/>
                </a:lnTo>
                <a:lnTo>
                  <a:pt x="7349061" y="700616"/>
                </a:lnTo>
                <a:lnTo>
                  <a:pt x="7658358" y="938359"/>
                </a:lnTo>
                <a:lnTo>
                  <a:pt x="7349060" y="1176104"/>
                </a:lnTo>
                <a:lnTo>
                  <a:pt x="7659384" y="1414637"/>
                </a:lnTo>
                <a:lnTo>
                  <a:pt x="7659384" y="1441774"/>
                </a:lnTo>
                <a:lnTo>
                  <a:pt x="7358029" y="1673412"/>
                </a:lnTo>
                <a:lnTo>
                  <a:pt x="211955" y="1673412"/>
                </a:lnTo>
                <a:lnTo>
                  <a:pt x="327976" y="1584232"/>
                </a:lnTo>
                <a:lnTo>
                  <a:pt x="0" y="1332130"/>
                </a:lnTo>
                <a:lnTo>
                  <a:pt x="327975" y="1080030"/>
                </a:lnTo>
                <a:lnTo>
                  <a:pt x="18678" y="842286"/>
                </a:lnTo>
                <a:lnTo>
                  <a:pt x="327976" y="604542"/>
                </a:lnTo>
                <a:lnTo>
                  <a:pt x="0" y="352440"/>
                </a:lnTo>
                <a:lnTo>
                  <a:pt x="327975" y="100340"/>
                </a:lnTo>
                <a:close/>
              </a:path>
            </a:pathLst>
          </a:custGeom>
          <a:solidFill>
            <a:srgbClr val="FFFFFF">
              <a:alpha val="50980"/>
            </a:srgbClr>
          </a:solidFill>
          <a:ln>
            <a:noFill/>
          </a:ln>
        </p:spPr>
        <p:txBody>
          <a:bodyPr anchorCtr="0" anchor="ctr" bIns="122825" lIns="245700" spcFirstLastPara="1" rIns="245700" wrap="square" tIns="1228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927" name="Google Shape;927;p15"/>
          <p:cNvSpPr/>
          <p:nvPr/>
        </p:nvSpPr>
        <p:spPr>
          <a:xfrm rot="-10405083">
            <a:off x="9631741" y="535047"/>
            <a:ext cx="1002326" cy="291109"/>
          </a:xfrm>
          <a:custGeom>
            <a:rect b="b" l="l" r="r" t="t"/>
            <a:pathLst>
              <a:path extrusionOk="0" h="1673412" w="7659384">
                <a:moveTo>
                  <a:pt x="197437" y="0"/>
                </a:moveTo>
                <a:lnTo>
                  <a:pt x="7604587" y="0"/>
                </a:lnTo>
                <a:lnTo>
                  <a:pt x="7349060" y="196414"/>
                </a:lnTo>
                <a:lnTo>
                  <a:pt x="7659384" y="434947"/>
                </a:lnTo>
                <a:lnTo>
                  <a:pt x="7659384" y="462083"/>
                </a:lnTo>
                <a:lnTo>
                  <a:pt x="7349061" y="700616"/>
                </a:lnTo>
                <a:lnTo>
                  <a:pt x="7658358" y="938359"/>
                </a:lnTo>
                <a:lnTo>
                  <a:pt x="7349060" y="1176104"/>
                </a:lnTo>
                <a:lnTo>
                  <a:pt x="7659384" y="1414637"/>
                </a:lnTo>
                <a:lnTo>
                  <a:pt x="7659384" y="1441774"/>
                </a:lnTo>
                <a:lnTo>
                  <a:pt x="7358029" y="1673412"/>
                </a:lnTo>
                <a:lnTo>
                  <a:pt x="211955" y="1673412"/>
                </a:lnTo>
                <a:lnTo>
                  <a:pt x="327976" y="1584232"/>
                </a:lnTo>
                <a:lnTo>
                  <a:pt x="0" y="1332130"/>
                </a:lnTo>
                <a:lnTo>
                  <a:pt x="327975" y="1080030"/>
                </a:lnTo>
                <a:lnTo>
                  <a:pt x="18678" y="842286"/>
                </a:lnTo>
                <a:lnTo>
                  <a:pt x="327976" y="604542"/>
                </a:lnTo>
                <a:lnTo>
                  <a:pt x="0" y="352440"/>
                </a:lnTo>
                <a:lnTo>
                  <a:pt x="327975" y="100340"/>
                </a:lnTo>
                <a:close/>
              </a:path>
            </a:pathLst>
          </a:custGeom>
          <a:solidFill>
            <a:srgbClr val="FFFFFF">
              <a:alpha val="50980"/>
            </a:srgbClr>
          </a:solidFill>
          <a:ln>
            <a:noFill/>
          </a:ln>
        </p:spPr>
        <p:txBody>
          <a:bodyPr anchorCtr="0" anchor="ctr" bIns="122825" lIns="245700" spcFirstLastPara="1" rIns="245700" wrap="square" tIns="1228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928" name="Google Shape;928;p15"/>
          <p:cNvSpPr txBox="1"/>
          <p:nvPr>
            <p:ph idx="8" type="body"/>
          </p:nvPr>
        </p:nvSpPr>
        <p:spPr>
          <a:xfrm>
            <a:off x="4187952" y="1140400"/>
            <a:ext cx="1857600" cy="5239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❏"/>
            </a:pPr>
            <a:r>
              <a:rPr lang="en"/>
              <a:t>I have to do this.</a:t>
            </a:r>
            <a:endParaRPr/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❏"/>
            </a:pPr>
            <a:r>
              <a:rPr lang="en" strike="sngStrike"/>
              <a:t>I have to do that.</a:t>
            </a:r>
            <a:endParaRPr strike="sngStrike"/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❏"/>
            </a:pPr>
            <a:r>
              <a:rPr lang="en"/>
              <a:t>And that too.</a:t>
            </a:r>
            <a:endParaRPr/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❏"/>
            </a:pPr>
            <a:r>
              <a:rPr lang="en"/>
              <a:t>And this too.</a:t>
            </a:r>
            <a:endParaRPr/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❏"/>
            </a:pPr>
            <a:r>
              <a:rPr lang="en"/>
              <a:t>Oh! And don’t forget about that!</a:t>
            </a:r>
            <a:endParaRPr/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❏"/>
            </a:pPr>
            <a:r>
              <a:rPr lang="en"/>
              <a:t>Remember to pick up this.</a:t>
            </a:r>
            <a:endParaRPr/>
          </a:p>
        </p:txBody>
      </p:sp>
      <p:sp>
        <p:nvSpPr>
          <p:cNvPr id="929" name="Google Shape;929;p15"/>
          <p:cNvSpPr/>
          <p:nvPr/>
        </p:nvSpPr>
        <p:spPr>
          <a:xfrm rot="-222257">
            <a:off x="1481057" y="3565853"/>
            <a:ext cx="2530687" cy="2678020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latin typeface="Dekko"/>
                <a:ea typeface="Dekko"/>
                <a:cs typeface="Dekko"/>
                <a:sym typeface="Dekko"/>
              </a:rPr>
              <a:t>“Do the best you can until you know better. Then when you know better, do better.”</a:t>
            </a:r>
            <a:endParaRPr sz="1700">
              <a:latin typeface="Dekko"/>
              <a:ea typeface="Dekko"/>
              <a:cs typeface="Dekko"/>
              <a:sym typeface="Dekk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00">
              <a:latin typeface="Dekko"/>
              <a:ea typeface="Dekko"/>
              <a:cs typeface="Dekko"/>
              <a:sym typeface="Dekk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00">
              <a:latin typeface="Dekko"/>
              <a:ea typeface="Dekko"/>
              <a:cs typeface="Dekko"/>
              <a:sym typeface="Dekk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700">
                <a:highlight>
                  <a:schemeClr val="accent1"/>
                </a:highlight>
                <a:latin typeface="Dekko"/>
                <a:ea typeface="Dekko"/>
                <a:cs typeface="Dekko"/>
                <a:sym typeface="Dekko"/>
              </a:rPr>
              <a:t>-Maya Angelou</a:t>
            </a:r>
            <a:endParaRPr b="1" sz="1700">
              <a:highlight>
                <a:schemeClr val="accent1"/>
              </a:highlight>
              <a:latin typeface="Dekko"/>
              <a:ea typeface="Dekko"/>
              <a:cs typeface="Dekko"/>
              <a:sym typeface="Dekko"/>
            </a:endParaRPr>
          </a:p>
        </p:txBody>
      </p:sp>
      <p:sp>
        <p:nvSpPr>
          <p:cNvPr id="930" name="Google Shape;930;p15"/>
          <p:cNvSpPr/>
          <p:nvPr/>
        </p:nvSpPr>
        <p:spPr>
          <a:xfrm rot="10733898">
            <a:off x="2172022" y="3391834"/>
            <a:ext cx="995904" cy="292847"/>
          </a:xfrm>
          <a:custGeom>
            <a:rect b="b" l="l" r="r" t="t"/>
            <a:pathLst>
              <a:path extrusionOk="0" h="1673412" w="7659384">
                <a:moveTo>
                  <a:pt x="197437" y="0"/>
                </a:moveTo>
                <a:lnTo>
                  <a:pt x="7604587" y="0"/>
                </a:lnTo>
                <a:lnTo>
                  <a:pt x="7349060" y="196414"/>
                </a:lnTo>
                <a:lnTo>
                  <a:pt x="7659384" y="434947"/>
                </a:lnTo>
                <a:lnTo>
                  <a:pt x="7659384" y="462083"/>
                </a:lnTo>
                <a:lnTo>
                  <a:pt x="7349061" y="700616"/>
                </a:lnTo>
                <a:lnTo>
                  <a:pt x="7658358" y="938359"/>
                </a:lnTo>
                <a:lnTo>
                  <a:pt x="7349060" y="1176104"/>
                </a:lnTo>
                <a:lnTo>
                  <a:pt x="7659384" y="1414637"/>
                </a:lnTo>
                <a:lnTo>
                  <a:pt x="7659384" y="1441774"/>
                </a:lnTo>
                <a:lnTo>
                  <a:pt x="7358029" y="1673412"/>
                </a:lnTo>
                <a:lnTo>
                  <a:pt x="211955" y="1673412"/>
                </a:lnTo>
                <a:lnTo>
                  <a:pt x="327976" y="1584232"/>
                </a:lnTo>
                <a:lnTo>
                  <a:pt x="0" y="1332130"/>
                </a:lnTo>
                <a:lnTo>
                  <a:pt x="327975" y="1080030"/>
                </a:lnTo>
                <a:lnTo>
                  <a:pt x="18678" y="842286"/>
                </a:lnTo>
                <a:lnTo>
                  <a:pt x="327976" y="604542"/>
                </a:lnTo>
                <a:lnTo>
                  <a:pt x="0" y="352440"/>
                </a:lnTo>
                <a:lnTo>
                  <a:pt x="327975" y="100340"/>
                </a:lnTo>
                <a:close/>
              </a:path>
            </a:pathLst>
          </a:custGeom>
          <a:solidFill>
            <a:srgbClr val="FFFFFF">
              <a:alpha val="50980"/>
            </a:srgbClr>
          </a:solidFill>
          <a:ln>
            <a:noFill/>
          </a:ln>
        </p:spPr>
        <p:txBody>
          <a:bodyPr anchorCtr="0" anchor="ctr" bIns="122825" lIns="245700" spcFirstLastPara="1" rIns="245700" wrap="square" tIns="1228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/>
          </a:p>
        </p:txBody>
      </p:sp>
      <p:grpSp>
        <p:nvGrpSpPr>
          <p:cNvPr id="931" name="Google Shape;931;p15"/>
          <p:cNvGrpSpPr/>
          <p:nvPr/>
        </p:nvGrpSpPr>
        <p:grpSpPr>
          <a:xfrm rot="-233258">
            <a:off x="34827" y="537846"/>
            <a:ext cx="874750" cy="5782312"/>
            <a:chOff x="1043273" y="578498"/>
            <a:chExt cx="874749" cy="5782306"/>
          </a:xfrm>
        </p:grpSpPr>
        <p:grpSp>
          <p:nvGrpSpPr>
            <p:cNvPr id="932" name="Google Shape;932;p15"/>
            <p:cNvGrpSpPr/>
            <p:nvPr/>
          </p:nvGrpSpPr>
          <p:grpSpPr>
            <a:xfrm rot="286361">
              <a:off x="1282600" y="584974"/>
              <a:ext cx="396096" cy="5769354"/>
              <a:chOff x="9448800" y="476250"/>
              <a:chExt cx="396109" cy="5769543"/>
            </a:xfrm>
          </p:grpSpPr>
          <p:sp>
            <p:nvSpPr>
              <p:cNvPr id="933" name="Google Shape;933;p15"/>
              <p:cNvSpPr/>
              <p:nvPr/>
            </p:nvSpPr>
            <p:spPr>
              <a:xfrm>
                <a:off x="9508546" y="6169267"/>
                <a:ext cx="276759" cy="76526"/>
              </a:xfrm>
              <a:custGeom>
                <a:rect b="b" l="l" r="r" t="t"/>
                <a:pathLst>
                  <a:path extrusionOk="0" h="64579" w="233552">
                    <a:moveTo>
                      <a:pt x="206026" y="64579"/>
                    </a:moveTo>
                    <a:lnTo>
                      <a:pt x="27527" y="64579"/>
                    </a:lnTo>
                    <a:cubicBezTo>
                      <a:pt x="12382" y="64579"/>
                      <a:pt x="0" y="52197"/>
                      <a:pt x="0" y="37052"/>
                    </a:cubicBezTo>
                    <a:lnTo>
                      <a:pt x="0" y="27527"/>
                    </a:lnTo>
                    <a:cubicBezTo>
                      <a:pt x="0" y="12383"/>
                      <a:pt x="12382" y="0"/>
                      <a:pt x="27527" y="0"/>
                    </a:cubicBezTo>
                    <a:lnTo>
                      <a:pt x="206026" y="0"/>
                    </a:lnTo>
                    <a:cubicBezTo>
                      <a:pt x="221171" y="0"/>
                      <a:pt x="233553" y="12383"/>
                      <a:pt x="233553" y="27527"/>
                    </a:cubicBezTo>
                    <a:lnTo>
                      <a:pt x="233553" y="37052"/>
                    </a:lnTo>
                    <a:cubicBezTo>
                      <a:pt x="233553" y="52197"/>
                      <a:pt x="221171" y="64579"/>
                      <a:pt x="206026" y="64579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  <a:effectLst>
                <a:outerShdw blurRad="57150" rotWithShape="0" algn="bl" dir="1560000" dist="114300">
                  <a:srgbClr val="000000">
                    <a:alpha val="24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34" name="Google Shape;934;p15"/>
              <p:cNvSpPr/>
              <p:nvPr/>
            </p:nvSpPr>
            <p:spPr>
              <a:xfrm>
                <a:off x="9508546" y="6159742"/>
                <a:ext cx="276759" cy="76526"/>
              </a:xfrm>
              <a:custGeom>
                <a:rect b="b" l="l" r="r" t="t"/>
                <a:pathLst>
                  <a:path extrusionOk="0" h="64579" w="233552">
                    <a:moveTo>
                      <a:pt x="206026" y="64579"/>
                    </a:moveTo>
                    <a:lnTo>
                      <a:pt x="27527" y="64579"/>
                    </a:lnTo>
                    <a:cubicBezTo>
                      <a:pt x="12382" y="64579"/>
                      <a:pt x="0" y="52197"/>
                      <a:pt x="0" y="37052"/>
                    </a:cubicBezTo>
                    <a:lnTo>
                      <a:pt x="0" y="27527"/>
                    </a:lnTo>
                    <a:cubicBezTo>
                      <a:pt x="0" y="12383"/>
                      <a:pt x="12382" y="0"/>
                      <a:pt x="27527" y="0"/>
                    </a:cubicBezTo>
                    <a:lnTo>
                      <a:pt x="206026" y="0"/>
                    </a:lnTo>
                    <a:cubicBezTo>
                      <a:pt x="221171" y="0"/>
                      <a:pt x="233553" y="12383"/>
                      <a:pt x="233553" y="27527"/>
                    </a:cubicBezTo>
                    <a:lnTo>
                      <a:pt x="233553" y="37052"/>
                    </a:lnTo>
                    <a:cubicBezTo>
                      <a:pt x="233553" y="52197"/>
                      <a:pt x="221171" y="64579"/>
                      <a:pt x="206026" y="64579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  <a:effectLst>
                <a:outerShdw blurRad="57150" rotWithShape="0" algn="bl" dir="1560000" dist="114300">
                  <a:srgbClr val="000000">
                    <a:alpha val="24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35" name="Google Shape;935;p15"/>
              <p:cNvSpPr/>
              <p:nvPr/>
            </p:nvSpPr>
            <p:spPr>
              <a:xfrm>
                <a:off x="9470400" y="2556607"/>
                <a:ext cx="352568" cy="3647434"/>
              </a:xfrm>
              <a:custGeom>
                <a:rect b="b" l="l" r="r" t="t"/>
                <a:pathLst>
                  <a:path extrusionOk="0" h="3078003" w="256413">
                    <a:moveTo>
                      <a:pt x="95" y="0"/>
                    </a:moveTo>
                    <a:lnTo>
                      <a:pt x="256413" y="0"/>
                    </a:lnTo>
                    <a:lnTo>
                      <a:pt x="256413" y="3044000"/>
                    </a:lnTo>
                    <a:cubicBezTo>
                      <a:pt x="256413" y="3062764"/>
                      <a:pt x="241173" y="3078004"/>
                      <a:pt x="222409" y="3078004"/>
                    </a:cubicBezTo>
                    <a:lnTo>
                      <a:pt x="34004" y="3078004"/>
                    </a:lnTo>
                    <a:cubicBezTo>
                      <a:pt x="15240" y="3078004"/>
                      <a:pt x="0" y="3062764"/>
                      <a:pt x="0" y="3044000"/>
                    </a:cubicBezTo>
                    <a:lnTo>
                      <a:pt x="0" y="0"/>
                    </a:lnTo>
                    <a:lnTo>
                      <a:pt x="95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  <a:effectLst>
                <a:outerShdw blurRad="57150" rotWithShape="0" algn="bl" dir="1560000" dist="114300">
                  <a:srgbClr val="000000">
                    <a:alpha val="24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36" name="Google Shape;936;p15"/>
              <p:cNvSpPr/>
              <p:nvPr/>
            </p:nvSpPr>
            <p:spPr>
              <a:xfrm>
                <a:off x="9470261" y="476250"/>
                <a:ext cx="353399" cy="2082248"/>
              </a:xfrm>
              <a:custGeom>
                <a:rect b="b" l="l" r="r" t="t"/>
                <a:pathLst>
                  <a:path extrusionOk="0" h="1757171" w="298227">
                    <a:moveTo>
                      <a:pt x="298228" y="1757172"/>
                    </a:moveTo>
                    <a:lnTo>
                      <a:pt x="0" y="1757172"/>
                    </a:lnTo>
                    <a:lnTo>
                      <a:pt x="0" y="39910"/>
                    </a:lnTo>
                    <a:cubicBezTo>
                      <a:pt x="0" y="17812"/>
                      <a:pt x="17812" y="0"/>
                      <a:pt x="39815" y="0"/>
                    </a:cubicBezTo>
                    <a:lnTo>
                      <a:pt x="258413" y="0"/>
                    </a:lnTo>
                    <a:cubicBezTo>
                      <a:pt x="280416" y="0"/>
                      <a:pt x="298228" y="17812"/>
                      <a:pt x="298228" y="39815"/>
                    </a:cubicBezTo>
                    <a:lnTo>
                      <a:pt x="298228" y="1757172"/>
                    </a:lnTo>
                    <a:lnTo>
                      <a:pt x="298228" y="1757172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  <a:effectLst>
                <a:outerShdw blurRad="57150" rotWithShape="0" algn="bl" dir="1560000" dist="114300">
                  <a:srgbClr val="000000">
                    <a:alpha val="24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37" name="Google Shape;937;p15"/>
              <p:cNvSpPr/>
              <p:nvPr/>
            </p:nvSpPr>
            <p:spPr>
              <a:xfrm>
                <a:off x="9448800" y="2485789"/>
                <a:ext cx="396109" cy="152940"/>
              </a:xfrm>
              <a:custGeom>
                <a:rect b="b" l="l" r="r" t="t"/>
                <a:pathLst>
                  <a:path extrusionOk="0" h="129063" w="345947">
                    <a:moveTo>
                      <a:pt x="318421" y="129064"/>
                    </a:moveTo>
                    <a:lnTo>
                      <a:pt x="27527" y="129064"/>
                    </a:lnTo>
                    <a:cubicBezTo>
                      <a:pt x="12383" y="129064"/>
                      <a:pt x="0" y="116681"/>
                      <a:pt x="0" y="101537"/>
                    </a:cubicBezTo>
                    <a:lnTo>
                      <a:pt x="0" y="27527"/>
                    </a:lnTo>
                    <a:cubicBezTo>
                      <a:pt x="0" y="12383"/>
                      <a:pt x="12383" y="0"/>
                      <a:pt x="27527" y="0"/>
                    </a:cubicBezTo>
                    <a:lnTo>
                      <a:pt x="318421" y="0"/>
                    </a:lnTo>
                    <a:cubicBezTo>
                      <a:pt x="333566" y="0"/>
                      <a:pt x="345948" y="12383"/>
                      <a:pt x="345948" y="27527"/>
                    </a:cubicBezTo>
                    <a:lnTo>
                      <a:pt x="345948" y="101537"/>
                    </a:lnTo>
                    <a:cubicBezTo>
                      <a:pt x="345948" y="116681"/>
                      <a:pt x="333566" y="129064"/>
                      <a:pt x="318421" y="129064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  <a:effectLst>
                <a:outerShdw blurRad="57150" rotWithShape="0" algn="bl" dir="1560000" dist="114300">
                  <a:srgbClr val="000000">
                    <a:alpha val="24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38" name="Google Shape;938;p15"/>
              <p:cNvSpPr/>
              <p:nvPr/>
            </p:nvSpPr>
            <p:spPr>
              <a:xfrm>
                <a:off x="9448800" y="2485789"/>
                <a:ext cx="396109" cy="152940"/>
              </a:xfrm>
              <a:custGeom>
                <a:rect b="b" l="l" r="r" t="t"/>
                <a:pathLst>
                  <a:path extrusionOk="0" h="129063" w="345947">
                    <a:moveTo>
                      <a:pt x="318421" y="129064"/>
                    </a:moveTo>
                    <a:lnTo>
                      <a:pt x="27527" y="129064"/>
                    </a:lnTo>
                    <a:cubicBezTo>
                      <a:pt x="12383" y="129064"/>
                      <a:pt x="0" y="116681"/>
                      <a:pt x="0" y="101537"/>
                    </a:cubicBezTo>
                    <a:lnTo>
                      <a:pt x="0" y="27527"/>
                    </a:lnTo>
                    <a:cubicBezTo>
                      <a:pt x="0" y="12383"/>
                      <a:pt x="12383" y="0"/>
                      <a:pt x="27527" y="0"/>
                    </a:cubicBezTo>
                    <a:lnTo>
                      <a:pt x="318421" y="0"/>
                    </a:lnTo>
                    <a:cubicBezTo>
                      <a:pt x="333566" y="0"/>
                      <a:pt x="345948" y="12383"/>
                      <a:pt x="345948" y="27527"/>
                    </a:cubicBezTo>
                    <a:lnTo>
                      <a:pt x="345948" y="101537"/>
                    </a:lnTo>
                    <a:cubicBezTo>
                      <a:pt x="345948" y="116681"/>
                      <a:pt x="333566" y="129064"/>
                      <a:pt x="318421" y="129064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  <a:effectLst>
                <a:outerShdw blurRad="57150" rotWithShape="0" algn="bl" dir="1560000" dist="114300">
                  <a:srgbClr val="000000">
                    <a:alpha val="24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39" name="Google Shape;939;p15"/>
            <p:cNvGrpSpPr/>
            <p:nvPr/>
          </p:nvGrpSpPr>
          <p:grpSpPr>
            <a:xfrm rot="286361">
              <a:off x="1282600" y="584974"/>
              <a:ext cx="396096" cy="5769354"/>
              <a:chOff x="9448800" y="476250"/>
              <a:chExt cx="396109" cy="5769543"/>
            </a:xfrm>
          </p:grpSpPr>
          <p:sp>
            <p:nvSpPr>
              <p:cNvPr id="940" name="Google Shape;940;p15"/>
              <p:cNvSpPr/>
              <p:nvPr/>
            </p:nvSpPr>
            <p:spPr>
              <a:xfrm>
                <a:off x="9508546" y="6169267"/>
                <a:ext cx="276759" cy="76526"/>
              </a:xfrm>
              <a:custGeom>
                <a:rect b="b" l="l" r="r" t="t"/>
                <a:pathLst>
                  <a:path extrusionOk="0" h="64579" w="233552">
                    <a:moveTo>
                      <a:pt x="206026" y="64579"/>
                    </a:moveTo>
                    <a:lnTo>
                      <a:pt x="27527" y="64579"/>
                    </a:lnTo>
                    <a:cubicBezTo>
                      <a:pt x="12382" y="64579"/>
                      <a:pt x="0" y="52197"/>
                      <a:pt x="0" y="37052"/>
                    </a:cubicBezTo>
                    <a:lnTo>
                      <a:pt x="0" y="27527"/>
                    </a:lnTo>
                    <a:cubicBezTo>
                      <a:pt x="0" y="12383"/>
                      <a:pt x="12382" y="0"/>
                      <a:pt x="27527" y="0"/>
                    </a:cubicBezTo>
                    <a:lnTo>
                      <a:pt x="206026" y="0"/>
                    </a:lnTo>
                    <a:cubicBezTo>
                      <a:pt x="221171" y="0"/>
                      <a:pt x="233553" y="12383"/>
                      <a:pt x="233553" y="27527"/>
                    </a:cubicBezTo>
                    <a:lnTo>
                      <a:pt x="233553" y="37052"/>
                    </a:lnTo>
                    <a:cubicBezTo>
                      <a:pt x="233553" y="52197"/>
                      <a:pt x="221171" y="64579"/>
                      <a:pt x="206026" y="64579"/>
                    </a:cubicBezTo>
                    <a:close/>
                  </a:path>
                </a:pathLst>
              </a:custGeom>
              <a:gradFill>
                <a:gsLst>
                  <a:gs pos="0">
                    <a:srgbClr val="000000"/>
                  </a:gs>
                  <a:gs pos="66000">
                    <a:srgbClr val="434343"/>
                  </a:gs>
                  <a:gs pos="100000">
                    <a:srgbClr val="000000"/>
                  </a:gs>
                </a:gsLst>
                <a:lin ang="0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41" name="Google Shape;941;p15"/>
              <p:cNvSpPr/>
              <p:nvPr/>
            </p:nvSpPr>
            <p:spPr>
              <a:xfrm>
                <a:off x="9508546" y="6159742"/>
                <a:ext cx="276759" cy="76526"/>
              </a:xfrm>
              <a:custGeom>
                <a:rect b="b" l="l" r="r" t="t"/>
                <a:pathLst>
                  <a:path extrusionOk="0" h="64579" w="233552">
                    <a:moveTo>
                      <a:pt x="206026" y="64579"/>
                    </a:moveTo>
                    <a:lnTo>
                      <a:pt x="27527" y="64579"/>
                    </a:lnTo>
                    <a:cubicBezTo>
                      <a:pt x="12382" y="64579"/>
                      <a:pt x="0" y="52197"/>
                      <a:pt x="0" y="37052"/>
                    </a:cubicBezTo>
                    <a:lnTo>
                      <a:pt x="0" y="27527"/>
                    </a:lnTo>
                    <a:cubicBezTo>
                      <a:pt x="0" y="12383"/>
                      <a:pt x="12382" y="0"/>
                      <a:pt x="27527" y="0"/>
                    </a:cubicBezTo>
                    <a:lnTo>
                      <a:pt x="206026" y="0"/>
                    </a:lnTo>
                    <a:cubicBezTo>
                      <a:pt x="221171" y="0"/>
                      <a:pt x="233553" y="12383"/>
                      <a:pt x="233553" y="27527"/>
                    </a:cubicBezTo>
                    <a:lnTo>
                      <a:pt x="233553" y="37052"/>
                    </a:lnTo>
                    <a:cubicBezTo>
                      <a:pt x="233553" y="52197"/>
                      <a:pt x="221171" y="64579"/>
                      <a:pt x="206026" y="64579"/>
                    </a:cubicBezTo>
                    <a:close/>
                  </a:path>
                </a:pathLst>
              </a:custGeom>
              <a:solidFill>
                <a:srgbClr val="000000">
                  <a:alpha val="2000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42" name="Google Shape;942;p15"/>
              <p:cNvSpPr/>
              <p:nvPr/>
            </p:nvSpPr>
            <p:spPr>
              <a:xfrm>
                <a:off x="9470400" y="2556607"/>
                <a:ext cx="352568" cy="3647434"/>
              </a:xfrm>
              <a:custGeom>
                <a:rect b="b" l="l" r="r" t="t"/>
                <a:pathLst>
                  <a:path extrusionOk="0" h="3078003" w="256413">
                    <a:moveTo>
                      <a:pt x="95" y="0"/>
                    </a:moveTo>
                    <a:lnTo>
                      <a:pt x="256413" y="0"/>
                    </a:lnTo>
                    <a:lnTo>
                      <a:pt x="256413" y="3044000"/>
                    </a:lnTo>
                    <a:cubicBezTo>
                      <a:pt x="256413" y="3062764"/>
                      <a:pt x="241173" y="3078004"/>
                      <a:pt x="222409" y="3078004"/>
                    </a:cubicBezTo>
                    <a:lnTo>
                      <a:pt x="34004" y="3078004"/>
                    </a:lnTo>
                    <a:cubicBezTo>
                      <a:pt x="15240" y="3078004"/>
                      <a:pt x="0" y="3062764"/>
                      <a:pt x="0" y="3044000"/>
                    </a:cubicBezTo>
                    <a:lnTo>
                      <a:pt x="0" y="0"/>
                    </a:lnTo>
                    <a:lnTo>
                      <a:pt x="95" y="0"/>
                    </a:lnTo>
                    <a:close/>
                  </a:path>
                </a:pathLst>
              </a:custGeom>
              <a:gradFill>
                <a:gsLst>
                  <a:gs pos="0">
                    <a:srgbClr val="D8D8D8"/>
                  </a:gs>
                  <a:gs pos="66000">
                    <a:srgbClr val="FFFFFF"/>
                  </a:gs>
                  <a:gs pos="100000">
                    <a:srgbClr val="F2F2F2"/>
                  </a:gs>
                </a:gsLst>
                <a:lin ang="0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43" name="Google Shape;943;p15"/>
              <p:cNvSpPr/>
              <p:nvPr/>
            </p:nvSpPr>
            <p:spPr>
              <a:xfrm>
                <a:off x="9470261" y="476250"/>
                <a:ext cx="353399" cy="2082248"/>
              </a:xfrm>
              <a:custGeom>
                <a:rect b="b" l="l" r="r" t="t"/>
                <a:pathLst>
                  <a:path extrusionOk="0" h="1757171" w="298227">
                    <a:moveTo>
                      <a:pt x="298228" y="1757172"/>
                    </a:moveTo>
                    <a:lnTo>
                      <a:pt x="0" y="1757172"/>
                    </a:lnTo>
                    <a:lnTo>
                      <a:pt x="0" y="39910"/>
                    </a:lnTo>
                    <a:cubicBezTo>
                      <a:pt x="0" y="17812"/>
                      <a:pt x="17812" y="0"/>
                      <a:pt x="39815" y="0"/>
                    </a:cubicBezTo>
                    <a:lnTo>
                      <a:pt x="258413" y="0"/>
                    </a:lnTo>
                    <a:cubicBezTo>
                      <a:pt x="280416" y="0"/>
                      <a:pt x="298228" y="17812"/>
                      <a:pt x="298228" y="39815"/>
                    </a:cubicBezTo>
                    <a:lnTo>
                      <a:pt x="298228" y="1757172"/>
                    </a:lnTo>
                    <a:lnTo>
                      <a:pt x="298228" y="1757172"/>
                    </a:lnTo>
                    <a:close/>
                  </a:path>
                </a:pathLst>
              </a:custGeom>
              <a:gradFill>
                <a:gsLst>
                  <a:gs pos="0">
                    <a:srgbClr val="000000"/>
                  </a:gs>
                  <a:gs pos="66000">
                    <a:srgbClr val="434343"/>
                  </a:gs>
                  <a:gs pos="100000">
                    <a:srgbClr val="000000"/>
                  </a:gs>
                </a:gsLst>
                <a:lin ang="0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44" name="Google Shape;944;p15"/>
              <p:cNvSpPr/>
              <p:nvPr/>
            </p:nvSpPr>
            <p:spPr>
              <a:xfrm>
                <a:off x="9448800" y="2485789"/>
                <a:ext cx="396109" cy="152940"/>
              </a:xfrm>
              <a:custGeom>
                <a:rect b="b" l="l" r="r" t="t"/>
                <a:pathLst>
                  <a:path extrusionOk="0" h="129063" w="345947">
                    <a:moveTo>
                      <a:pt x="318421" y="129064"/>
                    </a:moveTo>
                    <a:lnTo>
                      <a:pt x="27527" y="129064"/>
                    </a:lnTo>
                    <a:cubicBezTo>
                      <a:pt x="12383" y="129064"/>
                      <a:pt x="0" y="116681"/>
                      <a:pt x="0" y="101537"/>
                    </a:cubicBezTo>
                    <a:lnTo>
                      <a:pt x="0" y="27527"/>
                    </a:lnTo>
                    <a:cubicBezTo>
                      <a:pt x="0" y="12383"/>
                      <a:pt x="12383" y="0"/>
                      <a:pt x="27527" y="0"/>
                    </a:cubicBezTo>
                    <a:lnTo>
                      <a:pt x="318421" y="0"/>
                    </a:lnTo>
                    <a:cubicBezTo>
                      <a:pt x="333566" y="0"/>
                      <a:pt x="345948" y="12383"/>
                      <a:pt x="345948" y="27527"/>
                    </a:cubicBezTo>
                    <a:lnTo>
                      <a:pt x="345948" y="101537"/>
                    </a:lnTo>
                    <a:cubicBezTo>
                      <a:pt x="345948" y="116681"/>
                      <a:pt x="333566" y="129064"/>
                      <a:pt x="318421" y="129064"/>
                    </a:cubicBezTo>
                    <a:close/>
                  </a:path>
                </a:pathLst>
              </a:custGeom>
              <a:gradFill>
                <a:gsLst>
                  <a:gs pos="0">
                    <a:srgbClr val="000000"/>
                  </a:gs>
                  <a:gs pos="66000">
                    <a:srgbClr val="434343"/>
                  </a:gs>
                  <a:gs pos="100000">
                    <a:srgbClr val="000000"/>
                  </a:gs>
                </a:gsLst>
                <a:lin ang="0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45" name="Google Shape;945;p15"/>
              <p:cNvSpPr/>
              <p:nvPr/>
            </p:nvSpPr>
            <p:spPr>
              <a:xfrm>
                <a:off x="9448800" y="2485789"/>
                <a:ext cx="396109" cy="152940"/>
              </a:xfrm>
              <a:custGeom>
                <a:rect b="b" l="l" r="r" t="t"/>
                <a:pathLst>
                  <a:path extrusionOk="0" h="129063" w="345947">
                    <a:moveTo>
                      <a:pt x="318421" y="129064"/>
                    </a:moveTo>
                    <a:lnTo>
                      <a:pt x="27527" y="129064"/>
                    </a:lnTo>
                    <a:cubicBezTo>
                      <a:pt x="12383" y="129064"/>
                      <a:pt x="0" y="116681"/>
                      <a:pt x="0" y="101537"/>
                    </a:cubicBezTo>
                    <a:lnTo>
                      <a:pt x="0" y="27527"/>
                    </a:lnTo>
                    <a:cubicBezTo>
                      <a:pt x="0" y="12383"/>
                      <a:pt x="12383" y="0"/>
                      <a:pt x="27527" y="0"/>
                    </a:cubicBezTo>
                    <a:lnTo>
                      <a:pt x="318421" y="0"/>
                    </a:lnTo>
                    <a:cubicBezTo>
                      <a:pt x="333566" y="0"/>
                      <a:pt x="345948" y="12383"/>
                      <a:pt x="345948" y="27527"/>
                    </a:cubicBezTo>
                    <a:lnTo>
                      <a:pt x="345948" y="101537"/>
                    </a:lnTo>
                    <a:cubicBezTo>
                      <a:pt x="345948" y="116681"/>
                      <a:pt x="333566" y="129064"/>
                      <a:pt x="318421" y="129064"/>
                    </a:cubicBezTo>
                    <a:close/>
                  </a:path>
                </a:pathLst>
              </a:custGeom>
              <a:solidFill>
                <a:srgbClr val="000000">
                  <a:alpha val="2000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946" name="Google Shape;946;p15"/>
          <p:cNvSpPr/>
          <p:nvPr/>
        </p:nvSpPr>
        <p:spPr>
          <a:xfrm>
            <a:off x="3421683" y="696017"/>
            <a:ext cx="263762" cy="121430"/>
          </a:xfrm>
          <a:custGeom>
            <a:rect b="b" l="l" r="r" t="t"/>
            <a:pathLst>
              <a:path extrusionOk="0" h="66355" w="144132">
                <a:moveTo>
                  <a:pt x="11851" y="49273"/>
                </a:moveTo>
                <a:cubicBezTo>
                  <a:pt x="9949" y="49012"/>
                  <a:pt x="11627" y="49945"/>
                  <a:pt x="11254" y="48975"/>
                </a:cubicBezTo>
                <a:cubicBezTo>
                  <a:pt x="11031" y="48415"/>
                  <a:pt x="11031" y="47856"/>
                  <a:pt x="10993" y="47259"/>
                </a:cubicBezTo>
                <a:cubicBezTo>
                  <a:pt x="10844" y="45244"/>
                  <a:pt x="11515" y="43192"/>
                  <a:pt x="12113" y="41327"/>
                </a:cubicBezTo>
                <a:cubicBezTo>
                  <a:pt x="13530" y="36738"/>
                  <a:pt x="15880" y="32336"/>
                  <a:pt x="19238" y="28866"/>
                </a:cubicBezTo>
                <a:cubicBezTo>
                  <a:pt x="25393" y="22524"/>
                  <a:pt x="35280" y="19465"/>
                  <a:pt x="43413" y="23792"/>
                </a:cubicBezTo>
                <a:cubicBezTo>
                  <a:pt x="50241" y="27411"/>
                  <a:pt x="54419" y="34574"/>
                  <a:pt x="58597" y="40805"/>
                </a:cubicBezTo>
                <a:cubicBezTo>
                  <a:pt x="63037" y="47483"/>
                  <a:pt x="67625" y="54048"/>
                  <a:pt x="74154" y="58824"/>
                </a:cubicBezTo>
                <a:cubicBezTo>
                  <a:pt x="89264" y="69830"/>
                  <a:pt x="113140" y="68188"/>
                  <a:pt x="128100" y="57705"/>
                </a:cubicBezTo>
                <a:cubicBezTo>
                  <a:pt x="143210" y="47109"/>
                  <a:pt x="150447" y="24539"/>
                  <a:pt x="137203" y="9392"/>
                </a:cubicBezTo>
                <a:cubicBezTo>
                  <a:pt x="122616" y="-7247"/>
                  <a:pt x="96315" y="-495"/>
                  <a:pt x="89264" y="19577"/>
                </a:cubicBezTo>
                <a:cubicBezTo>
                  <a:pt x="86876" y="26404"/>
                  <a:pt x="97695" y="29314"/>
                  <a:pt x="100045" y="22561"/>
                </a:cubicBezTo>
                <a:cubicBezTo>
                  <a:pt x="106387" y="4467"/>
                  <a:pt x="132950" y="9616"/>
                  <a:pt x="132913" y="28493"/>
                </a:cubicBezTo>
                <a:cubicBezTo>
                  <a:pt x="132876" y="48005"/>
                  <a:pt x="110566" y="56921"/>
                  <a:pt x="93890" y="54720"/>
                </a:cubicBezTo>
                <a:cubicBezTo>
                  <a:pt x="76430" y="52407"/>
                  <a:pt x="70498" y="36887"/>
                  <a:pt x="60798" y="24613"/>
                </a:cubicBezTo>
                <a:cubicBezTo>
                  <a:pt x="50278" y="11294"/>
                  <a:pt x="33191" y="6109"/>
                  <a:pt x="18044" y="15548"/>
                </a:cubicBezTo>
                <a:cubicBezTo>
                  <a:pt x="9389" y="20920"/>
                  <a:pt x="3532" y="30060"/>
                  <a:pt x="921" y="39797"/>
                </a:cubicBezTo>
                <a:cubicBezTo>
                  <a:pt x="-982" y="46960"/>
                  <a:pt x="-647" y="58786"/>
                  <a:pt x="8904" y="60093"/>
                </a:cubicBezTo>
                <a:cubicBezTo>
                  <a:pt x="11926" y="60503"/>
                  <a:pt x="14873" y="59346"/>
                  <a:pt x="15806" y="56175"/>
                </a:cubicBezTo>
                <a:cubicBezTo>
                  <a:pt x="16515" y="53564"/>
                  <a:pt x="14873" y="49684"/>
                  <a:pt x="11851" y="49273"/>
                </a:cubicBezTo>
                <a:lnTo>
                  <a:pt x="11851" y="49273"/>
                </a:lnTo>
                <a:close/>
              </a:path>
            </a:pathLst>
          </a:custGeom>
          <a:solidFill>
            <a:srgbClr val="3A393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7" name="Google Shape;947;p15"/>
          <p:cNvSpPr/>
          <p:nvPr/>
        </p:nvSpPr>
        <p:spPr>
          <a:xfrm>
            <a:off x="9479090" y="2022764"/>
            <a:ext cx="1146312" cy="157895"/>
          </a:xfrm>
          <a:custGeom>
            <a:rect b="b" l="l" r="r" t="t"/>
            <a:pathLst>
              <a:path extrusionOk="0" h="65927" w="478627">
                <a:moveTo>
                  <a:pt x="9205" y="30276"/>
                </a:moveTo>
                <a:cubicBezTo>
                  <a:pt x="15137" y="22666"/>
                  <a:pt x="22860" y="14645"/>
                  <a:pt x="32447" y="11959"/>
                </a:cubicBezTo>
                <a:cubicBezTo>
                  <a:pt x="42073" y="9235"/>
                  <a:pt x="47818" y="15503"/>
                  <a:pt x="52556" y="22964"/>
                </a:cubicBezTo>
                <a:cubicBezTo>
                  <a:pt x="57481" y="30724"/>
                  <a:pt x="62592" y="37962"/>
                  <a:pt x="71657" y="41095"/>
                </a:cubicBezTo>
                <a:cubicBezTo>
                  <a:pt x="81096" y="44341"/>
                  <a:pt x="91467" y="41767"/>
                  <a:pt x="100310" y="37887"/>
                </a:cubicBezTo>
                <a:cubicBezTo>
                  <a:pt x="109636" y="33783"/>
                  <a:pt x="117470" y="27404"/>
                  <a:pt x="126089" y="22106"/>
                </a:cubicBezTo>
                <a:cubicBezTo>
                  <a:pt x="134520" y="16958"/>
                  <a:pt x="145563" y="11287"/>
                  <a:pt x="155524" y="15465"/>
                </a:cubicBezTo>
                <a:cubicBezTo>
                  <a:pt x="163172" y="18674"/>
                  <a:pt x="168134" y="26471"/>
                  <a:pt x="173730" y="32216"/>
                </a:cubicBezTo>
                <a:cubicBezTo>
                  <a:pt x="179438" y="38036"/>
                  <a:pt x="186265" y="42662"/>
                  <a:pt x="194659" y="42998"/>
                </a:cubicBezTo>
                <a:cubicBezTo>
                  <a:pt x="214432" y="43819"/>
                  <a:pt x="225661" y="21882"/>
                  <a:pt x="245173" y="21397"/>
                </a:cubicBezTo>
                <a:cubicBezTo>
                  <a:pt x="255209" y="21136"/>
                  <a:pt x="263454" y="25427"/>
                  <a:pt x="270393" y="32403"/>
                </a:cubicBezTo>
                <a:cubicBezTo>
                  <a:pt x="277071" y="39155"/>
                  <a:pt x="283227" y="46692"/>
                  <a:pt x="292554" y="49788"/>
                </a:cubicBezTo>
                <a:cubicBezTo>
                  <a:pt x="308111" y="54937"/>
                  <a:pt x="323146" y="44901"/>
                  <a:pt x="336240" y="37850"/>
                </a:cubicBezTo>
                <a:cubicBezTo>
                  <a:pt x="342433" y="34529"/>
                  <a:pt x="349298" y="30911"/>
                  <a:pt x="356535" y="31172"/>
                </a:cubicBezTo>
                <a:cubicBezTo>
                  <a:pt x="364370" y="31470"/>
                  <a:pt x="369780" y="37365"/>
                  <a:pt x="374890" y="42625"/>
                </a:cubicBezTo>
                <a:cubicBezTo>
                  <a:pt x="381121" y="49042"/>
                  <a:pt x="387836" y="55683"/>
                  <a:pt x="397237" y="56503"/>
                </a:cubicBezTo>
                <a:cubicBezTo>
                  <a:pt x="408019" y="57436"/>
                  <a:pt x="415668" y="49937"/>
                  <a:pt x="425031" y="46281"/>
                </a:cubicBezTo>
                <a:cubicBezTo>
                  <a:pt x="434172" y="42737"/>
                  <a:pt x="441559" y="48520"/>
                  <a:pt x="448535" y="53855"/>
                </a:cubicBezTo>
                <a:cubicBezTo>
                  <a:pt x="456071" y="59674"/>
                  <a:pt x="463457" y="65122"/>
                  <a:pt x="473270" y="65905"/>
                </a:cubicBezTo>
                <a:cubicBezTo>
                  <a:pt x="480432" y="66502"/>
                  <a:pt x="480395" y="55310"/>
                  <a:pt x="473270" y="54713"/>
                </a:cubicBezTo>
                <a:cubicBezTo>
                  <a:pt x="465435" y="54078"/>
                  <a:pt x="458906" y="47774"/>
                  <a:pt x="452938" y="43260"/>
                </a:cubicBezTo>
                <a:cubicBezTo>
                  <a:pt x="446520" y="38372"/>
                  <a:pt x="439320" y="33821"/>
                  <a:pt x="430926" y="33821"/>
                </a:cubicBezTo>
                <a:cubicBezTo>
                  <a:pt x="421114" y="33821"/>
                  <a:pt x="413951" y="40312"/>
                  <a:pt x="405408" y="43931"/>
                </a:cubicBezTo>
                <a:cubicBezTo>
                  <a:pt x="397014" y="47475"/>
                  <a:pt x="391082" y="43110"/>
                  <a:pt x="385262" y="37253"/>
                </a:cubicBezTo>
                <a:cubicBezTo>
                  <a:pt x="379367" y="31284"/>
                  <a:pt x="373733" y="24792"/>
                  <a:pt x="365675" y="21733"/>
                </a:cubicBezTo>
                <a:cubicBezTo>
                  <a:pt x="358401" y="18973"/>
                  <a:pt x="350416" y="19756"/>
                  <a:pt x="343216" y="22330"/>
                </a:cubicBezTo>
                <a:cubicBezTo>
                  <a:pt x="335494" y="25128"/>
                  <a:pt x="328480" y="29381"/>
                  <a:pt x="321280" y="33224"/>
                </a:cubicBezTo>
                <a:cubicBezTo>
                  <a:pt x="314901" y="36619"/>
                  <a:pt x="307700" y="40387"/>
                  <a:pt x="300238" y="39902"/>
                </a:cubicBezTo>
                <a:cubicBezTo>
                  <a:pt x="291322" y="39342"/>
                  <a:pt x="285428" y="31881"/>
                  <a:pt x="279682" y="25912"/>
                </a:cubicBezTo>
                <a:cubicBezTo>
                  <a:pt x="272968" y="18935"/>
                  <a:pt x="265357" y="13302"/>
                  <a:pt x="255694" y="11175"/>
                </a:cubicBezTo>
                <a:cubicBezTo>
                  <a:pt x="245882" y="9049"/>
                  <a:pt x="235734" y="10242"/>
                  <a:pt x="226781" y="14757"/>
                </a:cubicBezTo>
                <a:cubicBezTo>
                  <a:pt x="218275" y="19047"/>
                  <a:pt x="211447" y="26210"/>
                  <a:pt x="202718" y="30053"/>
                </a:cubicBezTo>
                <a:cubicBezTo>
                  <a:pt x="185221" y="37775"/>
                  <a:pt x="175969" y="14122"/>
                  <a:pt x="163246" y="6810"/>
                </a:cubicBezTo>
                <a:cubicBezTo>
                  <a:pt x="143064" y="-4830"/>
                  <a:pt x="122842" y="11101"/>
                  <a:pt x="106390" y="21696"/>
                </a:cubicBezTo>
                <a:cubicBezTo>
                  <a:pt x="97921" y="27143"/>
                  <a:pt x="86245" y="33597"/>
                  <a:pt x="75836" y="30575"/>
                </a:cubicBezTo>
                <a:cubicBezTo>
                  <a:pt x="65651" y="27628"/>
                  <a:pt x="62293" y="15577"/>
                  <a:pt x="55764" y="8377"/>
                </a:cubicBezTo>
                <a:cubicBezTo>
                  <a:pt x="38417" y="-10650"/>
                  <a:pt x="13533" y="6549"/>
                  <a:pt x="1259" y="22218"/>
                </a:cubicBezTo>
                <a:cubicBezTo>
                  <a:pt x="-3070" y="27963"/>
                  <a:pt x="4803" y="35947"/>
                  <a:pt x="9205" y="30276"/>
                </a:cubicBezTo>
                <a:lnTo>
                  <a:pt x="9205" y="30276"/>
                </a:lnTo>
                <a:close/>
              </a:path>
            </a:pathLst>
          </a:custGeom>
          <a:solidFill>
            <a:srgbClr val="3A393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48" name="Google Shape;948;p15"/>
          <p:cNvGrpSpPr/>
          <p:nvPr/>
        </p:nvGrpSpPr>
        <p:grpSpPr>
          <a:xfrm>
            <a:off x="4401548" y="1834507"/>
            <a:ext cx="120764" cy="130913"/>
            <a:chOff x="4981287" y="328204"/>
            <a:chExt cx="120764" cy="130913"/>
          </a:xfrm>
        </p:grpSpPr>
        <p:sp>
          <p:nvSpPr>
            <p:cNvPr id="949" name="Google Shape;949;p15"/>
            <p:cNvSpPr/>
            <p:nvPr/>
          </p:nvSpPr>
          <p:spPr>
            <a:xfrm>
              <a:off x="4982694" y="331774"/>
              <a:ext cx="118553" cy="115825"/>
            </a:xfrm>
            <a:custGeom>
              <a:rect b="b" l="l" r="r" t="t"/>
              <a:pathLst>
                <a:path extrusionOk="0" h="45377" w="46446">
                  <a:moveTo>
                    <a:pt x="1595" y="9532"/>
                  </a:moveTo>
                  <a:cubicBezTo>
                    <a:pt x="12862" y="21470"/>
                    <a:pt x="24651" y="32886"/>
                    <a:pt x="36925" y="43780"/>
                  </a:cubicBezTo>
                  <a:cubicBezTo>
                    <a:pt x="39126" y="45720"/>
                    <a:pt x="42708" y="46093"/>
                    <a:pt x="44835" y="43780"/>
                  </a:cubicBezTo>
                  <a:cubicBezTo>
                    <a:pt x="46775" y="41653"/>
                    <a:pt x="47185" y="37960"/>
                    <a:pt x="44835" y="35871"/>
                  </a:cubicBezTo>
                  <a:cubicBezTo>
                    <a:pt x="32560" y="24977"/>
                    <a:pt x="20772" y="13524"/>
                    <a:pt x="9505" y="1623"/>
                  </a:cubicBezTo>
                  <a:cubicBezTo>
                    <a:pt x="7490" y="-503"/>
                    <a:pt x="3610" y="-578"/>
                    <a:pt x="1595" y="1623"/>
                  </a:cubicBezTo>
                  <a:cubicBezTo>
                    <a:pt x="-494" y="3899"/>
                    <a:pt x="-569" y="7256"/>
                    <a:pt x="1595" y="9532"/>
                  </a:cubicBezTo>
                  <a:lnTo>
                    <a:pt x="1595" y="9532"/>
                  </a:lnTo>
                  <a:close/>
                </a:path>
              </a:pathLst>
            </a:custGeom>
            <a:solidFill>
              <a:srgbClr val="3A393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0" name="Google Shape;950;p15"/>
            <p:cNvSpPr/>
            <p:nvPr/>
          </p:nvSpPr>
          <p:spPr>
            <a:xfrm>
              <a:off x="4981287" y="328204"/>
              <a:ext cx="120764" cy="130913"/>
            </a:xfrm>
            <a:custGeom>
              <a:rect b="b" l="l" r="r" t="t"/>
              <a:pathLst>
                <a:path extrusionOk="0" h="51288" w="47312">
                  <a:moveTo>
                    <a:pt x="37735" y="1649"/>
                  </a:moveTo>
                  <a:cubicBezTo>
                    <a:pt x="24977" y="14333"/>
                    <a:pt x="12889" y="27726"/>
                    <a:pt x="1585" y="41754"/>
                  </a:cubicBezTo>
                  <a:cubicBezTo>
                    <a:pt x="-318" y="44104"/>
                    <a:pt x="-729" y="47387"/>
                    <a:pt x="1585" y="49663"/>
                  </a:cubicBezTo>
                  <a:cubicBezTo>
                    <a:pt x="3562" y="51640"/>
                    <a:pt x="7591" y="52013"/>
                    <a:pt x="9493" y="49663"/>
                  </a:cubicBezTo>
                  <a:cubicBezTo>
                    <a:pt x="20798" y="35635"/>
                    <a:pt x="32885" y="22279"/>
                    <a:pt x="45644" y="9558"/>
                  </a:cubicBezTo>
                  <a:cubicBezTo>
                    <a:pt x="50793" y="4483"/>
                    <a:pt x="42846" y="-3463"/>
                    <a:pt x="37735" y="1649"/>
                  </a:cubicBezTo>
                  <a:lnTo>
                    <a:pt x="37735" y="1649"/>
                  </a:lnTo>
                  <a:close/>
                </a:path>
              </a:pathLst>
            </a:custGeom>
            <a:solidFill>
              <a:srgbClr val="3A393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51" name="Google Shape;951;p15"/>
          <p:cNvGrpSpPr/>
          <p:nvPr/>
        </p:nvGrpSpPr>
        <p:grpSpPr>
          <a:xfrm>
            <a:off x="9969559" y="3749906"/>
            <a:ext cx="3012631" cy="3041798"/>
            <a:chOff x="9969559" y="3749906"/>
            <a:chExt cx="3012631" cy="3041798"/>
          </a:xfrm>
        </p:grpSpPr>
        <p:grpSp>
          <p:nvGrpSpPr>
            <p:cNvPr id="952" name="Google Shape;952;p15"/>
            <p:cNvGrpSpPr/>
            <p:nvPr/>
          </p:nvGrpSpPr>
          <p:grpSpPr>
            <a:xfrm>
              <a:off x="9969559" y="3749906"/>
              <a:ext cx="3012631" cy="3041798"/>
              <a:chOff x="7943659" y="3498118"/>
              <a:chExt cx="3012631" cy="3041798"/>
            </a:xfrm>
          </p:grpSpPr>
          <p:grpSp>
            <p:nvGrpSpPr>
              <p:cNvPr id="953" name="Google Shape;953;p15"/>
              <p:cNvGrpSpPr/>
              <p:nvPr/>
            </p:nvGrpSpPr>
            <p:grpSpPr>
              <a:xfrm rot="-4134073">
                <a:off x="8266521" y="3861127"/>
                <a:ext cx="2366805" cy="2315781"/>
                <a:chOff x="-791626" y="5425125"/>
                <a:chExt cx="2937916" cy="2874579"/>
              </a:xfrm>
            </p:grpSpPr>
            <p:sp>
              <p:nvSpPr>
                <p:cNvPr id="954" name="Google Shape;954;p15"/>
                <p:cNvSpPr/>
                <p:nvPr/>
              </p:nvSpPr>
              <p:spPr>
                <a:xfrm>
                  <a:off x="1862553" y="5425125"/>
                  <a:ext cx="283737" cy="362996"/>
                </a:xfrm>
                <a:custGeom>
                  <a:rect b="b" l="l" r="r" t="t"/>
                  <a:pathLst>
                    <a:path extrusionOk="0" h="399996" w="312658">
                      <a:moveTo>
                        <a:pt x="177360" y="11814"/>
                      </a:moveTo>
                      <a:cubicBezTo>
                        <a:pt x="187113" y="5160"/>
                        <a:pt x="198067" y="-2239"/>
                        <a:pt x="207987" y="640"/>
                      </a:cubicBezTo>
                      <a:cubicBezTo>
                        <a:pt x="222343" y="3434"/>
                        <a:pt x="230723" y="17014"/>
                        <a:pt x="236881" y="29086"/>
                      </a:cubicBezTo>
                      <a:cubicBezTo>
                        <a:pt x="253704" y="65137"/>
                        <a:pt x="259617" y="105042"/>
                        <a:pt x="275217" y="141582"/>
                      </a:cubicBezTo>
                      <a:cubicBezTo>
                        <a:pt x="291080" y="181141"/>
                        <a:pt x="312450" y="220393"/>
                        <a:pt x="312634" y="264091"/>
                      </a:cubicBezTo>
                      <a:cubicBezTo>
                        <a:pt x="313266" y="290110"/>
                        <a:pt x="301582" y="315272"/>
                        <a:pt x="283434" y="333522"/>
                      </a:cubicBezTo>
                      <a:cubicBezTo>
                        <a:pt x="261840" y="356645"/>
                        <a:pt x="233578" y="371898"/>
                        <a:pt x="210720" y="393573"/>
                      </a:cubicBezTo>
                      <a:cubicBezTo>
                        <a:pt x="208640" y="395164"/>
                        <a:pt x="207906" y="397631"/>
                        <a:pt x="207111" y="399996"/>
                      </a:cubicBezTo>
                      <a:cubicBezTo>
                        <a:pt x="200586" y="387191"/>
                        <a:pt x="189004" y="378239"/>
                        <a:pt x="179359" y="367962"/>
                      </a:cubicBezTo>
                      <a:cubicBezTo>
                        <a:pt x="118818" y="306259"/>
                        <a:pt x="61826" y="241172"/>
                        <a:pt x="0" y="180733"/>
                      </a:cubicBezTo>
                      <a:lnTo>
                        <a:pt x="2468" y="182079"/>
                      </a:lnTo>
                      <a:cubicBezTo>
                        <a:pt x="12948" y="164400"/>
                        <a:pt x="32197" y="155468"/>
                        <a:pt x="46023" y="140950"/>
                      </a:cubicBezTo>
                      <a:cubicBezTo>
                        <a:pt x="56707" y="131856"/>
                        <a:pt x="63742" y="119152"/>
                        <a:pt x="75365" y="111139"/>
                      </a:cubicBezTo>
                      <a:cubicBezTo>
                        <a:pt x="83216" y="104858"/>
                        <a:pt x="88701" y="96070"/>
                        <a:pt x="96877" y="90136"/>
                      </a:cubicBezTo>
                      <a:cubicBezTo>
                        <a:pt x="111702" y="80104"/>
                        <a:pt x="124303" y="67196"/>
                        <a:pt x="136456" y="54146"/>
                      </a:cubicBezTo>
                      <a:cubicBezTo>
                        <a:pt x="140840" y="49680"/>
                        <a:pt x="144062" y="43950"/>
                        <a:pt x="149466" y="40566"/>
                      </a:cubicBezTo>
                      <a:cubicBezTo>
                        <a:pt x="161150" y="33633"/>
                        <a:pt x="168654" y="21867"/>
                        <a:pt x="177360" y="11814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  <a:effectLst>
                  <a:outerShdw blurRad="57150" rotWithShape="0" algn="bl" dir="1560000" dist="123825">
                    <a:srgbClr val="000000">
                      <a:alpha val="24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955" name="Google Shape;955;p15"/>
                <p:cNvGrpSpPr/>
                <p:nvPr/>
              </p:nvGrpSpPr>
              <p:grpSpPr>
                <a:xfrm>
                  <a:off x="-791626" y="5556610"/>
                  <a:ext cx="2882348" cy="2743094"/>
                  <a:chOff x="6071039" y="4021724"/>
                  <a:chExt cx="2882348" cy="2743094"/>
                </a:xfrm>
              </p:grpSpPr>
              <p:sp>
                <p:nvSpPr>
                  <p:cNvPr id="956" name="Google Shape;956;p15"/>
                  <p:cNvSpPr/>
                  <p:nvPr/>
                </p:nvSpPr>
                <p:spPr>
                  <a:xfrm>
                    <a:off x="6071039" y="4430249"/>
                    <a:ext cx="2434817" cy="2334569"/>
                  </a:xfrm>
                  <a:custGeom>
                    <a:rect b="b" l="l" r="r" t="t"/>
                    <a:pathLst>
                      <a:path extrusionOk="0" h="2334569" w="2434817">
                        <a:moveTo>
                          <a:pt x="1716207" y="12160"/>
                        </a:moveTo>
                        <a:cubicBezTo>
                          <a:pt x="1731725" y="-3337"/>
                          <a:pt x="1757866" y="-3541"/>
                          <a:pt x="1775362" y="8816"/>
                        </a:cubicBezTo>
                        <a:cubicBezTo>
                          <a:pt x="1822526" y="57468"/>
                          <a:pt x="1869241" y="106549"/>
                          <a:pt x="1915753" y="155834"/>
                        </a:cubicBezTo>
                        <a:cubicBezTo>
                          <a:pt x="2017463" y="262520"/>
                          <a:pt x="2118520" y="369796"/>
                          <a:pt x="2220271" y="476441"/>
                        </a:cubicBezTo>
                        <a:cubicBezTo>
                          <a:pt x="2233076" y="491041"/>
                          <a:pt x="2247493" y="504152"/>
                          <a:pt x="2260237" y="518833"/>
                        </a:cubicBezTo>
                        <a:cubicBezTo>
                          <a:pt x="2284706" y="543975"/>
                          <a:pt x="2308380" y="569851"/>
                          <a:pt x="2332870" y="594973"/>
                        </a:cubicBezTo>
                        <a:cubicBezTo>
                          <a:pt x="2345859" y="609838"/>
                          <a:pt x="2360438" y="623215"/>
                          <a:pt x="2373447" y="638059"/>
                        </a:cubicBezTo>
                        <a:cubicBezTo>
                          <a:pt x="2386824" y="652516"/>
                          <a:pt x="2401016" y="666199"/>
                          <a:pt x="2414087" y="680962"/>
                        </a:cubicBezTo>
                        <a:cubicBezTo>
                          <a:pt x="2419286" y="687181"/>
                          <a:pt x="2426403" y="691952"/>
                          <a:pt x="2430236" y="699252"/>
                        </a:cubicBezTo>
                        <a:cubicBezTo>
                          <a:pt x="2428585" y="706287"/>
                          <a:pt x="2434559" y="711935"/>
                          <a:pt x="2434579" y="718848"/>
                        </a:cubicBezTo>
                        <a:cubicBezTo>
                          <a:pt x="2436455" y="733550"/>
                          <a:pt x="2426933" y="746233"/>
                          <a:pt x="2417533" y="756408"/>
                        </a:cubicBezTo>
                        <a:cubicBezTo>
                          <a:pt x="2407256" y="766563"/>
                          <a:pt x="2395796" y="775453"/>
                          <a:pt x="2384193" y="784038"/>
                        </a:cubicBezTo>
                        <a:cubicBezTo>
                          <a:pt x="2352751" y="806570"/>
                          <a:pt x="2325447" y="834159"/>
                          <a:pt x="2296146" y="859280"/>
                        </a:cubicBezTo>
                        <a:cubicBezTo>
                          <a:pt x="1881945" y="1226765"/>
                          <a:pt x="1458181" y="1583301"/>
                          <a:pt x="1040412" y="1946728"/>
                        </a:cubicBezTo>
                        <a:cubicBezTo>
                          <a:pt x="984031" y="1996237"/>
                          <a:pt x="926936" y="2044951"/>
                          <a:pt x="871412" y="2095439"/>
                        </a:cubicBezTo>
                        <a:cubicBezTo>
                          <a:pt x="812237" y="2149883"/>
                          <a:pt x="754837" y="2206406"/>
                          <a:pt x="692237" y="2256996"/>
                        </a:cubicBezTo>
                        <a:cubicBezTo>
                          <a:pt x="662935" y="2280099"/>
                          <a:pt x="633083" y="2303671"/>
                          <a:pt x="598092" y="2317618"/>
                        </a:cubicBezTo>
                        <a:cubicBezTo>
                          <a:pt x="560267" y="2333238"/>
                          <a:pt x="518159" y="2338254"/>
                          <a:pt x="477724" y="2331872"/>
                        </a:cubicBezTo>
                        <a:cubicBezTo>
                          <a:pt x="430519" y="2324898"/>
                          <a:pt x="386210" y="2304915"/>
                          <a:pt x="345979" y="2279814"/>
                        </a:cubicBezTo>
                        <a:cubicBezTo>
                          <a:pt x="284459" y="2241275"/>
                          <a:pt x="231443" y="2190828"/>
                          <a:pt x="182321" y="2137750"/>
                        </a:cubicBezTo>
                        <a:cubicBezTo>
                          <a:pt x="132282" y="2082552"/>
                          <a:pt x="80917" y="2027313"/>
                          <a:pt x="43867" y="1962184"/>
                        </a:cubicBezTo>
                        <a:cubicBezTo>
                          <a:pt x="23802" y="1926847"/>
                          <a:pt x="8488" y="1888573"/>
                          <a:pt x="414" y="1848688"/>
                        </a:cubicBezTo>
                        <a:cubicBezTo>
                          <a:pt x="-361" y="1835088"/>
                          <a:pt x="210" y="1821426"/>
                          <a:pt x="108" y="1807825"/>
                        </a:cubicBezTo>
                        <a:cubicBezTo>
                          <a:pt x="4023" y="1766227"/>
                          <a:pt x="18704" y="1726119"/>
                          <a:pt x="39870" y="1690251"/>
                        </a:cubicBezTo>
                        <a:cubicBezTo>
                          <a:pt x="43989" y="1683563"/>
                          <a:pt x="47292" y="1676140"/>
                          <a:pt x="53267" y="1670859"/>
                        </a:cubicBezTo>
                        <a:cubicBezTo>
                          <a:pt x="79510" y="1646839"/>
                          <a:pt x="105264" y="1622268"/>
                          <a:pt x="129325" y="1596065"/>
                        </a:cubicBezTo>
                        <a:cubicBezTo>
                          <a:pt x="138114" y="1587195"/>
                          <a:pt x="145781" y="1577224"/>
                          <a:pt x="155527" y="1569374"/>
                        </a:cubicBezTo>
                        <a:cubicBezTo>
                          <a:pt x="167028" y="1559871"/>
                          <a:pt x="177713" y="1549390"/>
                          <a:pt x="187296" y="1537951"/>
                        </a:cubicBezTo>
                        <a:cubicBezTo>
                          <a:pt x="196962" y="1525859"/>
                          <a:pt x="209747" y="1516908"/>
                          <a:pt x="220574" y="1505938"/>
                        </a:cubicBezTo>
                        <a:cubicBezTo>
                          <a:pt x="233849" y="1493356"/>
                          <a:pt x="244717" y="1478491"/>
                          <a:pt x="258094" y="1465992"/>
                        </a:cubicBezTo>
                        <a:cubicBezTo>
                          <a:pt x="482638" y="1244648"/>
                          <a:pt x="705205" y="1021286"/>
                          <a:pt x="927793" y="797965"/>
                        </a:cubicBezTo>
                        <a:cubicBezTo>
                          <a:pt x="1041982" y="683755"/>
                          <a:pt x="1156212" y="569607"/>
                          <a:pt x="1271013" y="456029"/>
                        </a:cubicBezTo>
                        <a:cubicBezTo>
                          <a:pt x="1321664" y="405358"/>
                          <a:pt x="1373028" y="355461"/>
                          <a:pt x="1424210" y="305340"/>
                        </a:cubicBezTo>
                        <a:cubicBezTo>
                          <a:pt x="1522922" y="209014"/>
                          <a:pt x="1620023" y="111015"/>
                          <a:pt x="1716207" y="12160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  <a:effectLst>
                    <a:outerShdw blurRad="57150" rotWithShape="0" algn="bl" dir="1560000" dist="123825">
                      <a:srgbClr val="000000">
                        <a:alpha val="24000"/>
                      </a:srgbClr>
                    </a:outerShdw>
                  </a:effectLst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957" name="Google Shape;957;p15"/>
                  <p:cNvSpPr/>
                  <p:nvPr/>
                </p:nvSpPr>
                <p:spPr>
                  <a:xfrm>
                    <a:off x="7842737" y="4021724"/>
                    <a:ext cx="1110650" cy="1111462"/>
                  </a:xfrm>
                  <a:custGeom>
                    <a:rect b="b" l="l" r="r" t="t"/>
                    <a:pathLst>
                      <a:path extrusionOk="0" h="1111462" w="1110650">
                        <a:moveTo>
                          <a:pt x="845135" y="16231"/>
                        </a:moveTo>
                        <a:cubicBezTo>
                          <a:pt x="861550" y="7911"/>
                          <a:pt x="879270" y="-1346"/>
                          <a:pt x="898192" y="163"/>
                        </a:cubicBezTo>
                        <a:cubicBezTo>
                          <a:pt x="960017" y="60602"/>
                          <a:pt x="1017010" y="125689"/>
                          <a:pt x="1077551" y="187392"/>
                        </a:cubicBezTo>
                        <a:cubicBezTo>
                          <a:pt x="1087196" y="197669"/>
                          <a:pt x="1098778" y="206621"/>
                          <a:pt x="1105303" y="219426"/>
                        </a:cubicBezTo>
                        <a:cubicBezTo>
                          <a:pt x="1110849" y="227297"/>
                          <a:pt x="1112399" y="237982"/>
                          <a:pt x="1108443" y="246873"/>
                        </a:cubicBezTo>
                        <a:cubicBezTo>
                          <a:pt x="1102774" y="259515"/>
                          <a:pt x="1092069" y="268772"/>
                          <a:pt x="1082139" y="278010"/>
                        </a:cubicBezTo>
                        <a:cubicBezTo>
                          <a:pt x="1051348" y="304864"/>
                          <a:pt x="1021537" y="333269"/>
                          <a:pt x="997088" y="366139"/>
                        </a:cubicBezTo>
                        <a:cubicBezTo>
                          <a:pt x="903983" y="494643"/>
                          <a:pt x="836183" y="643619"/>
                          <a:pt x="813814" y="801465"/>
                        </a:cubicBezTo>
                        <a:cubicBezTo>
                          <a:pt x="811796" y="814882"/>
                          <a:pt x="810450" y="828401"/>
                          <a:pt x="808941" y="841880"/>
                        </a:cubicBezTo>
                        <a:cubicBezTo>
                          <a:pt x="806678" y="859436"/>
                          <a:pt x="800928" y="876932"/>
                          <a:pt x="803476" y="894794"/>
                        </a:cubicBezTo>
                        <a:cubicBezTo>
                          <a:pt x="806963" y="916531"/>
                          <a:pt x="811225" y="938227"/>
                          <a:pt x="812530" y="960249"/>
                        </a:cubicBezTo>
                        <a:cubicBezTo>
                          <a:pt x="813182" y="973585"/>
                          <a:pt x="811021" y="987410"/>
                          <a:pt x="804312" y="999134"/>
                        </a:cubicBezTo>
                        <a:cubicBezTo>
                          <a:pt x="795707" y="1014407"/>
                          <a:pt x="782290" y="1026071"/>
                          <a:pt x="770443" y="1038713"/>
                        </a:cubicBezTo>
                        <a:cubicBezTo>
                          <a:pt x="751765" y="1058024"/>
                          <a:pt x="736125" y="1080535"/>
                          <a:pt x="714266" y="1096562"/>
                        </a:cubicBezTo>
                        <a:cubicBezTo>
                          <a:pt x="698810" y="1108063"/>
                          <a:pt x="677155" y="1116688"/>
                          <a:pt x="658538" y="1107777"/>
                        </a:cubicBezTo>
                        <a:cubicBezTo>
                          <a:pt x="654704" y="1100477"/>
                          <a:pt x="647588" y="1095706"/>
                          <a:pt x="642388" y="1089487"/>
                        </a:cubicBezTo>
                        <a:cubicBezTo>
                          <a:pt x="629317" y="1074724"/>
                          <a:pt x="615125" y="1061041"/>
                          <a:pt x="601749" y="1046584"/>
                        </a:cubicBezTo>
                        <a:cubicBezTo>
                          <a:pt x="588740" y="1031740"/>
                          <a:pt x="574160" y="1018363"/>
                          <a:pt x="561171" y="1003498"/>
                        </a:cubicBezTo>
                        <a:cubicBezTo>
                          <a:pt x="536682" y="978376"/>
                          <a:pt x="513008" y="952500"/>
                          <a:pt x="488539" y="927358"/>
                        </a:cubicBezTo>
                        <a:cubicBezTo>
                          <a:pt x="475794" y="912677"/>
                          <a:pt x="461378" y="899566"/>
                          <a:pt x="448572" y="884966"/>
                        </a:cubicBezTo>
                        <a:cubicBezTo>
                          <a:pt x="346822" y="778321"/>
                          <a:pt x="245764" y="671045"/>
                          <a:pt x="144054" y="564359"/>
                        </a:cubicBezTo>
                        <a:cubicBezTo>
                          <a:pt x="97543" y="515074"/>
                          <a:pt x="50827" y="465993"/>
                          <a:pt x="3663" y="417341"/>
                        </a:cubicBezTo>
                        <a:cubicBezTo>
                          <a:pt x="-1557" y="406941"/>
                          <a:pt x="-904" y="394462"/>
                          <a:pt x="3765" y="384022"/>
                        </a:cubicBezTo>
                        <a:cubicBezTo>
                          <a:pt x="11065" y="367424"/>
                          <a:pt x="24176" y="354353"/>
                          <a:pt x="37410" y="342322"/>
                        </a:cubicBezTo>
                        <a:cubicBezTo>
                          <a:pt x="55109" y="325949"/>
                          <a:pt x="75480" y="312695"/>
                          <a:pt x="92690" y="295750"/>
                        </a:cubicBezTo>
                        <a:cubicBezTo>
                          <a:pt x="106107" y="283107"/>
                          <a:pt x="123582" y="275318"/>
                          <a:pt x="141608" y="272035"/>
                        </a:cubicBezTo>
                        <a:cubicBezTo>
                          <a:pt x="165016" y="267631"/>
                          <a:pt x="188935" y="269364"/>
                          <a:pt x="212547" y="270587"/>
                        </a:cubicBezTo>
                        <a:cubicBezTo>
                          <a:pt x="256307" y="273993"/>
                          <a:pt x="300208" y="269629"/>
                          <a:pt x="343620" y="264266"/>
                        </a:cubicBezTo>
                        <a:cubicBezTo>
                          <a:pt x="434360" y="252093"/>
                          <a:pt x="523529" y="225972"/>
                          <a:pt x="605154" y="184252"/>
                        </a:cubicBezTo>
                        <a:cubicBezTo>
                          <a:pt x="643815" y="164595"/>
                          <a:pt x="680723" y="141329"/>
                          <a:pt x="714490" y="114046"/>
                        </a:cubicBezTo>
                        <a:cubicBezTo>
                          <a:pt x="755721" y="78566"/>
                          <a:pt x="797359" y="42760"/>
                          <a:pt x="845135" y="16231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  <a:effectLst>
                    <a:outerShdw blurRad="57150" rotWithShape="0" algn="bl" dir="1560000" dist="123825">
                      <a:srgbClr val="000000">
                        <a:alpha val="24000"/>
                      </a:srgbClr>
                    </a:outerShdw>
                  </a:effectLst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  <p:grpSp>
            <p:nvGrpSpPr>
              <p:cNvPr id="958" name="Google Shape;958;p15"/>
              <p:cNvGrpSpPr/>
              <p:nvPr/>
            </p:nvGrpSpPr>
            <p:grpSpPr>
              <a:xfrm rot="-4134099">
                <a:off x="8266590" y="3861111"/>
                <a:ext cx="2366838" cy="2315813"/>
                <a:chOff x="-791626" y="5425125"/>
                <a:chExt cx="2937916" cy="2874579"/>
              </a:xfrm>
            </p:grpSpPr>
            <p:sp>
              <p:nvSpPr>
                <p:cNvPr id="959" name="Google Shape;959;p15"/>
                <p:cNvSpPr/>
                <p:nvPr/>
              </p:nvSpPr>
              <p:spPr>
                <a:xfrm>
                  <a:off x="1862553" y="5425125"/>
                  <a:ext cx="283737" cy="362996"/>
                </a:xfrm>
                <a:custGeom>
                  <a:rect b="b" l="l" r="r" t="t"/>
                  <a:pathLst>
                    <a:path extrusionOk="0" h="399996" w="312658">
                      <a:moveTo>
                        <a:pt x="177360" y="11814"/>
                      </a:moveTo>
                      <a:cubicBezTo>
                        <a:pt x="187113" y="5160"/>
                        <a:pt x="198067" y="-2239"/>
                        <a:pt x="207987" y="640"/>
                      </a:cubicBezTo>
                      <a:cubicBezTo>
                        <a:pt x="222343" y="3434"/>
                        <a:pt x="230723" y="17014"/>
                        <a:pt x="236881" y="29086"/>
                      </a:cubicBezTo>
                      <a:cubicBezTo>
                        <a:pt x="253704" y="65137"/>
                        <a:pt x="259617" y="105042"/>
                        <a:pt x="275217" y="141582"/>
                      </a:cubicBezTo>
                      <a:cubicBezTo>
                        <a:pt x="291080" y="181141"/>
                        <a:pt x="312450" y="220393"/>
                        <a:pt x="312634" y="264091"/>
                      </a:cubicBezTo>
                      <a:cubicBezTo>
                        <a:pt x="313266" y="290110"/>
                        <a:pt x="301582" y="315272"/>
                        <a:pt x="283434" y="333522"/>
                      </a:cubicBezTo>
                      <a:cubicBezTo>
                        <a:pt x="261840" y="356645"/>
                        <a:pt x="233578" y="371898"/>
                        <a:pt x="210720" y="393573"/>
                      </a:cubicBezTo>
                      <a:cubicBezTo>
                        <a:pt x="208640" y="395164"/>
                        <a:pt x="207906" y="397631"/>
                        <a:pt x="207111" y="399996"/>
                      </a:cubicBezTo>
                      <a:cubicBezTo>
                        <a:pt x="200586" y="387191"/>
                        <a:pt x="189004" y="378239"/>
                        <a:pt x="179359" y="367962"/>
                      </a:cubicBezTo>
                      <a:cubicBezTo>
                        <a:pt x="118818" y="306259"/>
                        <a:pt x="61826" y="241172"/>
                        <a:pt x="0" y="180733"/>
                      </a:cubicBezTo>
                      <a:lnTo>
                        <a:pt x="2468" y="182079"/>
                      </a:lnTo>
                      <a:cubicBezTo>
                        <a:pt x="12948" y="164400"/>
                        <a:pt x="32197" y="155468"/>
                        <a:pt x="46023" y="140950"/>
                      </a:cubicBezTo>
                      <a:cubicBezTo>
                        <a:pt x="56707" y="131856"/>
                        <a:pt x="63742" y="119152"/>
                        <a:pt x="75365" y="111139"/>
                      </a:cubicBezTo>
                      <a:cubicBezTo>
                        <a:pt x="83216" y="104858"/>
                        <a:pt x="88701" y="96070"/>
                        <a:pt x="96877" y="90136"/>
                      </a:cubicBezTo>
                      <a:cubicBezTo>
                        <a:pt x="111702" y="80104"/>
                        <a:pt x="124303" y="67196"/>
                        <a:pt x="136456" y="54146"/>
                      </a:cubicBezTo>
                      <a:cubicBezTo>
                        <a:pt x="140840" y="49680"/>
                        <a:pt x="144062" y="43950"/>
                        <a:pt x="149466" y="40566"/>
                      </a:cubicBezTo>
                      <a:cubicBezTo>
                        <a:pt x="161150" y="33633"/>
                        <a:pt x="168654" y="21867"/>
                        <a:pt x="177360" y="11814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960" name="Google Shape;960;p15"/>
                <p:cNvGrpSpPr/>
                <p:nvPr/>
              </p:nvGrpSpPr>
              <p:grpSpPr>
                <a:xfrm>
                  <a:off x="-791626" y="5556610"/>
                  <a:ext cx="2882348" cy="2743094"/>
                  <a:chOff x="6071039" y="4021724"/>
                  <a:chExt cx="2882348" cy="2743094"/>
                </a:xfrm>
              </p:grpSpPr>
              <p:sp>
                <p:nvSpPr>
                  <p:cNvPr id="961" name="Google Shape;961;p15"/>
                  <p:cNvSpPr/>
                  <p:nvPr/>
                </p:nvSpPr>
                <p:spPr>
                  <a:xfrm>
                    <a:off x="6071039" y="4430249"/>
                    <a:ext cx="2434817" cy="2334569"/>
                  </a:xfrm>
                  <a:custGeom>
                    <a:rect b="b" l="l" r="r" t="t"/>
                    <a:pathLst>
                      <a:path extrusionOk="0" h="2334569" w="2434817">
                        <a:moveTo>
                          <a:pt x="1716207" y="12160"/>
                        </a:moveTo>
                        <a:cubicBezTo>
                          <a:pt x="1731725" y="-3337"/>
                          <a:pt x="1757866" y="-3541"/>
                          <a:pt x="1775362" y="8816"/>
                        </a:cubicBezTo>
                        <a:cubicBezTo>
                          <a:pt x="1822526" y="57468"/>
                          <a:pt x="1869241" y="106549"/>
                          <a:pt x="1915753" y="155834"/>
                        </a:cubicBezTo>
                        <a:cubicBezTo>
                          <a:pt x="2017463" y="262520"/>
                          <a:pt x="2118520" y="369796"/>
                          <a:pt x="2220271" y="476441"/>
                        </a:cubicBezTo>
                        <a:cubicBezTo>
                          <a:pt x="2233076" y="491041"/>
                          <a:pt x="2247493" y="504152"/>
                          <a:pt x="2260237" y="518833"/>
                        </a:cubicBezTo>
                        <a:cubicBezTo>
                          <a:pt x="2284706" y="543975"/>
                          <a:pt x="2308380" y="569851"/>
                          <a:pt x="2332870" y="594973"/>
                        </a:cubicBezTo>
                        <a:cubicBezTo>
                          <a:pt x="2345859" y="609838"/>
                          <a:pt x="2360438" y="623215"/>
                          <a:pt x="2373447" y="638059"/>
                        </a:cubicBezTo>
                        <a:cubicBezTo>
                          <a:pt x="2386824" y="652516"/>
                          <a:pt x="2401016" y="666199"/>
                          <a:pt x="2414087" y="680962"/>
                        </a:cubicBezTo>
                        <a:cubicBezTo>
                          <a:pt x="2419286" y="687181"/>
                          <a:pt x="2426403" y="691952"/>
                          <a:pt x="2430236" y="699252"/>
                        </a:cubicBezTo>
                        <a:cubicBezTo>
                          <a:pt x="2428585" y="706287"/>
                          <a:pt x="2434559" y="711935"/>
                          <a:pt x="2434579" y="718848"/>
                        </a:cubicBezTo>
                        <a:cubicBezTo>
                          <a:pt x="2436455" y="733550"/>
                          <a:pt x="2426933" y="746233"/>
                          <a:pt x="2417533" y="756408"/>
                        </a:cubicBezTo>
                        <a:cubicBezTo>
                          <a:pt x="2407256" y="766563"/>
                          <a:pt x="2395796" y="775453"/>
                          <a:pt x="2384193" y="784038"/>
                        </a:cubicBezTo>
                        <a:cubicBezTo>
                          <a:pt x="2352751" y="806570"/>
                          <a:pt x="2325447" y="834159"/>
                          <a:pt x="2296146" y="859280"/>
                        </a:cubicBezTo>
                        <a:cubicBezTo>
                          <a:pt x="1881945" y="1226765"/>
                          <a:pt x="1458181" y="1583301"/>
                          <a:pt x="1040412" y="1946728"/>
                        </a:cubicBezTo>
                        <a:cubicBezTo>
                          <a:pt x="984031" y="1996237"/>
                          <a:pt x="926936" y="2044951"/>
                          <a:pt x="871412" y="2095439"/>
                        </a:cubicBezTo>
                        <a:cubicBezTo>
                          <a:pt x="812237" y="2149883"/>
                          <a:pt x="754837" y="2206406"/>
                          <a:pt x="692237" y="2256996"/>
                        </a:cubicBezTo>
                        <a:cubicBezTo>
                          <a:pt x="662935" y="2280099"/>
                          <a:pt x="633083" y="2303671"/>
                          <a:pt x="598092" y="2317618"/>
                        </a:cubicBezTo>
                        <a:cubicBezTo>
                          <a:pt x="560267" y="2333238"/>
                          <a:pt x="518159" y="2338254"/>
                          <a:pt x="477724" y="2331872"/>
                        </a:cubicBezTo>
                        <a:cubicBezTo>
                          <a:pt x="430519" y="2324898"/>
                          <a:pt x="386210" y="2304915"/>
                          <a:pt x="345979" y="2279814"/>
                        </a:cubicBezTo>
                        <a:cubicBezTo>
                          <a:pt x="284459" y="2241275"/>
                          <a:pt x="231443" y="2190828"/>
                          <a:pt x="182321" y="2137750"/>
                        </a:cubicBezTo>
                        <a:cubicBezTo>
                          <a:pt x="132282" y="2082552"/>
                          <a:pt x="80917" y="2027313"/>
                          <a:pt x="43867" y="1962184"/>
                        </a:cubicBezTo>
                        <a:cubicBezTo>
                          <a:pt x="23802" y="1926847"/>
                          <a:pt x="8488" y="1888573"/>
                          <a:pt x="414" y="1848688"/>
                        </a:cubicBezTo>
                        <a:cubicBezTo>
                          <a:pt x="-361" y="1835088"/>
                          <a:pt x="210" y="1821426"/>
                          <a:pt x="108" y="1807825"/>
                        </a:cubicBezTo>
                        <a:cubicBezTo>
                          <a:pt x="4023" y="1766227"/>
                          <a:pt x="18704" y="1726119"/>
                          <a:pt x="39870" y="1690251"/>
                        </a:cubicBezTo>
                        <a:cubicBezTo>
                          <a:pt x="43989" y="1683563"/>
                          <a:pt x="47292" y="1676140"/>
                          <a:pt x="53267" y="1670859"/>
                        </a:cubicBezTo>
                        <a:cubicBezTo>
                          <a:pt x="79510" y="1646839"/>
                          <a:pt x="105264" y="1622268"/>
                          <a:pt x="129325" y="1596065"/>
                        </a:cubicBezTo>
                        <a:cubicBezTo>
                          <a:pt x="138114" y="1587195"/>
                          <a:pt x="145781" y="1577224"/>
                          <a:pt x="155527" y="1569374"/>
                        </a:cubicBezTo>
                        <a:cubicBezTo>
                          <a:pt x="167028" y="1559871"/>
                          <a:pt x="177713" y="1549390"/>
                          <a:pt x="187296" y="1537951"/>
                        </a:cubicBezTo>
                        <a:cubicBezTo>
                          <a:pt x="196962" y="1525859"/>
                          <a:pt x="209747" y="1516908"/>
                          <a:pt x="220574" y="1505938"/>
                        </a:cubicBezTo>
                        <a:cubicBezTo>
                          <a:pt x="233849" y="1493356"/>
                          <a:pt x="244717" y="1478491"/>
                          <a:pt x="258094" y="1465992"/>
                        </a:cubicBezTo>
                        <a:cubicBezTo>
                          <a:pt x="482638" y="1244648"/>
                          <a:pt x="705205" y="1021286"/>
                          <a:pt x="927793" y="797965"/>
                        </a:cubicBezTo>
                        <a:cubicBezTo>
                          <a:pt x="1041982" y="683755"/>
                          <a:pt x="1156212" y="569607"/>
                          <a:pt x="1271013" y="456029"/>
                        </a:cubicBezTo>
                        <a:cubicBezTo>
                          <a:pt x="1321664" y="405358"/>
                          <a:pt x="1373028" y="355461"/>
                          <a:pt x="1424210" y="305340"/>
                        </a:cubicBezTo>
                        <a:cubicBezTo>
                          <a:pt x="1522922" y="209014"/>
                          <a:pt x="1620023" y="111015"/>
                          <a:pt x="1716207" y="12160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962" name="Google Shape;962;p15"/>
                  <p:cNvSpPr/>
                  <p:nvPr/>
                </p:nvSpPr>
                <p:spPr>
                  <a:xfrm>
                    <a:off x="7842737" y="4021724"/>
                    <a:ext cx="1110650" cy="1111462"/>
                  </a:xfrm>
                  <a:custGeom>
                    <a:rect b="b" l="l" r="r" t="t"/>
                    <a:pathLst>
                      <a:path extrusionOk="0" h="1111462" w="1110650">
                        <a:moveTo>
                          <a:pt x="845135" y="16231"/>
                        </a:moveTo>
                        <a:cubicBezTo>
                          <a:pt x="861550" y="7911"/>
                          <a:pt x="879270" y="-1346"/>
                          <a:pt x="898192" y="163"/>
                        </a:cubicBezTo>
                        <a:cubicBezTo>
                          <a:pt x="960017" y="60602"/>
                          <a:pt x="1017010" y="125689"/>
                          <a:pt x="1077551" y="187392"/>
                        </a:cubicBezTo>
                        <a:cubicBezTo>
                          <a:pt x="1087196" y="197669"/>
                          <a:pt x="1098778" y="206621"/>
                          <a:pt x="1105303" y="219426"/>
                        </a:cubicBezTo>
                        <a:cubicBezTo>
                          <a:pt x="1110849" y="227297"/>
                          <a:pt x="1112399" y="237982"/>
                          <a:pt x="1108443" y="246873"/>
                        </a:cubicBezTo>
                        <a:cubicBezTo>
                          <a:pt x="1102774" y="259515"/>
                          <a:pt x="1092069" y="268772"/>
                          <a:pt x="1082139" y="278010"/>
                        </a:cubicBezTo>
                        <a:cubicBezTo>
                          <a:pt x="1051348" y="304864"/>
                          <a:pt x="1021537" y="333269"/>
                          <a:pt x="997088" y="366139"/>
                        </a:cubicBezTo>
                        <a:cubicBezTo>
                          <a:pt x="903983" y="494643"/>
                          <a:pt x="836183" y="643619"/>
                          <a:pt x="813814" y="801465"/>
                        </a:cubicBezTo>
                        <a:cubicBezTo>
                          <a:pt x="811796" y="814882"/>
                          <a:pt x="810450" y="828401"/>
                          <a:pt x="808941" y="841880"/>
                        </a:cubicBezTo>
                        <a:cubicBezTo>
                          <a:pt x="806678" y="859436"/>
                          <a:pt x="800928" y="876932"/>
                          <a:pt x="803476" y="894794"/>
                        </a:cubicBezTo>
                        <a:cubicBezTo>
                          <a:pt x="806963" y="916531"/>
                          <a:pt x="811225" y="938227"/>
                          <a:pt x="812530" y="960249"/>
                        </a:cubicBezTo>
                        <a:cubicBezTo>
                          <a:pt x="813182" y="973585"/>
                          <a:pt x="811021" y="987410"/>
                          <a:pt x="804312" y="999134"/>
                        </a:cubicBezTo>
                        <a:cubicBezTo>
                          <a:pt x="795707" y="1014407"/>
                          <a:pt x="782290" y="1026071"/>
                          <a:pt x="770443" y="1038713"/>
                        </a:cubicBezTo>
                        <a:cubicBezTo>
                          <a:pt x="751765" y="1058024"/>
                          <a:pt x="736125" y="1080535"/>
                          <a:pt x="714266" y="1096562"/>
                        </a:cubicBezTo>
                        <a:cubicBezTo>
                          <a:pt x="698810" y="1108063"/>
                          <a:pt x="677155" y="1116688"/>
                          <a:pt x="658538" y="1107777"/>
                        </a:cubicBezTo>
                        <a:cubicBezTo>
                          <a:pt x="654704" y="1100477"/>
                          <a:pt x="647588" y="1095706"/>
                          <a:pt x="642388" y="1089487"/>
                        </a:cubicBezTo>
                        <a:cubicBezTo>
                          <a:pt x="629317" y="1074724"/>
                          <a:pt x="615125" y="1061041"/>
                          <a:pt x="601749" y="1046584"/>
                        </a:cubicBezTo>
                        <a:cubicBezTo>
                          <a:pt x="588740" y="1031740"/>
                          <a:pt x="574160" y="1018363"/>
                          <a:pt x="561171" y="1003498"/>
                        </a:cubicBezTo>
                        <a:cubicBezTo>
                          <a:pt x="536682" y="978376"/>
                          <a:pt x="513008" y="952500"/>
                          <a:pt x="488539" y="927358"/>
                        </a:cubicBezTo>
                        <a:cubicBezTo>
                          <a:pt x="475794" y="912677"/>
                          <a:pt x="461378" y="899566"/>
                          <a:pt x="448572" y="884966"/>
                        </a:cubicBezTo>
                        <a:cubicBezTo>
                          <a:pt x="346822" y="778321"/>
                          <a:pt x="245764" y="671045"/>
                          <a:pt x="144054" y="564359"/>
                        </a:cubicBezTo>
                        <a:cubicBezTo>
                          <a:pt x="97543" y="515074"/>
                          <a:pt x="50827" y="465993"/>
                          <a:pt x="3663" y="417341"/>
                        </a:cubicBezTo>
                        <a:cubicBezTo>
                          <a:pt x="-1557" y="406941"/>
                          <a:pt x="-904" y="394462"/>
                          <a:pt x="3765" y="384022"/>
                        </a:cubicBezTo>
                        <a:cubicBezTo>
                          <a:pt x="11065" y="367424"/>
                          <a:pt x="24176" y="354353"/>
                          <a:pt x="37410" y="342322"/>
                        </a:cubicBezTo>
                        <a:cubicBezTo>
                          <a:pt x="55109" y="325949"/>
                          <a:pt x="75480" y="312695"/>
                          <a:pt x="92690" y="295750"/>
                        </a:cubicBezTo>
                        <a:cubicBezTo>
                          <a:pt x="106107" y="283107"/>
                          <a:pt x="123582" y="275318"/>
                          <a:pt x="141608" y="272035"/>
                        </a:cubicBezTo>
                        <a:cubicBezTo>
                          <a:pt x="165016" y="267631"/>
                          <a:pt x="188935" y="269364"/>
                          <a:pt x="212547" y="270587"/>
                        </a:cubicBezTo>
                        <a:cubicBezTo>
                          <a:pt x="256307" y="273993"/>
                          <a:pt x="300208" y="269629"/>
                          <a:pt x="343620" y="264266"/>
                        </a:cubicBezTo>
                        <a:cubicBezTo>
                          <a:pt x="434360" y="252093"/>
                          <a:pt x="523529" y="225972"/>
                          <a:pt x="605154" y="184252"/>
                        </a:cubicBezTo>
                        <a:cubicBezTo>
                          <a:pt x="643815" y="164595"/>
                          <a:pt x="680723" y="141329"/>
                          <a:pt x="714490" y="114046"/>
                        </a:cubicBezTo>
                        <a:cubicBezTo>
                          <a:pt x="755721" y="78566"/>
                          <a:pt x="797359" y="42760"/>
                          <a:pt x="845135" y="16231"/>
                        </a:cubicBezTo>
                        <a:close/>
                      </a:path>
                    </a:pathLst>
                  </a:custGeom>
                  <a:solidFill>
                    <a:srgbClr val="262626"/>
                  </a:solidFill>
                  <a:ln cap="flat" cmpd="sng" w="9525">
                    <a:solidFill>
                      <a:srgbClr val="262626"/>
                    </a:solidFill>
                    <a:prstDash val="solid"/>
                    <a:miter lim="8000"/>
                    <a:headEnd len="sm" w="sm" type="none"/>
                    <a:tailEnd len="sm" w="sm" type="none"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</p:grpSp>
        <p:pic>
          <p:nvPicPr>
            <p:cNvPr descr="A picture containing text&#10;&#10;Description automatically generated" id="963" name="Google Shape;963;p15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 rot="910395">
              <a:off x="11039360" y="4784988"/>
              <a:ext cx="1188823" cy="144487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964" name="Google Shape;964;p15"/>
          <p:cNvSpPr txBox="1"/>
          <p:nvPr/>
        </p:nvSpPr>
        <p:spPr>
          <a:xfrm>
            <a:off x="6552375" y="501250"/>
            <a:ext cx="1138200" cy="241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dk1"/>
                </a:solidFill>
                <a:latin typeface="Glass Antiqua"/>
                <a:ea typeface="Glass Antiqua"/>
                <a:cs typeface="Glass Antiqua"/>
                <a:sym typeface="Glass Antiqua"/>
              </a:rPr>
              <a:t>Monday</a:t>
            </a:r>
            <a:endParaRPr b="1" sz="1800">
              <a:solidFill>
                <a:schemeClr val="dk1"/>
              </a:solidFill>
              <a:latin typeface="Glass Antiqua"/>
              <a:ea typeface="Glass Antiqua"/>
              <a:cs typeface="Glass Antiqua"/>
              <a:sym typeface="Glass Antiqua"/>
            </a:endParaRPr>
          </a:p>
        </p:txBody>
      </p:sp>
      <p:sp>
        <p:nvSpPr>
          <p:cNvPr id="965" name="Google Shape;965;p15"/>
          <p:cNvSpPr txBox="1"/>
          <p:nvPr/>
        </p:nvSpPr>
        <p:spPr>
          <a:xfrm>
            <a:off x="8022700" y="485650"/>
            <a:ext cx="1089900" cy="255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dk1"/>
                </a:solidFill>
                <a:latin typeface="Glass Antiqua"/>
                <a:ea typeface="Glass Antiqua"/>
                <a:cs typeface="Glass Antiqua"/>
                <a:sym typeface="Glass Antiqua"/>
              </a:rPr>
              <a:t>Tuesday</a:t>
            </a:r>
            <a:endParaRPr b="1" sz="1800">
              <a:solidFill>
                <a:schemeClr val="dk1"/>
              </a:solidFill>
              <a:latin typeface="Glass Antiqua"/>
              <a:ea typeface="Glass Antiqua"/>
              <a:cs typeface="Glass Antiqua"/>
              <a:sym typeface="Glass Antiqua"/>
            </a:endParaRPr>
          </a:p>
        </p:txBody>
      </p:sp>
      <p:sp>
        <p:nvSpPr>
          <p:cNvPr id="966" name="Google Shape;966;p15"/>
          <p:cNvSpPr txBox="1"/>
          <p:nvPr/>
        </p:nvSpPr>
        <p:spPr>
          <a:xfrm>
            <a:off x="6459000" y="2520025"/>
            <a:ext cx="1264800" cy="272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dk1"/>
                </a:solidFill>
                <a:latin typeface="Glass Antiqua"/>
                <a:ea typeface="Glass Antiqua"/>
                <a:cs typeface="Glass Antiqua"/>
                <a:sym typeface="Glass Antiqua"/>
              </a:rPr>
              <a:t>Wednesday</a:t>
            </a:r>
            <a:endParaRPr b="1" sz="1800">
              <a:solidFill>
                <a:schemeClr val="dk1"/>
              </a:solidFill>
              <a:latin typeface="Glass Antiqua"/>
              <a:ea typeface="Glass Antiqua"/>
              <a:cs typeface="Glass Antiqua"/>
              <a:sym typeface="Glass Antiqua"/>
            </a:endParaRPr>
          </a:p>
        </p:txBody>
      </p:sp>
      <p:sp>
        <p:nvSpPr>
          <p:cNvPr id="967" name="Google Shape;967;p15"/>
          <p:cNvSpPr txBox="1"/>
          <p:nvPr/>
        </p:nvSpPr>
        <p:spPr>
          <a:xfrm>
            <a:off x="8022700" y="2520025"/>
            <a:ext cx="1138200" cy="272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dk1"/>
                </a:solidFill>
                <a:latin typeface="Glass Antiqua"/>
                <a:ea typeface="Glass Antiqua"/>
                <a:cs typeface="Glass Antiqua"/>
                <a:sym typeface="Glass Antiqua"/>
              </a:rPr>
              <a:t>Thursday</a:t>
            </a:r>
            <a:endParaRPr b="1" sz="1800">
              <a:solidFill>
                <a:schemeClr val="dk1"/>
              </a:solidFill>
              <a:latin typeface="Glass Antiqua"/>
              <a:ea typeface="Glass Antiqua"/>
              <a:cs typeface="Glass Antiqua"/>
              <a:sym typeface="Glass Antiqua"/>
            </a:endParaRPr>
          </a:p>
        </p:txBody>
      </p:sp>
      <p:sp>
        <p:nvSpPr>
          <p:cNvPr id="968" name="Google Shape;968;p15"/>
          <p:cNvSpPr txBox="1"/>
          <p:nvPr/>
        </p:nvSpPr>
        <p:spPr>
          <a:xfrm>
            <a:off x="9527500" y="2546125"/>
            <a:ext cx="1089900" cy="188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dk1"/>
                </a:solidFill>
                <a:latin typeface="Glass Antiqua"/>
                <a:ea typeface="Glass Antiqua"/>
                <a:cs typeface="Glass Antiqua"/>
                <a:sym typeface="Glass Antiqua"/>
              </a:rPr>
              <a:t>Friday</a:t>
            </a:r>
            <a:endParaRPr b="1" sz="1800">
              <a:solidFill>
                <a:schemeClr val="dk1"/>
              </a:solidFill>
              <a:latin typeface="Glass Antiqua"/>
              <a:ea typeface="Glass Antiqua"/>
              <a:cs typeface="Glass Antiqua"/>
              <a:sym typeface="Glass Antiqua"/>
            </a:endParaRPr>
          </a:p>
        </p:txBody>
      </p:sp>
      <p:sp>
        <p:nvSpPr>
          <p:cNvPr id="969" name="Google Shape;969;p15"/>
          <p:cNvSpPr txBox="1"/>
          <p:nvPr/>
        </p:nvSpPr>
        <p:spPr>
          <a:xfrm>
            <a:off x="8022700" y="4539900"/>
            <a:ext cx="1090200" cy="255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dk1"/>
                </a:solidFill>
                <a:latin typeface="Glass Antiqua"/>
                <a:ea typeface="Glass Antiqua"/>
                <a:cs typeface="Glass Antiqua"/>
                <a:sym typeface="Glass Antiqua"/>
              </a:rPr>
              <a:t>Saturday</a:t>
            </a:r>
            <a:endParaRPr b="1" sz="1800">
              <a:solidFill>
                <a:schemeClr val="dk1"/>
              </a:solidFill>
              <a:latin typeface="Glass Antiqua"/>
              <a:ea typeface="Glass Antiqua"/>
              <a:cs typeface="Glass Antiqua"/>
              <a:sym typeface="Glass Antiqua"/>
            </a:endParaRPr>
          </a:p>
        </p:txBody>
      </p:sp>
      <p:sp>
        <p:nvSpPr>
          <p:cNvPr id="970" name="Google Shape;970;p15"/>
          <p:cNvSpPr txBox="1"/>
          <p:nvPr/>
        </p:nvSpPr>
        <p:spPr>
          <a:xfrm>
            <a:off x="9505756" y="4543792"/>
            <a:ext cx="1090200" cy="24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dk1"/>
                </a:solidFill>
                <a:latin typeface="Glass Antiqua"/>
                <a:ea typeface="Glass Antiqua"/>
                <a:cs typeface="Glass Antiqua"/>
                <a:sym typeface="Glass Antiqua"/>
              </a:rPr>
              <a:t>Sunday</a:t>
            </a:r>
            <a:endParaRPr b="1" sz="1800">
              <a:solidFill>
                <a:schemeClr val="dk1"/>
              </a:solidFill>
              <a:latin typeface="Glass Antiqua"/>
              <a:ea typeface="Glass Antiqua"/>
              <a:cs typeface="Glass Antiqua"/>
              <a:sym typeface="Glass Antiqua"/>
            </a:endParaRPr>
          </a:p>
        </p:txBody>
      </p:sp>
      <p:sp>
        <p:nvSpPr>
          <p:cNvPr id="971" name="Google Shape;971;p15"/>
          <p:cNvSpPr txBox="1"/>
          <p:nvPr/>
        </p:nvSpPr>
        <p:spPr>
          <a:xfrm>
            <a:off x="4580075" y="865175"/>
            <a:ext cx="1138200" cy="241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dk1"/>
                </a:solidFill>
                <a:latin typeface="Glass Antiqua"/>
                <a:ea typeface="Glass Antiqua"/>
                <a:cs typeface="Glass Antiqua"/>
                <a:sym typeface="Glass Antiqua"/>
              </a:rPr>
              <a:t>To Do List</a:t>
            </a:r>
            <a:endParaRPr b="1" sz="1800">
              <a:solidFill>
                <a:schemeClr val="dk1"/>
              </a:solidFill>
              <a:latin typeface="Glass Antiqua"/>
              <a:ea typeface="Glass Antiqua"/>
              <a:cs typeface="Glass Antiqua"/>
              <a:sym typeface="Glass Antiqua"/>
            </a:endParaRPr>
          </a:p>
        </p:txBody>
      </p:sp>
      <p:sp>
        <p:nvSpPr>
          <p:cNvPr id="972" name="Google Shape;972;p15"/>
          <p:cNvSpPr txBox="1"/>
          <p:nvPr/>
        </p:nvSpPr>
        <p:spPr>
          <a:xfrm>
            <a:off x="2018303" y="636150"/>
            <a:ext cx="1403400" cy="241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500">
                <a:solidFill>
                  <a:schemeClr val="dk1"/>
                </a:solidFill>
                <a:latin typeface="Glass Antiqua"/>
                <a:ea typeface="Glass Antiqua"/>
                <a:cs typeface="Glass Antiqua"/>
                <a:sym typeface="Glass Antiqua"/>
              </a:rPr>
              <a:t>· June ·</a:t>
            </a:r>
            <a:endParaRPr b="1" sz="2500">
              <a:solidFill>
                <a:schemeClr val="dk1"/>
              </a:solidFill>
              <a:latin typeface="Glass Antiqua"/>
              <a:ea typeface="Glass Antiqua"/>
              <a:cs typeface="Glass Antiqua"/>
              <a:sym typeface="Glass Antiqua"/>
            </a:endParaRPr>
          </a:p>
        </p:txBody>
      </p:sp>
      <p:sp>
        <p:nvSpPr>
          <p:cNvPr id="973" name="Google Shape;973;p15"/>
          <p:cNvSpPr/>
          <p:nvPr/>
        </p:nvSpPr>
        <p:spPr>
          <a:xfrm>
            <a:off x="4401920" y="1231924"/>
            <a:ext cx="120008" cy="163948"/>
          </a:xfrm>
          <a:custGeom>
            <a:rect b="b" l="l" r="r" t="t"/>
            <a:pathLst>
              <a:path extrusionOk="0" h="830115" w="607635">
                <a:moveTo>
                  <a:pt x="519502" y="23947"/>
                </a:moveTo>
                <a:cubicBezTo>
                  <a:pt x="416632" y="232545"/>
                  <a:pt x="333765" y="449715"/>
                  <a:pt x="273757" y="674505"/>
                </a:cubicBezTo>
                <a:cubicBezTo>
                  <a:pt x="208035" y="581160"/>
                  <a:pt x="147075" y="485910"/>
                  <a:pt x="88972" y="387803"/>
                </a:cubicBezTo>
                <a:cubicBezTo>
                  <a:pt x="57540" y="335415"/>
                  <a:pt x="-24375" y="383040"/>
                  <a:pt x="7057" y="435428"/>
                </a:cubicBezTo>
                <a:cubicBezTo>
                  <a:pt x="83257" y="564015"/>
                  <a:pt x="165172" y="687840"/>
                  <a:pt x="253755" y="807855"/>
                </a:cubicBezTo>
                <a:cubicBezTo>
                  <a:pt x="276615" y="838335"/>
                  <a:pt x="330907" y="840240"/>
                  <a:pt x="340432" y="796425"/>
                </a:cubicBezTo>
                <a:cubicBezTo>
                  <a:pt x="400440" y="545918"/>
                  <a:pt x="487117" y="303030"/>
                  <a:pt x="602370" y="71572"/>
                </a:cubicBezTo>
                <a:cubicBezTo>
                  <a:pt x="629040" y="17280"/>
                  <a:pt x="547125" y="-30345"/>
                  <a:pt x="519502" y="23947"/>
                </a:cubicBezTo>
                <a:close/>
              </a:path>
            </a:pathLst>
          </a:custGeom>
          <a:solidFill>
            <a:schemeClr val="dk1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974" name="Google Shape;974;p15"/>
          <p:cNvGrpSpPr/>
          <p:nvPr/>
        </p:nvGrpSpPr>
        <p:grpSpPr>
          <a:xfrm>
            <a:off x="1695054" y="603939"/>
            <a:ext cx="323253" cy="255208"/>
            <a:chOff x="8876042" y="5693015"/>
            <a:chExt cx="207840" cy="164089"/>
          </a:xfrm>
        </p:grpSpPr>
        <p:grpSp>
          <p:nvGrpSpPr>
            <p:cNvPr id="975" name="Google Shape;975;p15"/>
            <p:cNvGrpSpPr/>
            <p:nvPr/>
          </p:nvGrpSpPr>
          <p:grpSpPr>
            <a:xfrm>
              <a:off x="8948174" y="5781423"/>
              <a:ext cx="96950" cy="50854"/>
              <a:chOff x="8948174" y="5781423"/>
              <a:chExt cx="96950" cy="50854"/>
            </a:xfrm>
          </p:grpSpPr>
          <p:sp>
            <p:nvSpPr>
              <p:cNvPr id="976" name="Google Shape;976;p15"/>
              <p:cNvSpPr/>
              <p:nvPr/>
            </p:nvSpPr>
            <p:spPr>
              <a:xfrm>
                <a:off x="8953597" y="5787112"/>
                <a:ext cx="86017" cy="39543"/>
              </a:xfrm>
              <a:custGeom>
                <a:rect b="b" l="l" r="r" t="t"/>
                <a:pathLst>
                  <a:path extrusionOk="0" h="39543" w="86017">
                    <a:moveTo>
                      <a:pt x="86017" y="29102"/>
                    </a:moveTo>
                    <a:cubicBezTo>
                      <a:pt x="74079" y="31601"/>
                      <a:pt x="62177" y="34138"/>
                      <a:pt x="50239" y="36638"/>
                    </a:cubicBezTo>
                    <a:cubicBezTo>
                      <a:pt x="38376" y="39137"/>
                      <a:pt x="25654" y="41562"/>
                      <a:pt x="14462" y="36899"/>
                    </a:cubicBezTo>
                    <a:cubicBezTo>
                      <a:pt x="3270" y="32235"/>
                      <a:pt x="-4378" y="17350"/>
                      <a:pt x="2784" y="7575"/>
                    </a:cubicBezTo>
                    <a:cubicBezTo>
                      <a:pt x="7821" y="674"/>
                      <a:pt x="17633" y="-669"/>
                      <a:pt x="26139" y="263"/>
                    </a:cubicBezTo>
                    <a:cubicBezTo>
                      <a:pt x="48374" y="2726"/>
                      <a:pt x="67513" y="16417"/>
                      <a:pt x="85569" y="29624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77" name="Google Shape;977;p15"/>
              <p:cNvSpPr/>
              <p:nvPr/>
            </p:nvSpPr>
            <p:spPr>
              <a:xfrm>
                <a:off x="8948174" y="5781423"/>
                <a:ext cx="96950" cy="50854"/>
              </a:xfrm>
              <a:custGeom>
                <a:rect b="b" l="l" r="r" t="t"/>
                <a:pathLst>
                  <a:path extrusionOk="0" h="50854" w="96950">
                    <a:moveTo>
                      <a:pt x="89949" y="29418"/>
                    </a:moveTo>
                    <a:cubicBezTo>
                      <a:pt x="75884" y="32365"/>
                      <a:pt x="61856" y="35648"/>
                      <a:pt x="47716" y="38260"/>
                    </a:cubicBezTo>
                    <a:cubicBezTo>
                      <a:pt x="36972" y="40237"/>
                      <a:pt x="23019" y="41617"/>
                      <a:pt x="15185" y="32290"/>
                    </a:cubicBezTo>
                    <a:cubicBezTo>
                      <a:pt x="9215" y="25165"/>
                      <a:pt x="9589" y="15092"/>
                      <a:pt x="19549" y="12257"/>
                    </a:cubicBezTo>
                    <a:cubicBezTo>
                      <a:pt x="30220" y="9198"/>
                      <a:pt x="42866" y="13301"/>
                      <a:pt x="52567" y="17704"/>
                    </a:cubicBezTo>
                    <a:cubicBezTo>
                      <a:pt x="65400" y="23523"/>
                      <a:pt x="76854" y="31880"/>
                      <a:pt x="88194" y="40162"/>
                    </a:cubicBezTo>
                    <a:cubicBezTo>
                      <a:pt x="94014" y="44415"/>
                      <a:pt x="99610" y="34716"/>
                      <a:pt x="93828" y="30500"/>
                    </a:cubicBezTo>
                    <a:cubicBezTo>
                      <a:pt x="81554" y="21509"/>
                      <a:pt x="69093" y="12593"/>
                      <a:pt x="54991" y="6623"/>
                    </a:cubicBezTo>
                    <a:cubicBezTo>
                      <a:pt x="42605" y="1400"/>
                      <a:pt x="26899" y="-2853"/>
                      <a:pt x="13804" y="2407"/>
                    </a:cubicBezTo>
                    <a:cubicBezTo>
                      <a:pt x="1269" y="7444"/>
                      <a:pt x="-3171" y="20688"/>
                      <a:pt x="2313" y="32701"/>
                    </a:cubicBezTo>
                    <a:cubicBezTo>
                      <a:pt x="8357" y="45945"/>
                      <a:pt x="22198" y="51243"/>
                      <a:pt x="36039" y="50833"/>
                    </a:cubicBezTo>
                    <a:cubicBezTo>
                      <a:pt x="45068" y="50571"/>
                      <a:pt x="53984" y="48407"/>
                      <a:pt x="62826" y="46542"/>
                    </a:cubicBezTo>
                    <a:cubicBezTo>
                      <a:pt x="72862" y="44415"/>
                      <a:pt x="82860" y="42326"/>
                      <a:pt x="92895" y="40200"/>
                    </a:cubicBezTo>
                    <a:cubicBezTo>
                      <a:pt x="99984" y="38708"/>
                      <a:pt x="96999" y="27926"/>
                      <a:pt x="89949" y="29418"/>
                    </a:cubicBezTo>
                    <a:lnTo>
                      <a:pt x="89949" y="29418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978" name="Google Shape;978;p15"/>
            <p:cNvGrpSpPr/>
            <p:nvPr/>
          </p:nvGrpSpPr>
          <p:grpSpPr>
            <a:xfrm>
              <a:off x="9018259" y="5718098"/>
              <a:ext cx="44734" cy="104932"/>
              <a:chOff x="9018259" y="5718098"/>
              <a:chExt cx="44734" cy="104932"/>
            </a:xfrm>
          </p:grpSpPr>
          <p:sp>
            <p:nvSpPr>
              <p:cNvPr id="979" name="Google Shape;979;p15"/>
              <p:cNvSpPr/>
              <p:nvPr/>
            </p:nvSpPr>
            <p:spPr>
              <a:xfrm>
                <a:off x="9023893" y="5723387"/>
                <a:ext cx="33565" cy="94318"/>
              </a:xfrm>
              <a:custGeom>
                <a:rect b="b" l="l" r="r" t="t"/>
                <a:pathLst>
                  <a:path extrusionOk="0" h="94318" w="33565">
                    <a:moveTo>
                      <a:pt x="18221" y="87491"/>
                    </a:moveTo>
                    <a:cubicBezTo>
                      <a:pt x="12475" y="78799"/>
                      <a:pt x="7849" y="69397"/>
                      <a:pt x="4529" y="59548"/>
                    </a:cubicBezTo>
                    <a:cubicBezTo>
                      <a:pt x="-1030" y="43133"/>
                      <a:pt x="-2671" y="23957"/>
                      <a:pt x="6581" y="9333"/>
                    </a:cubicBezTo>
                    <a:cubicBezTo>
                      <a:pt x="10871" y="2543"/>
                      <a:pt x="20198" y="-3016"/>
                      <a:pt x="26577" y="1834"/>
                    </a:cubicBezTo>
                    <a:cubicBezTo>
                      <a:pt x="28853" y="3550"/>
                      <a:pt x="30159" y="6236"/>
                      <a:pt x="31091" y="8960"/>
                    </a:cubicBezTo>
                    <a:cubicBezTo>
                      <a:pt x="39150" y="32015"/>
                      <a:pt x="25197" y="56377"/>
                      <a:pt x="22250" y="80627"/>
                    </a:cubicBezTo>
                    <a:cubicBezTo>
                      <a:pt x="21691" y="85178"/>
                      <a:pt x="21541" y="89767"/>
                      <a:pt x="21355" y="94318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0" name="Google Shape;980;p15"/>
              <p:cNvSpPr/>
              <p:nvPr/>
            </p:nvSpPr>
            <p:spPr>
              <a:xfrm>
                <a:off x="9018259" y="5718098"/>
                <a:ext cx="44734" cy="104932"/>
              </a:xfrm>
              <a:custGeom>
                <a:rect b="b" l="l" r="r" t="t"/>
                <a:pathLst>
                  <a:path extrusionOk="0" h="104932" w="44734">
                    <a:moveTo>
                      <a:pt x="28667" y="89945"/>
                    </a:moveTo>
                    <a:cubicBezTo>
                      <a:pt x="20086" y="76776"/>
                      <a:pt x="13073" y="61554"/>
                      <a:pt x="11505" y="45773"/>
                    </a:cubicBezTo>
                    <a:cubicBezTo>
                      <a:pt x="10759" y="38461"/>
                      <a:pt x="11170" y="30925"/>
                      <a:pt x="13744" y="23986"/>
                    </a:cubicBezTo>
                    <a:cubicBezTo>
                      <a:pt x="15609" y="18875"/>
                      <a:pt x="19899" y="11003"/>
                      <a:pt x="26242" y="10891"/>
                    </a:cubicBezTo>
                    <a:cubicBezTo>
                      <a:pt x="32622" y="10779"/>
                      <a:pt x="33405" y="23277"/>
                      <a:pt x="33554" y="27866"/>
                    </a:cubicBezTo>
                    <a:cubicBezTo>
                      <a:pt x="33816" y="35812"/>
                      <a:pt x="32173" y="43572"/>
                      <a:pt x="30233" y="51220"/>
                    </a:cubicBezTo>
                    <a:cubicBezTo>
                      <a:pt x="28220" y="59129"/>
                      <a:pt x="25831" y="66926"/>
                      <a:pt x="24078" y="74873"/>
                    </a:cubicBezTo>
                    <a:cubicBezTo>
                      <a:pt x="22325" y="83006"/>
                      <a:pt x="21653" y="91214"/>
                      <a:pt x="21355" y="99533"/>
                    </a:cubicBezTo>
                    <a:cubicBezTo>
                      <a:pt x="21093" y="106733"/>
                      <a:pt x="32285" y="106733"/>
                      <a:pt x="32547" y="99533"/>
                    </a:cubicBezTo>
                    <a:cubicBezTo>
                      <a:pt x="32846" y="91362"/>
                      <a:pt x="33554" y="83453"/>
                      <a:pt x="35420" y="75470"/>
                    </a:cubicBezTo>
                    <a:cubicBezTo>
                      <a:pt x="37136" y="68045"/>
                      <a:pt x="39374" y="60771"/>
                      <a:pt x="41202" y="53384"/>
                    </a:cubicBezTo>
                    <a:cubicBezTo>
                      <a:pt x="44709" y="39319"/>
                      <a:pt x="47059" y="23724"/>
                      <a:pt x="41016" y="9996"/>
                    </a:cubicBezTo>
                    <a:cubicBezTo>
                      <a:pt x="34786" y="-4181"/>
                      <a:pt x="18482" y="-1980"/>
                      <a:pt x="9714" y="8503"/>
                    </a:cubicBezTo>
                    <a:cubicBezTo>
                      <a:pt x="761" y="19210"/>
                      <a:pt x="-1104" y="34544"/>
                      <a:pt x="537" y="47974"/>
                    </a:cubicBezTo>
                    <a:cubicBezTo>
                      <a:pt x="2626" y="64986"/>
                      <a:pt x="9640" y="81290"/>
                      <a:pt x="18966" y="95578"/>
                    </a:cubicBezTo>
                    <a:cubicBezTo>
                      <a:pt x="22921" y="101622"/>
                      <a:pt x="32622" y="96026"/>
                      <a:pt x="28667" y="89945"/>
                    </a:cubicBezTo>
                    <a:lnTo>
                      <a:pt x="28667" y="89945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981" name="Google Shape;981;p15"/>
            <p:cNvSpPr/>
            <p:nvPr/>
          </p:nvSpPr>
          <p:spPr>
            <a:xfrm>
              <a:off x="8949618" y="5748825"/>
              <a:ext cx="134264" cy="108279"/>
            </a:xfrm>
            <a:custGeom>
              <a:rect b="b" l="l" r="r" t="t"/>
              <a:pathLst>
                <a:path extrusionOk="0" h="108279" w="134264">
                  <a:moveTo>
                    <a:pt x="132862" y="98502"/>
                  </a:moveTo>
                  <a:cubicBezTo>
                    <a:pt x="98502" y="57949"/>
                    <a:pt x="55971" y="24485"/>
                    <a:pt x="8479" y="646"/>
                  </a:cubicBezTo>
                  <a:cubicBezTo>
                    <a:pt x="2062" y="-2563"/>
                    <a:pt x="-3608" y="7062"/>
                    <a:pt x="2846" y="10308"/>
                  </a:cubicBezTo>
                  <a:cubicBezTo>
                    <a:pt x="49592" y="33812"/>
                    <a:pt x="91153" y="66493"/>
                    <a:pt x="124952" y="106412"/>
                  </a:cubicBezTo>
                  <a:cubicBezTo>
                    <a:pt x="129578" y="111933"/>
                    <a:pt x="137488" y="103986"/>
                    <a:pt x="132862" y="98502"/>
                  </a:cubicBezTo>
                  <a:lnTo>
                    <a:pt x="132862" y="98502"/>
                  </a:lnTo>
                  <a:close/>
                </a:path>
              </a:pathLst>
            </a:custGeom>
            <a:solidFill>
              <a:srgbClr val="3A393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982" name="Google Shape;982;p15"/>
            <p:cNvGrpSpPr/>
            <p:nvPr/>
          </p:nvGrpSpPr>
          <p:grpSpPr>
            <a:xfrm>
              <a:off x="8876042" y="5693015"/>
              <a:ext cx="100993" cy="74665"/>
              <a:chOff x="8876042" y="5693015"/>
              <a:chExt cx="100993" cy="74665"/>
            </a:xfrm>
          </p:grpSpPr>
          <p:sp>
            <p:nvSpPr>
              <p:cNvPr id="983" name="Google Shape;983;p15"/>
              <p:cNvSpPr/>
              <p:nvPr/>
            </p:nvSpPr>
            <p:spPr>
              <a:xfrm>
                <a:off x="8881608" y="5698546"/>
                <a:ext cx="89882" cy="63422"/>
              </a:xfrm>
              <a:custGeom>
                <a:rect b="b" l="l" r="r" t="t"/>
                <a:pathLst>
                  <a:path extrusionOk="0" h="63422" w="89882">
                    <a:moveTo>
                      <a:pt x="73057" y="53723"/>
                    </a:moveTo>
                    <a:cubicBezTo>
                      <a:pt x="74065" y="54618"/>
                      <a:pt x="74251" y="56260"/>
                      <a:pt x="73468" y="57342"/>
                    </a:cubicBezTo>
                    <a:cubicBezTo>
                      <a:pt x="58918" y="61632"/>
                      <a:pt x="42987" y="61185"/>
                      <a:pt x="28699" y="56036"/>
                    </a:cubicBezTo>
                    <a:cubicBezTo>
                      <a:pt x="15977" y="51485"/>
                      <a:pt x="3889" y="42195"/>
                      <a:pt x="644" y="29100"/>
                    </a:cubicBezTo>
                    <a:cubicBezTo>
                      <a:pt x="-2602" y="16006"/>
                      <a:pt x="6800" y="-111"/>
                      <a:pt x="20305" y="1"/>
                    </a:cubicBezTo>
                    <a:cubicBezTo>
                      <a:pt x="34071" y="113"/>
                      <a:pt x="42391" y="14513"/>
                      <a:pt x="50039" y="25929"/>
                    </a:cubicBezTo>
                    <a:cubicBezTo>
                      <a:pt x="60261" y="41225"/>
                      <a:pt x="73990" y="54133"/>
                      <a:pt x="89883" y="63423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4" name="Google Shape;984;p15"/>
              <p:cNvSpPr/>
              <p:nvPr/>
            </p:nvSpPr>
            <p:spPr>
              <a:xfrm>
                <a:off x="8876042" y="5693015"/>
                <a:ext cx="100993" cy="74665"/>
              </a:xfrm>
              <a:custGeom>
                <a:rect b="b" l="l" r="r" t="t"/>
                <a:pathLst>
                  <a:path extrusionOk="0" h="74665" w="100993">
                    <a:moveTo>
                      <a:pt x="73810" y="62089"/>
                    </a:moveTo>
                    <a:cubicBezTo>
                      <a:pt x="73960" y="61418"/>
                      <a:pt x="74072" y="60746"/>
                      <a:pt x="74221" y="60075"/>
                    </a:cubicBezTo>
                    <a:cubicBezTo>
                      <a:pt x="75341" y="59217"/>
                      <a:pt x="76459" y="58359"/>
                      <a:pt x="77578" y="57501"/>
                    </a:cubicBezTo>
                    <a:cubicBezTo>
                      <a:pt x="62805" y="61679"/>
                      <a:pt x="46315" y="61231"/>
                      <a:pt x="32251" y="54777"/>
                    </a:cubicBezTo>
                    <a:cubicBezTo>
                      <a:pt x="21804" y="49965"/>
                      <a:pt x="10016" y="40190"/>
                      <a:pt x="11283" y="27394"/>
                    </a:cubicBezTo>
                    <a:cubicBezTo>
                      <a:pt x="12328" y="16948"/>
                      <a:pt x="21842" y="7322"/>
                      <a:pt x="32437" y="12918"/>
                    </a:cubicBezTo>
                    <a:cubicBezTo>
                      <a:pt x="43144" y="18552"/>
                      <a:pt x="48777" y="32206"/>
                      <a:pt x="55903" y="41421"/>
                    </a:cubicBezTo>
                    <a:cubicBezTo>
                      <a:pt x="65976" y="54479"/>
                      <a:pt x="78474" y="65447"/>
                      <a:pt x="92651" y="73841"/>
                    </a:cubicBezTo>
                    <a:cubicBezTo>
                      <a:pt x="98881" y="77535"/>
                      <a:pt x="104514" y="67835"/>
                      <a:pt x="98284" y="64179"/>
                    </a:cubicBezTo>
                    <a:cubicBezTo>
                      <a:pt x="82391" y="54777"/>
                      <a:pt x="69259" y="42018"/>
                      <a:pt x="59074" y="26648"/>
                    </a:cubicBezTo>
                    <a:cubicBezTo>
                      <a:pt x="50979" y="14411"/>
                      <a:pt x="40570" y="-1557"/>
                      <a:pt x="23670" y="122"/>
                    </a:cubicBezTo>
                    <a:cubicBezTo>
                      <a:pt x="8597" y="1577"/>
                      <a:pt x="-1251" y="17619"/>
                      <a:pt x="129" y="31908"/>
                    </a:cubicBezTo>
                    <a:cubicBezTo>
                      <a:pt x="1807" y="48883"/>
                      <a:pt x="16618" y="60821"/>
                      <a:pt x="31541" y="66566"/>
                    </a:cubicBezTo>
                    <a:cubicBezTo>
                      <a:pt x="41615" y="70446"/>
                      <a:pt x="52844" y="72013"/>
                      <a:pt x="63626" y="71267"/>
                    </a:cubicBezTo>
                    <a:cubicBezTo>
                      <a:pt x="69072" y="70894"/>
                      <a:pt x="75414" y="70372"/>
                      <a:pt x="80526" y="68320"/>
                    </a:cubicBezTo>
                    <a:cubicBezTo>
                      <a:pt x="85189" y="66455"/>
                      <a:pt x="86421" y="60411"/>
                      <a:pt x="83473" y="56456"/>
                    </a:cubicBezTo>
                    <a:cubicBezTo>
                      <a:pt x="79182" y="50748"/>
                      <a:pt x="69483" y="56307"/>
                      <a:pt x="73810" y="62089"/>
                    </a:cubicBezTo>
                    <a:lnTo>
                      <a:pt x="73810" y="62089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985" name="Google Shape;985;p15"/>
            <p:cNvGrpSpPr/>
            <p:nvPr/>
          </p:nvGrpSpPr>
          <p:grpSpPr>
            <a:xfrm>
              <a:off x="8953909" y="5693681"/>
              <a:ext cx="45025" cy="86517"/>
              <a:chOff x="8953909" y="5693681"/>
              <a:chExt cx="45025" cy="86517"/>
            </a:xfrm>
          </p:grpSpPr>
          <p:sp>
            <p:nvSpPr>
              <p:cNvPr id="986" name="Google Shape;986;p15"/>
              <p:cNvSpPr/>
              <p:nvPr/>
            </p:nvSpPr>
            <p:spPr>
              <a:xfrm>
                <a:off x="8959559" y="5699290"/>
                <a:ext cx="33690" cy="75362"/>
              </a:xfrm>
              <a:custGeom>
                <a:rect b="b" l="l" r="r" t="t"/>
                <a:pathLst>
                  <a:path extrusionOk="0" h="75362" w="33690">
                    <a:moveTo>
                      <a:pt x="24691" y="64917"/>
                    </a:moveTo>
                    <a:cubicBezTo>
                      <a:pt x="6709" y="54546"/>
                      <a:pt x="-3327" y="32012"/>
                      <a:pt x="1001" y="11717"/>
                    </a:cubicBezTo>
                    <a:cubicBezTo>
                      <a:pt x="1897" y="7464"/>
                      <a:pt x="3725" y="2950"/>
                      <a:pt x="7567" y="973"/>
                    </a:cubicBezTo>
                    <a:cubicBezTo>
                      <a:pt x="13573" y="-2124"/>
                      <a:pt x="20737" y="2689"/>
                      <a:pt x="24691" y="8173"/>
                    </a:cubicBezTo>
                    <a:cubicBezTo>
                      <a:pt x="35062" y="22611"/>
                      <a:pt x="35174" y="42085"/>
                      <a:pt x="31481" y="59470"/>
                    </a:cubicBezTo>
                    <a:cubicBezTo>
                      <a:pt x="30324" y="64880"/>
                      <a:pt x="29094" y="71259"/>
                      <a:pt x="32824" y="75363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7" name="Google Shape;987;p15"/>
              <p:cNvSpPr/>
              <p:nvPr/>
            </p:nvSpPr>
            <p:spPr>
              <a:xfrm>
                <a:off x="8953909" y="5693681"/>
                <a:ext cx="45025" cy="86517"/>
              </a:xfrm>
              <a:custGeom>
                <a:rect b="b" l="l" r="r" t="t"/>
                <a:pathLst>
                  <a:path extrusionOk="0" h="86517" w="45025">
                    <a:moveTo>
                      <a:pt x="33176" y="65677"/>
                    </a:moveTo>
                    <a:cubicBezTo>
                      <a:pt x="17694" y="56499"/>
                      <a:pt x="8330" y="37174"/>
                      <a:pt x="11986" y="19303"/>
                    </a:cubicBezTo>
                    <a:cubicBezTo>
                      <a:pt x="12657" y="16058"/>
                      <a:pt x="13889" y="10611"/>
                      <a:pt x="18179" y="11283"/>
                    </a:cubicBezTo>
                    <a:cubicBezTo>
                      <a:pt x="22730" y="11991"/>
                      <a:pt x="26013" y="16879"/>
                      <a:pt x="28103" y="20535"/>
                    </a:cubicBezTo>
                    <a:cubicBezTo>
                      <a:pt x="33176" y="29526"/>
                      <a:pt x="34258" y="40084"/>
                      <a:pt x="33662" y="50231"/>
                    </a:cubicBezTo>
                    <a:cubicBezTo>
                      <a:pt x="32989" y="61648"/>
                      <a:pt x="26573" y="74854"/>
                      <a:pt x="34594" y="84890"/>
                    </a:cubicBezTo>
                    <a:cubicBezTo>
                      <a:pt x="36497" y="87278"/>
                      <a:pt x="40526" y="86830"/>
                      <a:pt x="42503" y="84890"/>
                    </a:cubicBezTo>
                    <a:cubicBezTo>
                      <a:pt x="44854" y="82577"/>
                      <a:pt x="44368" y="79331"/>
                      <a:pt x="42503" y="76981"/>
                    </a:cubicBezTo>
                    <a:cubicBezTo>
                      <a:pt x="39593" y="73324"/>
                      <a:pt x="43063" y="64669"/>
                      <a:pt x="43697" y="60678"/>
                    </a:cubicBezTo>
                    <a:cubicBezTo>
                      <a:pt x="44704" y="54260"/>
                      <a:pt x="45264" y="47769"/>
                      <a:pt x="44928" y="41240"/>
                    </a:cubicBezTo>
                    <a:cubicBezTo>
                      <a:pt x="44294" y="29115"/>
                      <a:pt x="40750" y="15685"/>
                      <a:pt x="31908" y="6843"/>
                    </a:cubicBezTo>
                    <a:cubicBezTo>
                      <a:pt x="27617" y="2553"/>
                      <a:pt x="21686" y="-693"/>
                      <a:pt x="15493" y="128"/>
                    </a:cubicBezTo>
                    <a:cubicBezTo>
                      <a:pt x="9076" y="949"/>
                      <a:pt x="4823" y="5761"/>
                      <a:pt x="2584" y="11544"/>
                    </a:cubicBezTo>
                    <a:cubicBezTo>
                      <a:pt x="-1482" y="22139"/>
                      <a:pt x="-400" y="35196"/>
                      <a:pt x="3405" y="45680"/>
                    </a:cubicBezTo>
                    <a:cubicBezTo>
                      <a:pt x="7882" y="58028"/>
                      <a:pt x="16238" y="68624"/>
                      <a:pt x="27580" y="75339"/>
                    </a:cubicBezTo>
                    <a:cubicBezTo>
                      <a:pt x="33736" y="79032"/>
                      <a:pt x="39370" y="69370"/>
                      <a:pt x="33176" y="65677"/>
                    </a:cubicBezTo>
                    <a:lnTo>
                      <a:pt x="33176" y="65677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988" name="Google Shape;988;p15"/>
          <p:cNvGrpSpPr/>
          <p:nvPr/>
        </p:nvGrpSpPr>
        <p:grpSpPr>
          <a:xfrm flipH="1">
            <a:off x="3795846" y="580848"/>
            <a:ext cx="323253" cy="255208"/>
            <a:chOff x="8876042" y="5693015"/>
            <a:chExt cx="207840" cy="164089"/>
          </a:xfrm>
        </p:grpSpPr>
        <p:grpSp>
          <p:nvGrpSpPr>
            <p:cNvPr id="989" name="Google Shape;989;p15"/>
            <p:cNvGrpSpPr/>
            <p:nvPr/>
          </p:nvGrpSpPr>
          <p:grpSpPr>
            <a:xfrm>
              <a:off x="8948174" y="5781423"/>
              <a:ext cx="96950" cy="50854"/>
              <a:chOff x="8948174" y="5781423"/>
              <a:chExt cx="96950" cy="50854"/>
            </a:xfrm>
          </p:grpSpPr>
          <p:sp>
            <p:nvSpPr>
              <p:cNvPr id="990" name="Google Shape;990;p15"/>
              <p:cNvSpPr/>
              <p:nvPr/>
            </p:nvSpPr>
            <p:spPr>
              <a:xfrm>
                <a:off x="8953597" y="5787112"/>
                <a:ext cx="86017" cy="39543"/>
              </a:xfrm>
              <a:custGeom>
                <a:rect b="b" l="l" r="r" t="t"/>
                <a:pathLst>
                  <a:path extrusionOk="0" h="39543" w="86017">
                    <a:moveTo>
                      <a:pt x="86017" y="29102"/>
                    </a:moveTo>
                    <a:cubicBezTo>
                      <a:pt x="74079" y="31601"/>
                      <a:pt x="62177" y="34138"/>
                      <a:pt x="50239" y="36638"/>
                    </a:cubicBezTo>
                    <a:cubicBezTo>
                      <a:pt x="38376" y="39137"/>
                      <a:pt x="25654" y="41562"/>
                      <a:pt x="14462" y="36899"/>
                    </a:cubicBezTo>
                    <a:cubicBezTo>
                      <a:pt x="3270" y="32235"/>
                      <a:pt x="-4378" y="17350"/>
                      <a:pt x="2784" y="7575"/>
                    </a:cubicBezTo>
                    <a:cubicBezTo>
                      <a:pt x="7821" y="674"/>
                      <a:pt x="17633" y="-669"/>
                      <a:pt x="26139" y="263"/>
                    </a:cubicBezTo>
                    <a:cubicBezTo>
                      <a:pt x="48374" y="2726"/>
                      <a:pt x="67513" y="16417"/>
                      <a:pt x="85569" y="29624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91" name="Google Shape;991;p15"/>
              <p:cNvSpPr/>
              <p:nvPr/>
            </p:nvSpPr>
            <p:spPr>
              <a:xfrm>
                <a:off x="8948174" y="5781423"/>
                <a:ext cx="96950" cy="50854"/>
              </a:xfrm>
              <a:custGeom>
                <a:rect b="b" l="l" r="r" t="t"/>
                <a:pathLst>
                  <a:path extrusionOk="0" h="50854" w="96950">
                    <a:moveTo>
                      <a:pt x="89949" y="29418"/>
                    </a:moveTo>
                    <a:cubicBezTo>
                      <a:pt x="75884" y="32365"/>
                      <a:pt x="61856" y="35648"/>
                      <a:pt x="47716" y="38260"/>
                    </a:cubicBezTo>
                    <a:cubicBezTo>
                      <a:pt x="36972" y="40237"/>
                      <a:pt x="23019" y="41617"/>
                      <a:pt x="15185" y="32290"/>
                    </a:cubicBezTo>
                    <a:cubicBezTo>
                      <a:pt x="9215" y="25165"/>
                      <a:pt x="9589" y="15092"/>
                      <a:pt x="19549" y="12257"/>
                    </a:cubicBezTo>
                    <a:cubicBezTo>
                      <a:pt x="30220" y="9198"/>
                      <a:pt x="42866" y="13301"/>
                      <a:pt x="52567" y="17704"/>
                    </a:cubicBezTo>
                    <a:cubicBezTo>
                      <a:pt x="65400" y="23523"/>
                      <a:pt x="76854" y="31880"/>
                      <a:pt x="88194" y="40162"/>
                    </a:cubicBezTo>
                    <a:cubicBezTo>
                      <a:pt x="94014" y="44415"/>
                      <a:pt x="99610" y="34716"/>
                      <a:pt x="93828" y="30500"/>
                    </a:cubicBezTo>
                    <a:cubicBezTo>
                      <a:pt x="81554" y="21509"/>
                      <a:pt x="69093" y="12593"/>
                      <a:pt x="54991" y="6623"/>
                    </a:cubicBezTo>
                    <a:cubicBezTo>
                      <a:pt x="42605" y="1400"/>
                      <a:pt x="26899" y="-2853"/>
                      <a:pt x="13804" y="2407"/>
                    </a:cubicBezTo>
                    <a:cubicBezTo>
                      <a:pt x="1269" y="7444"/>
                      <a:pt x="-3171" y="20688"/>
                      <a:pt x="2313" y="32701"/>
                    </a:cubicBezTo>
                    <a:cubicBezTo>
                      <a:pt x="8357" y="45945"/>
                      <a:pt x="22198" y="51243"/>
                      <a:pt x="36039" y="50833"/>
                    </a:cubicBezTo>
                    <a:cubicBezTo>
                      <a:pt x="45068" y="50571"/>
                      <a:pt x="53984" y="48407"/>
                      <a:pt x="62826" y="46542"/>
                    </a:cubicBezTo>
                    <a:cubicBezTo>
                      <a:pt x="72862" y="44415"/>
                      <a:pt x="82860" y="42326"/>
                      <a:pt x="92895" y="40200"/>
                    </a:cubicBezTo>
                    <a:cubicBezTo>
                      <a:pt x="99984" y="38708"/>
                      <a:pt x="96999" y="27926"/>
                      <a:pt x="89949" y="29418"/>
                    </a:cubicBezTo>
                    <a:lnTo>
                      <a:pt x="89949" y="29418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992" name="Google Shape;992;p15"/>
            <p:cNvGrpSpPr/>
            <p:nvPr/>
          </p:nvGrpSpPr>
          <p:grpSpPr>
            <a:xfrm>
              <a:off x="9018259" y="5718098"/>
              <a:ext cx="44734" cy="104932"/>
              <a:chOff x="9018259" y="5718098"/>
              <a:chExt cx="44734" cy="104932"/>
            </a:xfrm>
          </p:grpSpPr>
          <p:sp>
            <p:nvSpPr>
              <p:cNvPr id="993" name="Google Shape;993;p15"/>
              <p:cNvSpPr/>
              <p:nvPr/>
            </p:nvSpPr>
            <p:spPr>
              <a:xfrm>
                <a:off x="9023893" y="5723387"/>
                <a:ext cx="33565" cy="94318"/>
              </a:xfrm>
              <a:custGeom>
                <a:rect b="b" l="l" r="r" t="t"/>
                <a:pathLst>
                  <a:path extrusionOk="0" h="94318" w="33565">
                    <a:moveTo>
                      <a:pt x="18221" y="87491"/>
                    </a:moveTo>
                    <a:cubicBezTo>
                      <a:pt x="12475" y="78799"/>
                      <a:pt x="7849" y="69397"/>
                      <a:pt x="4529" y="59548"/>
                    </a:cubicBezTo>
                    <a:cubicBezTo>
                      <a:pt x="-1030" y="43133"/>
                      <a:pt x="-2671" y="23957"/>
                      <a:pt x="6581" y="9333"/>
                    </a:cubicBezTo>
                    <a:cubicBezTo>
                      <a:pt x="10871" y="2543"/>
                      <a:pt x="20198" y="-3016"/>
                      <a:pt x="26577" y="1834"/>
                    </a:cubicBezTo>
                    <a:cubicBezTo>
                      <a:pt x="28853" y="3550"/>
                      <a:pt x="30159" y="6236"/>
                      <a:pt x="31091" y="8960"/>
                    </a:cubicBezTo>
                    <a:cubicBezTo>
                      <a:pt x="39150" y="32015"/>
                      <a:pt x="25197" y="56377"/>
                      <a:pt x="22250" y="80627"/>
                    </a:cubicBezTo>
                    <a:cubicBezTo>
                      <a:pt x="21691" y="85178"/>
                      <a:pt x="21541" y="89767"/>
                      <a:pt x="21355" y="94318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94" name="Google Shape;994;p15"/>
              <p:cNvSpPr/>
              <p:nvPr/>
            </p:nvSpPr>
            <p:spPr>
              <a:xfrm>
                <a:off x="9018259" y="5718098"/>
                <a:ext cx="44734" cy="104932"/>
              </a:xfrm>
              <a:custGeom>
                <a:rect b="b" l="l" r="r" t="t"/>
                <a:pathLst>
                  <a:path extrusionOk="0" h="104932" w="44734">
                    <a:moveTo>
                      <a:pt x="28667" y="89945"/>
                    </a:moveTo>
                    <a:cubicBezTo>
                      <a:pt x="20086" y="76776"/>
                      <a:pt x="13073" y="61554"/>
                      <a:pt x="11505" y="45773"/>
                    </a:cubicBezTo>
                    <a:cubicBezTo>
                      <a:pt x="10759" y="38461"/>
                      <a:pt x="11170" y="30925"/>
                      <a:pt x="13744" y="23986"/>
                    </a:cubicBezTo>
                    <a:cubicBezTo>
                      <a:pt x="15609" y="18875"/>
                      <a:pt x="19899" y="11003"/>
                      <a:pt x="26242" y="10891"/>
                    </a:cubicBezTo>
                    <a:cubicBezTo>
                      <a:pt x="32622" y="10779"/>
                      <a:pt x="33405" y="23277"/>
                      <a:pt x="33554" y="27866"/>
                    </a:cubicBezTo>
                    <a:cubicBezTo>
                      <a:pt x="33816" y="35812"/>
                      <a:pt x="32173" y="43572"/>
                      <a:pt x="30233" y="51220"/>
                    </a:cubicBezTo>
                    <a:cubicBezTo>
                      <a:pt x="28220" y="59129"/>
                      <a:pt x="25831" y="66926"/>
                      <a:pt x="24078" y="74873"/>
                    </a:cubicBezTo>
                    <a:cubicBezTo>
                      <a:pt x="22325" y="83006"/>
                      <a:pt x="21653" y="91214"/>
                      <a:pt x="21355" y="99533"/>
                    </a:cubicBezTo>
                    <a:cubicBezTo>
                      <a:pt x="21093" y="106733"/>
                      <a:pt x="32285" y="106733"/>
                      <a:pt x="32547" y="99533"/>
                    </a:cubicBezTo>
                    <a:cubicBezTo>
                      <a:pt x="32846" y="91362"/>
                      <a:pt x="33554" y="83453"/>
                      <a:pt x="35420" y="75470"/>
                    </a:cubicBezTo>
                    <a:cubicBezTo>
                      <a:pt x="37136" y="68045"/>
                      <a:pt x="39374" y="60771"/>
                      <a:pt x="41202" y="53384"/>
                    </a:cubicBezTo>
                    <a:cubicBezTo>
                      <a:pt x="44709" y="39319"/>
                      <a:pt x="47059" y="23724"/>
                      <a:pt x="41016" y="9996"/>
                    </a:cubicBezTo>
                    <a:cubicBezTo>
                      <a:pt x="34786" y="-4181"/>
                      <a:pt x="18482" y="-1980"/>
                      <a:pt x="9714" y="8503"/>
                    </a:cubicBezTo>
                    <a:cubicBezTo>
                      <a:pt x="761" y="19210"/>
                      <a:pt x="-1104" y="34544"/>
                      <a:pt x="537" y="47974"/>
                    </a:cubicBezTo>
                    <a:cubicBezTo>
                      <a:pt x="2626" y="64986"/>
                      <a:pt x="9640" y="81290"/>
                      <a:pt x="18966" y="95578"/>
                    </a:cubicBezTo>
                    <a:cubicBezTo>
                      <a:pt x="22921" y="101622"/>
                      <a:pt x="32622" y="96026"/>
                      <a:pt x="28667" y="89945"/>
                    </a:cubicBezTo>
                    <a:lnTo>
                      <a:pt x="28667" y="89945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995" name="Google Shape;995;p15"/>
            <p:cNvSpPr/>
            <p:nvPr/>
          </p:nvSpPr>
          <p:spPr>
            <a:xfrm>
              <a:off x="8949618" y="5748825"/>
              <a:ext cx="134264" cy="108279"/>
            </a:xfrm>
            <a:custGeom>
              <a:rect b="b" l="l" r="r" t="t"/>
              <a:pathLst>
                <a:path extrusionOk="0" h="108279" w="134264">
                  <a:moveTo>
                    <a:pt x="132862" y="98502"/>
                  </a:moveTo>
                  <a:cubicBezTo>
                    <a:pt x="98502" y="57949"/>
                    <a:pt x="55971" y="24485"/>
                    <a:pt x="8479" y="646"/>
                  </a:cubicBezTo>
                  <a:cubicBezTo>
                    <a:pt x="2062" y="-2563"/>
                    <a:pt x="-3608" y="7062"/>
                    <a:pt x="2846" y="10308"/>
                  </a:cubicBezTo>
                  <a:cubicBezTo>
                    <a:pt x="49592" y="33812"/>
                    <a:pt x="91153" y="66493"/>
                    <a:pt x="124952" y="106412"/>
                  </a:cubicBezTo>
                  <a:cubicBezTo>
                    <a:pt x="129578" y="111933"/>
                    <a:pt x="137488" y="103986"/>
                    <a:pt x="132862" y="98502"/>
                  </a:cubicBezTo>
                  <a:lnTo>
                    <a:pt x="132862" y="98502"/>
                  </a:lnTo>
                  <a:close/>
                </a:path>
              </a:pathLst>
            </a:custGeom>
            <a:solidFill>
              <a:srgbClr val="3A393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996" name="Google Shape;996;p15"/>
            <p:cNvGrpSpPr/>
            <p:nvPr/>
          </p:nvGrpSpPr>
          <p:grpSpPr>
            <a:xfrm>
              <a:off x="8876042" y="5693015"/>
              <a:ext cx="100993" cy="74665"/>
              <a:chOff x="8876042" y="5693015"/>
              <a:chExt cx="100993" cy="74665"/>
            </a:xfrm>
          </p:grpSpPr>
          <p:sp>
            <p:nvSpPr>
              <p:cNvPr id="997" name="Google Shape;997;p15"/>
              <p:cNvSpPr/>
              <p:nvPr/>
            </p:nvSpPr>
            <p:spPr>
              <a:xfrm>
                <a:off x="8881608" y="5698546"/>
                <a:ext cx="89882" cy="63422"/>
              </a:xfrm>
              <a:custGeom>
                <a:rect b="b" l="l" r="r" t="t"/>
                <a:pathLst>
                  <a:path extrusionOk="0" h="63422" w="89882">
                    <a:moveTo>
                      <a:pt x="73057" y="53723"/>
                    </a:moveTo>
                    <a:cubicBezTo>
                      <a:pt x="74065" y="54618"/>
                      <a:pt x="74251" y="56260"/>
                      <a:pt x="73468" y="57342"/>
                    </a:cubicBezTo>
                    <a:cubicBezTo>
                      <a:pt x="58918" y="61632"/>
                      <a:pt x="42987" y="61185"/>
                      <a:pt x="28699" y="56036"/>
                    </a:cubicBezTo>
                    <a:cubicBezTo>
                      <a:pt x="15977" y="51485"/>
                      <a:pt x="3889" y="42195"/>
                      <a:pt x="644" y="29100"/>
                    </a:cubicBezTo>
                    <a:cubicBezTo>
                      <a:pt x="-2602" y="16006"/>
                      <a:pt x="6800" y="-111"/>
                      <a:pt x="20305" y="1"/>
                    </a:cubicBezTo>
                    <a:cubicBezTo>
                      <a:pt x="34071" y="113"/>
                      <a:pt x="42391" y="14513"/>
                      <a:pt x="50039" y="25929"/>
                    </a:cubicBezTo>
                    <a:cubicBezTo>
                      <a:pt x="60261" y="41225"/>
                      <a:pt x="73990" y="54133"/>
                      <a:pt x="89883" y="63423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98" name="Google Shape;998;p15"/>
              <p:cNvSpPr/>
              <p:nvPr/>
            </p:nvSpPr>
            <p:spPr>
              <a:xfrm>
                <a:off x="8876042" y="5693015"/>
                <a:ext cx="100993" cy="74665"/>
              </a:xfrm>
              <a:custGeom>
                <a:rect b="b" l="l" r="r" t="t"/>
                <a:pathLst>
                  <a:path extrusionOk="0" h="74665" w="100993">
                    <a:moveTo>
                      <a:pt x="73810" y="62089"/>
                    </a:moveTo>
                    <a:cubicBezTo>
                      <a:pt x="73960" y="61418"/>
                      <a:pt x="74072" y="60746"/>
                      <a:pt x="74221" y="60075"/>
                    </a:cubicBezTo>
                    <a:cubicBezTo>
                      <a:pt x="75341" y="59217"/>
                      <a:pt x="76459" y="58359"/>
                      <a:pt x="77578" y="57501"/>
                    </a:cubicBezTo>
                    <a:cubicBezTo>
                      <a:pt x="62805" y="61679"/>
                      <a:pt x="46315" y="61231"/>
                      <a:pt x="32251" y="54777"/>
                    </a:cubicBezTo>
                    <a:cubicBezTo>
                      <a:pt x="21804" y="49965"/>
                      <a:pt x="10016" y="40190"/>
                      <a:pt x="11283" y="27394"/>
                    </a:cubicBezTo>
                    <a:cubicBezTo>
                      <a:pt x="12328" y="16948"/>
                      <a:pt x="21842" y="7322"/>
                      <a:pt x="32437" y="12918"/>
                    </a:cubicBezTo>
                    <a:cubicBezTo>
                      <a:pt x="43144" y="18552"/>
                      <a:pt x="48777" y="32206"/>
                      <a:pt x="55903" y="41421"/>
                    </a:cubicBezTo>
                    <a:cubicBezTo>
                      <a:pt x="65976" y="54479"/>
                      <a:pt x="78474" y="65447"/>
                      <a:pt x="92651" y="73841"/>
                    </a:cubicBezTo>
                    <a:cubicBezTo>
                      <a:pt x="98881" y="77535"/>
                      <a:pt x="104514" y="67835"/>
                      <a:pt x="98284" y="64179"/>
                    </a:cubicBezTo>
                    <a:cubicBezTo>
                      <a:pt x="82391" y="54777"/>
                      <a:pt x="69259" y="42018"/>
                      <a:pt x="59074" y="26648"/>
                    </a:cubicBezTo>
                    <a:cubicBezTo>
                      <a:pt x="50979" y="14411"/>
                      <a:pt x="40570" y="-1557"/>
                      <a:pt x="23670" y="122"/>
                    </a:cubicBezTo>
                    <a:cubicBezTo>
                      <a:pt x="8597" y="1577"/>
                      <a:pt x="-1251" y="17619"/>
                      <a:pt x="129" y="31908"/>
                    </a:cubicBezTo>
                    <a:cubicBezTo>
                      <a:pt x="1807" y="48883"/>
                      <a:pt x="16618" y="60821"/>
                      <a:pt x="31541" y="66566"/>
                    </a:cubicBezTo>
                    <a:cubicBezTo>
                      <a:pt x="41615" y="70446"/>
                      <a:pt x="52844" y="72013"/>
                      <a:pt x="63626" y="71267"/>
                    </a:cubicBezTo>
                    <a:cubicBezTo>
                      <a:pt x="69072" y="70894"/>
                      <a:pt x="75414" y="70372"/>
                      <a:pt x="80526" y="68320"/>
                    </a:cubicBezTo>
                    <a:cubicBezTo>
                      <a:pt x="85189" y="66455"/>
                      <a:pt x="86421" y="60411"/>
                      <a:pt x="83473" y="56456"/>
                    </a:cubicBezTo>
                    <a:cubicBezTo>
                      <a:pt x="79182" y="50748"/>
                      <a:pt x="69483" y="56307"/>
                      <a:pt x="73810" y="62089"/>
                    </a:cubicBezTo>
                    <a:lnTo>
                      <a:pt x="73810" y="62089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999" name="Google Shape;999;p15"/>
            <p:cNvGrpSpPr/>
            <p:nvPr/>
          </p:nvGrpSpPr>
          <p:grpSpPr>
            <a:xfrm>
              <a:off x="8953909" y="5693681"/>
              <a:ext cx="45025" cy="86517"/>
              <a:chOff x="8953909" y="5693681"/>
              <a:chExt cx="45025" cy="86517"/>
            </a:xfrm>
          </p:grpSpPr>
          <p:sp>
            <p:nvSpPr>
              <p:cNvPr id="1000" name="Google Shape;1000;p15"/>
              <p:cNvSpPr/>
              <p:nvPr/>
            </p:nvSpPr>
            <p:spPr>
              <a:xfrm>
                <a:off x="8959559" y="5699290"/>
                <a:ext cx="33690" cy="75362"/>
              </a:xfrm>
              <a:custGeom>
                <a:rect b="b" l="l" r="r" t="t"/>
                <a:pathLst>
                  <a:path extrusionOk="0" h="75362" w="33690">
                    <a:moveTo>
                      <a:pt x="24691" y="64917"/>
                    </a:moveTo>
                    <a:cubicBezTo>
                      <a:pt x="6709" y="54546"/>
                      <a:pt x="-3327" y="32012"/>
                      <a:pt x="1001" y="11717"/>
                    </a:cubicBezTo>
                    <a:cubicBezTo>
                      <a:pt x="1897" y="7464"/>
                      <a:pt x="3725" y="2950"/>
                      <a:pt x="7567" y="973"/>
                    </a:cubicBezTo>
                    <a:cubicBezTo>
                      <a:pt x="13573" y="-2124"/>
                      <a:pt x="20737" y="2689"/>
                      <a:pt x="24691" y="8173"/>
                    </a:cubicBezTo>
                    <a:cubicBezTo>
                      <a:pt x="35062" y="22611"/>
                      <a:pt x="35174" y="42085"/>
                      <a:pt x="31481" y="59470"/>
                    </a:cubicBezTo>
                    <a:cubicBezTo>
                      <a:pt x="30324" y="64880"/>
                      <a:pt x="29094" y="71259"/>
                      <a:pt x="32824" y="75363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01" name="Google Shape;1001;p15"/>
              <p:cNvSpPr/>
              <p:nvPr/>
            </p:nvSpPr>
            <p:spPr>
              <a:xfrm>
                <a:off x="8953909" y="5693681"/>
                <a:ext cx="45025" cy="86517"/>
              </a:xfrm>
              <a:custGeom>
                <a:rect b="b" l="l" r="r" t="t"/>
                <a:pathLst>
                  <a:path extrusionOk="0" h="86517" w="45025">
                    <a:moveTo>
                      <a:pt x="33176" y="65677"/>
                    </a:moveTo>
                    <a:cubicBezTo>
                      <a:pt x="17694" y="56499"/>
                      <a:pt x="8330" y="37174"/>
                      <a:pt x="11986" y="19303"/>
                    </a:cubicBezTo>
                    <a:cubicBezTo>
                      <a:pt x="12657" y="16058"/>
                      <a:pt x="13889" y="10611"/>
                      <a:pt x="18179" y="11283"/>
                    </a:cubicBezTo>
                    <a:cubicBezTo>
                      <a:pt x="22730" y="11991"/>
                      <a:pt x="26013" y="16879"/>
                      <a:pt x="28103" y="20535"/>
                    </a:cubicBezTo>
                    <a:cubicBezTo>
                      <a:pt x="33176" y="29526"/>
                      <a:pt x="34258" y="40084"/>
                      <a:pt x="33662" y="50231"/>
                    </a:cubicBezTo>
                    <a:cubicBezTo>
                      <a:pt x="32989" y="61648"/>
                      <a:pt x="26573" y="74854"/>
                      <a:pt x="34594" y="84890"/>
                    </a:cubicBezTo>
                    <a:cubicBezTo>
                      <a:pt x="36497" y="87278"/>
                      <a:pt x="40526" y="86830"/>
                      <a:pt x="42503" y="84890"/>
                    </a:cubicBezTo>
                    <a:cubicBezTo>
                      <a:pt x="44854" y="82577"/>
                      <a:pt x="44368" y="79331"/>
                      <a:pt x="42503" y="76981"/>
                    </a:cubicBezTo>
                    <a:cubicBezTo>
                      <a:pt x="39593" y="73324"/>
                      <a:pt x="43063" y="64669"/>
                      <a:pt x="43697" y="60678"/>
                    </a:cubicBezTo>
                    <a:cubicBezTo>
                      <a:pt x="44704" y="54260"/>
                      <a:pt x="45264" y="47769"/>
                      <a:pt x="44928" y="41240"/>
                    </a:cubicBezTo>
                    <a:cubicBezTo>
                      <a:pt x="44294" y="29115"/>
                      <a:pt x="40750" y="15685"/>
                      <a:pt x="31908" y="6843"/>
                    </a:cubicBezTo>
                    <a:cubicBezTo>
                      <a:pt x="27617" y="2553"/>
                      <a:pt x="21686" y="-693"/>
                      <a:pt x="15493" y="128"/>
                    </a:cubicBezTo>
                    <a:cubicBezTo>
                      <a:pt x="9076" y="949"/>
                      <a:pt x="4823" y="5761"/>
                      <a:pt x="2584" y="11544"/>
                    </a:cubicBezTo>
                    <a:cubicBezTo>
                      <a:pt x="-1482" y="22139"/>
                      <a:pt x="-400" y="35196"/>
                      <a:pt x="3405" y="45680"/>
                    </a:cubicBezTo>
                    <a:cubicBezTo>
                      <a:pt x="7882" y="58028"/>
                      <a:pt x="16238" y="68624"/>
                      <a:pt x="27580" y="75339"/>
                    </a:cubicBezTo>
                    <a:cubicBezTo>
                      <a:pt x="33736" y="79032"/>
                      <a:pt x="39370" y="69370"/>
                      <a:pt x="33176" y="65677"/>
                    </a:cubicBezTo>
                    <a:lnTo>
                      <a:pt x="33176" y="65677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91" name="Shape 37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792" name="Google Shape;3792;p42"/>
          <p:cNvGraphicFramePr/>
          <p:nvPr/>
        </p:nvGraphicFramePr>
        <p:xfrm>
          <a:off x="1473738" y="1009238"/>
          <a:ext cx="3000000" cy="3000000"/>
        </p:xfrm>
        <a:graphic>
          <a:graphicData uri="http://schemas.openxmlformats.org/drawingml/2006/table">
            <a:tbl>
              <a:tblPr>
                <a:noFill/>
                <a:tableStyleId>{824B9716-2654-4D3A-BFF6-FDA8A9BB03AC}</a:tableStyleId>
              </a:tblPr>
              <a:tblGrid>
                <a:gridCol w="382850"/>
                <a:gridCol w="382850"/>
                <a:gridCol w="382850"/>
                <a:gridCol w="382850"/>
                <a:gridCol w="382850"/>
                <a:gridCol w="382850"/>
                <a:gridCol w="382850"/>
              </a:tblGrid>
              <a:tr h="22927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latin typeface="Dekko"/>
                          <a:ea typeface="Dekko"/>
                          <a:cs typeface="Dekko"/>
                          <a:sym typeface="Dekko"/>
                        </a:rPr>
                        <a:t>M</a:t>
                      </a:r>
                      <a:endParaRPr b="1" sz="1200">
                        <a:solidFill>
                          <a:srgbClr val="000000"/>
                        </a:solidFill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rgbClr val="000000"/>
                          </a:solidFill>
                          <a:latin typeface="Dekko"/>
                          <a:ea typeface="Dekko"/>
                          <a:cs typeface="Dekko"/>
                          <a:sym typeface="Dekko"/>
                        </a:rPr>
                        <a:t>T</a:t>
                      </a:r>
                      <a:endParaRPr b="1" sz="1200">
                        <a:solidFill>
                          <a:srgbClr val="000000"/>
                        </a:solidFill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rgbClr val="000000"/>
                          </a:solidFill>
                          <a:latin typeface="Dekko"/>
                          <a:ea typeface="Dekko"/>
                          <a:cs typeface="Dekko"/>
                          <a:sym typeface="Dekko"/>
                        </a:rPr>
                        <a:t>W</a:t>
                      </a:r>
                      <a:endParaRPr b="1" sz="1200">
                        <a:solidFill>
                          <a:srgbClr val="000000"/>
                        </a:solidFill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rgbClr val="000000"/>
                          </a:solidFill>
                          <a:latin typeface="Dekko"/>
                          <a:ea typeface="Dekko"/>
                          <a:cs typeface="Dekko"/>
                          <a:sym typeface="Dekko"/>
                        </a:rPr>
                        <a:t>T</a:t>
                      </a:r>
                      <a:endParaRPr b="1" sz="1200">
                        <a:solidFill>
                          <a:srgbClr val="000000"/>
                        </a:solidFill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rgbClr val="000000"/>
                          </a:solidFill>
                          <a:latin typeface="Dekko"/>
                          <a:ea typeface="Dekko"/>
                          <a:cs typeface="Dekko"/>
                          <a:sym typeface="Dekko"/>
                        </a:rPr>
                        <a:t>F</a:t>
                      </a:r>
                      <a:endParaRPr b="1" sz="1200">
                        <a:solidFill>
                          <a:srgbClr val="000000"/>
                        </a:solidFill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rgbClr val="000000"/>
                          </a:solidFill>
                          <a:latin typeface="Dekko"/>
                          <a:ea typeface="Dekko"/>
                          <a:cs typeface="Dekko"/>
                          <a:sym typeface="Dekko"/>
                        </a:rPr>
                        <a:t>S</a:t>
                      </a:r>
                      <a:endParaRPr b="1" sz="1200">
                        <a:solidFill>
                          <a:srgbClr val="000000"/>
                        </a:solidFill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rgbClr val="000000"/>
                          </a:solidFill>
                          <a:latin typeface="Dekko"/>
                          <a:ea typeface="Dekko"/>
                          <a:cs typeface="Dekko"/>
                          <a:sym typeface="Dekko"/>
                        </a:rPr>
                        <a:t>S</a:t>
                      </a:r>
                      <a:endParaRPr b="1" sz="1200">
                        <a:solidFill>
                          <a:srgbClr val="000000"/>
                        </a:solidFill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095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1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2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3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4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5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095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6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7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8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9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10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11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12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</a:tr>
              <a:tr h="3095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13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14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15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16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17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18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19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095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20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21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22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23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24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25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26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095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27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28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29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30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31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095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3793" name="Google Shape;3793;p42"/>
          <p:cNvSpPr txBox="1"/>
          <p:nvPr>
            <p:ph idx="3" type="body"/>
          </p:nvPr>
        </p:nvSpPr>
        <p:spPr>
          <a:xfrm>
            <a:off x="6331525" y="2790951"/>
            <a:ext cx="1487700" cy="1612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94" name="Google Shape;3794;p42"/>
          <p:cNvSpPr txBox="1"/>
          <p:nvPr>
            <p:ph idx="5" type="body"/>
          </p:nvPr>
        </p:nvSpPr>
        <p:spPr>
          <a:xfrm>
            <a:off x="6331525" y="757900"/>
            <a:ext cx="1487700" cy="16134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95" name="Google Shape;3795;p42"/>
          <p:cNvSpPr txBox="1"/>
          <p:nvPr>
            <p:ph idx="6" type="body"/>
          </p:nvPr>
        </p:nvSpPr>
        <p:spPr>
          <a:xfrm>
            <a:off x="7819250" y="4785900"/>
            <a:ext cx="1487700" cy="16503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96" name="Google Shape;3796;p42"/>
          <p:cNvSpPr txBox="1"/>
          <p:nvPr>
            <p:ph idx="7" type="body"/>
          </p:nvPr>
        </p:nvSpPr>
        <p:spPr>
          <a:xfrm>
            <a:off x="9307000" y="4786275"/>
            <a:ext cx="1487700" cy="16503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97" name="Google Shape;3797;p42"/>
          <p:cNvSpPr txBox="1"/>
          <p:nvPr>
            <p:ph idx="2" type="body"/>
          </p:nvPr>
        </p:nvSpPr>
        <p:spPr>
          <a:xfrm>
            <a:off x="7819250" y="2790700"/>
            <a:ext cx="1487700" cy="1612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98" name="Google Shape;3798;p42"/>
          <p:cNvSpPr txBox="1"/>
          <p:nvPr>
            <p:ph idx="1" type="body"/>
          </p:nvPr>
        </p:nvSpPr>
        <p:spPr>
          <a:xfrm>
            <a:off x="9307000" y="2791224"/>
            <a:ext cx="1487700" cy="1612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99" name="Google Shape;3799;p42"/>
          <p:cNvSpPr txBox="1"/>
          <p:nvPr>
            <p:ph idx="4" type="body"/>
          </p:nvPr>
        </p:nvSpPr>
        <p:spPr>
          <a:xfrm>
            <a:off x="7819250" y="757699"/>
            <a:ext cx="1487700" cy="16134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00" name="Google Shape;3800;p42"/>
          <p:cNvSpPr/>
          <p:nvPr/>
        </p:nvSpPr>
        <p:spPr>
          <a:xfrm rot="226196">
            <a:off x="9247818" y="657764"/>
            <a:ext cx="1606075" cy="1699568"/>
          </a:xfrm>
          <a:prstGeom prst="rect">
            <a:avLst/>
          </a:prstGeom>
          <a:solidFill>
            <a:schemeClr val="accent3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600">
                <a:latin typeface="Glass Antiqua"/>
                <a:ea typeface="Glass Antiqua"/>
                <a:cs typeface="Glass Antiqua"/>
                <a:sym typeface="Glass Antiqua"/>
              </a:rPr>
              <a:t>You Can Do It!</a:t>
            </a:r>
            <a:endParaRPr b="1" sz="2600">
              <a:latin typeface="Glass Antiqua"/>
              <a:ea typeface="Glass Antiqua"/>
              <a:cs typeface="Glass Antiqua"/>
              <a:sym typeface="Glass Antiqua"/>
            </a:endParaRPr>
          </a:p>
        </p:txBody>
      </p:sp>
      <p:sp>
        <p:nvSpPr>
          <p:cNvPr id="3801" name="Google Shape;3801;p42"/>
          <p:cNvSpPr/>
          <p:nvPr/>
        </p:nvSpPr>
        <p:spPr>
          <a:xfrm rot="-240181">
            <a:off x="6334054" y="4589460"/>
            <a:ext cx="1482617" cy="179718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802" name="Google Shape;3802;p42"/>
          <p:cNvPicPr preferRelativeResize="0"/>
          <p:nvPr/>
        </p:nvPicPr>
        <p:blipFill rotWithShape="1">
          <a:blip r:embed="rId3">
            <a:alphaModFix/>
          </a:blip>
          <a:srcRect b="0" l="19067" r="21714" t="0"/>
          <a:stretch/>
        </p:blipFill>
        <p:spPr>
          <a:xfrm rot="-239996">
            <a:off x="6432237" y="4697176"/>
            <a:ext cx="1265000" cy="1263576"/>
          </a:xfrm>
          <a:prstGeom prst="rect">
            <a:avLst/>
          </a:prstGeom>
          <a:noFill/>
          <a:ln>
            <a:noFill/>
          </a:ln>
        </p:spPr>
      </p:pic>
      <p:sp>
        <p:nvSpPr>
          <p:cNvPr id="3803" name="Google Shape;3803;p42"/>
          <p:cNvSpPr/>
          <p:nvPr/>
        </p:nvSpPr>
        <p:spPr>
          <a:xfrm rot="10405083">
            <a:off x="6470336" y="4460726"/>
            <a:ext cx="1002326" cy="290145"/>
          </a:xfrm>
          <a:custGeom>
            <a:rect b="b" l="l" r="r" t="t"/>
            <a:pathLst>
              <a:path extrusionOk="0" h="1673412" w="7659384">
                <a:moveTo>
                  <a:pt x="197437" y="0"/>
                </a:moveTo>
                <a:lnTo>
                  <a:pt x="7604587" y="0"/>
                </a:lnTo>
                <a:lnTo>
                  <a:pt x="7349060" y="196414"/>
                </a:lnTo>
                <a:lnTo>
                  <a:pt x="7659384" y="434947"/>
                </a:lnTo>
                <a:lnTo>
                  <a:pt x="7659384" y="462083"/>
                </a:lnTo>
                <a:lnTo>
                  <a:pt x="7349061" y="700616"/>
                </a:lnTo>
                <a:lnTo>
                  <a:pt x="7658358" y="938359"/>
                </a:lnTo>
                <a:lnTo>
                  <a:pt x="7349060" y="1176104"/>
                </a:lnTo>
                <a:lnTo>
                  <a:pt x="7659384" y="1414637"/>
                </a:lnTo>
                <a:lnTo>
                  <a:pt x="7659384" y="1441774"/>
                </a:lnTo>
                <a:lnTo>
                  <a:pt x="7358029" y="1673412"/>
                </a:lnTo>
                <a:lnTo>
                  <a:pt x="211955" y="1673412"/>
                </a:lnTo>
                <a:lnTo>
                  <a:pt x="327976" y="1584232"/>
                </a:lnTo>
                <a:lnTo>
                  <a:pt x="0" y="1332130"/>
                </a:lnTo>
                <a:lnTo>
                  <a:pt x="327975" y="1080030"/>
                </a:lnTo>
                <a:lnTo>
                  <a:pt x="18678" y="842286"/>
                </a:lnTo>
                <a:lnTo>
                  <a:pt x="327976" y="604542"/>
                </a:lnTo>
                <a:lnTo>
                  <a:pt x="0" y="352440"/>
                </a:lnTo>
                <a:lnTo>
                  <a:pt x="327975" y="100340"/>
                </a:lnTo>
                <a:close/>
              </a:path>
            </a:pathLst>
          </a:custGeom>
          <a:solidFill>
            <a:srgbClr val="FFFFFF">
              <a:alpha val="50980"/>
            </a:srgbClr>
          </a:solidFill>
          <a:ln>
            <a:noFill/>
          </a:ln>
        </p:spPr>
        <p:txBody>
          <a:bodyPr anchorCtr="0" anchor="ctr" bIns="122825" lIns="245700" spcFirstLastPara="1" rIns="245700" wrap="square" tIns="1228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3804" name="Google Shape;3804;p42"/>
          <p:cNvSpPr/>
          <p:nvPr/>
        </p:nvSpPr>
        <p:spPr>
          <a:xfrm rot="-10405083">
            <a:off x="9631741" y="535047"/>
            <a:ext cx="1002326" cy="291109"/>
          </a:xfrm>
          <a:custGeom>
            <a:rect b="b" l="l" r="r" t="t"/>
            <a:pathLst>
              <a:path extrusionOk="0" h="1673412" w="7659384">
                <a:moveTo>
                  <a:pt x="197437" y="0"/>
                </a:moveTo>
                <a:lnTo>
                  <a:pt x="7604587" y="0"/>
                </a:lnTo>
                <a:lnTo>
                  <a:pt x="7349060" y="196414"/>
                </a:lnTo>
                <a:lnTo>
                  <a:pt x="7659384" y="434947"/>
                </a:lnTo>
                <a:lnTo>
                  <a:pt x="7659384" y="462083"/>
                </a:lnTo>
                <a:lnTo>
                  <a:pt x="7349061" y="700616"/>
                </a:lnTo>
                <a:lnTo>
                  <a:pt x="7658358" y="938359"/>
                </a:lnTo>
                <a:lnTo>
                  <a:pt x="7349060" y="1176104"/>
                </a:lnTo>
                <a:lnTo>
                  <a:pt x="7659384" y="1414637"/>
                </a:lnTo>
                <a:lnTo>
                  <a:pt x="7659384" y="1441774"/>
                </a:lnTo>
                <a:lnTo>
                  <a:pt x="7358029" y="1673412"/>
                </a:lnTo>
                <a:lnTo>
                  <a:pt x="211955" y="1673412"/>
                </a:lnTo>
                <a:lnTo>
                  <a:pt x="327976" y="1584232"/>
                </a:lnTo>
                <a:lnTo>
                  <a:pt x="0" y="1332130"/>
                </a:lnTo>
                <a:lnTo>
                  <a:pt x="327975" y="1080030"/>
                </a:lnTo>
                <a:lnTo>
                  <a:pt x="18678" y="842286"/>
                </a:lnTo>
                <a:lnTo>
                  <a:pt x="327976" y="604542"/>
                </a:lnTo>
                <a:lnTo>
                  <a:pt x="0" y="352440"/>
                </a:lnTo>
                <a:lnTo>
                  <a:pt x="327975" y="100340"/>
                </a:lnTo>
                <a:close/>
              </a:path>
            </a:pathLst>
          </a:custGeom>
          <a:solidFill>
            <a:srgbClr val="FFFFFF">
              <a:alpha val="50980"/>
            </a:srgbClr>
          </a:solidFill>
          <a:ln>
            <a:noFill/>
          </a:ln>
        </p:spPr>
        <p:txBody>
          <a:bodyPr anchorCtr="0" anchor="ctr" bIns="122825" lIns="245700" spcFirstLastPara="1" rIns="245700" wrap="square" tIns="1228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3805" name="Google Shape;3805;p42"/>
          <p:cNvSpPr txBox="1"/>
          <p:nvPr>
            <p:ph idx="8" type="body"/>
          </p:nvPr>
        </p:nvSpPr>
        <p:spPr>
          <a:xfrm>
            <a:off x="4187952" y="1140400"/>
            <a:ext cx="1857600" cy="5239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❏"/>
            </a:pPr>
            <a:r>
              <a:rPr lang="en"/>
              <a:t>I have to do this.</a:t>
            </a:r>
            <a:endParaRPr/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❏"/>
            </a:pPr>
            <a:r>
              <a:rPr lang="en" strike="sngStrike"/>
              <a:t>I have to do that.</a:t>
            </a:r>
            <a:endParaRPr strike="sngStrike"/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❏"/>
            </a:pPr>
            <a:r>
              <a:rPr lang="en"/>
              <a:t>And that too.</a:t>
            </a:r>
            <a:endParaRPr/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❏"/>
            </a:pPr>
            <a:r>
              <a:rPr lang="en"/>
              <a:t>And this too.</a:t>
            </a:r>
            <a:endParaRPr/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❏"/>
            </a:pPr>
            <a:r>
              <a:rPr lang="en"/>
              <a:t>Oh! And don’t forget about that!</a:t>
            </a:r>
            <a:endParaRPr/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❏"/>
            </a:pPr>
            <a:r>
              <a:rPr lang="en"/>
              <a:t>Remember to pick up this.</a:t>
            </a:r>
            <a:endParaRPr/>
          </a:p>
        </p:txBody>
      </p:sp>
      <p:sp>
        <p:nvSpPr>
          <p:cNvPr id="3806" name="Google Shape;3806;p42"/>
          <p:cNvSpPr/>
          <p:nvPr/>
        </p:nvSpPr>
        <p:spPr>
          <a:xfrm rot="-222257">
            <a:off x="1481057" y="3565853"/>
            <a:ext cx="2530687" cy="2678020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latin typeface="Dekko"/>
                <a:ea typeface="Dekko"/>
                <a:cs typeface="Dekko"/>
                <a:sym typeface="Dekko"/>
              </a:rPr>
              <a:t>“Do the best you can until you know better. Then when you know better, do better.”</a:t>
            </a:r>
            <a:endParaRPr sz="1700">
              <a:latin typeface="Dekko"/>
              <a:ea typeface="Dekko"/>
              <a:cs typeface="Dekko"/>
              <a:sym typeface="Dekk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00">
              <a:latin typeface="Dekko"/>
              <a:ea typeface="Dekko"/>
              <a:cs typeface="Dekko"/>
              <a:sym typeface="Dekk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00">
              <a:latin typeface="Dekko"/>
              <a:ea typeface="Dekko"/>
              <a:cs typeface="Dekko"/>
              <a:sym typeface="Dekk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700">
                <a:highlight>
                  <a:schemeClr val="accent1"/>
                </a:highlight>
                <a:latin typeface="Dekko"/>
                <a:ea typeface="Dekko"/>
                <a:cs typeface="Dekko"/>
                <a:sym typeface="Dekko"/>
              </a:rPr>
              <a:t>-Maya Angelou</a:t>
            </a:r>
            <a:endParaRPr b="1" sz="1700">
              <a:highlight>
                <a:schemeClr val="accent1"/>
              </a:highlight>
              <a:latin typeface="Dekko"/>
              <a:ea typeface="Dekko"/>
              <a:cs typeface="Dekko"/>
              <a:sym typeface="Dekko"/>
            </a:endParaRPr>
          </a:p>
        </p:txBody>
      </p:sp>
      <p:sp>
        <p:nvSpPr>
          <p:cNvPr id="3807" name="Google Shape;3807;p42"/>
          <p:cNvSpPr/>
          <p:nvPr/>
        </p:nvSpPr>
        <p:spPr>
          <a:xfrm rot="10733898">
            <a:off x="2172022" y="3391834"/>
            <a:ext cx="995904" cy="292847"/>
          </a:xfrm>
          <a:custGeom>
            <a:rect b="b" l="l" r="r" t="t"/>
            <a:pathLst>
              <a:path extrusionOk="0" h="1673412" w="7659384">
                <a:moveTo>
                  <a:pt x="197437" y="0"/>
                </a:moveTo>
                <a:lnTo>
                  <a:pt x="7604587" y="0"/>
                </a:lnTo>
                <a:lnTo>
                  <a:pt x="7349060" y="196414"/>
                </a:lnTo>
                <a:lnTo>
                  <a:pt x="7659384" y="434947"/>
                </a:lnTo>
                <a:lnTo>
                  <a:pt x="7659384" y="462083"/>
                </a:lnTo>
                <a:lnTo>
                  <a:pt x="7349061" y="700616"/>
                </a:lnTo>
                <a:lnTo>
                  <a:pt x="7658358" y="938359"/>
                </a:lnTo>
                <a:lnTo>
                  <a:pt x="7349060" y="1176104"/>
                </a:lnTo>
                <a:lnTo>
                  <a:pt x="7659384" y="1414637"/>
                </a:lnTo>
                <a:lnTo>
                  <a:pt x="7659384" y="1441774"/>
                </a:lnTo>
                <a:lnTo>
                  <a:pt x="7358029" y="1673412"/>
                </a:lnTo>
                <a:lnTo>
                  <a:pt x="211955" y="1673412"/>
                </a:lnTo>
                <a:lnTo>
                  <a:pt x="327976" y="1584232"/>
                </a:lnTo>
                <a:lnTo>
                  <a:pt x="0" y="1332130"/>
                </a:lnTo>
                <a:lnTo>
                  <a:pt x="327975" y="1080030"/>
                </a:lnTo>
                <a:lnTo>
                  <a:pt x="18678" y="842286"/>
                </a:lnTo>
                <a:lnTo>
                  <a:pt x="327976" y="604542"/>
                </a:lnTo>
                <a:lnTo>
                  <a:pt x="0" y="352440"/>
                </a:lnTo>
                <a:lnTo>
                  <a:pt x="327975" y="100340"/>
                </a:lnTo>
                <a:close/>
              </a:path>
            </a:pathLst>
          </a:custGeom>
          <a:solidFill>
            <a:srgbClr val="FFFFFF">
              <a:alpha val="50980"/>
            </a:srgbClr>
          </a:solidFill>
          <a:ln>
            <a:noFill/>
          </a:ln>
        </p:spPr>
        <p:txBody>
          <a:bodyPr anchorCtr="0" anchor="ctr" bIns="122825" lIns="245700" spcFirstLastPara="1" rIns="245700" wrap="square" tIns="1228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/>
          </a:p>
        </p:txBody>
      </p:sp>
      <p:grpSp>
        <p:nvGrpSpPr>
          <p:cNvPr id="3808" name="Google Shape;3808;p42"/>
          <p:cNvGrpSpPr/>
          <p:nvPr/>
        </p:nvGrpSpPr>
        <p:grpSpPr>
          <a:xfrm rot="-233258">
            <a:off x="34827" y="537846"/>
            <a:ext cx="874750" cy="5782312"/>
            <a:chOff x="1043273" y="578498"/>
            <a:chExt cx="874749" cy="5782306"/>
          </a:xfrm>
        </p:grpSpPr>
        <p:grpSp>
          <p:nvGrpSpPr>
            <p:cNvPr id="3809" name="Google Shape;3809;p42"/>
            <p:cNvGrpSpPr/>
            <p:nvPr/>
          </p:nvGrpSpPr>
          <p:grpSpPr>
            <a:xfrm rot="286361">
              <a:off x="1282600" y="584974"/>
              <a:ext cx="396096" cy="5769354"/>
              <a:chOff x="9448800" y="476250"/>
              <a:chExt cx="396109" cy="5769543"/>
            </a:xfrm>
          </p:grpSpPr>
          <p:sp>
            <p:nvSpPr>
              <p:cNvPr id="3810" name="Google Shape;3810;p42"/>
              <p:cNvSpPr/>
              <p:nvPr/>
            </p:nvSpPr>
            <p:spPr>
              <a:xfrm>
                <a:off x="9508546" y="6169267"/>
                <a:ext cx="276759" cy="76526"/>
              </a:xfrm>
              <a:custGeom>
                <a:rect b="b" l="l" r="r" t="t"/>
                <a:pathLst>
                  <a:path extrusionOk="0" h="64579" w="233552">
                    <a:moveTo>
                      <a:pt x="206026" y="64579"/>
                    </a:moveTo>
                    <a:lnTo>
                      <a:pt x="27527" y="64579"/>
                    </a:lnTo>
                    <a:cubicBezTo>
                      <a:pt x="12382" y="64579"/>
                      <a:pt x="0" y="52197"/>
                      <a:pt x="0" y="37052"/>
                    </a:cubicBezTo>
                    <a:lnTo>
                      <a:pt x="0" y="27527"/>
                    </a:lnTo>
                    <a:cubicBezTo>
                      <a:pt x="0" y="12383"/>
                      <a:pt x="12382" y="0"/>
                      <a:pt x="27527" y="0"/>
                    </a:cubicBezTo>
                    <a:lnTo>
                      <a:pt x="206026" y="0"/>
                    </a:lnTo>
                    <a:cubicBezTo>
                      <a:pt x="221171" y="0"/>
                      <a:pt x="233553" y="12383"/>
                      <a:pt x="233553" y="27527"/>
                    </a:cubicBezTo>
                    <a:lnTo>
                      <a:pt x="233553" y="37052"/>
                    </a:lnTo>
                    <a:cubicBezTo>
                      <a:pt x="233553" y="52197"/>
                      <a:pt x="221171" y="64579"/>
                      <a:pt x="206026" y="64579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  <a:effectLst>
                <a:outerShdw blurRad="57150" rotWithShape="0" algn="bl" dir="1560000" dist="114300">
                  <a:srgbClr val="000000">
                    <a:alpha val="24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11" name="Google Shape;3811;p42"/>
              <p:cNvSpPr/>
              <p:nvPr/>
            </p:nvSpPr>
            <p:spPr>
              <a:xfrm>
                <a:off x="9508546" y="6159742"/>
                <a:ext cx="276759" cy="76526"/>
              </a:xfrm>
              <a:custGeom>
                <a:rect b="b" l="l" r="r" t="t"/>
                <a:pathLst>
                  <a:path extrusionOk="0" h="64579" w="233552">
                    <a:moveTo>
                      <a:pt x="206026" y="64579"/>
                    </a:moveTo>
                    <a:lnTo>
                      <a:pt x="27527" y="64579"/>
                    </a:lnTo>
                    <a:cubicBezTo>
                      <a:pt x="12382" y="64579"/>
                      <a:pt x="0" y="52197"/>
                      <a:pt x="0" y="37052"/>
                    </a:cubicBezTo>
                    <a:lnTo>
                      <a:pt x="0" y="27527"/>
                    </a:lnTo>
                    <a:cubicBezTo>
                      <a:pt x="0" y="12383"/>
                      <a:pt x="12382" y="0"/>
                      <a:pt x="27527" y="0"/>
                    </a:cubicBezTo>
                    <a:lnTo>
                      <a:pt x="206026" y="0"/>
                    </a:lnTo>
                    <a:cubicBezTo>
                      <a:pt x="221171" y="0"/>
                      <a:pt x="233553" y="12383"/>
                      <a:pt x="233553" y="27527"/>
                    </a:cubicBezTo>
                    <a:lnTo>
                      <a:pt x="233553" y="37052"/>
                    </a:lnTo>
                    <a:cubicBezTo>
                      <a:pt x="233553" y="52197"/>
                      <a:pt x="221171" y="64579"/>
                      <a:pt x="206026" y="64579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  <a:effectLst>
                <a:outerShdw blurRad="57150" rotWithShape="0" algn="bl" dir="1560000" dist="114300">
                  <a:srgbClr val="000000">
                    <a:alpha val="24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12" name="Google Shape;3812;p42"/>
              <p:cNvSpPr/>
              <p:nvPr/>
            </p:nvSpPr>
            <p:spPr>
              <a:xfrm>
                <a:off x="9470400" y="2556607"/>
                <a:ext cx="352568" cy="3647434"/>
              </a:xfrm>
              <a:custGeom>
                <a:rect b="b" l="l" r="r" t="t"/>
                <a:pathLst>
                  <a:path extrusionOk="0" h="3078003" w="256413">
                    <a:moveTo>
                      <a:pt x="95" y="0"/>
                    </a:moveTo>
                    <a:lnTo>
                      <a:pt x="256413" y="0"/>
                    </a:lnTo>
                    <a:lnTo>
                      <a:pt x="256413" y="3044000"/>
                    </a:lnTo>
                    <a:cubicBezTo>
                      <a:pt x="256413" y="3062764"/>
                      <a:pt x="241173" y="3078004"/>
                      <a:pt x="222409" y="3078004"/>
                    </a:cubicBezTo>
                    <a:lnTo>
                      <a:pt x="34004" y="3078004"/>
                    </a:lnTo>
                    <a:cubicBezTo>
                      <a:pt x="15240" y="3078004"/>
                      <a:pt x="0" y="3062764"/>
                      <a:pt x="0" y="3044000"/>
                    </a:cubicBezTo>
                    <a:lnTo>
                      <a:pt x="0" y="0"/>
                    </a:lnTo>
                    <a:lnTo>
                      <a:pt x="95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  <a:effectLst>
                <a:outerShdw blurRad="57150" rotWithShape="0" algn="bl" dir="1560000" dist="114300">
                  <a:srgbClr val="000000">
                    <a:alpha val="24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13" name="Google Shape;3813;p42"/>
              <p:cNvSpPr/>
              <p:nvPr/>
            </p:nvSpPr>
            <p:spPr>
              <a:xfrm>
                <a:off x="9470261" y="476250"/>
                <a:ext cx="353399" cy="2082248"/>
              </a:xfrm>
              <a:custGeom>
                <a:rect b="b" l="l" r="r" t="t"/>
                <a:pathLst>
                  <a:path extrusionOk="0" h="1757171" w="298227">
                    <a:moveTo>
                      <a:pt x="298228" y="1757172"/>
                    </a:moveTo>
                    <a:lnTo>
                      <a:pt x="0" y="1757172"/>
                    </a:lnTo>
                    <a:lnTo>
                      <a:pt x="0" y="39910"/>
                    </a:lnTo>
                    <a:cubicBezTo>
                      <a:pt x="0" y="17812"/>
                      <a:pt x="17812" y="0"/>
                      <a:pt x="39815" y="0"/>
                    </a:cubicBezTo>
                    <a:lnTo>
                      <a:pt x="258413" y="0"/>
                    </a:lnTo>
                    <a:cubicBezTo>
                      <a:pt x="280416" y="0"/>
                      <a:pt x="298228" y="17812"/>
                      <a:pt x="298228" y="39815"/>
                    </a:cubicBezTo>
                    <a:lnTo>
                      <a:pt x="298228" y="1757172"/>
                    </a:lnTo>
                    <a:lnTo>
                      <a:pt x="298228" y="1757172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  <a:effectLst>
                <a:outerShdw blurRad="57150" rotWithShape="0" algn="bl" dir="1560000" dist="114300">
                  <a:srgbClr val="000000">
                    <a:alpha val="24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14" name="Google Shape;3814;p42"/>
              <p:cNvSpPr/>
              <p:nvPr/>
            </p:nvSpPr>
            <p:spPr>
              <a:xfrm>
                <a:off x="9448800" y="2485789"/>
                <a:ext cx="396109" cy="152940"/>
              </a:xfrm>
              <a:custGeom>
                <a:rect b="b" l="l" r="r" t="t"/>
                <a:pathLst>
                  <a:path extrusionOk="0" h="129063" w="345947">
                    <a:moveTo>
                      <a:pt x="318421" y="129064"/>
                    </a:moveTo>
                    <a:lnTo>
                      <a:pt x="27527" y="129064"/>
                    </a:lnTo>
                    <a:cubicBezTo>
                      <a:pt x="12383" y="129064"/>
                      <a:pt x="0" y="116681"/>
                      <a:pt x="0" y="101537"/>
                    </a:cubicBezTo>
                    <a:lnTo>
                      <a:pt x="0" y="27527"/>
                    </a:lnTo>
                    <a:cubicBezTo>
                      <a:pt x="0" y="12383"/>
                      <a:pt x="12383" y="0"/>
                      <a:pt x="27527" y="0"/>
                    </a:cubicBezTo>
                    <a:lnTo>
                      <a:pt x="318421" y="0"/>
                    </a:lnTo>
                    <a:cubicBezTo>
                      <a:pt x="333566" y="0"/>
                      <a:pt x="345948" y="12383"/>
                      <a:pt x="345948" y="27527"/>
                    </a:cubicBezTo>
                    <a:lnTo>
                      <a:pt x="345948" y="101537"/>
                    </a:lnTo>
                    <a:cubicBezTo>
                      <a:pt x="345948" y="116681"/>
                      <a:pt x="333566" y="129064"/>
                      <a:pt x="318421" y="129064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  <a:effectLst>
                <a:outerShdw blurRad="57150" rotWithShape="0" algn="bl" dir="1560000" dist="114300">
                  <a:srgbClr val="000000">
                    <a:alpha val="24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15" name="Google Shape;3815;p42"/>
              <p:cNvSpPr/>
              <p:nvPr/>
            </p:nvSpPr>
            <p:spPr>
              <a:xfrm>
                <a:off x="9448800" y="2485789"/>
                <a:ext cx="396109" cy="152940"/>
              </a:xfrm>
              <a:custGeom>
                <a:rect b="b" l="l" r="r" t="t"/>
                <a:pathLst>
                  <a:path extrusionOk="0" h="129063" w="345947">
                    <a:moveTo>
                      <a:pt x="318421" y="129064"/>
                    </a:moveTo>
                    <a:lnTo>
                      <a:pt x="27527" y="129064"/>
                    </a:lnTo>
                    <a:cubicBezTo>
                      <a:pt x="12383" y="129064"/>
                      <a:pt x="0" y="116681"/>
                      <a:pt x="0" y="101537"/>
                    </a:cubicBezTo>
                    <a:lnTo>
                      <a:pt x="0" y="27527"/>
                    </a:lnTo>
                    <a:cubicBezTo>
                      <a:pt x="0" y="12383"/>
                      <a:pt x="12383" y="0"/>
                      <a:pt x="27527" y="0"/>
                    </a:cubicBezTo>
                    <a:lnTo>
                      <a:pt x="318421" y="0"/>
                    </a:lnTo>
                    <a:cubicBezTo>
                      <a:pt x="333566" y="0"/>
                      <a:pt x="345948" y="12383"/>
                      <a:pt x="345948" y="27527"/>
                    </a:cubicBezTo>
                    <a:lnTo>
                      <a:pt x="345948" y="101537"/>
                    </a:lnTo>
                    <a:cubicBezTo>
                      <a:pt x="345948" y="116681"/>
                      <a:pt x="333566" y="129064"/>
                      <a:pt x="318421" y="129064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  <a:effectLst>
                <a:outerShdw blurRad="57150" rotWithShape="0" algn="bl" dir="1560000" dist="114300">
                  <a:srgbClr val="000000">
                    <a:alpha val="24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816" name="Google Shape;3816;p42"/>
            <p:cNvGrpSpPr/>
            <p:nvPr/>
          </p:nvGrpSpPr>
          <p:grpSpPr>
            <a:xfrm rot="286361">
              <a:off x="1282600" y="584974"/>
              <a:ext cx="396096" cy="5769354"/>
              <a:chOff x="9448800" y="476250"/>
              <a:chExt cx="396109" cy="5769543"/>
            </a:xfrm>
          </p:grpSpPr>
          <p:sp>
            <p:nvSpPr>
              <p:cNvPr id="3817" name="Google Shape;3817;p42"/>
              <p:cNvSpPr/>
              <p:nvPr/>
            </p:nvSpPr>
            <p:spPr>
              <a:xfrm>
                <a:off x="9508546" y="6169267"/>
                <a:ext cx="276759" cy="76526"/>
              </a:xfrm>
              <a:custGeom>
                <a:rect b="b" l="l" r="r" t="t"/>
                <a:pathLst>
                  <a:path extrusionOk="0" h="64579" w="233552">
                    <a:moveTo>
                      <a:pt x="206026" y="64579"/>
                    </a:moveTo>
                    <a:lnTo>
                      <a:pt x="27527" y="64579"/>
                    </a:lnTo>
                    <a:cubicBezTo>
                      <a:pt x="12382" y="64579"/>
                      <a:pt x="0" y="52197"/>
                      <a:pt x="0" y="37052"/>
                    </a:cubicBezTo>
                    <a:lnTo>
                      <a:pt x="0" y="27527"/>
                    </a:lnTo>
                    <a:cubicBezTo>
                      <a:pt x="0" y="12383"/>
                      <a:pt x="12382" y="0"/>
                      <a:pt x="27527" y="0"/>
                    </a:cubicBezTo>
                    <a:lnTo>
                      <a:pt x="206026" y="0"/>
                    </a:lnTo>
                    <a:cubicBezTo>
                      <a:pt x="221171" y="0"/>
                      <a:pt x="233553" y="12383"/>
                      <a:pt x="233553" y="27527"/>
                    </a:cubicBezTo>
                    <a:lnTo>
                      <a:pt x="233553" y="37052"/>
                    </a:lnTo>
                    <a:cubicBezTo>
                      <a:pt x="233553" y="52197"/>
                      <a:pt x="221171" y="64579"/>
                      <a:pt x="206026" y="64579"/>
                    </a:cubicBezTo>
                    <a:close/>
                  </a:path>
                </a:pathLst>
              </a:custGeom>
              <a:gradFill>
                <a:gsLst>
                  <a:gs pos="0">
                    <a:srgbClr val="000000"/>
                  </a:gs>
                  <a:gs pos="66000">
                    <a:srgbClr val="434343"/>
                  </a:gs>
                  <a:gs pos="100000">
                    <a:srgbClr val="000000"/>
                  </a:gs>
                </a:gsLst>
                <a:lin ang="0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18" name="Google Shape;3818;p42"/>
              <p:cNvSpPr/>
              <p:nvPr/>
            </p:nvSpPr>
            <p:spPr>
              <a:xfrm>
                <a:off x="9508546" y="6159742"/>
                <a:ext cx="276759" cy="76526"/>
              </a:xfrm>
              <a:custGeom>
                <a:rect b="b" l="l" r="r" t="t"/>
                <a:pathLst>
                  <a:path extrusionOk="0" h="64579" w="233552">
                    <a:moveTo>
                      <a:pt x="206026" y="64579"/>
                    </a:moveTo>
                    <a:lnTo>
                      <a:pt x="27527" y="64579"/>
                    </a:lnTo>
                    <a:cubicBezTo>
                      <a:pt x="12382" y="64579"/>
                      <a:pt x="0" y="52197"/>
                      <a:pt x="0" y="37052"/>
                    </a:cubicBezTo>
                    <a:lnTo>
                      <a:pt x="0" y="27527"/>
                    </a:lnTo>
                    <a:cubicBezTo>
                      <a:pt x="0" y="12383"/>
                      <a:pt x="12382" y="0"/>
                      <a:pt x="27527" y="0"/>
                    </a:cubicBezTo>
                    <a:lnTo>
                      <a:pt x="206026" y="0"/>
                    </a:lnTo>
                    <a:cubicBezTo>
                      <a:pt x="221171" y="0"/>
                      <a:pt x="233553" y="12383"/>
                      <a:pt x="233553" y="27527"/>
                    </a:cubicBezTo>
                    <a:lnTo>
                      <a:pt x="233553" y="37052"/>
                    </a:lnTo>
                    <a:cubicBezTo>
                      <a:pt x="233553" y="52197"/>
                      <a:pt x="221171" y="64579"/>
                      <a:pt x="206026" y="64579"/>
                    </a:cubicBezTo>
                    <a:close/>
                  </a:path>
                </a:pathLst>
              </a:custGeom>
              <a:solidFill>
                <a:srgbClr val="000000">
                  <a:alpha val="2000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19" name="Google Shape;3819;p42"/>
              <p:cNvSpPr/>
              <p:nvPr/>
            </p:nvSpPr>
            <p:spPr>
              <a:xfrm>
                <a:off x="9470400" y="2556607"/>
                <a:ext cx="352568" cy="3647434"/>
              </a:xfrm>
              <a:custGeom>
                <a:rect b="b" l="l" r="r" t="t"/>
                <a:pathLst>
                  <a:path extrusionOk="0" h="3078003" w="256413">
                    <a:moveTo>
                      <a:pt x="95" y="0"/>
                    </a:moveTo>
                    <a:lnTo>
                      <a:pt x="256413" y="0"/>
                    </a:lnTo>
                    <a:lnTo>
                      <a:pt x="256413" y="3044000"/>
                    </a:lnTo>
                    <a:cubicBezTo>
                      <a:pt x="256413" y="3062764"/>
                      <a:pt x="241173" y="3078004"/>
                      <a:pt x="222409" y="3078004"/>
                    </a:cubicBezTo>
                    <a:lnTo>
                      <a:pt x="34004" y="3078004"/>
                    </a:lnTo>
                    <a:cubicBezTo>
                      <a:pt x="15240" y="3078004"/>
                      <a:pt x="0" y="3062764"/>
                      <a:pt x="0" y="3044000"/>
                    </a:cubicBezTo>
                    <a:lnTo>
                      <a:pt x="0" y="0"/>
                    </a:lnTo>
                    <a:lnTo>
                      <a:pt x="95" y="0"/>
                    </a:lnTo>
                    <a:close/>
                  </a:path>
                </a:pathLst>
              </a:custGeom>
              <a:gradFill>
                <a:gsLst>
                  <a:gs pos="0">
                    <a:srgbClr val="D8D8D8"/>
                  </a:gs>
                  <a:gs pos="66000">
                    <a:srgbClr val="FFFFFF"/>
                  </a:gs>
                  <a:gs pos="100000">
                    <a:srgbClr val="F2F2F2"/>
                  </a:gs>
                </a:gsLst>
                <a:lin ang="0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20" name="Google Shape;3820;p42"/>
              <p:cNvSpPr/>
              <p:nvPr/>
            </p:nvSpPr>
            <p:spPr>
              <a:xfrm>
                <a:off x="9470261" y="476250"/>
                <a:ext cx="353399" cy="2082248"/>
              </a:xfrm>
              <a:custGeom>
                <a:rect b="b" l="l" r="r" t="t"/>
                <a:pathLst>
                  <a:path extrusionOk="0" h="1757171" w="298227">
                    <a:moveTo>
                      <a:pt x="298228" y="1757172"/>
                    </a:moveTo>
                    <a:lnTo>
                      <a:pt x="0" y="1757172"/>
                    </a:lnTo>
                    <a:lnTo>
                      <a:pt x="0" y="39910"/>
                    </a:lnTo>
                    <a:cubicBezTo>
                      <a:pt x="0" y="17812"/>
                      <a:pt x="17812" y="0"/>
                      <a:pt x="39815" y="0"/>
                    </a:cubicBezTo>
                    <a:lnTo>
                      <a:pt x="258413" y="0"/>
                    </a:lnTo>
                    <a:cubicBezTo>
                      <a:pt x="280416" y="0"/>
                      <a:pt x="298228" y="17812"/>
                      <a:pt x="298228" y="39815"/>
                    </a:cubicBezTo>
                    <a:lnTo>
                      <a:pt x="298228" y="1757172"/>
                    </a:lnTo>
                    <a:lnTo>
                      <a:pt x="298228" y="1757172"/>
                    </a:lnTo>
                    <a:close/>
                  </a:path>
                </a:pathLst>
              </a:custGeom>
              <a:gradFill>
                <a:gsLst>
                  <a:gs pos="0">
                    <a:srgbClr val="000000"/>
                  </a:gs>
                  <a:gs pos="66000">
                    <a:srgbClr val="434343"/>
                  </a:gs>
                  <a:gs pos="100000">
                    <a:srgbClr val="000000"/>
                  </a:gs>
                </a:gsLst>
                <a:lin ang="0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21" name="Google Shape;3821;p42"/>
              <p:cNvSpPr/>
              <p:nvPr/>
            </p:nvSpPr>
            <p:spPr>
              <a:xfrm>
                <a:off x="9448800" y="2485789"/>
                <a:ext cx="396109" cy="152940"/>
              </a:xfrm>
              <a:custGeom>
                <a:rect b="b" l="l" r="r" t="t"/>
                <a:pathLst>
                  <a:path extrusionOk="0" h="129063" w="345947">
                    <a:moveTo>
                      <a:pt x="318421" y="129064"/>
                    </a:moveTo>
                    <a:lnTo>
                      <a:pt x="27527" y="129064"/>
                    </a:lnTo>
                    <a:cubicBezTo>
                      <a:pt x="12383" y="129064"/>
                      <a:pt x="0" y="116681"/>
                      <a:pt x="0" y="101537"/>
                    </a:cubicBezTo>
                    <a:lnTo>
                      <a:pt x="0" y="27527"/>
                    </a:lnTo>
                    <a:cubicBezTo>
                      <a:pt x="0" y="12383"/>
                      <a:pt x="12383" y="0"/>
                      <a:pt x="27527" y="0"/>
                    </a:cubicBezTo>
                    <a:lnTo>
                      <a:pt x="318421" y="0"/>
                    </a:lnTo>
                    <a:cubicBezTo>
                      <a:pt x="333566" y="0"/>
                      <a:pt x="345948" y="12383"/>
                      <a:pt x="345948" y="27527"/>
                    </a:cubicBezTo>
                    <a:lnTo>
                      <a:pt x="345948" y="101537"/>
                    </a:lnTo>
                    <a:cubicBezTo>
                      <a:pt x="345948" y="116681"/>
                      <a:pt x="333566" y="129064"/>
                      <a:pt x="318421" y="129064"/>
                    </a:cubicBezTo>
                    <a:close/>
                  </a:path>
                </a:pathLst>
              </a:custGeom>
              <a:gradFill>
                <a:gsLst>
                  <a:gs pos="0">
                    <a:srgbClr val="000000"/>
                  </a:gs>
                  <a:gs pos="66000">
                    <a:srgbClr val="434343"/>
                  </a:gs>
                  <a:gs pos="100000">
                    <a:srgbClr val="000000"/>
                  </a:gs>
                </a:gsLst>
                <a:lin ang="0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22" name="Google Shape;3822;p42"/>
              <p:cNvSpPr/>
              <p:nvPr/>
            </p:nvSpPr>
            <p:spPr>
              <a:xfrm>
                <a:off x="9448800" y="2485789"/>
                <a:ext cx="396109" cy="152940"/>
              </a:xfrm>
              <a:custGeom>
                <a:rect b="b" l="l" r="r" t="t"/>
                <a:pathLst>
                  <a:path extrusionOk="0" h="129063" w="345947">
                    <a:moveTo>
                      <a:pt x="318421" y="129064"/>
                    </a:moveTo>
                    <a:lnTo>
                      <a:pt x="27527" y="129064"/>
                    </a:lnTo>
                    <a:cubicBezTo>
                      <a:pt x="12383" y="129064"/>
                      <a:pt x="0" y="116681"/>
                      <a:pt x="0" y="101537"/>
                    </a:cubicBezTo>
                    <a:lnTo>
                      <a:pt x="0" y="27527"/>
                    </a:lnTo>
                    <a:cubicBezTo>
                      <a:pt x="0" y="12383"/>
                      <a:pt x="12383" y="0"/>
                      <a:pt x="27527" y="0"/>
                    </a:cubicBezTo>
                    <a:lnTo>
                      <a:pt x="318421" y="0"/>
                    </a:lnTo>
                    <a:cubicBezTo>
                      <a:pt x="333566" y="0"/>
                      <a:pt x="345948" y="12383"/>
                      <a:pt x="345948" y="27527"/>
                    </a:cubicBezTo>
                    <a:lnTo>
                      <a:pt x="345948" y="101537"/>
                    </a:lnTo>
                    <a:cubicBezTo>
                      <a:pt x="345948" y="116681"/>
                      <a:pt x="333566" y="129064"/>
                      <a:pt x="318421" y="129064"/>
                    </a:cubicBezTo>
                    <a:close/>
                  </a:path>
                </a:pathLst>
              </a:custGeom>
              <a:solidFill>
                <a:srgbClr val="000000">
                  <a:alpha val="2000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3823" name="Google Shape;3823;p42"/>
          <p:cNvSpPr/>
          <p:nvPr/>
        </p:nvSpPr>
        <p:spPr>
          <a:xfrm>
            <a:off x="3497883" y="696017"/>
            <a:ext cx="263762" cy="121430"/>
          </a:xfrm>
          <a:custGeom>
            <a:rect b="b" l="l" r="r" t="t"/>
            <a:pathLst>
              <a:path extrusionOk="0" h="66355" w="144132">
                <a:moveTo>
                  <a:pt x="11851" y="49273"/>
                </a:moveTo>
                <a:cubicBezTo>
                  <a:pt x="9949" y="49012"/>
                  <a:pt x="11627" y="49945"/>
                  <a:pt x="11254" y="48975"/>
                </a:cubicBezTo>
                <a:cubicBezTo>
                  <a:pt x="11031" y="48415"/>
                  <a:pt x="11031" y="47856"/>
                  <a:pt x="10993" y="47259"/>
                </a:cubicBezTo>
                <a:cubicBezTo>
                  <a:pt x="10844" y="45244"/>
                  <a:pt x="11515" y="43192"/>
                  <a:pt x="12113" y="41327"/>
                </a:cubicBezTo>
                <a:cubicBezTo>
                  <a:pt x="13530" y="36738"/>
                  <a:pt x="15880" y="32336"/>
                  <a:pt x="19238" y="28866"/>
                </a:cubicBezTo>
                <a:cubicBezTo>
                  <a:pt x="25393" y="22524"/>
                  <a:pt x="35280" y="19465"/>
                  <a:pt x="43413" y="23792"/>
                </a:cubicBezTo>
                <a:cubicBezTo>
                  <a:pt x="50241" y="27411"/>
                  <a:pt x="54419" y="34574"/>
                  <a:pt x="58597" y="40805"/>
                </a:cubicBezTo>
                <a:cubicBezTo>
                  <a:pt x="63037" y="47483"/>
                  <a:pt x="67625" y="54048"/>
                  <a:pt x="74154" y="58824"/>
                </a:cubicBezTo>
                <a:cubicBezTo>
                  <a:pt x="89264" y="69830"/>
                  <a:pt x="113140" y="68188"/>
                  <a:pt x="128100" y="57705"/>
                </a:cubicBezTo>
                <a:cubicBezTo>
                  <a:pt x="143210" y="47109"/>
                  <a:pt x="150447" y="24539"/>
                  <a:pt x="137203" y="9392"/>
                </a:cubicBezTo>
                <a:cubicBezTo>
                  <a:pt x="122616" y="-7247"/>
                  <a:pt x="96315" y="-495"/>
                  <a:pt x="89264" y="19577"/>
                </a:cubicBezTo>
                <a:cubicBezTo>
                  <a:pt x="86876" y="26404"/>
                  <a:pt x="97695" y="29314"/>
                  <a:pt x="100045" y="22561"/>
                </a:cubicBezTo>
                <a:cubicBezTo>
                  <a:pt x="106387" y="4467"/>
                  <a:pt x="132950" y="9616"/>
                  <a:pt x="132913" y="28493"/>
                </a:cubicBezTo>
                <a:cubicBezTo>
                  <a:pt x="132876" y="48005"/>
                  <a:pt x="110566" y="56921"/>
                  <a:pt x="93890" y="54720"/>
                </a:cubicBezTo>
                <a:cubicBezTo>
                  <a:pt x="76430" y="52407"/>
                  <a:pt x="70498" y="36887"/>
                  <a:pt x="60798" y="24613"/>
                </a:cubicBezTo>
                <a:cubicBezTo>
                  <a:pt x="50278" y="11294"/>
                  <a:pt x="33191" y="6109"/>
                  <a:pt x="18044" y="15548"/>
                </a:cubicBezTo>
                <a:cubicBezTo>
                  <a:pt x="9389" y="20920"/>
                  <a:pt x="3532" y="30060"/>
                  <a:pt x="921" y="39797"/>
                </a:cubicBezTo>
                <a:cubicBezTo>
                  <a:pt x="-982" y="46960"/>
                  <a:pt x="-647" y="58786"/>
                  <a:pt x="8904" y="60093"/>
                </a:cubicBezTo>
                <a:cubicBezTo>
                  <a:pt x="11926" y="60503"/>
                  <a:pt x="14873" y="59346"/>
                  <a:pt x="15806" y="56175"/>
                </a:cubicBezTo>
                <a:cubicBezTo>
                  <a:pt x="16515" y="53564"/>
                  <a:pt x="14873" y="49684"/>
                  <a:pt x="11851" y="49273"/>
                </a:cubicBezTo>
                <a:lnTo>
                  <a:pt x="11851" y="49273"/>
                </a:lnTo>
                <a:close/>
              </a:path>
            </a:pathLst>
          </a:custGeom>
          <a:solidFill>
            <a:srgbClr val="3A393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24" name="Google Shape;3824;p42"/>
          <p:cNvSpPr/>
          <p:nvPr/>
        </p:nvSpPr>
        <p:spPr>
          <a:xfrm>
            <a:off x="9479090" y="2022764"/>
            <a:ext cx="1146312" cy="157895"/>
          </a:xfrm>
          <a:custGeom>
            <a:rect b="b" l="l" r="r" t="t"/>
            <a:pathLst>
              <a:path extrusionOk="0" h="65927" w="478627">
                <a:moveTo>
                  <a:pt x="9205" y="30276"/>
                </a:moveTo>
                <a:cubicBezTo>
                  <a:pt x="15137" y="22666"/>
                  <a:pt x="22860" y="14645"/>
                  <a:pt x="32447" y="11959"/>
                </a:cubicBezTo>
                <a:cubicBezTo>
                  <a:pt x="42073" y="9235"/>
                  <a:pt x="47818" y="15503"/>
                  <a:pt x="52556" y="22964"/>
                </a:cubicBezTo>
                <a:cubicBezTo>
                  <a:pt x="57481" y="30724"/>
                  <a:pt x="62592" y="37962"/>
                  <a:pt x="71657" y="41095"/>
                </a:cubicBezTo>
                <a:cubicBezTo>
                  <a:pt x="81096" y="44341"/>
                  <a:pt x="91467" y="41767"/>
                  <a:pt x="100310" y="37887"/>
                </a:cubicBezTo>
                <a:cubicBezTo>
                  <a:pt x="109636" y="33783"/>
                  <a:pt x="117470" y="27404"/>
                  <a:pt x="126089" y="22106"/>
                </a:cubicBezTo>
                <a:cubicBezTo>
                  <a:pt x="134520" y="16958"/>
                  <a:pt x="145563" y="11287"/>
                  <a:pt x="155524" y="15465"/>
                </a:cubicBezTo>
                <a:cubicBezTo>
                  <a:pt x="163172" y="18674"/>
                  <a:pt x="168134" y="26471"/>
                  <a:pt x="173730" y="32216"/>
                </a:cubicBezTo>
                <a:cubicBezTo>
                  <a:pt x="179438" y="38036"/>
                  <a:pt x="186265" y="42662"/>
                  <a:pt x="194659" y="42998"/>
                </a:cubicBezTo>
                <a:cubicBezTo>
                  <a:pt x="214432" y="43819"/>
                  <a:pt x="225661" y="21882"/>
                  <a:pt x="245173" y="21397"/>
                </a:cubicBezTo>
                <a:cubicBezTo>
                  <a:pt x="255209" y="21136"/>
                  <a:pt x="263454" y="25427"/>
                  <a:pt x="270393" y="32403"/>
                </a:cubicBezTo>
                <a:cubicBezTo>
                  <a:pt x="277071" y="39155"/>
                  <a:pt x="283227" y="46692"/>
                  <a:pt x="292554" y="49788"/>
                </a:cubicBezTo>
                <a:cubicBezTo>
                  <a:pt x="308111" y="54937"/>
                  <a:pt x="323146" y="44901"/>
                  <a:pt x="336240" y="37850"/>
                </a:cubicBezTo>
                <a:cubicBezTo>
                  <a:pt x="342433" y="34529"/>
                  <a:pt x="349298" y="30911"/>
                  <a:pt x="356535" y="31172"/>
                </a:cubicBezTo>
                <a:cubicBezTo>
                  <a:pt x="364370" y="31470"/>
                  <a:pt x="369780" y="37365"/>
                  <a:pt x="374890" y="42625"/>
                </a:cubicBezTo>
                <a:cubicBezTo>
                  <a:pt x="381121" y="49042"/>
                  <a:pt x="387836" y="55683"/>
                  <a:pt x="397237" y="56503"/>
                </a:cubicBezTo>
                <a:cubicBezTo>
                  <a:pt x="408019" y="57436"/>
                  <a:pt x="415668" y="49937"/>
                  <a:pt x="425031" y="46281"/>
                </a:cubicBezTo>
                <a:cubicBezTo>
                  <a:pt x="434172" y="42737"/>
                  <a:pt x="441559" y="48520"/>
                  <a:pt x="448535" y="53855"/>
                </a:cubicBezTo>
                <a:cubicBezTo>
                  <a:pt x="456071" y="59674"/>
                  <a:pt x="463457" y="65122"/>
                  <a:pt x="473270" y="65905"/>
                </a:cubicBezTo>
                <a:cubicBezTo>
                  <a:pt x="480432" y="66502"/>
                  <a:pt x="480395" y="55310"/>
                  <a:pt x="473270" y="54713"/>
                </a:cubicBezTo>
                <a:cubicBezTo>
                  <a:pt x="465435" y="54078"/>
                  <a:pt x="458906" y="47774"/>
                  <a:pt x="452938" y="43260"/>
                </a:cubicBezTo>
                <a:cubicBezTo>
                  <a:pt x="446520" y="38372"/>
                  <a:pt x="439320" y="33821"/>
                  <a:pt x="430926" y="33821"/>
                </a:cubicBezTo>
                <a:cubicBezTo>
                  <a:pt x="421114" y="33821"/>
                  <a:pt x="413951" y="40312"/>
                  <a:pt x="405408" y="43931"/>
                </a:cubicBezTo>
                <a:cubicBezTo>
                  <a:pt x="397014" y="47475"/>
                  <a:pt x="391082" y="43110"/>
                  <a:pt x="385262" y="37253"/>
                </a:cubicBezTo>
                <a:cubicBezTo>
                  <a:pt x="379367" y="31284"/>
                  <a:pt x="373733" y="24792"/>
                  <a:pt x="365675" y="21733"/>
                </a:cubicBezTo>
                <a:cubicBezTo>
                  <a:pt x="358401" y="18973"/>
                  <a:pt x="350416" y="19756"/>
                  <a:pt x="343216" y="22330"/>
                </a:cubicBezTo>
                <a:cubicBezTo>
                  <a:pt x="335494" y="25128"/>
                  <a:pt x="328480" y="29381"/>
                  <a:pt x="321280" y="33224"/>
                </a:cubicBezTo>
                <a:cubicBezTo>
                  <a:pt x="314901" y="36619"/>
                  <a:pt x="307700" y="40387"/>
                  <a:pt x="300238" y="39902"/>
                </a:cubicBezTo>
                <a:cubicBezTo>
                  <a:pt x="291322" y="39342"/>
                  <a:pt x="285428" y="31881"/>
                  <a:pt x="279682" y="25912"/>
                </a:cubicBezTo>
                <a:cubicBezTo>
                  <a:pt x="272968" y="18935"/>
                  <a:pt x="265357" y="13302"/>
                  <a:pt x="255694" y="11175"/>
                </a:cubicBezTo>
                <a:cubicBezTo>
                  <a:pt x="245882" y="9049"/>
                  <a:pt x="235734" y="10242"/>
                  <a:pt x="226781" y="14757"/>
                </a:cubicBezTo>
                <a:cubicBezTo>
                  <a:pt x="218275" y="19047"/>
                  <a:pt x="211447" y="26210"/>
                  <a:pt x="202718" y="30053"/>
                </a:cubicBezTo>
                <a:cubicBezTo>
                  <a:pt x="185221" y="37775"/>
                  <a:pt x="175969" y="14122"/>
                  <a:pt x="163246" y="6810"/>
                </a:cubicBezTo>
                <a:cubicBezTo>
                  <a:pt x="143064" y="-4830"/>
                  <a:pt x="122842" y="11101"/>
                  <a:pt x="106390" y="21696"/>
                </a:cubicBezTo>
                <a:cubicBezTo>
                  <a:pt x="97921" y="27143"/>
                  <a:pt x="86245" y="33597"/>
                  <a:pt x="75836" y="30575"/>
                </a:cubicBezTo>
                <a:cubicBezTo>
                  <a:pt x="65651" y="27628"/>
                  <a:pt x="62293" y="15577"/>
                  <a:pt x="55764" y="8377"/>
                </a:cubicBezTo>
                <a:cubicBezTo>
                  <a:pt x="38417" y="-10650"/>
                  <a:pt x="13533" y="6549"/>
                  <a:pt x="1259" y="22218"/>
                </a:cubicBezTo>
                <a:cubicBezTo>
                  <a:pt x="-3070" y="27963"/>
                  <a:pt x="4803" y="35947"/>
                  <a:pt x="9205" y="30276"/>
                </a:cubicBezTo>
                <a:lnTo>
                  <a:pt x="9205" y="30276"/>
                </a:lnTo>
                <a:close/>
              </a:path>
            </a:pathLst>
          </a:custGeom>
          <a:solidFill>
            <a:srgbClr val="3A393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825" name="Google Shape;3825;p42"/>
          <p:cNvGrpSpPr/>
          <p:nvPr/>
        </p:nvGrpSpPr>
        <p:grpSpPr>
          <a:xfrm>
            <a:off x="4401548" y="1834507"/>
            <a:ext cx="120764" cy="130913"/>
            <a:chOff x="4981287" y="328204"/>
            <a:chExt cx="120764" cy="130913"/>
          </a:xfrm>
        </p:grpSpPr>
        <p:sp>
          <p:nvSpPr>
            <p:cNvPr id="3826" name="Google Shape;3826;p42"/>
            <p:cNvSpPr/>
            <p:nvPr/>
          </p:nvSpPr>
          <p:spPr>
            <a:xfrm>
              <a:off x="4982694" y="331774"/>
              <a:ext cx="118553" cy="115825"/>
            </a:xfrm>
            <a:custGeom>
              <a:rect b="b" l="l" r="r" t="t"/>
              <a:pathLst>
                <a:path extrusionOk="0" h="45377" w="46446">
                  <a:moveTo>
                    <a:pt x="1595" y="9532"/>
                  </a:moveTo>
                  <a:cubicBezTo>
                    <a:pt x="12862" y="21470"/>
                    <a:pt x="24651" y="32886"/>
                    <a:pt x="36925" y="43780"/>
                  </a:cubicBezTo>
                  <a:cubicBezTo>
                    <a:pt x="39126" y="45720"/>
                    <a:pt x="42708" y="46093"/>
                    <a:pt x="44835" y="43780"/>
                  </a:cubicBezTo>
                  <a:cubicBezTo>
                    <a:pt x="46775" y="41653"/>
                    <a:pt x="47185" y="37960"/>
                    <a:pt x="44835" y="35871"/>
                  </a:cubicBezTo>
                  <a:cubicBezTo>
                    <a:pt x="32560" y="24977"/>
                    <a:pt x="20772" y="13524"/>
                    <a:pt x="9505" y="1623"/>
                  </a:cubicBezTo>
                  <a:cubicBezTo>
                    <a:pt x="7490" y="-503"/>
                    <a:pt x="3610" y="-578"/>
                    <a:pt x="1595" y="1623"/>
                  </a:cubicBezTo>
                  <a:cubicBezTo>
                    <a:pt x="-494" y="3899"/>
                    <a:pt x="-569" y="7256"/>
                    <a:pt x="1595" y="9532"/>
                  </a:cubicBezTo>
                  <a:lnTo>
                    <a:pt x="1595" y="9532"/>
                  </a:lnTo>
                  <a:close/>
                </a:path>
              </a:pathLst>
            </a:custGeom>
            <a:solidFill>
              <a:srgbClr val="3A393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27" name="Google Shape;3827;p42"/>
            <p:cNvSpPr/>
            <p:nvPr/>
          </p:nvSpPr>
          <p:spPr>
            <a:xfrm>
              <a:off x="4981287" y="328204"/>
              <a:ext cx="120764" cy="130913"/>
            </a:xfrm>
            <a:custGeom>
              <a:rect b="b" l="l" r="r" t="t"/>
              <a:pathLst>
                <a:path extrusionOk="0" h="51288" w="47312">
                  <a:moveTo>
                    <a:pt x="37735" y="1649"/>
                  </a:moveTo>
                  <a:cubicBezTo>
                    <a:pt x="24977" y="14333"/>
                    <a:pt x="12889" y="27726"/>
                    <a:pt x="1585" y="41754"/>
                  </a:cubicBezTo>
                  <a:cubicBezTo>
                    <a:pt x="-318" y="44104"/>
                    <a:pt x="-729" y="47387"/>
                    <a:pt x="1585" y="49663"/>
                  </a:cubicBezTo>
                  <a:cubicBezTo>
                    <a:pt x="3562" y="51640"/>
                    <a:pt x="7591" y="52013"/>
                    <a:pt x="9493" y="49663"/>
                  </a:cubicBezTo>
                  <a:cubicBezTo>
                    <a:pt x="20798" y="35635"/>
                    <a:pt x="32885" y="22279"/>
                    <a:pt x="45644" y="9558"/>
                  </a:cubicBezTo>
                  <a:cubicBezTo>
                    <a:pt x="50793" y="4483"/>
                    <a:pt x="42846" y="-3463"/>
                    <a:pt x="37735" y="1649"/>
                  </a:cubicBezTo>
                  <a:lnTo>
                    <a:pt x="37735" y="1649"/>
                  </a:lnTo>
                  <a:close/>
                </a:path>
              </a:pathLst>
            </a:custGeom>
            <a:solidFill>
              <a:srgbClr val="3A393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828" name="Google Shape;3828;p42"/>
          <p:cNvGrpSpPr/>
          <p:nvPr/>
        </p:nvGrpSpPr>
        <p:grpSpPr>
          <a:xfrm>
            <a:off x="9969559" y="3749922"/>
            <a:ext cx="3012529" cy="3041786"/>
            <a:chOff x="9969559" y="3749922"/>
            <a:chExt cx="3012529" cy="3041786"/>
          </a:xfrm>
        </p:grpSpPr>
        <p:grpSp>
          <p:nvGrpSpPr>
            <p:cNvPr id="3829" name="Google Shape;3829;p42"/>
            <p:cNvGrpSpPr/>
            <p:nvPr/>
          </p:nvGrpSpPr>
          <p:grpSpPr>
            <a:xfrm>
              <a:off x="9969559" y="3749922"/>
              <a:ext cx="3012529" cy="3041786"/>
              <a:chOff x="7943659" y="3498134"/>
              <a:chExt cx="3012529" cy="3041786"/>
            </a:xfrm>
          </p:grpSpPr>
          <p:grpSp>
            <p:nvGrpSpPr>
              <p:cNvPr id="3830" name="Google Shape;3830;p42"/>
              <p:cNvGrpSpPr/>
              <p:nvPr/>
            </p:nvGrpSpPr>
            <p:grpSpPr>
              <a:xfrm rot="-4134073">
                <a:off x="8266521" y="3861127"/>
                <a:ext cx="2366805" cy="2315781"/>
                <a:chOff x="-791626" y="5425125"/>
                <a:chExt cx="2937916" cy="2874579"/>
              </a:xfrm>
            </p:grpSpPr>
            <p:sp>
              <p:nvSpPr>
                <p:cNvPr id="3831" name="Google Shape;3831;p42"/>
                <p:cNvSpPr/>
                <p:nvPr/>
              </p:nvSpPr>
              <p:spPr>
                <a:xfrm>
                  <a:off x="1862553" y="5425125"/>
                  <a:ext cx="283737" cy="362996"/>
                </a:xfrm>
                <a:custGeom>
                  <a:rect b="b" l="l" r="r" t="t"/>
                  <a:pathLst>
                    <a:path extrusionOk="0" h="399996" w="312658">
                      <a:moveTo>
                        <a:pt x="177360" y="11814"/>
                      </a:moveTo>
                      <a:cubicBezTo>
                        <a:pt x="187113" y="5160"/>
                        <a:pt x="198067" y="-2239"/>
                        <a:pt x="207987" y="640"/>
                      </a:cubicBezTo>
                      <a:cubicBezTo>
                        <a:pt x="222343" y="3434"/>
                        <a:pt x="230723" y="17014"/>
                        <a:pt x="236881" y="29086"/>
                      </a:cubicBezTo>
                      <a:cubicBezTo>
                        <a:pt x="253704" y="65137"/>
                        <a:pt x="259617" y="105042"/>
                        <a:pt x="275217" y="141582"/>
                      </a:cubicBezTo>
                      <a:cubicBezTo>
                        <a:pt x="291080" y="181141"/>
                        <a:pt x="312450" y="220393"/>
                        <a:pt x="312634" y="264091"/>
                      </a:cubicBezTo>
                      <a:cubicBezTo>
                        <a:pt x="313266" y="290110"/>
                        <a:pt x="301582" y="315272"/>
                        <a:pt x="283434" y="333522"/>
                      </a:cubicBezTo>
                      <a:cubicBezTo>
                        <a:pt x="261840" y="356645"/>
                        <a:pt x="233578" y="371898"/>
                        <a:pt x="210720" y="393573"/>
                      </a:cubicBezTo>
                      <a:cubicBezTo>
                        <a:pt x="208640" y="395164"/>
                        <a:pt x="207906" y="397631"/>
                        <a:pt x="207111" y="399996"/>
                      </a:cubicBezTo>
                      <a:cubicBezTo>
                        <a:pt x="200586" y="387191"/>
                        <a:pt x="189004" y="378239"/>
                        <a:pt x="179359" y="367962"/>
                      </a:cubicBezTo>
                      <a:cubicBezTo>
                        <a:pt x="118818" y="306259"/>
                        <a:pt x="61826" y="241172"/>
                        <a:pt x="0" y="180733"/>
                      </a:cubicBezTo>
                      <a:lnTo>
                        <a:pt x="2468" y="182079"/>
                      </a:lnTo>
                      <a:cubicBezTo>
                        <a:pt x="12948" y="164400"/>
                        <a:pt x="32197" y="155468"/>
                        <a:pt x="46023" y="140950"/>
                      </a:cubicBezTo>
                      <a:cubicBezTo>
                        <a:pt x="56707" y="131856"/>
                        <a:pt x="63742" y="119152"/>
                        <a:pt x="75365" y="111139"/>
                      </a:cubicBezTo>
                      <a:cubicBezTo>
                        <a:pt x="83216" y="104858"/>
                        <a:pt x="88701" y="96070"/>
                        <a:pt x="96877" y="90136"/>
                      </a:cubicBezTo>
                      <a:cubicBezTo>
                        <a:pt x="111702" y="80104"/>
                        <a:pt x="124303" y="67196"/>
                        <a:pt x="136456" y="54146"/>
                      </a:cubicBezTo>
                      <a:cubicBezTo>
                        <a:pt x="140840" y="49680"/>
                        <a:pt x="144062" y="43950"/>
                        <a:pt x="149466" y="40566"/>
                      </a:cubicBezTo>
                      <a:cubicBezTo>
                        <a:pt x="161150" y="33633"/>
                        <a:pt x="168654" y="21867"/>
                        <a:pt x="177360" y="11814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  <a:effectLst>
                  <a:outerShdw blurRad="57150" rotWithShape="0" algn="bl" dir="1560000" dist="123825">
                    <a:srgbClr val="000000">
                      <a:alpha val="24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3832" name="Google Shape;3832;p42"/>
                <p:cNvGrpSpPr/>
                <p:nvPr/>
              </p:nvGrpSpPr>
              <p:grpSpPr>
                <a:xfrm>
                  <a:off x="-791626" y="5556610"/>
                  <a:ext cx="2882348" cy="2743094"/>
                  <a:chOff x="6071039" y="4021724"/>
                  <a:chExt cx="2882348" cy="2743094"/>
                </a:xfrm>
              </p:grpSpPr>
              <p:sp>
                <p:nvSpPr>
                  <p:cNvPr id="3833" name="Google Shape;3833;p42"/>
                  <p:cNvSpPr/>
                  <p:nvPr/>
                </p:nvSpPr>
                <p:spPr>
                  <a:xfrm>
                    <a:off x="6071039" y="4430249"/>
                    <a:ext cx="2434817" cy="2334569"/>
                  </a:xfrm>
                  <a:custGeom>
                    <a:rect b="b" l="l" r="r" t="t"/>
                    <a:pathLst>
                      <a:path extrusionOk="0" h="2334569" w="2434817">
                        <a:moveTo>
                          <a:pt x="1716207" y="12160"/>
                        </a:moveTo>
                        <a:cubicBezTo>
                          <a:pt x="1731725" y="-3337"/>
                          <a:pt x="1757866" y="-3541"/>
                          <a:pt x="1775362" y="8816"/>
                        </a:cubicBezTo>
                        <a:cubicBezTo>
                          <a:pt x="1822526" y="57468"/>
                          <a:pt x="1869241" y="106549"/>
                          <a:pt x="1915753" y="155834"/>
                        </a:cubicBezTo>
                        <a:cubicBezTo>
                          <a:pt x="2017463" y="262520"/>
                          <a:pt x="2118520" y="369796"/>
                          <a:pt x="2220271" y="476441"/>
                        </a:cubicBezTo>
                        <a:cubicBezTo>
                          <a:pt x="2233076" y="491041"/>
                          <a:pt x="2247493" y="504152"/>
                          <a:pt x="2260237" y="518833"/>
                        </a:cubicBezTo>
                        <a:cubicBezTo>
                          <a:pt x="2284706" y="543975"/>
                          <a:pt x="2308380" y="569851"/>
                          <a:pt x="2332870" y="594973"/>
                        </a:cubicBezTo>
                        <a:cubicBezTo>
                          <a:pt x="2345859" y="609838"/>
                          <a:pt x="2360438" y="623215"/>
                          <a:pt x="2373447" y="638059"/>
                        </a:cubicBezTo>
                        <a:cubicBezTo>
                          <a:pt x="2386824" y="652516"/>
                          <a:pt x="2401016" y="666199"/>
                          <a:pt x="2414087" y="680962"/>
                        </a:cubicBezTo>
                        <a:cubicBezTo>
                          <a:pt x="2419286" y="687181"/>
                          <a:pt x="2426403" y="691952"/>
                          <a:pt x="2430236" y="699252"/>
                        </a:cubicBezTo>
                        <a:cubicBezTo>
                          <a:pt x="2428585" y="706287"/>
                          <a:pt x="2434559" y="711935"/>
                          <a:pt x="2434579" y="718848"/>
                        </a:cubicBezTo>
                        <a:cubicBezTo>
                          <a:pt x="2436455" y="733550"/>
                          <a:pt x="2426933" y="746233"/>
                          <a:pt x="2417533" y="756408"/>
                        </a:cubicBezTo>
                        <a:cubicBezTo>
                          <a:pt x="2407256" y="766563"/>
                          <a:pt x="2395796" y="775453"/>
                          <a:pt x="2384193" y="784038"/>
                        </a:cubicBezTo>
                        <a:cubicBezTo>
                          <a:pt x="2352751" y="806570"/>
                          <a:pt x="2325447" y="834159"/>
                          <a:pt x="2296146" y="859280"/>
                        </a:cubicBezTo>
                        <a:cubicBezTo>
                          <a:pt x="1881945" y="1226765"/>
                          <a:pt x="1458181" y="1583301"/>
                          <a:pt x="1040412" y="1946728"/>
                        </a:cubicBezTo>
                        <a:cubicBezTo>
                          <a:pt x="984031" y="1996237"/>
                          <a:pt x="926936" y="2044951"/>
                          <a:pt x="871412" y="2095439"/>
                        </a:cubicBezTo>
                        <a:cubicBezTo>
                          <a:pt x="812237" y="2149883"/>
                          <a:pt x="754837" y="2206406"/>
                          <a:pt x="692237" y="2256996"/>
                        </a:cubicBezTo>
                        <a:cubicBezTo>
                          <a:pt x="662935" y="2280099"/>
                          <a:pt x="633083" y="2303671"/>
                          <a:pt x="598092" y="2317618"/>
                        </a:cubicBezTo>
                        <a:cubicBezTo>
                          <a:pt x="560267" y="2333238"/>
                          <a:pt x="518159" y="2338254"/>
                          <a:pt x="477724" y="2331872"/>
                        </a:cubicBezTo>
                        <a:cubicBezTo>
                          <a:pt x="430519" y="2324898"/>
                          <a:pt x="386210" y="2304915"/>
                          <a:pt x="345979" y="2279814"/>
                        </a:cubicBezTo>
                        <a:cubicBezTo>
                          <a:pt x="284459" y="2241275"/>
                          <a:pt x="231443" y="2190828"/>
                          <a:pt x="182321" y="2137750"/>
                        </a:cubicBezTo>
                        <a:cubicBezTo>
                          <a:pt x="132282" y="2082552"/>
                          <a:pt x="80917" y="2027313"/>
                          <a:pt x="43867" y="1962184"/>
                        </a:cubicBezTo>
                        <a:cubicBezTo>
                          <a:pt x="23802" y="1926847"/>
                          <a:pt x="8488" y="1888573"/>
                          <a:pt x="414" y="1848688"/>
                        </a:cubicBezTo>
                        <a:cubicBezTo>
                          <a:pt x="-361" y="1835088"/>
                          <a:pt x="210" y="1821426"/>
                          <a:pt x="108" y="1807825"/>
                        </a:cubicBezTo>
                        <a:cubicBezTo>
                          <a:pt x="4023" y="1766227"/>
                          <a:pt x="18704" y="1726119"/>
                          <a:pt x="39870" y="1690251"/>
                        </a:cubicBezTo>
                        <a:cubicBezTo>
                          <a:pt x="43989" y="1683563"/>
                          <a:pt x="47292" y="1676140"/>
                          <a:pt x="53267" y="1670859"/>
                        </a:cubicBezTo>
                        <a:cubicBezTo>
                          <a:pt x="79510" y="1646839"/>
                          <a:pt x="105264" y="1622268"/>
                          <a:pt x="129325" y="1596065"/>
                        </a:cubicBezTo>
                        <a:cubicBezTo>
                          <a:pt x="138114" y="1587195"/>
                          <a:pt x="145781" y="1577224"/>
                          <a:pt x="155527" y="1569374"/>
                        </a:cubicBezTo>
                        <a:cubicBezTo>
                          <a:pt x="167028" y="1559871"/>
                          <a:pt x="177713" y="1549390"/>
                          <a:pt x="187296" y="1537951"/>
                        </a:cubicBezTo>
                        <a:cubicBezTo>
                          <a:pt x="196962" y="1525859"/>
                          <a:pt x="209747" y="1516908"/>
                          <a:pt x="220574" y="1505938"/>
                        </a:cubicBezTo>
                        <a:cubicBezTo>
                          <a:pt x="233849" y="1493356"/>
                          <a:pt x="244717" y="1478491"/>
                          <a:pt x="258094" y="1465992"/>
                        </a:cubicBezTo>
                        <a:cubicBezTo>
                          <a:pt x="482638" y="1244648"/>
                          <a:pt x="705205" y="1021286"/>
                          <a:pt x="927793" y="797965"/>
                        </a:cubicBezTo>
                        <a:cubicBezTo>
                          <a:pt x="1041982" y="683755"/>
                          <a:pt x="1156212" y="569607"/>
                          <a:pt x="1271013" y="456029"/>
                        </a:cubicBezTo>
                        <a:cubicBezTo>
                          <a:pt x="1321664" y="405358"/>
                          <a:pt x="1373028" y="355461"/>
                          <a:pt x="1424210" y="305340"/>
                        </a:cubicBezTo>
                        <a:cubicBezTo>
                          <a:pt x="1522922" y="209014"/>
                          <a:pt x="1620023" y="111015"/>
                          <a:pt x="1716207" y="12160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  <a:effectLst>
                    <a:outerShdw blurRad="57150" rotWithShape="0" algn="bl" dir="1560000" dist="123825">
                      <a:srgbClr val="000000">
                        <a:alpha val="24000"/>
                      </a:srgbClr>
                    </a:outerShdw>
                  </a:effectLst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834" name="Google Shape;3834;p42"/>
                  <p:cNvSpPr/>
                  <p:nvPr/>
                </p:nvSpPr>
                <p:spPr>
                  <a:xfrm>
                    <a:off x="7842737" y="4021724"/>
                    <a:ext cx="1110650" cy="1111462"/>
                  </a:xfrm>
                  <a:custGeom>
                    <a:rect b="b" l="l" r="r" t="t"/>
                    <a:pathLst>
                      <a:path extrusionOk="0" h="1111462" w="1110650">
                        <a:moveTo>
                          <a:pt x="845135" y="16231"/>
                        </a:moveTo>
                        <a:cubicBezTo>
                          <a:pt x="861550" y="7911"/>
                          <a:pt x="879270" y="-1346"/>
                          <a:pt x="898192" y="163"/>
                        </a:cubicBezTo>
                        <a:cubicBezTo>
                          <a:pt x="960017" y="60602"/>
                          <a:pt x="1017010" y="125689"/>
                          <a:pt x="1077551" y="187392"/>
                        </a:cubicBezTo>
                        <a:cubicBezTo>
                          <a:pt x="1087196" y="197669"/>
                          <a:pt x="1098778" y="206621"/>
                          <a:pt x="1105303" y="219426"/>
                        </a:cubicBezTo>
                        <a:cubicBezTo>
                          <a:pt x="1110849" y="227297"/>
                          <a:pt x="1112399" y="237982"/>
                          <a:pt x="1108443" y="246873"/>
                        </a:cubicBezTo>
                        <a:cubicBezTo>
                          <a:pt x="1102774" y="259515"/>
                          <a:pt x="1092069" y="268772"/>
                          <a:pt x="1082139" y="278010"/>
                        </a:cubicBezTo>
                        <a:cubicBezTo>
                          <a:pt x="1051348" y="304864"/>
                          <a:pt x="1021537" y="333269"/>
                          <a:pt x="997088" y="366139"/>
                        </a:cubicBezTo>
                        <a:cubicBezTo>
                          <a:pt x="903983" y="494643"/>
                          <a:pt x="836183" y="643619"/>
                          <a:pt x="813814" y="801465"/>
                        </a:cubicBezTo>
                        <a:cubicBezTo>
                          <a:pt x="811796" y="814882"/>
                          <a:pt x="810450" y="828401"/>
                          <a:pt x="808941" y="841880"/>
                        </a:cubicBezTo>
                        <a:cubicBezTo>
                          <a:pt x="806678" y="859436"/>
                          <a:pt x="800928" y="876932"/>
                          <a:pt x="803476" y="894794"/>
                        </a:cubicBezTo>
                        <a:cubicBezTo>
                          <a:pt x="806963" y="916531"/>
                          <a:pt x="811225" y="938227"/>
                          <a:pt x="812530" y="960249"/>
                        </a:cubicBezTo>
                        <a:cubicBezTo>
                          <a:pt x="813182" y="973585"/>
                          <a:pt x="811021" y="987410"/>
                          <a:pt x="804312" y="999134"/>
                        </a:cubicBezTo>
                        <a:cubicBezTo>
                          <a:pt x="795707" y="1014407"/>
                          <a:pt x="782290" y="1026071"/>
                          <a:pt x="770443" y="1038713"/>
                        </a:cubicBezTo>
                        <a:cubicBezTo>
                          <a:pt x="751765" y="1058024"/>
                          <a:pt x="736125" y="1080535"/>
                          <a:pt x="714266" y="1096562"/>
                        </a:cubicBezTo>
                        <a:cubicBezTo>
                          <a:pt x="698810" y="1108063"/>
                          <a:pt x="677155" y="1116688"/>
                          <a:pt x="658538" y="1107777"/>
                        </a:cubicBezTo>
                        <a:cubicBezTo>
                          <a:pt x="654704" y="1100477"/>
                          <a:pt x="647588" y="1095706"/>
                          <a:pt x="642388" y="1089487"/>
                        </a:cubicBezTo>
                        <a:cubicBezTo>
                          <a:pt x="629317" y="1074724"/>
                          <a:pt x="615125" y="1061041"/>
                          <a:pt x="601749" y="1046584"/>
                        </a:cubicBezTo>
                        <a:cubicBezTo>
                          <a:pt x="588740" y="1031740"/>
                          <a:pt x="574160" y="1018363"/>
                          <a:pt x="561171" y="1003498"/>
                        </a:cubicBezTo>
                        <a:cubicBezTo>
                          <a:pt x="536682" y="978376"/>
                          <a:pt x="513008" y="952500"/>
                          <a:pt x="488539" y="927358"/>
                        </a:cubicBezTo>
                        <a:cubicBezTo>
                          <a:pt x="475794" y="912677"/>
                          <a:pt x="461378" y="899566"/>
                          <a:pt x="448572" y="884966"/>
                        </a:cubicBezTo>
                        <a:cubicBezTo>
                          <a:pt x="346822" y="778321"/>
                          <a:pt x="245764" y="671045"/>
                          <a:pt x="144054" y="564359"/>
                        </a:cubicBezTo>
                        <a:cubicBezTo>
                          <a:pt x="97543" y="515074"/>
                          <a:pt x="50827" y="465993"/>
                          <a:pt x="3663" y="417341"/>
                        </a:cubicBezTo>
                        <a:cubicBezTo>
                          <a:pt x="-1557" y="406941"/>
                          <a:pt x="-904" y="394462"/>
                          <a:pt x="3765" y="384022"/>
                        </a:cubicBezTo>
                        <a:cubicBezTo>
                          <a:pt x="11065" y="367424"/>
                          <a:pt x="24176" y="354353"/>
                          <a:pt x="37410" y="342322"/>
                        </a:cubicBezTo>
                        <a:cubicBezTo>
                          <a:pt x="55109" y="325949"/>
                          <a:pt x="75480" y="312695"/>
                          <a:pt x="92690" y="295750"/>
                        </a:cubicBezTo>
                        <a:cubicBezTo>
                          <a:pt x="106107" y="283107"/>
                          <a:pt x="123582" y="275318"/>
                          <a:pt x="141608" y="272035"/>
                        </a:cubicBezTo>
                        <a:cubicBezTo>
                          <a:pt x="165016" y="267631"/>
                          <a:pt x="188935" y="269364"/>
                          <a:pt x="212547" y="270587"/>
                        </a:cubicBezTo>
                        <a:cubicBezTo>
                          <a:pt x="256307" y="273993"/>
                          <a:pt x="300208" y="269629"/>
                          <a:pt x="343620" y="264266"/>
                        </a:cubicBezTo>
                        <a:cubicBezTo>
                          <a:pt x="434360" y="252093"/>
                          <a:pt x="523529" y="225972"/>
                          <a:pt x="605154" y="184252"/>
                        </a:cubicBezTo>
                        <a:cubicBezTo>
                          <a:pt x="643815" y="164595"/>
                          <a:pt x="680723" y="141329"/>
                          <a:pt x="714490" y="114046"/>
                        </a:cubicBezTo>
                        <a:cubicBezTo>
                          <a:pt x="755721" y="78566"/>
                          <a:pt x="797359" y="42760"/>
                          <a:pt x="845135" y="16231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  <a:effectLst>
                    <a:outerShdw blurRad="57150" rotWithShape="0" algn="bl" dir="1560000" dist="123825">
                      <a:srgbClr val="000000">
                        <a:alpha val="24000"/>
                      </a:srgbClr>
                    </a:outerShdw>
                  </a:effectLst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  <p:grpSp>
            <p:nvGrpSpPr>
              <p:cNvPr id="3835" name="Google Shape;3835;p42"/>
              <p:cNvGrpSpPr/>
              <p:nvPr/>
            </p:nvGrpSpPr>
            <p:grpSpPr>
              <a:xfrm rot="-4134073">
                <a:off x="8266521" y="3861147"/>
                <a:ext cx="2366805" cy="2315781"/>
                <a:chOff x="-791626" y="5425125"/>
                <a:chExt cx="2937916" cy="2874579"/>
              </a:xfrm>
            </p:grpSpPr>
            <p:sp>
              <p:nvSpPr>
                <p:cNvPr id="3836" name="Google Shape;3836;p42"/>
                <p:cNvSpPr/>
                <p:nvPr/>
              </p:nvSpPr>
              <p:spPr>
                <a:xfrm>
                  <a:off x="1862553" y="5425125"/>
                  <a:ext cx="283737" cy="362996"/>
                </a:xfrm>
                <a:custGeom>
                  <a:rect b="b" l="l" r="r" t="t"/>
                  <a:pathLst>
                    <a:path extrusionOk="0" h="399996" w="312658">
                      <a:moveTo>
                        <a:pt x="177360" y="11814"/>
                      </a:moveTo>
                      <a:cubicBezTo>
                        <a:pt x="187113" y="5160"/>
                        <a:pt x="198067" y="-2239"/>
                        <a:pt x="207987" y="640"/>
                      </a:cubicBezTo>
                      <a:cubicBezTo>
                        <a:pt x="222343" y="3434"/>
                        <a:pt x="230723" y="17014"/>
                        <a:pt x="236881" y="29086"/>
                      </a:cubicBezTo>
                      <a:cubicBezTo>
                        <a:pt x="253704" y="65137"/>
                        <a:pt x="259617" y="105042"/>
                        <a:pt x="275217" y="141582"/>
                      </a:cubicBezTo>
                      <a:cubicBezTo>
                        <a:pt x="291080" y="181141"/>
                        <a:pt x="312450" y="220393"/>
                        <a:pt x="312634" y="264091"/>
                      </a:cubicBezTo>
                      <a:cubicBezTo>
                        <a:pt x="313266" y="290110"/>
                        <a:pt x="301582" y="315272"/>
                        <a:pt x="283434" y="333522"/>
                      </a:cubicBezTo>
                      <a:cubicBezTo>
                        <a:pt x="261840" y="356645"/>
                        <a:pt x="233578" y="371898"/>
                        <a:pt x="210720" y="393573"/>
                      </a:cubicBezTo>
                      <a:cubicBezTo>
                        <a:pt x="208640" y="395164"/>
                        <a:pt x="207906" y="397631"/>
                        <a:pt x="207111" y="399996"/>
                      </a:cubicBezTo>
                      <a:cubicBezTo>
                        <a:pt x="200586" y="387191"/>
                        <a:pt x="189004" y="378239"/>
                        <a:pt x="179359" y="367962"/>
                      </a:cubicBezTo>
                      <a:cubicBezTo>
                        <a:pt x="118818" y="306259"/>
                        <a:pt x="61826" y="241172"/>
                        <a:pt x="0" y="180733"/>
                      </a:cubicBezTo>
                      <a:lnTo>
                        <a:pt x="2468" y="182079"/>
                      </a:lnTo>
                      <a:cubicBezTo>
                        <a:pt x="12948" y="164400"/>
                        <a:pt x="32197" y="155468"/>
                        <a:pt x="46023" y="140950"/>
                      </a:cubicBezTo>
                      <a:cubicBezTo>
                        <a:pt x="56707" y="131856"/>
                        <a:pt x="63742" y="119152"/>
                        <a:pt x="75365" y="111139"/>
                      </a:cubicBezTo>
                      <a:cubicBezTo>
                        <a:pt x="83216" y="104858"/>
                        <a:pt x="88701" y="96070"/>
                        <a:pt x="96877" y="90136"/>
                      </a:cubicBezTo>
                      <a:cubicBezTo>
                        <a:pt x="111702" y="80104"/>
                        <a:pt x="124303" y="67196"/>
                        <a:pt x="136456" y="54146"/>
                      </a:cubicBezTo>
                      <a:cubicBezTo>
                        <a:pt x="140840" y="49680"/>
                        <a:pt x="144062" y="43950"/>
                        <a:pt x="149466" y="40566"/>
                      </a:cubicBezTo>
                      <a:cubicBezTo>
                        <a:pt x="161150" y="33633"/>
                        <a:pt x="168654" y="21867"/>
                        <a:pt x="177360" y="11814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3837" name="Google Shape;3837;p42"/>
                <p:cNvGrpSpPr/>
                <p:nvPr/>
              </p:nvGrpSpPr>
              <p:grpSpPr>
                <a:xfrm>
                  <a:off x="-791626" y="5556610"/>
                  <a:ext cx="2882348" cy="2743094"/>
                  <a:chOff x="6071039" y="4021724"/>
                  <a:chExt cx="2882348" cy="2743094"/>
                </a:xfrm>
              </p:grpSpPr>
              <p:sp>
                <p:nvSpPr>
                  <p:cNvPr id="3838" name="Google Shape;3838;p42"/>
                  <p:cNvSpPr/>
                  <p:nvPr/>
                </p:nvSpPr>
                <p:spPr>
                  <a:xfrm>
                    <a:off x="6071039" y="4430249"/>
                    <a:ext cx="2434817" cy="2334569"/>
                  </a:xfrm>
                  <a:custGeom>
                    <a:rect b="b" l="l" r="r" t="t"/>
                    <a:pathLst>
                      <a:path extrusionOk="0" h="2334569" w="2434817">
                        <a:moveTo>
                          <a:pt x="1716207" y="12160"/>
                        </a:moveTo>
                        <a:cubicBezTo>
                          <a:pt x="1731725" y="-3337"/>
                          <a:pt x="1757866" y="-3541"/>
                          <a:pt x="1775362" y="8816"/>
                        </a:cubicBezTo>
                        <a:cubicBezTo>
                          <a:pt x="1822526" y="57468"/>
                          <a:pt x="1869241" y="106549"/>
                          <a:pt x="1915753" y="155834"/>
                        </a:cubicBezTo>
                        <a:cubicBezTo>
                          <a:pt x="2017463" y="262520"/>
                          <a:pt x="2118520" y="369796"/>
                          <a:pt x="2220271" y="476441"/>
                        </a:cubicBezTo>
                        <a:cubicBezTo>
                          <a:pt x="2233076" y="491041"/>
                          <a:pt x="2247493" y="504152"/>
                          <a:pt x="2260237" y="518833"/>
                        </a:cubicBezTo>
                        <a:cubicBezTo>
                          <a:pt x="2284706" y="543975"/>
                          <a:pt x="2308380" y="569851"/>
                          <a:pt x="2332870" y="594973"/>
                        </a:cubicBezTo>
                        <a:cubicBezTo>
                          <a:pt x="2345859" y="609838"/>
                          <a:pt x="2360438" y="623215"/>
                          <a:pt x="2373447" y="638059"/>
                        </a:cubicBezTo>
                        <a:cubicBezTo>
                          <a:pt x="2386824" y="652516"/>
                          <a:pt x="2401016" y="666199"/>
                          <a:pt x="2414087" y="680962"/>
                        </a:cubicBezTo>
                        <a:cubicBezTo>
                          <a:pt x="2419286" y="687181"/>
                          <a:pt x="2426403" y="691952"/>
                          <a:pt x="2430236" y="699252"/>
                        </a:cubicBezTo>
                        <a:cubicBezTo>
                          <a:pt x="2428585" y="706287"/>
                          <a:pt x="2434559" y="711935"/>
                          <a:pt x="2434579" y="718848"/>
                        </a:cubicBezTo>
                        <a:cubicBezTo>
                          <a:pt x="2436455" y="733550"/>
                          <a:pt x="2426933" y="746233"/>
                          <a:pt x="2417533" y="756408"/>
                        </a:cubicBezTo>
                        <a:cubicBezTo>
                          <a:pt x="2407256" y="766563"/>
                          <a:pt x="2395796" y="775453"/>
                          <a:pt x="2384193" y="784038"/>
                        </a:cubicBezTo>
                        <a:cubicBezTo>
                          <a:pt x="2352751" y="806570"/>
                          <a:pt x="2325447" y="834159"/>
                          <a:pt x="2296146" y="859280"/>
                        </a:cubicBezTo>
                        <a:cubicBezTo>
                          <a:pt x="1881945" y="1226765"/>
                          <a:pt x="1458181" y="1583301"/>
                          <a:pt x="1040412" y="1946728"/>
                        </a:cubicBezTo>
                        <a:cubicBezTo>
                          <a:pt x="984031" y="1996237"/>
                          <a:pt x="926936" y="2044951"/>
                          <a:pt x="871412" y="2095439"/>
                        </a:cubicBezTo>
                        <a:cubicBezTo>
                          <a:pt x="812237" y="2149883"/>
                          <a:pt x="754837" y="2206406"/>
                          <a:pt x="692237" y="2256996"/>
                        </a:cubicBezTo>
                        <a:cubicBezTo>
                          <a:pt x="662935" y="2280099"/>
                          <a:pt x="633083" y="2303671"/>
                          <a:pt x="598092" y="2317618"/>
                        </a:cubicBezTo>
                        <a:cubicBezTo>
                          <a:pt x="560267" y="2333238"/>
                          <a:pt x="518159" y="2338254"/>
                          <a:pt x="477724" y="2331872"/>
                        </a:cubicBezTo>
                        <a:cubicBezTo>
                          <a:pt x="430519" y="2324898"/>
                          <a:pt x="386210" y="2304915"/>
                          <a:pt x="345979" y="2279814"/>
                        </a:cubicBezTo>
                        <a:cubicBezTo>
                          <a:pt x="284459" y="2241275"/>
                          <a:pt x="231443" y="2190828"/>
                          <a:pt x="182321" y="2137750"/>
                        </a:cubicBezTo>
                        <a:cubicBezTo>
                          <a:pt x="132282" y="2082552"/>
                          <a:pt x="80917" y="2027313"/>
                          <a:pt x="43867" y="1962184"/>
                        </a:cubicBezTo>
                        <a:cubicBezTo>
                          <a:pt x="23802" y="1926847"/>
                          <a:pt x="8488" y="1888573"/>
                          <a:pt x="414" y="1848688"/>
                        </a:cubicBezTo>
                        <a:cubicBezTo>
                          <a:pt x="-361" y="1835088"/>
                          <a:pt x="210" y="1821426"/>
                          <a:pt x="108" y="1807825"/>
                        </a:cubicBezTo>
                        <a:cubicBezTo>
                          <a:pt x="4023" y="1766227"/>
                          <a:pt x="18704" y="1726119"/>
                          <a:pt x="39870" y="1690251"/>
                        </a:cubicBezTo>
                        <a:cubicBezTo>
                          <a:pt x="43989" y="1683563"/>
                          <a:pt x="47292" y="1676140"/>
                          <a:pt x="53267" y="1670859"/>
                        </a:cubicBezTo>
                        <a:cubicBezTo>
                          <a:pt x="79510" y="1646839"/>
                          <a:pt x="105264" y="1622268"/>
                          <a:pt x="129325" y="1596065"/>
                        </a:cubicBezTo>
                        <a:cubicBezTo>
                          <a:pt x="138114" y="1587195"/>
                          <a:pt x="145781" y="1577224"/>
                          <a:pt x="155527" y="1569374"/>
                        </a:cubicBezTo>
                        <a:cubicBezTo>
                          <a:pt x="167028" y="1559871"/>
                          <a:pt x="177713" y="1549390"/>
                          <a:pt x="187296" y="1537951"/>
                        </a:cubicBezTo>
                        <a:cubicBezTo>
                          <a:pt x="196962" y="1525859"/>
                          <a:pt x="209747" y="1516908"/>
                          <a:pt x="220574" y="1505938"/>
                        </a:cubicBezTo>
                        <a:cubicBezTo>
                          <a:pt x="233849" y="1493356"/>
                          <a:pt x="244717" y="1478491"/>
                          <a:pt x="258094" y="1465992"/>
                        </a:cubicBezTo>
                        <a:cubicBezTo>
                          <a:pt x="482638" y="1244648"/>
                          <a:pt x="705205" y="1021286"/>
                          <a:pt x="927793" y="797965"/>
                        </a:cubicBezTo>
                        <a:cubicBezTo>
                          <a:pt x="1041982" y="683755"/>
                          <a:pt x="1156212" y="569607"/>
                          <a:pt x="1271013" y="456029"/>
                        </a:cubicBezTo>
                        <a:cubicBezTo>
                          <a:pt x="1321664" y="405358"/>
                          <a:pt x="1373028" y="355461"/>
                          <a:pt x="1424210" y="305340"/>
                        </a:cubicBezTo>
                        <a:cubicBezTo>
                          <a:pt x="1522922" y="209014"/>
                          <a:pt x="1620023" y="111015"/>
                          <a:pt x="1716207" y="12160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839" name="Google Shape;3839;p42"/>
                  <p:cNvSpPr/>
                  <p:nvPr/>
                </p:nvSpPr>
                <p:spPr>
                  <a:xfrm>
                    <a:off x="7842737" y="4021724"/>
                    <a:ext cx="1110650" cy="1111462"/>
                  </a:xfrm>
                  <a:custGeom>
                    <a:rect b="b" l="l" r="r" t="t"/>
                    <a:pathLst>
                      <a:path extrusionOk="0" h="1111462" w="1110650">
                        <a:moveTo>
                          <a:pt x="845135" y="16231"/>
                        </a:moveTo>
                        <a:cubicBezTo>
                          <a:pt x="861550" y="7911"/>
                          <a:pt x="879270" y="-1346"/>
                          <a:pt x="898192" y="163"/>
                        </a:cubicBezTo>
                        <a:cubicBezTo>
                          <a:pt x="960017" y="60602"/>
                          <a:pt x="1017010" y="125689"/>
                          <a:pt x="1077551" y="187392"/>
                        </a:cubicBezTo>
                        <a:cubicBezTo>
                          <a:pt x="1087196" y="197669"/>
                          <a:pt x="1098778" y="206621"/>
                          <a:pt x="1105303" y="219426"/>
                        </a:cubicBezTo>
                        <a:cubicBezTo>
                          <a:pt x="1110849" y="227297"/>
                          <a:pt x="1112399" y="237982"/>
                          <a:pt x="1108443" y="246873"/>
                        </a:cubicBezTo>
                        <a:cubicBezTo>
                          <a:pt x="1102774" y="259515"/>
                          <a:pt x="1092069" y="268772"/>
                          <a:pt x="1082139" y="278010"/>
                        </a:cubicBezTo>
                        <a:cubicBezTo>
                          <a:pt x="1051348" y="304864"/>
                          <a:pt x="1021537" y="333269"/>
                          <a:pt x="997088" y="366139"/>
                        </a:cubicBezTo>
                        <a:cubicBezTo>
                          <a:pt x="903983" y="494643"/>
                          <a:pt x="836183" y="643619"/>
                          <a:pt x="813814" y="801465"/>
                        </a:cubicBezTo>
                        <a:cubicBezTo>
                          <a:pt x="811796" y="814882"/>
                          <a:pt x="810450" y="828401"/>
                          <a:pt x="808941" y="841880"/>
                        </a:cubicBezTo>
                        <a:cubicBezTo>
                          <a:pt x="806678" y="859436"/>
                          <a:pt x="800928" y="876932"/>
                          <a:pt x="803476" y="894794"/>
                        </a:cubicBezTo>
                        <a:cubicBezTo>
                          <a:pt x="806963" y="916531"/>
                          <a:pt x="811225" y="938227"/>
                          <a:pt x="812530" y="960249"/>
                        </a:cubicBezTo>
                        <a:cubicBezTo>
                          <a:pt x="813182" y="973585"/>
                          <a:pt x="811021" y="987410"/>
                          <a:pt x="804312" y="999134"/>
                        </a:cubicBezTo>
                        <a:cubicBezTo>
                          <a:pt x="795707" y="1014407"/>
                          <a:pt x="782290" y="1026071"/>
                          <a:pt x="770443" y="1038713"/>
                        </a:cubicBezTo>
                        <a:cubicBezTo>
                          <a:pt x="751765" y="1058024"/>
                          <a:pt x="736125" y="1080535"/>
                          <a:pt x="714266" y="1096562"/>
                        </a:cubicBezTo>
                        <a:cubicBezTo>
                          <a:pt x="698810" y="1108063"/>
                          <a:pt x="677155" y="1116688"/>
                          <a:pt x="658538" y="1107777"/>
                        </a:cubicBezTo>
                        <a:cubicBezTo>
                          <a:pt x="654704" y="1100477"/>
                          <a:pt x="647588" y="1095706"/>
                          <a:pt x="642388" y="1089487"/>
                        </a:cubicBezTo>
                        <a:cubicBezTo>
                          <a:pt x="629317" y="1074724"/>
                          <a:pt x="615125" y="1061041"/>
                          <a:pt x="601749" y="1046584"/>
                        </a:cubicBezTo>
                        <a:cubicBezTo>
                          <a:pt x="588740" y="1031740"/>
                          <a:pt x="574160" y="1018363"/>
                          <a:pt x="561171" y="1003498"/>
                        </a:cubicBezTo>
                        <a:cubicBezTo>
                          <a:pt x="536682" y="978376"/>
                          <a:pt x="513008" y="952500"/>
                          <a:pt x="488539" y="927358"/>
                        </a:cubicBezTo>
                        <a:cubicBezTo>
                          <a:pt x="475794" y="912677"/>
                          <a:pt x="461378" y="899566"/>
                          <a:pt x="448572" y="884966"/>
                        </a:cubicBezTo>
                        <a:cubicBezTo>
                          <a:pt x="346822" y="778321"/>
                          <a:pt x="245764" y="671045"/>
                          <a:pt x="144054" y="564359"/>
                        </a:cubicBezTo>
                        <a:cubicBezTo>
                          <a:pt x="97543" y="515074"/>
                          <a:pt x="50827" y="465993"/>
                          <a:pt x="3663" y="417341"/>
                        </a:cubicBezTo>
                        <a:cubicBezTo>
                          <a:pt x="-1557" y="406941"/>
                          <a:pt x="-904" y="394462"/>
                          <a:pt x="3765" y="384022"/>
                        </a:cubicBezTo>
                        <a:cubicBezTo>
                          <a:pt x="11065" y="367424"/>
                          <a:pt x="24176" y="354353"/>
                          <a:pt x="37410" y="342322"/>
                        </a:cubicBezTo>
                        <a:cubicBezTo>
                          <a:pt x="55109" y="325949"/>
                          <a:pt x="75480" y="312695"/>
                          <a:pt x="92690" y="295750"/>
                        </a:cubicBezTo>
                        <a:cubicBezTo>
                          <a:pt x="106107" y="283107"/>
                          <a:pt x="123582" y="275318"/>
                          <a:pt x="141608" y="272035"/>
                        </a:cubicBezTo>
                        <a:cubicBezTo>
                          <a:pt x="165016" y="267631"/>
                          <a:pt x="188935" y="269364"/>
                          <a:pt x="212547" y="270587"/>
                        </a:cubicBezTo>
                        <a:cubicBezTo>
                          <a:pt x="256307" y="273993"/>
                          <a:pt x="300208" y="269629"/>
                          <a:pt x="343620" y="264266"/>
                        </a:cubicBezTo>
                        <a:cubicBezTo>
                          <a:pt x="434360" y="252093"/>
                          <a:pt x="523529" y="225972"/>
                          <a:pt x="605154" y="184252"/>
                        </a:cubicBezTo>
                        <a:cubicBezTo>
                          <a:pt x="643815" y="164595"/>
                          <a:pt x="680723" y="141329"/>
                          <a:pt x="714490" y="114046"/>
                        </a:cubicBezTo>
                        <a:cubicBezTo>
                          <a:pt x="755721" y="78566"/>
                          <a:pt x="797359" y="42760"/>
                          <a:pt x="845135" y="16231"/>
                        </a:cubicBezTo>
                        <a:close/>
                      </a:path>
                    </a:pathLst>
                  </a:custGeom>
                  <a:solidFill>
                    <a:srgbClr val="262626"/>
                  </a:solidFill>
                  <a:ln cap="flat" cmpd="sng" w="9525">
                    <a:solidFill>
                      <a:srgbClr val="262626"/>
                    </a:solidFill>
                    <a:prstDash val="solid"/>
                    <a:miter lim="8000"/>
                    <a:headEnd len="sm" w="sm" type="none"/>
                    <a:tailEnd len="sm" w="sm" type="none"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</p:grpSp>
        <p:pic>
          <p:nvPicPr>
            <p:cNvPr descr="A picture containing text&#10;&#10;Description automatically generated" id="3840" name="Google Shape;3840;p42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 rot="910395">
              <a:off x="11039360" y="4784988"/>
              <a:ext cx="1188823" cy="144487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841" name="Google Shape;3841;p42"/>
          <p:cNvSpPr txBox="1"/>
          <p:nvPr/>
        </p:nvSpPr>
        <p:spPr>
          <a:xfrm>
            <a:off x="6552375" y="501250"/>
            <a:ext cx="1138200" cy="241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dk1"/>
                </a:solidFill>
                <a:latin typeface="Glass Antiqua"/>
                <a:ea typeface="Glass Antiqua"/>
                <a:cs typeface="Glass Antiqua"/>
                <a:sym typeface="Glass Antiqua"/>
              </a:rPr>
              <a:t>Monday</a:t>
            </a:r>
            <a:endParaRPr b="1" sz="1800">
              <a:solidFill>
                <a:schemeClr val="dk1"/>
              </a:solidFill>
              <a:latin typeface="Glass Antiqua"/>
              <a:ea typeface="Glass Antiqua"/>
              <a:cs typeface="Glass Antiqua"/>
              <a:sym typeface="Glass Antiqua"/>
            </a:endParaRPr>
          </a:p>
        </p:txBody>
      </p:sp>
      <p:sp>
        <p:nvSpPr>
          <p:cNvPr id="3842" name="Google Shape;3842;p42"/>
          <p:cNvSpPr txBox="1"/>
          <p:nvPr/>
        </p:nvSpPr>
        <p:spPr>
          <a:xfrm>
            <a:off x="8022700" y="485650"/>
            <a:ext cx="1089900" cy="255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dk1"/>
                </a:solidFill>
                <a:latin typeface="Glass Antiqua"/>
                <a:ea typeface="Glass Antiqua"/>
                <a:cs typeface="Glass Antiqua"/>
                <a:sym typeface="Glass Antiqua"/>
              </a:rPr>
              <a:t>Tuesday</a:t>
            </a:r>
            <a:endParaRPr b="1" sz="1800">
              <a:solidFill>
                <a:schemeClr val="dk1"/>
              </a:solidFill>
              <a:latin typeface="Glass Antiqua"/>
              <a:ea typeface="Glass Antiqua"/>
              <a:cs typeface="Glass Antiqua"/>
              <a:sym typeface="Glass Antiqua"/>
            </a:endParaRPr>
          </a:p>
        </p:txBody>
      </p:sp>
      <p:sp>
        <p:nvSpPr>
          <p:cNvPr id="3843" name="Google Shape;3843;p42"/>
          <p:cNvSpPr txBox="1"/>
          <p:nvPr/>
        </p:nvSpPr>
        <p:spPr>
          <a:xfrm>
            <a:off x="8022700" y="2520025"/>
            <a:ext cx="1138200" cy="272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dk1"/>
                </a:solidFill>
                <a:latin typeface="Glass Antiqua"/>
                <a:ea typeface="Glass Antiqua"/>
                <a:cs typeface="Glass Antiqua"/>
                <a:sym typeface="Glass Antiqua"/>
              </a:rPr>
              <a:t>Thursday</a:t>
            </a:r>
            <a:endParaRPr b="1" sz="1800">
              <a:solidFill>
                <a:schemeClr val="dk1"/>
              </a:solidFill>
              <a:latin typeface="Glass Antiqua"/>
              <a:ea typeface="Glass Antiqua"/>
              <a:cs typeface="Glass Antiqua"/>
              <a:sym typeface="Glass Antiqua"/>
            </a:endParaRPr>
          </a:p>
        </p:txBody>
      </p:sp>
      <p:sp>
        <p:nvSpPr>
          <p:cNvPr id="3844" name="Google Shape;3844;p42"/>
          <p:cNvSpPr txBox="1"/>
          <p:nvPr/>
        </p:nvSpPr>
        <p:spPr>
          <a:xfrm>
            <a:off x="9527500" y="2546125"/>
            <a:ext cx="1089900" cy="188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dk1"/>
                </a:solidFill>
                <a:latin typeface="Glass Antiqua"/>
                <a:ea typeface="Glass Antiqua"/>
                <a:cs typeface="Glass Antiqua"/>
                <a:sym typeface="Glass Antiqua"/>
              </a:rPr>
              <a:t>Friday</a:t>
            </a:r>
            <a:endParaRPr b="1" sz="1800">
              <a:solidFill>
                <a:schemeClr val="dk1"/>
              </a:solidFill>
              <a:latin typeface="Glass Antiqua"/>
              <a:ea typeface="Glass Antiqua"/>
              <a:cs typeface="Glass Antiqua"/>
              <a:sym typeface="Glass Antiqua"/>
            </a:endParaRPr>
          </a:p>
        </p:txBody>
      </p:sp>
      <p:sp>
        <p:nvSpPr>
          <p:cNvPr id="3845" name="Google Shape;3845;p42"/>
          <p:cNvSpPr txBox="1"/>
          <p:nvPr/>
        </p:nvSpPr>
        <p:spPr>
          <a:xfrm>
            <a:off x="8022700" y="4539900"/>
            <a:ext cx="1090200" cy="255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dk1"/>
                </a:solidFill>
                <a:latin typeface="Glass Antiqua"/>
                <a:ea typeface="Glass Antiqua"/>
                <a:cs typeface="Glass Antiqua"/>
                <a:sym typeface="Glass Antiqua"/>
              </a:rPr>
              <a:t>Saturday</a:t>
            </a:r>
            <a:endParaRPr b="1" sz="1800">
              <a:solidFill>
                <a:schemeClr val="dk1"/>
              </a:solidFill>
              <a:latin typeface="Glass Antiqua"/>
              <a:ea typeface="Glass Antiqua"/>
              <a:cs typeface="Glass Antiqua"/>
              <a:sym typeface="Glass Antiqua"/>
            </a:endParaRPr>
          </a:p>
        </p:txBody>
      </p:sp>
      <p:sp>
        <p:nvSpPr>
          <p:cNvPr id="3846" name="Google Shape;3846;p42"/>
          <p:cNvSpPr txBox="1"/>
          <p:nvPr/>
        </p:nvSpPr>
        <p:spPr>
          <a:xfrm>
            <a:off x="9505756" y="4543792"/>
            <a:ext cx="1090200" cy="24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dk1"/>
                </a:solidFill>
                <a:latin typeface="Glass Antiqua"/>
                <a:ea typeface="Glass Antiqua"/>
                <a:cs typeface="Glass Antiqua"/>
                <a:sym typeface="Glass Antiqua"/>
              </a:rPr>
              <a:t>Sunday</a:t>
            </a:r>
            <a:endParaRPr b="1" sz="1800">
              <a:solidFill>
                <a:schemeClr val="dk1"/>
              </a:solidFill>
              <a:latin typeface="Glass Antiqua"/>
              <a:ea typeface="Glass Antiqua"/>
              <a:cs typeface="Glass Antiqua"/>
              <a:sym typeface="Glass Antiqua"/>
            </a:endParaRPr>
          </a:p>
        </p:txBody>
      </p:sp>
      <p:sp>
        <p:nvSpPr>
          <p:cNvPr id="3847" name="Google Shape;3847;p42"/>
          <p:cNvSpPr txBox="1"/>
          <p:nvPr/>
        </p:nvSpPr>
        <p:spPr>
          <a:xfrm>
            <a:off x="4580075" y="865175"/>
            <a:ext cx="1138200" cy="241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dk1"/>
                </a:solidFill>
                <a:latin typeface="Glass Antiqua"/>
                <a:ea typeface="Glass Antiqua"/>
                <a:cs typeface="Glass Antiqua"/>
                <a:sym typeface="Glass Antiqua"/>
              </a:rPr>
              <a:t>To Do List</a:t>
            </a:r>
            <a:endParaRPr b="1" sz="1800">
              <a:solidFill>
                <a:schemeClr val="dk1"/>
              </a:solidFill>
              <a:latin typeface="Glass Antiqua"/>
              <a:ea typeface="Glass Antiqua"/>
              <a:cs typeface="Glass Antiqua"/>
              <a:sym typeface="Glass Antiqua"/>
            </a:endParaRPr>
          </a:p>
        </p:txBody>
      </p:sp>
      <p:sp>
        <p:nvSpPr>
          <p:cNvPr id="3848" name="Google Shape;3848;p42"/>
          <p:cNvSpPr txBox="1"/>
          <p:nvPr/>
        </p:nvSpPr>
        <p:spPr>
          <a:xfrm>
            <a:off x="2018300" y="636150"/>
            <a:ext cx="1487700" cy="241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200">
                <a:solidFill>
                  <a:schemeClr val="dk1"/>
                </a:solidFill>
                <a:latin typeface="Glass Antiqua"/>
                <a:ea typeface="Glass Antiqua"/>
                <a:cs typeface="Glass Antiqua"/>
                <a:sym typeface="Glass Antiqua"/>
              </a:rPr>
              <a:t>· December ·</a:t>
            </a:r>
            <a:endParaRPr b="1" sz="2200">
              <a:solidFill>
                <a:schemeClr val="dk1"/>
              </a:solidFill>
              <a:latin typeface="Glass Antiqua"/>
              <a:ea typeface="Glass Antiqua"/>
              <a:cs typeface="Glass Antiqua"/>
              <a:sym typeface="Glass Antiqua"/>
            </a:endParaRPr>
          </a:p>
        </p:txBody>
      </p:sp>
      <p:sp>
        <p:nvSpPr>
          <p:cNvPr id="3849" name="Google Shape;3849;p42"/>
          <p:cNvSpPr txBox="1"/>
          <p:nvPr/>
        </p:nvSpPr>
        <p:spPr>
          <a:xfrm>
            <a:off x="6459000" y="2520025"/>
            <a:ext cx="1264800" cy="272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dk1"/>
                </a:solidFill>
                <a:latin typeface="Glass Antiqua"/>
                <a:ea typeface="Glass Antiqua"/>
                <a:cs typeface="Glass Antiqua"/>
                <a:sym typeface="Glass Antiqua"/>
              </a:rPr>
              <a:t>Wednesday</a:t>
            </a:r>
            <a:endParaRPr b="1" sz="1800">
              <a:solidFill>
                <a:schemeClr val="dk1"/>
              </a:solidFill>
              <a:latin typeface="Glass Antiqua"/>
              <a:ea typeface="Glass Antiqua"/>
              <a:cs typeface="Glass Antiqua"/>
              <a:sym typeface="Glass Antiqua"/>
            </a:endParaRPr>
          </a:p>
        </p:txBody>
      </p:sp>
      <p:sp>
        <p:nvSpPr>
          <p:cNvPr id="3850" name="Google Shape;3850;p42"/>
          <p:cNvSpPr/>
          <p:nvPr/>
        </p:nvSpPr>
        <p:spPr>
          <a:xfrm>
            <a:off x="4401920" y="1231924"/>
            <a:ext cx="120008" cy="163948"/>
          </a:xfrm>
          <a:custGeom>
            <a:rect b="b" l="l" r="r" t="t"/>
            <a:pathLst>
              <a:path extrusionOk="0" h="830115" w="607635">
                <a:moveTo>
                  <a:pt x="519502" y="23947"/>
                </a:moveTo>
                <a:cubicBezTo>
                  <a:pt x="416632" y="232545"/>
                  <a:pt x="333765" y="449715"/>
                  <a:pt x="273757" y="674505"/>
                </a:cubicBezTo>
                <a:cubicBezTo>
                  <a:pt x="208035" y="581160"/>
                  <a:pt x="147075" y="485910"/>
                  <a:pt x="88972" y="387803"/>
                </a:cubicBezTo>
                <a:cubicBezTo>
                  <a:pt x="57540" y="335415"/>
                  <a:pt x="-24375" y="383040"/>
                  <a:pt x="7057" y="435428"/>
                </a:cubicBezTo>
                <a:cubicBezTo>
                  <a:pt x="83257" y="564015"/>
                  <a:pt x="165172" y="687840"/>
                  <a:pt x="253755" y="807855"/>
                </a:cubicBezTo>
                <a:cubicBezTo>
                  <a:pt x="276615" y="838335"/>
                  <a:pt x="330907" y="840240"/>
                  <a:pt x="340432" y="796425"/>
                </a:cubicBezTo>
                <a:cubicBezTo>
                  <a:pt x="400440" y="545918"/>
                  <a:pt x="487117" y="303030"/>
                  <a:pt x="602370" y="71572"/>
                </a:cubicBezTo>
                <a:cubicBezTo>
                  <a:pt x="629040" y="17280"/>
                  <a:pt x="547125" y="-30345"/>
                  <a:pt x="519502" y="23947"/>
                </a:cubicBezTo>
                <a:close/>
              </a:path>
            </a:pathLst>
          </a:custGeom>
          <a:solidFill>
            <a:schemeClr val="dk1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851" name="Google Shape;3851;p42"/>
          <p:cNvGrpSpPr/>
          <p:nvPr/>
        </p:nvGrpSpPr>
        <p:grpSpPr>
          <a:xfrm>
            <a:off x="1695054" y="603939"/>
            <a:ext cx="323253" cy="255208"/>
            <a:chOff x="8876042" y="5693015"/>
            <a:chExt cx="207840" cy="164089"/>
          </a:xfrm>
        </p:grpSpPr>
        <p:grpSp>
          <p:nvGrpSpPr>
            <p:cNvPr id="3852" name="Google Shape;3852;p42"/>
            <p:cNvGrpSpPr/>
            <p:nvPr/>
          </p:nvGrpSpPr>
          <p:grpSpPr>
            <a:xfrm>
              <a:off x="8948174" y="5781423"/>
              <a:ext cx="96950" cy="50854"/>
              <a:chOff x="8948174" y="5781423"/>
              <a:chExt cx="96950" cy="50854"/>
            </a:xfrm>
          </p:grpSpPr>
          <p:sp>
            <p:nvSpPr>
              <p:cNvPr id="3853" name="Google Shape;3853;p42"/>
              <p:cNvSpPr/>
              <p:nvPr/>
            </p:nvSpPr>
            <p:spPr>
              <a:xfrm>
                <a:off x="8953597" y="5787112"/>
                <a:ext cx="86017" cy="39543"/>
              </a:xfrm>
              <a:custGeom>
                <a:rect b="b" l="l" r="r" t="t"/>
                <a:pathLst>
                  <a:path extrusionOk="0" h="39543" w="86017">
                    <a:moveTo>
                      <a:pt x="86017" y="29102"/>
                    </a:moveTo>
                    <a:cubicBezTo>
                      <a:pt x="74079" y="31601"/>
                      <a:pt x="62177" y="34138"/>
                      <a:pt x="50239" y="36638"/>
                    </a:cubicBezTo>
                    <a:cubicBezTo>
                      <a:pt x="38376" y="39137"/>
                      <a:pt x="25654" y="41562"/>
                      <a:pt x="14462" y="36899"/>
                    </a:cubicBezTo>
                    <a:cubicBezTo>
                      <a:pt x="3270" y="32235"/>
                      <a:pt x="-4378" y="17350"/>
                      <a:pt x="2784" y="7575"/>
                    </a:cubicBezTo>
                    <a:cubicBezTo>
                      <a:pt x="7821" y="674"/>
                      <a:pt x="17633" y="-669"/>
                      <a:pt x="26139" y="263"/>
                    </a:cubicBezTo>
                    <a:cubicBezTo>
                      <a:pt x="48374" y="2726"/>
                      <a:pt x="67513" y="16417"/>
                      <a:pt x="85569" y="29624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54" name="Google Shape;3854;p42"/>
              <p:cNvSpPr/>
              <p:nvPr/>
            </p:nvSpPr>
            <p:spPr>
              <a:xfrm>
                <a:off x="8948174" y="5781423"/>
                <a:ext cx="96950" cy="50854"/>
              </a:xfrm>
              <a:custGeom>
                <a:rect b="b" l="l" r="r" t="t"/>
                <a:pathLst>
                  <a:path extrusionOk="0" h="50854" w="96950">
                    <a:moveTo>
                      <a:pt x="89949" y="29418"/>
                    </a:moveTo>
                    <a:cubicBezTo>
                      <a:pt x="75884" y="32365"/>
                      <a:pt x="61856" y="35648"/>
                      <a:pt x="47716" y="38260"/>
                    </a:cubicBezTo>
                    <a:cubicBezTo>
                      <a:pt x="36972" y="40237"/>
                      <a:pt x="23019" y="41617"/>
                      <a:pt x="15185" y="32290"/>
                    </a:cubicBezTo>
                    <a:cubicBezTo>
                      <a:pt x="9215" y="25165"/>
                      <a:pt x="9589" y="15092"/>
                      <a:pt x="19549" y="12257"/>
                    </a:cubicBezTo>
                    <a:cubicBezTo>
                      <a:pt x="30220" y="9198"/>
                      <a:pt x="42866" y="13301"/>
                      <a:pt x="52567" y="17704"/>
                    </a:cubicBezTo>
                    <a:cubicBezTo>
                      <a:pt x="65400" y="23523"/>
                      <a:pt x="76854" y="31880"/>
                      <a:pt x="88194" y="40162"/>
                    </a:cubicBezTo>
                    <a:cubicBezTo>
                      <a:pt x="94014" y="44415"/>
                      <a:pt x="99610" y="34716"/>
                      <a:pt x="93828" y="30500"/>
                    </a:cubicBezTo>
                    <a:cubicBezTo>
                      <a:pt x="81554" y="21509"/>
                      <a:pt x="69093" y="12593"/>
                      <a:pt x="54991" y="6623"/>
                    </a:cubicBezTo>
                    <a:cubicBezTo>
                      <a:pt x="42605" y="1400"/>
                      <a:pt x="26899" y="-2853"/>
                      <a:pt x="13804" y="2407"/>
                    </a:cubicBezTo>
                    <a:cubicBezTo>
                      <a:pt x="1269" y="7444"/>
                      <a:pt x="-3171" y="20688"/>
                      <a:pt x="2313" y="32701"/>
                    </a:cubicBezTo>
                    <a:cubicBezTo>
                      <a:pt x="8357" y="45945"/>
                      <a:pt x="22198" y="51243"/>
                      <a:pt x="36039" y="50833"/>
                    </a:cubicBezTo>
                    <a:cubicBezTo>
                      <a:pt x="45068" y="50571"/>
                      <a:pt x="53984" y="48407"/>
                      <a:pt x="62826" y="46542"/>
                    </a:cubicBezTo>
                    <a:cubicBezTo>
                      <a:pt x="72862" y="44415"/>
                      <a:pt x="82860" y="42326"/>
                      <a:pt x="92895" y="40200"/>
                    </a:cubicBezTo>
                    <a:cubicBezTo>
                      <a:pt x="99984" y="38708"/>
                      <a:pt x="96999" y="27926"/>
                      <a:pt x="89949" y="29418"/>
                    </a:cubicBezTo>
                    <a:lnTo>
                      <a:pt x="89949" y="29418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855" name="Google Shape;3855;p42"/>
            <p:cNvGrpSpPr/>
            <p:nvPr/>
          </p:nvGrpSpPr>
          <p:grpSpPr>
            <a:xfrm>
              <a:off x="9018259" y="5718098"/>
              <a:ext cx="44734" cy="104932"/>
              <a:chOff x="9018259" y="5718098"/>
              <a:chExt cx="44734" cy="104932"/>
            </a:xfrm>
          </p:grpSpPr>
          <p:sp>
            <p:nvSpPr>
              <p:cNvPr id="3856" name="Google Shape;3856;p42"/>
              <p:cNvSpPr/>
              <p:nvPr/>
            </p:nvSpPr>
            <p:spPr>
              <a:xfrm>
                <a:off x="9023893" y="5723387"/>
                <a:ext cx="33565" cy="94318"/>
              </a:xfrm>
              <a:custGeom>
                <a:rect b="b" l="l" r="r" t="t"/>
                <a:pathLst>
                  <a:path extrusionOk="0" h="94318" w="33565">
                    <a:moveTo>
                      <a:pt x="18221" y="87491"/>
                    </a:moveTo>
                    <a:cubicBezTo>
                      <a:pt x="12475" y="78799"/>
                      <a:pt x="7849" y="69397"/>
                      <a:pt x="4529" y="59548"/>
                    </a:cubicBezTo>
                    <a:cubicBezTo>
                      <a:pt x="-1030" y="43133"/>
                      <a:pt x="-2671" y="23957"/>
                      <a:pt x="6581" y="9333"/>
                    </a:cubicBezTo>
                    <a:cubicBezTo>
                      <a:pt x="10871" y="2543"/>
                      <a:pt x="20198" y="-3016"/>
                      <a:pt x="26577" y="1834"/>
                    </a:cubicBezTo>
                    <a:cubicBezTo>
                      <a:pt x="28853" y="3550"/>
                      <a:pt x="30159" y="6236"/>
                      <a:pt x="31091" y="8960"/>
                    </a:cubicBezTo>
                    <a:cubicBezTo>
                      <a:pt x="39150" y="32015"/>
                      <a:pt x="25197" y="56377"/>
                      <a:pt x="22250" y="80627"/>
                    </a:cubicBezTo>
                    <a:cubicBezTo>
                      <a:pt x="21691" y="85178"/>
                      <a:pt x="21541" y="89767"/>
                      <a:pt x="21355" y="94318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57" name="Google Shape;3857;p42"/>
              <p:cNvSpPr/>
              <p:nvPr/>
            </p:nvSpPr>
            <p:spPr>
              <a:xfrm>
                <a:off x="9018259" y="5718098"/>
                <a:ext cx="44734" cy="104932"/>
              </a:xfrm>
              <a:custGeom>
                <a:rect b="b" l="l" r="r" t="t"/>
                <a:pathLst>
                  <a:path extrusionOk="0" h="104932" w="44734">
                    <a:moveTo>
                      <a:pt x="28667" y="89945"/>
                    </a:moveTo>
                    <a:cubicBezTo>
                      <a:pt x="20086" y="76776"/>
                      <a:pt x="13073" y="61554"/>
                      <a:pt x="11505" y="45773"/>
                    </a:cubicBezTo>
                    <a:cubicBezTo>
                      <a:pt x="10759" y="38461"/>
                      <a:pt x="11170" y="30925"/>
                      <a:pt x="13744" y="23986"/>
                    </a:cubicBezTo>
                    <a:cubicBezTo>
                      <a:pt x="15609" y="18875"/>
                      <a:pt x="19899" y="11003"/>
                      <a:pt x="26242" y="10891"/>
                    </a:cubicBezTo>
                    <a:cubicBezTo>
                      <a:pt x="32622" y="10779"/>
                      <a:pt x="33405" y="23277"/>
                      <a:pt x="33554" y="27866"/>
                    </a:cubicBezTo>
                    <a:cubicBezTo>
                      <a:pt x="33816" y="35812"/>
                      <a:pt x="32173" y="43572"/>
                      <a:pt x="30233" y="51220"/>
                    </a:cubicBezTo>
                    <a:cubicBezTo>
                      <a:pt x="28220" y="59129"/>
                      <a:pt x="25831" y="66926"/>
                      <a:pt x="24078" y="74873"/>
                    </a:cubicBezTo>
                    <a:cubicBezTo>
                      <a:pt x="22325" y="83006"/>
                      <a:pt x="21653" y="91214"/>
                      <a:pt x="21355" y="99533"/>
                    </a:cubicBezTo>
                    <a:cubicBezTo>
                      <a:pt x="21093" y="106733"/>
                      <a:pt x="32285" y="106733"/>
                      <a:pt x="32547" y="99533"/>
                    </a:cubicBezTo>
                    <a:cubicBezTo>
                      <a:pt x="32846" y="91362"/>
                      <a:pt x="33554" y="83453"/>
                      <a:pt x="35420" y="75470"/>
                    </a:cubicBezTo>
                    <a:cubicBezTo>
                      <a:pt x="37136" y="68045"/>
                      <a:pt x="39374" y="60771"/>
                      <a:pt x="41202" y="53384"/>
                    </a:cubicBezTo>
                    <a:cubicBezTo>
                      <a:pt x="44709" y="39319"/>
                      <a:pt x="47059" y="23724"/>
                      <a:pt x="41016" y="9996"/>
                    </a:cubicBezTo>
                    <a:cubicBezTo>
                      <a:pt x="34786" y="-4181"/>
                      <a:pt x="18482" y="-1980"/>
                      <a:pt x="9714" y="8503"/>
                    </a:cubicBezTo>
                    <a:cubicBezTo>
                      <a:pt x="761" y="19210"/>
                      <a:pt x="-1104" y="34544"/>
                      <a:pt x="537" y="47974"/>
                    </a:cubicBezTo>
                    <a:cubicBezTo>
                      <a:pt x="2626" y="64986"/>
                      <a:pt x="9640" y="81290"/>
                      <a:pt x="18966" y="95578"/>
                    </a:cubicBezTo>
                    <a:cubicBezTo>
                      <a:pt x="22921" y="101622"/>
                      <a:pt x="32622" y="96026"/>
                      <a:pt x="28667" y="89945"/>
                    </a:cubicBezTo>
                    <a:lnTo>
                      <a:pt x="28667" y="89945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858" name="Google Shape;3858;p42"/>
            <p:cNvSpPr/>
            <p:nvPr/>
          </p:nvSpPr>
          <p:spPr>
            <a:xfrm>
              <a:off x="8949618" y="5748825"/>
              <a:ext cx="134264" cy="108279"/>
            </a:xfrm>
            <a:custGeom>
              <a:rect b="b" l="l" r="r" t="t"/>
              <a:pathLst>
                <a:path extrusionOk="0" h="108279" w="134264">
                  <a:moveTo>
                    <a:pt x="132862" y="98502"/>
                  </a:moveTo>
                  <a:cubicBezTo>
                    <a:pt x="98502" y="57949"/>
                    <a:pt x="55971" y="24485"/>
                    <a:pt x="8479" y="646"/>
                  </a:cubicBezTo>
                  <a:cubicBezTo>
                    <a:pt x="2062" y="-2563"/>
                    <a:pt x="-3608" y="7062"/>
                    <a:pt x="2846" y="10308"/>
                  </a:cubicBezTo>
                  <a:cubicBezTo>
                    <a:pt x="49592" y="33812"/>
                    <a:pt x="91153" y="66493"/>
                    <a:pt x="124952" y="106412"/>
                  </a:cubicBezTo>
                  <a:cubicBezTo>
                    <a:pt x="129578" y="111933"/>
                    <a:pt x="137488" y="103986"/>
                    <a:pt x="132862" y="98502"/>
                  </a:cubicBezTo>
                  <a:lnTo>
                    <a:pt x="132862" y="98502"/>
                  </a:lnTo>
                  <a:close/>
                </a:path>
              </a:pathLst>
            </a:custGeom>
            <a:solidFill>
              <a:srgbClr val="3A393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859" name="Google Shape;3859;p42"/>
            <p:cNvGrpSpPr/>
            <p:nvPr/>
          </p:nvGrpSpPr>
          <p:grpSpPr>
            <a:xfrm>
              <a:off x="8876042" y="5693015"/>
              <a:ext cx="100993" cy="74665"/>
              <a:chOff x="8876042" y="5693015"/>
              <a:chExt cx="100993" cy="74665"/>
            </a:xfrm>
          </p:grpSpPr>
          <p:sp>
            <p:nvSpPr>
              <p:cNvPr id="3860" name="Google Shape;3860;p42"/>
              <p:cNvSpPr/>
              <p:nvPr/>
            </p:nvSpPr>
            <p:spPr>
              <a:xfrm>
                <a:off x="8881608" y="5698546"/>
                <a:ext cx="89882" cy="63422"/>
              </a:xfrm>
              <a:custGeom>
                <a:rect b="b" l="l" r="r" t="t"/>
                <a:pathLst>
                  <a:path extrusionOk="0" h="63422" w="89882">
                    <a:moveTo>
                      <a:pt x="73057" y="53723"/>
                    </a:moveTo>
                    <a:cubicBezTo>
                      <a:pt x="74065" y="54618"/>
                      <a:pt x="74251" y="56260"/>
                      <a:pt x="73468" y="57342"/>
                    </a:cubicBezTo>
                    <a:cubicBezTo>
                      <a:pt x="58918" y="61632"/>
                      <a:pt x="42987" y="61185"/>
                      <a:pt x="28699" y="56036"/>
                    </a:cubicBezTo>
                    <a:cubicBezTo>
                      <a:pt x="15977" y="51485"/>
                      <a:pt x="3889" y="42195"/>
                      <a:pt x="644" y="29100"/>
                    </a:cubicBezTo>
                    <a:cubicBezTo>
                      <a:pt x="-2602" y="16006"/>
                      <a:pt x="6800" y="-111"/>
                      <a:pt x="20305" y="1"/>
                    </a:cubicBezTo>
                    <a:cubicBezTo>
                      <a:pt x="34071" y="113"/>
                      <a:pt x="42391" y="14513"/>
                      <a:pt x="50039" y="25929"/>
                    </a:cubicBezTo>
                    <a:cubicBezTo>
                      <a:pt x="60261" y="41225"/>
                      <a:pt x="73990" y="54133"/>
                      <a:pt x="89883" y="63423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61" name="Google Shape;3861;p42"/>
              <p:cNvSpPr/>
              <p:nvPr/>
            </p:nvSpPr>
            <p:spPr>
              <a:xfrm>
                <a:off x="8876042" y="5693015"/>
                <a:ext cx="100993" cy="74665"/>
              </a:xfrm>
              <a:custGeom>
                <a:rect b="b" l="l" r="r" t="t"/>
                <a:pathLst>
                  <a:path extrusionOk="0" h="74665" w="100993">
                    <a:moveTo>
                      <a:pt x="73810" y="62089"/>
                    </a:moveTo>
                    <a:cubicBezTo>
                      <a:pt x="73960" y="61418"/>
                      <a:pt x="74072" y="60746"/>
                      <a:pt x="74221" y="60075"/>
                    </a:cubicBezTo>
                    <a:cubicBezTo>
                      <a:pt x="75341" y="59217"/>
                      <a:pt x="76459" y="58359"/>
                      <a:pt x="77578" y="57501"/>
                    </a:cubicBezTo>
                    <a:cubicBezTo>
                      <a:pt x="62805" y="61679"/>
                      <a:pt x="46315" y="61231"/>
                      <a:pt x="32251" y="54777"/>
                    </a:cubicBezTo>
                    <a:cubicBezTo>
                      <a:pt x="21804" y="49965"/>
                      <a:pt x="10016" y="40190"/>
                      <a:pt x="11283" y="27394"/>
                    </a:cubicBezTo>
                    <a:cubicBezTo>
                      <a:pt x="12328" y="16948"/>
                      <a:pt x="21842" y="7322"/>
                      <a:pt x="32437" y="12918"/>
                    </a:cubicBezTo>
                    <a:cubicBezTo>
                      <a:pt x="43144" y="18552"/>
                      <a:pt x="48777" y="32206"/>
                      <a:pt x="55903" y="41421"/>
                    </a:cubicBezTo>
                    <a:cubicBezTo>
                      <a:pt x="65976" y="54479"/>
                      <a:pt x="78474" y="65447"/>
                      <a:pt x="92651" y="73841"/>
                    </a:cubicBezTo>
                    <a:cubicBezTo>
                      <a:pt x="98881" y="77535"/>
                      <a:pt x="104514" y="67835"/>
                      <a:pt x="98284" y="64179"/>
                    </a:cubicBezTo>
                    <a:cubicBezTo>
                      <a:pt x="82391" y="54777"/>
                      <a:pt x="69259" y="42018"/>
                      <a:pt x="59074" y="26648"/>
                    </a:cubicBezTo>
                    <a:cubicBezTo>
                      <a:pt x="50979" y="14411"/>
                      <a:pt x="40570" y="-1557"/>
                      <a:pt x="23670" y="122"/>
                    </a:cubicBezTo>
                    <a:cubicBezTo>
                      <a:pt x="8597" y="1577"/>
                      <a:pt x="-1251" y="17619"/>
                      <a:pt x="129" y="31908"/>
                    </a:cubicBezTo>
                    <a:cubicBezTo>
                      <a:pt x="1807" y="48883"/>
                      <a:pt x="16618" y="60821"/>
                      <a:pt x="31541" y="66566"/>
                    </a:cubicBezTo>
                    <a:cubicBezTo>
                      <a:pt x="41615" y="70446"/>
                      <a:pt x="52844" y="72013"/>
                      <a:pt x="63626" y="71267"/>
                    </a:cubicBezTo>
                    <a:cubicBezTo>
                      <a:pt x="69072" y="70894"/>
                      <a:pt x="75414" y="70372"/>
                      <a:pt x="80526" y="68320"/>
                    </a:cubicBezTo>
                    <a:cubicBezTo>
                      <a:pt x="85189" y="66455"/>
                      <a:pt x="86421" y="60411"/>
                      <a:pt x="83473" y="56456"/>
                    </a:cubicBezTo>
                    <a:cubicBezTo>
                      <a:pt x="79182" y="50748"/>
                      <a:pt x="69483" y="56307"/>
                      <a:pt x="73810" y="62089"/>
                    </a:cubicBezTo>
                    <a:lnTo>
                      <a:pt x="73810" y="62089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862" name="Google Shape;3862;p42"/>
            <p:cNvGrpSpPr/>
            <p:nvPr/>
          </p:nvGrpSpPr>
          <p:grpSpPr>
            <a:xfrm>
              <a:off x="8953909" y="5693681"/>
              <a:ext cx="45025" cy="86517"/>
              <a:chOff x="8953909" y="5693681"/>
              <a:chExt cx="45025" cy="86517"/>
            </a:xfrm>
          </p:grpSpPr>
          <p:sp>
            <p:nvSpPr>
              <p:cNvPr id="3863" name="Google Shape;3863;p42"/>
              <p:cNvSpPr/>
              <p:nvPr/>
            </p:nvSpPr>
            <p:spPr>
              <a:xfrm>
                <a:off x="8959559" y="5699290"/>
                <a:ext cx="33690" cy="75362"/>
              </a:xfrm>
              <a:custGeom>
                <a:rect b="b" l="l" r="r" t="t"/>
                <a:pathLst>
                  <a:path extrusionOk="0" h="75362" w="33690">
                    <a:moveTo>
                      <a:pt x="24691" y="64917"/>
                    </a:moveTo>
                    <a:cubicBezTo>
                      <a:pt x="6709" y="54546"/>
                      <a:pt x="-3327" y="32012"/>
                      <a:pt x="1001" y="11717"/>
                    </a:cubicBezTo>
                    <a:cubicBezTo>
                      <a:pt x="1897" y="7464"/>
                      <a:pt x="3725" y="2950"/>
                      <a:pt x="7567" y="973"/>
                    </a:cubicBezTo>
                    <a:cubicBezTo>
                      <a:pt x="13573" y="-2124"/>
                      <a:pt x="20737" y="2689"/>
                      <a:pt x="24691" y="8173"/>
                    </a:cubicBezTo>
                    <a:cubicBezTo>
                      <a:pt x="35062" y="22611"/>
                      <a:pt x="35174" y="42085"/>
                      <a:pt x="31481" y="59470"/>
                    </a:cubicBezTo>
                    <a:cubicBezTo>
                      <a:pt x="30324" y="64880"/>
                      <a:pt x="29094" y="71259"/>
                      <a:pt x="32824" y="75363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64" name="Google Shape;3864;p42"/>
              <p:cNvSpPr/>
              <p:nvPr/>
            </p:nvSpPr>
            <p:spPr>
              <a:xfrm>
                <a:off x="8953909" y="5693681"/>
                <a:ext cx="45025" cy="86517"/>
              </a:xfrm>
              <a:custGeom>
                <a:rect b="b" l="l" r="r" t="t"/>
                <a:pathLst>
                  <a:path extrusionOk="0" h="86517" w="45025">
                    <a:moveTo>
                      <a:pt x="33176" y="65677"/>
                    </a:moveTo>
                    <a:cubicBezTo>
                      <a:pt x="17694" y="56499"/>
                      <a:pt x="8330" y="37174"/>
                      <a:pt x="11986" y="19303"/>
                    </a:cubicBezTo>
                    <a:cubicBezTo>
                      <a:pt x="12657" y="16058"/>
                      <a:pt x="13889" y="10611"/>
                      <a:pt x="18179" y="11283"/>
                    </a:cubicBezTo>
                    <a:cubicBezTo>
                      <a:pt x="22730" y="11991"/>
                      <a:pt x="26013" y="16879"/>
                      <a:pt x="28103" y="20535"/>
                    </a:cubicBezTo>
                    <a:cubicBezTo>
                      <a:pt x="33176" y="29526"/>
                      <a:pt x="34258" y="40084"/>
                      <a:pt x="33662" y="50231"/>
                    </a:cubicBezTo>
                    <a:cubicBezTo>
                      <a:pt x="32989" y="61648"/>
                      <a:pt x="26573" y="74854"/>
                      <a:pt x="34594" y="84890"/>
                    </a:cubicBezTo>
                    <a:cubicBezTo>
                      <a:pt x="36497" y="87278"/>
                      <a:pt x="40526" y="86830"/>
                      <a:pt x="42503" y="84890"/>
                    </a:cubicBezTo>
                    <a:cubicBezTo>
                      <a:pt x="44854" y="82577"/>
                      <a:pt x="44368" y="79331"/>
                      <a:pt x="42503" y="76981"/>
                    </a:cubicBezTo>
                    <a:cubicBezTo>
                      <a:pt x="39593" y="73324"/>
                      <a:pt x="43063" y="64669"/>
                      <a:pt x="43697" y="60678"/>
                    </a:cubicBezTo>
                    <a:cubicBezTo>
                      <a:pt x="44704" y="54260"/>
                      <a:pt x="45264" y="47769"/>
                      <a:pt x="44928" y="41240"/>
                    </a:cubicBezTo>
                    <a:cubicBezTo>
                      <a:pt x="44294" y="29115"/>
                      <a:pt x="40750" y="15685"/>
                      <a:pt x="31908" y="6843"/>
                    </a:cubicBezTo>
                    <a:cubicBezTo>
                      <a:pt x="27617" y="2553"/>
                      <a:pt x="21686" y="-693"/>
                      <a:pt x="15493" y="128"/>
                    </a:cubicBezTo>
                    <a:cubicBezTo>
                      <a:pt x="9076" y="949"/>
                      <a:pt x="4823" y="5761"/>
                      <a:pt x="2584" y="11544"/>
                    </a:cubicBezTo>
                    <a:cubicBezTo>
                      <a:pt x="-1482" y="22139"/>
                      <a:pt x="-400" y="35196"/>
                      <a:pt x="3405" y="45680"/>
                    </a:cubicBezTo>
                    <a:cubicBezTo>
                      <a:pt x="7882" y="58028"/>
                      <a:pt x="16238" y="68624"/>
                      <a:pt x="27580" y="75339"/>
                    </a:cubicBezTo>
                    <a:cubicBezTo>
                      <a:pt x="33736" y="79032"/>
                      <a:pt x="39370" y="69370"/>
                      <a:pt x="33176" y="65677"/>
                    </a:cubicBezTo>
                    <a:lnTo>
                      <a:pt x="33176" y="65677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3865" name="Google Shape;3865;p42"/>
          <p:cNvGrpSpPr/>
          <p:nvPr/>
        </p:nvGrpSpPr>
        <p:grpSpPr>
          <a:xfrm flipH="1">
            <a:off x="3795846" y="580848"/>
            <a:ext cx="323253" cy="255208"/>
            <a:chOff x="8876042" y="5693015"/>
            <a:chExt cx="207840" cy="164089"/>
          </a:xfrm>
        </p:grpSpPr>
        <p:grpSp>
          <p:nvGrpSpPr>
            <p:cNvPr id="3866" name="Google Shape;3866;p42"/>
            <p:cNvGrpSpPr/>
            <p:nvPr/>
          </p:nvGrpSpPr>
          <p:grpSpPr>
            <a:xfrm>
              <a:off x="8948174" y="5781423"/>
              <a:ext cx="96950" cy="50854"/>
              <a:chOff x="8948174" y="5781423"/>
              <a:chExt cx="96950" cy="50854"/>
            </a:xfrm>
          </p:grpSpPr>
          <p:sp>
            <p:nvSpPr>
              <p:cNvPr id="3867" name="Google Shape;3867;p42"/>
              <p:cNvSpPr/>
              <p:nvPr/>
            </p:nvSpPr>
            <p:spPr>
              <a:xfrm>
                <a:off x="8953597" y="5787112"/>
                <a:ext cx="86017" cy="39543"/>
              </a:xfrm>
              <a:custGeom>
                <a:rect b="b" l="l" r="r" t="t"/>
                <a:pathLst>
                  <a:path extrusionOk="0" h="39543" w="86017">
                    <a:moveTo>
                      <a:pt x="86017" y="29102"/>
                    </a:moveTo>
                    <a:cubicBezTo>
                      <a:pt x="74079" y="31601"/>
                      <a:pt x="62177" y="34138"/>
                      <a:pt x="50239" y="36638"/>
                    </a:cubicBezTo>
                    <a:cubicBezTo>
                      <a:pt x="38376" y="39137"/>
                      <a:pt x="25654" y="41562"/>
                      <a:pt x="14462" y="36899"/>
                    </a:cubicBezTo>
                    <a:cubicBezTo>
                      <a:pt x="3270" y="32235"/>
                      <a:pt x="-4378" y="17350"/>
                      <a:pt x="2784" y="7575"/>
                    </a:cubicBezTo>
                    <a:cubicBezTo>
                      <a:pt x="7821" y="674"/>
                      <a:pt x="17633" y="-669"/>
                      <a:pt x="26139" y="263"/>
                    </a:cubicBezTo>
                    <a:cubicBezTo>
                      <a:pt x="48374" y="2726"/>
                      <a:pt x="67513" y="16417"/>
                      <a:pt x="85569" y="29624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68" name="Google Shape;3868;p42"/>
              <p:cNvSpPr/>
              <p:nvPr/>
            </p:nvSpPr>
            <p:spPr>
              <a:xfrm>
                <a:off x="8948174" y="5781423"/>
                <a:ext cx="96950" cy="50854"/>
              </a:xfrm>
              <a:custGeom>
                <a:rect b="b" l="l" r="r" t="t"/>
                <a:pathLst>
                  <a:path extrusionOk="0" h="50854" w="96950">
                    <a:moveTo>
                      <a:pt x="89949" y="29418"/>
                    </a:moveTo>
                    <a:cubicBezTo>
                      <a:pt x="75884" y="32365"/>
                      <a:pt x="61856" y="35648"/>
                      <a:pt x="47716" y="38260"/>
                    </a:cubicBezTo>
                    <a:cubicBezTo>
                      <a:pt x="36972" y="40237"/>
                      <a:pt x="23019" y="41617"/>
                      <a:pt x="15185" y="32290"/>
                    </a:cubicBezTo>
                    <a:cubicBezTo>
                      <a:pt x="9215" y="25165"/>
                      <a:pt x="9589" y="15092"/>
                      <a:pt x="19549" y="12257"/>
                    </a:cubicBezTo>
                    <a:cubicBezTo>
                      <a:pt x="30220" y="9198"/>
                      <a:pt x="42866" y="13301"/>
                      <a:pt x="52567" y="17704"/>
                    </a:cubicBezTo>
                    <a:cubicBezTo>
                      <a:pt x="65400" y="23523"/>
                      <a:pt x="76854" y="31880"/>
                      <a:pt x="88194" y="40162"/>
                    </a:cubicBezTo>
                    <a:cubicBezTo>
                      <a:pt x="94014" y="44415"/>
                      <a:pt x="99610" y="34716"/>
                      <a:pt x="93828" y="30500"/>
                    </a:cubicBezTo>
                    <a:cubicBezTo>
                      <a:pt x="81554" y="21509"/>
                      <a:pt x="69093" y="12593"/>
                      <a:pt x="54991" y="6623"/>
                    </a:cubicBezTo>
                    <a:cubicBezTo>
                      <a:pt x="42605" y="1400"/>
                      <a:pt x="26899" y="-2853"/>
                      <a:pt x="13804" y="2407"/>
                    </a:cubicBezTo>
                    <a:cubicBezTo>
                      <a:pt x="1269" y="7444"/>
                      <a:pt x="-3171" y="20688"/>
                      <a:pt x="2313" y="32701"/>
                    </a:cubicBezTo>
                    <a:cubicBezTo>
                      <a:pt x="8357" y="45945"/>
                      <a:pt x="22198" y="51243"/>
                      <a:pt x="36039" y="50833"/>
                    </a:cubicBezTo>
                    <a:cubicBezTo>
                      <a:pt x="45068" y="50571"/>
                      <a:pt x="53984" y="48407"/>
                      <a:pt x="62826" y="46542"/>
                    </a:cubicBezTo>
                    <a:cubicBezTo>
                      <a:pt x="72862" y="44415"/>
                      <a:pt x="82860" y="42326"/>
                      <a:pt x="92895" y="40200"/>
                    </a:cubicBezTo>
                    <a:cubicBezTo>
                      <a:pt x="99984" y="38708"/>
                      <a:pt x="96999" y="27926"/>
                      <a:pt x="89949" y="29418"/>
                    </a:cubicBezTo>
                    <a:lnTo>
                      <a:pt x="89949" y="29418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869" name="Google Shape;3869;p42"/>
            <p:cNvGrpSpPr/>
            <p:nvPr/>
          </p:nvGrpSpPr>
          <p:grpSpPr>
            <a:xfrm>
              <a:off x="9018259" y="5718098"/>
              <a:ext cx="44734" cy="104932"/>
              <a:chOff x="9018259" y="5718098"/>
              <a:chExt cx="44734" cy="104932"/>
            </a:xfrm>
          </p:grpSpPr>
          <p:sp>
            <p:nvSpPr>
              <p:cNvPr id="3870" name="Google Shape;3870;p42"/>
              <p:cNvSpPr/>
              <p:nvPr/>
            </p:nvSpPr>
            <p:spPr>
              <a:xfrm>
                <a:off x="9023893" y="5723387"/>
                <a:ext cx="33565" cy="94318"/>
              </a:xfrm>
              <a:custGeom>
                <a:rect b="b" l="l" r="r" t="t"/>
                <a:pathLst>
                  <a:path extrusionOk="0" h="94318" w="33565">
                    <a:moveTo>
                      <a:pt x="18221" y="87491"/>
                    </a:moveTo>
                    <a:cubicBezTo>
                      <a:pt x="12475" y="78799"/>
                      <a:pt x="7849" y="69397"/>
                      <a:pt x="4529" y="59548"/>
                    </a:cubicBezTo>
                    <a:cubicBezTo>
                      <a:pt x="-1030" y="43133"/>
                      <a:pt x="-2671" y="23957"/>
                      <a:pt x="6581" y="9333"/>
                    </a:cubicBezTo>
                    <a:cubicBezTo>
                      <a:pt x="10871" y="2543"/>
                      <a:pt x="20198" y="-3016"/>
                      <a:pt x="26577" y="1834"/>
                    </a:cubicBezTo>
                    <a:cubicBezTo>
                      <a:pt x="28853" y="3550"/>
                      <a:pt x="30159" y="6236"/>
                      <a:pt x="31091" y="8960"/>
                    </a:cubicBezTo>
                    <a:cubicBezTo>
                      <a:pt x="39150" y="32015"/>
                      <a:pt x="25197" y="56377"/>
                      <a:pt x="22250" y="80627"/>
                    </a:cubicBezTo>
                    <a:cubicBezTo>
                      <a:pt x="21691" y="85178"/>
                      <a:pt x="21541" y="89767"/>
                      <a:pt x="21355" y="94318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71" name="Google Shape;3871;p42"/>
              <p:cNvSpPr/>
              <p:nvPr/>
            </p:nvSpPr>
            <p:spPr>
              <a:xfrm>
                <a:off x="9018259" y="5718098"/>
                <a:ext cx="44734" cy="104932"/>
              </a:xfrm>
              <a:custGeom>
                <a:rect b="b" l="l" r="r" t="t"/>
                <a:pathLst>
                  <a:path extrusionOk="0" h="104932" w="44734">
                    <a:moveTo>
                      <a:pt x="28667" y="89945"/>
                    </a:moveTo>
                    <a:cubicBezTo>
                      <a:pt x="20086" y="76776"/>
                      <a:pt x="13073" y="61554"/>
                      <a:pt x="11505" y="45773"/>
                    </a:cubicBezTo>
                    <a:cubicBezTo>
                      <a:pt x="10759" y="38461"/>
                      <a:pt x="11170" y="30925"/>
                      <a:pt x="13744" y="23986"/>
                    </a:cubicBezTo>
                    <a:cubicBezTo>
                      <a:pt x="15609" y="18875"/>
                      <a:pt x="19899" y="11003"/>
                      <a:pt x="26242" y="10891"/>
                    </a:cubicBezTo>
                    <a:cubicBezTo>
                      <a:pt x="32622" y="10779"/>
                      <a:pt x="33405" y="23277"/>
                      <a:pt x="33554" y="27866"/>
                    </a:cubicBezTo>
                    <a:cubicBezTo>
                      <a:pt x="33816" y="35812"/>
                      <a:pt x="32173" y="43572"/>
                      <a:pt x="30233" y="51220"/>
                    </a:cubicBezTo>
                    <a:cubicBezTo>
                      <a:pt x="28220" y="59129"/>
                      <a:pt x="25831" y="66926"/>
                      <a:pt x="24078" y="74873"/>
                    </a:cubicBezTo>
                    <a:cubicBezTo>
                      <a:pt x="22325" y="83006"/>
                      <a:pt x="21653" y="91214"/>
                      <a:pt x="21355" y="99533"/>
                    </a:cubicBezTo>
                    <a:cubicBezTo>
                      <a:pt x="21093" y="106733"/>
                      <a:pt x="32285" y="106733"/>
                      <a:pt x="32547" y="99533"/>
                    </a:cubicBezTo>
                    <a:cubicBezTo>
                      <a:pt x="32846" y="91362"/>
                      <a:pt x="33554" y="83453"/>
                      <a:pt x="35420" y="75470"/>
                    </a:cubicBezTo>
                    <a:cubicBezTo>
                      <a:pt x="37136" y="68045"/>
                      <a:pt x="39374" y="60771"/>
                      <a:pt x="41202" y="53384"/>
                    </a:cubicBezTo>
                    <a:cubicBezTo>
                      <a:pt x="44709" y="39319"/>
                      <a:pt x="47059" y="23724"/>
                      <a:pt x="41016" y="9996"/>
                    </a:cubicBezTo>
                    <a:cubicBezTo>
                      <a:pt x="34786" y="-4181"/>
                      <a:pt x="18482" y="-1980"/>
                      <a:pt x="9714" y="8503"/>
                    </a:cubicBezTo>
                    <a:cubicBezTo>
                      <a:pt x="761" y="19210"/>
                      <a:pt x="-1104" y="34544"/>
                      <a:pt x="537" y="47974"/>
                    </a:cubicBezTo>
                    <a:cubicBezTo>
                      <a:pt x="2626" y="64986"/>
                      <a:pt x="9640" y="81290"/>
                      <a:pt x="18966" y="95578"/>
                    </a:cubicBezTo>
                    <a:cubicBezTo>
                      <a:pt x="22921" y="101622"/>
                      <a:pt x="32622" y="96026"/>
                      <a:pt x="28667" y="89945"/>
                    </a:cubicBezTo>
                    <a:lnTo>
                      <a:pt x="28667" y="89945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872" name="Google Shape;3872;p42"/>
            <p:cNvSpPr/>
            <p:nvPr/>
          </p:nvSpPr>
          <p:spPr>
            <a:xfrm>
              <a:off x="8949618" y="5748825"/>
              <a:ext cx="134264" cy="108279"/>
            </a:xfrm>
            <a:custGeom>
              <a:rect b="b" l="l" r="r" t="t"/>
              <a:pathLst>
                <a:path extrusionOk="0" h="108279" w="134264">
                  <a:moveTo>
                    <a:pt x="132862" y="98502"/>
                  </a:moveTo>
                  <a:cubicBezTo>
                    <a:pt x="98502" y="57949"/>
                    <a:pt x="55971" y="24485"/>
                    <a:pt x="8479" y="646"/>
                  </a:cubicBezTo>
                  <a:cubicBezTo>
                    <a:pt x="2062" y="-2563"/>
                    <a:pt x="-3608" y="7062"/>
                    <a:pt x="2846" y="10308"/>
                  </a:cubicBezTo>
                  <a:cubicBezTo>
                    <a:pt x="49592" y="33812"/>
                    <a:pt x="91153" y="66493"/>
                    <a:pt x="124952" y="106412"/>
                  </a:cubicBezTo>
                  <a:cubicBezTo>
                    <a:pt x="129578" y="111933"/>
                    <a:pt x="137488" y="103986"/>
                    <a:pt x="132862" y="98502"/>
                  </a:cubicBezTo>
                  <a:lnTo>
                    <a:pt x="132862" y="98502"/>
                  </a:lnTo>
                  <a:close/>
                </a:path>
              </a:pathLst>
            </a:custGeom>
            <a:solidFill>
              <a:srgbClr val="3A393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873" name="Google Shape;3873;p42"/>
            <p:cNvGrpSpPr/>
            <p:nvPr/>
          </p:nvGrpSpPr>
          <p:grpSpPr>
            <a:xfrm>
              <a:off x="8876042" y="5693015"/>
              <a:ext cx="100993" cy="74665"/>
              <a:chOff x="8876042" y="5693015"/>
              <a:chExt cx="100993" cy="74665"/>
            </a:xfrm>
          </p:grpSpPr>
          <p:sp>
            <p:nvSpPr>
              <p:cNvPr id="3874" name="Google Shape;3874;p42"/>
              <p:cNvSpPr/>
              <p:nvPr/>
            </p:nvSpPr>
            <p:spPr>
              <a:xfrm>
                <a:off x="8881608" y="5698546"/>
                <a:ext cx="89882" cy="63422"/>
              </a:xfrm>
              <a:custGeom>
                <a:rect b="b" l="l" r="r" t="t"/>
                <a:pathLst>
                  <a:path extrusionOk="0" h="63422" w="89882">
                    <a:moveTo>
                      <a:pt x="73057" y="53723"/>
                    </a:moveTo>
                    <a:cubicBezTo>
                      <a:pt x="74065" y="54618"/>
                      <a:pt x="74251" y="56260"/>
                      <a:pt x="73468" y="57342"/>
                    </a:cubicBezTo>
                    <a:cubicBezTo>
                      <a:pt x="58918" y="61632"/>
                      <a:pt x="42987" y="61185"/>
                      <a:pt x="28699" y="56036"/>
                    </a:cubicBezTo>
                    <a:cubicBezTo>
                      <a:pt x="15977" y="51485"/>
                      <a:pt x="3889" y="42195"/>
                      <a:pt x="644" y="29100"/>
                    </a:cubicBezTo>
                    <a:cubicBezTo>
                      <a:pt x="-2602" y="16006"/>
                      <a:pt x="6800" y="-111"/>
                      <a:pt x="20305" y="1"/>
                    </a:cubicBezTo>
                    <a:cubicBezTo>
                      <a:pt x="34071" y="113"/>
                      <a:pt x="42391" y="14513"/>
                      <a:pt x="50039" y="25929"/>
                    </a:cubicBezTo>
                    <a:cubicBezTo>
                      <a:pt x="60261" y="41225"/>
                      <a:pt x="73990" y="54133"/>
                      <a:pt x="89883" y="63423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75" name="Google Shape;3875;p42"/>
              <p:cNvSpPr/>
              <p:nvPr/>
            </p:nvSpPr>
            <p:spPr>
              <a:xfrm>
                <a:off x="8876042" y="5693015"/>
                <a:ext cx="100993" cy="74665"/>
              </a:xfrm>
              <a:custGeom>
                <a:rect b="b" l="l" r="r" t="t"/>
                <a:pathLst>
                  <a:path extrusionOk="0" h="74665" w="100993">
                    <a:moveTo>
                      <a:pt x="73810" y="62089"/>
                    </a:moveTo>
                    <a:cubicBezTo>
                      <a:pt x="73960" y="61418"/>
                      <a:pt x="74072" y="60746"/>
                      <a:pt x="74221" y="60075"/>
                    </a:cubicBezTo>
                    <a:cubicBezTo>
                      <a:pt x="75341" y="59217"/>
                      <a:pt x="76459" y="58359"/>
                      <a:pt x="77578" y="57501"/>
                    </a:cubicBezTo>
                    <a:cubicBezTo>
                      <a:pt x="62805" y="61679"/>
                      <a:pt x="46315" y="61231"/>
                      <a:pt x="32251" y="54777"/>
                    </a:cubicBezTo>
                    <a:cubicBezTo>
                      <a:pt x="21804" y="49965"/>
                      <a:pt x="10016" y="40190"/>
                      <a:pt x="11283" y="27394"/>
                    </a:cubicBezTo>
                    <a:cubicBezTo>
                      <a:pt x="12328" y="16948"/>
                      <a:pt x="21842" y="7322"/>
                      <a:pt x="32437" y="12918"/>
                    </a:cubicBezTo>
                    <a:cubicBezTo>
                      <a:pt x="43144" y="18552"/>
                      <a:pt x="48777" y="32206"/>
                      <a:pt x="55903" y="41421"/>
                    </a:cubicBezTo>
                    <a:cubicBezTo>
                      <a:pt x="65976" y="54479"/>
                      <a:pt x="78474" y="65447"/>
                      <a:pt x="92651" y="73841"/>
                    </a:cubicBezTo>
                    <a:cubicBezTo>
                      <a:pt x="98881" y="77535"/>
                      <a:pt x="104514" y="67835"/>
                      <a:pt x="98284" y="64179"/>
                    </a:cubicBezTo>
                    <a:cubicBezTo>
                      <a:pt x="82391" y="54777"/>
                      <a:pt x="69259" y="42018"/>
                      <a:pt x="59074" y="26648"/>
                    </a:cubicBezTo>
                    <a:cubicBezTo>
                      <a:pt x="50979" y="14411"/>
                      <a:pt x="40570" y="-1557"/>
                      <a:pt x="23670" y="122"/>
                    </a:cubicBezTo>
                    <a:cubicBezTo>
                      <a:pt x="8597" y="1577"/>
                      <a:pt x="-1251" y="17619"/>
                      <a:pt x="129" y="31908"/>
                    </a:cubicBezTo>
                    <a:cubicBezTo>
                      <a:pt x="1807" y="48883"/>
                      <a:pt x="16618" y="60821"/>
                      <a:pt x="31541" y="66566"/>
                    </a:cubicBezTo>
                    <a:cubicBezTo>
                      <a:pt x="41615" y="70446"/>
                      <a:pt x="52844" y="72013"/>
                      <a:pt x="63626" y="71267"/>
                    </a:cubicBezTo>
                    <a:cubicBezTo>
                      <a:pt x="69072" y="70894"/>
                      <a:pt x="75414" y="70372"/>
                      <a:pt x="80526" y="68320"/>
                    </a:cubicBezTo>
                    <a:cubicBezTo>
                      <a:pt x="85189" y="66455"/>
                      <a:pt x="86421" y="60411"/>
                      <a:pt x="83473" y="56456"/>
                    </a:cubicBezTo>
                    <a:cubicBezTo>
                      <a:pt x="79182" y="50748"/>
                      <a:pt x="69483" y="56307"/>
                      <a:pt x="73810" y="62089"/>
                    </a:cubicBezTo>
                    <a:lnTo>
                      <a:pt x="73810" y="62089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876" name="Google Shape;3876;p42"/>
            <p:cNvGrpSpPr/>
            <p:nvPr/>
          </p:nvGrpSpPr>
          <p:grpSpPr>
            <a:xfrm>
              <a:off x="8953909" y="5693681"/>
              <a:ext cx="45025" cy="86517"/>
              <a:chOff x="8953909" y="5693681"/>
              <a:chExt cx="45025" cy="86517"/>
            </a:xfrm>
          </p:grpSpPr>
          <p:sp>
            <p:nvSpPr>
              <p:cNvPr id="3877" name="Google Shape;3877;p42"/>
              <p:cNvSpPr/>
              <p:nvPr/>
            </p:nvSpPr>
            <p:spPr>
              <a:xfrm>
                <a:off x="8959559" y="5699290"/>
                <a:ext cx="33690" cy="75362"/>
              </a:xfrm>
              <a:custGeom>
                <a:rect b="b" l="l" r="r" t="t"/>
                <a:pathLst>
                  <a:path extrusionOk="0" h="75362" w="33690">
                    <a:moveTo>
                      <a:pt x="24691" y="64917"/>
                    </a:moveTo>
                    <a:cubicBezTo>
                      <a:pt x="6709" y="54546"/>
                      <a:pt x="-3327" y="32012"/>
                      <a:pt x="1001" y="11717"/>
                    </a:cubicBezTo>
                    <a:cubicBezTo>
                      <a:pt x="1897" y="7464"/>
                      <a:pt x="3725" y="2950"/>
                      <a:pt x="7567" y="973"/>
                    </a:cubicBezTo>
                    <a:cubicBezTo>
                      <a:pt x="13573" y="-2124"/>
                      <a:pt x="20737" y="2689"/>
                      <a:pt x="24691" y="8173"/>
                    </a:cubicBezTo>
                    <a:cubicBezTo>
                      <a:pt x="35062" y="22611"/>
                      <a:pt x="35174" y="42085"/>
                      <a:pt x="31481" y="59470"/>
                    </a:cubicBezTo>
                    <a:cubicBezTo>
                      <a:pt x="30324" y="64880"/>
                      <a:pt x="29094" y="71259"/>
                      <a:pt x="32824" y="75363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78" name="Google Shape;3878;p42"/>
              <p:cNvSpPr/>
              <p:nvPr/>
            </p:nvSpPr>
            <p:spPr>
              <a:xfrm>
                <a:off x="8953909" y="5693681"/>
                <a:ext cx="45025" cy="86517"/>
              </a:xfrm>
              <a:custGeom>
                <a:rect b="b" l="l" r="r" t="t"/>
                <a:pathLst>
                  <a:path extrusionOk="0" h="86517" w="45025">
                    <a:moveTo>
                      <a:pt x="33176" y="65677"/>
                    </a:moveTo>
                    <a:cubicBezTo>
                      <a:pt x="17694" y="56499"/>
                      <a:pt x="8330" y="37174"/>
                      <a:pt x="11986" y="19303"/>
                    </a:cubicBezTo>
                    <a:cubicBezTo>
                      <a:pt x="12657" y="16058"/>
                      <a:pt x="13889" y="10611"/>
                      <a:pt x="18179" y="11283"/>
                    </a:cubicBezTo>
                    <a:cubicBezTo>
                      <a:pt x="22730" y="11991"/>
                      <a:pt x="26013" y="16879"/>
                      <a:pt x="28103" y="20535"/>
                    </a:cubicBezTo>
                    <a:cubicBezTo>
                      <a:pt x="33176" y="29526"/>
                      <a:pt x="34258" y="40084"/>
                      <a:pt x="33662" y="50231"/>
                    </a:cubicBezTo>
                    <a:cubicBezTo>
                      <a:pt x="32989" y="61648"/>
                      <a:pt x="26573" y="74854"/>
                      <a:pt x="34594" y="84890"/>
                    </a:cubicBezTo>
                    <a:cubicBezTo>
                      <a:pt x="36497" y="87278"/>
                      <a:pt x="40526" y="86830"/>
                      <a:pt x="42503" y="84890"/>
                    </a:cubicBezTo>
                    <a:cubicBezTo>
                      <a:pt x="44854" y="82577"/>
                      <a:pt x="44368" y="79331"/>
                      <a:pt x="42503" y="76981"/>
                    </a:cubicBezTo>
                    <a:cubicBezTo>
                      <a:pt x="39593" y="73324"/>
                      <a:pt x="43063" y="64669"/>
                      <a:pt x="43697" y="60678"/>
                    </a:cubicBezTo>
                    <a:cubicBezTo>
                      <a:pt x="44704" y="54260"/>
                      <a:pt x="45264" y="47769"/>
                      <a:pt x="44928" y="41240"/>
                    </a:cubicBezTo>
                    <a:cubicBezTo>
                      <a:pt x="44294" y="29115"/>
                      <a:pt x="40750" y="15685"/>
                      <a:pt x="31908" y="6843"/>
                    </a:cubicBezTo>
                    <a:cubicBezTo>
                      <a:pt x="27617" y="2553"/>
                      <a:pt x="21686" y="-693"/>
                      <a:pt x="15493" y="128"/>
                    </a:cubicBezTo>
                    <a:cubicBezTo>
                      <a:pt x="9076" y="949"/>
                      <a:pt x="4823" y="5761"/>
                      <a:pt x="2584" y="11544"/>
                    </a:cubicBezTo>
                    <a:cubicBezTo>
                      <a:pt x="-1482" y="22139"/>
                      <a:pt x="-400" y="35196"/>
                      <a:pt x="3405" y="45680"/>
                    </a:cubicBezTo>
                    <a:cubicBezTo>
                      <a:pt x="7882" y="58028"/>
                      <a:pt x="16238" y="68624"/>
                      <a:pt x="27580" y="75339"/>
                    </a:cubicBezTo>
                    <a:cubicBezTo>
                      <a:pt x="33736" y="79032"/>
                      <a:pt x="39370" y="69370"/>
                      <a:pt x="33176" y="65677"/>
                    </a:cubicBezTo>
                    <a:lnTo>
                      <a:pt x="33176" y="65677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82" name="Shape 38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3" name="Google Shape;3883;p43"/>
          <p:cNvSpPr/>
          <p:nvPr/>
        </p:nvSpPr>
        <p:spPr>
          <a:xfrm>
            <a:off x="6676875" y="2492725"/>
            <a:ext cx="3885900" cy="363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3884" name="Google Shape;3884;p43"/>
          <p:cNvSpPr txBox="1"/>
          <p:nvPr>
            <p:ph type="title"/>
          </p:nvPr>
        </p:nvSpPr>
        <p:spPr>
          <a:xfrm>
            <a:off x="6465400" y="1716475"/>
            <a:ext cx="4326000" cy="18294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500"/>
              <a:t>January</a:t>
            </a:r>
            <a:endParaRPr b="1" sz="9500"/>
          </a:p>
        </p:txBody>
      </p:sp>
      <p:sp>
        <p:nvSpPr>
          <p:cNvPr id="3885" name="Google Shape;3885;p43"/>
          <p:cNvSpPr txBox="1"/>
          <p:nvPr>
            <p:ph idx="1" type="subTitle"/>
          </p:nvPr>
        </p:nvSpPr>
        <p:spPr>
          <a:xfrm>
            <a:off x="6514975" y="1546875"/>
            <a:ext cx="4162200" cy="7179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2100"/>
              </a:spcAft>
              <a:buNone/>
            </a:pPr>
            <a:r>
              <a:rPr lang="en"/>
              <a:t>HELLO</a:t>
            </a:r>
            <a:endParaRPr/>
          </a:p>
        </p:txBody>
      </p:sp>
      <p:graphicFrame>
        <p:nvGraphicFramePr>
          <p:cNvPr id="3886" name="Google Shape;3886;p43"/>
          <p:cNvGraphicFramePr/>
          <p:nvPr/>
        </p:nvGraphicFramePr>
        <p:xfrm>
          <a:off x="7256088" y="34885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{824B9716-2654-4D3A-BFF6-FDA8A9BB03AC}</a:tableStyleId>
              </a:tblPr>
              <a:tblGrid>
                <a:gridCol w="382850"/>
                <a:gridCol w="382850"/>
                <a:gridCol w="382850"/>
                <a:gridCol w="382850"/>
                <a:gridCol w="382850"/>
                <a:gridCol w="382850"/>
                <a:gridCol w="382850"/>
              </a:tblGrid>
              <a:tr h="22927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latin typeface="Dekko"/>
                          <a:ea typeface="Dekko"/>
                          <a:cs typeface="Dekko"/>
                          <a:sym typeface="Dekko"/>
                        </a:rPr>
                        <a:t>M</a:t>
                      </a:r>
                      <a:endParaRPr b="1" sz="1200">
                        <a:solidFill>
                          <a:srgbClr val="000000"/>
                        </a:solidFill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rgbClr val="000000"/>
                          </a:solidFill>
                          <a:latin typeface="Dekko"/>
                          <a:ea typeface="Dekko"/>
                          <a:cs typeface="Dekko"/>
                          <a:sym typeface="Dekko"/>
                        </a:rPr>
                        <a:t>T</a:t>
                      </a:r>
                      <a:endParaRPr b="1" sz="1200">
                        <a:solidFill>
                          <a:srgbClr val="000000"/>
                        </a:solidFill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rgbClr val="000000"/>
                          </a:solidFill>
                          <a:latin typeface="Dekko"/>
                          <a:ea typeface="Dekko"/>
                          <a:cs typeface="Dekko"/>
                          <a:sym typeface="Dekko"/>
                        </a:rPr>
                        <a:t>W</a:t>
                      </a:r>
                      <a:endParaRPr b="1" sz="1200">
                        <a:solidFill>
                          <a:srgbClr val="000000"/>
                        </a:solidFill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rgbClr val="000000"/>
                          </a:solidFill>
                          <a:latin typeface="Dekko"/>
                          <a:ea typeface="Dekko"/>
                          <a:cs typeface="Dekko"/>
                          <a:sym typeface="Dekko"/>
                        </a:rPr>
                        <a:t>T</a:t>
                      </a:r>
                      <a:endParaRPr b="1" sz="1200">
                        <a:solidFill>
                          <a:srgbClr val="000000"/>
                        </a:solidFill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rgbClr val="000000"/>
                          </a:solidFill>
                          <a:latin typeface="Dekko"/>
                          <a:ea typeface="Dekko"/>
                          <a:cs typeface="Dekko"/>
                          <a:sym typeface="Dekko"/>
                        </a:rPr>
                        <a:t>F</a:t>
                      </a:r>
                      <a:endParaRPr b="1" sz="1200">
                        <a:solidFill>
                          <a:srgbClr val="000000"/>
                        </a:solidFill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rgbClr val="000000"/>
                          </a:solidFill>
                          <a:latin typeface="Dekko"/>
                          <a:ea typeface="Dekko"/>
                          <a:cs typeface="Dekko"/>
                          <a:sym typeface="Dekko"/>
                        </a:rPr>
                        <a:t>S</a:t>
                      </a:r>
                      <a:endParaRPr b="1" sz="1200">
                        <a:solidFill>
                          <a:srgbClr val="000000"/>
                        </a:solidFill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rgbClr val="000000"/>
                          </a:solidFill>
                          <a:latin typeface="Dekko"/>
                          <a:ea typeface="Dekko"/>
                          <a:cs typeface="Dekko"/>
                          <a:sym typeface="Dekko"/>
                        </a:rPr>
                        <a:t>S</a:t>
                      </a:r>
                      <a:endParaRPr b="1" sz="1200">
                        <a:solidFill>
                          <a:srgbClr val="000000"/>
                        </a:solidFill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095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1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2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095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3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4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5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6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7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8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9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095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10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11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12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13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14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15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16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095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17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18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19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20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21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22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23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095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24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25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26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27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28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29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30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095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31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grpSp>
        <p:nvGrpSpPr>
          <p:cNvPr id="3887" name="Google Shape;3887;p43"/>
          <p:cNvGrpSpPr/>
          <p:nvPr/>
        </p:nvGrpSpPr>
        <p:grpSpPr>
          <a:xfrm>
            <a:off x="1681050" y="1285463"/>
            <a:ext cx="3826445" cy="4007630"/>
            <a:chOff x="4459802" y="426478"/>
            <a:chExt cx="1546413" cy="1619637"/>
          </a:xfrm>
        </p:grpSpPr>
        <p:grpSp>
          <p:nvGrpSpPr>
            <p:cNvPr id="3888" name="Google Shape;3888;p43"/>
            <p:cNvGrpSpPr/>
            <p:nvPr/>
          </p:nvGrpSpPr>
          <p:grpSpPr>
            <a:xfrm>
              <a:off x="5224733" y="426478"/>
              <a:ext cx="305486" cy="735464"/>
              <a:chOff x="5224733" y="426478"/>
              <a:chExt cx="305486" cy="735464"/>
            </a:xfrm>
          </p:grpSpPr>
          <p:sp>
            <p:nvSpPr>
              <p:cNvPr id="3889" name="Google Shape;3889;p43"/>
              <p:cNvSpPr/>
              <p:nvPr/>
            </p:nvSpPr>
            <p:spPr>
              <a:xfrm>
                <a:off x="5229865" y="431998"/>
                <a:ext cx="294682" cy="724207"/>
              </a:xfrm>
              <a:custGeom>
                <a:rect b="b" l="l" r="r" t="t"/>
                <a:pathLst>
                  <a:path extrusionOk="0" h="724207" w="294682">
                    <a:moveTo>
                      <a:pt x="111968" y="708725"/>
                    </a:moveTo>
                    <a:cubicBezTo>
                      <a:pt x="34780" y="643102"/>
                      <a:pt x="-2005" y="538119"/>
                      <a:pt x="84" y="436830"/>
                    </a:cubicBezTo>
                    <a:cubicBezTo>
                      <a:pt x="2174" y="335541"/>
                      <a:pt x="39592" y="237722"/>
                      <a:pt x="90368" y="150050"/>
                    </a:cubicBezTo>
                    <a:cubicBezTo>
                      <a:pt x="118908" y="100767"/>
                      <a:pt x="152036" y="53536"/>
                      <a:pt x="171585" y="0"/>
                    </a:cubicBezTo>
                    <a:cubicBezTo>
                      <a:pt x="175950" y="54133"/>
                      <a:pt x="219749" y="95245"/>
                      <a:pt x="247954" y="141656"/>
                    </a:cubicBezTo>
                    <a:cubicBezTo>
                      <a:pt x="306302" y="237684"/>
                      <a:pt x="297908" y="358522"/>
                      <a:pt x="286417" y="470332"/>
                    </a:cubicBezTo>
                    <a:cubicBezTo>
                      <a:pt x="282463" y="508721"/>
                      <a:pt x="278060" y="548192"/>
                      <a:pt x="259929" y="582254"/>
                    </a:cubicBezTo>
                    <a:cubicBezTo>
                      <a:pt x="250528" y="599863"/>
                      <a:pt x="237768" y="615420"/>
                      <a:pt x="225122" y="630865"/>
                    </a:cubicBezTo>
                    <a:cubicBezTo>
                      <a:pt x="194417" y="668247"/>
                      <a:pt x="161625" y="707158"/>
                      <a:pt x="116371" y="724208"/>
                    </a:cubicBezTo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90" name="Google Shape;3890;p43"/>
              <p:cNvSpPr/>
              <p:nvPr/>
            </p:nvSpPr>
            <p:spPr>
              <a:xfrm>
                <a:off x="5224733" y="426478"/>
                <a:ext cx="305486" cy="735464"/>
              </a:xfrm>
              <a:custGeom>
                <a:rect b="b" l="l" r="r" t="t"/>
                <a:pathLst>
                  <a:path extrusionOk="0" h="735464" w="305486">
                    <a:moveTo>
                      <a:pt x="121055" y="710291"/>
                    </a:moveTo>
                    <a:cubicBezTo>
                      <a:pt x="49948" y="649517"/>
                      <a:pt x="14095" y="556174"/>
                      <a:pt x="10962" y="464100"/>
                    </a:cubicBezTo>
                    <a:cubicBezTo>
                      <a:pt x="7380" y="358745"/>
                      <a:pt x="44874" y="256075"/>
                      <a:pt x="96209" y="165605"/>
                    </a:cubicBezTo>
                    <a:cubicBezTo>
                      <a:pt x="125905" y="113300"/>
                      <a:pt x="161198" y="63831"/>
                      <a:pt x="182127" y="7012"/>
                    </a:cubicBezTo>
                    <a:cubicBezTo>
                      <a:pt x="178471" y="6527"/>
                      <a:pt x="174815" y="6005"/>
                      <a:pt x="171121" y="5520"/>
                    </a:cubicBezTo>
                    <a:cubicBezTo>
                      <a:pt x="175561" y="56370"/>
                      <a:pt x="211301" y="94908"/>
                      <a:pt x="238722" y="135237"/>
                    </a:cubicBezTo>
                    <a:cubicBezTo>
                      <a:pt x="268494" y="179036"/>
                      <a:pt x="284685" y="229139"/>
                      <a:pt x="290729" y="281556"/>
                    </a:cubicBezTo>
                    <a:cubicBezTo>
                      <a:pt x="296884" y="334905"/>
                      <a:pt x="294049" y="388889"/>
                      <a:pt x="289236" y="442238"/>
                    </a:cubicBezTo>
                    <a:cubicBezTo>
                      <a:pt x="286736" y="469995"/>
                      <a:pt x="284498" y="498012"/>
                      <a:pt x="279499" y="525433"/>
                    </a:cubicBezTo>
                    <a:cubicBezTo>
                      <a:pt x="274351" y="553712"/>
                      <a:pt x="265099" y="580126"/>
                      <a:pt x="248571" y="603816"/>
                    </a:cubicBezTo>
                    <a:cubicBezTo>
                      <a:pt x="233052" y="626051"/>
                      <a:pt x="214920" y="647167"/>
                      <a:pt x="196603" y="667163"/>
                    </a:cubicBezTo>
                    <a:cubicBezTo>
                      <a:pt x="179329" y="686041"/>
                      <a:pt x="160303" y="703687"/>
                      <a:pt x="137732" y="716073"/>
                    </a:cubicBezTo>
                    <a:cubicBezTo>
                      <a:pt x="132024" y="719207"/>
                      <a:pt x="126129" y="721968"/>
                      <a:pt x="120048" y="724281"/>
                    </a:cubicBezTo>
                    <a:cubicBezTo>
                      <a:pt x="113407" y="726818"/>
                      <a:pt x="116280" y="737674"/>
                      <a:pt x="123032" y="735063"/>
                    </a:cubicBezTo>
                    <a:cubicBezTo>
                      <a:pt x="173136" y="715849"/>
                      <a:pt x="207944" y="672797"/>
                      <a:pt x="240774" y="632318"/>
                    </a:cubicBezTo>
                    <a:cubicBezTo>
                      <a:pt x="250213" y="620679"/>
                      <a:pt x="259502" y="608740"/>
                      <a:pt x="267039" y="595757"/>
                    </a:cubicBezTo>
                    <a:cubicBezTo>
                      <a:pt x="274201" y="583446"/>
                      <a:pt x="279648" y="570127"/>
                      <a:pt x="283715" y="556473"/>
                    </a:cubicBezTo>
                    <a:cubicBezTo>
                      <a:pt x="291885" y="529015"/>
                      <a:pt x="294683" y="500288"/>
                      <a:pt x="297593" y="471897"/>
                    </a:cubicBezTo>
                    <a:cubicBezTo>
                      <a:pt x="303114" y="417466"/>
                      <a:pt x="307740" y="362587"/>
                      <a:pt x="304308" y="307895"/>
                    </a:cubicBezTo>
                    <a:cubicBezTo>
                      <a:pt x="300951" y="254434"/>
                      <a:pt x="289609" y="200898"/>
                      <a:pt x="263457" y="153704"/>
                    </a:cubicBezTo>
                    <a:cubicBezTo>
                      <a:pt x="250922" y="131096"/>
                      <a:pt x="234880" y="110801"/>
                      <a:pt x="220031" y="89722"/>
                    </a:cubicBezTo>
                    <a:cubicBezTo>
                      <a:pt x="205705" y="69427"/>
                      <a:pt x="191939" y="47975"/>
                      <a:pt x="185597" y="23688"/>
                    </a:cubicBezTo>
                    <a:cubicBezTo>
                      <a:pt x="184030" y="17682"/>
                      <a:pt x="182948" y="11638"/>
                      <a:pt x="182426" y="5445"/>
                    </a:cubicBezTo>
                    <a:cubicBezTo>
                      <a:pt x="181866" y="-897"/>
                      <a:pt x="173659" y="-2091"/>
                      <a:pt x="171420" y="3953"/>
                    </a:cubicBezTo>
                    <a:cubicBezTo>
                      <a:pt x="152394" y="55586"/>
                      <a:pt x="120943" y="101138"/>
                      <a:pt x="93299" y="148295"/>
                    </a:cubicBezTo>
                    <a:cubicBezTo>
                      <a:pt x="66139" y="194667"/>
                      <a:pt x="42785" y="243503"/>
                      <a:pt x="26034" y="294613"/>
                    </a:cubicBezTo>
                    <a:cubicBezTo>
                      <a:pt x="-5267" y="390269"/>
                      <a:pt x="-11572" y="495214"/>
                      <a:pt x="25064" y="590348"/>
                    </a:cubicBezTo>
                    <a:cubicBezTo>
                      <a:pt x="43904" y="639183"/>
                      <a:pt x="73265" y="683952"/>
                      <a:pt x="113221" y="718088"/>
                    </a:cubicBezTo>
                    <a:cubicBezTo>
                      <a:pt x="118593" y="722863"/>
                      <a:pt x="126539" y="714991"/>
                      <a:pt x="121055" y="710291"/>
                    </a:cubicBezTo>
                    <a:lnTo>
                      <a:pt x="121055" y="710291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891" name="Google Shape;3891;p43"/>
            <p:cNvGrpSpPr/>
            <p:nvPr/>
          </p:nvGrpSpPr>
          <p:grpSpPr>
            <a:xfrm>
              <a:off x="4830598" y="678970"/>
              <a:ext cx="509981" cy="570227"/>
              <a:chOff x="4830598" y="678970"/>
              <a:chExt cx="509981" cy="570227"/>
            </a:xfrm>
          </p:grpSpPr>
          <p:sp>
            <p:nvSpPr>
              <p:cNvPr id="3892" name="Google Shape;3892;p43"/>
              <p:cNvSpPr/>
              <p:nvPr/>
            </p:nvSpPr>
            <p:spPr>
              <a:xfrm>
                <a:off x="4836321" y="684456"/>
                <a:ext cx="498909" cy="559132"/>
              </a:xfrm>
              <a:custGeom>
                <a:rect b="b" l="l" r="r" t="t"/>
                <a:pathLst>
                  <a:path extrusionOk="0" h="559132" w="498909">
                    <a:moveTo>
                      <a:pt x="498909" y="554572"/>
                    </a:moveTo>
                    <a:cubicBezTo>
                      <a:pt x="423064" y="560690"/>
                      <a:pt x="344010" y="565242"/>
                      <a:pt x="273574" y="536478"/>
                    </a:cubicBezTo>
                    <a:cubicBezTo>
                      <a:pt x="177918" y="497380"/>
                      <a:pt x="115727" y="403776"/>
                      <a:pt x="75025" y="308755"/>
                    </a:cubicBezTo>
                    <a:cubicBezTo>
                      <a:pt x="33129" y="210935"/>
                      <a:pt x="7648" y="106139"/>
                      <a:pt x="0" y="0"/>
                    </a:cubicBezTo>
                    <a:cubicBezTo>
                      <a:pt x="16714" y="28988"/>
                      <a:pt x="45701" y="48984"/>
                      <a:pt x="76069" y="62975"/>
                    </a:cubicBezTo>
                    <a:cubicBezTo>
                      <a:pt x="106475" y="76965"/>
                      <a:pt x="138932" y="85844"/>
                      <a:pt x="169897" y="98566"/>
                    </a:cubicBezTo>
                    <a:cubicBezTo>
                      <a:pt x="259584" y="135425"/>
                      <a:pt x="334161" y="204070"/>
                      <a:pt x="387249" y="285214"/>
                    </a:cubicBezTo>
                    <a:cubicBezTo>
                      <a:pt x="440337" y="366357"/>
                      <a:pt x="472906" y="459588"/>
                      <a:pt x="492455" y="554535"/>
                    </a:cubicBezTo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93" name="Google Shape;3893;p43"/>
              <p:cNvSpPr/>
              <p:nvPr/>
            </p:nvSpPr>
            <p:spPr>
              <a:xfrm>
                <a:off x="4830598" y="678970"/>
                <a:ext cx="509981" cy="570227"/>
              </a:xfrm>
              <a:custGeom>
                <a:rect b="b" l="l" r="r" t="t"/>
                <a:pathLst>
                  <a:path extrusionOk="0" h="570227" w="509981">
                    <a:moveTo>
                      <a:pt x="504632" y="554461"/>
                    </a:moveTo>
                    <a:cubicBezTo>
                      <a:pt x="447030" y="559088"/>
                      <a:pt x="388047" y="563229"/>
                      <a:pt x="330968" y="551589"/>
                    </a:cubicBezTo>
                    <a:cubicBezTo>
                      <a:pt x="279968" y="541180"/>
                      <a:pt x="234342" y="516744"/>
                      <a:pt x="196587" y="481078"/>
                    </a:cubicBezTo>
                    <a:cubicBezTo>
                      <a:pt x="160324" y="446830"/>
                      <a:pt x="132045" y="404934"/>
                      <a:pt x="108990" y="360912"/>
                    </a:cubicBezTo>
                    <a:cubicBezTo>
                      <a:pt x="82949" y="311144"/>
                      <a:pt x="62952" y="258056"/>
                      <a:pt x="47209" y="204221"/>
                    </a:cubicBezTo>
                    <a:cubicBezTo>
                      <a:pt x="30383" y="146694"/>
                      <a:pt x="18930" y="87599"/>
                      <a:pt x="13184" y="27945"/>
                    </a:cubicBezTo>
                    <a:cubicBezTo>
                      <a:pt x="12476" y="20446"/>
                      <a:pt x="11841" y="12984"/>
                      <a:pt x="11282" y="5486"/>
                    </a:cubicBezTo>
                    <a:cubicBezTo>
                      <a:pt x="7812" y="6418"/>
                      <a:pt x="4343" y="7351"/>
                      <a:pt x="836" y="8321"/>
                    </a:cubicBezTo>
                    <a:cubicBezTo>
                      <a:pt x="26951" y="52940"/>
                      <a:pt x="76234" y="74131"/>
                      <a:pt x="122793" y="90658"/>
                    </a:cubicBezTo>
                    <a:cubicBezTo>
                      <a:pt x="147938" y="99574"/>
                      <a:pt x="173158" y="108118"/>
                      <a:pt x="197184" y="119870"/>
                    </a:cubicBezTo>
                    <a:cubicBezTo>
                      <a:pt x="218561" y="130353"/>
                      <a:pt x="239005" y="142664"/>
                      <a:pt x="258367" y="156468"/>
                    </a:cubicBezTo>
                    <a:cubicBezTo>
                      <a:pt x="340070" y="214742"/>
                      <a:pt x="400023" y="298571"/>
                      <a:pt x="439792" y="389899"/>
                    </a:cubicBezTo>
                    <a:cubicBezTo>
                      <a:pt x="463744" y="444890"/>
                      <a:pt x="480607" y="502828"/>
                      <a:pt x="492694" y="561475"/>
                    </a:cubicBezTo>
                    <a:cubicBezTo>
                      <a:pt x="494149" y="568526"/>
                      <a:pt x="504931" y="565542"/>
                      <a:pt x="503476" y="558491"/>
                    </a:cubicBezTo>
                    <a:cubicBezTo>
                      <a:pt x="482025" y="454665"/>
                      <a:pt x="445090" y="352107"/>
                      <a:pt x="382489" y="265704"/>
                    </a:cubicBezTo>
                    <a:cubicBezTo>
                      <a:pt x="354173" y="226606"/>
                      <a:pt x="320932" y="190977"/>
                      <a:pt x="282991" y="161057"/>
                    </a:cubicBezTo>
                    <a:cubicBezTo>
                      <a:pt x="244415" y="130651"/>
                      <a:pt x="201810" y="107185"/>
                      <a:pt x="155661" y="90397"/>
                    </a:cubicBezTo>
                    <a:cubicBezTo>
                      <a:pt x="102946" y="71221"/>
                      <a:pt x="40829" y="54470"/>
                      <a:pt x="10461" y="2613"/>
                    </a:cubicBezTo>
                    <a:cubicBezTo>
                      <a:pt x="7775" y="-1938"/>
                      <a:pt x="-395" y="-260"/>
                      <a:pt x="15" y="5448"/>
                    </a:cubicBezTo>
                    <a:cubicBezTo>
                      <a:pt x="4492" y="66520"/>
                      <a:pt x="14640" y="127145"/>
                      <a:pt x="30495" y="186276"/>
                    </a:cubicBezTo>
                    <a:cubicBezTo>
                      <a:pt x="45642" y="242797"/>
                      <a:pt x="65639" y="298459"/>
                      <a:pt x="91418" y="351025"/>
                    </a:cubicBezTo>
                    <a:cubicBezTo>
                      <a:pt x="113765" y="396615"/>
                      <a:pt x="141297" y="440301"/>
                      <a:pt x="176553" y="477012"/>
                    </a:cubicBezTo>
                    <a:cubicBezTo>
                      <a:pt x="212330" y="514244"/>
                      <a:pt x="256204" y="542971"/>
                      <a:pt x="306121" y="557073"/>
                    </a:cubicBezTo>
                    <a:cubicBezTo>
                      <a:pt x="363425" y="573264"/>
                      <a:pt x="423937" y="571585"/>
                      <a:pt x="482733" y="567332"/>
                    </a:cubicBezTo>
                    <a:cubicBezTo>
                      <a:pt x="490008" y="566810"/>
                      <a:pt x="497283" y="566251"/>
                      <a:pt x="504558" y="565654"/>
                    </a:cubicBezTo>
                    <a:cubicBezTo>
                      <a:pt x="511758" y="565057"/>
                      <a:pt x="511796" y="553865"/>
                      <a:pt x="504632" y="554461"/>
                    </a:cubicBezTo>
                    <a:lnTo>
                      <a:pt x="504632" y="554461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894" name="Google Shape;3894;p43"/>
            <p:cNvGrpSpPr/>
            <p:nvPr/>
          </p:nvGrpSpPr>
          <p:grpSpPr>
            <a:xfrm>
              <a:off x="5274915" y="1204814"/>
              <a:ext cx="279955" cy="572245"/>
              <a:chOff x="5274915" y="1204814"/>
              <a:chExt cx="279955" cy="572245"/>
            </a:xfrm>
          </p:grpSpPr>
          <p:sp>
            <p:nvSpPr>
              <p:cNvPr id="3895" name="Google Shape;3895;p43"/>
              <p:cNvSpPr/>
              <p:nvPr/>
            </p:nvSpPr>
            <p:spPr>
              <a:xfrm>
                <a:off x="5280499" y="1210637"/>
                <a:ext cx="268788" cy="561212"/>
              </a:xfrm>
              <a:custGeom>
                <a:rect b="b" l="l" r="r" t="t"/>
                <a:pathLst>
                  <a:path extrusionOk="0" h="561212" w="268788">
                    <a:moveTo>
                      <a:pt x="62678" y="0"/>
                    </a:moveTo>
                    <a:cubicBezTo>
                      <a:pt x="-5557" y="81554"/>
                      <a:pt x="-19697" y="204406"/>
                      <a:pt x="28243" y="299353"/>
                    </a:cubicBezTo>
                    <a:cubicBezTo>
                      <a:pt x="81816" y="405418"/>
                      <a:pt x="197170" y="465557"/>
                      <a:pt x="267718" y="561213"/>
                    </a:cubicBezTo>
                    <a:cubicBezTo>
                      <a:pt x="242387" y="495925"/>
                      <a:pt x="270665" y="422989"/>
                      <a:pt x="268688" y="352964"/>
                    </a:cubicBezTo>
                    <a:cubicBezTo>
                      <a:pt x="267606" y="314015"/>
                      <a:pt x="256974" y="275850"/>
                      <a:pt x="242163" y="239811"/>
                    </a:cubicBezTo>
                    <a:cubicBezTo>
                      <a:pt x="202953" y="144528"/>
                      <a:pt x="133039" y="62154"/>
                      <a:pt x="45367" y="7946"/>
                    </a:cubicBezTo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96" name="Google Shape;3896;p43"/>
              <p:cNvSpPr/>
              <p:nvPr/>
            </p:nvSpPr>
            <p:spPr>
              <a:xfrm>
                <a:off x="5274915" y="1204814"/>
                <a:ext cx="279955" cy="572245"/>
              </a:xfrm>
              <a:custGeom>
                <a:rect b="b" l="l" r="r" t="t"/>
                <a:pathLst>
                  <a:path extrusionOk="0" h="572245" w="279955">
                    <a:moveTo>
                      <a:pt x="64307" y="1868"/>
                    </a:moveTo>
                    <a:cubicBezTo>
                      <a:pt x="7152" y="70551"/>
                      <a:pt x="-13217" y="166431"/>
                      <a:pt x="8495" y="252909"/>
                    </a:cubicBezTo>
                    <a:cubicBezTo>
                      <a:pt x="19277" y="295812"/>
                      <a:pt x="41139" y="334276"/>
                      <a:pt x="68971" y="368337"/>
                    </a:cubicBezTo>
                    <a:cubicBezTo>
                      <a:pt x="97212" y="402958"/>
                      <a:pt x="130714" y="432767"/>
                      <a:pt x="163880" y="462538"/>
                    </a:cubicBezTo>
                    <a:cubicBezTo>
                      <a:pt x="201038" y="495891"/>
                      <a:pt x="238644" y="529579"/>
                      <a:pt x="268490" y="569871"/>
                    </a:cubicBezTo>
                    <a:cubicBezTo>
                      <a:pt x="271922" y="574497"/>
                      <a:pt x="281174" y="571997"/>
                      <a:pt x="278712" y="565543"/>
                    </a:cubicBezTo>
                    <a:cubicBezTo>
                      <a:pt x="262781" y="523685"/>
                      <a:pt x="268676" y="478580"/>
                      <a:pt x="274123" y="435266"/>
                    </a:cubicBezTo>
                    <a:cubicBezTo>
                      <a:pt x="276921" y="413218"/>
                      <a:pt x="279719" y="391057"/>
                      <a:pt x="279943" y="368785"/>
                    </a:cubicBezTo>
                    <a:cubicBezTo>
                      <a:pt x="280167" y="346326"/>
                      <a:pt x="277331" y="323942"/>
                      <a:pt x="272146" y="302117"/>
                    </a:cubicBezTo>
                    <a:cubicBezTo>
                      <a:pt x="262483" y="261340"/>
                      <a:pt x="245396" y="222018"/>
                      <a:pt x="224579" y="185756"/>
                    </a:cubicBezTo>
                    <a:cubicBezTo>
                      <a:pt x="205217" y="152030"/>
                      <a:pt x="181825" y="120505"/>
                      <a:pt x="155225" y="92115"/>
                    </a:cubicBezTo>
                    <a:cubicBezTo>
                      <a:pt x="125230" y="60105"/>
                      <a:pt x="91056" y="32050"/>
                      <a:pt x="53786" y="8957"/>
                    </a:cubicBezTo>
                    <a:cubicBezTo>
                      <a:pt x="47631" y="5151"/>
                      <a:pt x="42035" y="14814"/>
                      <a:pt x="48153" y="18619"/>
                    </a:cubicBezTo>
                    <a:cubicBezTo>
                      <a:pt x="113590" y="59210"/>
                      <a:pt x="168991" y="115394"/>
                      <a:pt x="208910" y="181242"/>
                    </a:cubicBezTo>
                    <a:cubicBezTo>
                      <a:pt x="229989" y="215975"/>
                      <a:pt x="247262" y="253468"/>
                      <a:pt x="258155" y="292641"/>
                    </a:cubicBezTo>
                    <a:cubicBezTo>
                      <a:pt x="264162" y="314205"/>
                      <a:pt x="268042" y="336402"/>
                      <a:pt x="268676" y="358787"/>
                    </a:cubicBezTo>
                    <a:cubicBezTo>
                      <a:pt x="269310" y="380723"/>
                      <a:pt x="266960" y="402585"/>
                      <a:pt x="264311" y="424335"/>
                    </a:cubicBezTo>
                    <a:cubicBezTo>
                      <a:pt x="258417" y="472126"/>
                      <a:pt x="250246" y="522155"/>
                      <a:pt x="267930" y="568528"/>
                    </a:cubicBezTo>
                    <a:cubicBezTo>
                      <a:pt x="271325" y="567073"/>
                      <a:pt x="274757" y="565655"/>
                      <a:pt x="278152" y="564200"/>
                    </a:cubicBezTo>
                    <a:cubicBezTo>
                      <a:pt x="225586" y="493205"/>
                      <a:pt x="151270" y="443399"/>
                      <a:pt x="92325" y="378373"/>
                    </a:cubicBezTo>
                    <a:cubicBezTo>
                      <a:pt x="63635" y="346699"/>
                      <a:pt x="38938" y="310847"/>
                      <a:pt x="25209" y="270070"/>
                    </a:cubicBezTo>
                    <a:cubicBezTo>
                      <a:pt x="11368" y="228958"/>
                      <a:pt x="7749" y="184413"/>
                      <a:pt x="14278" y="141547"/>
                    </a:cubicBezTo>
                    <a:cubicBezTo>
                      <a:pt x="21590" y="93495"/>
                      <a:pt x="41065" y="47234"/>
                      <a:pt x="72216" y="9778"/>
                    </a:cubicBezTo>
                    <a:cubicBezTo>
                      <a:pt x="76768" y="4293"/>
                      <a:pt x="68896" y="-3653"/>
                      <a:pt x="64307" y="1868"/>
                    </a:cubicBezTo>
                    <a:lnTo>
                      <a:pt x="64307" y="1868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897" name="Google Shape;3897;p43"/>
            <p:cNvGrpSpPr/>
            <p:nvPr/>
          </p:nvGrpSpPr>
          <p:grpSpPr>
            <a:xfrm>
              <a:off x="5373652" y="962340"/>
              <a:ext cx="517591" cy="357373"/>
              <a:chOff x="5373652" y="962340"/>
              <a:chExt cx="517591" cy="357373"/>
            </a:xfrm>
          </p:grpSpPr>
          <p:sp>
            <p:nvSpPr>
              <p:cNvPr id="3898" name="Google Shape;3898;p43"/>
              <p:cNvSpPr/>
              <p:nvPr/>
            </p:nvSpPr>
            <p:spPr>
              <a:xfrm>
                <a:off x="5379291" y="968028"/>
                <a:ext cx="506482" cy="346101"/>
              </a:xfrm>
              <a:custGeom>
                <a:rect b="b" l="l" r="r" t="t"/>
                <a:pathLst>
                  <a:path extrusionOk="0" h="346101" w="506482">
                    <a:moveTo>
                      <a:pt x="0" y="291108"/>
                    </a:moveTo>
                    <a:cubicBezTo>
                      <a:pt x="14065" y="246116"/>
                      <a:pt x="47529" y="209480"/>
                      <a:pt x="83344" y="177955"/>
                    </a:cubicBezTo>
                    <a:cubicBezTo>
                      <a:pt x="199407" y="75771"/>
                      <a:pt x="350576" y="12162"/>
                      <a:pt x="506483" y="0"/>
                    </a:cubicBezTo>
                    <a:cubicBezTo>
                      <a:pt x="394710" y="63161"/>
                      <a:pt x="376803" y="221157"/>
                      <a:pt x="272828" y="295921"/>
                    </a:cubicBezTo>
                    <a:cubicBezTo>
                      <a:pt x="199183" y="348897"/>
                      <a:pt x="99872" y="348039"/>
                      <a:pt x="8394" y="344905"/>
                    </a:cubicBezTo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99" name="Google Shape;3899;p43"/>
              <p:cNvSpPr/>
              <p:nvPr/>
            </p:nvSpPr>
            <p:spPr>
              <a:xfrm>
                <a:off x="5373652" y="962340"/>
                <a:ext cx="517591" cy="357373"/>
              </a:xfrm>
              <a:custGeom>
                <a:rect b="b" l="l" r="r" t="t"/>
                <a:pathLst>
                  <a:path extrusionOk="0" h="357373" w="517591">
                    <a:moveTo>
                      <a:pt x="11048" y="298289"/>
                    </a:moveTo>
                    <a:cubicBezTo>
                      <a:pt x="22874" y="261019"/>
                      <a:pt x="48057" y="230016"/>
                      <a:pt x="75888" y="203267"/>
                    </a:cubicBezTo>
                    <a:cubicBezTo>
                      <a:pt x="103980" y="176294"/>
                      <a:pt x="134945" y="152156"/>
                      <a:pt x="167365" y="130593"/>
                    </a:cubicBezTo>
                    <a:cubicBezTo>
                      <a:pt x="232914" y="87055"/>
                      <a:pt x="305476" y="54374"/>
                      <a:pt x="381434" y="33892"/>
                    </a:cubicBezTo>
                    <a:cubicBezTo>
                      <a:pt x="424225" y="22365"/>
                      <a:pt x="467986" y="14754"/>
                      <a:pt x="512121" y="11247"/>
                    </a:cubicBezTo>
                    <a:cubicBezTo>
                      <a:pt x="511189" y="7777"/>
                      <a:pt x="510256" y="4308"/>
                      <a:pt x="509286" y="801"/>
                    </a:cubicBezTo>
                    <a:cubicBezTo>
                      <a:pt x="439409" y="40570"/>
                      <a:pt x="405012" y="116528"/>
                      <a:pt x="366884" y="183494"/>
                    </a:cubicBezTo>
                    <a:cubicBezTo>
                      <a:pt x="347559" y="217444"/>
                      <a:pt x="326406" y="251020"/>
                      <a:pt x="297940" y="278143"/>
                    </a:cubicBezTo>
                    <a:cubicBezTo>
                      <a:pt x="264737" y="309779"/>
                      <a:pt x="222729" y="328209"/>
                      <a:pt x="178147" y="337275"/>
                    </a:cubicBezTo>
                    <a:cubicBezTo>
                      <a:pt x="124275" y="348243"/>
                      <a:pt x="68688" y="346825"/>
                      <a:pt x="14032" y="344960"/>
                    </a:cubicBezTo>
                    <a:cubicBezTo>
                      <a:pt x="6832" y="344699"/>
                      <a:pt x="6832" y="355891"/>
                      <a:pt x="14032" y="356152"/>
                    </a:cubicBezTo>
                    <a:cubicBezTo>
                      <a:pt x="108158" y="359323"/>
                      <a:pt x="213738" y="360965"/>
                      <a:pt x="291225" y="298848"/>
                    </a:cubicBezTo>
                    <a:cubicBezTo>
                      <a:pt x="354013" y="248521"/>
                      <a:pt x="383598" y="170250"/>
                      <a:pt x="425195" y="103843"/>
                    </a:cubicBezTo>
                    <a:cubicBezTo>
                      <a:pt x="448400" y="66835"/>
                      <a:pt x="476493" y="32363"/>
                      <a:pt x="514957" y="10464"/>
                    </a:cubicBezTo>
                    <a:cubicBezTo>
                      <a:pt x="519583" y="7852"/>
                      <a:pt x="517792" y="-430"/>
                      <a:pt x="512121" y="17"/>
                    </a:cubicBezTo>
                    <a:cubicBezTo>
                      <a:pt x="431388" y="6434"/>
                      <a:pt x="352148" y="26207"/>
                      <a:pt x="277794" y="58142"/>
                    </a:cubicBezTo>
                    <a:cubicBezTo>
                      <a:pt x="204299" y="89704"/>
                      <a:pt x="135467" y="133242"/>
                      <a:pt x="76447" y="187337"/>
                    </a:cubicBezTo>
                    <a:cubicBezTo>
                      <a:pt x="43766" y="217295"/>
                      <a:pt x="13920" y="252326"/>
                      <a:pt x="303" y="295230"/>
                    </a:cubicBezTo>
                    <a:cubicBezTo>
                      <a:pt x="-1935" y="302206"/>
                      <a:pt x="8884" y="305153"/>
                      <a:pt x="11048" y="298289"/>
                    </a:cubicBezTo>
                    <a:lnTo>
                      <a:pt x="11048" y="298289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900" name="Google Shape;3900;p43"/>
            <p:cNvGrpSpPr/>
            <p:nvPr/>
          </p:nvGrpSpPr>
          <p:grpSpPr>
            <a:xfrm>
              <a:off x="4761026" y="1174924"/>
              <a:ext cx="583056" cy="209938"/>
              <a:chOff x="4761026" y="1174924"/>
              <a:chExt cx="583056" cy="209938"/>
            </a:xfrm>
          </p:grpSpPr>
          <p:sp>
            <p:nvSpPr>
              <p:cNvPr id="3901" name="Google Shape;3901;p43"/>
              <p:cNvSpPr/>
              <p:nvPr/>
            </p:nvSpPr>
            <p:spPr>
              <a:xfrm>
                <a:off x="4766557" y="1180565"/>
                <a:ext cx="571733" cy="198717"/>
              </a:xfrm>
              <a:custGeom>
                <a:rect b="b" l="l" r="r" t="t"/>
                <a:pathLst>
                  <a:path extrusionOk="0" h="198717" w="571733">
                    <a:moveTo>
                      <a:pt x="565950" y="49882"/>
                    </a:moveTo>
                    <a:cubicBezTo>
                      <a:pt x="504207" y="17537"/>
                      <a:pt x="434069" y="3845"/>
                      <a:pt x="364454" y="637"/>
                    </a:cubicBezTo>
                    <a:cubicBezTo>
                      <a:pt x="333452" y="-781"/>
                      <a:pt x="302151" y="-184"/>
                      <a:pt x="271783" y="6084"/>
                    </a:cubicBezTo>
                    <a:cubicBezTo>
                      <a:pt x="174784" y="26155"/>
                      <a:pt x="96588" y="101553"/>
                      <a:pt x="0" y="123564"/>
                    </a:cubicBezTo>
                    <a:cubicBezTo>
                      <a:pt x="50290" y="133786"/>
                      <a:pt x="99461" y="149269"/>
                      <a:pt x="146506" y="169750"/>
                    </a:cubicBezTo>
                    <a:cubicBezTo>
                      <a:pt x="166950" y="178630"/>
                      <a:pt x="187170" y="188516"/>
                      <a:pt x="208846" y="193813"/>
                    </a:cubicBezTo>
                    <a:cubicBezTo>
                      <a:pt x="244810" y="202543"/>
                      <a:pt x="282565" y="198067"/>
                      <a:pt x="319126" y="192359"/>
                    </a:cubicBezTo>
                    <a:cubicBezTo>
                      <a:pt x="370013" y="184375"/>
                      <a:pt x="421273" y="173780"/>
                      <a:pt x="467236" y="150574"/>
                    </a:cubicBezTo>
                    <a:cubicBezTo>
                      <a:pt x="513235" y="127369"/>
                      <a:pt x="553938" y="90025"/>
                      <a:pt x="571733" y="41712"/>
                    </a:cubicBezTo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02" name="Google Shape;3902;p43"/>
              <p:cNvSpPr/>
              <p:nvPr/>
            </p:nvSpPr>
            <p:spPr>
              <a:xfrm>
                <a:off x="4761026" y="1174924"/>
                <a:ext cx="583056" cy="209938"/>
              </a:xfrm>
              <a:custGeom>
                <a:rect b="b" l="l" r="r" t="t"/>
                <a:pathLst>
                  <a:path extrusionOk="0" h="209938" w="583056">
                    <a:moveTo>
                      <a:pt x="574280" y="50673"/>
                    </a:moveTo>
                    <a:cubicBezTo>
                      <a:pt x="537756" y="31646"/>
                      <a:pt x="498359" y="18775"/>
                      <a:pt x="457956" y="10903"/>
                    </a:cubicBezTo>
                    <a:cubicBezTo>
                      <a:pt x="417067" y="2957"/>
                      <a:pt x="374873" y="-848"/>
                      <a:pt x="333238" y="159"/>
                    </a:cubicBezTo>
                    <a:cubicBezTo>
                      <a:pt x="293020" y="1129"/>
                      <a:pt x="254669" y="9374"/>
                      <a:pt x="217623" y="24968"/>
                    </a:cubicBezTo>
                    <a:cubicBezTo>
                      <a:pt x="183337" y="39406"/>
                      <a:pt x="151141" y="58097"/>
                      <a:pt x="118497" y="75855"/>
                    </a:cubicBezTo>
                    <a:cubicBezTo>
                      <a:pt x="82048" y="95703"/>
                      <a:pt x="44666" y="114431"/>
                      <a:pt x="4001" y="123832"/>
                    </a:cubicBezTo>
                    <a:cubicBezTo>
                      <a:pt x="-1259" y="125026"/>
                      <a:pt x="-1408" y="133532"/>
                      <a:pt x="4001" y="134614"/>
                    </a:cubicBezTo>
                    <a:cubicBezTo>
                      <a:pt x="47987" y="143605"/>
                      <a:pt x="91151" y="156513"/>
                      <a:pt x="132786" y="173339"/>
                    </a:cubicBezTo>
                    <a:cubicBezTo>
                      <a:pt x="153566" y="181733"/>
                      <a:pt x="173675" y="191918"/>
                      <a:pt x="194828" y="199379"/>
                    </a:cubicBezTo>
                    <a:cubicBezTo>
                      <a:pt x="215683" y="206766"/>
                      <a:pt x="237470" y="210012"/>
                      <a:pt x="259593" y="209937"/>
                    </a:cubicBezTo>
                    <a:cubicBezTo>
                      <a:pt x="282500" y="209863"/>
                      <a:pt x="305257" y="206654"/>
                      <a:pt x="327828" y="203110"/>
                    </a:cubicBezTo>
                    <a:cubicBezTo>
                      <a:pt x="349131" y="199753"/>
                      <a:pt x="370358" y="195910"/>
                      <a:pt x="391325" y="190873"/>
                    </a:cubicBezTo>
                    <a:cubicBezTo>
                      <a:pt x="431393" y="181248"/>
                      <a:pt x="471088" y="166922"/>
                      <a:pt x="505261" y="143493"/>
                    </a:cubicBezTo>
                    <a:cubicBezTo>
                      <a:pt x="539509" y="119990"/>
                      <a:pt x="568012" y="88055"/>
                      <a:pt x="582674" y="48807"/>
                    </a:cubicBezTo>
                    <a:cubicBezTo>
                      <a:pt x="585211" y="42055"/>
                      <a:pt x="574392" y="39145"/>
                      <a:pt x="571892" y="45823"/>
                    </a:cubicBezTo>
                    <a:cubicBezTo>
                      <a:pt x="544620" y="118833"/>
                      <a:pt x="470416" y="158640"/>
                      <a:pt x="399085" y="177405"/>
                    </a:cubicBezTo>
                    <a:cubicBezTo>
                      <a:pt x="378491" y="182815"/>
                      <a:pt x="357599" y="186919"/>
                      <a:pt x="336633" y="190426"/>
                    </a:cubicBezTo>
                    <a:cubicBezTo>
                      <a:pt x="315218" y="194007"/>
                      <a:pt x="293692" y="197365"/>
                      <a:pt x="271979" y="198447"/>
                    </a:cubicBezTo>
                    <a:cubicBezTo>
                      <a:pt x="249968" y="199529"/>
                      <a:pt x="227994" y="197999"/>
                      <a:pt x="206803" y="191582"/>
                    </a:cubicBezTo>
                    <a:cubicBezTo>
                      <a:pt x="186098" y="185315"/>
                      <a:pt x="166698" y="175540"/>
                      <a:pt x="146851" y="167146"/>
                    </a:cubicBezTo>
                    <a:cubicBezTo>
                      <a:pt x="101783" y="148119"/>
                      <a:pt x="54926" y="133644"/>
                      <a:pt x="7023" y="123832"/>
                    </a:cubicBezTo>
                    <a:cubicBezTo>
                      <a:pt x="7023" y="127414"/>
                      <a:pt x="7023" y="131033"/>
                      <a:pt x="7023" y="134614"/>
                    </a:cubicBezTo>
                    <a:cubicBezTo>
                      <a:pt x="78541" y="118124"/>
                      <a:pt x="138718" y="73990"/>
                      <a:pt x="204229" y="43137"/>
                    </a:cubicBezTo>
                    <a:cubicBezTo>
                      <a:pt x="239224" y="26647"/>
                      <a:pt x="275784" y="15119"/>
                      <a:pt x="314509" y="12246"/>
                    </a:cubicBezTo>
                    <a:cubicBezTo>
                      <a:pt x="355659" y="9187"/>
                      <a:pt x="397891" y="12172"/>
                      <a:pt x="438556" y="18738"/>
                    </a:cubicBezTo>
                    <a:cubicBezTo>
                      <a:pt x="483697" y="26050"/>
                      <a:pt x="528056" y="39145"/>
                      <a:pt x="568683" y="60335"/>
                    </a:cubicBezTo>
                    <a:cubicBezTo>
                      <a:pt x="575026" y="63656"/>
                      <a:pt x="580696" y="54030"/>
                      <a:pt x="574280" y="50673"/>
                    </a:cubicBezTo>
                    <a:lnTo>
                      <a:pt x="574280" y="50673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903" name="Google Shape;3903;p43"/>
            <p:cNvSpPr/>
            <p:nvPr/>
          </p:nvSpPr>
          <p:spPr>
            <a:xfrm>
              <a:off x="4999170" y="1381066"/>
              <a:ext cx="261383" cy="446489"/>
            </a:xfrm>
            <a:custGeom>
              <a:rect b="b" l="l" r="r" t="t"/>
              <a:pathLst>
                <a:path extrusionOk="0" h="446489" w="261383">
                  <a:moveTo>
                    <a:pt x="8168" y="445514"/>
                  </a:moveTo>
                  <a:cubicBezTo>
                    <a:pt x="34731" y="427382"/>
                    <a:pt x="58122" y="405222"/>
                    <a:pt x="77522" y="379554"/>
                  </a:cubicBezTo>
                  <a:cubicBezTo>
                    <a:pt x="98712" y="351574"/>
                    <a:pt x="115837" y="320460"/>
                    <a:pt x="133931" y="290427"/>
                  </a:cubicBezTo>
                  <a:cubicBezTo>
                    <a:pt x="152770" y="259239"/>
                    <a:pt x="171573" y="228012"/>
                    <a:pt x="190414" y="196824"/>
                  </a:cubicBezTo>
                  <a:cubicBezTo>
                    <a:pt x="207500" y="168507"/>
                    <a:pt x="224662" y="140079"/>
                    <a:pt x="238018" y="109749"/>
                  </a:cubicBezTo>
                  <a:cubicBezTo>
                    <a:pt x="252530" y="76806"/>
                    <a:pt x="262416" y="41663"/>
                    <a:pt x="261298" y="5400"/>
                  </a:cubicBezTo>
                  <a:cubicBezTo>
                    <a:pt x="261073" y="-1800"/>
                    <a:pt x="249881" y="-1800"/>
                    <a:pt x="250105" y="5400"/>
                  </a:cubicBezTo>
                  <a:cubicBezTo>
                    <a:pt x="252045" y="69569"/>
                    <a:pt x="219028" y="127507"/>
                    <a:pt x="187019" y="180744"/>
                  </a:cubicBezTo>
                  <a:cubicBezTo>
                    <a:pt x="168887" y="210963"/>
                    <a:pt x="150607" y="241107"/>
                    <a:pt x="132438" y="271289"/>
                  </a:cubicBezTo>
                  <a:cubicBezTo>
                    <a:pt x="114605" y="300873"/>
                    <a:pt x="97556" y="331167"/>
                    <a:pt x="78082" y="359707"/>
                  </a:cubicBezTo>
                  <a:cubicBezTo>
                    <a:pt x="57712" y="389553"/>
                    <a:pt x="32417" y="415481"/>
                    <a:pt x="2535" y="435851"/>
                  </a:cubicBezTo>
                  <a:cubicBezTo>
                    <a:pt x="-3398" y="439880"/>
                    <a:pt x="2161" y="449580"/>
                    <a:pt x="8168" y="445514"/>
                  </a:cubicBezTo>
                  <a:lnTo>
                    <a:pt x="8168" y="445514"/>
                  </a:lnTo>
                  <a:close/>
                </a:path>
              </a:pathLst>
            </a:custGeom>
            <a:solidFill>
              <a:srgbClr val="3A393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04" name="Google Shape;3904;p43"/>
            <p:cNvSpPr/>
            <p:nvPr/>
          </p:nvSpPr>
          <p:spPr>
            <a:xfrm>
              <a:off x="5415468" y="1338762"/>
              <a:ext cx="414763" cy="387059"/>
            </a:xfrm>
            <a:custGeom>
              <a:rect b="b" l="l" r="r" t="t"/>
              <a:pathLst>
                <a:path extrusionOk="0" h="387059" w="414763">
                  <a:moveTo>
                    <a:pt x="414009" y="378656"/>
                  </a:moveTo>
                  <a:cubicBezTo>
                    <a:pt x="378380" y="314487"/>
                    <a:pt x="341185" y="250655"/>
                    <a:pt x="288768" y="198537"/>
                  </a:cubicBezTo>
                  <a:cubicBezTo>
                    <a:pt x="262504" y="172422"/>
                    <a:pt x="233964" y="148545"/>
                    <a:pt x="204790" y="125750"/>
                  </a:cubicBezTo>
                  <a:cubicBezTo>
                    <a:pt x="176063" y="103329"/>
                    <a:pt x="146404" y="82138"/>
                    <a:pt x="115812" y="62365"/>
                  </a:cubicBezTo>
                  <a:cubicBezTo>
                    <a:pt x="81116" y="39981"/>
                    <a:pt x="45264" y="19387"/>
                    <a:pt x="8479" y="659"/>
                  </a:cubicBezTo>
                  <a:cubicBezTo>
                    <a:pt x="2062" y="-2587"/>
                    <a:pt x="-3608" y="7039"/>
                    <a:pt x="2846" y="10322"/>
                  </a:cubicBezTo>
                  <a:cubicBezTo>
                    <a:pt x="67462" y="43189"/>
                    <a:pt x="129056" y="81840"/>
                    <a:pt x="186696" y="125788"/>
                  </a:cubicBezTo>
                  <a:cubicBezTo>
                    <a:pt x="215646" y="147836"/>
                    <a:pt x="243850" y="171153"/>
                    <a:pt x="270264" y="196186"/>
                  </a:cubicBezTo>
                  <a:cubicBezTo>
                    <a:pt x="296976" y="221481"/>
                    <a:pt x="320629" y="249386"/>
                    <a:pt x="341484" y="279680"/>
                  </a:cubicBezTo>
                  <a:cubicBezTo>
                    <a:pt x="364577" y="313219"/>
                    <a:pt x="384611" y="348736"/>
                    <a:pt x="404346" y="384327"/>
                  </a:cubicBezTo>
                  <a:cubicBezTo>
                    <a:pt x="407853" y="390594"/>
                    <a:pt x="417516" y="384961"/>
                    <a:pt x="414009" y="378656"/>
                  </a:cubicBezTo>
                  <a:lnTo>
                    <a:pt x="414009" y="378656"/>
                  </a:lnTo>
                  <a:close/>
                </a:path>
              </a:pathLst>
            </a:custGeom>
            <a:solidFill>
              <a:srgbClr val="3A393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05" name="Google Shape;3905;p43"/>
            <p:cNvSpPr/>
            <p:nvPr/>
          </p:nvSpPr>
          <p:spPr>
            <a:xfrm>
              <a:off x="5475691" y="743341"/>
              <a:ext cx="375033" cy="418580"/>
            </a:xfrm>
            <a:custGeom>
              <a:rect b="b" l="l" r="r" t="t"/>
              <a:pathLst>
                <a:path extrusionOk="0" h="418580" w="375033">
                  <a:moveTo>
                    <a:pt x="364493" y="2597"/>
                  </a:moveTo>
                  <a:cubicBezTo>
                    <a:pt x="326179" y="62662"/>
                    <a:pt x="284171" y="120301"/>
                    <a:pt x="238656" y="175068"/>
                  </a:cubicBezTo>
                  <a:cubicBezTo>
                    <a:pt x="193179" y="229798"/>
                    <a:pt x="144306" y="281692"/>
                    <a:pt x="92374" y="330341"/>
                  </a:cubicBezTo>
                  <a:cubicBezTo>
                    <a:pt x="63163" y="357725"/>
                    <a:pt x="32944" y="384064"/>
                    <a:pt x="1904" y="409320"/>
                  </a:cubicBezTo>
                  <a:cubicBezTo>
                    <a:pt x="-3692" y="413872"/>
                    <a:pt x="4292" y="421744"/>
                    <a:pt x="9813" y="417230"/>
                  </a:cubicBezTo>
                  <a:cubicBezTo>
                    <a:pt x="65215" y="372163"/>
                    <a:pt x="117818" y="323663"/>
                    <a:pt x="167176" y="272030"/>
                  </a:cubicBezTo>
                  <a:cubicBezTo>
                    <a:pt x="216682" y="220247"/>
                    <a:pt x="262906" y="165369"/>
                    <a:pt x="305585" y="107841"/>
                  </a:cubicBezTo>
                  <a:cubicBezTo>
                    <a:pt x="329611" y="75458"/>
                    <a:pt x="352443" y="42255"/>
                    <a:pt x="374119" y="8268"/>
                  </a:cubicBezTo>
                  <a:cubicBezTo>
                    <a:pt x="378036" y="2149"/>
                    <a:pt x="368336" y="-3447"/>
                    <a:pt x="364493" y="2597"/>
                  </a:cubicBezTo>
                  <a:lnTo>
                    <a:pt x="364493" y="2597"/>
                  </a:lnTo>
                  <a:close/>
                </a:path>
              </a:pathLst>
            </a:custGeom>
            <a:solidFill>
              <a:srgbClr val="3A393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06" name="Google Shape;3906;p43"/>
            <p:cNvSpPr/>
            <p:nvPr/>
          </p:nvSpPr>
          <p:spPr>
            <a:xfrm>
              <a:off x="4714670" y="1072981"/>
              <a:ext cx="565582" cy="115281"/>
            </a:xfrm>
            <a:custGeom>
              <a:rect b="b" l="l" r="r" t="t"/>
              <a:pathLst>
                <a:path extrusionOk="0" h="115281" w="565582">
                  <a:moveTo>
                    <a:pt x="17377" y="12602"/>
                  </a:moveTo>
                  <a:cubicBezTo>
                    <a:pt x="15101" y="9282"/>
                    <a:pt x="12826" y="5999"/>
                    <a:pt x="10550" y="2679"/>
                  </a:cubicBezTo>
                  <a:cubicBezTo>
                    <a:pt x="8013" y="5216"/>
                    <a:pt x="5439" y="7790"/>
                    <a:pt x="2902" y="10327"/>
                  </a:cubicBezTo>
                  <a:cubicBezTo>
                    <a:pt x="34240" y="27749"/>
                    <a:pt x="69682" y="36143"/>
                    <a:pt x="103930" y="45918"/>
                  </a:cubicBezTo>
                  <a:cubicBezTo>
                    <a:pt x="140603" y="56364"/>
                    <a:pt x="177313" y="66810"/>
                    <a:pt x="213986" y="77293"/>
                  </a:cubicBezTo>
                  <a:cubicBezTo>
                    <a:pt x="250062" y="87590"/>
                    <a:pt x="286064" y="98558"/>
                    <a:pt x="322811" y="106057"/>
                  </a:cubicBezTo>
                  <a:cubicBezTo>
                    <a:pt x="359634" y="113593"/>
                    <a:pt x="396941" y="116317"/>
                    <a:pt x="434509" y="114936"/>
                  </a:cubicBezTo>
                  <a:cubicBezTo>
                    <a:pt x="477114" y="113369"/>
                    <a:pt x="519383" y="107400"/>
                    <a:pt x="561540" y="101468"/>
                  </a:cubicBezTo>
                  <a:cubicBezTo>
                    <a:pt x="568629" y="100461"/>
                    <a:pt x="565607" y="89679"/>
                    <a:pt x="558556" y="90686"/>
                  </a:cubicBezTo>
                  <a:cubicBezTo>
                    <a:pt x="484948" y="101058"/>
                    <a:pt x="410297" y="110832"/>
                    <a:pt x="336391" y="97327"/>
                  </a:cubicBezTo>
                  <a:cubicBezTo>
                    <a:pt x="300427" y="90761"/>
                    <a:pt x="265358" y="80278"/>
                    <a:pt x="230252" y="70279"/>
                  </a:cubicBezTo>
                  <a:cubicBezTo>
                    <a:pt x="194176" y="59983"/>
                    <a:pt x="158063" y="49723"/>
                    <a:pt x="121986" y="39426"/>
                  </a:cubicBezTo>
                  <a:cubicBezTo>
                    <a:pt x="102437" y="33868"/>
                    <a:pt x="82777" y="28458"/>
                    <a:pt x="63302" y="22563"/>
                  </a:cubicBezTo>
                  <a:cubicBezTo>
                    <a:pt x="44425" y="16855"/>
                    <a:pt x="25846" y="10252"/>
                    <a:pt x="8573" y="664"/>
                  </a:cubicBezTo>
                  <a:cubicBezTo>
                    <a:pt x="3947" y="-1910"/>
                    <a:pt x="-2396" y="3499"/>
                    <a:pt x="925" y="8312"/>
                  </a:cubicBezTo>
                  <a:cubicBezTo>
                    <a:pt x="3200" y="11632"/>
                    <a:pt x="5476" y="14915"/>
                    <a:pt x="7752" y="18236"/>
                  </a:cubicBezTo>
                  <a:cubicBezTo>
                    <a:pt x="11781" y="24130"/>
                    <a:pt x="21481" y="18534"/>
                    <a:pt x="17377" y="12602"/>
                  </a:cubicBezTo>
                  <a:lnTo>
                    <a:pt x="17377" y="12602"/>
                  </a:lnTo>
                  <a:close/>
                </a:path>
              </a:pathLst>
            </a:custGeom>
            <a:solidFill>
              <a:srgbClr val="3A393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07" name="Google Shape;3907;p43"/>
            <p:cNvSpPr/>
            <p:nvPr/>
          </p:nvSpPr>
          <p:spPr>
            <a:xfrm>
              <a:off x="5248454" y="1372634"/>
              <a:ext cx="55123" cy="248966"/>
            </a:xfrm>
            <a:custGeom>
              <a:rect b="b" l="l" r="r" t="t"/>
              <a:pathLst>
                <a:path extrusionOk="0" h="248966" w="55123">
                  <a:moveTo>
                    <a:pt x="54730" y="242226"/>
                  </a:moveTo>
                  <a:cubicBezTo>
                    <a:pt x="32346" y="183430"/>
                    <a:pt x="18206" y="121538"/>
                    <a:pt x="13244" y="58824"/>
                  </a:cubicBezTo>
                  <a:cubicBezTo>
                    <a:pt x="11827" y="41066"/>
                    <a:pt x="11192" y="23233"/>
                    <a:pt x="11192" y="5400"/>
                  </a:cubicBezTo>
                  <a:cubicBezTo>
                    <a:pt x="11192" y="-1800"/>
                    <a:pt x="0" y="-1800"/>
                    <a:pt x="0" y="5400"/>
                  </a:cubicBezTo>
                  <a:cubicBezTo>
                    <a:pt x="-37" y="69009"/>
                    <a:pt x="8917" y="132618"/>
                    <a:pt x="26675" y="193690"/>
                  </a:cubicBezTo>
                  <a:cubicBezTo>
                    <a:pt x="31749" y="211075"/>
                    <a:pt x="37531" y="228274"/>
                    <a:pt x="43985" y="245174"/>
                  </a:cubicBezTo>
                  <a:cubicBezTo>
                    <a:pt x="46485" y="251852"/>
                    <a:pt x="57304" y="248979"/>
                    <a:pt x="54730" y="242226"/>
                  </a:cubicBezTo>
                  <a:lnTo>
                    <a:pt x="54730" y="242226"/>
                  </a:lnTo>
                  <a:close/>
                </a:path>
              </a:pathLst>
            </a:custGeom>
            <a:solidFill>
              <a:srgbClr val="3A393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908" name="Google Shape;3908;p43"/>
            <p:cNvGrpSpPr/>
            <p:nvPr/>
          </p:nvGrpSpPr>
          <p:grpSpPr>
            <a:xfrm>
              <a:off x="5239911" y="1603780"/>
              <a:ext cx="143076" cy="309338"/>
              <a:chOff x="5239911" y="1603780"/>
              <a:chExt cx="143076" cy="309338"/>
            </a:xfrm>
          </p:grpSpPr>
          <p:sp>
            <p:nvSpPr>
              <p:cNvPr id="3909" name="Google Shape;3909;p43"/>
              <p:cNvSpPr/>
              <p:nvPr/>
            </p:nvSpPr>
            <p:spPr>
              <a:xfrm>
                <a:off x="5245489" y="1609563"/>
                <a:ext cx="131798" cy="297972"/>
              </a:xfrm>
              <a:custGeom>
                <a:rect b="b" l="l" r="r" t="t"/>
                <a:pathLst>
                  <a:path extrusionOk="0" h="297972" w="131798">
                    <a:moveTo>
                      <a:pt x="58292" y="5447"/>
                    </a:moveTo>
                    <a:cubicBezTo>
                      <a:pt x="47435" y="2425"/>
                      <a:pt x="37176" y="10371"/>
                      <a:pt x="30647" y="18281"/>
                    </a:cubicBezTo>
                    <a:cubicBezTo>
                      <a:pt x="-1997" y="57826"/>
                      <a:pt x="-6063" y="111810"/>
                      <a:pt x="6770" y="160458"/>
                    </a:cubicBezTo>
                    <a:cubicBezTo>
                      <a:pt x="19604" y="209144"/>
                      <a:pt x="47585" y="253913"/>
                      <a:pt x="75229" y="297973"/>
                    </a:cubicBezTo>
                    <a:cubicBezTo>
                      <a:pt x="78251" y="263053"/>
                      <a:pt x="117797" y="239811"/>
                      <a:pt x="128466" y="206272"/>
                    </a:cubicBezTo>
                    <a:cubicBezTo>
                      <a:pt x="132459" y="193662"/>
                      <a:pt x="132160" y="180231"/>
                      <a:pt x="131153" y="167062"/>
                    </a:cubicBezTo>
                    <a:cubicBezTo>
                      <a:pt x="126228" y="104908"/>
                      <a:pt x="102128" y="39285"/>
                      <a:pt x="45757" y="0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10" name="Google Shape;3910;p43"/>
              <p:cNvSpPr/>
              <p:nvPr/>
            </p:nvSpPr>
            <p:spPr>
              <a:xfrm>
                <a:off x="5239911" y="1603780"/>
                <a:ext cx="143076" cy="309338"/>
              </a:xfrm>
              <a:custGeom>
                <a:rect b="b" l="l" r="r" t="t"/>
                <a:pathLst>
                  <a:path extrusionOk="0" h="309338" w="143076">
                    <a:moveTo>
                      <a:pt x="65362" y="5857"/>
                    </a:moveTo>
                    <a:cubicBezTo>
                      <a:pt x="42716" y="560"/>
                      <a:pt x="26562" y="25071"/>
                      <a:pt x="17422" y="42120"/>
                    </a:cubicBezTo>
                    <a:cubicBezTo>
                      <a:pt x="7424" y="60811"/>
                      <a:pt x="2051" y="81554"/>
                      <a:pt x="485" y="102632"/>
                    </a:cubicBezTo>
                    <a:cubicBezTo>
                      <a:pt x="-2985" y="148893"/>
                      <a:pt x="12609" y="193699"/>
                      <a:pt x="33501" y="234327"/>
                    </a:cubicBezTo>
                    <a:cubicBezTo>
                      <a:pt x="46297" y="259211"/>
                      <a:pt x="61183" y="282938"/>
                      <a:pt x="76032" y="306628"/>
                    </a:cubicBezTo>
                    <a:cubicBezTo>
                      <a:pt x="79165" y="311590"/>
                      <a:pt x="85918" y="309202"/>
                      <a:pt x="86477" y="303793"/>
                    </a:cubicBezTo>
                    <a:cubicBezTo>
                      <a:pt x="88530" y="283087"/>
                      <a:pt x="104422" y="266672"/>
                      <a:pt x="116846" y="251227"/>
                    </a:cubicBezTo>
                    <a:cubicBezTo>
                      <a:pt x="123412" y="243057"/>
                      <a:pt x="129903" y="234625"/>
                      <a:pt x="134679" y="225261"/>
                    </a:cubicBezTo>
                    <a:cubicBezTo>
                      <a:pt x="140536" y="213733"/>
                      <a:pt x="142961" y="201310"/>
                      <a:pt x="143073" y="188402"/>
                    </a:cubicBezTo>
                    <a:cubicBezTo>
                      <a:pt x="143222" y="165308"/>
                      <a:pt x="139342" y="141544"/>
                      <a:pt x="133336" y="119271"/>
                    </a:cubicBezTo>
                    <a:cubicBezTo>
                      <a:pt x="127515" y="97596"/>
                      <a:pt x="118898" y="76443"/>
                      <a:pt x="107108" y="57304"/>
                    </a:cubicBezTo>
                    <a:cubicBezTo>
                      <a:pt x="93454" y="35106"/>
                      <a:pt x="75584" y="15968"/>
                      <a:pt x="54244" y="1007"/>
                    </a:cubicBezTo>
                    <a:cubicBezTo>
                      <a:pt x="48350" y="-3134"/>
                      <a:pt x="42753" y="6566"/>
                      <a:pt x="48611" y="10670"/>
                    </a:cubicBezTo>
                    <a:cubicBezTo>
                      <a:pt x="85284" y="36449"/>
                      <a:pt x="109235" y="75659"/>
                      <a:pt x="121472" y="118301"/>
                    </a:cubicBezTo>
                    <a:cubicBezTo>
                      <a:pt x="127627" y="139865"/>
                      <a:pt x="131470" y="162548"/>
                      <a:pt x="131880" y="184969"/>
                    </a:cubicBezTo>
                    <a:cubicBezTo>
                      <a:pt x="132104" y="197467"/>
                      <a:pt x="130351" y="209592"/>
                      <a:pt x="124456" y="220710"/>
                    </a:cubicBezTo>
                    <a:cubicBezTo>
                      <a:pt x="119868" y="229402"/>
                      <a:pt x="113861" y="237237"/>
                      <a:pt x="107705" y="244847"/>
                    </a:cubicBezTo>
                    <a:cubicBezTo>
                      <a:pt x="93454" y="262494"/>
                      <a:pt x="77636" y="280252"/>
                      <a:pt x="75323" y="303793"/>
                    </a:cubicBezTo>
                    <a:cubicBezTo>
                      <a:pt x="78792" y="302860"/>
                      <a:pt x="82262" y="301927"/>
                      <a:pt x="85769" y="300957"/>
                    </a:cubicBezTo>
                    <a:cubicBezTo>
                      <a:pt x="42418" y="231827"/>
                      <a:pt x="-11193" y="146841"/>
                      <a:pt x="20556" y="62341"/>
                    </a:cubicBezTo>
                    <a:cubicBezTo>
                      <a:pt x="24324" y="52305"/>
                      <a:pt x="29509" y="42754"/>
                      <a:pt x="35702" y="34024"/>
                    </a:cubicBezTo>
                    <a:cubicBezTo>
                      <a:pt x="41597" y="25742"/>
                      <a:pt x="50887" y="13953"/>
                      <a:pt x="62489" y="16639"/>
                    </a:cubicBezTo>
                    <a:cubicBezTo>
                      <a:pt x="69391" y="18281"/>
                      <a:pt x="72376" y="7499"/>
                      <a:pt x="65362" y="5857"/>
                    </a:cubicBezTo>
                    <a:lnTo>
                      <a:pt x="65362" y="5857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911" name="Google Shape;3911;p43"/>
            <p:cNvGrpSpPr/>
            <p:nvPr/>
          </p:nvGrpSpPr>
          <p:grpSpPr>
            <a:xfrm>
              <a:off x="5681114" y="1489874"/>
              <a:ext cx="294816" cy="127668"/>
              <a:chOff x="5681114" y="1489874"/>
              <a:chExt cx="294816" cy="127668"/>
            </a:xfrm>
          </p:grpSpPr>
          <p:sp>
            <p:nvSpPr>
              <p:cNvPr id="3912" name="Google Shape;3912;p43"/>
              <p:cNvSpPr/>
              <p:nvPr/>
            </p:nvSpPr>
            <p:spPr>
              <a:xfrm>
                <a:off x="5686702" y="1495454"/>
                <a:ext cx="283683" cy="116496"/>
              </a:xfrm>
              <a:custGeom>
                <a:rect b="b" l="l" r="r" t="t"/>
                <a:pathLst>
                  <a:path extrusionOk="0" h="116496" w="283683">
                    <a:moveTo>
                      <a:pt x="3768" y="38898"/>
                    </a:moveTo>
                    <a:cubicBezTo>
                      <a:pt x="21601" y="21103"/>
                      <a:pt x="44657" y="8567"/>
                      <a:pt x="69317" y="3307"/>
                    </a:cubicBezTo>
                    <a:cubicBezTo>
                      <a:pt x="89724" y="-1058"/>
                      <a:pt x="110877" y="-535"/>
                      <a:pt x="131657" y="1628"/>
                    </a:cubicBezTo>
                    <a:cubicBezTo>
                      <a:pt x="188774" y="7560"/>
                      <a:pt x="247683" y="27743"/>
                      <a:pt x="283684" y="72438"/>
                    </a:cubicBezTo>
                    <a:cubicBezTo>
                      <a:pt x="246936" y="91390"/>
                      <a:pt x="207391" y="104932"/>
                      <a:pt x="166688" y="112394"/>
                    </a:cubicBezTo>
                    <a:cubicBezTo>
                      <a:pt x="143259" y="116721"/>
                      <a:pt x="118749" y="118960"/>
                      <a:pt x="95917" y="112244"/>
                    </a:cubicBezTo>
                    <a:cubicBezTo>
                      <a:pt x="74763" y="106014"/>
                      <a:pt x="56557" y="92546"/>
                      <a:pt x="39695" y="78369"/>
                    </a:cubicBezTo>
                    <a:cubicBezTo>
                      <a:pt x="25891" y="66729"/>
                      <a:pt x="12647" y="54455"/>
                      <a:pt x="0" y="41547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13" name="Google Shape;3913;p43"/>
              <p:cNvSpPr/>
              <p:nvPr/>
            </p:nvSpPr>
            <p:spPr>
              <a:xfrm>
                <a:off x="5681114" y="1489874"/>
                <a:ext cx="294816" cy="127668"/>
              </a:xfrm>
              <a:custGeom>
                <a:rect b="b" l="l" r="r" t="t"/>
                <a:pathLst>
                  <a:path extrusionOk="0" h="127668" w="294816">
                    <a:moveTo>
                      <a:pt x="13310" y="48432"/>
                    </a:moveTo>
                    <a:cubicBezTo>
                      <a:pt x="27487" y="34442"/>
                      <a:pt x="44723" y="23772"/>
                      <a:pt x="63713" y="17654"/>
                    </a:cubicBezTo>
                    <a:cubicBezTo>
                      <a:pt x="85164" y="10752"/>
                      <a:pt x="107809" y="10267"/>
                      <a:pt x="130082" y="12132"/>
                    </a:cubicBezTo>
                    <a:cubicBezTo>
                      <a:pt x="167277" y="15229"/>
                      <a:pt x="204958" y="24108"/>
                      <a:pt x="237713" y="42463"/>
                    </a:cubicBezTo>
                    <a:cubicBezTo>
                      <a:pt x="255919" y="52648"/>
                      <a:pt x="272111" y="65780"/>
                      <a:pt x="285318" y="82009"/>
                    </a:cubicBezTo>
                    <a:cubicBezTo>
                      <a:pt x="285691" y="79062"/>
                      <a:pt x="286063" y="76152"/>
                      <a:pt x="286436" y="73204"/>
                    </a:cubicBezTo>
                    <a:cubicBezTo>
                      <a:pt x="250808" y="91485"/>
                      <a:pt x="212643" y="104654"/>
                      <a:pt x="173284" y="112153"/>
                    </a:cubicBezTo>
                    <a:cubicBezTo>
                      <a:pt x="153063" y="115996"/>
                      <a:pt x="131798" y="118607"/>
                      <a:pt x="111391" y="114541"/>
                    </a:cubicBezTo>
                    <a:cubicBezTo>
                      <a:pt x="92476" y="110773"/>
                      <a:pt x="75800" y="100924"/>
                      <a:pt x="60691" y="89321"/>
                    </a:cubicBezTo>
                    <a:cubicBezTo>
                      <a:pt x="42485" y="75368"/>
                      <a:pt x="25585" y="59550"/>
                      <a:pt x="9542" y="43247"/>
                    </a:cubicBezTo>
                    <a:cubicBezTo>
                      <a:pt x="4469" y="38098"/>
                      <a:pt x="-3440" y="46007"/>
                      <a:pt x="1633" y="51156"/>
                    </a:cubicBezTo>
                    <a:cubicBezTo>
                      <a:pt x="16743" y="66526"/>
                      <a:pt x="32598" y="81225"/>
                      <a:pt x="49461" y="94619"/>
                    </a:cubicBezTo>
                    <a:cubicBezTo>
                      <a:pt x="64906" y="106930"/>
                      <a:pt x="81694" y="118048"/>
                      <a:pt x="100870" y="123494"/>
                    </a:cubicBezTo>
                    <a:cubicBezTo>
                      <a:pt x="121837" y="129464"/>
                      <a:pt x="143886" y="128195"/>
                      <a:pt x="165188" y="124875"/>
                    </a:cubicBezTo>
                    <a:cubicBezTo>
                      <a:pt x="185968" y="121629"/>
                      <a:pt x="206487" y="116555"/>
                      <a:pt x="226521" y="110138"/>
                    </a:cubicBezTo>
                    <a:cubicBezTo>
                      <a:pt x="249092" y="102863"/>
                      <a:pt x="271066" y="93723"/>
                      <a:pt x="292145" y="82867"/>
                    </a:cubicBezTo>
                    <a:cubicBezTo>
                      <a:pt x="295614" y="81076"/>
                      <a:pt x="295390" y="76711"/>
                      <a:pt x="293264" y="74062"/>
                    </a:cubicBezTo>
                    <a:cubicBezTo>
                      <a:pt x="268194" y="43247"/>
                      <a:pt x="232304" y="23660"/>
                      <a:pt x="194623" y="12580"/>
                    </a:cubicBezTo>
                    <a:cubicBezTo>
                      <a:pt x="175932" y="7059"/>
                      <a:pt x="156645" y="3626"/>
                      <a:pt x="137282" y="1612"/>
                    </a:cubicBezTo>
                    <a:cubicBezTo>
                      <a:pt x="113555" y="-851"/>
                      <a:pt x="89119" y="-1112"/>
                      <a:pt x="65951" y="5305"/>
                    </a:cubicBezTo>
                    <a:cubicBezTo>
                      <a:pt x="43156" y="11647"/>
                      <a:pt x="22264" y="23921"/>
                      <a:pt x="5439" y="40523"/>
                    </a:cubicBezTo>
                    <a:cubicBezTo>
                      <a:pt x="253" y="45560"/>
                      <a:pt x="8199" y="53469"/>
                      <a:pt x="13310" y="48432"/>
                    </a:cubicBezTo>
                    <a:lnTo>
                      <a:pt x="13310" y="48432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914" name="Google Shape;3914;p43"/>
            <p:cNvGrpSpPr/>
            <p:nvPr/>
          </p:nvGrpSpPr>
          <p:grpSpPr>
            <a:xfrm>
              <a:off x="5789388" y="1684028"/>
              <a:ext cx="213187" cy="270219"/>
              <a:chOff x="5789388" y="1684028"/>
              <a:chExt cx="213187" cy="270219"/>
            </a:xfrm>
          </p:grpSpPr>
          <p:sp>
            <p:nvSpPr>
              <p:cNvPr id="3915" name="Google Shape;3915;p43"/>
              <p:cNvSpPr/>
              <p:nvPr/>
            </p:nvSpPr>
            <p:spPr>
              <a:xfrm>
                <a:off x="5794909" y="1689438"/>
                <a:ext cx="202039" cy="259247"/>
              </a:xfrm>
              <a:custGeom>
                <a:rect b="b" l="l" r="r" t="t"/>
                <a:pathLst>
                  <a:path extrusionOk="0" h="259247" w="202039">
                    <a:moveTo>
                      <a:pt x="19160" y="0"/>
                    </a:moveTo>
                    <a:cubicBezTo>
                      <a:pt x="-3523" y="34435"/>
                      <a:pt x="-5202" y="80211"/>
                      <a:pt x="9572" y="118674"/>
                    </a:cubicBezTo>
                    <a:cubicBezTo>
                      <a:pt x="24345" y="157138"/>
                      <a:pt x="54042" y="188663"/>
                      <a:pt x="88589" y="211196"/>
                    </a:cubicBezTo>
                    <a:cubicBezTo>
                      <a:pt x="123098" y="233730"/>
                      <a:pt x="162382" y="247981"/>
                      <a:pt x="202040" y="259248"/>
                    </a:cubicBezTo>
                    <a:cubicBezTo>
                      <a:pt x="175925" y="221456"/>
                      <a:pt x="186930" y="169711"/>
                      <a:pt x="173574" y="125763"/>
                    </a:cubicBezTo>
                    <a:cubicBezTo>
                      <a:pt x="163240" y="91813"/>
                      <a:pt x="138319" y="63572"/>
                      <a:pt x="108623" y="44097"/>
                    </a:cubicBezTo>
                    <a:cubicBezTo>
                      <a:pt x="78926" y="24623"/>
                      <a:pt x="44678" y="13244"/>
                      <a:pt x="10094" y="5148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16" name="Google Shape;3916;p43"/>
              <p:cNvSpPr/>
              <p:nvPr/>
            </p:nvSpPr>
            <p:spPr>
              <a:xfrm>
                <a:off x="5789388" y="1684028"/>
                <a:ext cx="213187" cy="270219"/>
              </a:xfrm>
              <a:custGeom>
                <a:rect b="b" l="l" r="r" t="t"/>
                <a:pathLst>
                  <a:path extrusionOk="0" h="270219" w="213187">
                    <a:moveTo>
                      <a:pt x="19831" y="2574"/>
                    </a:moveTo>
                    <a:cubicBezTo>
                      <a:pt x="-6881" y="43687"/>
                      <a:pt x="-5090" y="97372"/>
                      <a:pt x="16138" y="140350"/>
                    </a:cubicBezTo>
                    <a:cubicBezTo>
                      <a:pt x="37739" y="184074"/>
                      <a:pt x="77247" y="216457"/>
                      <a:pt x="120188" y="237983"/>
                    </a:cubicBezTo>
                    <a:cubicBezTo>
                      <a:pt x="147571" y="251712"/>
                      <a:pt x="176634" y="261636"/>
                      <a:pt x="206032" y="270030"/>
                    </a:cubicBezTo>
                    <a:cubicBezTo>
                      <a:pt x="210508" y="271298"/>
                      <a:pt x="215135" y="265926"/>
                      <a:pt x="212337" y="261822"/>
                    </a:cubicBezTo>
                    <a:cubicBezTo>
                      <a:pt x="186557" y="223769"/>
                      <a:pt x="197115" y="174150"/>
                      <a:pt x="185028" y="131769"/>
                    </a:cubicBezTo>
                    <a:cubicBezTo>
                      <a:pt x="172455" y="87710"/>
                      <a:pt x="137312" y="53947"/>
                      <a:pt x="97542" y="33353"/>
                    </a:cubicBezTo>
                    <a:cubicBezTo>
                      <a:pt x="72173" y="20221"/>
                      <a:pt x="44753" y="11677"/>
                      <a:pt x="17071" y="5111"/>
                    </a:cubicBezTo>
                    <a:cubicBezTo>
                      <a:pt x="10057" y="3470"/>
                      <a:pt x="7072" y="14252"/>
                      <a:pt x="14086" y="15893"/>
                    </a:cubicBezTo>
                    <a:cubicBezTo>
                      <a:pt x="60198" y="26787"/>
                      <a:pt x="106869" y="43762"/>
                      <a:pt x="140632" y="78457"/>
                    </a:cubicBezTo>
                    <a:cubicBezTo>
                      <a:pt x="155667" y="93940"/>
                      <a:pt x="167680" y="112556"/>
                      <a:pt x="173873" y="133299"/>
                    </a:cubicBezTo>
                    <a:cubicBezTo>
                      <a:pt x="180178" y="154527"/>
                      <a:pt x="180775" y="176799"/>
                      <a:pt x="182789" y="198661"/>
                    </a:cubicBezTo>
                    <a:cubicBezTo>
                      <a:pt x="184990" y="222650"/>
                      <a:pt x="188907" y="247049"/>
                      <a:pt x="202711" y="267419"/>
                    </a:cubicBezTo>
                    <a:cubicBezTo>
                      <a:pt x="204800" y="264695"/>
                      <a:pt x="206927" y="261934"/>
                      <a:pt x="209016" y="259211"/>
                    </a:cubicBezTo>
                    <a:cubicBezTo>
                      <a:pt x="161375" y="245631"/>
                      <a:pt x="113360" y="227686"/>
                      <a:pt x="74897" y="195490"/>
                    </a:cubicBezTo>
                    <a:cubicBezTo>
                      <a:pt x="40574" y="166726"/>
                      <a:pt x="14123" y="126770"/>
                      <a:pt x="11363" y="81106"/>
                    </a:cubicBezTo>
                    <a:cubicBezTo>
                      <a:pt x="9795" y="55476"/>
                      <a:pt x="15466" y="29846"/>
                      <a:pt x="29494" y="8208"/>
                    </a:cubicBezTo>
                    <a:cubicBezTo>
                      <a:pt x="33449" y="2164"/>
                      <a:pt x="23749" y="-3432"/>
                      <a:pt x="19831" y="2574"/>
                    </a:cubicBezTo>
                    <a:lnTo>
                      <a:pt x="19831" y="2574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917" name="Google Shape;3917;p43"/>
            <p:cNvGrpSpPr/>
            <p:nvPr/>
          </p:nvGrpSpPr>
          <p:grpSpPr>
            <a:xfrm>
              <a:off x="5080526" y="1624116"/>
              <a:ext cx="136623" cy="318947"/>
              <a:chOff x="5080526" y="1624116"/>
              <a:chExt cx="136623" cy="318947"/>
            </a:xfrm>
          </p:grpSpPr>
          <p:sp>
            <p:nvSpPr>
              <p:cNvPr id="3918" name="Google Shape;3918;p43"/>
              <p:cNvSpPr/>
              <p:nvPr/>
            </p:nvSpPr>
            <p:spPr>
              <a:xfrm>
                <a:off x="5086144" y="1629597"/>
                <a:ext cx="125403" cy="308083"/>
              </a:xfrm>
              <a:custGeom>
                <a:rect b="b" l="l" r="r" t="t"/>
                <a:pathLst>
                  <a:path extrusionOk="0" h="308083" w="125403">
                    <a:moveTo>
                      <a:pt x="50948" y="0"/>
                    </a:moveTo>
                    <a:cubicBezTo>
                      <a:pt x="18378" y="28652"/>
                      <a:pt x="-760" y="72003"/>
                      <a:pt x="23" y="115391"/>
                    </a:cubicBezTo>
                    <a:cubicBezTo>
                      <a:pt x="583" y="147550"/>
                      <a:pt x="11439" y="178702"/>
                      <a:pt x="24833" y="207951"/>
                    </a:cubicBezTo>
                    <a:cubicBezTo>
                      <a:pt x="41098" y="243430"/>
                      <a:pt x="61319" y="277081"/>
                      <a:pt x="84972" y="308083"/>
                    </a:cubicBezTo>
                    <a:cubicBezTo>
                      <a:pt x="86464" y="279058"/>
                      <a:pt x="103402" y="253465"/>
                      <a:pt x="113810" y="226306"/>
                    </a:cubicBezTo>
                    <a:cubicBezTo>
                      <a:pt x="144552" y="146282"/>
                      <a:pt x="112169" y="46821"/>
                      <a:pt x="40203" y="299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19" name="Google Shape;3919;p43"/>
              <p:cNvSpPr/>
              <p:nvPr/>
            </p:nvSpPr>
            <p:spPr>
              <a:xfrm>
                <a:off x="5080526" y="1624116"/>
                <a:ext cx="136623" cy="318947"/>
              </a:xfrm>
              <a:custGeom>
                <a:rect b="b" l="l" r="r" t="t"/>
                <a:pathLst>
                  <a:path extrusionOk="0" h="318947" w="136623">
                    <a:moveTo>
                      <a:pt x="52612" y="1527"/>
                    </a:moveTo>
                    <a:cubicBezTo>
                      <a:pt x="21049" y="29582"/>
                      <a:pt x="1799" y="70545"/>
                      <a:pt x="120" y="112739"/>
                    </a:cubicBezTo>
                    <a:cubicBezTo>
                      <a:pt x="-1783" y="160530"/>
                      <a:pt x="19221" y="207015"/>
                      <a:pt x="41531" y="248090"/>
                    </a:cubicBezTo>
                    <a:cubicBezTo>
                      <a:pt x="54477" y="271967"/>
                      <a:pt x="69288" y="294761"/>
                      <a:pt x="85740" y="316362"/>
                    </a:cubicBezTo>
                    <a:cubicBezTo>
                      <a:pt x="89061" y="320727"/>
                      <a:pt x="95813" y="319421"/>
                      <a:pt x="96186" y="313527"/>
                    </a:cubicBezTo>
                    <a:cubicBezTo>
                      <a:pt x="97828" y="286815"/>
                      <a:pt x="112415" y="263274"/>
                      <a:pt x="122451" y="239136"/>
                    </a:cubicBezTo>
                    <a:cubicBezTo>
                      <a:pt x="130957" y="218767"/>
                      <a:pt x="135620" y="197091"/>
                      <a:pt x="136478" y="175042"/>
                    </a:cubicBezTo>
                    <a:cubicBezTo>
                      <a:pt x="138157" y="131692"/>
                      <a:pt x="125211" y="87557"/>
                      <a:pt x="100589" y="51891"/>
                    </a:cubicBezTo>
                    <a:cubicBezTo>
                      <a:pt x="86673" y="31708"/>
                      <a:pt x="69176" y="14323"/>
                      <a:pt x="48620" y="930"/>
                    </a:cubicBezTo>
                    <a:cubicBezTo>
                      <a:pt x="42576" y="-3025"/>
                      <a:pt x="36942" y="6675"/>
                      <a:pt x="42986" y="10592"/>
                    </a:cubicBezTo>
                    <a:cubicBezTo>
                      <a:pt x="113459" y="56555"/>
                      <a:pt x="144201" y="153516"/>
                      <a:pt x="113459" y="231787"/>
                    </a:cubicBezTo>
                    <a:cubicBezTo>
                      <a:pt x="102827" y="258797"/>
                      <a:pt x="86822" y="283868"/>
                      <a:pt x="84994" y="313564"/>
                    </a:cubicBezTo>
                    <a:cubicBezTo>
                      <a:pt x="88464" y="312632"/>
                      <a:pt x="91933" y="311699"/>
                      <a:pt x="95440" y="310729"/>
                    </a:cubicBezTo>
                    <a:cubicBezTo>
                      <a:pt x="67460" y="273944"/>
                      <a:pt x="43322" y="233204"/>
                      <a:pt x="26571" y="190040"/>
                    </a:cubicBezTo>
                    <a:cubicBezTo>
                      <a:pt x="18401" y="168999"/>
                      <a:pt x="12245" y="146875"/>
                      <a:pt x="11350" y="124230"/>
                    </a:cubicBezTo>
                    <a:cubicBezTo>
                      <a:pt x="10529" y="103860"/>
                      <a:pt x="14222" y="83528"/>
                      <a:pt x="21759" y="64576"/>
                    </a:cubicBezTo>
                    <a:cubicBezTo>
                      <a:pt x="30153" y="43423"/>
                      <a:pt x="43583" y="24508"/>
                      <a:pt x="60558" y="9436"/>
                    </a:cubicBezTo>
                    <a:cubicBezTo>
                      <a:pt x="65930" y="4660"/>
                      <a:pt x="57984" y="-3249"/>
                      <a:pt x="52612" y="1527"/>
                    </a:cubicBezTo>
                    <a:lnTo>
                      <a:pt x="52612" y="1527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920" name="Google Shape;3920;p43"/>
            <p:cNvGrpSpPr/>
            <p:nvPr/>
          </p:nvGrpSpPr>
          <p:grpSpPr>
            <a:xfrm>
              <a:off x="4803071" y="1790690"/>
              <a:ext cx="212202" cy="255425"/>
              <a:chOff x="4803071" y="1790690"/>
              <a:chExt cx="212202" cy="255425"/>
            </a:xfrm>
          </p:grpSpPr>
          <p:sp>
            <p:nvSpPr>
              <p:cNvPr id="3921" name="Google Shape;3921;p43"/>
              <p:cNvSpPr/>
              <p:nvPr/>
            </p:nvSpPr>
            <p:spPr>
              <a:xfrm>
                <a:off x="4808639" y="1796025"/>
                <a:ext cx="201039" cy="244511"/>
              </a:xfrm>
              <a:custGeom>
                <a:rect b="b" l="l" r="r" t="t"/>
                <a:pathLst>
                  <a:path extrusionOk="0" h="244511" w="201039">
                    <a:moveTo>
                      <a:pt x="200750" y="15930"/>
                    </a:moveTo>
                    <a:cubicBezTo>
                      <a:pt x="167546" y="26152"/>
                      <a:pt x="135350" y="39620"/>
                      <a:pt x="104721" y="56110"/>
                    </a:cubicBezTo>
                    <a:cubicBezTo>
                      <a:pt x="78382" y="70287"/>
                      <a:pt x="52678" y="87224"/>
                      <a:pt x="34957" y="111325"/>
                    </a:cubicBezTo>
                    <a:cubicBezTo>
                      <a:pt x="7387" y="148856"/>
                      <a:pt x="2872" y="198027"/>
                      <a:pt x="0" y="244511"/>
                    </a:cubicBezTo>
                    <a:cubicBezTo>
                      <a:pt x="18654" y="222836"/>
                      <a:pt x="52640" y="226231"/>
                      <a:pt x="79241" y="215673"/>
                    </a:cubicBezTo>
                    <a:cubicBezTo>
                      <a:pt x="95693" y="209144"/>
                      <a:pt x="109273" y="197169"/>
                      <a:pt x="122517" y="185417"/>
                    </a:cubicBezTo>
                    <a:cubicBezTo>
                      <a:pt x="145871" y="164637"/>
                      <a:pt x="169748" y="143222"/>
                      <a:pt x="184074" y="115429"/>
                    </a:cubicBezTo>
                    <a:cubicBezTo>
                      <a:pt x="202093" y="80434"/>
                      <a:pt x="202914" y="39210"/>
                      <a:pt x="199370" y="0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22" name="Google Shape;3922;p43"/>
              <p:cNvSpPr/>
              <p:nvPr/>
            </p:nvSpPr>
            <p:spPr>
              <a:xfrm>
                <a:off x="4803071" y="1790690"/>
                <a:ext cx="212202" cy="255425"/>
              </a:xfrm>
              <a:custGeom>
                <a:rect b="b" l="l" r="r" t="t"/>
                <a:pathLst>
                  <a:path extrusionOk="0" h="255425" w="212202">
                    <a:moveTo>
                      <a:pt x="204864" y="15856"/>
                    </a:moveTo>
                    <a:cubicBezTo>
                      <a:pt x="181696" y="23019"/>
                      <a:pt x="159050" y="31711"/>
                      <a:pt x="137039" y="41859"/>
                    </a:cubicBezTo>
                    <a:cubicBezTo>
                      <a:pt x="116296" y="51409"/>
                      <a:pt x="95740" y="62042"/>
                      <a:pt x="76938" y="75062"/>
                    </a:cubicBezTo>
                    <a:cubicBezTo>
                      <a:pt x="59627" y="87038"/>
                      <a:pt x="43920" y="101252"/>
                      <a:pt x="32243" y="118861"/>
                    </a:cubicBezTo>
                    <a:cubicBezTo>
                      <a:pt x="20454" y="136544"/>
                      <a:pt x="13142" y="156989"/>
                      <a:pt x="8591" y="177657"/>
                    </a:cubicBezTo>
                    <a:cubicBezTo>
                      <a:pt x="3405" y="201384"/>
                      <a:pt x="1502" y="225671"/>
                      <a:pt x="10" y="249846"/>
                    </a:cubicBezTo>
                    <a:cubicBezTo>
                      <a:pt x="-289" y="254585"/>
                      <a:pt x="6390" y="257383"/>
                      <a:pt x="9561" y="253801"/>
                    </a:cubicBezTo>
                    <a:cubicBezTo>
                      <a:pt x="23290" y="238319"/>
                      <a:pt x="45263" y="236453"/>
                      <a:pt x="64365" y="232536"/>
                    </a:cubicBezTo>
                    <a:cubicBezTo>
                      <a:pt x="74438" y="230484"/>
                      <a:pt x="84287" y="227798"/>
                      <a:pt x="93539" y="223284"/>
                    </a:cubicBezTo>
                    <a:cubicBezTo>
                      <a:pt x="104545" y="217874"/>
                      <a:pt x="114319" y="210189"/>
                      <a:pt x="123572" y="202205"/>
                    </a:cubicBezTo>
                    <a:cubicBezTo>
                      <a:pt x="141666" y="186685"/>
                      <a:pt x="159909" y="170681"/>
                      <a:pt x="175167" y="152251"/>
                    </a:cubicBezTo>
                    <a:cubicBezTo>
                      <a:pt x="190874" y="133261"/>
                      <a:pt x="202028" y="111698"/>
                      <a:pt x="207364" y="87597"/>
                    </a:cubicBezTo>
                    <a:cubicBezTo>
                      <a:pt x="213333" y="60624"/>
                      <a:pt x="212997" y="32756"/>
                      <a:pt x="210535" y="5372"/>
                    </a:cubicBezTo>
                    <a:cubicBezTo>
                      <a:pt x="209900" y="-1753"/>
                      <a:pt x="198708" y="-1828"/>
                      <a:pt x="199342" y="5372"/>
                    </a:cubicBezTo>
                    <a:cubicBezTo>
                      <a:pt x="201469" y="29324"/>
                      <a:pt x="202215" y="53760"/>
                      <a:pt x="197962" y="77524"/>
                    </a:cubicBezTo>
                    <a:cubicBezTo>
                      <a:pt x="193746" y="101214"/>
                      <a:pt x="184270" y="123039"/>
                      <a:pt x="169236" y="141879"/>
                    </a:cubicBezTo>
                    <a:cubicBezTo>
                      <a:pt x="154648" y="160160"/>
                      <a:pt x="136853" y="175717"/>
                      <a:pt x="119319" y="191088"/>
                    </a:cubicBezTo>
                    <a:cubicBezTo>
                      <a:pt x="110402" y="198922"/>
                      <a:pt x="101224" y="206495"/>
                      <a:pt x="90741" y="212129"/>
                    </a:cubicBezTo>
                    <a:cubicBezTo>
                      <a:pt x="81564" y="217053"/>
                      <a:pt x="71565" y="219665"/>
                      <a:pt x="61418" y="221717"/>
                    </a:cubicBezTo>
                    <a:cubicBezTo>
                      <a:pt x="40302" y="226045"/>
                      <a:pt x="16873" y="228768"/>
                      <a:pt x="1689" y="245855"/>
                    </a:cubicBezTo>
                    <a:cubicBezTo>
                      <a:pt x="4860" y="247160"/>
                      <a:pt x="8068" y="248503"/>
                      <a:pt x="11239" y="249809"/>
                    </a:cubicBezTo>
                    <a:cubicBezTo>
                      <a:pt x="13776" y="209443"/>
                      <a:pt x="17022" y="166614"/>
                      <a:pt x="37914" y="130911"/>
                    </a:cubicBezTo>
                    <a:cubicBezTo>
                      <a:pt x="59254" y="94499"/>
                      <a:pt x="97978" y="72973"/>
                      <a:pt x="134875" y="55215"/>
                    </a:cubicBezTo>
                    <a:cubicBezTo>
                      <a:pt x="158454" y="43873"/>
                      <a:pt x="182890" y="34397"/>
                      <a:pt x="207886" y="26637"/>
                    </a:cubicBezTo>
                    <a:cubicBezTo>
                      <a:pt x="214676" y="24511"/>
                      <a:pt x="211766" y="13729"/>
                      <a:pt x="204864" y="15856"/>
                    </a:cubicBezTo>
                    <a:lnTo>
                      <a:pt x="204864" y="15856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923" name="Google Shape;3923;p43"/>
            <p:cNvGrpSpPr/>
            <p:nvPr/>
          </p:nvGrpSpPr>
          <p:grpSpPr>
            <a:xfrm>
              <a:off x="5567597" y="718317"/>
              <a:ext cx="127643" cy="315278"/>
              <a:chOff x="5567597" y="718317"/>
              <a:chExt cx="127643" cy="315278"/>
            </a:xfrm>
          </p:grpSpPr>
          <p:sp>
            <p:nvSpPr>
              <p:cNvPr id="3924" name="Google Shape;3924;p43"/>
              <p:cNvSpPr/>
              <p:nvPr/>
            </p:nvSpPr>
            <p:spPr>
              <a:xfrm>
                <a:off x="5572677" y="723927"/>
                <a:ext cx="117018" cy="304154"/>
              </a:xfrm>
              <a:custGeom>
                <a:rect b="b" l="l" r="r" t="t"/>
                <a:pathLst>
                  <a:path extrusionOk="0" h="304154" w="117018">
                    <a:moveTo>
                      <a:pt x="62988" y="293645"/>
                    </a:moveTo>
                    <a:cubicBezTo>
                      <a:pt x="39783" y="278200"/>
                      <a:pt x="26763" y="251675"/>
                      <a:pt x="16578" y="225783"/>
                    </a:cubicBezTo>
                    <a:cubicBezTo>
                      <a:pt x="6617" y="200452"/>
                      <a:pt x="-1740" y="173628"/>
                      <a:pt x="312" y="146505"/>
                    </a:cubicBezTo>
                    <a:cubicBezTo>
                      <a:pt x="1655" y="128896"/>
                      <a:pt x="7326" y="111922"/>
                      <a:pt x="13333" y="95320"/>
                    </a:cubicBezTo>
                    <a:cubicBezTo>
                      <a:pt x="25047" y="62975"/>
                      <a:pt x="38179" y="31152"/>
                      <a:pt x="52766" y="0"/>
                    </a:cubicBezTo>
                    <a:cubicBezTo>
                      <a:pt x="82463" y="45179"/>
                      <a:pt x="113129" y="93044"/>
                      <a:pt x="116673" y="147028"/>
                    </a:cubicBezTo>
                    <a:cubicBezTo>
                      <a:pt x="120143" y="200041"/>
                      <a:pt x="96863" y="250705"/>
                      <a:pt x="74106" y="298682"/>
                    </a:cubicBezTo>
                    <a:cubicBezTo>
                      <a:pt x="72502" y="302114"/>
                      <a:pt x="68249" y="306031"/>
                      <a:pt x="65749" y="303158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25" name="Google Shape;3925;p43"/>
              <p:cNvSpPr/>
              <p:nvPr/>
            </p:nvSpPr>
            <p:spPr>
              <a:xfrm>
                <a:off x="5567597" y="718317"/>
                <a:ext cx="127643" cy="315278"/>
              </a:xfrm>
              <a:custGeom>
                <a:rect b="b" l="l" r="r" t="t"/>
                <a:pathLst>
                  <a:path extrusionOk="0" h="315278" w="127643">
                    <a:moveTo>
                      <a:pt x="70904" y="294405"/>
                    </a:moveTo>
                    <a:cubicBezTo>
                      <a:pt x="56019" y="284295"/>
                      <a:pt x="45647" y="269372"/>
                      <a:pt x="37552" y="253554"/>
                    </a:cubicBezTo>
                    <a:cubicBezTo>
                      <a:pt x="28784" y="236393"/>
                      <a:pt x="21733" y="217888"/>
                      <a:pt x="16585" y="199347"/>
                    </a:cubicBezTo>
                    <a:cubicBezTo>
                      <a:pt x="10802" y="178566"/>
                      <a:pt x="8750" y="157376"/>
                      <a:pt x="13414" y="136148"/>
                    </a:cubicBezTo>
                    <a:cubicBezTo>
                      <a:pt x="17966" y="115443"/>
                      <a:pt x="26136" y="95409"/>
                      <a:pt x="33821" y="75710"/>
                    </a:cubicBezTo>
                    <a:cubicBezTo>
                      <a:pt x="42700" y="52953"/>
                      <a:pt x="52325" y="30494"/>
                      <a:pt x="62660" y="8371"/>
                    </a:cubicBezTo>
                    <a:cubicBezTo>
                      <a:pt x="59451" y="8371"/>
                      <a:pt x="56205" y="8371"/>
                      <a:pt x="52997" y="8371"/>
                    </a:cubicBezTo>
                    <a:cubicBezTo>
                      <a:pt x="75530" y="42656"/>
                      <a:pt x="98661" y="77874"/>
                      <a:pt x="109927" y="117756"/>
                    </a:cubicBezTo>
                    <a:cubicBezTo>
                      <a:pt x="115524" y="137603"/>
                      <a:pt x="117576" y="158047"/>
                      <a:pt x="115785" y="178604"/>
                    </a:cubicBezTo>
                    <a:cubicBezTo>
                      <a:pt x="113920" y="199645"/>
                      <a:pt x="108212" y="220239"/>
                      <a:pt x="101011" y="240049"/>
                    </a:cubicBezTo>
                    <a:cubicBezTo>
                      <a:pt x="96870" y="251390"/>
                      <a:pt x="92207" y="262545"/>
                      <a:pt x="87282" y="273551"/>
                    </a:cubicBezTo>
                    <a:cubicBezTo>
                      <a:pt x="84708" y="279259"/>
                      <a:pt x="82096" y="284967"/>
                      <a:pt x="79448" y="290637"/>
                    </a:cubicBezTo>
                    <a:cubicBezTo>
                      <a:pt x="78254" y="293212"/>
                      <a:pt x="77023" y="295786"/>
                      <a:pt x="75829" y="298323"/>
                    </a:cubicBezTo>
                    <a:cubicBezTo>
                      <a:pt x="75269" y="299516"/>
                      <a:pt x="74784" y="300785"/>
                      <a:pt x="74113" y="301904"/>
                    </a:cubicBezTo>
                    <a:cubicBezTo>
                      <a:pt x="73889" y="302389"/>
                      <a:pt x="73590" y="302837"/>
                      <a:pt x="73217" y="303285"/>
                    </a:cubicBezTo>
                    <a:cubicBezTo>
                      <a:pt x="71613" y="304366"/>
                      <a:pt x="72173" y="304851"/>
                      <a:pt x="74822" y="304777"/>
                    </a:cubicBezTo>
                    <a:cubicBezTo>
                      <a:pt x="69300" y="300225"/>
                      <a:pt x="61354" y="308097"/>
                      <a:pt x="66913" y="312686"/>
                    </a:cubicBezTo>
                    <a:cubicBezTo>
                      <a:pt x="76538" y="320632"/>
                      <a:pt x="83402" y="308470"/>
                      <a:pt x="86984" y="300934"/>
                    </a:cubicBezTo>
                    <a:cubicBezTo>
                      <a:pt x="92095" y="290115"/>
                      <a:pt x="97131" y="279221"/>
                      <a:pt x="101832" y="268216"/>
                    </a:cubicBezTo>
                    <a:cubicBezTo>
                      <a:pt x="111122" y="246466"/>
                      <a:pt x="119366" y="224081"/>
                      <a:pt x="123918" y="200802"/>
                    </a:cubicBezTo>
                    <a:cubicBezTo>
                      <a:pt x="128357" y="178007"/>
                      <a:pt x="129029" y="154802"/>
                      <a:pt x="124850" y="131932"/>
                    </a:cubicBezTo>
                    <a:cubicBezTo>
                      <a:pt x="120784" y="109809"/>
                      <a:pt x="112465" y="88619"/>
                      <a:pt x="102392" y="68585"/>
                    </a:cubicBezTo>
                    <a:cubicBezTo>
                      <a:pt x="90864" y="45678"/>
                      <a:pt x="76873" y="24152"/>
                      <a:pt x="62771" y="2738"/>
                    </a:cubicBezTo>
                    <a:cubicBezTo>
                      <a:pt x="60682" y="-471"/>
                      <a:pt x="55011" y="-1329"/>
                      <a:pt x="53109" y="2738"/>
                    </a:cubicBezTo>
                    <a:cubicBezTo>
                      <a:pt x="43372" y="23592"/>
                      <a:pt x="34231" y="44745"/>
                      <a:pt x="25725" y="66122"/>
                    </a:cubicBezTo>
                    <a:cubicBezTo>
                      <a:pt x="17481" y="86865"/>
                      <a:pt x="8788" y="107981"/>
                      <a:pt x="3528" y="129731"/>
                    </a:cubicBezTo>
                    <a:cubicBezTo>
                      <a:pt x="-6844" y="172560"/>
                      <a:pt x="7184" y="215948"/>
                      <a:pt x="25725" y="254561"/>
                    </a:cubicBezTo>
                    <a:cubicBezTo>
                      <a:pt x="35015" y="273924"/>
                      <a:pt x="47401" y="291868"/>
                      <a:pt x="65383" y="304068"/>
                    </a:cubicBezTo>
                    <a:cubicBezTo>
                      <a:pt x="71240" y="308134"/>
                      <a:pt x="76836" y="298435"/>
                      <a:pt x="70904" y="294405"/>
                    </a:cubicBezTo>
                    <a:lnTo>
                      <a:pt x="70904" y="294405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926" name="Google Shape;3926;p43"/>
            <p:cNvGrpSpPr/>
            <p:nvPr/>
          </p:nvGrpSpPr>
          <p:grpSpPr>
            <a:xfrm>
              <a:off x="5680306" y="837785"/>
              <a:ext cx="306199" cy="144307"/>
              <a:chOff x="5680306" y="837785"/>
              <a:chExt cx="306199" cy="144307"/>
            </a:xfrm>
          </p:grpSpPr>
          <p:sp>
            <p:nvSpPr>
              <p:cNvPr id="3927" name="Google Shape;3927;p43"/>
              <p:cNvSpPr/>
              <p:nvPr/>
            </p:nvSpPr>
            <p:spPr>
              <a:xfrm>
                <a:off x="5686105" y="843356"/>
                <a:ext cx="294950" cy="133081"/>
              </a:xfrm>
              <a:custGeom>
                <a:rect b="b" l="l" r="r" t="t"/>
                <a:pathLst>
                  <a:path extrusionOk="0" h="133081" w="294950">
                    <a:moveTo>
                      <a:pt x="10073" y="98296"/>
                    </a:moveTo>
                    <a:cubicBezTo>
                      <a:pt x="9849" y="90536"/>
                      <a:pt x="14587" y="83523"/>
                      <a:pt x="19437" y="77442"/>
                    </a:cubicBezTo>
                    <a:cubicBezTo>
                      <a:pt x="51297" y="37560"/>
                      <a:pt x="98416" y="10214"/>
                      <a:pt x="148856" y="2379"/>
                    </a:cubicBezTo>
                    <a:cubicBezTo>
                      <a:pt x="199295" y="-5455"/>
                      <a:pt x="252495" y="6259"/>
                      <a:pt x="294951" y="34538"/>
                    </a:cubicBezTo>
                    <a:cubicBezTo>
                      <a:pt x="266001" y="55915"/>
                      <a:pt x="242982" y="84791"/>
                      <a:pt x="213099" y="104862"/>
                    </a:cubicBezTo>
                    <a:cubicBezTo>
                      <a:pt x="149453" y="147616"/>
                      <a:pt x="57043" y="141125"/>
                      <a:pt x="0" y="89902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28" name="Google Shape;3928;p43"/>
              <p:cNvSpPr/>
              <p:nvPr/>
            </p:nvSpPr>
            <p:spPr>
              <a:xfrm>
                <a:off x="5680306" y="837785"/>
                <a:ext cx="306199" cy="144307"/>
              </a:xfrm>
              <a:custGeom>
                <a:rect b="b" l="l" r="r" t="t"/>
                <a:pathLst>
                  <a:path extrusionOk="0" h="144307" w="306199">
                    <a:moveTo>
                      <a:pt x="21468" y="103867"/>
                    </a:moveTo>
                    <a:cubicBezTo>
                      <a:pt x="21618" y="93533"/>
                      <a:pt x="30758" y="84654"/>
                      <a:pt x="37287" y="77454"/>
                    </a:cubicBezTo>
                    <a:cubicBezTo>
                      <a:pt x="44039" y="69992"/>
                      <a:pt x="51352" y="63053"/>
                      <a:pt x="59112" y="56711"/>
                    </a:cubicBezTo>
                    <a:cubicBezTo>
                      <a:pt x="74258" y="44288"/>
                      <a:pt x="91419" y="34028"/>
                      <a:pt x="109476" y="26492"/>
                    </a:cubicBezTo>
                    <a:cubicBezTo>
                      <a:pt x="147977" y="10413"/>
                      <a:pt x="190881" y="6980"/>
                      <a:pt x="231471" y="16419"/>
                    </a:cubicBezTo>
                    <a:cubicBezTo>
                      <a:pt x="255161" y="21903"/>
                      <a:pt x="277620" y="31566"/>
                      <a:pt x="297878" y="44959"/>
                    </a:cubicBezTo>
                    <a:cubicBezTo>
                      <a:pt x="297878" y="41751"/>
                      <a:pt x="297878" y="38505"/>
                      <a:pt x="297878" y="35297"/>
                    </a:cubicBezTo>
                    <a:cubicBezTo>
                      <a:pt x="260496" y="63128"/>
                      <a:pt x="231956" y="102935"/>
                      <a:pt x="187635" y="120730"/>
                    </a:cubicBezTo>
                    <a:cubicBezTo>
                      <a:pt x="150067" y="135802"/>
                      <a:pt x="107536" y="136921"/>
                      <a:pt x="68961" y="124834"/>
                    </a:cubicBezTo>
                    <a:cubicBezTo>
                      <a:pt x="47173" y="117969"/>
                      <a:pt x="26804" y="106740"/>
                      <a:pt x="9717" y="91556"/>
                    </a:cubicBezTo>
                    <a:cubicBezTo>
                      <a:pt x="4345" y="86781"/>
                      <a:pt x="-3602" y="94652"/>
                      <a:pt x="1808" y="99465"/>
                    </a:cubicBezTo>
                    <a:cubicBezTo>
                      <a:pt x="34004" y="128117"/>
                      <a:pt x="76385" y="143450"/>
                      <a:pt x="119288" y="144271"/>
                    </a:cubicBezTo>
                    <a:cubicBezTo>
                      <a:pt x="140404" y="144681"/>
                      <a:pt x="161744" y="141585"/>
                      <a:pt x="181778" y="134832"/>
                    </a:cubicBezTo>
                    <a:cubicBezTo>
                      <a:pt x="203155" y="127632"/>
                      <a:pt x="222181" y="116216"/>
                      <a:pt x="239529" y="101890"/>
                    </a:cubicBezTo>
                    <a:cubicBezTo>
                      <a:pt x="261541" y="83721"/>
                      <a:pt x="280567" y="62083"/>
                      <a:pt x="303511" y="44997"/>
                    </a:cubicBezTo>
                    <a:cubicBezTo>
                      <a:pt x="306906" y="42460"/>
                      <a:pt x="307279" y="37796"/>
                      <a:pt x="303511" y="35334"/>
                    </a:cubicBezTo>
                    <a:cubicBezTo>
                      <a:pt x="265159" y="10002"/>
                      <a:pt x="218488" y="-2496"/>
                      <a:pt x="172600" y="414"/>
                    </a:cubicBezTo>
                    <a:cubicBezTo>
                      <a:pt x="129137" y="3175"/>
                      <a:pt x="87465" y="19851"/>
                      <a:pt x="53441" y="46974"/>
                    </a:cubicBezTo>
                    <a:cubicBezTo>
                      <a:pt x="44226" y="54323"/>
                      <a:pt x="35645" y="62419"/>
                      <a:pt x="27848" y="71223"/>
                    </a:cubicBezTo>
                    <a:cubicBezTo>
                      <a:pt x="19603" y="80513"/>
                      <a:pt x="10388" y="90810"/>
                      <a:pt x="10239" y="103905"/>
                    </a:cubicBezTo>
                    <a:cubicBezTo>
                      <a:pt x="10202" y="111068"/>
                      <a:pt x="21394" y="111068"/>
                      <a:pt x="21468" y="103867"/>
                    </a:cubicBezTo>
                    <a:lnTo>
                      <a:pt x="21468" y="103867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929" name="Google Shape;3929;p43"/>
            <p:cNvGrpSpPr/>
            <p:nvPr/>
          </p:nvGrpSpPr>
          <p:grpSpPr>
            <a:xfrm>
              <a:off x="5816619" y="519790"/>
              <a:ext cx="189596" cy="253768"/>
              <a:chOff x="5816619" y="519790"/>
              <a:chExt cx="189596" cy="253768"/>
            </a:xfrm>
          </p:grpSpPr>
          <p:sp>
            <p:nvSpPr>
              <p:cNvPr id="3930" name="Google Shape;3930;p43"/>
              <p:cNvSpPr/>
              <p:nvPr/>
            </p:nvSpPr>
            <p:spPr>
              <a:xfrm>
                <a:off x="5822164" y="525229"/>
                <a:ext cx="178552" cy="242687"/>
              </a:xfrm>
              <a:custGeom>
                <a:rect b="b" l="l" r="r" t="t"/>
                <a:pathLst>
                  <a:path extrusionOk="0" h="242687" w="178552">
                    <a:moveTo>
                      <a:pt x="7946" y="242683"/>
                    </a:moveTo>
                    <a:cubicBezTo>
                      <a:pt x="3395" y="242870"/>
                      <a:pt x="1492" y="237013"/>
                      <a:pt x="1194" y="232461"/>
                    </a:cubicBezTo>
                    <a:cubicBezTo>
                      <a:pt x="-2947" y="173143"/>
                      <a:pt x="20221" y="112481"/>
                      <a:pt x="62825" y="70996"/>
                    </a:cubicBezTo>
                    <a:cubicBezTo>
                      <a:pt x="95432" y="39285"/>
                      <a:pt x="137403" y="19362"/>
                      <a:pt x="178552" y="0"/>
                    </a:cubicBezTo>
                    <a:cubicBezTo>
                      <a:pt x="151579" y="51335"/>
                      <a:pt x="165383" y="116212"/>
                      <a:pt x="141059" y="168890"/>
                    </a:cubicBezTo>
                    <a:cubicBezTo>
                      <a:pt x="117294" y="220411"/>
                      <a:pt x="55401" y="251115"/>
                      <a:pt x="0" y="238915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31" name="Google Shape;3931;p43"/>
              <p:cNvSpPr/>
              <p:nvPr/>
            </p:nvSpPr>
            <p:spPr>
              <a:xfrm>
                <a:off x="5816619" y="519790"/>
                <a:ext cx="189596" cy="253768"/>
              </a:xfrm>
              <a:custGeom>
                <a:rect b="b" l="l" r="r" t="t"/>
                <a:pathLst>
                  <a:path extrusionOk="0" h="253768" w="189596">
                    <a:moveTo>
                      <a:pt x="13492" y="242526"/>
                    </a:moveTo>
                    <a:cubicBezTo>
                      <a:pt x="10955" y="242340"/>
                      <a:pt x="11888" y="219284"/>
                      <a:pt x="11999" y="216374"/>
                    </a:cubicBezTo>
                    <a:cubicBezTo>
                      <a:pt x="12409" y="206487"/>
                      <a:pt x="13529" y="196638"/>
                      <a:pt x="15394" y="186938"/>
                    </a:cubicBezTo>
                    <a:cubicBezTo>
                      <a:pt x="19237" y="167240"/>
                      <a:pt x="25878" y="148102"/>
                      <a:pt x="35205" y="130306"/>
                    </a:cubicBezTo>
                    <a:cubicBezTo>
                      <a:pt x="54791" y="93148"/>
                      <a:pt x="85159" y="65317"/>
                      <a:pt x="120936" y="43977"/>
                    </a:cubicBezTo>
                    <a:cubicBezTo>
                      <a:pt x="142164" y="31330"/>
                      <a:pt x="164511" y="20772"/>
                      <a:pt x="186858" y="10289"/>
                    </a:cubicBezTo>
                    <a:cubicBezTo>
                      <a:pt x="184321" y="7752"/>
                      <a:pt x="181747" y="5178"/>
                      <a:pt x="179210" y="2641"/>
                    </a:cubicBezTo>
                    <a:cubicBezTo>
                      <a:pt x="156938" y="45656"/>
                      <a:pt x="161788" y="95125"/>
                      <a:pt x="151566" y="141200"/>
                    </a:cubicBezTo>
                    <a:cubicBezTo>
                      <a:pt x="146790" y="162763"/>
                      <a:pt x="138172" y="183058"/>
                      <a:pt x="123287" y="199623"/>
                    </a:cubicBezTo>
                    <a:cubicBezTo>
                      <a:pt x="110005" y="214434"/>
                      <a:pt x="93068" y="226036"/>
                      <a:pt x="74451" y="233125"/>
                    </a:cubicBezTo>
                    <a:cubicBezTo>
                      <a:pt x="53000" y="241295"/>
                      <a:pt x="29534" y="243832"/>
                      <a:pt x="7000" y="238982"/>
                    </a:cubicBezTo>
                    <a:cubicBezTo>
                      <a:pt x="-14" y="237490"/>
                      <a:pt x="-3035" y="248271"/>
                      <a:pt x="4015" y="249764"/>
                    </a:cubicBezTo>
                    <a:cubicBezTo>
                      <a:pt x="45912" y="258755"/>
                      <a:pt x="90419" y="245287"/>
                      <a:pt x="121981" y="216747"/>
                    </a:cubicBezTo>
                    <a:cubicBezTo>
                      <a:pt x="138545" y="201749"/>
                      <a:pt x="150484" y="182872"/>
                      <a:pt x="157535" y="161719"/>
                    </a:cubicBezTo>
                    <a:cubicBezTo>
                      <a:pt x="165295" y="138439"/>
                      <a:pt x="167421" y="113704"/>
                      <a:pt x="169884" y="89417"/>
                    </a:cubicBezTo>
                    <a:cubicBezTo>
                      <a:pt x="172682" y="61735"/>
                      <a:pt x="175890" y="33345"/>
                      <a:pt x="188873" y="8274"/>
                    </a:cubicBezTo>
                    <a:cubicBezTo>
                      <a:pt x="191559" y="3088"/>
                      <a:pt x="186261" y="-1762"/>
                      <a:pt x="181225" y="626"/>
                    </a:cubicBezTo>
                    <a:cubicBezTo>
                      <a:pt x="138583" y="20697"/>
                      <a:pt x="94672" y="41515"/>
                      <a:pt x="61208" y="75651"/>
                    </a:cubicBezTo>
                    <a:cubicBezTo>
                      <a:pt x="30727" y="106728"/>
                      <a:pt x="10320" y="147617"/>
                      <a:pt x="3419" y="190557"/>
                    </a:cubicBezTo>
                    <a:cubicBezTo>
                      <a:pt x="1441" y="202794"/>
                      <a:pt x="434" y="215143"/>
                      <a:pt x="658" y="227529"/>
                    </a:cubicBezTo>
                    <a:cubicBezTo>
                      <a:pt x="807" y="237191"/>
                      <a:pt x="471" y="252860"/>
                      <a:pt x="13454" y="253756"/>
                    </a:cubicBezTo>
                    <a:cubicBezTo>
                      <a:pt x="20692" y="254203"/>
                      <a:pt x="20655" y="243011"/>
                      <a:pt x="13492" y="242526"/>
                    </a:cubicBezTo>
                    <a:lnTo>
                      <a:pt x="13492" y="242526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932" name="Google Shape;3932;p43"/>
            <p:cNvGrpSpPr/>
            <p:nvPr/>
          </p:nvGrpSpPr>
          <p:grpSpPr>
            <a:xfrm>
              <a:off x="5543781" y="1451084"/>
              <a:ext cx="134313" cy="323497"/>
              <a:chOff x="5543781" y="1451084"/>
              <a:chExt cx="134313" cy="323497"/>
            </a:xfrm>
          </p:grpSpPr>
          <p:sp>
            <p:nvSpPr>
              <p:cNvPr id="3933" name="Google Shape;3933;p43"/>
              <p:cNvSpPr/>
              <p:nvPr/>
            </p:nvSpPr>
            <p:spPr>
              <a:xfrm>
                <a:off x="5549372" y="1456790"/>
                <a:ext cx="123308" cy="312224"/>
              </a:xfrm>
              <a:custGeom>
                <a:rect b="b" l="l" r="r" t="t"/>
                <a:pathLst>
                  <a:path extrusionOk="0" h="312224" w="123308">
                    <a:moveTo>
                      <a:pt x="34063" y="19101"/>
                    </a:moveTo>
                    <a:cubicBezTo>
                      <a:pt x="35816" y="16639"/>
                      <a:pt x="37608" y="14214"/>
                      <a:pt x="39361" y="11752"/>
                    </a:cubicBezTo>
                    <a:cubicBezTo>
                      <a:pt x="12537" y="51223"/>
                      <a:pt x="-1416" y="99275"/>
                      <a:pt x="114" y="146991"/>
                    </a:cubicBezTo>
                    <a:cubicBezTo>
                      <a:pt x="1904" y="204742"/>
                      <a:pt x="25408" y="259285"/>
                      <a:pt x="48501" y="312224"/>
                    </a:cubicBezTo>
                    <a:cubicBezTo>
                      <a:pt x="55589" y="289504"/>
                      <a:pt x="74206" y="272641"/>
                      <a:pt x="88494" y="253577"/>
                    </a:cubicBezTo>
                    <a:cubicBezTo>
                      <a:pt x="117594" y="214815"/>
                      <a:pt x="129421" y="163592"/>
                      <a:pt x="120280" y="115988"/>
                    </a:cubicBezTo>
                    <a:cubicBezTo>
                      <a:pt x="111140" y="68384"/>
                      <a:pt x="81145" y="25182"/>
                      <a:pt x="39734" y="0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34" name="Google Shape;3934;p43"/>
              <p:cNvSpPr/>
              <p:nvPr/>
            </p:nvSpPr>
            <p:spPr>
              <a:xfrm>
                <a:off x="5543781" y="1451084"/>
                <a:ext cx="134313" cy="323497"/>
              </a:xfrm>
              <a:custGeom>
                <a:rect b="b" l="l" r="r" t="t"/>
                <a:pathLst>
                  <a:path extrusionOk="0" h="323497" w="134313">
                    <a:moveTo>
                      <a:pt x="44468" y="27606"/>
                    </a:moveTo>
                    <a:cubicBezTo>
                      <a:pt x="46221" y="25143"/>
                      <a:pt x="48012" y="22719"/>
                      <a:pt x="49765" y="20256"/>
                    </a:cubicBezTo>
                    <a:cubicBezTo>
                      <a:pt x="46557" y="18391"/>
                      <a:pt x="43311" y="16488"/>
                      <a:pt x="40102" y="14623"/>
                    </a:cubicBezTo>
                    <a:cubicBezTo>
                      <a:pt x="17345" y="48423"/>
                      <a:pt x="3728" y="87969"/>
                      <a:pt x="632" y="128559"/>
                    </a:cubicBezTo>
                    <a:cubicBezTo>
                      <a:pt x="-2614" y="170865"/>
                      <a:pt x="7011" y="212799"/>
                      <a:pt x="21225" y="252382"/>
                    </a:cubicBezTo>
                    <a:cubicBezTo>
                      <a:pt x="29545" y="275550"/>
                      <a:pt x="39356" y="298158"/>
                      <a:pt x="49206" y="320729"/>
                    </a:cubicBezTo>
                    <a:cubicBezTo>
                      <a:pt x="51257" y="325467"/>
                      <a:pt x="58085" y="323527"/>
                      <a:pt x="59428" y="319386"/>
                    </a:cubicBezTo>
                    <a:cubicBezTo>
                      <a:pt x="67038" y="295919"/>
                      <a:pt x="86587" y="279131"/>
                      <a:pt x="100689" y="259619"/>
                    </a:cubicBezTo>
                    <a:cubicBezTo>
                      <a:pt x="115277" y="239436"/>
                      <a:pt x="125424" y="215895"/>
                      <a:pt x="130498" y="191534"/>
                    </a:cubicBezTo>
                    <a:cubicBezTo>
                      <a:pt x="140347" y="144340"/>
                      <a:pt x="130983" y="94871"/>
                      <a:pt x="104084" y="54803"/>
                    </a:cubicBezTo>
                    <a:cubicBezTo>
                      <a:pt x="89497" y="33053"/>
                      <a:pt x="70433" y="14548"/>
                      <a:pt x="48124" y="856"/>
                    </a:cubicBezTo>
                    <a:cubicBezTo>
                      <a:pt x="41968" y="-2912"/>
                      <a:pt x="36334" y="6751"/>
                      <a:pt x="42490" y="10519"/>
                    </a:cubicBezTo>
                    <a:cubicBezTo>
                      <a:pt x="80618" y="33948"/>
                      <a:pt x="108636" y="72598"/>
                      <a:pt x="118970" y="116210"/>
                    </a:cubicBezTo>
                    <a:cubicBezTo>
                      <a:pt x="129901" y="162359"/>
                      <a:pt x="119828" y="212612"/>
                      <a:pt x="92818" y="251486"/>
                    </a:cubicBezTo>
                    <a:cubicBezTo>
                      <a:pt x="77820" y="273087"/>
                      <a:pt x="57003" y="290696"/>
                      <a:pt x="48683" y="316401"/>
                    </a:cubicBezTo>
                    <a:cubicBezTo>
                      <a:pt x="52078" y="315953"/>
                      <a:pt x="55510" y="315506"/>
                      <a:pt x="58905" y="315058"/>
                    </a:cubicBezTo>
                    <a:cubicBezTo>
                      <a:pt x="42303" y="276967"/>
                      <a:pt x="25627" y="238429"/>
                      <a:pt x="16935" y="197652"/>
                    </a:cubicBezTo>
                    <a:cubicBezTo>
                      <a:pt x="8541" y="158368"/>
                      <a:pt x="9361" y="118076"/>
                      <a:pt x="21263" y="79612"/>
                    </a:cubicBezTo>
                    <a:cubicBezTo>
                      <a:pt x="27791" y="58496"/>
                      <a:pt x="37454" y="38574"/>
                      <a:pt x="49802" y="20256"/>
                    </a:cubicBezTo>
                    <a:cubicBezTo>
                      <a:pt x="53869" y="14212"/>
                      <a:pt x="44281" y="8840"/>
                      <a:pt x="40140" y="14623"/>
                    </a:cubicBezTo>
                    <a:cubicBezTo>
                      <a:pt x="38386" y="17085"/>
                      <a:pt x="36596" y="19510"/>
                      <a:pt x="34842" y="21972"/>
                    </a:cubicBezTo>
                    <a:cubicBezTo>
                      <a:pt x="30589" y="27830"/>
                      <a:pt x="40289" y="33426"/>
                      <a:pt x="44468" y="27606"/>
                    </a:cubicBezTo>
                    <a:lnTo>
                      <a:pt x="44468" y="27606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935" name="Google Shape;3935;p43"/>
            <p:cNvGrpSpPr/>
            <p:nvPr/>
          </p:nvGrpSpPr>
          <p:grpSpPr>
            <a:xfrm>
              <a:off x="4868089" y="874032"/>
              <a:ext cx="165382" cy="306850"/>
              <a:chOff x="4868089" y="874032"/>
              <a:chExt cx="165382" cy="306850"/>
            </a:xfrm>
          </p:grpSpPr>
          <p:sp>
            <p:nvSpPr>
              <p:cNvPr id="3936" name="Google Shape;3936;p43"/>
              <p:cNvSpPr/>
              <p:nvPr/>
            </p:nvSpPr>
            <p:spPr>
              <a:xfrm>
                <a:off x="4873745" y="879498"/>
                <a:ext cx="154211" cy="296009"/>
              </a:xfrm>
              <a:custGeom>
                <a:rect b="b" l="l" r="r" t="t"/>
                <a:pathLst>
                  <a:path extrusionOk="0" h="296009" w="154211">
                    <a:moveTo>
                      <a:pt x="131429" y="292153"/>
                    </a:moveTo>
                    <a:cubicBezTo>
                      <a:pt x="134525" y="292451"/>
                      <a:pt x="130310" y="296667"/>
                      <a:pt x="127288" y="295921"/>
                    </a:cubicBezTo>
                    <a:cubicBezTo>
                      <a:pt x="70058" y="282192"/>
                      <a:pt x="27043" y="230969"/>
                      <a:pt x="10255" y="174561"/>
                    </a:cubicBezTo>
                    <a:cubicBezTo>
                      <a:pt x="-6496" y="118152"/>
                      <a:pt x="-602" y="57341"/>
                      <a:pt x="12755" y="0"/>
                    </a:cubicBezTo>
                    <a:cubicBezTo>
                      <a:pt x="10889" y="37494"/>
                      <a:pt x="32452" y="72264"/>
                      <a:pt x="57597" y="100170"/>
                    </a:cubicBezTo>
                    <a:cubicBezTo>
                      <a:pt x="82743" y="128076"/>
                      <a:pt x="112402" y="152288"/>
                      <a:pt x="132846" y="183775"/>
                    </a:cubicBezTo>
                    <a:cubicBezTo>
                      <a:pt x="153291" y="215300"/>
                      <a:pt x="162916" y="257681"/>
                      <a:pt x="144151" y="290213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37" name="Google Shape;3937;p43"/>
              <p:cNvSpPr/>
              <p:nvPr/>
            </p:nvSpPr>
            <p:spPr>
              <a:xfrm>
                <a:off x="4868089" y="874032"/>
                <a:ext cx="165382" cy="306850"/>
              </a:xfrm>
              <a:custGeom>
                <a:rect b="b" l="l" r="r" t="t"/>
                <a:pathLst>
                  <a:path extrusionOk="0" h="306850" w="165382">
                    <a:moveTo>
                      <a:pt x="135592" y="303029"/>
                    </a:moveTo>
                    <a:cubicBezTo>
                      <a:pt x="135107" y="302731"/>
                      <a:pt x="134659" y="302469"/>
                      <a:pt x="134174" y="302171"/>
                    </a:cubicBezTo>
                    <a:cubicBezTo>
                      <a:pt x="133615" y="300865"/>
                      <a:pt x="133093" y="299522"/>
                      <a:pt x="132533" y="298216"/>
                    </a:cubicBezTo>
                    <a:cubicBezTo>
                      <a:pt x="132608" y="292061"/>
                      <a:pt x="134025" y="297060"/>
                      <a:pt x="133093" y="295717"/>
                    </a:cubicBezTo>
                    <a:cubicBezTo>
                      <a:pt x="132794" y="295269"/>
                      <a:pt x="129735" y="294821"/>
                      <a:pt x="129175" y="294672"/>
                    </a:cubicBezTo>
                    <a:cubicBezTo>
                      <a:pt x="127012" y="294075"/>
                      <a:pt x="124885" y="293404"/>
                      <a:pt x="122721" y="292658"/>
                    </a:cubicBezTo>
                    <a:cubicBezTo>
                      <a:pt x="117685" y="290942"/>
                      <a:pt x="112760" y="288927"/>
                      <a:pt x="107948" y="286577"/>
                    </a:cubicBezTo>
                    <a:cubicBezTo>
                      <a:pt x="99143" y="282249"/>
                      <a:pt x="90712" y="277063"/>
                      <a:pt x="82952" y="271057"/>
                    </a:cubicBezTo>
                    <a:cubicBezTo>
                      <a:pt x="67245" y="258895"/>
                      <a:pt x="53890" y="243711"/>
                      <a:pt x="43294" y="226922"/>
                    </a:cubicBezTo>
                    <a:cubicBezTo>
                      <a:pt x="18037" y="187078"/>
                      <a:pt x="9755" y="139773"/>
                      <a:pt x="11434" y="93139"/>
                    </a:cubicBezTo>
                    <a:cubicBezTo>
                      <a:pt x="12478" y="64076"/>
                      <a:pt x="17216" y="35312"/>
                      <a:pt x="23782" y="6996"/>
                    </a:cubicBezTo>
                    <a:cubicBezTo>
                      <a:pt x="20126" y="6511"/>
                      <a:pt x="16470" y="5989"/>
                      <a:pt x="12777" y="5504"/>
                    </a:cubicBezTo>
                    <a:cubicBezTo>
                      <a:pt x="10912" y="50646"/>
                      <a:pt x="39377" y="89259"/>
                      <a:pt x="69148" y="120224"/>
                    </a:cubicBezTo>
                    <a:cubicBezTo>
                      <a:pt x="99404" y="151711"/>
                      <a:pt x="135517" y="181557"/>
                      <a:pt x="149097" y="224647"/>
                    </a:cubicBezTo>
                    <a:cubicBezTo>
                      <a:pt x="156148" y="247106"/>
                      <a:pt x="156745" y="271915"/>
                      <a:pt x="144919" y="292881"/>
                    </a:cubicBezTo>
                    <a:cubicBezTo>
                      <a:pt x="141375" y="299149"/>
                      <a:pt x="151037" y="304820"/>
                      <a:pt x="154582" y="298515"/>
                    </a:cubicBezTo>
                    <a:cubicBezTo>
                      <a:pt x="176406" y="259827"/>
                      <a:pt x="162267" y="212298"/>
                      <a:pt x="137831" y="178498"/>
                    </a:cubicBezTo>
                    <a:cubicBezTo>
                      <a:pt x="110932" y="141265"/>
                      <a:pt x="72431" y="114068"/>
                      <a:pt x="46838" y="75828"/>
                    </a:cubicBezTo>
                    <a:cubicBezTo>
                      <a:pt x="32848" y="54899"/>
                      <a:pt x="22924" y="31022"/>
                      <a:pt x="23969" y="5467"/>
                    </a:cubicBezTo>
                    <a:cubicBezTo>
                      <a:pt x="24230" y="-801"/>
                      <a:pt x="14418" y="-2181"/>
                      <a:pt x="12963" y="3974"/>
                    </a:cubicBezTo>
                    <a:cubicBezTo>
                      <a:pt x="-132" y="60495"/>
                      <a:pt x="-6436" y="120634"/>
                      <a:pt x="9270" y="177341"/>
                    </a:cubicBezTo>
                    <a:cubicBezTo>
                      <a:pt x="21507" y="221625"/>
                      <a:pt x="48741" y="262924"/>
                      <a:pt x="87727" y="287957"/>
                    </a:cubicBezTo>
                    <a:cubicBezTo>
                      <a:pt x="98471" y="294859"/>
                      <a:pt x="110111" y="300380"/>
                      <a:pt x="122273" y="304223"/>
                    </a:cubicBezTo>
                    <a:cubicBezTo>
                      <a:pt x="128019" y="306051"/>
                      <a:pt x="134510" y="308774"/>
                      <a:pt x="139920" y="304820"/>
                    </a:cubicBezTo>
                    <a:cubicBezTo>
                      <a:pt x="144770" y="301276"/>
                      <a:pt x="144993" y="293963"/>
                      <a:pt x="138502" y="292173"/>
                    </a:cubicBezTo>
                    <a:cubicBezTo>
                      <a:pt x="131638" y="290345"/>
                      <a:pt x="128653" y="301126"/>
                      <a:pt x="135592" y="303029"/>
                    </a:cubicBezTo>
                    <a:lnTo>
                      <a:pt x="135592" y="303029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938" name="Google Shape;3938;p43"/>
            <p:cNvGrpSpPr/>
            <p:nvPr/>
          </p:nvGrpSpPr>
          <p:grpSpPr>
            <a:xfrm>
              <a:off x="4645591" y="1121519"/>
              <a:ext cx="298468" cy="157246"/>
              <a:chOff x="4645591" y="1121519"/>
              <a:chExt cx="298468" cy="157246"/>
            </a:xfrm>
          </p:grpSpPr>
          <p:sp>
            <p:nvSpPr>
              <p:cNvPr id="3939" name="Google Shape;3939;p43"/>
              <p:cNvSpPr/>
              <p:nvPr/>
            </p:nvSpPr>
            <p:spPr>
              <a:xfrm>
                <a:off x="4650867" y="1126797"/>
                <a:ext cx="287489" cy="146530"/>
              </a:xfrm>
              <a:custGeom>
                <a:rect b="b" l="l" r="r" t="t"/>
                <a:pathLst>
                  <a:path extrusionOk="0" h="146530" w="287489">
                    <a:moveTo>
                      <a:pt x="287489" y="37467"/>
                    </a:moveTo>
                    <a:cubicBezTo>
                      <a:pt x="283162" y="26163"/>
                      <a:pt x="270067" y="21425"/>
                      <a:pt x="258502" y="17955"/>
                    </a:cubicBezTo>
                    <a:cubicBezTo>
                      <a:pt x="245929" y="14224"/>
                      <a:pt x="233394" y="10456"/>
                      <a:pt x="220821" y="6726"/>
                    </a:cubicBezTo>
                    <a:cubicBezTo>
                      <a:pt x="209256" y="3256"/>
                      <a:pt x="197430" y="-214"/>
                      <a:pt x="185379" y="10"/>
                    </a:cubicBezTo>
                    <a:cubicBezTo>
                      <a:pt x="166614" y="346"/>
                      <a:pt x="149229" y="9524"/>
                      <a:pt x="133261" y="19335"/>
                    </a:cubicBezTo>
                    <a:cubicBezTo>
                      <a:pt x="82188" y="50748"/>
                      <a:pt x="36822" y="91413"/>
                      <a:pt x="0" y="138719"/>
                    </a:cubicBezTo>
                    <a:cubicBezTo>
                      <a:pt x="28615" y="135547"/>
                      <a:pt x="56968" y="147411"/>
                      <a:pt x="85732" y="146478"/>
                    </a:cubicBezTo>
                    <a:cubicBezTo>
                      <a:pt x="108601" y="145732"/>
                      <a:pt x="130463" y="136965"/>
                      <a:pt x="150796" y="126407"/>
                    </a:cubicBezTo>
                    <a:cubicBezTo>
                      <a:pt x="199929" y="100926"/>
                      <a:pt x="243280" y="64365"/>
                      <a:pt x="276633" y="20193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40" name="Google Shape;3940;p43"/>
              <p:cNvSpPr/>
              <p:nvPr/>
            </p:nvSpPr>
            <p:spPr>
              <a:xfrm>
                <a:off x="4645591" y="1121519"/>
                <a:ext cx="298468" cy="157246"/>
              </a:xfrm>
              <a:custGeom>
                <a:rect b="b" l="l" r="r" t="t"/>
                <a:pathLst>
                  <a:path extrusionOk="0" h="157246" w="298468">
                    <a:moveTo>
                      <a:pt x="298175" y="41253"/>
                    </a:moveTo>
                    <a:cubicBezTo>
                      <a:pt x="289632" y="20921"/>
                      <a:pt x="263479" y="17302"/>
                      <a:pt x="244714" y="11706"/>
                    </a:cubicBezTo>
                    <a:cubicBezTo>
                      <a:pt x="220837" y="4580"/>
                      <a:pt x="196886" y="-4523"/>
                      <a:pt x="171890" y="2565"/>
                    </a:cubicBezTo>
                    <a:cubicBezTo>
                      <a:pt x="149431" y="8908"/>
                      <a:pt x="129098" y="23308"/>
                      <a:pt x="110221" y="36552"/>
                    </a:cubicBezTo>
                    <a:cubicBezTo>
                      <a:pt x="91008" y="50057"/>
                      <a:pt x="72690" y="64868"/>
                      <a:pt x="55491" y="80873"/>
                    </a:cubicBezTo>
                    <a:cubicBezTo>
                      <a:pt x="35905" y="99116"/>
                      <a:pt x="17811" y="118927"/>
                      <a:pt x="1321" y="140042"/>
                    </a:cubicBezTo>
                    <a:cubicBezTo>
                      <a:pt x="-1253" y="143363"/>
                      <a:pt x="-134" y="150153"/>
                      <a:pt x="5276" y="149593"/>
                    </a:cubicBezTo>
                    <a:cubicBezTo>
                      <a:pt x="27996" y="147317"/>
                      <a:pt x="50082" y="153883"/>
                      <a:pt x="72466" y="156458"/>
                    </a:cubicBezTo>
                    <a:cubicBezTo>
                      <a:pt x="94478" y="158995"/>
                      <a:pt x="115743" y="155301"/>
                      <a:pt x="136262" y="147019"/>
                    </a:cubicBezTo>
                    <a:cubicBezTo>
                      <a:pt x="174427" y="131611"/>
                      <a:pt x="209682" y="107511"/>
                      <a:pt x="239976" y="79829"/>
                    </a:cubicBezTo>
                    <a:cubicBezTo>
                      <a:pt x="257137" y="64122"/>
                      <a:pt x="272731" y="46849"/>
                      <a:pt x="286796" y="28307"/>
                    </a:cubicBezTo>
                    <a:cubicBezTo>
                      <a:pt x="291161" y="22562"/>
                      <a:pt x="281424" y="17003"/>
                      <a:pt x="277134" y="22674"/>
                    </a:cubicBezTo>
                    <a:cubicBezTo>
                      <a:pt x="253332" y="54012"/>
                      <a:pt x="224381" y="81582"/>
                      <a:pt x="191887" y="103780"/>
                    </a:cubicBezTo>
                    <a:cubicBezTo>
                      <a:pt x="158646" y="126500"/>
                      <a:pt x="119175" y="149220"/>
                      <a:pt x="77540" y="145750"/>
                    </a:cubicBezTo>
                    <a:cubicBezTo>
                      <a:pt x="53365" y="143736"/>
                      <a:pt x="29787" y="135939"/>
                      <a:pt x="5313" y="138401"/>
                    </a:cubicBezTo>
                    <a:cubicBezTo>
                      <a:pt x="6619" y="141572"/>
                      <a:pt x="7962" y="144781"/>
                      <a:pt x="9268" y="147952"/>
                    </a:cubicBezTo>
                    <a:cubicBezTo>
                      <a:pt x="36315" y="113330"/>
                      <a:pt x="67766" y="82067"/>
                      <a:pt x="102909" y="55654"/>
                    </a:cubicBezTo>
                    <a:cubicBezTo>
                      <a:pt x="120369" y="42559"/>
                      <a:pt x="138724" y="29613"/>
                      <a:pt x="158310" y="19876"/>
                    </a:cubicBezTo>
                    <a:cubicBezTo>
                      <a:pt x="167898" y="15138"/>
                      <a:pt x="178307" y="11370"/>
                      <a:pt x="189089" y="10922"/>
                    </a:cubicBezTo>
                    <a:cubicBezTo>
                      <a:pt x="201288" y="10400"/>
                      <a:pt x="213077" y="13944"/>
                      <a:pt x="224642" y="17414"/>
                    </a:cubicBezTo>
                    <a:cubicBezTo>
                      <a:pt x="237626" y="21294"/>
                      <a:pt x="250608" y="25062"/>
                      <a:pt x="263554" y="29016"/>
                    </a:cubicBezTo>
                    <a:cubicBezTo>
                      <a:pt x="272097" y="31628"/>
                      <a:pt x="283588" y="35172"/>
                      <a:pt x="287393" y="44238"/>
                    </a:cubicBezTo>
                    <a:cubicBezTo>
                      <a:pt x="288587" y="47036"/>
                      <a:pt x="291087" y="48976"/>
                      <a:pt x="294295" y="48155"/>
                    </a:cubicBezTo>
                    <a:cubicBezTo>
                      <a:pt x="296869" y="47446"/>
                      <a:pt x="299331" y="44051"/>
                      <a:pt x="298175" y="41253"/>
                    </a:cubicBezTo>
                    <a:lnTo>
                      <a:pt x="298175" y="41253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941" name="Google Shape;3941;p43"/>
            <p:cNvGrpSpPr/>
            <p:nvPr/>
          </p:nvGrpSpPr>
          <p:grpSpPr>
            <a:xfrm>
              <a:off x="4459802" y="926301"/>
              <a:ext cx="310009" cy="171394"/>
              <a:chOff x="4459802" y="926301"/>
              <a:chExt cx="310009" cy="171394"/>
            </a:xfrm>
          </p:grpSpPr>
          <p:sp>
            <p:nvSpPr>
              <p:cNvPr id="3942" name="Google Shape;3942;p43"/>
              <p:cNvSpPr/>
              <p:nvPr/>
            </p:nvSpPr>
            <p:spPr>
              <a:xfrm>
                <a:off x="4465152" y="931915"/>
                <a:ext cx="299241" cy="159973"/>
              </a:xfrm>
              <a:custGeom>
                <a:rect b="b" l="l" r="r" t="t"/>
                <a:pathLst>
                  <a:path extrusionOk="0" h="159973" w="299241">
                    <a:moveTo>
                      <a:pt x="299241" y="153780"/>
                    </a:moveTo>
                    <a:cubicBezTo>
                      <a:pt x="277342" y="154004"/>
                      <a:pt x="255405" y="154228"/>
                      <a:pt x="233506" y="154452"/>
                    </a:cubicBezTo>
                    <a:cubicBezTo>
                      <a:pt x="189111" y="154900"/>
                      <a:pt x="142103" y="154676"/>
                      <a:pt x="104162" y="131657"/>
                    </a:cubicBezTo>
                    <a:cubicBezTo>
                      <a:pt x="55923" y="102371"/>
                      <a:pt x="34807" y="44433"/>
                      <a:pt x="0" y="0"/>
                    </a:cubicBezTo>
                    <a:cubicBezTo>
                      <a:pt x="9177" y="9252"/>
                      <a:pt x="22272" y="13356"/>
                      <a:pt x="34994" y="16117"/>
                    </a:cubicBezTo>
                    <a:cubicBezTo>
                      <a:pt x="96663" y="29510"/>
                      <a:pt x="166726" y="21265"/>
                      <a:pt x="217091" y="59319"/>
                    </a:cubicBezTo>
                    <a:cubicBezTo>
                      <a:pt x="249436" y="83755"/>
                      <a:pt x="266709" y="122741"/>
                      <a:pt x="282677" y="159973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43" name="Google Shape;3943;p43"/>
              <p:cNvSpPr/>
              <p:nvPr/>
            </p:nvSpPr>
            <p:spPr>
              <a:xfrm>
                <a:off x="4459802" y="926301"/>
                <a:ext cx="310009" cy="171394"/>
              </a:xfrm>
              <a:custGeom>
                <a:rect b="b" l="l" r="r" t="t"/>
                <a:pathLst>
                  <a:path extrusionOk="0" h="171394" w="310009">
                    <a:moveTo>
                      <a:pt x="304591" y="153798"/>
                    </a:moveTo>
                    <a:cubicBezTo>
                      <a:pt x="276909" y="154097"/>
                      <a:pt x="249189" y="154619"/>
                      <a:pt x="221508" y="154582"/>
                    </a:cubicBezTo>
                    <a:cubicBezTo>
                      <a:pt x="196885" y="154545"/>
                      <a:pt x="171964" y="153537"/>
                      <a:pt x="148012" y="147270"/>
                    </a:cubicBezTo>
                    <a:cubicBezTo>
                      <a:pt x="125740" y="141413"/>
                      <a:pt x="105818" y="130519"/>
                      <a:pt x="89253" y="114477"/>
                    </a:cubicBezTo>
                    <a:cubicBezTo>
                      <a:pt x="73883" y="99554"/>
                      <a:pt x="61758" y="81758"/>
                      <a:pt x="50342" y="63739"/>
                    </a:cubicBezTo>
                    <a:cubicBezTo>
                      <a:pt x="37061" y="42772"/>
                      <a:pt x="24563" y="21321"/>
                      <a:pt x="9267" y="1697"/>
                    </a:cubicBezTo>
                    <a:cubicBezTo>
                      <a:pt x="6618" y="4346"/>
                      <a:pt x="4006" y="6957"/>
                      <a:pt x="1358" y="9606"/>
                    </a:cubicBezTo>
                    <a:cubicBezTo>
                      <a:pt x="17847" y="25686"/>
                      <a:pt x="43254" y="28707"/>
                      <a:pt x="65078" y="31692"/>
                    </a:cubicBezTo>
                    <a:cubicBezTo>
                      <a:pt x="87798" y="34826"/>
                      <a:pt x="110705" y="36318"/>
                      <a:pt x="133388" y="39415"/>
                    </a:cubicBezTo>
                    <a:cubicBezTo>
                      <a:pt x="155213" y="42362"/>
                      <a:pt x="177410" y="46801"/>
                      <a:pt x="197444" y="56389"/>
                    </a:cubicBezTo>
                    <a:cubicBezTo>
                      <a:pt x="217889" y="66164"/>
                      <a:pt x="234677" y="81161"/>
                      <a:pt x="247697" y="99666"/>
                    </a:cubicBezTo>
                    <a:cubicBezTo>
                      <a:pt x="262620" y="120856"/>
                      <a:pt x="273029" y="144770"/>
                      <a:pt x="283176" y="168460"/>
                    </a:cubicBezTo>
                    <a:cubicBezTo>
                      <a:pt x="286012" y="175064"/>
                      <a:pt x="295637" y="169356"/>
                      <a:pt x="292839" y="162827"/>
                    </a:cubicBezTo>
                    <a:cubicBezTo>
                      <a:pt x="274932" y="121117"/>
                      <a:pt x="254860" y="77207"/>
                      <a:pt x="214419" y="52845"/>
                    </a:cubicBezTo>
                    <a:cubicBezTo>
                      <a:pt x="175060" y="29118"/>
                      <a:pt x="127307" y="27663"/>
                      <a:pt x="82874" y="22738"/>
                    </a:cubicBezTo>
                    <a:cubicBezTo>
                      <a:pt x="70077" y="21321"/>
                      <a:pt x="57319" y="19604"/>
                      <a:pt x="44671" y="17030"/>
                    </a:cubicBezTo>
                    <a:cubicBezTo>
                      <a:pt x="31987" y="14419"/>
                      <a:pt x="18817" y="11024"/>
                      <a:pt x="9267" y="1734"/>
                    </a:cubicBezTo>
                    <a:cubicBezTo>
                      <a:pt x="3969" y="-3451"/>
                      <a:pt x="-2970" y="4122"/>
                      <a:pt x="1358" y="9643"/>
                    </a:cubicBezTo>
                    <a:cubicBezTo>
                      <a:pt x="28741" y="44787"/>
                      <a:pt x="46649" y="86907"/>
                      <a:pt x="77987" y="119065"/>
                    </a:cubicBezTo>
                    <a:cubicBezTo>
                      <a:pt x="94252" y="135779"/>
                      <a:pt x="113913" y="148240"/>
                      <a:pt x="136149" y="155477"/>
                    </a:cubicBezTo>
                    <a:cubicBezTo>
                      <a:pt x="160025" y="163237"/>
                      <a:pt x="185469" y="165252"/>
                      <a:pt x="210427" y="165700"/>
                    </a:cubicBezTo>
                    <a:cubicBezTo>
                      <a:pt x="241803" y="166259"/>
                      <a:pt x="273253" y="165364"/>
                      <a:pt x="304628" y="165028"/>
                    </a:cubicBezTo>
                    <a:cubicBezTo>
                      <a:pt x="311791" y="164916"/>
                      <a:pt x="311828" y="153724"/>
                      <a:pt x="304591" y="153798"/>
                    </a:cubicBezTo>
                    <a:lnTo>
                      <a:pt x="304591" y="153798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944" name="Google Shape;3944;p43"/>
            <p:cNvGrpSpPr/>
            <p:nvPr/>
          </p:nvGrpSpPr>
          <p:grpSpPr>
            <a:xfrm>
              <a:off x="4888187" y="1472899"/>
              <a:ext cx="322263" cy="183082"/>
              <a:chOff x="4888187" y="1472899"/>
              <a:chExt cx="322263" cy="183082"/>
            </a:xfrm>
          </p:grpSpPr>
          <p:sp>
            <p:nvSpPr>
              <p:cNvPr id="3945" name="Google Shape;3945;p43"/>
              <p:cNvSpPr/>
              <p:nvPr/>
            </p:nvSpPr>
            <p:spPr>
              <a:xfrm>
                <a:off x="4893439" y="1478540"/>
                <a:ext cx="311589" cy="171911"/>
              </a:xfrm>
              <a:custGeom>
                <a:rect b="b" l="l" r="r" t="t"/>
                <a:pathLst>
                  <a:path extrusionOk="0" h="171911" w="311589">
                    <a:moveTo>
                      <a:pt x="311590" y="0"/>
                    </a:moveTo>
                    <a:cubicBezTo>
                      <a:pt x="244549" y="18728"/>
                      <a:pt x="171762" y="21899"/>
                      <a:pt x="111511" y="56782"/>
                    </a:cubicBezTo>
                    <a:cubicBezTo>
                      <a:pt x="66407" y="82934"/>
                      <a:pt x="32681" y="124494"/>
                      <a:pt x="0" y="165122"/>
                    </a:cubicBezTo>
                    <a:cubicBezTo>
                      <a:pt x="21340" y="156243"/>
                      <a:pt x="45589" y="160570"/>
                      <a:pt x="68384" y="164376"/>
                    </a:cubicBezTo>
                    <a:cubicBezTo>
                      <a:pt x="102558" y="170046"/>
                      <a:pt x="137365" y="174150"/>
                      <a:pt x="171837" y="170569"/>
                    </a:cubicBezTo>
                    <a:cubicBezTo>
                      <a:pt x="206309" y="166987"/>
                      <a:pt x="240706" y="155123"/>
                      <a:pt x="266597" y="132142"/>
                    </a:cubicBezTo>
                    <a:cubicBezTo>
                      <a:pt x="301629" y="101028"/>
                      <a:pt x="317634" y="50029"/>
                      <a:pt x="306665" y="4477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46" name="Google Shape;3946;p43"/>
              <p:cNvSpPr/>
              <p:nvPr/>
            </p:nvSpPr>
            <p:spPr>
              <a:xfrm>
                <a:off x="4888187" y="1472899"/>
                <a:ext cx="322263" cy="183082"/>
              </a:xfrm>
              <a:custGeom>
                <a:rect b="b" l="l" r="r" t="t"/>
                <a:pathLst>
                  <a:path extrusionOk="0" h="183082" w="322263">
                    <a:moveTo>
                      <a:pt x="315349" y="232"/>
                    </a:moveTo>
                    <a:cubicBezTo>
                      <a:pt x="268715" y="13177"/>
                      <a:pt x="220291" y="18550"/>
                      <a:pt x="173918" y="32428"/>
                    </a:cubicBezTo>
                    <a:cubicBezTo>
                      <a:pt x="151123" y="39255"/>
                      <a:pt x="128813" y="48246"/>
                      <a:pt x="108518" y="60819"/>
                    </a:cubicBezTo>
                    <a:cubicBezTo>
                      <a:pt x="88484" y="73205"/>
                      <a:pt x="70465" y="88687"/>
                      <a:pt x="54012" y="105476"/>
                    </a:cubicBezTo>
                    <a:cubicBezTo>
                      <a:pt x="35135" y="124763"/>
                      <a:pt x="18160" y="145767"/>
                      <a:pt x="1260" y="166809"/>
                    </a:cubicBezTo>
                    <a:cubicBezTo>
                      <a:pt x="-1762" y="170577"/>
                      <a:pt x="887" y="178486"/>
                      <a:pt x="6707" y="176173"/>
                    </a:cubicBezTo>
                    <a:cubicBezTo>
                      <a:pt x="34873" y="164906"/>
                      <a:pt x="66883" y="175091"/>
                      <a:pt x="95610" y="178971"/>
                    </a:cubicBezTo>
                    <a:cubicBezTo>
                      <a:pt x="126687" y="183186"/>
                      <a:pt x="158211" y="185052"/>
                      <a:pt x="189325" y="180202"/>
                    </a:cubicBezTo>
                    <a:cubicBezTo>
                      <a:pt x="216224" y="176023"/>
                      <a:pt x="242936" y="166547"/>
                      <a:pt x="265022" y="150356"/>
                    </a:cubicBezTo>
                    <a:cubicBezTo>
                      <a:pt x="285578" y="135284"/>
                      <a:pt x="301098" y="114989"/>
                      <a:pt x="310686" y="91411"/>
                    </a:cubicBezTo>
                    <a:cubicBezTo>
                      <a:pt x="321318" y="65296"/>
                      <a:pt x="323706" y="36084"/>
                      <a:pt x="317289" y="8626"/>
                    </a:cubicBezTo>
                    <a:cubicBezTo>
                      <a:pt x="315648" y="1612"/>
                      <a:pt x="304866" y="4597"/>
                      <a:pt x="306508" y="11611"/>
                    </a:cubicBezTo>
                    <a:cubicBezTo>
                      <a:pt x="317476" y="58319"/>
                      <a:pt x="299419" y="109990"/>
                      <a:pt x="261291" y="139276"/>
                    </a:cubicBezTo>
                    <a:cubicBezTo>
                      <a:pt x="215590" y="174382"/>
                      <a:pt x="154518" y="175501"/>
                      <a:pt x="99825" y="168338"/>
                    </a:cubicBezTo>
                    <a:cubicBezTo>
                      <a:pt x="68749" y="164272"/>
                      <a:pt x="34276" y="153191"/>
                      <a:pt x="3759" y="165391"/>
                    </a:cubicBezTo>
                    <a:cubicBezTo>
                      <a:pt x="5587" y="168525"/>
                      <a:pt x="7378" y="171621"/>
                      <a:pt x="9206" y="174755"/>
                    </a:cubicBezTo>
                    <a:cubicBezTo>
                      <a:pt x="38418" y="138418"/>
                      <a:pt x="68375" y="100924"/>
                      <a:pt x="107548" y="74772"/>
                    </a:cubicBezTo>
                    <a:cubicBezTo>
                      <a:pt x="147057" y="48395"/>
                      <a:pt x="193541" y="37651"/>
                      <a:pt x="239466" y="28436"/>
                    </a:cubicBezTo>
                    <a:cubicBezTo>
                      <a:pt x="265880" y="23138"/>
                      <a:pt x="292368" y="18251"/>
                      <a:pt x="318334" y="11051"/>
                    </a:cubicBezTo>
                    <a:cubicBezTo>
                      <a:pt x="325236" y="9111"/>
                      <a:pt x="322288" y="-1708"/>
                      <a:pt x="315349" y="232"/>
                    </a:cubicBezTo>
                    <a:lnTo>
                      <a:pt x="315349" y="232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947" name="Google Shape;3947;p43"/>
            <p:cNvSpPr/>
            <p:nvPr/>
          </p:nvSpPr>
          <p:spPr>
            <a:xfrm>
              <a:off x="5559148" y="1449403"/>
              <a:ext cx="412580" cy="477047"/>
            </a:xfrm>
            <a:custGeom>
              <a:rect b="b" l="l" r="r" t="t"/>
              <a:pathLst>
                <a:path extrusionOk="0" h="477047" w="412580">
                  <a:moveTo>
                    <a:pt x="409409" y="477047"/>
                  </a:moveTo>
                  <a:cubicBezTo>
                    <a:pt x="398665" y="455670"/>
                    <a:pt x="384115" y="429928"/>
                    <a:pt x="366768" y="402023"/>
                  </a:cubicBezTo>
                  <a:cubicBezTo>
                    <a:pt x="371095" y="404373"/>
                    <a:pt x="375908" y="406574"/>
                    <a:pt x="381093" y="408477"/>
                  </a:cubicBezTo>
                  <a:cubicBezTo>
                    <a:pt x="392621" y="412767"/>
                    <a:pt x="403776" y="414894"/>
                    <a:pt x="412580" y="414856"/>
                  </a:cubicBezTo>
                  <a:cubicBezTo>
                    <a:pt x="405940" y="409074"/>
                    <a:pt x="396128" y="403403"/>
                    <a:pt x="384563" y="399113"/>
                  </a:cubicBezTo>
                  <a:cubicBezTo>
                    <a:pt x="376355" y="396053"/>
                    <a:pt x="368371" y="394113"/>
                    <a:pt x="361283" y="393255"/>
                  </a:cubicBezTo>
                  <a:cubicBezTo>
                    <a:pt x="354605" y="382697"/>
                    <a:pt x="347592" y="371841"/>
                    <a:pt x="340205" y="360835"/>
                  </a:cubicBezTo>
                  <a:cubicBezTo>
                    <a:pt x="338041" y="357590"/>
                    <a:pt x="335840" y="354344"/>
                    <a:pt x="333676" y="351173"/>
                  </a:cubicBezTo>
                  <a:cubicBezTo>
                    <a:pt x="339757" y="354605"/>
                    <a:pt x="346659" y="357814"/>
                    <a:pt x="354083" y="360574"/>
                  </a:cubicBezTo>
                  <a:cubicBezTo>
                    <a:pt x="368969" y="366096"/>
                    <a:pt x="383294" y="368819"/>
                    <a:pt x="394636" y="368782"/>
                  </a:cubicBezTo>
                  <a:cubicBezTo>
                    <a:pt x="386092" y="361358"/>
                    <a:pt x="373445" y="354046"/>
                    <a:pt x="358560" y="348524"/>
                  </a:cubicBezTo>
                  <a:cubicBezTo>
                    <a:pt x="347219" y="344308"/>
                    <a:pt x="336175" y="341734"/>
                    <a:pt x="326550" y="340764"/>
                  </a:cubicBezTo>
                  <a:cubicBezTo>
                    <a:pt x="316403" y="326102"/>
                    <a:pt x="306442" y="312261"/>
                    <a:pt x="296854" y="299465"/>
                  </a:cubicBezTo>
                  <a:cubicBezTo>
                    <a:pt x="301741" y="302300"/>
                    <a:pt x="307300" y="304912"/>
                    <a:pt x="313343" y="307150"/>
                  </a:cubicBezTo>
                  <a:cubicBezTo>
                    <a:pt x="324872" y="311441"/>
                    <a:pt x="336026" y="313567"/>
                    <a:pt x="344831" y="313530"/>
                  </a:cubicBezTo>
                  <a:cubicBezTo>
                    <a:pt x="338190" y="307747"/>
                    <a:pt x="328378" y="302077"/>
                    <a:pt x="316813" y="297786"/>
                  </a:cubicBezTo>
                  <a:cubicBezTo>
                    <a:pt x="307598" y="294354"/>
                    <a:pt x="298645" y="292339"/>
                    <a:pt x="290922" y="291668"/>
                  </a:cubicBezTo>
                  <a:cubicBezTo>
                    <a:pt x="279655" y="276894"/>
                    <a:pt x="268985" y="263687"/>
                    <a:pt x="259285" y="252495"/>
                  </a:cubicBezTo>
                  <a:cubicBezTo>
                    <a:pt x="265926" y="265739"/>
                    <a:pt x="274059" y="280625"/>
                    <a:pt x="283386" y="296704"/>
                  </a:cubicBezTo>
                  <a:cubicBezTo>
                    <a:pt x="281036" y="304091"/>
                    <a:pt x="279506" y="313157"/>
                    <a:pt x="279133" y="322969"/>
                  </a:cubicBezTo>
                  <a:cubicBezTo>
                    <a:pt x="278685" y="335280"/>
                    <a:pt x="280177" y="346509"/>
                    <a:pt x="282975" y="354866"/>
                  </a:cubicBezTo>
                  <a:cubicBezTo>
                    <a:pt x="286370" y="346733"/>
                    <a:pt x="288683" y="335653"/>
                    <a:pt x="289131" y="323342"/>
                  </a:cubicBezTo>
                  <a:cubicBezTo>
                    <a:pt x="289355" y="316888"/>
                    <a:pt x="289056" y="310732"/>
                    <a:pt x="288348" y="305136"/>
                  </a:cubicBezTo>
                  <a:cubicBezTo>
                    <a:pt x="296518" y="318902"/>
                    <a:pt x="305509" y="333415"/>
                    <a:pt x="315134" y="348375"/>
                  </a:cubicBezTo>
                  <a:cubicBezTo>
                    <a:pt x="312336" y="357664"/>
                    <a:pt x="310508" y="368819"/>
                    <a:pt x="310060" y="380944"/>
                  </a:cubicBezTo>
                  <a:cubicBezTo>
                    <a:pt x="309464" y="396800"/>
                    <a:pt x="311403" y="411275"/>
                    <a:pt x="314985" y="422019"/>
                  </a:cubicBezTo>
                  <a:cubicBezTo>
                    <a:pt x="319350" y="411573"/>
                    <a:pt x="322335" y="397285"/>
                    <a:pt x="322894" y="381429"/>
                  </a:cubicBezTo>
                  <a:cubicBezTo>
                    <a:pt x="323192" y="373520"/>
                    <a:pt x="322857" y="365909"/>
                    <a:pt x="321999" y="358970"/>
                  </a:cubicBezTo>
                  <a:cubicBezTo>
                    <a:pt x="324125" y="362178"/>
                    <a:pt x="326252" y="365424"/>
                    <a:pt x="328453" y="368707"/>
                  </a:cubicBezTo>
                  <a:cubicBezTo>
                    <a:pt x="335802" y="379713"/>
                    <a:pt x="343114" y="390345"/>
                    <a:pt x="350352" y="400568"/>
                  </a:cubicBezTo>
                  <a:cubicBezTo>
                    <a:pt x="348450" y="407432"/>
                    <a:pt x="347181" y="415565"/>
                    <a:pt x="346845" y="424332"/>
                  </a:cubicBezTo>
                  <a:cubicBezTo>
                    <a:pt x="346397" y="436644"/>
                    <a:pt x="347890" y="447873"/>
                    <a:pt x="350688" y="456230"/>
                  </a:cubicBezTo>
                  <a:cubicBezTo>
                    <a:pt x="354083" y="448134"/>
                    <a:pt x="356396" y="437017"/>
                    <a:pt x="356844" y="424705"/>
                  </a:cubicBezTo>
                  <a:cubicBezTo>
                    <a:pt x="357030" y="419184"/>
                    <a:pt x="356844" y="413924"/>
                    <a:pt x="356359" y="408999"/>
                  </a:cubicBezTo>
                  <a:cubicBezTo>
                    <a:pt x="375572" y="435636"/>
                    <a:pt x="393778" y="458953"/>
                    <a:pt x="409409" y="477047"/>
                  </a:cubicBezTo>
                  <a:lnTo>
                    <a:pt x="409409" y="477047"/>
                  </a:lnTo>
                  <a:close/>
                  <a:moveTo>
                    <a:pt x="87001" y="99163"/>
                  </a:moveTo>
                  <a:cubicBezTo>
                    <a:pt x="79800" y="94126"/>
                    <a:pt x="71928" y="85956"/>
                    <a:pt x="64989" y="75771"/>
                  </a:cubicBezTo>
                  <a:cubicBezTo>
                    <a:pt x="61333" y="70436"/>
                    <a:pt x="58311" y="65064"/>
                    <a:pt x="55961" y="59953"/>
                  </a:cubicBezTo>
                  <a:cubicBezTo>
                    <a:pt x="56409" y="75957"/>
                    <a:pt x="56558" y="93007"/>
                    <a:pt x="56371" y="110840"/>
                  </a:cubicBezTo>
                  <a:cubicBezTo>
                    <a:pt x="63684" y="117182"/>
                    <a:pt x="71182" y="125688"/>
                    <a:pt x="78010" y="135686"/>
                  </a:cubicBezTo>
                  <a:cubicBezTo>
                    <a:pt x="86963" y="148781"/>
                    <a:pt x="93044" y="162063"/>
                    <a:pt x="95730" y="173068"/>
                  </a:cubicBezTo>
                  <a:cubicBezTo>
                    <a:pt x="86478" y="166577"/>
                    <a:pt x="76331" y="156056"/>
                    <a:pt x="67377" y="142961"/>
                  </a:cubicBezTo>
                  <a:cubicBezTo>
                    <a:pt x="62900" y="136433"/>
                    <a:pt x="59132" y="129829"/>
                    <a:pt x="56148" y="123487"/>
                  </a:cubicBezTo>
                  <a:cubicBezTo>
                    <a:pt x="56073" y="127330"/>
                    <a:pt x="55998" y="131247"/>
                    <a:pt x="55886" y="135164"/>
                  </a:cubicBezTo>
                  <a:cubicBezTo>
                    <a:pt x="55551" y="148408"/>
                    <a:pt x="55028" y="161316"/>
                    <a:pt x="54357" y="173777"/>
                  </a:cubicBezTo>
                  <a:cubicBezTo>
                    <a:pt x="59654" y="178590"/>
                    <a:pt x="65064" y="184783"/>
                    <a:pt x="69988" y="191983"/>
                  </a:cubicBezTo>
                  <a:cubicBezTo>
                    <a:pt x="76927" y="202168"/>
                    <a:pt x="81666" y="212465"/>
                    <a:pt x="83755" y="221008"/>
                  </a:cubicBezTo>
                  <a:cubicBezTo>
                    <a:pt x="76554" y="215934"/>
                    <a:pt x="68683" y="207801"/>
                    <a:pt x="61744" y="197616"/>
                  </a:cubicBezTo>
                  <a:cubicBezTo>
                    <a:pt x="58647" y="193065"/>
                    <a:pt x="55961" y="188513"/>
                    <a:pt x="53797" y="184074"/>
                  </a:cubicBezTo>
                  <a:cubicBezTo>
                    <a:pt x="51820" y="216867"/>
                    <a:pt x="48872" y="246302"/>
                    <a:pt x="45291" y="269955"/>
                  </a:cubicBezTo>
                  <a:cubicBezTo>
                    <a:pt x="42978" y="246153"/>
                    <a:pt x="41560" y="216606"/>
                    <a:pt x="41337" y="183775"/>
                  </a:cubicBezTo>
                  <a:cubicBezTo>
                    <a:pt x="38912" y="188066"/>
                    <a:pt x="36039" y="192505"/>
                    <a:pt x="32681" y="196870"/>
                  </a:cubicBezTo>
                  <a:cubicBezTo>
                    <a:pt x="25220" y="206682"/>
                    <a:pt x="16900" y="214405"/>
                    <a:pt x="9439" y="219068"/>
                  </a:cubicBezTo>
                  <a:cubicBezTo>
                    <a:pt x="11976" y="210637"/>
                    <a:pt x="17236" y="200601"/>
                    <a:pt x="24735" y="190826"/>
                  </a:cubicBezTo>
                  <a:cubicBezTo>
                    <a:pt x="30032" y="183887"/>
                    <a:pt x="35777" y="177993"/>
                    <a:pt x="41299" y="173441"/>
                  </a:cubicBezTo>
                  <a:cubicBezTo>
                    <a:pt x="41299" y="160943"/>
                    <a:pt x="41486" y="148035"/>
                    <a:pt x="41822" y="134791"/>
                  </a:cubicBezTo>
                  <a:cubicBezTo>
                    <a:pt x="41933" y="130874"/>
                    <a:pt x="42045" y="126994"/>
                    <a:pt x="42157" y="123151"/>
                  </a:cubicBezTo>
                  <a:cubicBezTo>
                    <a:pt x="38837" y="129307"/>
                    <a:pt x="34733" y="135686"/>
                    <a:pt x="29920" y="141991"/>
                  </a:cubicBezTo>
                  <a:cubicBezTo>
                    <a:pt x="20295" y="154601"/>
                    <a:pt x="9626" y="164562"/>
                    <a:pt x="0" y="170569"/>
                  </a:cubicBezTo>
                  <a:cubicBezTo>
                    <a:pt x="3283" y="159712"/>
                    <a:pt x="10073" y="146804"/>
                    <a:pt x="19698" y="134194"/>
                  </a:cubicBezTo>
                  <a:cubicBezTo>
                    <a:pt x="27048" y="124569"/>
                    <a:pt x="34994" y="116510"/>
                    <a:pt x="42642" y="110541"/>
                  </a:cubicBezTo>
                  <a:cubicBezTo>
                    <a:pt x="43388" y="92746"/>
                    <a:pt x="44433" y="75734"/>
                    <a:pt x="45739" y="59766"/>
                  </a:cubicBezTo>
                  <a:cubicBezTo>
                    <a:pt x="43090" y="64765"/>
                    <a:pt x="39807" y="69951"/>
                    <a:pt x="35890" y="75062"/>
                  </a:cubicBezTo>
                  <a:cubicBezTo>
                    <a:pt x="28428" y="84837"/>
                    <a:pt x="20109" y="92597"/>
                    <a:pt x="12647" y="97260"/>
                  </a:cubicBezTo>
                  <a:cubicBezTo>
                    <a:pt x="15184" y="88828"/>
                    <a:pt x="20444" y="78793"/>
                    <a:pt x="27943" y="69018"/>
                  </a:cubicBezTo>
                  <a:cubicBezTo>
                    <a:pt x="33912" y="61221"/>
                    <a:pt x="40404" y="54692"/>
                    <a:pt x="46559" y="50029"/>
                  </a:cubicBezTo>
                  <a:cubicBezTo>
                    <a:pt x="48201" y="31525"/>
                    <a:pt x="50216" y="14662"/>
                    <a:pt x="52417" y="0"/>
                  </a:cubicBezTo>
                  <a:cubicBezTo>
                    <a:pt x="53872" y="14736"/>
                    <a:pt x="54953" y="31674"/>
                    <a:pt x="55625" y="50253"/>
                  </a:cubicBezTo>
                  <a:cubicBezTo>
                    <a:pt x="61520" y="55252"/>
                    <a:pt x="67675" y="62079"/>
                    <a:pt x="73234" y="70212"/>
                  </a:cubicBezTo>
                  <a:cubicBezTo>
                    <a:pt x="80173" y="80322"/>
                    <a:pt x="84911" y="90619"/>
                    <a:pt x="87001" y="99163"/>
                  </a:cubicBezTo>
                  <a:lnTo>
                    <a:pt x="87001" y="99163"/>
                  </a:lnTo>
                  <a:close/>
                  <a:moveTo>
                    <a:pt x="202243" y="127031"/>
                  </a:moveTo>
                  <a:cubicBezTo>
                    <a:pt x="198586" y="119010"/>
                    <a:pt x="192020" y="109795"/>
                    <a:pt x="183290" y="101065"/>
                  </a:cubicBezTo>
                  <a:cubicBezTo>
                    <a:pt x="178739" y="96514"/>
                    <a:pt x="174001" y="92559"/>
                    <a:pt x="169412" y="89276"/>
                  </a:cubicBezTo>
                  <a:cubicBezTo>
                    <a:pt x="185044" y="92634"/>
                    <a:pt x="201795" y="95917"/>
                    <a:pt x="219329" y="99013"/>
                  </a:cubicBezTo>
                  <a:cubicBezTo>
                    <a:pt x="224216" y="107370"/>
                    <a:pt x="231193" y="116324"/>
                    <a:pt x="239774" y="124867"/>
                  </a:cubicBezTo>
                  <a:cubicBezTo>
                    <a:pt x="251003" y="136059"/>
                    <a:pt x="262941" y="144491"/>
                    <a:pt x="273238" y="149154"/>
                  </a:cubicBezTo>
                  <a:cubicBezTo>
                    <a:pt x="268537" y="138857"/>
                    <a:pt x="260069" y="126956"/>
                    <a:pt x="248839" y="115727"/>
                  </a:cubicBezTo>
                  <a:cubicBezTo>
                    <a:pt x="243206" y="110131"/>
                    <a:pt x="237423" y="105206"/>
                    <a:pt x="231752" y="101103"/>
                  </a:cubicBezTo>
                  <a:cubicBezTo>
                    <a:pt x="235558" y="101737"/>
                    <a:pt x="239401" y="102371"/>
                    <a:pt x="243243" y="103005"/>
                  </a:cubicBezTo>
                  <a:cubicBezTo>
                    <a:pt x="256301" y="105094"/>
                    <a:pt x="269097" y="106960"/>
                    <a:pt x="281483" y="108601"/>
                  </a:cubicBezTo>
                  <a:cubicBezTo>
                    <a:pt x="285214" y="114682"/>
                    <a:pt x="290325" y="121137"/>
                    <a:pt x="296518" y="127292"/>
                  </a:cubicBezTo>
                  <a:cubicBezTo>
                    <a:pt x="305248" y="135985"/>
                    <a:pt x="314500" y="142551"/>
                    <a:pt x="322521" y="146170"/>
                  </a:cubicBezTo>
                  <a:cubicBezTo>
                    <a:pt x="318865" y="138149"/>
                    <a:pt x="312299" y="128934"/>
                    <a:pt x="303569" y="120204"/>
                  </a:cubicBezTo>
                  <a:cubicBezTo>
                    <a:pt x="299689" y="116324"/>
                    <a:pt x="295660" y="112854"/>
                    <a:pt x="291705" y="109907"/>
                  </a:cubicBezTo>
                  <a:cubicBezTo>
                    <a:pt x="324312" y="114011"/>
                    <a:pt x="353785" y="116510"/>
                    <a:pt x="377661" y="117331"/>
                  </a:cubicBezTo>
                  <a:cubicBezTo>
                    <a:pt x="354680" y="110653"/>
                    <a:pt x="325916" y="103863"/>
                    <a:pt x="293645" y="97596"/>
                  </a:cubicBezTo>
                  <a:cubicBezTo>
                    <a:pt x="298309" y="96029"/>
                    <a:pt x="303196" y="93977"/>
                    <a:pt x="308120" y="91515"/>
                  </a:cubicBezTo>
                  <a:cubicBezTo>
                    <a:pt x="319126" y="85956"/>
                    <a:pt x="328229" y="79241"/>
                    <a:pt x="334198" y="72749"/>
                  </a:cubicBezTo>
                  <a:cubicBezTo>
                    <a:pt x="325468" y="73682"/>
                    <a:pt x="314612" y="77039"/>
                    <a:pt x="303606" y="82598"/>
                  </a:cubicBezTo>
                  <a:cubicBezTo>
                    <a:pt x="295809" y="86553"/>
                    <a:pt x="288945" y="91067"/>
                    <a:pt x="283498" y="95693"/>
                  </a:cubicBezTo>
                  <a:cubicBezTo>
                    <a:pt x="271224" y="93380"/>
                    <a:pt x="258465" y="91179"/>
                    <a:pt x="245407" y="89090"/>
                  </a:cubicBezTo>
                  <a:cubicBezTo>
                    <a:pt x="241527" y="88455"/>
                    <a:pt x="237685" y="87858"/>
                    <a:pt x="233879" y="87299"/>
                  </a:cubicBezTo>
                  <a:cubicBezTo>
                    <a:pt x="240557" y="85172"/>
                    <a:pt x="247571" y="82300"/>
                    <a:pt x="254659" y="78755"/>
                  </a:cubicBezTo>
                  <a:cubicBezTo>
                    <a:pt x="268836" y="71593"/>
                    <a:pt x="280588" y="62937"/>
                    <a:pt x="288236" y="54618"/>
                  </a:cubicBezTo>
                  <a:cubicBezTo>
                    <a:pt x="276969" y="55849"/>
                    <a:pt x="263016" y="60139"/>
                    <a:pt x="248839" y="67302"/>
                  </a:cubicBezTo>
                  <a:cubicBezTo>
                    <a:pt x="238020" y="72749"/>
                    <a:pt x="228619" y="79091"/>
                    <a:pt x="221381" y="85508"/>
                  </a:cubicBezTo>
                  <a:cubicBezTo>
                    <a:pt x="203735" y="82971"/>
                    <a:pt x="186798" y="80882"/>
                    <a:pt x="170905" y="79203"/>
                  </a:cubicBezTo>
                  <a:cubicBezTo>
                    <a:pt x="176277" y="77524"/>
                    <a:pt x="182022" y="75249"/>
                    <a:pt x="187768" y="72339"/>
                  </a:cubicBezTo>
                  <a:cubicBezTo>
                    <a:pt x="198773" y="66780"/>
                    <a:pt x="207913" y="60065"/>
                    <a:pt x="213845" y="53573"/>
                  </a:cubicBezTo>
                  <a:cubicBezTo>
                    <a:pt x="205115" y="54506"/>
                    <a:pt x="194259" y="57864"/>
                    <a:pt x="183253" y="63422"/>
                  </a:cubicBezTo>
                  <a:cubicBezTo>
                    <a:pt x="174486" y="67862"/>
                    <a:pt x="166875" y="73047"/>
                    <a:pt x="161167" y="78233"/>
                  </a:cubicBezTo>
                  <a:cubicBezTo>
                    <a:pt x="142663" y="76442"/>
                    <a:pt x="125726" y="75286"/>
                    <a:pt x="110914" y="74801"/>
                  </a:cubicBezTo>
                  <a:cubicBezTo>
                    <a:pt x="125129" y="78942"/>
                    <a:pt x="141581" y="83120"/>
                    <a:pt x="159712" y="87187"/>
                  </a:cubicBezTo>
                  <a:cubicBezTo>
                    <a:pt x="163555" y="93902"/>
                    <a:pt x="169114" y="101215"/>
                    <a:pt x="176090" y="108154"/>
                  </a:cubicBezTo>
                  <a:cubicBezTo>
                    <a:pt x="184970" y="116846"/>
                    <a:pt x="194222" y="123412"/>
                    <a:pt x="202243" y="12703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48" name="Google Shape;3948;p43"/>
            <p:cNvSpPr/>
            <p:nvPr/>
          </p:nvSpPr>
          <p:spPr>
            <a:xfrm>
              <a:off x="4821249" y="1542037"/>
              <a:ext cx="381130" cy="475965"/>
            </a:xfrm>
            <a:custGeom>
              <a:rect b="b" l="l" r="r" t="t"/>
              <a:pathLst>
                <a:path extrusionOk="0" h="475965" w="381130">
                  <a:moveTo>
                    <a:pt x="0" y="475966"/>
                  </a:moveTo>
                  <a:cubicBezTo>
                    <a:pt x="18169" y="460446"/>
                    <a:pt x="39694" y="440113"/>
                    <a:pt x="62639" y="416610"/>
                  </a:cubicBezTo>
                  <a:cubicBezTo>
                    <a:pt x="61408" y="421385"/>
                    <a:pt x="60400" y="426571"/>
                    <a:pt x="59766" y="432055"/>
                  </a:cubicBezTo>
                  <a:cubicBezTo>
                    <a:pt x="58348" y="444292"/>
                    <a:pt x="58982" y="455633"/>
                    <a:pt x="61109" y="464176"/>
                  </a:cubicBezTo>
                  <a:cubicBezTo>
                    <a:pt x="65138" y="456342"/>
                    <a:pt x="68272" y="445448"/>
                    <a:pt x="69690" y="433211"/>
                  </a:cubicBezTo>
                  <a:cubicBezTo>
                    <a:pt x="70697" y="424519"/>
                    <a:pt x="70660" y="416311"/>
                    <a:pt x="69802" y="409223"/>
                  </a:cubicBezTo>
                  <a:cubicBezTo>
                    <a:pt x="78457" y="400232"/>
                    <a:pt x="87299" y="390793"/>
                    <a:pt x="96215" y="381019"/>
                  </a:cubicBezTo>
                  <a:cubicBezTo>
                    <a:pt x="98864" y="378146"/>
                    <a:pt x="101475" y="375236"/>
                    <a:pt x="104049" y="372363"/>
                  </a:cubicBezTo>
                  <a:cubicBezTo>
                    <a:pt x="102147" y="379116"/>
                    <a:pt x="100692" y="386540"/>
                    <a:pt x="99797" y="394412"/>
                  </a:cubicBezTo>
                  <a:cubicBezTo>
                    <a:pt x="97968" y="410156"/>
                    <a:pt x="98789" y="424743"/>
                    <a:pt x="101513" y="435748"/>
                  </a:cubicBezTo>
                  <a:cubicBezTo>
                    <a:pt x="106661" y="425675"/>
                    <a:pt x="110765" y="411648"/>
                    <a:pt x="112556" y="395904"/>
                  </a:cubicBezTo>
                  <a:cubicBezTo>
                    <a:pt x="113936" y="383891"/>
                    <a:pt x="113787" y="372550"/>
                    <a:pt x="112444" y="362962"/>
                  </a:cubicBezTo>
                  <a:cubicBezTo>
                    <a:pt x="124233" y="349606"/>
                    <a:pt x="135313" y="336623"/>
                    <a:pt x="145461" y="324237"/>
                  </a:cubicBezTo>
                  <a:cubicBezTo>
                    <a:pt x="143894" y="329647"/>
                    <a:pt x="142663" y="335690"/>
                    <a:pt x="141954" y="342107"/>
                  </a:cubicBezTo>
                  <a:cubicBezTo>
                    <a:pt x="140536" y="354344"/>
                    <a:pt x="141170" y="365685"/>
                    <a:pt x="143297" y="374192"/>
                  </a:cubicBezTo>
                  <a:cubicBezTo>
                    <a:pt x="147326" y="366357"/>
                    <a:pt x="150497" y="355463"/>
                    <a:pt x="151878" y="343226"/>
                  </a:cubicBezTo>
                  <a:cubicBezTo>
                    <a:pt x="152997" y="333452"/>
                    <a:pt x="152848" y="324274"/>
                    <a:pt x="151653" y="316626"/>
                  </a:cubicBezTo>
                  <a:cubicBezTo>
                    <a:pt x="163293" y="302151"/>
                    <a:pt x="173553" y="288646"/>
                    <a:pt x="182134" y="276558"/>
                  </a:cubicBezTo>
                  <a:cubicBezTo>
                    <a:pt x="170867" y="286184"/>
                    <a:pt x="158332" y="297637"/>
                    <a:pt x="144976" y="310545"/>
                  </a:cubicBezTo>
                  <a:cubicBezTo>
                    <a:pt x="137253" y="310060"/>
                    <a:pt x="128076" y="310695"/>
                    <a:pt x="118450" y="312709"/>
                  </a:cubicBezTo>
                  <a:cubicBezTo>
                    <a:pt x="106400" y="315209"/>
                    <a:pt x="95842" y="319350"/>
                    <a:pt x="88381" y="324051"/>
                  </a:cubicBezTo>
                  <a:cubicBezTo>
                    <a:pt x="97073" y="325394"/>
                    <a:pt x="108415" y="324983"/>
                    <a:pt x="120465" y="322484"/>
                  </a:cubicBezTo>
                  <a:cubicBezTo>
                    <a:pt x="126770" y="321178"/>
                    <a:pt x="132664" y="319424"/>
                    <a:pt x="137925" y="317373"/>
                  </a:cubicBezTo>
                  <a:cubicBezTo>
                    <a:pt x="126508" y="328602"/>
                    <a:pt x="114570" y="340764"/>
                    <a:pt x="102333" y="353747"/>
                  </a:cubicBezTo>
                  <a:cubicBezTo>
                    <a:pt x="92671" y="353262"/>
                    <a:pt x="81367" y="354158"/>
                    <a:pt x="69503" y="356620"/>
                  </a:cubicBezTo>
                  <a:cubicBezTo>
                    <a:pt x="53983" y="359866"/>
                    <a:pt x="40366" y="365163"/>
                    <a:pt x="30815" y="371244"/>
                  </a:cubicBezTo>
                  <a:cubicBezTo>
                    <a:pt x="42008" y="372998"/>
                    <a:pt x="56595" y="372438"/>
                    <a:pt x="72115" y="369230"/>
                  </a:cubicBezTo>
                  <a:cubicBezTo>
                    <a:pt x="79874" y="367625"/>
                    <a:pt x="87150" y="365499"/>
                    <a:pt x="93716" y="362999"/>
                  </a:cubicBezTo>
                  <a:cubicBezTo>
                    <a:pt x="91104" y="365835"/>
                    <a:pt x="88455" y="368707"/>
                    <a:pt x="85807" y="371580"/>
                  </a:cubicBezTo>
                  <a:cubicBezTo>
                    <a:pt x="76890" y="381354"/>
                    <a:pt x="68309" y="391017"/>
                    <a:pt x="60102" y="400456"/>
                  </a:cubicBezTo>
                  <a:cubicBezTo>
                    <a:pt x="52976" y="400232"/>
                    <a:pt x="44769" y="400978"/>
                    <a:pt x="36225" y="402769"/>
                  </a:cubicBezTo>
                  <a:cubicBezTo>
                    <a:pt x="24175" y="405268"/>
                    <a:pt x="13579" y="409410"/>
                    <a:pt x="6155" y="414110"/>
                  </a:cubicBezTo>
                  <a:cubicBezTo>
                    <a:pt x="14848" y="415453"/>
                    <a:pt x="26189" y="415043"/>
                    <a:pt x="38240" y="412543"/>
                  </a:cubicBezTo>
                  <a:cubicBezTo>
                    <a:pt x="43612" y="411424"/>
                    <a:pt x="48723" y="409969"/>
                    <a:pt x="53349" y="408290"/>
                  </a:cubicBezTo>
                  <a:cubicBezTo>
                    <a:pt x="32084" y="433211"/>
                    <a:pt x="13841" y="456454"/>
                    <a:pt x="0" y="475966"/>
                  </a:cubicBezTo>
                  <a:lnTo>
                    <a:pt x="0" y="475966"/>
                  </a:lnTo>
                  <a:close/>
                  <a:moveTo>
                    <a:pt x="289802" y="72525"/>
                  </a:moveTo>
                  <a:cubicBezTo>
                    <a:pt x="292973" y="64318"/>
                    <a:pt x="299017" y="54730"/>
                    <a:pt x="307262" y="45552"/>
                  </a:cubicBezTo>
                  <a:cubicBezTo>
                    <a:pt x="311552" y="40740"/>
                    <a:pt x="316029" y="36524"/>
                    <a:pt x="320469" y="33017"/>
                  </a:cubicBezTo>
                  <a:cubicBezTo>
                    <a:pt x="305023" y="37270"/>
                    <a:pt x="288497" y="41486"/>
                    <a:pt x="271186" y="45589"/>
                  </a:cubicBezTo>
                  <a:cubicBezTo>
                    <a:pt x="266784" y="54207"/>
                    <a:pt x="260329" y="63534"/>
                    <a:pt x="252271" y="72563"/>
                  </a:cubicBezTo>
                  <a:cubicBezTo>
                    <a:pt x="241676" y="84389"/>
                    <a:pt x="230260" y="93492"/>
                    <a:pt x="220224" y="98715"/>
                  </a:cubicBezTo>
                  <a:cubicBezTo>
                    <a:pt x="224328" y="88157"/>
                    <a:pt x="232088" y="75808"/>
                    <a:pt x="242683" y="63982"/>
                  </a:cubicBezTo>
                  <a:cubicBezTo>
                    <a:pt x="247981" y="58087"/>
                    <a:pt x="253465" y="52827"/>
                    <a:pt x="258912" y="48425"/>
                  </a:cubicBezTo>
                  <a:cubicBezTo>
                    <a:pt x="255144" y="49283"/>
                    <a:pt x="251339" y="50104"/>
                    <a:pt x="247533" y="50962"/>
                  </a:cubicBezTo>
                  <a:cubicBezTo>
                    <a:pt x="234625" y="53797"/>
                    <a:pt x="221941" y="56371"/>
                    <a:pt x="209666" y="58722"/>
                  </a:cubicBezTo>
                  <a:cubicBezTo>
                    <a:pt x="206271" y="64989"/>
                    <a:pt x="201533" y="71742"/>
                    <a:pt x="195714" y="78233"/>
                  </a:cubicBezTo>
                  <a:cubicBezTo>
                    <a:pt x="187506" y="87411"/>
                    <a:pt x="178627" y="94462"/>
                    <a:pt x="170829" y="98566"/>
                  </a:cubicBezTo>
                  <a:cubicBezTo>
                    <a:pt x="174000" y="90358"/>
                    <a:pt x="180044" y="80770"/>
                    <a:pt x="188289" y="71593"/>
                  </a:cubicBezTo>
                  <a:cubicBezTo>
                    <a:pt x="191945" y="67489"/>
                    <a:pt x="195751" y="63795"/>
                    <a:pt x="199556" y="60624"/>
                  </a:cubicBezTo>
                  <a:cubicBezTo>
                    <a:pt x="167248" y="66556"/>
                    <a:pt x="137962" y="70735"/>
                    <a:pt x="114160" y="72898"/>
                  </a:cubicBezTo>
                  <a:cubicBezTo>
                    <a:pt x="136731" y="64952"/>
                    <a:pt x="165047" y="56520"/>
                    <a:pt x="196907" y="48462"/>
                  </a:cubicBezTo>
                  <a:cubicBezTo>
                    <a:pt x="192132" y="47156"/>
                    <a:pt x="187170" y="45403"/>
                    <a:pt x="182134" y="43202"/>
                  </a:cubicBezTo>
                  <a:cubicBezTo>
                    <a:pt x="170829" y="38277"/>
                    <a:pt x="161354" y="32084"/>
                    <a:pt x="155011" y="25966"/>
                  </a:cubicBezTo>
                  <a:cubicBezTo>
                    <a:pt x="163778" y="26414"/>
                    <a:pt x="174822" y="29137"/>
                    <a:pt x="186088" y="34062"/>
                  </a:cubicBezTo>
                  <a:cubicBezTo>
                    <a:pt x="194109" y="37568"/>
                    <a:pt x="201198" y="41710"/>
                    <a:pt x="206906" y="46000"/>
                  </a:cubicBezTo>
                  <a:cubicBezTo>
                    <a:pt x="219031" y="43015"/>
                    <a:pt x="231640" y="40105"/>
                    <a:pt x="244549" y="37270"/>
                  </a:cubicBezTo>
                  <a:cubicBezTo>
                    <a:pt x="248391" y="36449"/>
                    <a:pt x="252159" y="35628"/>
                    <a:pt x="255965" y="34808"/>
                  </a:cubicBezTo>
                  <a:cubicBezTo>
                    <a:pt x="249175" y="33054"/>
                    <a:pt x="242012" y="30592"/>
                    <a:pt x="234737" y="27458"/>
                  </a:cubicBezTo>
                  <a:cubicBezTo>
                    <a:pt x="220187" y="21116"/>
                    <a:pt x="207950" y="13132"/>
                    <a:pt x="199855" y="5260"/>
                  </a:cubicBezTo>
                  <a:cubicBezTo>
                    <a:pt x="211159" y="5857"/>
                    <a:pt x="225335" y="9327"/>
                    <a:pt x="239885" y="15669"/>
                  </a:cubicBezTo>
                  <a:cubicBezTo>
                    <a:pt x="250965" y="20482"/>
                    <a:pt x="260740" y="26302"/>
                    <a:pt x="268351" y="32271"/>
                  </a:cubicBezTo>
                  <a:cubicBezTo>
                    <a:pt x="285811" y="28764"/>
                    <a:pt x="302599" y="25705"/>
                    <a:pt x="318380" y="23131"/>
                  </a:cubicBezTo>
                  <a:cubicBezTo>
                    <a:pt x="312896" y="21787"/>
                    <a:pt x="307076" y="19810"/>
                    <a:pt x="301144" y="17236"/>
                  </a:cubicBezTo>
                  <a:cubicBezTo>
                    <a:pt x="289840" y="12311"/>
                    <a:pt x="280363" y="6118"/>
                    <a:pt x="274059" y="0"/>
                  </a:cubicBezTo>
                  <a:cubicBezTo>
                    <a:pt x="282863" y="448"/>
                    <a:pt x="293831" y="3171"/>
                    <a:pt x="305135" y="8096"/>
                  </a:cubicBezTo>
                  <a:cubicBezTo>
                    <a:pt x="314127" y="12013"/>
                    <a:pt x="321998" y="16751"/>
                    <a:pt x="328042" y="21638"/>
                  </a:cubicBezTo>
                  <a:cubicBezTo>
                    <a:pt x="346397" y="18803"/>
                    <a:pt x="363260" y="16714"/>
                    <a:pt x="377997" y="15371"/>
                  </a:cubicBezTo>
                  <a:cubicBezTo>
                    <a:pt x="364044" y="20295"/>
                    <a:pt x="347853" y="25406"/>
                    <a:pt x="329982" y="30480"/>
                  </a:cubicBezTo>
                  <a:cubicBezTo>
                    <a:pt x="326550" y="37419"/>
                    <a:pt x="321364" y="44993"/>
                    <a:pt x="314798" y="52342"/>
                  </a:cubicBezTo>
                  <a:cubicBezTo>
                    <a:pt x="306478" y="61370"/>
                    <a:pt x="297599" y="68459"/>
                    <a:pt x="289802" y="72525"/>
                  </a:cubicBezTo>
                  <a:lnTo>
                    <a:pt x="289802" y="72525"/>
                  </a:lnTo>
                  <a:close/>
                  <a:moveTo>
                    <a:pt x="290287" y="191050"/>
                  </a:moveTo>
                  <a:cubicBezTo>
                    <a:pt x="297189" y="185603"/>
                    <a:pt x="304576" y="176985"/>
                    <a:pt x="310956" y="166465"/>
                  </a:cubicBezTo>
                  <a:cubicBezTo>
                    <a:pt x="314276" y="160943"/>
                    <a:pt x="316999" y="155422"/>
                    <a:pt x="319088" y="150162"/>
                  </a:cubicBezTo>
                  <a:cubicBezTo>
                    <a:pt x="319536" y="166166"/>
                    <a:pt x="320357" y="183216"/>
                    <a:pt x="321551" y="200974"/>
                  </a:cubicBezTo>
                  <a:cubicBezTo>
                    <a:pt x="314612" y="207727"/>
                    <a:pt x="307598" y="216643"/>
                    <a:pt x="301330" y="226977"/>
                  </a:cubicBezTo>
                  <a:cubicBezTo>
                    <a:pt x="293123" y="240557"/>
                    <a:pt x="287788" y="254137"/>
                    <a:pt x="285736" y="265292"/>
                  </a:cubicBezTo>
                  <a:cubicBezTo>
                    <a:pt x="294615" y="258278"/>
                    <a:pt x="304165" y="247198"/>
                    <a:pt x="312336" y="233618"/>
                  </a:cubicBezTo>
                  <a:cubicBezTo>
                    <a:pt x="316440" y="226828"/>
                    <a:pt x="319835" y="220038"/>
                    <a:pt x="322446" y="213547"/>
                  </a:cubicBezTo>
                  <a:cubicBezTo>
                    <a:pt x="322744" y="217389"/>
                    <a:pt x="323043" y="221269"/>
                    <a:pt x="323379" y="225186"/>
                  </a:cubicBezTo>
                  <a:cubicBezTo>
                    <a:pt x="324461" y="238356"/>
                    <a:pt x="325729" y="251227"/>
                    <a:pt x="327072" y="263650"/>
                  </a:cubicBezTo>
                  <a:cubicBezTo>
                    <a:pt x="322073" y="268724"/>
                    <a:pt x="317037" y="275253"/>
                    <a:pt x="312522" y="282714"/>
                  </a:cubicBezTo>
                  <a:cubicBezTo>
                    <a:pt x="306143" y="293272"/>
                    <a:pt x="302002" y="303830"/>
                    <a:pt x="300397" y="312448"/>
                  </a:cubicBezTo>
                  <a:cubicBezTo>
                    <a:pt x="307300" y="307001"/>
                    <a:pt x="314686" y="298421"/>
                    <a:pt x="321066" y="287863"/>
                  </a:cubicBezTo>
                  <a:cubicBezTo>
                    <a:pt x="323901" y="283162"/>
                    <a:pt x="326326" y="278424"/>
                    <a:pt x="328229" y="273872"/>
                  </a:cubicBezTo>
                  <a:cubicBezTo>
                    <a:pt x="332034" y="306516"/>
                    <a:pt x="336660" y="335728"/>
                    <a:pt x="341585" y="359119"/>
                  </a:cubicBezTo>
                  <a:cubicBezTo>
                    <a:pt x="342555" y="335205"/>
                    <a:pt x="342294" y="305658"/>
                    <a:pt x="340652" y="272828"/>
                  </a:cubicBezTo>
                  <a:cubicBezTo>
                    <a:pt x="343301" y="277006"/>
                    <a:pt x="346472" y="281222"/>
                    <a:pt x="350054" y="285400"/>
                  </a:cubicBezTo>
                  <a:cubicBezTo>
                    <a:pt x="358075" y="294764"/>
                    <a:pt x="366804" y="302002"/>
                    <a:pt x="374489" y="306255"/>
                  </a:cubicBezTo>
                  <a:cubicBezTo>
                    <a:pt x="371468" y="297973"/>
                    <a:pt x="365648" y="288273"/>
                    <a:pt x="357627" y="278909"/>
                  </a:cubicBezTo>
                  <a:cubicBezTo>
                    <a:pt x="351919" y="272268"/>
                    <a:pt x="345875" y="266709"/>
                    <a:pt x="340092" y="262494"/>
                  </a:cubicBezTo>
                  <a:cubicBezTo>
                    <a:pt x="339384" y="250033"/>
                    <a:pt x="338488" y="237125"/>
                    <a:pt x="337369" y="223918"/>
                  </a:cubicBezTo>
                  <a:cubicBezTo>
                    <a:pt x="337033" y="220001"/>
                    <a:pt x="336698" y="216158"/>
                    <a:pt x="336362" y="212315"/>
                  </a:cubicBezTo>
                  <a:cubicBezTo>
                    <a:pt x="340018" y="218285"/>
                    <a:pt x="344457" y="224403"/>
                    <a:pt x="349643" y="230447"/>
                  </a:cubicBezTo>
                  <a:cubicBezTo>
                    <a:pt x="359977" y="242497"/>
                    <a:pt x="371207" y="251824"/>
                    <a:pt x="381130" y="257271"/>
                  </a:cubicBezTo>
                  <a:cubicBezTo>
                    <a:pt x="377251" y="246638"/>
                    <a:pt x="369752" y="234103"/>
                    <a:pt x="359418" y="222053"/>
                  </a:cubicBezTo>
                  <a:cubicBezTo>
                    <a:pt x="351546" y="212875"/>
                    <a:pt x="343152" y="205264"/>
                    <a:pt x="335168" y="199743"/>
                  </a:cubicBezTo>
                  <a:cubicBezTo>
                    <a:pt x="333415" y="182022"/>
                    <a:pt x="331400" y="165084"/>
                    <a:pt x="329199" y="149229"/>
                  </a:cubicBezTo>
                  <a:cubicBezTo>
                    <a:pt x="332109" y="154042"/>
                    <a:pt x="335690" y="159078"/>
                    <a:pt x="339906" y="163965"/>
                  </a:cubicBezTo>
                  <a:cubicBezTo>
                    <a:pt x="347927" y="173329"/>
                    <a:pt x="356657" y="180567"/>
                    <a:pt x="364342" y="184820"/>
                  </a:cubicBezTo>
                  <a:cubicBezTo>
                    <a:pt x="361320" y="176538"/>
                    <a:pt x="355500" y="166838"/>
                    <a:pt x="347479" y="157474"/>
                  </a:cubicBezTo>
                  <a:cubicBezTo>
                    <a:pt x="341062" y="150012"/>
                    <a:pt x="334235" y="143894"/>
                    <a:pt x="327819" y="139566"/>
                  </a:cubicBezTo>
                  <a:cubicBezTo>
                    <a:pt x="325132" y="121174"/>
                    <a:pt x="322185" y="104460"/>
                    <a:pt x="319163" y="89985"/>
                  </a:cubicBezTo>
                  <a:cubicBezTo>
                    <a:pt x="318566" y="104796"/>
                    <a:pt x="318417" y="121771"/>
                    <a:pt x="318827" y="140350"/>
                  </a:cubicBezTo>
                  <a:cubicBezTo>
                    <a:pt x="313194" y="145685"/>
                    <a:pt x="307486" y="152848"/>
                    <a:pt x="302412" y="161279"/>
                  </a:cubicBezTo>
                  <a:cubicBezTo>
                    <a:pt x="296033" y="171874"/>
                    <a:pt x="291892" y="182432"/>
                    <a:pt x="290287" y="19105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49" name="Google Shape;3949;p43"/>
            <p:cNvSpPr/>
            <p:nvPr/>
          </p:nvSpPr>
          <p:spPr>
            <a:xfrm>
              <a:off x="5318666" y="584100"/>
              <a:ext cx="108974" cy="629260"/>
            </a:xfrm>
            <a:custGeom>
              <a:rect b="b" l="l" r="r" t="t"/>
              <a:pathLst>
                <a:path extrusionOk="0" h="629260" w="108974">
                  <a:moveTo>
                    <a:pt x="108974" y="0"/>
                  </a:moveTo>
                  <a:cubicBezTo>
                    <a:pt x="104983" y="83382"/>
                    <a:pt x="92037" y="195341"/>
                    <a:pt x="70884" y="317484"/>
                  </a:cubicBezTo>
                  <a:cubicBezTo>
                    <a:pt x="49730" y="439628"/>
                    <a:pt x="24287" y="549386"/>
                    <a:pt x="0" y="629261"/>
                  </a:cubicBezTo>
                  <a:cubicBezTo>
                    <a:pt x="3992" y="545879"/>
                    <a:pt x="16938" y="433920"/>
                    <a:pt x="38091" y="311776"/>
                  </a:cubicBezTo>
                  <a:cubicBezTo>
                    <a:pt x="59207" y="189670"/>
                    <a:pt x="84650" y="79912"/>
                    <a:pt x="10897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50" name="Google Shape;3950;p43"/>
            <p:cNvSpPr/>
            <p:nvPr/>
          </p:nvSpPr>
          <p:spPr>
            <a:xfrm>
              <a:off x="5320867" y="685463"/>
              <a:ext cx="173217" cy="134902"/>
            </a:xfrm>
            <a:custGeom>
              <a:rect b="b" l="l" r="r" t="t"/>
              <a:pathLst>
                <a:path extrusionOk="0" h="134902" w="173217">
                  <a:moveTo>
                    <a:pt x="0" y="0"/>
                  </a:moveTo>
                  <a:cubicBezTo>
                    <a:pt x="15110" y="14289"/>
                    <a:pt x="30741" y="36076"/>
                    <a:pt x="43538" y="62266"/>
                  </a:cubicBezTo>
                  <a:cubicBezTo>
                    <a:pt x="56334" y="88455"/>
                    <a:pt x="63870" y="114197"/>
                    <a:pt x="65847" y="134903"/>
                  </a:cubicBezTo>
                  <a:cubicBezTo>
                    <a:pt x="50738" y="120614"/>
                    <a:pt x="35106" y="98827"/>
                    <a:pt x="22310" y="72637"/>
                  </a:cubicBezTo>
                  <a:cubicBezTo>
                    <a:pt x="9514" y="46447"/>
                    <a:pt x="1940" y="20706"/>
                    <a:pt x="0" y="0"/>
                  </a:cubicBezTo>
                  <a:lnTo>
                    <a:pt x="0" y="0"/>
                  </a:lnTo>
                  <a:close/>
                  <a:moveTo>
                    <a:pt x="173218" y="29995"/>
                  </a:moveTo>
                  <a:cubicBezTo>
                    <a:pt x="154191" y="38352"/>
                    <a:pt x="132105" y="53610"/>
                    <a:pt x="111288" y="73980"/>
                  </a:cubicBezTo>
                  <a:cubicBezTo>
                    <a:pt x="90433" y="94313"/>
                    <a:pt x="74652" y="116025"/>
                    <a:pt x="65847" y="134866"/>
                  </a:cubicBezTo>
                  <a:cubicBezTo>
                    <a:pt x="84874" y="126509"/>
                    <a:pt x="106960" y="111250"/>
                    <a:pt x="127777" y="90880"/>
                  </a:cubicBezTo>
                  <a:cubicBezTo>
                    <a:pt x="148632" y="70548"/>
                    <a:pt x="164413" y="48835"/>
                    <a:pt x="173218" y="2999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51" name="Google Shape;3951;p43"/>
            <p:cNvSpPr/>
            <p:nvPr/>
          </p:nvSpPr>
          <p:spPr>
            <a:xfrm>
              <a:off x="5276472" y="793542"/>
              <a:ext cx="223060" cy="173665"/>
            </a:xfrm>
            <a:custGeom>
              <a:rect b="b" l="l" r="r" t="t"/>
              <a:pathLst>
                <a:path extrusionOk="0" h="173665" w="223060">
                  <a:moveTo>
                    <a:pt x="0" y="0"/>
                  </a:moveTo>
                  <a:cubicBezTo>
                    <a:pt x="19475" y="18392"/>
                    <a:pt x="39620" y="46447"/>
                    <a:pt x="56073" y="80173"/>
                  </a:cubicBezTo>
                  <a:cubicBezTo>
                    <a:pt x="72525" y="113862"/>
                    <a:pt x="82263" y="147028"/>
                    <a:pt x="84800" y="173665"/>
                  </a:cubicBezTo>
                  <a:cubicBezTo>
                    <a:pt x="65325" y="155273"/>
                    <a:pt x="45179" y="127218"/>
                    <a:pt x="28727" y="93529"/>
                  </a:cubicBezTo>
                  <a:cubicBezTo>
                    <a:pt x="12274" y="59803"/>
                    <a:pt x="2537" y="26675"/>
                    <a:pt x="0" y="0"/>
                  </a:cubicBezTo>
                  <a:lnTo>
                    <a:pt x="0" y="0"/>
                  </a:lnTo>
                  <a:close/>
                  <a:moveTo>
                    <a:pt x="223060" y="38650"/>
                  </a:moveTo>
                  <a:cubicBezTo>
                    <a:pt x="198549" y="49432"/>
                    <a:pt x="170158" y="69093"/>
                    <a:pt x="143297" y="95283"/>
                  </a:cubicBezTo>
                  <a:cubicBezTo>
                    <a:pt x="116473" y="121472"/>
                    <a:pt x="96141" y="149415"/>
                    <a:pt x="84800" y="173665"/>
                  </a:cubicBezTo>
                  <a:cubicBezTo>
                    <a:pt x="109310" y="162883"/>
                    <a:pt x="137738" y="143222"/>
                    <a:pt x="164562" y="117033"/>
                  </a:cubicBezTo>
                  <a:cubicBezTo>
                    <a:pt x="191386" y="90806"/>
                    <a:pt x="211718" y="62900"/>
                    <a:pt x="223060" y="3865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52" name="Google Shape;3952;p43"/>
            <p:cNvSpPr/>
            <p:nvPr/>
          </p:nvSpPr>
          <p:spPr>
            <a:xfrm>
              <a:off x="5271659" y="969409"/>
              <a:ext cx="173254" cy="134902"/>
            </a:xfrm>
            <a:custGeom>
              <a:rect b="b" l="l" r="r" t="t"/>
              <a:pathLst>
                <a:path extrusionOk="0" h="134902" w="173254">
                  <a:moveTo>
                    <a:pt x="0" y="0"/>
                  </a:moveTo>
                  <a:cubicBezTo>
                    <a:pt x="15109" y="14289"/>
                    <a:pt x="30741" y="36076"/>
                    <a:pt x="43537" y="62266"/>
                  </a:cubicBezTo>
                  <a:cubicBezTo>
                    <a:pt x="56334" y="88455"/>
                    <a:pt x="63870" y="114197"/>
                    <a:pt x="65847" y="134903"/>
                  </a:cubicBezTo>
                  <a:cubicBezTo>
                    <a:pt x="50738" y="120614"/>
                    <a:pt x="35106" y="98827"/>
                    <a:pt x="22310" y="72637"/>
                  </a:cubicBezTo>
                  <a:cubicBezTo>
                    <a:pt x="9550" y="46447"/>
                    <a:pt x="1977" y="20706"/>
                    <a:pt x="0" y="0"/>
                  </a:cubicBezTo>
                  <a:lnTo>
                    <a:pt x="0" y="0"/>
                  </a:lnTo>
                  <a:close/>
                  <a:moveTo>
                    <a:pt x="173255" y="29995"/>
                  </a:moveTo>
                  <a:cubicBezTo>
                    <a:pt x="154191" y="38352"/>
                    <a:pt x="132142" y="53648"/>
                    <a:pt x="111325" y="73980"/>
                  </a:cubicBezTo>
                  <a:cubicBezTo>
                    <a:pt x="90470" y="94313"/>
                    <a:pt x="74689" y="116025"/>
                    <a:pt x="65884" y="134866"/>
                  </a:cubicBezTo>
                  <a:cubicBezTo>
                    <a:pt x="84911" y="126509"/>
                    <a:pt x="106997" y="111250"/>
                    <a:pt x="127815" y="90880"/>
                  </a:cubicBezTo>
                  <a:cubicBezTo>
                    <a:pt x="148669" y="70511"/>
                    <a:pt x="164450" y="48835"/>
                    <a:pt x="173255" y="2999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53" name="Google Shape;3953;p43"/>
            <p:cNvSpPr/>
            <p:nvPr/>
          </p:nvSpPr>
          <p:spPr>
            <a:xfrm>
              <a:off x="5273525" y="1614040"/>
              <a:ext cx="92036" cy="253502"/>
            </a:xfrm>
            <a:custGeom>
              <a:rect b="b" l="l" r="r" t="t"/>
              <a:pathLst>
                <a:path extrusionOk="0" h="253502" w="92036">
                  <a:moveTo>
                    <a:pt x="63385" y="253503"/>
                  </a:moveTo>
                  <a:cubicBezTo>
                    <a:pt x="62228" y="230745"/>
                    <a:pt x="59393" y="202690"/>
                    <a:pt x="54953" y="171688"/>
                  </a:cubicBezTo>
                  <a:cubicBezTo>
                    <a:pt x="57826" y="175419"/>
                    <a:pt x="61183" y="179187"/>
                    <a:pt x="64952" y="182843"/>
                  </a:cubicBezTo>
                  <a:cubicBezTo>
                    <a:pt x="73383" y="191013"/>
                    <a:pt x="82299" y="197131"/>
                    <a:pt x="89985" y="200489"/>
                  </a:cubicBezTo>
                  <a:cubicBezTo>
                    <a:pt x="86403" y="192916"/>
                    <a:pt x="80024" y="184186"/>
                    <a:pt x="71592" y="176015"/>
                  </a:cubicBezTo>
                  <a:cubicBezTo>
                    <a:pt x="65623" y="170233"/>
                    <a:pt x="59393" y="165457"/>
                    <a:pt x="53536" y="161988"/>
                  </a:cubicBezTo>
                  <a:cubicBezTo>
                    <a:pt x="51782" y="150199"/>
                    <a:pt x="49768" y="138037"/>
                    <a:pt x="47604" y="125613"/>
                  </a:cubicBezTo>
                  <a:cubicBezTo>
                    <a:pt x="46970" y="121957"/>
                    <a:pt x="46298" y="118301"/>
                    <a:pt x="45627" y="114682"/>
                  </a:cubicBezTo>
                  <a:cubicBezTo>
                    <a:pt x="49618" y="120017"/>
                    <a:pt x="54394" y="125464"/>
                    <a:pt x="59803" y="130724"/>
                  </a:cubicBezTo>
                  <a:cubicBezTo>
                    <a:pt x="70660" y="141245"/>
                    <a:pt x="82151" y="149117"/>
                    <a:pt x="92037" y="153445"/>
                  </a:cubicBezTo>
                  <a:cubicBezTo>
                    <a:pt x="87411" y="143670"/>
                    <a:pt x="79203" y="132441"/>
                    <a:pt x="68347" y="121920"/>
                  </a:cubicBezTo>
                  <a:cubicBezTo>
                    <a:pt x="60065" y="113899"/>
                    <a:pt x="51409" y="107407"/>
                    <a:pt x="43388" y="102856"/>
                  </a:cubicBezTo>
                  <a:cubicBezTo>
                    <a:pt x="40180" y="86180"/>
                    <a:pt x="36785" y="70287"/>
                    <a:pt x="33315" y="55401"/>
                  </a:cubicBezTo>
                  <a:cubicBezTo>
                    <a:pt x="36486" y="59729"/>
                    <a:pt x="40366" y="64168"/>
                    <a:pt x="44769" y="68459"/>
                  </a:cubicBezTo>
                  <a:cubicBezTo>
                    <a:pt x="53200" y="76629"/>
                    <a:pt x="62116" y="82747"/>
                    <a:pt x="69802" y="86105"/>
                  </a:cubicBezTo>
                  <a:cubicBezTo>
                    <a:pt x="66220" y="78532"/>
                    <a:pt x="59840" y="69802"/>
                    <a:pt x="51409" y="61631"/>
                  </a:cubicBezTo>
                  <a:cubicBezTo>
                    <a:pt x="44694" y="55103"/>
                    <a:pt x="37643" y="49880"/>
                    <a:pt x="31189" y="46336"/>
                  </a:cubicBezTo>
                  <a:cubicBezTo>
                    <a:pt x="27010" y="29137"/>
                    <a:pt x="22795" y="13505"/>
                    <a:pt x="18616" y="0"/>
                  </a:cubicBezTo>
                  <a:cubicBezTo>
                    <a:pt x="19325" y="14102"/>
                    <a:pt x="20705" y="30219"/>
                    <a:pt x="22683" y="47828"/>
                  </a:cubicBezTo>
                  <a:cubicBezTo>
                    <a:pt x="17833" y="53387"/>
                    <a:pt x="12983" y="60699"/>
                    <a:pt x="8916" y="69130"/>
                  </a:cubicBezTo>
                  <a:cubicBezTo>
                    <a:pt x="3805" y="79726"/>
                    <a:pt x="783" y="90097"/>
                    <a:pt x="0" y="98454"/>
                  </a:cubicBezTo>
                  <a:cubicBezTo>
                    <a:pt x="6081" y="92671"/>
                    <a:pt x="12348" y="83867"/>
                    <a:pt x="17460" y="73309"/>
                  </a:cubicBezTo>
                  <a:cubicBezTo>
                    <a:pt x="20146" y="67787"/>
                    <a:pt x="22235" y="62303"/>
                    <a:pt x="23727" y="57117"/>
                  </a:cubicBezTo>
                  <a:cubicBezTo>
                    <a:pt x="25555" y="72264"/>
                    <a:pt x="27831" y="88381"/>
                    <a:pt x="30517" y="105132"/>
                  </a:cubicBezTo>
                  <a:cubicBezTo>
                    <a:pt x="24511" y="112145"/>
                    <a:pt x="18616" y="121211"/>
                    <a:pt x="13617" y="131583"/>
                  </a:cubicBezTo>
                  <a:cubicBezTo>
                    <a:pt x="7014" y="145200"/>
                    <a:pt x="3134" y="158556"/>
                    <a:pt x="2164" y="169300"/>
                  </a:cubicBezTo>
                  <a:cubicBezTo>
                    <a:pt x="9998" y="161876"/>
                    <a:pt x="18057" y="150535"/>
                    <a:pt x="24660" y="136917"/>
                  </a:cubicBezTo>
                  <a:cubicBezTo>
                    <a:pt x="27943" y="130128"/>
                    <a:pt x="30554" y="123375"/>
                    <a:pt x="32494" y="116958"/>
                  </a:cubicBezTo>
                  <a:cubicBezTo>
                    <a:pt x="33091" y="120577"/>
                    <a:pt x="33725" y="124233"/>
                    <a:pt x="34397" y="127926"/>
                  </a:cubicBezTo>
                  <a:cubicBezTo>
                    <a:pt x="36598" y="140350"/>
                    <a:pt x="38911" y="152437"/>
                    <a:pt x="41262" y="164114"/>
                  </a:cubicBezTo>
                  <a:cubicBezTo>
                    <a:pt x="36934" y="169375"/>
                    <a:pt x="32755" y="175978"/>
                    <a:pt x="29099" y="183477"/>
                  </a:cubicBezTo>
                  <a:cubicBezTo>
                    <a:pt x="23988" y="194035"/>
                    <a:pt x="20967" y="204444"/>
                    <a:pt x="20183" y="212763"/>
                  </a:cubicBezTo>
                  <a:cubicBezTo>
                    <a:pt x="26264" y="206980"/>
                    <a:pt x="32532" y="198176"/>
                    <a:pt x="37643" y="187618"/>
                  </a:cubicBezTo>
                  <a:cubicBezTo>
                    <a:pt x="39919" y="182880"/>
                    <a:pt x="41784" y="178217"/>
                    <a:pt x="43239" y="173740"/>
                  </a:cubicBezTo>
                  <a:cubicBezTo>
                    <a:pt x="49730" y="204369"/>
                    <a:pt x="56669" y="231715"/>
                    <a:pt x="63385" y="253503"/>
                  </a:cubicBezTo>
                  <a:lnTo>
                    <a:pt x="63385" y="253503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54" name="Google Shape;3954;p43"/>
            <p:cNvSpPr/>
            <p:nvPr/>
          </p:nvSpPr>
          <p:spPr>
            <a:xfrm>
              <a:off x="4519247" y="967879"/>
              <a:ext cx="475853" cy="295249"/>
            </a:xfrm>
            <a:custGeom>
              <a:rect b="b" l="l" r="r" t="t"/>
              <a:pathLst>
                <a:path extrusionOk="0" h="295249" w="475853">
                  <a:moveTo>
                    <a:pt x="0" y="9998"/>
                  </a:moveTo>
                  <a:cubicBezTo>
                    <a:pt x="16826" y="20594"/>
                    <a:pt x="38315" y="32644"/>
                    <a:pt x="62676" y="45067"/>
                  </a:cubicBezTo>
                  <a:cubicBezTo>
                    <a:pt x="58573" y="45254"/>
                    <a:pt x="54170" y="45739"/>
                    <a:pt x="49656" y="46559"/>
                  </a:cubicBezTo>
                  <a:cubicBezTo>
                    <a:pt x="39546" y="48425"/>
                    <a:pt x="30666" y="51633"/>
                    <a:pt x="24362" y="55401"/>
                  </a:cubicBezTo>
                  <a:cubicBezTo>
                    <a:pt x="31599" y="56670"/>
                    <a:pt x="41038" y="56520"/>
                    <a:pt x="51185" y="54692"/>
                  </a:cubicBezTo>
                  <a:cubicBezTo>
                    <a:pt x="58349" y="53387"/>
                    <a:pt x="64915" y="51372"/>
                    <a:pt x="70361" y="48984"/>
                  </a:cubicBezTo>
                  <a:cubicBezTo>
                    <a:pt x="79651" y="53648"/>
                    <a:pt x="89351" y="58348"/>
                    <a:pt x="99349" y="63012"/>
                  </a:cubicBezTo>
                  <a:cubicBezTo>
                    <a:pt x="102297" y="64392"/>
                    <a:pt x="105244" y="65773"/>
                    <a:pt x="108154" y="67078"/>
                  </a:cubicBezTo>
                  <a:cubicBezTo>
                    <a:pt x="102297" y="67228"/>
                    <a:pt x="96029" y="67862"/>
                    <a:pt x="89500" y="69056"/>
                  </a:cubicBezTo>
                  <a:cubicBezTo>
                    <a:pt x="76480" y="71443"/>
                    <a:pt x="65027" y="75584"/>
                    <a:pt x="56931" y="80397"/>
                  </a:cubicBezTo>
                  <a:cubicBezTo>
                    <a:pt x="66220" y="82039"/>
                    <a:pt x="78420" y="81852"/>
                    <a:pt x="91440" y="79464"/>
                  </a:cubicBezTo>
                  <a:cubicBezTo>
                    <a:pt x="101364" y="77636"/>
                    <a:pt x="110392" y="74801"/>
                    <a:pt x="117704" y="71406"/>
                  </a:cubicBezTo>
                  <a:cubicBezTo>
                    <a:pt x="131247" y="77487"/>
                    <a:pt x="144305" y="83083"/>
                    <a:pt x="156690" y="88082"/>
                  </a:cubicBezTo>
                  <a:cubicBezTo>
                    <a:pt x="151990" y="88157"/>
                    <a:pt x="146879" y="88642"/>
                    <a:pt x="141581" y="89612"/>
                  </a:cubicBezTo>
                  <a:cubicBezTo>
                    <a:pt x="131471" y="91477"/>
                    <a:pt x="122591" y="94686"/>
                    <a:pt x="116287" y="98416"/>
                  </a:cubicBezTo>
                  <a:cubicBezTo>
                    <a:pt x="123524" y="99685"/>
                    <a:pt x="133000" y="99536"/>
                    <a:pt x="143073" y="97708"/>
                  </a:cubicBezTo>
                  <a:cubicBezTo>
                    <a:pt x="151132" y="96215"/>
                    <a:pt x="158444" y="93865"/>
                    <a:pt x="164226" y="91067"/>
                  </a:cubicBezTo>
                  <a:cubicBezTo>
                    <a:pt x="178627" y="96738"/>
                    <a:pt x="191946" y="101588"/>
                    <a:pt x="203660" y="105430"/>
                  </a:cubicBezTo>
                  <a:cubicBezTo>
                    <a:pt x="193214" y="98864"/>
                    <a:pt x="181015" y="91738"/>
                    <a:pt x="167435" y="84352"/>
                  </a:cubicBezTo>
                  <a:cubicBezTo>
                    <a:pt x="165942" y="78159"/>
                    <a:pt x="163182" y="71070"/>
                    <a:pt x="159227" y="63982"/>
                  </a:cubicBezTo>
                  <a:cubicBezTo>
                    <a:pt x="154265" y="55065"/>
                    <a:pt x="148371" y="47753"/>
                    <a:pt x="142812" y="43015"/>
                  </a:cubicBezTo>
                  <a:cubicBezTo>
                    <a:pt x="143857" y="50216"/>
                    <a:pt x="146953" y="59020"/>
                    <a:pt x="151915" y="67936"/>
                  </a:cubicBezTo>
                  <a:cubicBezTo>
                    <a:pt x="154489" y="72600"/>
                    <a:pt x="157362" y="76816"/>
                    <a:pt x="160272" y="80472"/>
                  </a:cubicBezTo>
                  <a:cubicBezTo>
                    <a:pt x="148520" y="74167"/>
                    <a:pt x="135873" y="67713"/>
                    <a:pt x="122554" y="61221"/>
                  </a:cubicBezTo>
                  <a:cubicBezTo>
                    <a:pt x="120577" y="53461"/>
                    <a:pt x="117107" y="44769"/>
                    <a:pt x="112220" y="36039"/>
                  </a:cubicBezTo>
                  <a:cubicBezTo>
                    <a:pt x="105841" y="24585"/>
                    <a:pt x="98267" y="15147"/>
                    <a:pt x="91104" y="9066"/>
                  </a:cubicBezTo>
                  <a:cubicBezTo>
                    <a:pt x="92447" y="18318"/>
                    <a:pt x="96439" y="29697"/>
                    <a:pt x="102819" y="41150"/>
                  </a:cubicBezTo>
                  <a:cubicBezTo>
                    <a:pt x="105990" y="46895"/>
                    <a:pt x="109497" y="52118"/>
                    <a:pt x="113078" y="56670"/>
                  </a:cubicBezTo>
                  <a:cubicBezTo>
                    <a:pt x="110168" y="55289"/>
                    <a:pt x="107258" y="53909"/>
                    <a:pt x="104311" y="52529"/>
                  </a:cubicBezTo>
                  <a:cubicBezTo>
                    <a:pt x="94313" y="47865"/>
                    <a:pt x="84538" y="43426"/>
                    <a:pt x="74987" y="39247"/>
                  </a:cubicBezTo>
                  <a:cubicBezTo>
                    <a:pt x="73421" y="33577"/>
                    <a:pt x="70846" y="27272"/>
                    <a:pt x="67302" y="20967"/>
                  </a:cubicBezTo>
                  <a:cubicBezTo>
                    <a:pt x="62340" y="12050"/>
                    <a:pt x="56446" y="4738"/>
                    <a:pt x="50887" y="0"/>
                  </a:cubicBezTo>
                  <a:cubicBezTo>
                    <a:pt x="51932" y="7200"/>
                    <a:pt x="55028" y="16005"/>
                    <a:pt x="59990" y="24921"/>
                  </a:cubicBezTo>
                  <a:cubicBezTo>
                    <a:pt x="62191" y="28913"/>
                    <a:pt x="64616" y="32569"/>
                    <a:pt x="67078" y="35815"/>
                  </a:cubicBezTo>
                  <a:cubicBezTo>
                    <a:pt x="41971" y="24959"/>
                    <a:pt x="18952" y="16154"/>
                    <a:pt x="0" y="9998"/>
                  </a:cubicBezTo>
                  <a:lnTo>
                    <a:pt x="0" y="9998"/>
                  </a:lnTo>
                  <a:close/>
                  <a:moveTo>
                    <a:pt x="410678" y="140238"/>
                  </a:moveTo>
                  <a:cubicBezTo>
                    <a:pt x="417766" y="140760"/>
                    <a:pt x="426645" y="143148"/>
                    <a:pt x="435674" y="147326"/>
                  </a:cubicBezTo>
                  <a:cubicBezTo>
                    <a:pt x="440412" y="149527"/>
                    <a:pt x="444739" y="151990"/>
                    <a:pt x="448507" y="154564"/>
                  </a:cubicBezTo>
                  <a:cubicBezTo>
                    <a:pt x="441568" y="143633"/>
                    <a:pt x="434368" y="131844"/>
                    <a:pt x="427093" y="119420"/>
                  </a:cubicBezTo>
                  <a:cubicBezTo>
                    <a:pt x="419371" y="118040"/>
                    <a:pt x="410641" y="115279"/>
                    <a:pt x="401762" y="111176"/>
                  </a:cubicBezTo>
                  <a:cubicBezTo>
                    <a:pt x="390122" y="105803"/>
                    <a:pt x="380384" y="99125"/>
                    <a:pt x="373930" y="92597"/>
                  </a:cubicBezTo>
                  <a:cubicBezTo>
                    <a:pt x="383071" y="93268"/>
                    <a:pt x="394487" y="96327"/>
                    <a:pt x="406126" y="101737"/>
                  </a:cubicBezTo>
                  <a:cubicBezTo>
                    <a:pt x="411947" y="104423"/>
                    <a:pt x="417319" y="107445"/>
                    <a:pt x="421982" y="110579"/>
                  </a:cubicBezTo>
                  <a:cubicBezTo>
                    <a:pt x="420415" y="107855"/>
                    <a:pt x="418886" y="105132"/>
                    <a:pt x="417319" y="102371"/>
                  </a:cubicBezTo>
                  <a:cubicBezTo>
                    <a:pt x="412059" y="93044"/>
                    <a:pt x="407059" y="83867"/>
                    <a:pt x="402358" y="74950"/>
                  </a:cubicBezTo>
                  <a:cubicBezTo>
                    <a:pt x="396688" y="73831"/>
                    <a:pt x="390345" y="71742"/>
                    <a:pt x="383966" y="68795"/>
                  </a:cubicBezTo>
                  <a:cubicBezTo>
                    <a:pt x="374900" y="64616"/>
                    <a:pt x="367364" y="59430"/>
                    <a:pt x="362365" y="54357"/>
                  </a:cubicBezTo>
                  <a:cubicBezTo>
                    <a:pt x="369454" y="54879"/>
                    <a:pt x="378333" y="57267"/>
                    <a:pt x="387361" y="61445"/>
                  </a:cubicBezTo>
                  <a:cubicBezTo>
                    <a:pt x="391390" y="63310"/>
                    <a:pt x="395158" y="65362"/>
                    <a:pt x="398516" y="67563"/>
                  </a:cubicBezTo>
                  <a:cubicBezTo>
                    <a:pt x="386279" y="43985"/>
                    <a:pt x="376094" y="22310"/>
                    <a:pt x="368782" y="4440"/>
                  </a:cubicBezTo>
                  <a:cubicBezTo>
                    <a:pt x="380273" y="19997"/>
                    <a:pt x="393517" y="39919"/>
                    <a:pt x="407320" y="62639"/>
                  </a:cubicBezTo>
                  <a:cubicBezTo>
                    <a:pt x="407208" y="58647"/>
                    <a:pt x="407395" y="54357"/>
                    <a:pt x="407880" y="49954"/>
                  </a:cubicBezTo>
                  <a:cubicBezTo>
                    <a:pt x="408999" y="40068"/>
                    <a:pt x="411536" y="31226"/>
                    <a:pt x="414782" y="24921"/>
                  </a:cubicBezTo>
                  <a:cubicBezTo>
                    <a:pt x="416498" y="31823"/>
                    <a:pt x="417020" y="40963"/>
                    <a:pt x="415901" y="50887"/>
                  </a:cubicBezTo>
                  <a:cubicBezTo>
                    <a:pt x="415118" y="57901"/>
                    <a:pt x="413588" y="64392"/>
                    <a:pt x="411610" y="69802"/>
                  </a:cubicBezTo>
                  <a:cubicBezTo>
                    <a:pt x="416796" y="78494"/>
                    <a:pt x="422057" y="87523"/>
                    <a:pt x="427280" y="96850"/>
                  </a:cubicBezTo>
                  <a:cubicBezTo>
                    <a:pt x="428847" y="99610"/>
                    <a:pt x="430376" y="102371"/>
                    <a:pt x="431868" y="105094"/>
                  </a:cubicBezTo>
                  <a:cubicBezTo>
                    <a:pt x="431607" y="99424"/>
                    <a:pt x="431794" y="93305"/>
                    <a:pt x="432540" y="86926"/>
                  </a:cubicBezTo>
                  <a:cubicBezTo>
                    <a:pt x="433995" y="74167"/>
                    <a:pt x="437278" y="62825"/>
                    <a:pt x="441419" y="54655"/>
                  </a:cubicBezTo>
                  <a:cubicBezTo>
                    <a:pt x="443658" y="63534"/>
                    <a:pt x="444292" y="75323"/>
                    <a:pt x="442837" y="88082"/>
                  </a:cubicBezTo>
                  <a:cubicBezTo>
                    <a:pt x="441718" y="97820"/>
                    <a:pt x="439554" y="106699"/>
                    <a:pt x="436756" y="114011"/>
                  </a:cubicBezTo>
                  <a:cubicBezTo>
                    <a:pt x="443620" y="126658"/>
                    <a:pt x="449962" y="138932"/>
                    <a:pt x="455670" y="150535"/>
                  </a:cubicBezTo>
                  <a:cubicBezTo>
                    <a:pt x="455410" y="145983"/>
                    <a:pt x="455558" y="140984"/>
                    <a:pt x="456155" y="135836"/>
                  </a:cubicBezTo>
                  <a:cubicBezTo>
                    <a:pt x="457275" y="125949"/>
                    <a:pt x="459812" y="117145"/>
                    <a:pt x="463057" y="110802"/>
                  </a:cubicBezTo>
                  <a:cubicBezTo>
                    <a:pt x="464773" y="117704"/>
                    <a:pt x="465296" y="126845"/>
                    <a:pt x="464177" y="136768"/>
                  </a:cubicBezTo>
                  <a:cubicBezTo>
                    <a:pt x="463281" y="144677"/>
                    <a:pt x="461491" y="151878"/>
                    <a:pt x="459140" y="157698"/>
                  </a:cubicBezTo>
                  <a:cubicBezTo>
                    <a:pt x="465669" y="171240"/>
                    <a:pt x="471302" y="183738"/>
                    <a:pt x="475854" y="194818"/>
                  </a:cubicBezTo>
                  <a:cubicBezTo>
                    <a:pt x="468728" y="185193"/>
                    <a:pt x="460968" y="173889"/>
                    <a:pt x="452760" y="161279"/>
                  </a:cubicBezTo>
                  <a:cubicBezTo>
                    <a:pt x="446568" y="160272"/>
                    <a:pt x="439479" y="158071"/>
                    <a:pt x="432279" y="154750"/>
                  </a:cubicBezTo>
                  <a:cubicBezTo>
                    <a:pt x="423251" y="150460"/>
                    <a:pt x="415677" y="145274"/>
                    <a:pt x="410678" y="140238"/>
                  </a:cubicBezTo>
                  <a:lnTo>
                    <a:pt x="410678" y="140238"/>
                  </a:lnTo>
                  <a:close/>
                  <a:moveTo>
                    <a:pt x="287303" y="202504"/>
                  </a:moveTo>
                  <a:cubicBezTo>
                    <a:pt x="293757" y="205451"/>
                    <a:pt x="302786" y="207727"/>
                    <a:pt x="312970" y="208697"/>
                  </a:cubicBezTo>
                  <a:cubicBezTo>
                    <a:pt x="318305" y="209219"/>
                    <a:pt x="323417" y="209294"/>
                    <a:pt x="328117" y="209070"/>
                  </a:cubicBezTo>
                  <a:cubicBezTo>
                    <a:pt x="316029" y="214405"/>
                    <a:pt x="303233" y="220299"/>
                    <a:pt x="290026" y="226679"/>
                  </a:cubicBezTo>
                  <a:cubicBezTo>
                    <a:pt x="282565" y="224142"/>
                    <a:pt x="273425" y="222202"/>
                    <a:pt x="263426" y="221232"/>
                  </a:cubicBezTo>
                  <a:cubicBezTo>
                    <a:pt x="250331" y="219963"/>
                    <a:pt x="238169" y="220635"/>
                    <a:pt x="228954" y="222724"/>
                  </a:cubicBezTo>
                  <a:cubicBezTo>
                    <a:pt x="237274" y="226492"/>
                    <a:pt x="248876" y="229477"/>
                    <a:pt x="261971" y="230708"/>
                  </a:cubicBezTo>
                  <a:cubicBezTo>
                    <a:pt x="268537" y="231342"/>
                    <a:pt x="274842" y="231491"/>
                    <a:pt x="280662" y="231230"/>
                  </a:cubicBezTo>
                  <a:cubicBezTo>
                    <a:pt x="277827" y="232648"/>
                    <a:pt x="274955" y="234066"/>
                    <a:pt x="272082" y="235483"/>
                  </a:cubicBezTo>
                  <a:cubicBezTo>
                    <a:pt x="262345" y="240370"/>
                    <a:pt x="252906" y="245220"/>
                    <a:pt x="243840" y="250033"/>
                  </a:cubicBezTo>
                  <a:cubicBezTo>
                    <a:pt x="238281" y="248242"/>
                    <a:pt x="231640" y="246899"/>
                    <a:pt x="224440" y="246190"/>
                  </a:cubicBezTo>
                  <a:cubicBezTo>
                    <a:pt x="214256" y="245220"/>
                    <a:pt x="204817" y="245743"/>
                    <a:pt x="197654" y="247347"/>
                  </a:cubicBezTo>
                  <a:cubicBezTo>
                    <a:pt x="204108" y="250294"/>
                    <a:pt x="213136" y="252570"/>
                    <a:pt x="223321" y="253540"/>
                  </a:cubicBezTo>
                  <a:cubicBezTo>
                    <a:pt x="227872" y="253988"/>
                    <a:pt x="232275" y="254099"/>
                    <a:pt x="236379" y="253988"/>
                  </a:cubicBezTo>
                  <a:cubicBezTo>
                    <a:pt x="212651" y="266784"/>
                    <a:pt x="191797" y="279058"/>
                    <a:pt x="175493" y="289691"/>
                  </a:cubicBezTo>
                  <a:cubicBezTo>
                    <a:pt x="194110" y="282863"/>
                    <a:pt x="216643" y="273387"/>
                    <a:pt x="241266" y="262009"/>
                  </a:cubicBezTo>
                  <a:cubicBezTo>
                    <a:pt x="238953" y="265105"/>
                    <a:pt x="236751" y="268537"/>
                    <a:pt x="234700" y="272268"/>
                  </a:cubicBezTo>
                  <a:cubicBezTo>
                    <a:pt x="230186" y="280588"/>
                    <a:pt x="227499" y="288758"/>
                    <a:pt x="226791" y="295249"/>
                  </a:cubicBezTo>
                  <a:cubicBezTo>
                    <a:pt x="232125" y="290623"/>
                    <a:pt x="237647" y="283647"/>
                    <a:pt x="242161" y="275327"/>
                  </a:cubicBezTo>
                  <a:cubicBezTo>
                    <a:pt x="245370" y="269433"/>
                    <a:pt x="247645" y="263613"/>
                    <a:pt x="248951" y="258390"/>
                  </a:cubicBezTo>
                  <a:cubicBezTo>
                    <a:pt x="258278" y="253988"/>
                    <a:pt x="267829" y="249361"/>
                    <a:pt x="277566" y="244474"/>
                  </a:cubicBezTo>
                  <a:cubicBezTo>
                    <a:pt x="280439" y="243019"/>
                    <a:pt x="283311" y="241602"/>
                    <a:pt x="286147" y="240147"/>
                  </a:cubicBezTo>
                  <a:cubicBezTo>
                    <a:pt x="282789" y="244474"/>
                    <a:pt x="279543" y="249399"/>
                    <a:pt x="276633" y="254771"/>
                  </a:cubicBezTo>
                  <a:cubicBezTo>
                    <a:pt x="270813" y="265515"/>
                    <a:pt x="267381" y="275999"/>
                    <a:pt x="266486" y="284393"/>
                  </a:cubicBezTo>
                  <a:cubicBezTo>
                    <a:pt x="273350" y="278424"/>
                    <a:pt x="280476" y="269470"/>
                    <a:pt x="286296" y="258726"/>
                  </a:cubicBezTo>
                  <a:cubicBezTo>
                    <a:pt x="290735" y="250555"/>
                    <a:pt x="293794" y="242497"/>
                    <a:pt x="295399" y="235409"/>
                  </a:cubicBezTo>
                  <a:cubicBezTo>
                    <a:pt x="308382" y="228656"/>
                    <a:pt x="320693" y="222015"/>
                    <a:pt x="332109" y="215561"/>
                  </a:cubicBezTo>
                  <a:cubicBezTo>
                    <a:pt x="329348" y="219031"/>
                    <a:pt x="326736" y="223023"/>
                    <a:pt x="324349" y="227388"/>
                  </a:cubicBezTo>
                  <a:cubicBezTo>
                    <a:pt x="319835" y="235707"/>
                    <a:pt x="317149" y="243877"/>
                    <a:pt x="316440" y="250406"/>
                  </a:cubicBezTo>
                  <a:cubicBezTo>
                    <a:pt x="321775" y="245780"/>
                    <a:pt x="327296" y="238804"/>
                    <a:pt x="331811" y="230484"/>
                  </a:cubicBezTo>
                  <a:cubicBezTo>
                    <a:pt x="335429" y="223843"/>
                    <a:pt x="337854" y="217315"/>
                    <a:pt x="339048" y="211607"/>
                  </a:cubicBezTo>
                  <a:cubicBezTo>
                    <a:pt x="352218" y="204033"/>
                    <a:pt x="364081" y="196796"/>
                    <a:pt x="374154" y="190230"/>
                  </a:cubicBezTo>
                  <a:cubicBezTo>
                    <a:pt x="362626" y="194483"/>
                    <a:pt x="349569" y="199706"/>
                    <a:pt x="335504" y="205787"/>
                  </a:cubicBezTo>
                  <a:cubicBezTo>
                    <a:pt x="329572" y="203660"/>
                    <a:pt x="322185" y="202056"/>
                    <a:pt x="314052" y="201272"/>
                  </a:cubicBezTo>
                  <a:cubicBezTo>
                    <a:pt x="303904" y="200377"/>
                    <a:pt x="294429" y="200899"/>
                    <a:pt x="287303" y="202504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55" name="Google Shape;3955;p43"/>
            <p:cNvSpPr/>
            <p:nvPr/>
          </p:nvSpPr>
          <p:spPr>
            <a:xfrm>
              <a:off x="5585973" y="567349"/>
              <a:ext cx="386540" cy="446940"/>
            </a:xfrm>
            <a:custGeom>
              <a:rect b="b" l="l" r="r" t="t"/>
              <a:pathLst>
                <a:path extrusionOk="0" h="446940" w="386540">
                  <a:moveTo>
                    <a:pt x="381392" y="0"/>
                  </a:moveTo>
                  <a:cubicBezTo>
                    <a:pt x="372475" y="17870"/>
                    <a:pt x="360276" y="39471"/>
                    <a:pt x="345651" y="62937"/>
                  </a:cubicBezTo>
                  <a:cubicBezTo>
                    <a:pt x="349494" y="60848"/>
                    <a:pt x="353747" y="58908"/>
                    <a:pt x="358336" y="57155"/>
                  </a:cubicBezTo>
                  <a:cubicBezTo>
                    <a:pt x="368632" y="53237"/>
                    <a:pt x="378594" y="51148"/>
                    <a:pt x="386540" y="50887"/>
                  </a:cubicBezTo>
                  <a:cubicBezTo>
                    <a:pt x="380757" y="55849"/>
                    <a:pt x="372102" y="60811"/>
                    <a:pt x="361805" y="64728"/>
                  </a:cubicBezTo>
                  <a:cubicBezTo>
                    <a:pt x="354530" y="67489"/>
                    <a:pt x="347368" y="69354"/>
                    <a:pt x="340988" y="70324"/>
                  </a:cubicBezTo>
                  <a:cubicBezTo>
                    <a:pt x="335355" y="79203"/>
                    <a:pt x="329385" y="88343"/>
                    <a:pt x="323155" y="97596"/>
                  </a:cubicBezTo>
                  <a:cubicBezTo>
                    <a:pt x="321290" y="100319"/>
                    <a:pt x="319462" y="103043"/>
                    <a:pt x="317634" y="105729"/>
                  </a:cubicBezTo>
                  <a:cubicBezTo>
                    <a:pt x="323006" y="102707"/>
                    <a:pt x="329087" y="99834"/>
                    <a:pt x="335728" y="97335"/>
                  </a:cubicBezTo>
                  <a:cubicBezTo>
                    <a:pt x="348971" y="92298"/>
                    <a:pt x="361805" y="89575"/>
                    <a:pt x="372065" y="89239"/>
                  </a:cubicBezTo>
                  <a:cubicBezTo>
                    <a:pt x="364603" y="95618"/>
                    <a:pt x="353449" y="102035"/>
                    <a:pt x="340242" y="107072"/>
                  </a:cubicBezTo>
                  <a:cubicBezTo>
                    <a:pt x="330132" y="110914"/>
                    <a:pt x="320245" y="113414"/>
                    <a:pt x="311590" y="114533"/>
                  </a:cubicBezTo>
                  <a:cubicBezTo>
                    <a:pt x="302972" y="126882"/>
                    <a:pt x="294466" y="138559"/>
                    <a:pt x="286296" y="149378"/>
                  </a:cubicBezTo>
                  <a:cubicBezTo>
                    <a:pt x="290586" y="146916"/>
                    <a:pt x="295548" y="144565"/>
                    <a:pt x="300920" y="142514"/>
                  </a:cubicBezTo>
                  <a:cubicBezTo>
                    <a:pt x="311179" y="138596"/>
                    <a:pt x="321178" y="136507"/>
                    <a:pt x="329124" y="136246"/>
                  </a:cubicBezTo>
                  <a:cubicBezTo>
                    <a:pt x="323341" y="141208"/>
                    <a:pt x="314686" y="146170"/>
                    <a:pt x="304390" y="150087"/>
                  </a:cubicBezTo>
                  <a:cubicBezTo>
                    <a:pt x="296182" y="153221"/>
                    <a:pt x="288161" y="155161"/>
                    <a:pt x="281222" y="155982"/>
                  </a:cubicBezTo>
                  <a:cubicBezTo>
                    <a:pt x="271596" y="168479"/>
                    <a:pt x="262419" y="179634"/>
                    <a:pt x="254099" y="189148"/>
                  </a:cubicBezTo>
                  <a:cubicBezTo>
                    <a:pt x="259621" y="178067"/>
                    <a:pt x="266411" y="165569"/>
                    <a:pt x="274245" y="152102"/>
                  </a:cubicBezTo>
                  <a:cubicBezTo>
                    <a:pt x="271858" y="146132"/>
                    <a:pt x="270141" y="138746"/>
                    <a:pt x="269433" y="130724"/>
                  </a:cubicBezTo>
                  <a:cubicBezTo>
                    <a:pt x="268575" y="120652"/>
                    <a:pt x="269507" y="111362"/>
                    <a:pt x="271708" y="104460"/>
                  </a:cubicBezTo>
                  <a:cubicBezTo>
                    <a:pt x="275066" y="110989"/>
                    <a:pt x="277565" y="120017"/>
                    <a:pt x="278424" y="130090"/>
                  </a:cubicBezTo>
                  <a:cubicBezTo>
                    <a:pt x="278871" y="135351"/>
                    <a:pt x="278834" y="140424"/>
                    <a:pt x="278386" y="145013"/>
                  </a:cubicBezTo>
                  <a:cubicBezTo>
                    <a:pt x="285251" y="133448"/>
                    <a:pt x="292824" y="121248"/>
                    <a:pt x="300994" y="108676"/>
                  </a:cubicBezTo>
                  <a:cubicBezTo>
                    <a:pt x="298122" y="101177"/>
                    <a:pt x="296070" y="92074"/>
                    <a:pt x="295212" y="82151"/>
                  </a:cubicBezTo>
                  <a:cubicBezTo>
                    <a:pt x="294093" y="69168"/>
                    <a:pt x="295286" y="57229"/>
                    <a:pt x="298159" y="48313"/>
                  </a:cubicBezTo>
                  <a:cubicBezTo>
                    <a:pt x="302487" y="56744"/>
                    <a:pt x="305695" y="68347"/>
                    <a:pt x="306815" y="81330"/>
                  </a:cubicBezTo>
                  <a:cubicBezTo>
                    <a:pt x="307374" y="87821"/>
                    <a:pt x="307337" y="94052"/>
                    <a:pt x="306852" y="99760"/>
                  </a:cubicBezTo>
                  <a:cubicBezTo>
                    <a:pt x="308643" y="97036"/>
                    <a:pt x="310471" y="94313"/>
                    <a:pt x="312299" y="91589"/>
                  </a:cubicBezTo>
                  <a:cubicBezTo>
                    <a:pt x="318529" y="82337"/>
                    <a:pt x="324759" y="73346"/>
                    <a:pt x="330878" y="64728"/>
                  </a:cubicBezTo>
                  <a:cubicBezTo>
                    <a:pt x="328900" y="59132"/>
                    <a:pt x="327446" y="52529"/>
                    <a:pt x="326849" y="45366"/>
                  </a:cubicBezTo>
                  <a:cubicBezTo>
                    <a:pt x="325991" y="35293"/>
                    <a:pt x="326923" y="26003"/>
                    <a:pt x="329124" y="19101"/>
                  </a:cubicBezTo>
                  <a:cubicBezTo>
                    <a:pt x="332482" y="25630"/>
                    <a:pt x="334981" y="34658"/>
                    <a:pt x="335840" y="44731"/>
                  </a:cubicBezTo>
                  <a:cubicBezTo>
                    <a:pt x="336213" y="49246"/>
                    <a:pt x="336250" y="53573"/>
                    <a:pt x="335951" y="57602"/>
                  </a:cubicBezTo>
                  <a:cubicBezTo>
                    <a:pt x="352329" y="35069"/>
                    <a:pt x="367924" y="15333"/>
                    <a:pt x="381392" y="0"/>
                  </a:cubicBezTo>
                  <a:lnTo>
                    <a:pt x="381392" y="0"/>
                  </a:lnTo>
                  <a:close/>
                  <a:moveTo>
                    <a:pt x="85993" y="350800"/>
                  </a:moveTo>
                  <a:cubicBezTo>
                    <a:pt x="79315" y="355911"/>
                    <a:pt x="72077" y="364044"/>
                    <a:pt x="65847" y="374042"/>
                  </a:cubicBezTo>
                  <a:cubicBezTo>
                    <a:pt x="62564" y="379265"/>
                    <a:pt x="59878" y="384526"/>
                    <a:pt x="57826" y="389525"/>
                  </a:cubicBezTo>
                  <a:cubicBezTo>
                    <a:pt x="57639" y="374191"/>
                    <a:pt x="57080" y="357888"/>
                    <a:pt x="56222" y="340839"/>
                  </a:cubicBezTo>
                  <a:cubicBezTo>
                    <a:pt x="62937" y="334497"/>
                    <a:pt x="69839" y="326065"/>
                    <a:pt x="75957" y="316253"/>
                  </a:cubicBezTo>
                  <a:cubicBezTo>
                    <a:pt x="84016" y="303382"/>
                    <a:pt x="89313" y="290437"/>
                    <a:pt x="91440" y="279804"/>
                  </a:cubicBezTo>
                  <a:cubicBezTo>
                    <a:pt x="82822" y="286408"/>
                    <a:pt x="73532" y="296854"/>
                    <a:pt x="65511" y="309725"/>
                  </a:cubicBezTo>
                  <a:cubicBezTo>
                    <a:pt x="61482" y="316179"/>
                    <a:pt x="58162" y="322633"/>
                    <a:pt x="55551" y="328789"/>
                  </a:cubicBezTo>
                  <a:cubicBezTo>
                    <a:pt x="55326" y="325095"/>
                    <a:pt x="55103" y="321402"/>
                    <a:pt x="54841" y="317634"/>
                  </a:cubicBezTo>
                  <a:cubicBezTo>
                    <a:pt x="53983" y="304987"/>
                    <a:pt x="52976" y="292675"/>
                    <a:pt x="51857" y="280737"/>
                  </a:cubicBezTo>
                  <a:cubicBezTo>
                    <a:pt x="56744" y="275924"/>
                    <a:pt x="61668" y="269806"/>
                    <a:pt x="66071" y="262680"/>
                  </a:cubicBezTo>
                  <a:cubicBezTo>
                    <a:pt x="72301" y="252682"/>
                    <a:pt x="76442" y="242646"/>
                    <a:pt x="78121" y="234364"/>
                  </a:cubicBezTo>
                  <a:cubicBezTo>
                    <a:pt x="71443" y="239475"/>
                    <a:pt x="64206" y="247608"/>
                    <a:pt x="57975" y="257606"/>
                  </a:cubicBezTo>
                  <a:cubicBezTo>
                    <a:pt x="55177" y="262083"/>
                    <a:pt x="52827" y="266560"/>
                    <a:pt x="50887" y="270888"/>
                  </a:cubicBezTo>
                  <a:cubicBezTo>
                    <a:pt x="47716" y="239587"/>
                    <a:pt x="43724" y="211569"/>
                    <a:pt x="39396" y="189073"/>
                  </a:cubicBezTo>
                  <a:cubicBezTo>
                    <a:pt x="38091" y="211942"/>
                    <a:pt x="37941" y="240221"/>
                    <a:pt x="38986" y="271671"/>
                  </a:cubicBezTo>
                  <a:cubicBezTo>
                    <a:pt x="36523" y="267642"/>
                    <a:pt x="33539" y="263538"/>
                    <a:pt x="30181" y="259472"/>
                  </a:cubicBezTo>
                  <a:cubicBezTo>
                    <a:pt x="22645" y="250406"/>
                    <a:pt x="14401" y="243318"/>
                    <a:pt x="7088" y="239139"/>
                  </a:cubicBezTo>
                  <a:cubicBezTo>
                    <a:pt x="9849" y="247086"/>
                    <a:pt x="15296" y="256487"/>
                    <a:pt x="22832" y="265553"/>
                  </a:cubicBezTo>
                  <a:cubicBezTo>
                    <a:pt x="28167" y="272007"/>
                    <a:pt x="33875" y="277416"/>
                    <a:pt x="39359" y="281520"/>
                  </a:cubicBezTo>
                  <a:cubicBezTo>
                    <a:pt x="39844" y="293459"/>
                    <a:pt x="40516" y="305845"/>
                    <a:pt x="41374" y="318454"/>
                  </a:cubicBezTo>
                  <a:cubicBezTo>
                    <a:pt x="41635" y="322185"/>
                    <a:pt x="41896" y="325916"/>
                    <a:pt x="42157" y="329572"/>
                  </a:cubicBezTo>
                  <a:cubicBezTo>
                    <a:pt x="38762" y="323789"/>
                    <a:pt x="34584" y="317858"/>
                    <a:pt x="29734" y="312038"/>
                  </a:cubicBezTo>
                  <a:cubicBezTo>
                    <a:pt x="20034" y="300360"/>
                    <a:pt x="9401" y="291257"/>
                    <a:pt x="0" y="285885"/>
                  </a:cubicBezTo>
                  <a:cubicBezTo>
                    <a:pt x="3544" y="296107"/>
                    <a:pt x="10558" y="308232"/>
                    <a:pt x="20258" y="319909"/>
                  </a:cubicBezTo>
                  <a:cubicBezTo>
                    <a:pt x="27644" y="328826"/>
                    <a:pt x="35591" y="336250"/>
                    <a:pt x="43127" y="341622"/>
                  </a:cubicBezTo>
                  <a:cubicBezTo>
                    <a:pt x="44545" y="358597"/>
                    <a:pt x="46224" y="374863"/>
                    <a:pt x="48089" y="390084"/>
                  </a:cubicBezTo>
                  <a:cubicBezTo>
                    <a:pt x="45365" y="385421"/>
                    <a:pt x="42008" y="380571"/>
                    <a:pt x="38053" y="375833"/>
                  </a:cubicBezTo>
                  <a:cubicBezTo>
                    <a:pt x="30517" y="366767"/>
                    <a:pt x="22272" y="359679"/>
                    <a:pt x="14960" y="355501"/>
                  </a:cubicBezTo>
                  <a:cubicBezTo>
                    <a:pt x="17721" y="363447"/>
                    <a:pt x="23168" y="372848"/>
                    <a:pt x="30704" y="381914"/>
                  </a:cubicBezTo>
                  <a:cubicBezTo>
                    <a:pt x="36710" y="389152"/>
                    <a:pt x="43164" y="395121"/>
                    <a:pt x="49245" y="399337"/>
                  </a:cubicBezTo>
                  <a:cubicBezTo>
                    <a:pt x="51558" y="416983"/>
                    <a:pt x="54095" y="433025"/>
                    <a:pt x="56781" y="446941"/>
                  </a:cubicBezTo>
                  <a:cubicBezTo>
                    <a:pt x="57602" y="432801"/>
                    <a:pt x="57975" y="416535"/>
                    <a:pt x="57864" y="398740"/>
                  </a:cubicBezTo>
                  <a:cubicBezTo>
                    <a:pt x="63310" y="393740"/>
                    <a:pt x="68906" y="386950"/>
                    <a:pt x="73905" y="378967"/>
                  </a:cubicBezTo>
                  <a:cubicBezTo>
                    <a:pt x="80211" y="369118"/>
                    <a:pt x="84352" y="359082"/>
                    <a:pt x="85993" y="350800"/>
                  </a:cubicBezTo>
                  <a:lnTo>
                    <a:pt x="85993" y="350800"/>
                  </a:lnTo>
                  <a:close/>
                  <a:moveTo>
                    <a:pt x="195154" y="319648"/>
                  </a:moveTo>
                  <a:cubicBezTo>
                    <a:pt x="191983" y="327445"/>
                    <a:pt x="186051" y="336548"/>
                    <a:pt x="178030" y="345204"/>
                  </a:cubicBezTo>
                  <a:cubicBezTo>
                    <a:pt x="173852" y="349718"/>
                    <a:pt x="169486" y="353710"/>
                    <a:pt x="165233" y="357030"/>
                  </a:cubicBezTo>
                  <a:cubicBezTo>
                    <a:pt x="180082" y="353187"/>
                    <a:pt x="195974" y="349382"/>
                    <a:pt x="212614" y="345763"/>
                  </a:cubicBezTo>
                  <a:cubicBezTo>
                    <a:pt x="216978" y="337593"/>
                    <a:pt x="223284" y="328751"/>
                    <a:pt x="231155" y="320245"/>
                  </a:cubicBezTo>
                  <a:cubicBezTo>
                    <a:pt x="241452" y="309090"/>
                    <a:pt x="252532" y="300547"/>
                    <a:pt x="262232" y="295697"/>
                  </a:cubicBezTo>
                  <a:cubicBezTo>
                    <a:pt x="258128" y="305733"/>
                    <a:pt x="250518" y="317447"/>
                    <a:pt x="240221" y="328602"/>
                  </a:cubicBezTo>
                  <a:cubicBezTo>
                    <a:pt x="235073" y="334198"/>
                    <a:pt x="229738" y="339123"/>
                    <a:pt x="224477" y="343226"/>
                  </a:cubicBezTo>
                  <a:cubicBezTo>
                    <a:pt x="228096" y="342480"/>
                    <a:pt x="231715" y="341734"/>
                    <a:pt x="235408" y="340988"/>
                  </a:cubicBezTo>
                  <a:cubicBezTo>
                    <a:pt x="247832" y="338488"/>
                    <a:pt x="259994" y="336175"/>
                    <a:pt x="271783" y="334123"/>
                  </a:cubicBezTo>
                  <a:cubicBezTo>
                    <a:pt x="275141" y="328154"/>
                    <a:pt x="279767" y="321775"/>
                    <a:pt x="285438" y="315656"/>
                  </a:cubicBezTo>
                  <a:cubicBezTo>
                    <a:pt x="293458" y="307001"/>
                    <a:pt x="302039" y="300360"/>
                    <a:pt x="309575" y="296592"/>
                  </a:cubicBezTo>
                  <a:cubicBezTo>
                    <a:pt x="306404" y="304390"/>
                    <a:pt x="300472" y="313493"/>
                    <a:pt x="292488" y="322148"/>
                  </a:cubicBezTo>
                  <a:cubicBezTo>
                    <a:pt x="288907" y="326028"/>
                    <a:pt x="285214" y="329497"/>
                    <a:pt x="281558" y="332482"/>
                  </a:cubicBezTo>
                  <a:cubicBezTo>
                    <a:pt x="312597" y="327296"/>
                    <a:pt x="340689" y="323752"/>
                    <a:pt x="363484" y="322036"/>
                  </a:cubicBezTo>
                  <a:cubicBezTo>
                    <a:pt x="341771" y="329311"/>
                    <a:pt x="314500" y="336959"/>
                    <a:pt x="283908" y="344196"/>
                  </a:cubicBezTo>
                  <a:cubicBezTo>
                    <a:pt x="288459" y="345540"/>
                    <a:pt x="293197" y="347293"/>
                    <a:pt x="297973" y="349457"/>
                  </a:cubicBezTo>
                  <a:cubicBezTo>
                    <a:pt x="308717" y="354344"/>
                    <a:pt x="317708" y="360425"/>
                    <a:pt x="323678" y="366394"/>
                  </a:cubicBezTo>
                  <a:cubicBezTo>
                    <a:pt x="315283" y="365835"/>
                    <a:pt x="304762" y="363074"/>
                    <a:pt x="294018" y="358187"/>
                  </a:cubicBezTo>
                  <a:cubicBezTo>
                    <a:pt x="286408" y="354717"/>
                    <a:pt x="279655" y="350651"/>
                    <a:pt x="274283" y="346472"/>
                  </a:cubicBezTo>
                  <a:cubicBezTo>
                    <a:pt x="262606" y="349158"/>
                    <a:pt x="250518" y="351770"/>
                    <a:pt x="238094" y="354269"/>
                  </a:cubicBezTo>
                  <a:cubicBezTo>
                    <a:pt x="234438" y="355016"/>
                    <a:pt x="230782" y="355724"/>
                    <a:pt x="227126" y="356433"/>
                  </a:cubicBezTo>
                  <a:cubicBezTo>
                    <a:pt x="233580" y="358187"/>
                    <a:pt x="240408" y="360649"/>
                    <a:pt x="247347" y="363820"/>
                  </a:cubicBezTo>
                  <a:cubicBezTo>
                    <a:pt x="261188" y="370088"/>
                    <a:pt x="272753" y="377922"/>
                    <a:pt x="280401" y="385607"/>
                  </a:cubicBezTo>
                  <a:cubicBezTo>
                    <a:pt x="269582" y="384861"/>
                    <a:pt x="256077" y="381317"/>
                    <a:pt x="242236" y="375049"/>
                  </a:cubicBezTo>
                  <a:cubicBezTo>
                    <a:pt x="231678" y="370237"/>
                    <a:pt x="222463" y="364566"/>
                    <a:pt x="215262" y="358709"/>
                  </a:cubicBezTo>
                  <a:cubicBezTo>
                    <a:pt x="198512" y="361805"/>
                    <a:pt x="182395" y="364492"/>
                    <a:pt x="167211" y="366693"/>
                  </a:cubicBezTo>
                  <a:cubicBezTo>
                    <a:pt x="172434" y="368073"/>
                    <a:pt x="177993" y="370050"/>
                    <a:pt x="183626" y="372625"/>
                  </a:cubicBezTo>
                  <a:cubicBezTo>
                    <a:pt x="194371" y="377512"/>
                    <a:pt x="203362" y="383593"/>
                    <a:pt x="209331" y="389562"/>
                  </a:cubicBezTo>
                  <a:cubicBezTo>
                    <a:pt x="200937" y="389002"/>
                    <a:pt x="190416" y="386242"/>
                    <a:pt x="179671" y="381354"/>
                  </a:cubicBezTo>
                  <a:cubicBezTo>
                    <a:pt x="171091" y="377474"/>
                    <a:pt x="163667" y="372811"/>
                    <a:pt x="157959" y="368036"/>
                  </a:cubicBezTo>
                  <a:cubicBezTo>
                    <a:pt x="140350" y="370461"/>
                    <a:pt x="124195" y="372214"/>
                    <a:pt x="110056" y="373296"/>
                  </a:cubicBezTo>
                  <a:cubicBezTo>
                    <a:pt x="123487" y="368782"/>
                    <a:pt x="139081" y="364156"/>
                    <a:pt x="156243" y="359530"/>
                  </a:cubicBezTo>
                  <a:cubicBezTo>
                    <a:pt x="159637" y="352926"/>
                    <a:pt x="164711" y="345763"/>
                    <a:pt x="171091" y="338861"/>
                  </a:cubicBezTo>
                  <a:cubicBezTo>
                    <a:pt x="179000" y="330057"/>
                    <a:pt x="187618" y="323416"/>
                    <a:pt x="195154" y="319648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56" name="Google Shape;3956;p43"/>
            <p:cNvSpPr/>
            <p:nvPr/>
          </p:nvSpPr>
          <p:spPr>
            <a:xfrm>
              <a:off x="4867547" y="1270298"/>
              <a:ext cx="475182" cy="25294"/>
            </a:xfrm>
            <a:custGeom>
              <a:rect b="b" l="l" r="r" t="t"/>
              <a:pathLst>
                <a:path extrusionOk="0" h="25294" w="475182">
                  <a:moveTo>
                    <a:pt x="0" y="15961"/>
                  </a:moveTo>
                  <a:cubicBezTo>
                    <a:pt x="61557" y="7417"/>
                    <a:pt x="145200" y="1560"/>
                    <a:pt x="237423" y="254"/>
                  </a:cubicBezTo>
                  <a:cubicBezTo>
                    <a:pt x="329647" y="-1014"/>
                    <a:pt x="413439" y="2530"/>
                    <a:pt x="475182" y="9320"/>
                  </a:cubicBezTo>
                  <a:cubicBezTo>
                    <a:pt x="413625" y="17863"/>
                    <a:pt x="329983" y="23721"/>
                    <a:pt x="237759" y="25026"/>
                  </a:cubicBezTo>
                  <a:cubicBezTo>
                    <a:pt x="145536" y="26332"/>
                    <a:pt x="61744" y="22788"/>
                    <a:pt x="0" y="1596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57" name="Google Shape;3957;p43"/>
            <p:cNvSpPr/>
            <p:nvPr/>
          </p:nvSpPr>
          <p:spPr>
            <a:xfrm>
              <a:off x="4954473" y="1219628"/>
              <a:ext cx="91440" cy="130836"/>
            </a:xfrm>
            <a:custGeom>
              <a:rect b="b" l="l" r="r" t="t"/>
              <a:pathLst>
                <a:path extrusionOk="0" h="130836" w="91440">
                  <a:moveTo>
                    <a:pt x="1828" y="130836"/>
                  </a:moveTo>
                  <a:cubicBezTo>
                    <a:pt x="10185" y="117816"/>
                    <a:pt x="23988" y="103378"/>
                    <a:pt x="41374" y="90433"/>
                  </a:cubicBezTo>
                  <a:cubicBezTo>
                    <a:pt x="58759" y="77487"/>
                    <a:pt x="76554" y="68421"/>
                    <a:pt x="91440" y="64168"/>
                  </a:cubicBezTo>
                  <a:cubicBezTo>
                    <a:pt x="83046" y="77189"/>
                    <a:pt x="69279" y="91627"/>
                    <a:pt x="51894" y="104572"/>
                  </a:cubicBezTo>
                  <a:cubicBezTo>
                    <a:pt x="34509" y="117480"/>
                    <a:pt x="16714" y="126546"/>
                    <a:pt x="1828" y="130836"/>
                  </a:cubicBezTo>
                  <a:lnTo>
                    <a:pt x="1828" y="130836"/>
                  </a:lnTo>
                  <a:close/>
                  <a:moveTo>
                    <a:pt x="0" y="0"/>
                  </a:moveTo>
                  <a:cubicBezTo>
                    <a:pt x="8730" y="12759"/>
                    <a:pt x="22907" y="26824"/>
                    <a:pt x="40665" y="39285"/>
                  </a:cubicBezTo>
                  <a:cubicBezTo>
                    <a:pt x="58423" y="51745"/>
                    <a:pt x="76442" y="60288"/>
                    <a:pt x="91440" y="64168"/>
                  </a:cubicBezTo>
                  <a:cubicBezTo>
                    <a:pt x="82710" y="51372"/>
                    <a:pt x="68533" y="37345"/>
                    <a:pt x="50775" y="24884"/>
                  </a:cubicBezTo>
                  <a:cubicBezTo>
                    <a:pt x="33017" y="12423"/>
                    <a:pt x="14998" y="3880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58" name="Google Shape;3958;p43"/>
            <p:cNvSpPr/>
            <p:nvPr/>
          </p:nvSpPr>
          <p:spPr>
            <a:xfrm>
              <a:off x="5039086" y="1199631"/>
              <a:ext cx="117741" cy="168442"/>
            </a:xfrm>
            <a:custGeom>
              <a:rect b="b" l="l" r="r" t="t"/>
              <a:pathLst>
                <a:path extrusionOk="0" h="168442" w="117741">
                  <a:moveTo>
                    <a:pt x="2350" y="168442"/>
                  </a:moveTo>
                  <a:cubicBezTo>
                    <a:pt x="13132" y="151691"/>
                    <a:pt x="30890" y="133112"/>
                    <a:pt x="53275" y="116436"/>
                  </a:cubicBezTo>
                  <a:cubicBezTo>
                    <a:pt x="75659" y="99760"/>
                    <a:pt x="98566" y="88120"/>
                    <a:pt x="117704" y="82598"/>
                  </a:cubicBezTo>
                  <a:cubicBezTo>
                    <a:pt x="106923" y="99349"/>
                    <a:pt x="89164" y="117928"/>
                    <a:pt x="66780" y="134605"/>
                  </a:cubicBezTo>
                  <a:cubicBezTo>
                    <a:pt x="44433" y="151281"/>
                    <a:pt x="21526" y="162958"/>
                    <a:pt x="2350" y="168442"/>
                  </a:cubicBezTo>
                  <a:lnTo>
                    <a:pt x="2350" y="168442"/>
                  </a:lnTo>
                  <a:close/>
                  <a:moveTo>
                    <a:pt x="0" y="0"/>
                  </a:moveTo>
                  <a:cubicBezTo>
                    <a:pt x="11267" y="16452"/>
                    <a:pt x="29510" y="34547"/>
                    <a:pt x="52379" y="50551"/>
                  </a:cubicBezTo>
                  <a:cubicBezTo>
                    <a:pt x="75211" y="66593"/>
                    <a:pt x="98454" y="77599"/>
                    <a:pt x="117742" y="82598"/>
                  </a:cubicBezTo>
                  <a:cubicBezTo>
                    <a:pt x="106475" y="66146"/>
                    <a:pt x="88232" y="48052"/>
                    <a:pt x="65362" y="32047"/>
                  </a:cubicBezTo>
                  <a:cubicBezTo>
                    <a:pt x="42530" y="16005"/>
                    <a:pt x="19325" y="4999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59" name="Google Shape;3959;p43"/>
            <p:cNvSpPr/>
            <p:nvPr/>
          </p:nvSpPr>
          <p:spPr>
            <a:xfrm>
              <a:off x="5168915" y="1216644"/>
              <a:ext cx="91440" cy="130836"/>
            </a:xfrm>
            <a:custGeom>
              <a:rect b="b" l="l" r="r" t="t"/>
              <a:pathLst>
                <a:path extrusionOk="0" h="130836" w="91440">
                  <a:moveTo>
                    <a:pt x="1828" y="130836"/>
                  </a:moveTo>
                  <a:cubicBezTo>
                    <a:pt x="10185" y="117816"/>
                    <a:pt x="23989" y="103378"/>
                    <a:pt x="41374" y="90433"/>
                  </a:cubicBezTo>
                  <a:cubicBezTo>
                    <a:pt x="58759" y="77487"/>
                    <a:pt x="76554" y="68421"/>
                    <a:pt x="91440" y="64131"/>
                  </a:cubicBezTo>
                  <a:cubicBezTo>
                    <a:pt x="83083" y="77151"/>
                    <a:pt x="69279" y="91589"/>
                    <a:pt x="51894" y="104535"/>
                  </a:cubicBezTo>
                  <a:cubicBezTo>
                    <a:pt x="34472" y="117480"/>
                    <a:pt x="16676" y="126546"/>
                    <a:pt x="1828" y="130836"/>
                  </a:cubicBezTo>
                  <a:lnTo>
                    <a:pt x="1828" y="130836"/>
                  </a:lnTo>
                  <a:close/>
                  <a:moveTo>
                    <a:pt x="0" y="0"/>
                  </a:moveTo>
                  <a:cubicBezTo>
                    <a:pt x="8730" y="12796"/>
                    <a:pt x="22907" y="26824"/>
                    <a:pt x="40665" y="39285"/>
                  </a:cubicBezTo>
                  <a:cubicBezTo>
                    <a:pt x="58423" y="51745"/>
                    <a:pt x="76442" y="60288"/>
                    <a:pt x="91440" y="64168"/>
                  </a:cubicBezTo>
                  <a:cubicBezTo>
                    <a:pt x="82710" y="51372"/>
                    <a:pt x="68533" y="37345"/>
                    <a:pt x="50775" y="24884"/>
                  </a:cubicBezTo>
                  <a:cubicBezTo>
                    <a:pt x="33017" y="12423"/>
                    <a:pt x="14960" y="3880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60" name="Google Shape;3960;p43"/>
            <p:cNvSpPr/>
            <p:nvPr/>
          </p:nvSpPr>
          <p:spPr>
            <a:xfrm>
              <a:off x="5303408" y="1258801"/>
              <a:ext cx="201160" cy="421907"/>
            </a:xfrm>
            <a:custGeom>
              <a:rect b="b" l="l" r="r" t="t"/>
              <a:pathLst>
                <a:path extrusionOk="0" h="421907" w="201160">
                  <a:moveTo>
                    <a:pt x="201160" y="421907"/>
                  </a:moveTo>
                  <a:cubicBezTo>
                    <a:pt x="168255" y="370423"/>
                    <a:pt x="128635" y="298085"/>
                    <a:pt x="89575" y="216195"/>
                  </a:cubicBezTo>
                  <a:cubicBezTo>
                    <a:pt x="50514" y="134306"/>
                    <a:pt x="19288" y="57975"/>
                    <a:pt x="0" y="0"/>
                  </a:cubicBezTo>
                  <a:cubicBezTo>
                    <a:pt x="32905" y="51484"/>
                    <a:pt x="72525" y="123823"/>
                    <a:pt x="111586" y="205712"/>
                  </a:cubicBezTo>
                  <a:cubicBezTo>
                    <a:pt x="150609" y="287601"/>
                    <a:pt x="181873" y="363932"/>
                    <a:pt x="201160" y="42190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61" name="Google Shape;3961;p43"/>
            <p:cNvSpPr/>
            <p:nvPr/>
          </p:nvSpPr>
          <p:spPr>
            <a:xfrm>
              <a:off x="5407490" y="1522339"/>
              <a:ext cx="117969" cy="108079"/>
            </a:xfrm>
            <a:custGeom>
              <a:rect b="b" l="l" r="r" t="t"/>
              <a:pathLst>
                <a:path extrusionOk="0" h="108079" w="117969">
                  <a:moveTo>
                    <a:pt x="117970" y="52678"/>
                  </a:moveTo>
                  <a:cubicBezTo>
                    <a:pt x="102898" y="50551"/>
                    <a:pt x="84356" y="44135"/>
                    <a:pt x="65628" y="33912"/>
                  </a:cubicBezTo>
                  <a:cubicBezTo>
                    <a:pt x="46900" y="23690"/>
                    <a:pt x="31529" y="11528"/>
                    <a:pt x="21568" y="0"/>
                  </a:cubicBezTo>
                  <a:cubicBezTo>
                    <a:pt x="36640" y="2127"/>
                    <a:pt x="55182" y="8543"/>
                    <a:pt x="73910" y="18766"/>
                  </a:cubicBezTo>
                  <a:cubicBezTo>
                    <a:pt x="92601" y="28988"/>
                    <a:pt x="108009" y="41150"/>
                    <a:pt x="117970" y="52678"/>
                  </a:cubicBezTo>
                  <a:lnTo>
                    <a:pt x="117970" y="52678"/>
                  </a:lnTo>
                  <a:close/>
                  <a:moveTo>
                    <a:pt x="1795" y="108079"/>
                  </a:moveTo>
                  <a:cubicBezTo>
                    <a:pt x="9630" y="95021"/>
                    <a:pt x="16345" y="76592"/>
                    <a:pt x="20188" y="55588"/>
                  </a:cubicBezTo>
                  <a:cubicBezTo>
                    <a:pt x="24030" y="34621"/>
                    <a:pt x="24254" y="14998"/>
                    <a:pt x="21568" y="0"/>
                  </a:cubicBezTo>
                  <a:cubicBezTo>
                    <a:pt x="13734" y="13058"/>
                    <a:pt x="7018" y="31487"/>
                    <a:pt x="3176" y="52491"/>
                  </a:cubicBezTo>
                  <a:cubicBezTo>
                    <a:pt x="-667" y="73458"/>
                    <a:pt x="-891" y="93082"/>
                    <a:pt x="1795" y="10807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62" name="Google Shape;3962;p43"/>
            <p:cNvSpPr/>
            <p:nvPr/>
          </p:nvSpPr>
          <p:spPr>
            <a:xfrm>
              <a:off x="5354339" y="1423885"/>
              <a:ext cx="151871" cy="139118"/>
            </a:xfrm>
            <a:custGeom>
              <a:rect b="b" l="l" r="r" t="t"/>
              <a:pathLst>
                <a:path extrusionOk="0" h="139118" w="151871">
                  <a:moveTo>
                    <a:pt x="151871" y="67825"/>
                  </a:moveTo>
                  <a:cubicBezTo>
                    <a:pt x="132471" y="65064"/>
                    <a:pt x="108557" y="56856"/>
                    <a:pt x="84494" y="43687"/>
                  </a:cubicBezTo>
                  <a:cubicBezTo>
                    <a:pt x="60394" y="30517"/>
                    <a:pt x="40583" y="14848"/>
                    <a:pt x="27787" y="0"/>
                  </a:cubicBezTo>
                  <a:cubicBezTo>
                    <a:pt x="47187" y="2761"/>
                    <a:pt x="71101" y="10968"/>
                    <a:pt x="95201" y="24138"/>
                  </a:cubicBezTo>
                  <a:cubicBezTo>
                    <a:pt x="119265" y="37307"/>
                    <a:pt x="139074" y="52976"/>
                    <a:pt x="151871" y="67825"/>
                  </a:cubicBezTo>
                  <a:lnTo>
                    <a:pt x="151871" y="67825"/>
                  </a:lnTo>
                  <a:close/>
                  <a:moveTo>
                    <a:pt x="2306" y="139119"/>
                  </a:moveTo>
                  <a:cubicBezTo>
                    <a:pt x="12379" y="122293"/>
                    <a:pt x="21034" y="98566"/>
                    <a:pt x="25959" y="71555"/>
                  </a:cubicBezTo>
                  <a:cubicBezTo>
                    <a:pt x="30884" y="44545"/>
                    <a:pt x="31219" y="19288"/>
                    <a:pt x="27712" y="0"/>
                  </a:cubicBezTo>
                  <a:cubicBezTo>
                    <a:pt x="17640" y="16825"/>
                    <a:pt x="8984" y="40553"/>
                    <a:pt x="4060" y="67563"/>
                  </a:cubicBezTo>
                  <a:cubicBezTo>
                    <a:pt x="-828" y="94574"/>
                    <a:pt x="-1163" y="119831"/>
                    <a:pt x="2306" y="13911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63" name="Google Shape;3963;p43"/>
            <p:cNvSpPr/>
            <p:nvPr/>
          </p:nvSpPr>
          <p:spPr>
            <a:xfrm>
              <a:off x="5316722" y="1331960"/>
              <a:ext cx="117969" cy="108079"/>
            </a:xfrm>
            <a:custGeom>
              <a:rect b="b" l="l" r="r" t="t"/>
              <a:pathLst>
                <a:path extrusionOk="0" h="108079" w="117969">
                  <a:moveTo>
                    <a:pt x="117970" y="52678"/>
                  </a:moveTo>
                  <a:cubicBezTo>
                    <a:pt x="102898" y="50551"/>
                    <a:pt x="84319" y="44135"/>
                    <a:pt x="65628" y="33912"/>
                  </a:cubicBezTo>
                  <a:cubicBezTo>
                    <a:pt x="46900" y="23690"/>
                    <a:pt x="31529" y="11528"/>
                    <a:pt x="21568" y="0"/>
                  </a:cubicBezTo>
                  <a:cubicBezTo>
                    <a:pt x="36640" y="2127"/>
                    <a:pt x="55219" y="8543"/>
                    <a:pt x="73910" y="18766"/>
                  </a:cubicBezTo>
                  <a:cubicBezTo>
                    <a:pt x="92601" y="28988"/>
                    <a:pt x="108009" y="41150"/>
                    <a:pt x="117970" y="52678"/>
                  </a:cubicBezTo>
                  <a:lnTo>
                    <a:pt x="117970" y="52678"/>
                  </a:lnTo>
                  <a:close/>
                  <a:moveTo>
                    <a:pt x="1795" y="108079"/>
                  </a:moveTo>
                  <a:cubicBezTo>
                    <a:pt x="9630" y="95021"/>
                    <a:pt x="16345" y="76554"/>
                    <a:pt x="20188" y="55588"/>
                  </a:cubicBezTo>
                  <a:cubicBezTo>
                    <a:pt x="24031" y="34621"/>
                    <a:pt x="24254" y="14998"/>
                    <a:pt x="21568" y="0"/>
                  </a:cubicBezTo>
                  <a:cubicBezTo>
                    <a:pt x="13734" y="13058"/>
                    <a:pt x="7018" y="31487"/>
                    <a:pt x="3176" y="52491"/>
                  </a:cubicBezTo>
                  <a:cubicBezTo>
                    <a:pt x="-667" y="73458"/>
                    <a:pt x="-891" y="93082"/>
                    <a:pt x="1795" y="10807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64" name="Google Shape;3964;p43"/>
            <p:cNvSpPr/>
            <p:nvPr/>
          </p:nvSpPr>
          <p:spPr>
            <a:xfrm>
              <a:off x="5440288" y="1029884"/>
              <a:ext cx="332444" cy="265440"/>
            </a:xfrm>
            <a:custGeom>
              <a:rect b="b" l="l" r="r" t="t"/>
              <a:pathLst>
                <a:path extrusionOk="0" h="265440" w="332444">
                  <a:moveTo>
                    <a:pt x="332445" y="0"/>
                  </a:moveTo>
                  <a:cubicBezTo>
                    <a:pt x="293608" y="39807"/>
                    <a:pt x="237647" y="89873"/>
                    <a:pt x="173143" y="141394"/>
                  </a:cubicBezTo>
                  <a:cubicBezTo>
                    <a:pt x="108601" y="192916"/>
                    <a:pt x="47417" y="236379"/>
                    <a:pt x="0" y="265441"/>
                  </a:cubicBezTo>
                  <a:cubicBezTo>
                    <a:pt x="38837" y="225634"/>
                    <a:pt x="94760" y="175568"/>
                    <a:pt x="159302" y="124047"/>
                  </a:cubicBezTo>
                  <a:cubicBezTo>
                    <a:pt x="223806" y="72525"/>
                    <a:pt x="285027" y="29062"/>
                    <a:pt x="33244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65" name="Google Shape;3965;p43"/>
            <p:cNvSpPr/>
            <p:nvPr/>
          </p:nvSpPr>
          <p:spPr>
            <a:xfrm>
              <a:off x="5647574" y="1033204"/>
              <a:ext cx="100199" cy="101990"/>
            </a:xfrm>
            <a:custGeom>
              <a:rect b="b" l="l" r="r" t="t"/>
              <a:pathLst>
                <a:path extrusionOk="0" h="101990" w="100199">
                  <a:moveTo>
                    <a:pt x="27152" y="0"/>
                  </a:moveTo>
                  <a:cubicBezTo>
                    <a:pt x="28383" y="13804"/>
                    <a:pt x="26555" y="31562"/>
                    <a:pt x="21332" y="50253"/>
                  </a:cubicBezTo>
                  <a:cubicBezTo>
                    <a:pt x="16146" y="68944"/>
                    <a:pt x="8536" y="85135"/>
                    <a:pt x="366" y="96327"/>
                  </a:cubicBezTo>
                  <a:cubicBezTo>
                    <a:pt x="-866" y="82524"/>
                    <a:pt x="999" y="64765"/>
                    <a:pt x="6185" y="46074"/>
                  </a:cubicBezTo>
                  <a:cubicBezTo>
                    <a:pt x="11371" y="27346"/>
                    <a:pt x="18982" y="11192"/>
                    <a:pt x="27152" y="0"/>
                  </a:cubicBezTo>
                  <a:lnTo>
                    <a:pt x="27152" y="0"/>
                  </a:lnTo>
                  <a:close/>
                  <a:moveTo>
                    <a:pt x="100200" y="91515"/>
                  </a:moveTo>
                  <a:cubicBezTo>
                    <a:pt x="87030" y="87262"/>
                    <a:pt x="69272" y="85135"/>
                    <a:pt x="49910" y="86068"/>
                  </a:cubicBezTo>
                  <a:cubicBezTo>
                    <a:pt x="30547" y="87000"/>
                    <a:pt x="13087" y="90843"/>
                    <a:pt x="366" y="96327"/>
                  </a:cubicBezTo>
                  <a:cubicBezTo>
                    <a:pt x="13535" y="100580"/>
                    <a:pt x="31293" y="102707"/>
                    <a:pt x="50656" y="101774"/>
                  </a:cubicBezTo>
                  <a:cubicBezTo>
                    <a:pt x="70055" y="100841"/>
                    <a:pt x="87515" y="96999"/>
                    <a:pt x="100200" y="9151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66" name="Google Shape;3966;p43"/>
            <p:cNvSpPr/>
            <p:nvPr/>
          </p:nvSpPr>
          <p:spPr>
            <a:xfrm>
              <a:off x="5569874" y="1067452"/>
              <a:ext cx="129064" cy="131349"/>
            </a:xfrm>
            <a:custGeom>
              <a:rect b="b" l="l" r="r" t="t"/>
              <a:pathLst>
                <a:path extrusionOk="0" h="131349" w="129064">
                  <a:moveTo>
                    <a:pt x="34976" y="0"/>
                  </a:moveTo>
                  <a:cubicBezTo>
                    <a:pt x="36543" y="17758"/>
                    <a:pt x="34192" y="40665"/>
                    <a:pt x="27477" y="64728"/>
                  </a:cubicBezTo>
                  <a:cubicBezTo>
                    <a:pt x="20799" y="88791"/>
                    <a:pt x="10987" y="109609"/>
                    <a:pt x="466" y="124009"/>
                  </a:cubicBezTo>
                  <a:cubicBezTo>
                    <a:pt x="-1100" y="106251"/>
                    <a:pt x="1250" y="83344"/>
                    <a:pt x="7965" y="59281"/>
                  </a:cubicBezTo>
                  <a:cubicBezTo>
                    <a:pt x="14643" y="35218"/>
                    <a:pt x="24455" y="14401"/>
                    <a:pt x="34976" y="0"/>
                  </a:cubicBezTo>
                  <a:lnTo>
                    <a:pt x="34976" y="0"/>
                  </a:lnTo>
                  <a:close/>
                  <a:moveTo>
                    <a:pt x="129064" y="117853"/>
                  </a:moveTo>
                  <a:cubicBezTo>
                    <a:pt x="112090" y="112407"/>
                    <a:pt x="89258" y="109609"/>
                    <a:pt x="64299" y="110840"/>
                  </a:cubicBezTo>
                  <a:cubicBezTo>
                    <a:pt x="39341" y="112034"/>
                    <a:pt x="16882" y="116995"/>
                    <a:pt x="504" y="124047"/>
                  </a:cubicBezTo>
                  <a:cubicBezTo>
                    <a:pt x="17479" y="129531"/>
                    <a:pt x="40311" y="132291"/>
                    <a:pt x="65269" y="131060"/>
                  </a:cubicBezTo>
                  <a:cubicBezTo>
                    <a:pt x="90190" y="129866"/>
                    <a:pt x="112687" y="124905"/>
                    <a:pt x="129064" y="11785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67" name="Google Shape;3967;p43"/>
            <p:cNvSpPr/>
            <p:nvPr/>
          </p:nvSpPr>
          <p:spPr>
            <a:xfrm>
              <a:off x="5497558" y="1152960"/>
              <a:ext cx="100240" cy="101990"/>
            </a:xfrm>
            <a:custGeom>
              <a:rect b="b" l="l" r="r" t="t"/>
              <a:pathLst>
                <a:path extrusionOk="0" h="101990" w="100240">
                  <a:moveTo>
                    <a:pt x="27156" y="0"/>
                  </a:moveTo>
                  <a:cubicBezTo>
                    <a:pt x="28387" y="13804"/>
                    <a:pt x="26559" y="31562"/>
                    <a:pt x="21336" y="50253"/>
                  </a:cubicBezTo>
                  <a:cubicBezTo>
                    <a:pt x="16150" y="68944"/>
                    <a:pt x="8539" y="85135"/>
                    <a:pt x="369" y="96290"/>
                  </a:cubicBezTo>
                  <a:cubicBezTo>
                    <a:pt x="-862" y="82486"/>
                    <a:pt x="966" y="64728"/>
                    <a:pt x="6189" y="46000"/>
                  </a:cubicBezTo>
                  <a:cubicBezTo>
                    <a:pt x="11375" y="27383"/>
                    <a:pt x="18986" y="11192"/>
                    <a:pt x="27156" y="0"/>
                  </a:cubicBezTo>
                  <a:lnTo>
                    <a:pt x="27156" y="0"/>
                  </a:lnTo>
                  <a:close/>
                  <a:moveTo>
                    <a:pt x="100240" y="91515"/>
                  </a:moveTo>
                  <a:cubicBezTo>
                    <a:pt x="87034" y="87262"/>
                    <a:pt x="69313" y="85135"/>
                    <a:pt x="49913" y="86068"/>
                  </a:cubicBezTo>
                  <a:cubicBezTo>
                    <a:pt x="30513" y="87000"/>
                    <a:pt x="13091" y="90843"/>
                    <a:pt x="369" y="96327"/>
                  </a:cubicBezTo>
                  <a:cubicBezTo>
                    <a:pt x="13576" y="100580"/>
                    <a:pt x="31297" y="102707"/>
                    <a:pt x="50697" y="101774"/>
                  </a:cubicBezTo>
                  <a:cubicBezTo>
                    <a:pt x="70059" y="100841"/>
                    <a:pt x="87519" y="96999"/>
                    <a:pt x="100240" y="9151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68" name="Google Shape;3968;p43"/>
            <p:cNvSpPr/>
            <p:nvPr/>
          </p:nvSpPr>
          <p:spPr>
            <a:xfrm>
              <a:off x="4909145" y="814285"/>
              <a:ext cx="399672" cy="441792"/>
            </a:xfrm>
            <a:custGeom>
              <a:rect b="b" l="l" r="r" t="t"/>
              <a:pathLst>
                <a:path extrusionOk="0" h="441792" w="399672">
                  <a:moveTo>
                    <a:pt x="0" y="0"/>
                  </a:moveTo>
                  <a:cubicBezTo>
                    <a:pt x="58983" y="50887"/>
                    <a:pt x="133784" y="124718"/>
                    <a:pt x="211346" y="210487"/>
                  </a:cubicBezTo>
                  <a:cubicBezTo>
                    <a:pt x="288907" y="296219"/>
                    <a:pt x="354941" y="378034"/>
                    <a:pt x="399672" y="441792"/>
                  </a:cubicBezTo>
                  <a:cubicBezTo>
                    <a:pt x="340689" y="390942"/>
                    <a:pt x="265889" y="317074"/>
                    <a:pt x="188327" y="231305"/>
                  </a:cubicBezTo>
                  <a:cubicBezTo>
                    <a:pt x="110765" y="145573"/>
                    <a:pt x="44731" y="63758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69" name="Google Shape;3969;p43"/>
            <p:cNvSpPr/>
            <p:nvPr/>
          </p:nvSpPr>
          <p:spPr>
            <a:xfrm>
              <a:off x="4922240" y="840960"/>
              <a:ext cx="141777" cy="140713"/>
            </a:xfrm>
            <a:custGeom>
              <a:rect b="b" l="l" r="r" t="t"/>
              <a:pathLst>
                <a:path extrusionOk="0" h="140713" w="141777">
                  <a:moveTo>
                    <a:pt x="0" y="110019"/>
                  </a:moveTo>
                  <a:cubicBezTo>
                    <a:pt x="19176" y="107109"/>
                    <a:pt x="44172" y="108154"/>
                    <a:pt x="70772" y="113824"/>
                  </a:cubicBezTo>
                  <a:cubicBezTo>
                    <a:pt x="97334" y="119495"/>
                    <a:pt x="120614" y="128710"/>
                    <a:pt x="136955" y="139156"/>
                  </a:cubicBezTo>
                  <a:cubicBezTo>
                    <a:pt x="117779" y="142029"/>
                    <a:pt x="92746" y="141021"/>
                    <a:pt x="66183" y="135351"/>
                  </a:cubicBezTo>
                  <a:cubicBezTo>
                    <a:pt x="39583" y="129717"/>
                    <a:pt x="16341" y="120502"/>
                    <a:pt x="0" y="110019"/>
                  </a:cubicBezTo>
                  <a:lnTo>
                    <a:pt x="0" y="110019"/>
                  </a:lnTo>
                  <a:close/>
                  <a:moveTo>
                    <a:pt x="121621" y="0"/>
                  </a:moveTo>
                  <a:cubicBezTo>
                    <a:pt x="116846" y="18803"/>
                    <a:pt x="115354" y="43799"/>
                    <a:pt x="118338" y="70772"/>
                  </a:cubicBezTo>
                  <a:cubicBezTo>
                    <a:pt x="121323" y="97782"/>
                    <a:pt x="128188" y="121845"/>
                    <a:pt x="136955" y="139156"/>
                  </a:cubicBezTo>
                  <a:cubicBezTo>
                    <a:pt x="141730" y="120353"/>
                    <a:pt x="143222" y="95357"/>
                    <a:pt x="140238" y="68347"/>
                  </a:cubicBezTo>
                  <a:cubicBezTo>
                    <a:pt x="137253" y="41374"/>
                    <a:pt x="130389" y="17311"/>
                    <a:pt x="12162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70" name="Google Shape;3970;p43"/>
            <p:cNvSpPr/>
            <p:nvPr/>
          </p:nvSpPr>
          <p:spPr>
            <a:xfrm>
              <a:off x="4976148" y="904046"/>
              <a:ext cx="182490" cy="181203"/>
            </a:xfrm>
            <a:custGeom>
              <a:rect b="b" l="l" r="r" t="t"/>
              <a:pathLst>
                <a:path extrusionOk="0" h="181203" w="182490">
                  <a:moveTo>
                    <a:pt x="0" y="141656"/>
                  </a:moveTo>
                  <a:cubicBezTo>
                    <a:pt x="24697" y="137925"/>
                    <a:pt x="56894" y="139268"/>
                    <a:pt x="91104" y="146543"/>
                  </a:cubicBezTo>
                  <a:cubicBezTo>
                    <a:pt x="125315" y="153818"/>
                    <a:pt x="155273" y="165719"/>
                    <a:pt x="176314" y="179187"/>
                  </a:cubicBezTo>
                  <a:cubicBezTo>
                    <a:pt x="151617" y="182917"/>
                    <a:pt x="119420" y="181574"/>
                    <a:pt x="85210" y="174299"/>
                  </a:cubicBezTo>
                  <a:cubicBezTo>
                    <a:pt x="50962" y="167024"/>
                    <a:pt x="21041" y="155123"/>
                    <a:pt x="0" y="141656"/>
                  </a:cubicBezTo>
                  <a:lnTo>
                    <a:pt x="0" y="141656"/>
                  </a:lnTo>
                  <a:close/>
                  <a:moveTo>
                    <a:pt x="156579" y="0"/>
                  </a:moveTo>
                  <a:cubicBezTo>
                    <a:pt x="150423" y="24212"/>
                    <a:pt x="148520" y="56371"/>
                    <a:pt x="152326" y="91142"/>
                  </a:cubicBezTo>
                  <a:cubicBezTo>
                    <a:pt x="156131" y="125912"/>
                    <a:pt x="165010" y="156914"/>
                    <a:pt x="176277" y="179187"/>
                  </a:cubicBezTo>
                  <a:cubicBezTo>
                    <a:pt x="182432" y="154974"/>
                    <a:pt x="184335" y="122815"/>
                    <a:pt x="180530" y="88045"/>
                  </a:cubicBezTo>
                  <a:cubicBezTo>
                    <a:pt x="176724" y="53275"/>
                    <a:pt x="167883" y="22272"/>
                    <a:pt x="15657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71" name="Google Shape;3971;p43"/>
            <p:cNvSpPr/>
            <p:nvPr/>
          </p:nvSpPr>
          <p:spPr>
            <a:xfrm>
              <a:off x="5102583" y="1040292"/>
              <a:ext cx="141777" cy="140767"/>
            </a:xfrm>
            <a:custGeom>
              <a:rect b="b" l="l" r="r" t="t"/>
              <a:pathLst>
                <a:path extrusionOk="0" h="140767" w="141777">
                  <a:moveTo>
                    <a:pt x="0" y="110056"/>
                  </a:moveTo>
                  <a:cubicBezTo>
                    <a:pt x="19176" y="107184"/>
                    <a:pt x="44209" y="108191"/>
                    <a:pt x="70772" y="113862"/>
                  </a:cubicBezTo>
                  <a:cubicBezTo>
                    <a:pt x="97372" y="119532"/>
                    <a:pt x="120615" y="128747"/>
                    <a:pt x="136955" y="139193"/>
                  </a:cubicBezTo>
                  <a:cubicBezTo>
                    <a:pt x="117779" y="142103"/>
                    <a:pt x="92783" y="141059"/>
                    <a:pt x="66183" y="135388"/>
                  </a:cubicBezTo>
                  <a:cubicBezTo>
                    <a:pt x="39583" y="129717"/>
                    <a:pt x="16341" y="120502"/>
                    <a:pt x="0" y="110056"/>
                  </a:cubicBezTo>
                  <a:lnTo>
                    <a:pt x="0" y="110056"/>
                  </a:lnTo>
                  <a:close/>
                  <a:moveTo>
                    <a:pt x="121621" y="0"/>
                  </a:moveTo>
                  <a:cubicBezTo>
                    <a:pt x="116809" y="18803"/>
                    <a:pt x="115354" y="43799"/>
                    <a:pt x="118338" y="70809"/>
                  </a:cubicBezTo>
                  <a:cubicBezTo>
                    <a:pt x="121323" y="97820"/>
                    <a:pt x="128188" y="121883"/>
                    <a:pt x="136955" y="139193"/>
                  </a:cubicBezTo>
                  <a:cubicBezTo>
                    <a:pt x="141730" y="120390"/>
                    <a:pt x="143222" y="95395"/>
                    <a:pt x="140238" y="68384"/>
                  </a:cubicBezTo>
                  <a:cubicBezTo>
                    <a:pt x="137253" y="41374"/>
                    <a:pt x="130389" y="17311"/>
                    <a:pt x="12162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972" name="Google Shape;3972;p43"/>
            <p:cNvGrpSpPr/>
            <p:nvPr/>
          </p:nvGrpSpPr>
          <p:grpSpPr>
            <a:xfrm>
              <a:off x="5126107" y="870414"/>
              <a:ext cx="528901" cy="528848"/>
              <a:chOff x="5126107" y="870414"/>
              <a:chExt cx="528901" cy="528848"/>
            </a:xfrm>
          </p:grpSpPr>
          <p:sp>
            <p:nvSpPr>
              <p:cNvPr id="3973" name="Google Shape;3973;p43"/>
              <p:cNvSpPr/>
              <p:nvPr/>
            </p:nvSpPr>
            <p:spPr>
              <a:xfrm>
                <a:off x="5131705" y="875977"/>
                <a:ext cx="517666" cy="517704"/>
              </a:xfrm>
              <a:custGeom>
                <a:rect b="b" l="l" r="r" t="t"/>
                <a:pathLst>
                  <a:path extrusionOk="0" h="517704" w="517666">
                    <a:moveTo>
                      <a:pt x="81941" y="69667"/>
                    </a:moveTo>
                    <a:cubicBezTo>
                      <a:pt x="102572" y="50379"/>
                      <a:pt x="152340" y="70152"/>
                      <a:pt x="193154" y="113802"/>
                    </a:cubicBezTo>
                    <a:cubicBezTo>
                      <a:pt x="201137" y="122345"/>
                      <a:pt x="208189" y="131149"/>
                      <a:pt x="214195" y="139954"/>
                    </a:cubicBezTo>
                    <a:cubicBezTo>
                      <a:pt x="212927" y="129359"/>
                      <a:pt x="212442" y="118092"/>
                      <a:pt x="212815" y="106415"/>
                    </a:cubicBezTo>
                    <a:cubicBezTo>
                      <a:pt x="214829" y="46686"/>
                      <a:pt x="239303" y="-955"/>
                      <a:pt x="267507" y="15"/>
                    </a:cubicBezTo>
                    <a:cubicBezTo>
                      <a:pt x="295712" y="947"/>
                      <a:pt x="316939" y="50155"/>
                      <a:pt x="314924" y="109847"/>
                    </a:cubicBezTo>
                    <a:cubicBezTo>
                      <a:pt x="314514" y="121524"/>
                      <a:pt x="313283" y="132754"/>
                      <a:pt x="311306" y="143237"/>
                    </a:cubicBezTo>
                    <a:cubicBezTo>
                      <a:pt x="317909" y="134843"/>
                      <a:pt x="325520" y="126523"/>
                      <a:pt x="334063" y="118540"/>
                    </a:cubicBezTo>
                    <a:cubicBezTo>
                      <a:pt x="377713" y="77726"/>
                      <a:pt x="428712" y="61385"/>
                      <a:pt x="448000" y="81979"/>
                    </a:cubicBezTo>
                    <a:cubicBezTo>
                      <a:pt x="467288" y="102609"/>
                      <a:pt x="447514" y="152377"/>
                      <a:pt x="403865" y="193191"/>
                    </a:cubicBezTo>
                    <a:cubicBezTo>
                      <a:pt x="395322" y="201175"/>
                      <a:pt x="386517" y="208226"/>
                      <a:pt x="377713" y="214233"/>
                    </a:cubicBezTo>
                    <a:cubicBezTo>
                      <a:pt x="388308" y="212964"/>
                      <a:pt x="399575" y="212479"/>
                      <a:pt x="411252" y="212852"/>
                    </a:cubicBezTo>
                    <a:cubicBezTo>
                      <a:pt x="470981" y="214867"/>
                      <a:pt x="518622" y="239340"/>
                      <a:pt x="517652" y="267545"/>
                    </a:cubicBezTo>
                    <a:cubicBezTo>
                      <a:pt x="516720" y="295749"/>
                      <a:pt x="467511" y="316977"/>
                      <a:pt x="407820" y="314962"/>
                    </a:cubicBezTo>
                    <a:cubicBezTo>
                      <a:pt x="396142" y="314552"/>
                      <a:pt x="384913" y="313321"/>
                      <a:pt x="374430" y="311343"/>
                    </a:cubicBezTo>
                    <a:cubicBezTo>
                      <a:pt x="382824" y="317947"/>
                      <a:pt x="391143" y="325557"/>
                      <a:pt x="399127" y="334101"/>
                    </a:cubicBezTo>
                    <a:cubicBezTo>
                      <a:pt x="439941" y="377750"/>
                      <a:pt x="456319" y="428749"/>
                      <a:pt x="435688" y="448037"/>
                    </a:cubicBezTo>
                    <a:cubicBezTo>
                      <a:pt x="415057" y="467325"/>
                      <a:pt x="365289" y="447552"/>
                      <a:pt x="324475" y="403903"/>
                    </a:cubicBezTo>
                    <a:cubicBezTo>
                      <a:pt x="316492" y="395359"/>
                      <a:pt x="309440" y="386555"/>
                      <a:pt x="303434" y="377750"/>
                    </a:cubicBezTo>
                    <a:cubicBezTo>
                      <a:pt x="304702" y="388345"/>
                      <a:pt x="305187" y="399612"/>
                      <a:pt x="304814" y="411289"/>
                    </a:cubicBezTo>
                    <a:cubicBezTo>
                      <a:pt x="302800" y="471018"/>
                      <a:pt x="278326" y="518660"/>
                      <a:pt x="250122" y="517690"/>
                    </a:cubicBezTo>
                    <a:cubicBezTo>
                      <a:pt x="221918" y="516757"/>
                      <a:pt x="200690" y="467549"/>
                      <a:pt x="202705" y="407857"/>
                    </a:cubicBezTo>
                    <a:cubicBezTo>
                      <a:pt x="203115" y="396180"/>
                      <a:pt x="204346" y="384950"/>
                      <a:pt x="206323" y="374467"/>
                    </a:cubicBezTo>
                    <a:cubicBezTo>
                      <a:pt x="199720" y="382861"/>
                      <a:pt x="192109" y="391181"/>
                      <a:pt x="183566" y="399165"/>
                    </a:cubicBezTo>
                    <a:cubicBezTo>
                      <a:pt x="139917" y="439979"/>
                      <a:pt x="88917" y="456319"/>
                      <a:pt x="69667" y="435726"/>
                    </a:cubicBezTo>
                    <a:cubicBezTo>
                      <a:pt x="50379" y="415132"/>
                      <a:pt x="70152" y="365327"/>
                      <a:pt x="113802" y="324513"/>
                    </a:cubicBezTo>
                    <a:cubicBezTo>
                      <a:pt x="122345" y="316529"/>
                      <a:pt x="131150" y="309478"/>
                      <a:pt x="139954" y="303472"/>
                    </a:cubicBezTo>
                    <a:cubicBezTo>
                      <a:pt x="129358" y="304740"/>
                      <a:pt x="118092" y="305225"/>
                      <a:pt x="106415" y="304852"/>
                    </a:cubicBezTo>
                    <a:cubicBezTo>
                      <a:pt x="46723" y="302837"/>
                      <a:pt x="-955" y="278364"/>
                      <a:pt x="15" y="250159"/>
                    </a:cubicBezTo>
                    <a:cubicBezTo>
                      <a:pt x="947" y="221955"/>
                      <a:pt x="50155" y="200727"/>
                      <a:pt x="109847" y="202742"/>
                    </a:cubicBezTo>
                    <a:cubicBezTo>
                      <a:pt x="121524" y="203115"/>
                      <a:pt x="132753" y="204384"/>
                      <a:pt x="143237" y="206361"/>
                    </a:cubicBezTo>
                    <a:cubicBezTo>
                      <a:pt x="134843" y="199757"/>
                      <a:pt x="126523" y="192147"/>
                      <a:pt x="118540" y="183603"/>
                    </a:cubicBezTo>
                    <a:cubicBezTo>
                      <a:pt x="77725" y="139917"/>
                      <a:pt x="61347" y="88918"/>
                      <a:pt x="81941" y="69667"/>
                    </a:cubicBezTo>
                    <a:lnTo>
                      <a:pt x="81941" y="69667"/>
                    </a:lnTo>
                    <a:close/>
                    <a:moveTo>
                      <a:pt x="238594" y="204980"/>
                    </a:moveTo>
                    <a:cubicBezTo>
                      <a:pt x="238333" y="214457"/>
                      <a:pt x="235460" y="222328"/>
                      <a:pt x="229715" y="227701"/>
                    </a:cubicBezTo>
                    <a:cubicBezTo>
                      <a:pt x="223970" y="233073"/>
                      <a:pt x="215911" y="235423"/>
                      <a:pt x="206435" y="235050"/>
                    </a:cubicBezTo>
                    <a:cubicBezTo>
                      <a:pt x="212964" y="241952"/>
                      <a:pt x="216471" y="249525"/>
                      <a:pt x="216210" y="257397"/>
                    </a:cubicBezTo>
                    <a:cubicBezTo>
                      <a:pt x="215949" y="265269"/>
                      <a:pt x="211919" y="272618"/>
                      <a:pt x="204943" y="279035"/>
                    </a:cubicBezTo>
                    <a:cubicBezTo>
                      <a:pt x="214419" y="279296"/>
                      <a:pt x="222291" y="282169"/>
                      <a:pt x="227663" y="287914"/>
                    </a:cubicBezTo>
                    <a:cubicBezTo>
                      <a:pt x="233035" y="293660"/>
                      <a:pt x="235386" y="301718"/>
                      <a:pt x="235013" y="311194"/>
                    </a:cubicBezTo>
                    <a:cubicBezTo>
                      <a:pt x="241914" y="304665"/>
                      <a:pt x="249488" y="301121"/>
                      <a:pt x="257360" y="301420"/>
                    </a:cubicBezTo>
                    <a:cubicBezTo>
                      <a:pt x="265231" y="301681"/>
                      <a:pt x="272581" y="305710"/>
                      <a:pt x="278998" y="312686"/>
                    </a:cubicBezTo>
                    <a:cubicBezTo>
                      <a:pt x="279259" y="303210"/>
                      <a:pt x="282132" y="295339"/>
                      <a:pt x="287877" y="289966"/>
                    </a:cubicBezTo>
                    <a:cubicBezTo>
                      <a:pt x="293622" y="284594"/>
                      <a:pt x="301681" y="282244"/>
                      <a:pt x="311157" y="282617"/>
                    </a:cubicBezTo>
                    <a:cubicBezTo>
                      <a:pt x="304628" y="275715"/>
                      <a:pt x="301084" y="268142"/>
                      <a:pt x="301382" y="260270"/>
                    </a:cubicBezTo>
                    <a:cubicBezTo>
                      <a:pt x="301643" y="252398"/>
                      <a:pt x="305672" y="245048"/>
                      <a:pt x="312649" y="238632"/>
                    </a:cubicBezTo>
                    <a:cubicBezTo>
                      <a:pt x="303173" y="238370"/>
                      <a:pt x="295301" y="235498"/>
                      <a:pt x="289929" y="229752"/>
                    </a:cubicBezTo>
                    <a:cubicBezTo>
                      <a:pt x="284557" y="224007"/>
                      <a:pt x="282206" y="215949"/>
                      <a:pt x="282579" y="206473"/>
                    </a:cubicBezTo>
                    <a:cubicBezTo>
                      <a:pt x="275678" y="213002"/>
                      <a:pt x="268104" y="216546"/>
                      <a:pt x="260232" y="216247"/>
                    </a:cubicBezTo>
                    <a:cubicBezTo>
                      <a:pt x="252398" y="215986"/>
                      <a:pt x="245048" y="211957"/>
                      <a:pt x="238594" y="20498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74" name="Google Shape;3974;p43"/>
              <p:cNvSpPr/>
              <p:nvPr/>
            </p:nvSpPr>
            <p:spPr>
              <a:xfrm>
                <a:off x="5126107" y="870414"/>
                <a:ext cx="528901" cy="528848"/>
              </a:xfrm>
              <a:custGeom>
                <a:rect b="b" l="l" r="r" t="t"/>
                <a:pathLst>
                  <a:path extrusionOk="0" h="528848" w="528901">
                    <a:moveTo>
                      <a:pt x="256541" y="528849"/>
                    </a:moveTo>
                    <a:cubicBezTo>
                      <a:pt x="256205" y="528849"/>
                      <a:pt x="255869" y="528849"/>
                      <a:pt x="255496" y="528849"/>
                    </a:cubicBezTo>
                    <a:cubicBezTo>
                      <a:pt x="223710" y="527767"/>
                      <a:pt x="200505" y="476992"/>
                      <a:pt x="202669" y="413234"/>
                    </a:cubicBezTo>
                    <a:cubicBezTo>
                      <a:pt x="202856" y="408160"/>
                      <a:pt x="203154" y="403123"/>
                      <a:pt x="203676" y="398161"/>
                    </a:cubicBezTo>
                    <a:cubicBezTo>
                      <a:pt x="200244" y="401818"/>
                      <a:pt x="196663" y="405362"/>
                      <a:pt x="192969" y="408831"/>
                    </a:cubicBezTo>
                    <a:cubicBezTo>
                      <a:pt x="171257" y="429126"/>
                      <a:pt x="147044" y="444236"/>
                      <a:pt x="124772" y="451399"/>
                    </a:cubicBezTo>
                    <a:cubicBezTo>
                      <a:pt x="101082" y="459010"/>
                      <a:pt x="82055" y="456771"/>
                      <a:pt x="71161" y="445131"/>
                    </a:cubicBezTo>
                    <a:cubicBezTo>
                      <a:pt x="60268" y="433491"/>
                      <a:pt x="59335" y="414353"/>
                      <a:pt x="68513" y="391222"/>
                    </a:cubicBezTo>
                    <a:cubicBezTo>
                      <a:pt x="77130" y="369472"/>
                      <a:pt x="93844" y="346304"/>
                      <a:pt x="115557" y="326009"/>
                    </a:cubicBezTo>
                    <a:cubicBezTo>
                      <a:pt x="119250" y="322540"/>
                      <a:pt x="123056" y="319219"/>
                      <a:pt x="126936" y="316048"/>
                    </a:cubicBezTo>
                    <a:cubicBezTo>
                      <a:pt x="121936" y="316198"/>
                      <a:pt x="116900" y="316198"/>
                      <a:pt x="111826" y="316011"/>
                    </a:cubicBezTo>
                    <a:cubicBezTo>
                      <a:pt x="82130" y="315004"/>
                      <a:pt x="54336" y="308587"/>
                      <a:pt x="33518" y="297880"/>
                    </a:cubicBezTo>
                    <a:cubicBezTo>
                      <a:pt x="11395" y="286501"/>
                      <a:pt x="-506" y="271466"/>
                      <a:pt x="16" y="255536"/>
                    </a:cubicBezTo>
                    <a:cubicBezTo>
                      <a:pt x="1098" y="223750"/>
                      <a:pt x="51836" y="200508"/>
                      <a:pt x="115632" y="202709"/>
                    </a:cubicBezTo>
                    <a:cubicBezTo>
                      <a:pt x="120705" y="202896"/>
                      <a:pt x="125742" y="203194"/>
                      <a:pt x="130741" y="203716"/>
                    </a:cubicBezTo>
                    <a:cubicBezTo>
                      <a:pt x="127085" y="200284"/>
                      <a:pt x="123541" y="196702"/>
                      <a:pt x="120071" y="193009"/>
                    </a:cubicBezTo>
                    <a:cubicBezTo>
                      <a:pt x="76496" y="146412"/>
                      <a:pt x="60566" y="92876"/>
                      <a:pt x="83771" y="71164"/>
                    </a:cubicBezTo>
                    <a:lnTo>
                      <a:pt x="83771" y="71164"/>
                    </a:lnTo>
                    <a:cubicBezTo>
                      <a:pt x="106976" y="49451"/>
                      <a:pt x="159318" y="68963"/>
                      <a:pt x="202893" y="115559"/>
                    </a:cubicBezTo>
                    <a:cubicBezTo>
                      <a:pt x="206363" y="119253"/>
                      <a:pt x="209683" y="123058"/>
                      <a:pt x="212854" y="126938"/>
                    </a:cubicBezTo>
                    <a:cubicBezTo>
                      <a:pt x="212705" y="121939"/>
                      <a:pt x="212705" y="116902"/>
                      <a:pt x="212891" y="111829"/>
                    </a:cubicBezTo>
                    <a:cubicBezTo>
                      <a:pt x="213899" y="82132"/>
                      <a:pt x="220353" y="54338"/>
                      <a:pt x="231023" y="33521"/>
                    </a:cubicBezTo>
                    <a:cubicBezTo>
                      <a:pt x="242401" y="11398"/>
                      <a:pt x="257399" y="-541"/>
                      <a:pt x="273367" y="19"/>
                    </a:cubicBezTo>
                    <a:cubicBezTo>
                      <a:pt x="289296" y="541"/>
                      <a:pt x="303511" y="13412"/>
                      <a:pt x="313360" y="36281"/>
                    </a:cubicBezTo>
                    <a:cubicBezTo>
                      <a:pt x="322649" y="57770"/>
                      <a:pt x="327201" y="85975"/>
                      <a:pt x="326193" y="115634"/>
                    </a:cubicBezTo>
                    <a:cubicBezTo>
                      <a:pt x="326007" y="120708"/>
                      <a:pt x="325708" y="125744"/>
                      <a:pt x="325186" y="130706"/>
                    </a:cubicBezTo>
                    <a:cubicBezTo>
                      <a:pt x="328618" y="127050"/>
                      <a:pt x="332200" y="123506"/>
                      <a:pt x="335894" y="120036"/>
                    </a:cubicBezTo>
                    <a:cubicBezTo>
                      <a:pt x="382490" y="76461"/>
                      <a:pt x="436026" y="60531"/>
                      <a:pt x="457739" y="83736"/>
                    </a:cubicBezTo>
                    <a:cubicBezTo>
                      <a:pt x="468632" y="95376"/>
                      <a:pt x="469565" y="114515"/>
                      <a:pt x="460388" y="137645"/>
                    </a:cubicBezTo>
                    <a:cubicBezTo>
                      <a:pt x="451770" y="159395"/>
                      <a:pt x="435056" y="182563"/>
                      <a:pt x="413343" y="202858"/>
                    </a:cubicBezTo>
                    <a:cubicBezTo>
                      <a:pt x="409612" y="206328"/>
                      <a:pt x="405845" y="209648"/>
                      <a:pt x="401964" y="212819"/>
                    </a:cubicBezTo>
                    <a:cubicBezTo>
                      <a:pt x="406964" y="212670"/>
                      <a:pt x="412000" y="212670"/>
                      <a:pt x="417074" y="212857"/>
                    </a:cubicBezTo>
                    <a:cubicBezTo>
                      <a:pt x="480832" y="215020"/>
                      <a:pt x="529965" y="241583"/>
                      <a:pt x="528884" y="273332"/>
                    </a:cubicBezTo>
                    <a:cubicBezTo>
                      <a:pt x="527802" y="305117"/>
                      <a:pt x="476989" y="328322"/>
                      <a:pt x="413269" y="326159"/>
                    </a:cubicBezTo>
                    <a:cubicBezTo>
                      <a:pt x="408194" y="325972"/>
                      <a:pt x="403158" y="325674"/>
                      <a:pt x="398196" y="325151"/>
                    </a:cubicBezTo>
                    <a:cubicBezTo>
                      <a:pt x="401852" y="328583"/>
                      <a:pt x="405396" y="332165"/>
                      <a:pt x="408866" y="335858"/>
                    </a:cubicBezTo>
                    <a:cubicBezTo>
                      <a:pt x="429162" y="357571"/>
                      <a:pt x="444271" y="381784"/>
                      <a:pt x="451434" y="404056"/>
                    </a:cubicBezTo>
                    <a:cubicBezTo>
                      <a:pt x="459044" y="427746"/>
                      <a:pt x="456806" y="446810"/>
                      <a:pt x="445166" y="457666"/>
                    </a:cubicBezTo>
                    <a:cubicBezTo>
                      <a:pt x="433526" y="468560"/>
                      <a:pt x="414388" y="469493"/>
                      <a:pt x="391257" y="460315"/>
                    </a:cubicBezTo>
                    <a:cubicBezTo>
                      <a:pt x="369507" y="451697"/>
                      <a:pt x="346339" y="434984"/>
                      <a:pt x="326044" y="413271"/>
                    </a:cubicBezTo>
                    <a:cubicBezTo>
                      <a:pt x="322575" y="409577"/>
                      <a:pt x="319254" y="405772"/>
                      <a:pt x="316083" y="401892"/>
                    </a:cubicBezTo>
                    <a:cubicBezTo>
                      <a:pt x="316233" y="406891"/>
                      <a:pt x="316233" y="411928"/>
                      <a:pt x="316046" y="417002"/>
                    </a:cubicBezTo>
                    <a:cubicBezTo>
                      <a:pt x="315038" y="446698"/>
                      <a:pt x="308584" y="474492"/>
                      <a:pt x="297915" y="495310"/>
                    </a:cubicBezTo>
                    <a:cubicBezTo>
                      <a:pt x="286722" y="517022"/>
                      <a:pt x="272098" y="528849"/>
                      <a:pt x="256541" y="528849"/>
                    </a:cubicBezTo>
                    <a:close/>
                    <a:moveTo>
                      <a:pt x="211921" y="374434"/>
                    </a:moveTo>
                    <a:cubicBezTo>
                      <a:pt x="212705" y="374434"/>
                      <a:pt x="213488" y="374583"/>
                      <a:pt x="214234" y="374919"/>
                    </a:cubicBezTo>
                    <a:cubicBezTo>
                      <a:pt x="216585" y="376001"/>
                      <a:pt x="217891" y="378501"/>
                      <a:pt x="217406" y="381037"/>
                    </a:cubicBezTo>
                    <a:cubicBezTo>
                      <a:pt x="215428" y="391483"/>
                      <a:pt x="214234" y="402415"/>
                      <a:pt x="213861" y="413569"/>
                    </a:cubicBezTo>
                    <a:cubicBezTo>
                      <a:pt x="211996" y="469157"/>
                      <a:pt x="231247" y="516798"/>
                      <a:pt x="255869" y="517619"/>
                    </a:cubicBezTo>
                    <a:cubicBezTo>
                      <a:pt x="266949" y="518030"/>
                      <a:pt x="278739" y="507994"/>
                      <a:pt x="287879" y="490198"/>
                    </a:cubicBezTo>
                    <a:cubicBezTo>
                      <a:pt x="297840" y="470836"/>
                      <a:pt x="303846" y="444684"/>
                      <a:pt x="304779" y="416629"/>
                    </a:cubicBezTo>
                    <a:cubicBezTo>
                      <a:pt x="305152" y="405511"/>
                      <a:pt x="304704" y="394505"/>
                      <a:pt x="303436" y="383910"/>
                    </a:cubicBezTo>
                    <a:cubicBezTo>
                      <a:pt x="303138" y="381336"/>
                      <a:pt x="304593" y="378911"/>
                      <a:pt x="307017" y="378016"/>
                    </a:cubicBezTo>
                    <a:cubicBezTo>
                      <a:pt x="309442" y="377120"/>
                      <a:pt x="312166" y="377978"/>
                      <a:pt x="313621" y="380105"/>
                    </a:cubicBezTo>
                    <a:cubicBezTo>
                      <a:pt x="319627" y="388909"/>
                      <a:pt x="326529" y="397490"/>
                      <a:pt x="334140" y="405623"/>
                    </a:cubicBezTo>
                    <a:cubicBezTo>
                      <a:pt x="353316" y="426142"/>
                      <a:pt x="375029" y="441886"/>
                      <a:pt x="395286" y="449907"/>
                    </a:cubicBezTo>
                    <a:cubicBezTo>
                      <a:pt x="413903" y="457293"/>
                      <a:pt x="429236" y="457144"/>
                      <a:pt x="437444" y="449496"/>
                    </a:cubicBezTo>
                    <a:cubicBezTo>
                      <a:pt x="445614" y="441848"/>
                      <a:pt x="446808" y="426515"/>
                      <a:pt x="440689" y="407488"/>
                    </a:cubicBezTo>
                    <a:cubicBezTo>
                      <a:pt x="434049" y="386745"/>
                      <a:pt x="419797" y="364025"/>
                      <a:pt x="400621" y="343506"/>
                    </a:cubicBezTo>
                    <a:cubicBezTo>
                      <a:pt x="393011" y="335373"/>
                      <a:pt x="384915" y="327912"/>
                      <a:pt x="376558" y="321309"/>
                    </a:cubicBezTo>
                    <a:cubicBezTo>
                      <a:pt x="374544" y="319704"/>
                      <a:pt x="373872" y="316944"/>
                      <a:pt x="374917" y="314593"/>
                    </a:cubicBezTo>
                    <a:cubicBezTo>
                      <a:pt x="375961" y="312243"/>
                      <a:pt x="378498" y="310937"/>
                      <a:pt x="381035" y="311422"/>
                    </a:cubicBezTo>
                    <a:cubicBezTo>
                      <a:pt x="391481" y="313399"/>
                      <a:pt x="402412" y="314593"/>
                      <a:pt x="413567" y="314966"/>
                    </a:cubicBezTo>
                    <a:cubicBezTo>
                      <a:pt x="469155" y="316832"/>
                      <a:pt x="516796" y="297581"/>
                      <a:pt x="517617" y="272921"/>
                    </a:cubicBezTo>
                    <a:cubicBezTo>
                      <a:pt x="518438" y="248261"/>
                      <a:pt x="472176" y="225877"/>
                      <a:pt x="416626" y="224011"/>
                    </a:cubicBezTo>
                    <a:cubicBezTo>
                      <a:pt x="405508" y="223638"/>
                      <a:pt x="394503" y="224086"/>
                      <a:pt x="383908" y="225354"/>
                    </a:cubicBezTo>
                    <a:cubicBezTo>
                      <a:pt x="381371" y="225690"/>
                      <a:pt x="378908" y="224161"/>
                      <a:pt x="378013" y="221773"/>
                    </a:cubicBezTo>
                    <a:cubicBezTo>
                      <a:pt x="377118" y="219348"/>
                      <a:pt x="377976" y="216625"/>
                      <a:pt x="380103" y="215170"/>
                    </a:cubicBezTo>
                    <a:cubicBezTo>
                      <a:pt x="388870" y="209200"/>
                      <a:pt x="397450" y="202299"/>
                      <a:pt x="405621" y="194651"/>
                    </a:cubicBezTo>
                    <a:cubicBezTo>
                      <a:pt x="426139" y="175475"/>
                      <a:pt x="441883" y="153762"/>
                      <a:pt x="449904" y="133504"/>
                    </a:cubicBezTo>
                    <a:cubicBezTo>
                      <a:pt x="457291" y="114888"/>
                      <a:pt x="457142" y="99554"/>
                      <a:pt x="449494" y="91347"/>
                    </a:cubicBezTo>
                    <a:cubicBezTo>
                      <a:pt x="432631" y="73327"/>
                      <a:pt x="384094" y="90190"/>
                      <a:pt x="343467" y="128169"/>
                    </a:cubicBezTo>
                    <a:cubicBezTo>
                      <a:pt x="335334" y="135743"/>
                      <a:pt x="327872" y="143838"/>
                      <a:pt x="321306" y="152232"/>
                    </a:cubicBezTo>
                    <a:cubicBezTo>
                      <a:pt x="319702" y="154247"/>
                      <a:pt x="316941" y="154918"/>
                      <a:pt x="314591" y="153874"/>
                    </a:cubicBezTo>
                    <a:cubicBezTo>
                      <a:pt x="312240" y="152792"/>
                      <a:pt x="310935" y="150292"/>
                      <a:pt x="311420" y="147755"/>
                    </a:cubicBezTo>
                    <a:cubicBezTo>
                      <a:pt x="313397" y="137309"/>
                      <a:pt x="314591" y="126341"/>
                      <a:pt x="314964" y="115224"/>
                    </a:cubicBezTo>
                    <a:cubicBezTo>
                      <a:pt x="315896" y="87168"/>
                      <a:pt x="311681" y="60680"/>
                      <a:pt x="303026" y="40684"/>
                    </a:cubicBezTo>
                    <a:cubicBezTo>
                      <a:pt x="295079" y="22291"/>
                      <a:pt x="284111" y="11547"/>
                      <a:pt x="272919" y="11174"/>
                    </a:cubicBezTo>
                    <a:cubicBezTo>
                      <a:pt x="261652" y="10801"/>
                      <a:pt x="250050" y="20799"/>
                      <a:pt x="240909" y="38594"/>
                    </a:cubicBezTo>
                    <a:cubicBezTo>
                      <a:pt x="230948" y="57957"/>
                      <a:pt x="224941" y="84109"/>
                      <a:pt x="224009" y="112164"/>
                    </a:cubicBezTo>
                    <a:cubicBezTo>
                      <a:pt x="223636" y="123319"/>
                      <a:pt x="224083" y="134325"/>
                      <a:pt x="225352" y="144883"/>
                    </a:cubicBezTo>
                    <a:cubicBezTo>
                      <a:pt x="225651" y="147457"/>
                      <a:pt x="224158" y="149882"/>
                      <a:pt x="221770" y="150777"/>
                    </a:cubicBezTo>
                    <a:cubicBezTo>
                      <a:pt x="219345" y="151673"/>
                      <a:pt x="216622" y="150815"/>
                      <a:pt x="215167" y="148688"/>
                    </a:cubicBezTo>
                    <a:cubicBezTo>
                      <a:pt x="209161" y="139921"/>
                      <a:pt x="202259" y="131340"/>
                      <a:pt x="194648" y="123170"/>
                    </a:cubicBezTo>
                    <a:cubicBezTo>
                      <a:pt x="156669" y="82542"/>
                      <a:pt x="109364" y="62471"/>
                      <a:pt x="91345" y="79297"/>
                    </a:cubicBezTo>
                    <a:cubicBezTo>
                      <a:pt x="73325" y="96160"/>
                      <a:pt x="90188" y="144696"/>
                      <a:pt x="128167" y="185324"/>
                    </a:cubicBezTo>
                    <a:cubicBezTo>
                      <a:pt x="135778" y="193457"/>
                      <a:pt x="143873" y="200918"/>
                      <a:pt x="152230" y="207522"/>
                    </a:cubicBezTo>
                    <a:cubicBezTo>
                      <a:pt x="154244" y="209126"/>
                      <a:pt x="154916" y="211887"/>
                      <a:pt x="153871" y="214237"/>
                    </a:cubicBezTo>
                    <a:cubicBezTo>
                      <a:pt x="152789" y="216587"/>
                      <a:pt x="150290" y="217893"/>
                      <a:pt x="147753" y="217408"/>
                    </a:cubicBezTo>
                    <a:cubicBezTo>
                      <a:pt x="137269" y="215431"/>
                      <a:pt x="126339" y="214237"/>
                      <a:pt x="115221" y="213864"/>
                    </a:cubicBezTo>
                    <a:cubicBezTo>
                      <a:pt x="59633" y="212036"/>
                      <a:pt x="11992" y="231249"/>
                      <a:pt x="11171" y="255872"/>
                    </a:cubicBezTo>
                    <a:cubicBezTo>
                      <a:pt x="10798" y="267064"/>
                      <a:pt x="20796" y="278741"/>
                      <a:pt x="38592" y="287881"/>
                    </a:cubicBezTo>
                    <a:cubicBezTo>
                      <a:pt x="57955" y="297842"/>
                      <a:pt x="84107" y="303849"/>
                      <a:pt x="112162" y="304782"/>
                    </a:cubicBezTo>
                    <a:cubicBezTo>
                      <a:pt x="123317" y="305155"/>
                      <a:pt x="134285" y="304707"/>
                      <a:pt x="144880" y="303438"/>
                    </a:cubicBezTo>
                    <a:cubicBezTo>
                      <a:pt x="147455" y="303140"/>
                      <a:pt x="149879" y="304632"/>
                      <a:pt x="150775" y="307020"/>
                    </a:cubicBezTo>
                    <a:cubicBezTo>
                      <a:pt x="151670" y="309445"/>
                      <a:pt x="150812" y="312168"/>
                      <a:pt x="148686" y="313623"/>
                    </a:cubicBezTo>
                    <a:cubicBezTo>
                      <a:pt x="139881" y="319630"/>
                      <a:pt x="131300" y="326532"/>
                      <a:pt x="123168" y="334142"/>
                    </a:cubicBezTo>
                    <a:cubicBezTo>
                      <a:pt x="102649" y="353318"/>
                      <a:pt x="86905" y="375031"/>
                      <a:pt x="78884" y="395289"/>
                    </a:cubicBezTo>
                    <a:cubicBezTo>
                      <a:pt x="71497" y="413905"/>
                      <a:pt x="71646" y="429238"/>
                      <a:pt x="79294" y="437446"/>
                    </a:cubicBezTo>
                    <a:cubicBezTo>
                      <a:pt x="86942" y="445616"/>
                      <a:pt x="102238" y="446810"/>
                      <a:pt x="121302" y="440692"/>
                    </a:cubicBezTo>
                    <a:cubicBezTo>
                      <a:pt x="142045" y="434051"/>
                      <a:pt x="164765" y="419800"/>
                      <a:pt x="185284" y="400624"/>
                    </a:cubicBezTo>
                    <a:cubicBezTo>
                      <a:pt x="193417" y="393013"/>
                      <a:pt x="200878" y="384917"/>
                      <a:pt x="207482" y="376561"/>
                    </a:cubicBezTo>
                    <a:cubicBezTo>
                      <a:pt x="208601" y="375180"/>
                      <a:pt x="210243" y="374434"/>
                      <a:pt x="211921" y="374434"/>
                    </a:cubicBezTo>
                    <a:close/>
                    <a:moveTo>
                      <a:pt x="284633" y="323883"/>
                    </a:moveTo>
                    <a:cubicBezTo>
                      <a:pt x="283104" y="323883"/>
                      <a:pt x="281611" y="323249"/>
                      <a:pt x="280529" y="322092"/>
                    </a:cubicBezTo>
                    <a:cubicBezTo>
                      <a:pt x="274933" y="316011"/>
                      <a:pt x="268964" y="312840"/>
                      <a:pt x="262808" y="312616"/>
                    </a:cubicBezTo>
                    <a:cubicBezTo>
                      <a:pt x="256727" y="312429"/>
                      <a:pt x="250497" y="315190"/>
                      <a:pt x="244491" y="320861"/>
                    </a:cubicBezTo>
                    <a:cubicBezTo>
                      <a:pt x="242849" y="322428"/>
                      <a:pt x="240387" y="322838"/>
                      <a:pt x="238335" y="321906"/>
                    </a:cubicBezTo>
                    <a:cubicBezTo>
                      <a:pt x="236246" y="320973"/>
                      <a:pt x="234977" y="318846"/>
                      <a:pt x="235052" y="316571"/>
                    </a:cubicBezTo>
                    <a:cubicBezTo>
                      <a:pt x="235388" y="308288"/>
                      <a:pt x="233410" y="301834"/>
                      <a:pt x="229232" y="297320"/>
                    </a:cubicBezTo>
                    <a:cubicBezTo>
                      <a:pt x="225053" y="292843"/>
                      <a:pt x="218711" y="290418"/>
                      <a:pt x="210429" y="290194"/>
                    </a:cubicBezTo>
                    <a:cubicBezTo>
                      <a:pt x="208153" y="290120"/>
                      <a:pt x="206139" y="288702"/>
                      <a:pt x="205355" y="286576"/>
                    </a:cubicBezTo>
                    <a:cubicBezTo>
                      <a:pt x="204572" y="284449"/>
                      <a:pt x="205132" y="282024"/>
                      <a:pt x="206810" y="280494"/>
                    </a:cubicBezTo>
                    <a:cubicBezTo>
                      <a:pt x="212891" y="274898"/>
                      <a:pt x="216062" y="268929"/>
                      <a:pt x="216286" y="262774"/>
                    </a:cubicBezTo>
                    <a:cubicBezTo>
                      <a:pt x="216473" y="256618"/>
                      <a:pt x="213712" y="250462"/>
                      <a:pt x="208042" y="244456"/>
                    </a:cubicBezTo>
                    <a:cubicBezTo>
                      <a:pt x="206475" y="242814"/>
                      <a:pt x="206064" y="240352"/>
                      <a:pt x="206997" y="238300"/>
                    </a:cubicBezTo>
                    <a:cubicBezTo>
                      <a:pt x="207930" y="236211"/>
                      <a:pt x="209982" y="234942"/>
                      <a:pt x="212332" y="235017"/>
                    </a:cubicBezTo>
                    <a:cubicBezTo>
                      <a:pt x="220577" y="235353"/>
                      <a:pt x="227068" y="233376"/>
                      <a:pt x="231582" y="229160"/>
                    </a:cubicBezTo>
                    <a:cubicBezTo>
                      <a:pt x="236097" y="224944"/>
                      <a:pt x="238484" y="218639"/>
                      <a:pt x="238708" y="210357"/>
                    </a:cubicBezTo>
                    <a:cubicBezTo>
                      <a:pt x="238783" y="208081"/>
                      <a:pt x="240200" y="206067"/>
                      <a:pt x="242327" y="205283"/>
                    </a:cubicBezTo>
                    <a:cubicBezTo>
                      <a:pt x="244453" y="204462"/>
                      <a:pt x="246878" y="205059"/>
                      <a:pt x="248408" y="206738"/>
                    </a:cubicBezTo>
                    <a:cubicBezTo>
                      <a:pt x="254004" y="212819"/>
                      <a:pt x="259973" y="215990"/>
                      <a:pt x="266129" y="216214"/>
                    </a:cubicBezTo>
                    <a:cubicBezTo>
                      <a:pt x="272285" y="216401"/>
                      <a:pt x="278440" y="213640"/>
                      <a:pt x="284447" y="207969"/>
                    </a:cubicBezTo>
                    <a:cubicBezTo>
                      <a:pt x="286088" y="206402"/>
                      <a:pt x="288550" y="205992"/>
                      <a:pt x="290603" y="206925"/>
                    </a:cubicBezTo>
                    <a:cubicBezTo>
                      <a:pt x="292691" y="207857"/>
                      <a:pt x="293960" y="209984"/>
                      <a:pt x="293886" y="212260"/>
                    </a:cubicBezTo>
                    <a:cubicBezTo>
                      <a:pt x="293549" y="220542"/>
                      <a:pt x="295527" y="226996"/>
                      <a:pt x="299705" y="231510"/>
                    </a:cubicBezTo>
                    <a:cubicBezTo>
                      <a:pt x="303921" y="236024"/>
                      <a:pt x="310226" y="238412"/>
                      <a:pt x="318508" y="238636"/>
                    </a:cubicBezTo>
                    <a:cubicBezTo>
                      <a:pt x="320784" y="238710"/>
                      <a:pt x="322799" y="240128"/>
                      <a:pt x="323582" y="242255"/>
                    </a:cubicBezTo>
                    <a:cubicBezTo>
                      <a:pt x="324365" y="244381"/>
                      <a:pt x="323806" y="246806"/>
                      <a:pt x="322127" y="248336"/>
                    </a:cubicBezTo>
                    <a:cubicBezTo>
                      <a:pt x="316046" y="253932"/>
                      <a:pt x="312875" y="259901"/>
                      <a:pt x="312651" y="266057"/>
                    </a:cubicBezTo>
                    <a:cubicBezTo>
                      <a:pt x="312427" y="272212"/>
                      <a:pt x="315225" y="278368"/>
                      <a:pt x="320896" y="284374"/>
                    </a:cubicBezTo>
                    <a:cubicBezTo>
                      <a:pt x="322463" y="286016"/>
                      <a:pt x="322873" y="288478"/>
                      <a:pt x="321940" y="290530"/>
                    </a:cubicBezTo>
                    <a:cubicBezTo>
                      <a:pt x="321008" y="292619"/>
                      <a:pt x="318956" y="293888"/>
                      <a:pt x="316606" y="293813"/>
                    </a:cubicBezTo>
                    <a:cubicBezTo>
                      <a:pt x="308361" y="293477"/>
                      <a:pt x="301869" y="295455"/>
                      <a:pt x="297355" y="299633"/>
                    </a:cubicBezTo>
                    <a:cubicBezTo>
                      <a:pt x="292841" y="303849"/>
                      <a:pt x="290453" y="310154"/>
                      <a:pt x="290229" y="318436"/>
                    </a:cubicBezTo>
                    <a:cubicBezTo>
                      <a:pt x="290155" y="320712"/>
                      <a:pt x="288737" y="322726"/>
                      <a:pt x="286610" y="323510"/>
                    </a:cubicBezTo>
                    <a:cubicBezTo>
                      <a:pt x="285976" y="323771"/>
                      <a:pt x="285305" y="323883"/>
                      <a:pt x="284633" y="323883"/>
                    </a:cubicBezTo>
                    <a:close/>
                    <a:moveTo>
                      <a:pt x="262174" y="301387"/>
                    </a:moveTo>
                    <a:cubicBezTo>
                      <a:pt x="262510" y="301387"/>
                      <a:pt x="262846" y="301387"/>
                      <a:pt x="263181" y="301387"/>
                    </a:cubicBezTo>
                    <a:cubicBezTo>
                      <a:pt x="269188" y="301573"/>
                      <a:pt x="275045" y="303625"/>
                      <a:pt x="280529" y="307318"/>
                    </a:cubicBezTo>
                    <a:cubicBezTo>
                      <a:pt x="282208" y="300939"/>
                      <a:pt x="285305" y="295529"/>
                      <a:pt x="289707" y="291426"/>
                    </a:cubicBezTo>
                    <a:cubicBezTo>
                      <a:pt x="294072" y="287322"/>
                      <a:pt x="299668" y="284598"/>
                      <a:pt x="306159" y="283330"/>
                    </a:cubicBezTo>
                    <a:cubicBezTo>
                      <a:pt x="302839" y="277622"/>
                      <a:pt x="301198" y="271615"/>
                      <a:pt x="301421" y="265609"/>
                    </a:cubicBezTo>
                    <a:cubicBezTo>
                      <a:pt x="301608" y="259602"/>
                      <a:pt x="303623" y="253745"/>
                      <a:pt x="307353" y="248261"/>
                    </a:cubicBezTo>
                    <a:cubicBezTo>
                      <a:pt x="300974" y="246582"/>
                      <a:pt x="295564" y="243486"/>
                      <a:pt x="291461" y="239084"/>
                    </a:cubicBezTo>
                    <a:cubicBezTo>
                      <a:pt x="287357" y="234719"/>
                      <a:pt x="284633" y="229122"/>
                      <a:pt x="283365" y="222631"/>
                    </a:cubicBezTo>
                    <a:cubicBezTo>
                      <a:pt x="277657" y="225951"/>
                      <a:pt x="271687" y="227593"/>
                      <a:pt x="265644" y="227369"/>
                    </a:cubicBezTo>
                    <a:cubicBezTo>
                      <a:pt x="259637" y="227182"/>
                      <a:pt x="253780" y="225131"/>
                      <a:pt x="248296" y="221437"/>
                    </a:cubicBezTo>
                    <a:cubicBezTo>
                      <a:pt x="246617" y="227854"/>
                      <a:pt x="243521" y="233226"/>
                      <a:pt x="239118" y="237330"/>
                    </a:cubicBezTo>
                    <a:cubicBezTo>
                      <a:pt x="234753" y="241434"/>
                      <a:pt x="229157" y="244157"/>
                      <a:pt x="222666" y="245426"/>
                    </a:cubicBezTo>
                    <a:cubicBezTo>
                      <a:pt x="225986" y="251134"/>
                      <a:pt x="227628" y="257140"/>
                      <a:pt x="227404" y="263147"/>
                    </a:cubicBezTo>
                    <a:cubicBezTo>
                      <a:pt x="227218" y="269153"/>
                      <a:pt x="225165" y="275010"/>
                      <a:pt x="221472" y="280494"/>
                    </a:cubicBezTo>
                    <a:cubicBezTo>
                      <a:pt x="227889" y="282173"/>
                      <a:pt x="233261" y="285270"/>
                      <a:pt x="237365" y="289672"/>
                    </a:cubicBezTo>
                    <a:cubicBezTo>
                      <a:pt x="241469" y="294074"/>
                      <a:pt x="244192" y="299633"/>
                      <a:pt x="245460" y="306125"/>
                    </a:cubicBezTo>
                    <a:cubicBezTo>
                      <a:pt x="250870" y="303028"/>
                      <a:pt x="256504" y="301387"/>
                      <a:pt x="262174" y="301387"/>
                    </a:cubicBez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975" name="Google Shape;3975;p43"/>
            <p:cNvSpPr/>
            <p:nvPr/>
          </p:nvSpPr>
          <p:spPr>
            <a:xfrm>
              <a:off x="5179472" y="923782"/>
              <a:ext cx="422131" cy="422094"/>
            </a:xfrm>
            <a:custGeom>
              <a:rect b="b" l="l" r="r" t="t"/>
              <a:pathLst>
                <a:path extrusionOk="0" h="422094" w="422131">
                  <a:moveTo>
                    <a:pt x="277119" y="149267"/>
                  </a:moveTo>
                  <a:cubicBezTo>
                    <a:pt x="274918" y="146916"/>
                    <a:pt x="292899" y="126546"/>
                    <a:pt x="317261" y="103789"/>
                  </a:cubicBezTo>
                  <a:cubicBezTo>
                    <a:pt x="341623" y="81032"/>
                    <a:pt x="363149" y="64467"/>
                    <a:pt x="365350" y="66818"/>
                  </a:cubicBezTo>
                  <a:cubicBezTo>
                    <a:pt x="367551" y="69168"/>
                    <a:pt x="349569" y="89538"/>
                    <a:pt x="325208" y="112295"/>
                  </a:cubicBezTo>
                  <a:cubicBezTo>
                    <a:pt x="300846" y="135090"/>
                    <a:pt x="279320" y="151617"/>
                    <a:pt x="277119" y="149267"/>
                  </a:cubicBezTo>
                  <a:lnTo>
                    <a:pt x="277119" y="149267"/>
                  </a:lnTo>
                  <a:close/>
                  <a:moveTo>
                    <a:pt x="56782" y="355240"/>
                  </a:moveTo>
                  <a:cubicBezTo>
                    <a:pt x="54581" y="352889"/>
                    <a:pt x="72563" y="332520"/>
                    <a:pt x="96925" y="309762"/>
                  </a:cubicBezTo>
                  <a:cubicBezTo>
                    <a:pt x="121286" y="287005"/>
                    <a:pt x="142813" y="270440"/>
                    <a:pt x="145014" y="272791"/>
                  </a:cubicBezTo>
                  <a:cubicBezTo>
                    <a:pt x="147215" y="275141"/>
                    <a:pt x="129233" y="295511"/>
                    <a:pt x="104871" y="318268"/>
                  </a:cubicBezTo>
                  <a:cubicBezTo>
                    <a:pt x="80510" y="341063"/>
                    <a:pt x="58983" y="357590"/>
                    <a:pt x="56782" y="355240"/>
                  </a:cubicBezTo>
                  <a:lnTo>
                    <a:pt x="56782" y="355240"/>
                  </a:lnTo>
                  <a:close/>
                  <a:moveTo>
                    <a:pt x="272828" y="277118"/>
                  </a:moveTo>
                  <a:cubicBezTo>
                    <a:pt x="275178" y="274917"/>
                    <a:pt x="295549" y="292899"/>
                    <a:pt x="318306" y="317261"/>
                  </a:cubicBezTo>
                  <a:cubicBezTo>
                    <a:pt x="341063" y="341623"/>
                    <a:pt x="357627" y="363149"/>
                    <a:pt x="355277" y="365350"/>
                  </a:cubicBezTo>
                  <a:cubicBezTo>
                    <a:pt x="352927" y="367551"/>
                    <a:pt x="332557" y="349569"/>
                    <a:pt x="309800" y="325207"/>
                  </a:cubicBezTo>
                  <a:cubicBezTo>
                    <a:pt x="287042" y="300808"/>
                    <a:pt x="270478" y="279282"/>
                    <a:pt x="272828" y="277118"/>
                  </a:cubicBezTo>
                  <a:lnTo>
                    <a:pt x="272828" y="277118"/>
                  </a:lnTo>
                  <a:close/>
                  <a:moveTo>
                    <a:pt x="66855" y="56782"/>
                  </a:moveTo>
                  <a:cubicBezTo>
                    <a:pt x="69205" y="54581"/>
                    <a:pt x="89575" y="72563"/>
                    <a:pt x="112332" y="96924"/>
                  </a:cubicBezTo>
                  <a:cubicBezTo>
                    <a:pt x="135090" y="121286"/>
                    <a:pt x="151654" y="142812"/>
                    <a:pt x="149304" y="145014"/>
                  </a:cubicBezTo>
                  <a:cubicBezTo>
                    <a:pt x="146954" y="147215"/>
                    <a:pt x="126584" y="129233"/>
                    <a:pt x="103827" y="104871"/>
                  </a:cubicBezTo>
                  <a:cubicBezTo>
                    <a:pt x="81069" y="80509"/>
                    <a:pt x="64505" y="58983"/>
                    <a:pt x="66855" y="56782"/>
                  </a:cubicBezTo>
                  <a:lnTo>
                    <a:pt x="66855" y="56782"/>
                  </a:lnTo>
                  <a:close/>
                  <a:moveTo>
                    <a:pt x="0" y="203922"/>
                  </a:moveTo>
                  <a:cubicBezTo>
                    <a:pt x="112" y="200713"/>
                    <a:pt x="27197" y="199034"/>
                    <a:pt x="60550" y="200154"/>
                  </a:cubicBezTo>
                  <a:cubicBezTo>
                    <a:pt x="93865" y="201273"/>
                    <a:pt x="120801" y="204780"/>
                    <a:pt x="120690" y="207988"/>
                  </a:cubicBezTo>
                  <a:cubicBezTo>
                    <a:pt x="120578" y="211197"/>
                    <a:pt x="93492" y="212913"/>
                    <a:pt x="60177" y="211756"/>
                  </a:cubicBezTo>
                  <a:cubicBezTo>
                    <a:pt x="26824" y="210674"/>
                    <a:pt x="-111" y="207167"/>
                    <a:pt x="0" y="203922"/>
                  </a:cubicBezTo>
                  <a:lnTo>
                    <a:pt x="0" y="203922"/>
                  </a:lnTo>
                  <a:close/>
                  <a:moveTo>
                    <a:pt x="208025" y="301443"/>
                  </a:moveTo>
                  <a:cubicBezTo>
                    <a:pt x="211234" y="301555"/>
                    <a:pt x="212913" y="328640"/>
                    <a:pt x="211831" y="361955"/>
                  </a:cubicBezTo>
                  <a:cubicBezTo>
                    <a:pt x="210712" y="395270"/>
                    <a:pt x="207205" y="422206"/>
                    <a:pt x="203996" y="422094"/>
                  </a:cubicBezTo>
                  <a:cubicBezTo>
                    <a:pt x="200788" y="421982"/>
                    <a:pt x="199109" y="394897"/>
                    <a:pt x="200191" y="361545"/>
                  </a:cubicBezTo>
                  <a:cubicBezTo>
                    <a:pt x="201310" y="328229"/>
                    <a:pt x="204817" y="301331"/>
                    <a:pt x="208025" y="301443"/>
                  </a:cubicBezTo>
                  <a:lnTo>
                    <a:pt x="208025" y="301443"/>
                  </a:lnTo>
                  <a:close/>
                  <a:moveTo>
                    <a:pt x="218173" y="0"/>
                  </a:moveTo>
                  <a:cubicBezTo>
                    <a:pt x="221382" y="112"/>
                    <a:pt x="223098" y="27197"/>
                    <a:pt x="221941" y="60550"/>
                  </a:cubicBezTo>
                  <a:cubicBezTo>
                    <a:pt x="220822" y="93865"/>
                    <a:pt x="217315" y="120801"/>
                    <a:pt x="214107" y="120689"/>
                  </a:cubicBezTo>
                  <a:cubicBezTo>
                    <a:pt x="210898" y="120577"/>
                    <a:pt x="209220" y="93492"/>
                    <a:pt x="210338" y="60140"/>
                  </a:cubicBezTo>
                  <a:cubicBezTo>
                    <a:pt x="211421" y="26787"/>
                    <a:pt x="214965" y="-112"/>
                    <a:pt x="218173" y="0"/>
                  </a:cubicBezTo>
                  <a:lnTo>
                    <a:pt x="218173" y="0"/>
                  </a:lnTo>
                  <a:close/>
                  <a:moveTo>
                    <a:pt x="301443" y="214069"/>
                  </a:moveTo>
                  <a:cubicBezTo>
                    <a:pt x="301555" y="210861"/>
                    <a:pt x="328640" y="209182"/>
                    <a:pt x="361992" y="210264"/>
                  </a:cubicBezTo>
                  <a:cubicBezTo>
                    <a:pt x="395308" y="211383"/>
                    <a:pt x="422244" y="214890"/>
                    <a:pt x="422132" y="218098"/>
                  </a:cubicBezTo>
                  <a:cubicBezTo>
                    <a:pt x="422020" y="221307"/>
                    <a:pt x="394935" y="222986"/>
                    <a:pt x="361582" y="221904"/>
                  </a:cubicBezTo>
                  <a:cubicBezTo>
                    <a:pt x="328267" y="220822"/>
                    <a:pt x="301331" y="217315"/>
                    <a:pt x="301443" y="214069"/>
                  </a:cubicBezTo>
                  <a:close/>
                </a:path>
              </a:pathLst>
            </a:custGeom>
            <a:solidFill>
              <a:srgbClr val="FCFBF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976" name="Google Shape;3976;p43"/>
            <p:cNvGrpSpPr/>
            <p:nvPr/>
          </p:nvGrpSpPr>
          <p:grpSpPr>
            <a:xfrm>
              <a:off x="5315638" y="1059946"/>
              <a:ext cx="149800" cy="149758"/>
              <a:chOff x="5315638" y="1059946"/>
              <a:chExt cx="149800" cy="149758"/>
            </a:xfrm>
          </p:grpSpPr>
          <p:sp>
            <p:nvSpPr>
              <p:cNvPr id="3977" name="Google Shape;3977;p43"/>
              <p:cNvSpPr/>
              <p:nvPr/>
            </p:nvSpPr>
            <p:spPr>
              <a:xfrm>
                <a:off x="5321237" y="1065510"/>
                <a:ext cx="138601" cy="138599"/>
              </a:xfrm>
              <a:custGeom>
                <a:rect b="b" l="l" r="r" t="t"/>
                <a:pathLst>
                  <a:path extrusionOk="0" h="138599" w="138601">
                    <a:moveTo>
                      <a:pt x="71634" y="39"/>
                    </a:moveTo>
                    <a:cubicBezTo>
                      <a:pt x="109874" y="1345"/>
                      <a:pt x="139832" y="33391"/>
                      <a:pt x="138563" y="71631"/>
                    </a:cubicBezTo>
                    <a:cubicBezTo>
                      <a:pt x="137294" y="109871"/>
                      <a:pt x="105248" y="139829"/>
                      <a:pt x="66970" y="138561"/>
                    </a:cubicBezTo>
                    <a:cubicBezTo>
                      <a:pt x="28731" y="137292"/>
                      <a:pt x="-1265" y="105208"/>
                      <a:pt x="41" y="66968"/>
                    </a:cubicBezTo>
                    <a:cubicBezTo>
                      <a:pt x="1310" y="28728"/>
                      <a:pt x="33394" y="-1230"/>
                      <a:pt x="71634" y="39"/>
                    </a:cubicBezTo>
                    <a:close/>
                  </a:path>
                </a:pathLst>
              </a:custGeom>
              <a:solidFill>
                <a:srgbClr val="FCF2C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78" name="Google Shape;3978;p43"/>
              <p:cNvSpPr/>
              <p:nvPr/>
            </p:nvSpPr>
            <p:spPr>
              <a:xfrm>
                <a:off x="5315638" y="1059946"/>
                <a:ext cx="149800" cy="149758"/>
              </a:xfrm>
              <a:custGeom>
                <a:rect b="b" l="l" r="r" t="t"/>
                <a:pathLst>
                  <a:path extrusionOk="0" h="149758" w="149800">
                    <a:moveTo>
                      <a:pt x="74956" y="149759"/>
                    </a:moveTo>
                    <a:cubicBezTo>
                      <a:pt x="74098" y="149759"/>
                      <a:pt x="73240" y="149759"/>
                      <a:pt x="72382" y="149721"/>
                    </a:cubicBezTo>
                    <a:cubicBezTo>
                      <a:pt x="52385" y="149050"/>
                      <a:pt x="33844" y="140618"/>
                      <a:pt x="20189" y="126031"/>
                    </a:cubicBezTo>
                    <a:cubicBezTo>
                      <a:pt x="6535" y="111407"/>
                      <a:pt x="-628" y="92343"/>
                      <a:pt x="43" y="72383"/>
                    </a:cubicBezTo>
                    <a:cubicBezTo>
                      <a:pt x="1424" y="31122"/>
                      <a:pt x="36157" y="-1373"/>
                      <a:pt x="77418" y="45"/>
                    </a:cubicBezTo>
                    <a:cubicBezTo>
                      <a:pt x="77418" y="45"/>
                      <a:pt x="77418" y="45"/>
                      <a:pt x="77418" y="45"/>
                    </a:cubicBezTo>
                    <a:cubicBezTo>
                      <a:pt x="97415" y="716"/>
                      <a:pt x="115957" y="9148"/>
                      <a:pt x="129611" y="23735"/>
                    </a:cubicBezTo>
                    <a:cubicBezTo>
                      <a:pt x="143266" y="38359"/>
                      <a:pt x="150429" y="57423"/>
                      <a:pt x="149757" y="77383"/>
                    </a:cubicBezTo>
                    <a:cubicBezTo>
                      <a:pt x="149086" y="97379"/>
                      <a:pt x="140654" y="115921"/>
                      <a:pt x="126067" y="129575"/>
                    </a:cubicBezTo>
                    <a:cubicBezTo>
                      <a:pt x="112040" y="142670"/>
                      <a:pt x="94020" y="149759"/>
                      <a:pt x="74956" y="149759"/>
                    </a:cubicBezTo>
                    <a:close/>
                    <a:moveTo>
                      <a:pt x="74882" y="11162"/>
                    </a:moveTo>
                    <a:cubicBezTo>
                      <a:pt x="40746" y="11162"/>
                      <a:pt x="12392" y="38359"/>
                      <a:pt x="11235" y="72719"/>
                    </a:cubicBezTo>
                    <a:cubicBezTo>
                      <a:pt x="10676" y="89731"/>
                      <a:pt x="16757" y="105923"/>
                      <a:pt x="28360" y="118346"/>
                    </a:cubicBezTo>
                    <a:cubicBezTo>
                      <a:pt x="39962" y="130769"/>
                      <a:pt x="55743" y="137932"/>
                      <a:pt x="72755" y="138492"/>
                    </a:cubicBezTo>
                    <a:cubicBezTo>
                      <a:pt x="89767" y="139014"/>
                      <a:pt x="105959" y="132970"/>
                      <a:pt x="118382" y="121368"/>
                    </a:cubicBezTo>
                    <a:cubicBezTo>
                      <a:pt x="130805" y="109765"/>
                      <a:pt x="137968" y="93984"/>
                      <a:pt x="138528" y="76972"/>
                    </a:cubicBezTo>
                    <a:cubicBezTo>
                      <a:pt x="139087" y="59960"/>
                      <a:pt x="133006" y="43769"/>
                      <a:pt x="121404" y="31345"/>
                    </a:cubicBezTo>
                    <a:cubicBezTo>
                      <a:pt x="109801" y="18922"/>
                      <a:pt x="94020" y="11759"/>
                      <a:pt x="77008" y="11200"/>
                    </a:cubicBezTo>
                    <a:lnTo>
                      <a:pt x="77008" y="11200"/>
                    </a:lnTo>
                    <a:cubicBezTo>
                      <a:pt x="76299" y="11200"/>
                      <a:pt x="75590" y="11162"/>
                      <a:pt x="74882" y="11162"/>
                    </a:cubicBez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979" name="Google Shape;3979;p43"/>
            <p:cNvGrpSpPr/>
            <p:nvPr/>
          </p:nvGrpSpPr>
          <p:grpSpPr>
            <a:xfrm>
              <a:off x="4866180" y="1240869"/>
              <a:ext cx="443444" cy="443457"/>
              <a:chOff x="4866180" y="1240869"/>
              <a:chExt cx="443444" cy="443457"/>
            </a:xfrm>
          </p:grpSpPr>
          <p:sp>
            <p:nvSpPr>
              <p:cNvPr id="3980" name="Google Shape;3980;p43"/>
              <p:cNvSpPr/>
              <p:nvPr/>
            </p:nvSpPr>
            <p:spPr>
              <a:xfrm>
                <a:off x="4871804" y="1246493"/>
                <a:ext cx="432196" cy="432196"/>
              </a:xfrm>
              <a:custGeom>
                <a:rect b="b" l="l" r="r" t="t"/>
                <a:pathLst>
                  <a:path extrusionOk="0" h="432196" w="432196">
                    <a:moveTo>
                      <a:pt x="13539" y="114641"/>
                    </a:moveTo>
                    <a:cubicBezTo>
                      <a:pt x="24581" y="92555"/>
                      <a:pt x="71440" y="93637"/>
                      <a:pt x="118186" y="117066"/>
                    </a:cubicBezTo>
                    <a:cubicBezTo>
                      <a:pt x="127326" y="121655"/>
                      <a:pt x="135795" y="126729"/>
                      <a:pt x="143405" y="132138"/>
                    </a:cubicBezTo>
                    <a:cubicBezTo>
                      <a:pt x="139152" y="123819"/>
                      <a:pt x="135310" y="114716"/>
                      <a:pt x="132101" y="105016"/>
                    </a:cubicBezTo>
                    <a:cubicBezTo>
                      <a:pt x="115611" y="55435"/>
                      <a:pt x="121207" y="8913"/>
                      <a:pt x="144636" y="1115"/>
                    </a:cubicBezTo>
                    <a:cubicBezTo>
                      <a:pt x="168065" y="-6682"/>
                      <a:pt x="200410" y="27231"/>
                      <a:pt x="216900" y="76812"/>
                    </a:cubicBezTo>
                    <a:cubicBezTo>
                      <a:pt x="220146" y="86512"/>
                      <a:pt x="222496" y="96100"/>
                      <a:pt x="224064" y="105315"/>
                    </a:cubicBezTo>
                    <a:cubicBezTo>
                      <a:pt x="226936" y="96435"/>
                      <a:pt x="230667" y="87295"/>
                      <a:pt x="235218" y="78155"/>
                    </a:cubicBezTo>
                    <a:cubicBezTo>
                      <a:pt x="258610" y="31409"/>
                      <a:pt x="295507" y="2496"/>
                      <a:pt x="317555" y="13539"/>
                    </a:cubicBezTo>
                    <a:cubicBezTo>
                      <a:pt x="339641" y="24582"/>
                      <a:pt x="338559" y="71440"/>
                      <a:pt x="315130" y="118186"/>
                    </a:cubicBezTo>
                    <a:cubicBezTo>
                      <a:pt x="310541" y="127326"/>
                      <a:pt x="305468" y="135795"/>
                      <a:pt x="300058" y="143405"/>
                    </a:cubicBezTo>
                    <a:cubicBezTo>
                      <a:pt x="308378" y="139152"/>
                      <a:pt x="317443" y="135310"/>
                      <a:pt x="327181" y="132101"/>
                    </a:cubicBezTo>
                    <a:cubicBezTo>
                      <a:pt x="376762" y="115611"/>
                      <a:pt x="423284" y="121207"/>
                      <a:pt x="431081" y="144636"/>
                    </a:cubicBezTo>
                    <a:cubicBezTo>
                      <a:pt x="438878" y="168065"/>
                      <a:pt x="404966" y="200411"/>
                      <a:pt x="355385" y="216900"/>
                    </a:cubicBezTo>
                    <a:cubicBezTo>
                      <a:pt x="345685" y="220109"/>
                      <a:pt x="336097" y="222497"/>
                      <a:pt x="326882" y="224063"/>
                    </a:cubicBezTo>
                    <a:cubicBezTo>
                      <a:pt x="335761" y="226936"/>
                      <a:pt x="344902" y="230667"/>
                      <a:pt x="354042" y="235218"/>
                    </a:cubicBezTo>
                    <a:cubicBezTo>
                      <a:pt x="400788" y="258610"/>
                      <a:pt x="429701" y="295507"/>
                      <a:pt x="418658" y="317555"/>
                    </a:cubicBezTo>
                    <a:cubicBezTo>
                      <a:pt x="407615" y="339641"/>
                      <a:pt x="360757" y="338559"/>
                      <a:pt x="314011" y="315130"/>
                    </a:cubicBezTo>
                    <a:cubicBezTo>
                      <a:pt x="304871" y="310542"/>
                      <a:pt x="296402" y="305468"/>
                      <a:pt x="288791" y="300058"/>
                    </a:cubicBezTo>
                    <a:cubicBezTo>
                      <a:pt x="293045" y="308378"/>
                      <a:pt x="296887" y="317443"/>
                      <a:pt x="300096" y="327181"/>
                    </a:cubicBezTo>
                    <a:cubicBezTo>
                      <a:pt x="316585" y="376762"/>
                      <a:pt x="310989" y="423284"/>
                      <a:pt x="287560" y="431081"/>
                    </a:cubicBezTo>
                    <a:cubicBezTo>
                      <a:pt x="264131" y="438878"/>
                      <a:pt x="231786" y="404966"/>
                      <a:pt x="215296" y="355385"/>
                    </a:cubicBezTo>
                    <a:cubicBezTo>
                      <a:pt x="212088" y="345685"/>
                      <a:pt x="209700" y="336097"/>
                      <a:pt x="208133" y="326882"/>
                    </a:cubicBezTo>
                    <a:cubicBezTo>
                      <a:pt x="205261" y="335761"/>
                      <a:pt x="201530" y="344902"/>
                      <a:pt x="196978" y="354042"/>
                    </a:cubicBezTo>
                    <a:cubicBezTo>
                      <a:pt x="173587" y="400788"/>
                      <a:pt x="136690" y="429701"/>
                      <a:pt x="114641" y="418658"/>
                    </a:cubicBezTo>
                    <a:cubicBezTo>
                      <a:pt x="92556" y="407615"/>
                      <a:pt x="93637" y="360757"/>
                      <a:pt x="117066" y="314011"/>
                    </a:cubicBezTo>
                    <a:cubicBezTo>
                      <a:pt x="121655" y="304871"/>
                      <a:pt x="126729" y="296402"/>
                      <a:pt x="132138" y="288791"/>
                    </a:cubicBezTo>
                    <a:cubicBezTo>
                      <a:pt x="123819" y="293045"/>
                      <a:pt x="114716" y="296887"/>
                      <a:pt x="105016" y="300096"/>
                    </a:cubicBezTo>
                    <a:cubicBezTo>
                      <a:pt x="55435" y="316585"/>
                      <a:pt x="8913" y="310989"/>
                      <a:pt x="1116" y="287560"/>
                    </a:cubicBezTo>
                    <a:cubicBezTo>
                      <a:pt x="-6682" y="264131"/>
                      <a:pt x="27231" y="231786"/>
                      <a:pt x="76812" y="215296"/>
                    </a:cubicBezTo>
                    <a:cubicBezTo>
                      <a:pt x="86512" y="212088"/>
                      <a:pt x="96100" y="209700"/>
                      <a:pt x="105314" y="208133"/>
                    </a:cubicBezTo>
                    <a:cubicBezTo>
                      <a:pt x="96435" y="205261"/>
                      <a:pt x="87295" y="201530"/>
                      <a:pt x="78155" y="196978"/>
                    </a:cubicBezTo>
                    <a:cubicBezTo>
                      <a:pt x="31409" y="173587"/>
                      <a:pt x="2496" y="136727"/>
                      <a:pt x="13539" y="114641"/>
                    </a:cubicBezTo>
                    <a:lnTo>
                      <a:pt x="13539" y="114641"/>
                    </a:lnTo>
                    <a:close/>
                    <a:moveTo>
                      <a:pt x="183175" y="178064"/>
                    </a:moveTo>
                    <a:cubicBezTo>
                      <a:pt x="185861" y="185935"/>
                      <a:pt x="185861" y="193248"/>
                      <a:pt x="182802" y="199403"/>
                    </a:cubicBezTo>
                    <a:cubicBezTo>
                      <a:pt x="179705" y="205559"/>
                      <a:pt x="173848" y="209924"/>
                      <a:pt x="165939" y="212498"/>
                    </a:cubicBezTo>
                    <a:cubicBezTo>
                      <a:pt x="173400" y="216154"/>
                      <a:pt x="178586" y="221340"/>
                      <a:pt x="180750" y="227869"/>
                    </a:cubicBezTo>
                    <a:cubicBezTo>
                      <a:pt x="182914" y="234398"/>
                      <a:pt x="181869" y="241672"/>
                      <a:pt x="178101" y="249059"/>
                    </a:cubicBezTo>
                    <a:cubicBezTo>
                      <a:pt x="185973" y="246373"/>
                      <a:pt x="193285" y="246336"/>
                      <a:pt x="199440" y="249432"/>
                    </a:cubicBezTo>
                    <a:cubicBezTo>
                      <a:pt x="205596" y="252529"/>
                      <a:pt x="209961" y="258386"/>
                      <a:pt x="212535" y="266295"/>
                    </a:cubicBezTo>
                    <a:cubicBezTo>
                      <a:pt x="216192" y="258834"/>
                      <a:pt x="221377" y="253648"/>
                      <a:pt x="227906" y="251484"/>
                    </a:cubicBezTo>
                    <a:cubicBezTo>
                      <a:pt x="234435" y="249320"/>
                      <a:pt x="241710" y="250402"/>
                      <a:pt x="249097" y="254170"/>
                    </a:cubicBezTo>
                    <a:cubicBezTo>
                      <a:pt x="246411" y="246299"/>
                      <a:pt x="246373" y="238986"/>
                      <a:pt x="249470" y="232831"/>
                    </a:cubicBezTo>
                    <a:cubicBezTo>
                      <a:pt x="252566" y="226675"/>
                      <a:pt x="258461" y="222310"/>
                      <a:pt x="266332" y="219736"/>
                    </a:cubicBezTo>
                    <a:cubicBezTo>
                      <a:pt x="258871" y="216080"/>
                      <a:pt x="253685" y="210894"/>
                      <a:pt x="251522" y="204365"/>
                    </a:cubicBezTo>
                    <a:cubicBezTo>
                      <a:pt x="249357" y="197799"/>
                      <a:pt x="250440" y="190562"/>
                      <a:pt x="254208" y="183175"/>
                    </a:cubicBezTo>
                    <a:cubicBezTo>
                      <a:pt x="246336" y="185861"/>
                      <a:pt x="239024" y="185861"/>
                      <a:pt x="232868" y="182802"/>
                    </a:cubicBezTo>
                    <a:cubicBezTo>
                      <a:pt x="226712" y="179705"/>
                      <a:pt x="222347" y="173848"/>
                      <a:pt x="219773" y="165939"/>
                    </a:cubicBezTo>
                    <a:cubicBezTo>
                      <a:pt x="216117" y="173400"/>
                      <a:pt x="210969" y="178586"/>
                      <a:pt x="204403" y="180750"/>
                    </a:cubicBezTo>
                    <a:cubicBezTo>
                      <a:pt x="197799" y="182914"/>
                      <a:pt x="190561" y="181832"/>
                      <a:pt x="183175" y="178064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81" name="Google Shape;3981;p43"/>
              <p:cNvSpPr/>
              <p:nvPr/>
            </p:nvSpPr>
            <p:spPr>
              <a:xfrm>
                <a:off x="4866180" y="1240869"/>
                <a:ext cx="443444" cy="443457"/>
              </a:xfrm>
              <a:custGeom>
                <a:rect b="b" l="l" r="r" t="t"/>
                <a:pathLst>
                  <a:path extrusionOk="0" h="443457" w="443444">
                    <a:moveTo>
                      <a:pt x="286208" y="443458"/>
                    </a:moveTo>
                    <a:cubicBezTo>
                      <a:pt x="274867" y="443458"/>
                      <a:pt x="262481" y="436855"/>
                      <a:pt x="250468" y="424282"/>
                    </a:cubicBezTo>
                    <a:cubicBezTo>
                      <a:pt x="236254" y="409396"/>
                      <a:pt x="223905" y="387572"/>
                      <a:pt x="215660" y="362800"/>
                    </a:cubicBezTo>
                    <a:cubicBezTo>
                      <a:pt x="214466" y="359218"/>
                      <a:pt x="213385" y="355637"/>
                      <a:pt x="212415" y="352018"/>
                    </a:cubicBezTo>
                    <a:cubicBezTo>
                      <a:pt x="210922" y="355450"/>
                      <a:pt x="209355" y="358845"/>
                      <a:pt x="207639" y="362203"/>
                    </a:cubicBezTo>
                    <a:cubicBezTo>
                      <a:pt x="195962" y="385520"/>
                      <a:pt x="180591" y="405367"/>
                      <a:pt x="164400" y="418089"/>
                    </a:cubicBezTo>
                    <a:cubicBezTo>
                      <a:pt x="147052" y="431706"/>
                      <a:pt x="130488" y="435698"/>
                      <a:pt x="117766" y="429319"/>
                    </a:cubicBezTo>
                    <a:cubicBezTo>
                      <a:pt x="105044" y="422939"/>
                      <a:pt x="98329" y="407307"/>
                      <a:pt x="98814" y="385259"/>
                    </a:cubicBezTo>
                    <a:cubicBezTo>
                      <a:pt x="99299" y="364702"/>
                      <a:pt x="105977" y="340527"/>
                      <a:pt x="117654" y="317173"/>
                    </a:cubicBezTo>
                    <a:cubicBezTo>
                      <a:pt x="119333" y="313815"/>
                      <a:pt x="121123" y="310495"/>
                      <a:pt x="122952" y="307249"/>
                    </a:cubicBezTo>
                    <a:cubicBezTo>
                      <a:pt x="119482" y="308630"/>
                      <a:pt x="115975" y="309898"/>
                      <a:pt x="112394" y="311092"/>
                    </a:cubicBezTo>
                    <a:cubicBezTo>
                      <a:pt x="59081" y="328813"/>
                      <a:pt x="10321" y="321762"/>
                      <a:pt x="1405" y="295013"/>
                    </a:cubicBezTo>
                    <a:cubicBezTo>
                      <a:pt x="-3072" y="281507"/>
                      <a:pt x="3233" y="265689"/>
                      <a:pt x="19163" y="250468"/>
                    </a:cubicBezTo>
                    <a:cubicBezTo>
                      <a:pt x="34048" y="236254"/>
                      <a:pt x="55873" y="223905"/>
                      <a:pt x="80645" y="215660"/>
                    </a:cubicBezTo>
                    <a:cubicBezTo>
                      <a:pt x="84227" y="214466"/>
                      <a:pt x="87808" y="213384"/>
                      <a:pt x="91427" y="212414"/>
                    </a:cubicBezTo>
                    <a:cubicBezTo>
                      <a:pt x="87995" y="210922"/>
                      <a:pt x="84600" y="209355"/>
                      <a:pt x="81242" y="207639"/>
                    </a:cubicBezTo>
                    <a:cubicBezTo>
                      <a:pt x="30989" y="182457"/>
                      <a:pt x="1517" y="142986"/>
                      <a:pt x="14127" y="117766"/>
                    </a:cubicBezTo>
                    <a:lnTo>
                      <a:pt x="14127" y="117766"/>
                    </a:lnTo>
                    <a:cubicBezTo>
                      <a:pt x="20506" y="105044"/>
                      <a:pt x="36138" y="98292"/>
                      <a:pt x="58186" y="98814"/>
                    </a:cubicBezTo>
                    <a:cubicBezTo>
                      <a:pt x="78742" y="99299"/>
                      <a:pt x="102917" y="105977"/>
                      <a:pt x="126272" y="117654"/>
                    </a:cubicBezTo>
                    <a:cubicBezTo>
                      <a:pt x="129630" y="119333"/>
                      <a:pt x="132950" y="121124"/>
                      <a:pt x="136196" y="122952"/>
                    </a:cubicBezTo>
                    <a:cubicBezTo>
                      <a:pt x="134815" y="119482"/>
                      <a:pt x="133547" y="115938"/>
                      <a:pt x="132353" y="112394"/>
                    </a:cubicBezTo>
                    <a:cubicBezTo>
                      <a:pt x="124108" y="87622"/>
                      <a:pt x="120937" y="62738"/>
                      <a:pt x="123400" y="42331"/>
                    </a:cubicBezTo>
                    <a:cubicBezTo>
                      <a:pt x="126048" y="20431"/>
                      <a:pt x="134927" y="5919"/>
                      <a:pt x="148433" y="1405"/>
                    </a:cubicBezTo>
                    <a:cubicBezTo>
                      <a:pt x="161938" y="-3072"/>
                      <a:pt x="177756" y="3233"/>
                      <a:pt x="192977" y="19163"/>
                    </a:cubicBezTo>
                    <a:cubicBezTo>
                      <a:pt x="207191" y="34049"/>
                      <a:pt x="219540" y="55873"/>
                      <a:pt x="227785" y="80645"/>
                    </a:cubicBezTo>
                    <a:cubicBezTo>
                      <a:pt x="228979" y="84227"/>
                      <a:pt x="230061" y="87808"/>
                      <a:pt x="231031" y="91390"/>
                    </a:cubicBezTo>
                    <a:cubicBezTo>
                      <a:pt x="232523" y="87957"/>
                      <a:pt x="234090" y="84562"/>
                      <a:pt x="235806" y="81205"/>
                    </a:cubicBezTo>
                    <a:cubicBezTo>
                      <a:pt x="247483" y="57888"/>
                      <a:pt x="262854" y="38040"/>
                      <a:pt x="279045" y="25319"/>
                    </a:cubicBezTo>
                    <a:cubicBezTo>
                      <a:pt x="296393" y="11701"/>
                      <a:pt x="312957" y="7710"/>
                      <a:pt x="325679" y="14089"/>
                    </a:cubicBezTo>
                    <a:cubicBezTo>
                      <a:pt x="338401" y="20469"/>
                      <a:pt x="345116" y="36100"/>
                      <a:pt x="344631" y="58149"/>
                    </a:cubicBezTo>
                    <a:cubicBezTo>
                      <a:pt x="344146" y="78743"/>
                      <a:pt x="337468" y="102918"/>
                      <a:pt x="325791" y="126235"/>
                    </a:cubicBezTo>
                    <a:cubicBezTo>
                      <a:pt x="324112" y="129592"/>
                      <a:pt x="322321" y="132913"/>
                      <a:pt x="320493" y="136158"/>
                    </a:cubicBezTo>
                    <a:cubicBezTo>
                      <a:pt x="323963" y="134778"/>
                      <a:pt x="327470" y="133510"/>
                      <a:pt x="331051" y="132316"/>
                    </a:cubicBezTo>
                    <a:cubicBezTo>
                      <a:pt x="355823" y="124071"/>
                      <a:pt x="380707" y="120900"/>
                      <a:pt x="401114" y="123362"/>
                    </a:cubicBezTo>
                    <a:cubicBezTo>
                      <a:pt x="423014" y="126011"/>
                      <a:pt x="437526" y="134890"/>
                      <a:pt x="442040" y="148395"/>
                    </a:cubicBezTo>
                    <a:cubicBezTo>
                      <a:pt x="446517" y="161900"/>
                      <a:pt x="440212" y="177719"/>
                      <a:pt x="424282" y="192940"/>
                    </a:cubicBezTo>
                    <a:cubicBezTo>
                      <a:pt x="409396" y="207154"/>
                      <a:pt x="387572" y="219503"/>
                      <a:pt x="362800" y="227748"/>
                    </a:cubicBezTo>
                    <a:cubicBezTo>
                      <a:pt x="359218" y="228941"/>
                      <a:pt x="355637" y="230023"/>
                      <a:pt x="352055" y="230993"/>
                    </a:cubicBezTo>
                    <a:cubicBezTo>
                      <a:pt x="355450" y="232486"/>
                      <a:pt x="358883" y="234053"/>
                      <a:pt x="362240" y="235769"/>
                    </a:cubicBezTo>
                    <a:cubicBezTo>
                      <a:pt x="385557" y="247446"/>
                      <a:pt x="405405" y="262816"/>
                      <a:pt x="418127" y="279008"/>
                    </a:cubicBezTo>
                    <a:cubicBezTo>
                      <a:pt x="431743" y="296356"/>
                      <a:pt x="435735" y="312920"/>
                      <a:pt x="429356" y="325642"/>
                    </a:cubicBezTo>
                    <a:cubicBezTo>
                      <a:pt x="422976" y="338363"/>
                      <a:pt x="407270" y="345079"/>
                      <a:pt x="385296" y="344557"/>
                    </a:cubicBezTo>
                    <a:cubicBezTo>
                      <a:pt x="364740" y="344071"/>
                      <a:pt x="340527" y="337394"/>
                      <a:pt x="317210" y="325716"/>
                    </a:cubicBezTo>
                    <a:cubicBezTo>
                      <a:pt x="313853" y="324038"/>
                      <a:pt x="310532" y="322247"/>
                      <a:pt x="307287" y="320419"/>
                    </a:cubicBezTo>
                    <a:cubicBezTo>
                      <a:pt x="308667" y="323888"/>
                      <a:pt x="309936" y="327395"/>
                      <a:pt x="311129" y="330977"/>
                    </a:cubicBezTo>
                    <a:cubicBezTo>
                      <a:pt x="319374" y="355749"/>
                      <a:pt x="322546" y="380633"/>
                      <a:pt x="320083" y="401040"/>
                    </a:cubicBezTo>
                    <a:cubicBezTo>
                      <a:pt x="317434" y="422939"/>
                      <a:pt x="308555" y="437451"/>
                      <a:pt x="295050" y="441966"/>
                    </a:cubicBezTo>
                    <a:cubicBezTo>
                      <a:pt x="292177" y="442973"/>
                      <a:pt x="289230" y="443458"/>
                      <a:pt x="286208" y="443458"/>
                    </a:cubicBezTo>
                    <a:close/>
                    <a:moveTo>
                      <a:pt x="213795" y="326947"/>
                    </a:moveTo>
                    <a:cubicBezTo>
                      <a:pt x="213944" y="326947"/>
                      <a:pt x="214056" y="326947"/>
                      <a:pt x="214205" y="326947"/>
                    </a:cubicBezTo>
                    <a:cubicBezTo>
                      <a:pt x="216779" y="327134"/>
                      <a:pt x="218906" y="329037"/>
                      <a:pt x="219316" y="331574"/>
                    </a:cubicBezTo>
                    <a:cubicBezTo>
                      <a:pt x="220883" y="340714"/>
                      <a:pt x="223233" y="350041"/>
                      <a:pt x="226293" y="359218"/>
                    </a:cubicBezTo>
                    <a:cubicBezTo>
                      <a:pt x="234015" y="382423"/>
                      <a:pt x="245469" y="402793"/>
                      <a:pt x="258564" y="416485"/>
                    </a:cubicBezTo>
                    <a:cubicBezTo>
                      <a:pt x="270464" y="428945"/>
                      <a:pt x="282477" y="434355"/>
                      <a:pt x="291468" y="431370"/>
                    </a:cubicBezTo>
                    <a:cubicBezTo>
                      <a:pt x="300497" y="428386"/>
                      <a:pt x="306876" y="416821"/>
                      <a:pt x="308928" y="399734"/>
                    </a:cubicBezTo>
                    <a:cubicBezTo>
                      <a:pt x="311204" y="380931"/>
                      <a:pt x="308182" y="357763"/>
                      <a:pt x="300497" y="334521"/>
                    </a:cubicBezTo>
                    <a:cubicBezTo>
                      <a:pt x="297437" y="325269"/>
                      <a:pt x="293707" y="316427"/>
                      <a:pt x="289491" y="308182"/>
                    </a:cubicBezTo>
                    <a:cubicBezTo>
                      <a:pt x="288335" y="305906"/>
                      <a:pt x="288857" y="303071"/>
                      <a:pt x="290797" y="301392"/>
                    </a:cubicBezTo>
                    <a:cubicBezTo>
                      <a:pt x="292737" y="299713"/>
                      <a:pt x="295609" y="299564"/>
                      <a:pt x="297699" y="301056"/>
                    </a:cubicBezTo>
                    <a:cubicBezTo>
                      <a:pt x="305272" y="306429"/>
                      <a:pt x="313517" y="311353"/>
                      <a:pt x="322172" y="315681"/>
                    </a:cubicBezTo>
                    <a:cubicBezTo>
                      <a:pt x="344034" y="326649"/>
                      <a:pt x="366530" y="332917"/>
                      <a:pt x="385483" y="333364"/>
                    </a:cubicBezTo>
                    <a:cubicBezTo>
                      <a:pt x="402644" y="333775"/>
                      <a:pt x="415030" y="329111"/>
                      <a:pt x="419283" y="320605"/>
                    </a:cubicBezTo>
                    <a:cubicBezTo>
                      <a:pt x="423536" y="312099"/>
                      <a:pt x="419880" y="299452"/>
                      <a:pt x="409247" y="285910"/>
                    </a:cubicBezTo>
                    <a:cubicBezTo>
                      <a:pt x="397533" y="270987"/>
                      <a:pt x="379066" y="256735"/>
                      <a:pt x="357166" y="245767"/>
                    </a:cubicBezTo>
                    <a:cubicBezTo>
                      <a:pt x="348474" y="241402"/>
                      <a:pt x="339595" y="237746"/>
                      <a:pt x="330790" y="234911"/>
                    </a:cubicBezTo>
                    <a:cubicBezTo>
                      <a:pt x="328328" y="234127"/>
                      <a:pt x="326724" y="231740"/>
                      <a:pt x="326910" y="229165"/>
                    </a:cubicBezTo>
                    <a:cubicBezTo>
                      <a:pt x="327097" y="226591"/>
                      <a:pt x="329000" y="224465"/>
                      <a:pt x="331536" y="224054"/>
                    </a:cubicBezTo>
                    <a:cubicBezTo>
                      <a:pt x="340677" y="222487"/>
                      <a:pt x="349966" y="220174"/>
                      <a:pt x="359181" y="217078"/>
                    </a:cubicBezTo>
                    <a:cubicBezTo>
                      <a:pt x="382386" y="209355"/>
                      <a:pt x="402756" y="197902"/>
                      <a:pt x="416447" y="184807"/>
                    </a:cubicBezTo>
                    <a:cubicBezTo>
                      <a:pt x="428908" y="172906"/>
                      <a:pt x="434318" y="160893"/>
                      <a:pt x="431333" y="151902"/>
                    </a:cubicBezTo>
                    <a:cubicBezTo>
                      <a:pt x="428349" y="142874"/>
                      <a:pt x="416783" y="136494"/>
                      <a:pt x="399697" y="134442"/>
                    </a:cubicBezTo>
                    <a:cubicBezTo>
                      <a:pt x="380856" y="132167"/>
                      <a:pt x="357726" y="135151"/>
                      <a:pt x="334484" y="142874"/>
                    </a:cubicBezTo>
                    <a:cubicBezTo>
                      <a:pt x="325269" y="145933"/>
                      <a:pt x="316427" y="149626"/>
                      <a:pt x="308182" y="153879"/>
                    </a:cubicBezTo>
                    <a:cubicBezTo>
                      <a:pt x="305869" y="155036"/>
                      <a:pt x="303071" y="154514"/>
                      <a:pt x="301392" y="152574"/>
                    </a:cubicBezTo>
                    <a:cubicBezTo>
                      <a:pt x="299713" y="150634"/>
                      <a:pt x="299564" y="147761"/>
                      <a:pt x="301057" y="145672"/>
                    </a:cubicBezTo>
                    <a:cubicBezTo>
                      <a:pt x="306429" y="138098"/>
                      <a:pt x="311353" y="129891"/>
                      <a:pt x="315681" y="121198"/>
                    </a:cubicBezTo>
                    <a:cubicBezTo>
                      <a:pt x="326649" y="99336"/>
                      <a:pt x="332917" y="76840"/>
                      <a:pt x="333364" y="57888"/>
                    </a:cubicBezTo>
                    <a:cubicBezTo>
                      <a:pt x="333775" y="40652"/>
                      <a:pt x="329111" y="28341"/>
                      <a:pt x="320605" y="24087"/>
                    </a:cubicBezTo>
                    <a:cubicBezTo>
                      <a:pt x="312099" y="19834"/>
                      <a:pt x="299452" y="23491"/>
                      <a:pt x="285872" y="34123"/>
                    </a:cubicBezTo>
                    <a:cubicBezTo>
                      <a:pt x="270949" y="45838"/>
                      <a:pt x="256698" y="64305"/>
                      <a:pt x="245767" y="86204"/>
                    </a:cubicBezTo>
                    <a:cubicBezTo>
                      <a:pt x="241402" y="94897"/>
                      <a:pt x="237746" y="103776"/>
                      <a:pt x="234910" y="112580"/>
                    </a:cubicBezTo>
                    <a:cubicBezTo>
                      <a:pt x="234127" y="115043"/>
                      <a:pt x="231739" y="116609"/>
                      <a:pt x="229203" y="116460"/>
                    </a:cubicBezTo>
                    <a:cubicBezTo>
                      <a:pt x="226628" y="116274"/>
                      <a:pt x="224502" y="114371"/>
                      <a:pt x="224092" y="111834"/>
                    </a:cubicBezTo>
                    <a:cubicBezTo>
                      <a:pt x="222525" y="102656"/>
                      <a:pt x="220174" y="93367"/>
                      <a:pt x="217115" y="84189"/>
                    </a:cubicBezTo>
                    <a:cubicBezTo>
                      <a:pt x="209392" y="60984"/>
                      <a:pt x="197939" y="40615"/>
                      <a:pt x="184844" y="26923"/>
                    </a:cubicBezTo>
                    <a:cubicBezTo>
                      <a:pt x="172943" y="14462"/>
                      <a:pt x="160968" y="9053"/>
                      <a:pt x="151902" y="12037"/>
                    </a:cubicBezTo>
                    <a:cubicBezTo>
                      <a:pt x="142874" y="15022"/>
                      <a:pt x="136494" y="26587"/>
                      <a:pt x="134442" y="43674"/>
                    </a:cubicBezTo>
                    <a:cubicBezTo>
                      <a:pt x="132167" y="62514"/>
                      <a:pt x="135151" y="85644"/>
                      <a:pt x="142911" y="108887"/>
                    </a:cubicBezTo>
                    <a:cubicBezTo>
                      <a:pt x="145970" y="118064"/>
                      <a:pt x="149664" y="126944"/>
                      <a:pt x="153917" y="135226"/>
                    </a:cubicBezTo>
                    <a:cubicBezTo>
                      <a:pt x="155073" y="137539"/>
                      <a:pt x="154551" y="140337"/>
                      <a:pt x="152611" y="142016"/>
                    </a:cubicBezTo>
                    <a:cubicBezTo>
                      <a:pt x="150671" y="143694"/>
                      <a:pt x="147798" y="143844"/>
                      <a:pt x="145709" y="142351"/>
                    </a:cubicBezTo>
                    <a:cubicBezTo>
                      <a:pt x="138173" y="137016"/>
                      <a:pt x="129928" y="132092"/>
                      <a:pt x="121235" y="127727"/>
                    </a:cubicBezTo>
                    <a:cubicBezTo>
                      <a:pt x="99373" y="116759"/>
                      <a:pt x="76877" y="110491"/>
                      <a:pt x="57925" y="110043"/>
                    </a:cubicBezTo>
                    <a:cubicBezTo>
                      <a:pt x="40689" y="109633"/>
                      <a:pt x="28378" y="114296"/>
                      <a:pt x="24125" y="122802"/>
                    </a:cubicBezTo>
                    <a:cubicBezTo>
                      <a:pt x="15656" y="139703"/>
                      <a:pt x="38600" y="173801"/>
                      <a:pt x="86241" y="197641"/>
                    </a:cubicBezTo>
                    <a:cubicBezTo>
                      <a:pt x="94934" y="202006"/>
                      <a:pt x="103813" y="205662"/>
                      <a:pt x="112618" y="208497"/>
                    </a:cubicBezTo>
                    <a:cubicBezTo>
                      <a:pt x="115080" y="209280"/>
                      <a:pt x="116684" y="211668"/>
                      <a:pt x="116497" y="214205"/>
                    </a:cubicBezTo>
                    <a:cubicBezTo>
                      <a:pt x="116311" y="216779"/>
                      <a:pt x="114408" y="218906"/>
                      <a:pt x="111871" y="219316"/>
                    </a:cubicBezTo>
                    <a:cubicBezTo>
                      <a:pt x="102731" y="220883"/>
                      <a:pt x="93442" y="223233"/>
                      <a:pt x="84227" y="226293"/>
                    </a:cubicBezTo>
                    <a:cubicBezTo>
                      <a:pt x="61022" y="234015"/>
                      <a:pt x="40652" y="245469"/>
                      <a:pt x="26960" y="258563"/>
                    </a:cubicBezTo>
                    <a:cubicBezTo>
                      <a:pt x="14500" y="270464"/>
                      <a:pt x="9090" y="282477"/>
                      <a:pt x="12074" y="291468"/>
                    </a:cubicBezTo>
                    <a:cubicBezTo>
                      <a:pt x="18044" y="309376"/>
                      <a:pt x="58373" y="317285"/>
                      <a:pt x="108924" y="300459"/>
                    </a:cubicBezTo>
                    <a:cubicBezTo>
                      <a:pt x="118139" y="297400"/>
                      <a:pt x="127018" y="293707"/>
                      <a:pt x="135226" y="289454"/>
                    </a:cubicBezTo>
                    <a:cubicBezTo>
                      <a:pt x="137501" y="288297"/>
                      <a:pt x="140299" y="288820"/>
                      <a:pt x="142016" y="290760"/>
                    </a:cubicBezTo>
                    <a:cubicBezTo>
                      <a:pt x="143694" y="292699"/>
                      <a:pt x="143844" y="295572"/>
                      <a:pt x="142351" y="297661"/>
                    </a:cubicBezTo>
                    <a:cubicBezTo>
                      <a:pt x="136979" y="305235"/>
                      <a:pt x="132055" y="313480"/>
                      <a:pt x="127727" y="322135"/>
                    </a:cubicBezTo>
                    <a:cubicBezTo>
                      <a:pt x="116759" y="343997"/>
                      <a:pt x="110491" y="366493"/>
                      <a:pt x="110043" y="385445"/>
                    </a:cubicBezTo>
                    <a:cubicBezTo>
                      <a:pt x="109633" y="402681"/>
                      <a:pt x="114296" y="414993"/>
                      <a:pt x="122802" y="419246"/>
                    </a:cubicBezTo>
                    <a:cubicBezTo>
                      <a:pt x="131309" y="423499"/>
                      <a:pt x="143955" y="419842"/>
                      <a:pt x="157498" y="409210"/>
                    </a:cubicBezTo>
                    <a:cubicBezTo>
                      <a:pt x="172421" y="397495"/>
                      <a:pt x="186672" y="379028"/>
                      <a:pt x="197603" y="357129"/>
                    </a:cubicBezTo>
                    <a:cubicBezTo>
                      <a:pt x="201968" y="348436"/>
                      <a:pt x="205587" y="339557"/>
                      <a:pt x="208460" y="330753"/>
                    </a:cubicBezTo>
                    <a:cubicBezTo>
                      <a:pt x="209206" y="328477"/>
                      <a:pt x="211370" y="326947"/>
                      <a:pt x="213795" y="326947"/>
                    </a:cubicBezTo>
                    <a:close/>
                    <a:moveTo>
                      <a:pt x="218122" y="277553"/>
                    </a:moveTo>
                    <a:cubicBezTo>
                      <a:pt x="217973" y="277553"/>
                      <a:pt x="217861" y="277553"/>
                      <a:pt x="217712" y="277553"/>
                    </a:cubicBezTo>
                    <a:cubicBezTo>
                      <a:pt x="215436" y="277404"/>
                      <a:pt x="213496" y="275874"/>
                      <a:pt x="212787" y="273710"/>
                    </a:cubicBezTo>
                    <a:cubicBezTo>
                      <a:pt x="210624" y="267032"/>
                      <a:pt x="207154" y="262443"/>
                      <a:pt x="202528" y="260130"/>
                    </a:cubicBezTo>
                    <a:cubicBezTo>
                      <a:pt x="197865" y="257817"/>
                      <a:pt x="192156" y="257780"/>
                      <a:pt x="185478" y="260056"/>
                    </a:cubicBezTo>
                    <a:cubicBezTo>
                      <a:pt x="183315" y="260802"/>
                      <a:pt x="180927" y="260130"/>
                      <a:pt x="179435" y="258414"/>
                    </a:cubicBezTo>
                    <a:cubicBezTo>
                      <a:pt x="177943" y="256698"/>
                      <a:pt x="177644" y="254236"/>
                      <a:pt x="178689" y="252221"/>
                    </a:cubicBezTo>
                    <a:cubicBezTo>
                      <a:pt x="181897" y="245954"/>
                      <a:pt x="182680" y="240246"/>
                      <a:pt x="181039" y="235321"/>
                    </a:cubicBezTo>
                    <a:cubicBezTo>
                      <a:pt x="179397" y="230396"/>
                      <a:pt x="175368" y="226330"/>
                      <a:pt x="169064" y="223196"/>
                    </a:cubicBezTo>
                    <a:cubicBezTo>
                      <a:pt x="167011" y="222189"/>
                      <a:pt x="165780" y="220062"/>
                      <a:pt x="165967" y="217787"/>
                    </a:cubicBezTo>
                    <a:cubicBezTo>
                      <a:pt x="166116" y="215511"/>
                      <a:pt x="167646" y="213571"/>
                      <a:pt x="169809" y="212862"/>
                    </a:cubicBezTo>
                    <a:cubicBezTo>
                      <a:pt x="176525" y="210698"/>
                      <a:pt x="181076" y="207229"/>
                      <a:pt x="183427" y="202565"/>
                    </a:cubicBezTo>
                    <a:cubicBezTo>
                      <a:pt x="185740" y="197939"/>
                      <a:pt x="185777" y="192194"/>
                      <a:pt x="183539" y="185516"/>
                    </a:cubicBezTo>
                    <a:cubicBezTo>
                      <a:pt x="182792" y="183352"/>
                      <a:pt x="183464" y="180964"/>
                      <a:pt x="185180" y="179472"/>
                    </a:cubicBezTo>
                    <a:cubicBezTo>
                      <a:pt x="186896" y="177980"/>
                      <a:pt x="189358" y="177681"/>
                      <a:pt x="191373" y="178726"/>
                    </a:cubicBezTo>
                    <a:cubicBezTo>
                      <a:pt x="197641" y="181934"/>
                      <a:pt x="203349" y="182718"/>
                      <a:pt x="208236" y="181076"/>
                    </a:cubicBezTo>
                    <a:cubicBezTo>
                      <a:pt x="213160" y="179435"/>
                      <a:pt x="217227" y="175406"/>
                      <a:pt x="220361" y="169101"/>
                    </a:cubicBezTo>
                    <a:cubicBezTo>
                      <a:pt x="221368" y="167049"/>
                      <a:pt x="223532" y="165818"/>
                      <a:pt x="225770" y="166004"/>
                    </a:cubicBezTo>
                    <a:cubicBezTo>
                      <a:pt x="228046" y="166153"/>
                      <a:pt x="229986" y="167683"/>
                      <a:pt x="230695" y="169847"/>
                    </a:cubicBezTo>
                    <a:cubicBezTo>
                      <a:pt x="232859" y="176525"/>
                      <a:pt x="236328" y="181114"/>
                      <a:pt x="240992" y="183427"/>
                    </a:cubicBezTo>
                    <a:cubicBezTo>
                      <a:pt x="245618" y="185740"/>
                      <a:pt x="251363" y="185777"/>
                      <a:pt x="258041" y="183501"/>
                    </a:cubicBezTo>
                    <a:cubicBezTo>
                      <a:pt x="260205" y="182755"/>
                      <a:pt x="262593" y="183427"/>
                      <a:pt x="264085" y="185143"/>
                    </a:cubicBezTo>
                    <a:cubicBezTo>
                      <a:pt x="265577" y="186859"/>
                      <a:pt x="265876" y="189321"/>
                      <a:pt x="264831" y="191336"/>
                    </a:cubicBezTo>
                    <a:cubicBezTo>
                      <a:pt x="261623" y="197603"/>
                      <a:pt x="260839" y="203311"/>
                      <a:pt x="262481" y="208236"/>
                    </a:cubicBezTo>
                    <a:cubicBezTo>
                      <a:pt x="264122" y="213160"/>
                      <a:pt x="268151" y="217227"/>
                      <a:pt x="274456" y="220361"/>
                    </a:cubicBezTo>
                    <a:cubicBezTo>
                      <a:pt x="276508" y="221368"/>
                      <a:pt x="277739" y="223495"/>
                      <a:pt x="277553" y="225770"/>
                    </a:cubicBezTo>
                    <a:cubicBezTo>
                      <a:pt x="277403" y="228046"/>
                      <a:pt x="275874" y="229986"/>
                      <a:pt x="273710" y="230695"/>
                    </a:cubicBezTo>
                    <a:cubicBezTo>
                      <a:pt x="266995" y="232859"/>
                      <a:pt x="262443" y="236328"/>
                      <a:pt x="260130" y="240954"/>
                    </a:cubicBezTo>
                    <a:cubicBezTo>
                      <a:pt x="257817" y="245580"/>
                      <a:pt x="257780" y="251326"/>
                      <a:pt x="260056" y="258004"/>
                    </a:cubicBezTo>
                    <a:cubicBezTo>
                      <a:pt x="260802" y="260168"/>
                      <a:pt x="260130" y="262555"/>
                      <a:pt x="258414" y="264048"/>
                    </a:cubicBezTo>
                    <a:cubicBezTo>
                      <a:pt x="256698" y="265540"/>
                      <a:pt x="254236" y="265838"/>
                      <a:pt x="252221" y="264794"/>
                    </a:cubicBezTo>
                    <a:cubicBezTo>
                      <a:pt x="245954" y="261585"/>
                      <a:pt x="240246" y="260802"/>
                      <a:pt x="235321" y="262443"/>
                    </a:cubicBezTo>
                    <a:cubicBezTo>
                      <a:pt x="230396" y="264085"/>
                      <a:pt x="226330" y="268114"/>
                      <a:pt x="223196" y="274419"/>
                    </a:cubicBezTo>
                    <a:cubicBezTo>
                      <a:pt x="222226" y="276322"/>
                      <a:pt x="220249" y="277553"/>
                      <a:pt x="218122" y="277553"/>
                    </a:cubicBezTo>
                    <a:close/>
                    <a:moveTo>
                      <a:pt x="194656" y="247147"/>
                    </a:moveTo>
                    <a:cubicBezTo>
                      <a:pt x="199282" y="247147"/>
                      <a:pt x="203647" y="248117"/>
                      <a:pt x="207527" y="250095"/>
                    </a:cubicBezTo>
                    <a:cubicBezTo>
                      <a:pt x="212078" y="252370"/>
                      <a:pt x="215921" y="255915"/>
                      <a:pt x="218943" y="260578"/>
                    </a:cubicBezTo>
                    <a:cubicBezTo>
                      <a:pt x="222599" y="256400"/>
                      <a:pt x="226890" y="253415"/>
                      <a:pt x="231739" y="251811"/>
                    </a:cubicBezTo>
                    <a:cubicBezTo>
                      <a:pt x="236590" y="250207"/>
                      <a:pt x="241813" y="249983"/>
                      <a:pt x="247222" y="251177"/>
                    </a:cubicBezTo>
                    <a:cubicBezTo>
                      <a:pt x="246849" y="245655"/>
                      <a:pt x="247782" y="240469"/>
                      <a:pt x="250057" y="235955"/>
                    </a:cubicBezTo>
                    <a:cubicBezTo>
                      <a:pt x="252333" y="231404"/>
                      <a:pt x="255877" y="227561"/>
                      <a:pt x="260540" y="224539"/>
                    </a:cubicBezTo>
                    <a:cubicBezTo>
                      <a:pt x="256362" y="220883"/>
                      <a:pt x="253378" y="216593"/>
                      <a:pt x="251773" y="211743"/>
                    </a:cubicBezTo>
                    <a:cubicBezTo>
                      <a:pt x="250169" y="206930"/>
                      <a:pt x="249945" y="201670"/>
                      <a:pt x="251139" y="196260"/>
                    </a:cubicBezTo>
                    <a:cubicBezTo>
                      <a:pt x="245618" y="196633"/>
                      <a:pt x="240470" y="195701"/>
                      <a:pt x="235918" y="193425"/>
                    </a:cubicBezTo>
                    <a:cubicBezTo>
                      <a:pt x="231366" y="191149"/>
                      <a:pt x="227524" y="187605"/>
                      <a:pt x="224502" y="182942"/>
                    </a:cubicBezTo>
                    <a:cubicBezTo>
                      <a:pt x="220846" y="187120"/>
                      <a:pt x="216556" y="190105"/>
                      <a:pt x="211705" y="191709"/>
                    </a:cubicBezTo>
                    <a:cubicBezTo>
                      <a:pt x="206893" y="193313"/>
                      <a:pt x="201633" y="193537"/>
                      <a:pt x="196223" y="192343"/>
                    </a:cubicBezTo>
                    <a:cubicBezTo>
                      <a:pt x="196596" y="197864"/>
                      <a:pt x="195664" y="203013"/>
                      <a:pt x="193351" y="207564"/>
                    </a:cubicBezTo>
                    <a:cubicBezTo>
                      <a:pt x="191074" y="212116"/>
                      <a:pt x="187530" y="215959"/>
                      <a:pt x="182867" y="218980"/>
                    </a:cubicBezTo>
                    <a:cubicBezTo>
                      <a:pt x="187045" y="222637"/>
                      <a:pt x="190030" y="226927"/>
                      <a:pt x="191634" y="231777"/>
                    </a:cubicBezTo>
                    <a:cubicBezTo>
                      <a:pt x="193239" y="236589"/>
                      <a:pt x="193462" y="241850"/>
                      <a:pt x="192269" y="247259"/>
                    </a:cubicBezTo>
                    <a:cubicBezTo>
                      <a:pt x="193127" y="247147"/>
                      <a:pt x="193910" y="247147"/>
                      <a:pt x="194656" y="247147"/>
                    </a:cubicBez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982" name="Google Shape;3982;p43"/>
            <p:cNvSpPr/>
            <p:nvPr/>
          </p:nvSpPr>
          <p:spPr>
            <a:xfrm>
              <a:off x="4912588" y="1287277"/>
              <a:ext cx="350629" cy="350629"/>
            </a:xfrm>
            <a:custGeom>
              <a:rect b="b" l="l" r="r" t="t"/>
              <a:pathLst>
                <a:path extrusionOk="0" h="350629" w="350629">
                  <a:moveTo>
                    <a:pt x="210775" y="104599"/>
                  </a:moveTo>
                  <a:cubicBezTo>
                    <a:pt x="208275" y="103330"/>
                    <a:pt x="216819" y="81170"/>
                    <a:pt x="229876" y="55092"/>
                  </a:cubicBezTo>
                  <a:cubicBezTo>
                    <a:pt x="242934" y="29014"/>
                    <a:pt x="255581" y="8906"/>
                    <a:pt x="258080" y="10137"/>
                  </a:cubicBezTo>
                  <a:cubicBezTo>
                    <a:pt x="260580" y="11405"/>
                    <a:pt x="252037" y="33566"/>
                    <a:pt x="238979" y="59644"/>
                  </a:cubicBezTo>
                  <a:cubicBezTo>
                    <a:pt x="225922" y="85721"/>
                    <a:pt x="213274" y="105830"/>
                    <a:pt x="210775" y="104599"/>
                  </a:cubicBezTo>
                  <a:lnTo>
                    <a:pt x="210775" y="104599"/>
                  </a:lnTo>
                  <a:close/>
                  <a:moveTo>
                    <a:pt x="92586" y="340492"/>
                  </a:moveTo>
                  <a:cubicBezTo>
                    <a:pt x="90086" y="339224"/>
                    <a:pt x="98629" y="317064"/>
                    <a:pt x="111687" y="290986"/>
                  </a:cubicBezTo>
                  <a:cubicBezTo>
                    <a:pt x="124745" y="264908"/>
                    <a:pt x="137392" y="244762"/>
                    <a:pt x="139891" y="246031"/>
                  </a:cubicBezTo>
                  <a:cubicBezTo>
                    <a:pt x="142391" y="247299"/>
                    <a:pt x="133848" y="269459"/>
                    <a:pt x="120790" y="295537"/>
                  </a:cubicBezTo>
                  <a:cubicBezTo>
                    <a:pt x="107733" y="321652"/>
                    <a:pt x="95123" y="341761"/>
                    <a:pt x="92586" y="340492"/>
                  </a:cubicBezTo>
                  <a:lnTo>
                    <a:pt x="92586" y="340492"/>
                  </a:lnTo>
                  <a:close/>
                  <a:moveTo>
                    <a:pt x="246068" y="210738"/>
                  </a:moveTo>
                  <a:cubicBezTo>
                    <a:pt x="247336" y="208238"/>
                    <a:pt x="269497" y="216782"/>
                    <a:pt x="295574" y="229839"/>
                  </a:cubicBezTo>
                  <a:cubicBezTo>
                    <a:pt x="321652" y="242897"/>
                    <a:pt x="341761" y="255544"/>
                    <a:pt x="340529" y="258043"/>
                  </a:cubicBezTo>
                  <a:cubicBezTo>
                    <a:pt x="339261" y="260543"/>
                    <a:pt x="317101" y="252000"/>
                    <a:pt x="291023" y="238942"/>
                  </a:cubicBezTo>
                  <a:cubicBezTo>
                    <a:pt x="264945" y="225885"/>
                    <a:pt x="244799" y="213275"/>
                    <a:pt x="246068" y="210738"/>
                  </a:cubicBezTo>
                  <a:lnTo>
                    <a:pt x="246068" y="210738"/>
                  </a:lnTo>
                  <a:close/>
                  <a:moveTo>
                    <a:pt x="10174" y="92586"/>
                  </a:moveTo>
                  <a:cubicBezTo>
                    <a:pt x="11442" y="90049"/>
                    <a:pt x="33603" y="98630"/>
                    <a:pt x="59681" y="111687"/>
                  </a:cubicBezTo>
                  <a:cubicBezTo>
                    <a:pt x="85759" y="124745"/>
                    <a:pt x="105867" y="137392"/>
                    <a:pt x="104636" y="139892"/>
                  </a:cubicBezTo>
                  <a:cubicBezTo>
                    <a:pt x="103368" y="142391"/>
                    <a:pt x="81207" y="133848"/>
                    <a:pt x="55129" y="120790"/>
                  </a:cubicBezTo>
                  <a:cubicBezTo>
                    <a:pt x="29014" y="107733"/>
                    <a:pt x="8906" y="95086"/>
                    <a:pt x="10174" y="92586"/>
                  </a:cubicBezTo>
                  <a:lnTo>
                    <a:pt x="10174" y="92586"/>
                  </a:lnTo>
                  <a:close/>
                  <a:moveTo>
                    <a:pt x="27" y="233607"/>
                  </a:moveTo>
                  <a:cubicBezTo>
                    <a:pt x="-869" y="230921"/>
                    <a:pt x="20844" y="221296"/>
                    <a:pt x="48526" y="212118"/>
                  </a:cubicBezTo>
                  <a:cubicBezTo>
                    <a:pt x="76208" y="202903"/>
                    <a:pt x="99376" y="197606"/>
                    <a:pt x="100234" y="200292"/>
                  </a:cubicBezTo>
                  <a:cubicBezTo>
                    <a:pt x="101129" y="202941"/>
                    <a:pt x="79416" y="212566"/>
                    <a:pt x="51734" y="221781"/>
                  </a:cubicBezTo>
                  <a:cubicBezTo>
                    <a:pt x="24090" y="230996"/>
                    <a:pt x="922" y="236293"/>
                    <a:pt x="27" y="233607"/>
                  </a:cubicBezTo>
                  <a:lnTo>
                    <a:pt x="27" y="233607"/>
                  </a:lnTo>
                  <a:close/>
                  <a:moveTo>
                    <a:pt x="200292" y="250396"/>
                  </a:moveTo>
                  <a:cubicBezTo>
                    <a:pt x="202978" y="249500"/>
                    <a:pt x="212566" y="271213"/>
                    <a:pt x="221781" y="298895"/>
                  </a:cubicBezTo>
                  <a:cubicBezTo>
                    <a:pt x="230995" y="326577"/>
                    <a:pt x="236293" y="349707"/>
                    <a:pt x="233607" y="350603"/>
                  </a:cubicBezTo>
                  <a:cubicBezTo>
                    <a:pt x="230921" y="351498"/>
                    <a:pt x="221333" y="329785"/>
                    <a:pt x="212118" y="302103"/>
                  </a:cubicBezTo>
                  <a:cubicBezTo>
                    <a:pt x="202940" y="274421"/>
                    <a:pt x="197643" y="251291"/>
                    <a:pt x="200292" y="250396"/>
                  </a:cubicBezTo>
                  <a:lnTo>
                    <a:pt x="200292" y="250396"/>
                  </a:lnTo>
                  <a:close/>
                  <a:moveTo>
                    <a:pt x="117022" y="27"/>
                  </a:moveTo>
                  <a:cubicBezTo>
                    <a:pt x="119708" y="-869"/>
                    <a:pt x="129333" y="20844"/>
                    <a:pt x="138511" y="48526"/>
                  </a:cubicBezTo>
                  <a:cubicBezTo>
                    <a:pt x="147726" y="76208"/>
                    <a:pt x="153024" y="99376"/>
                    <a:pt x="150337" y="100234"/>
                  </a:cubicBezTo>
                  <a:cubicBezTo>
                    <a:pt x="147651" y="101129"/>
                    <a:pt x="138026" y="79416"/>
                    <a:pt x="128848" y="51735"/>
                  </a:cubicBezTo>
                  <a:cubicBezTo>
                    <a:pt x="119671" y="24053"/>
                    <a:pt x="114373" y="922"/>
                    <a:pt x="117022" y="27"/>
                  </a:cubicBezTo>
                  <a:lnTo>
                    <a:pt x="117022" y="27"/>
                  </a:lnTo>
                  <a:close/>
                  <a:moveTo>
                    <a:pt x="250395" y="150375"/>
                  </a:moveTo>
                  <a:cubicBezTo>
                    <a:pt x="249500" y="147689"/>
                    <a:pt x="271213" y="138101"/>
                    <a:pt x="298895" y="128886"/>
                  </a:cubicBezTo>
                  <a:cubicBezTo>
                    <a:pt x="326577" y="119671"/>
                    <a:pt x="349745" y="114373"/>
                    <a:pt x="350603" y="117059"/>
                  </a:cubicBezTo>
                  <a:cubicBezTo>
                    <a:pt x="351498" y="119746"/>
                    <a:pt x="329785" y="129371"/>
                    <a:pt x="302103" y="138548"/>
                  </a:cubicBezTo>
                  <a:cubicBezTo>
                    <a:pt x="274458" y="147726"/>
                    <a:pt x="251291" y="153024"/>
                    <a:pt x="250395" y="150375"/>
                  </a:cubicBezTo>
                  <a:close/>
                </a:path>
              </a:pathLst>
            </a:custGeom>
            <a:solidFill>
              <a:srgbClr val="FCFBF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983" name="Google Shape;3983;p43"/>
            <p:cNvGrpSpPr/>
            <p:nvPr/>
          </p:nvGrpSpPr>
          <p:grpSpPr>
            <a:xfrm>
              <a:off x="5021672" y="1396324"/>
              <a:ext cx="132497" cy="132506"/>
              <a:chOff x="5021672" y="1396324"/>
              <a:chExt cx="132497" cy="132506"/>
            </a:xfrm>
          </p:grpSpPr>
          <p:sp>
            <p:nvSpPr>
              <p:cNvPr id="3984" name="Google Shape;3984;p43"/>
              <p:cNvSpPr/>
              <p:nvPr/>
            </p:nvSpPr>
            <p:spPr>
              <a:xfrm>
                <a:off x="5027284" y="1401969"/>
                <a:ext cx="121274" cy="121292"/>
              </a:xfrm>
              <a:custGeom>
                <a:rect b="b" l="l" r="r" t="t"/>
                <a:pathLst>
                  <a:path extrusionOk="0" h="121292" w="121274">
                    <a:moveTo>
                      <a:pt x="41499" y="3113"/>
                    </a:moveTo>
                    <a:cubicBezTo>
                      <a:pt x="73285" y="-7445"/>
                      <a:pt x="107570" y="9717"/>
                      <a:pt x="118165" y="41502"/>
                    </a:cubicBezTo>
                    <a:cubicBezTo>
                      <a:pt x="128723" y="73251"/>
                      <a:pt x="111525" y="107573"/>
                      <a:pt x="79776" y="118169"/>
                    </a:cubicBezTo>
                    <a:cubicBezTo>
                      <a:pt x="48028" y="128764"/>
                      <a:pt x="13705" y="111528"/>
                      <a:pt x="3110" y="79779"/>
                    </a:cubicBezTo>
                    <a:cubicBezTo>
                      <a:pt x="-7448" y="47994"/>
                      <a:pt x="9750" y="13671"/>
                      <a:pt x="41499" y="3113"/>
                    </a:cubicBezTo>
                    <a:close/>
                  </a:path>
                </a:pathLst>
              </a:custGeom>
              <a:solidFill>
                <a:srgbClr val="FCF2C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85" name="Google Shape;3985;p43"/>
              <p:cNvSpPr/>
              <p:nvPr/>
            </p:nvSpPr>
            <p:spPr>
              <a:xfrm>
                <a:off x="5021672" y="1396324"/>
                <a:ext cx="132497" cy="132506"/>
              </a:xfrm>
              <a:custGeom>
                <a:rect b="b" l="l" r="r" t="t"/>
                <a:pathLst>
                  <a:path extrusionOk="0" h="132506" w="132497">
                    <a:moveTo>
                      <a:pt x="66174" y="132506"/>
                    </a:moveTo>
                    <a:cubicBezTo>
                      <a:pt x="56027" y="132506"/>
                      <a:pt x="45916" y="130156"/>
                      <a:pt x="36589" y="125455"/>
                    </a:cubicBezTo>
                    <a:cubicBezTo>
                      <a:pt x="20771" y="117546"/>
                      <a:pt x="8982" y="103929"/>
                      <a:pt x="3423" y="87141"/>
                    </a:cubicBezTo>
                    <a:cubicBezTo>
                      <a:pt x="-2173" y="70352"/>
                      <a:pt x="-867" y="52408"/>
                      <a:pt x="7042" y="36589"/>
                    </a:cubicBezTo>
                    <a:cubicBezTo>
                      <a:pt x="14951" y="20771"/>
                      <a:pt x="28568" y="8982"/>
                      <a:pt x="45356" y="3423"/>
                    </a:cubicBezTo>
                    <a:cubicBezTo>
                      <a:pt x="62145" y="-2173"/>
                      <a:pt x="80090" y="-867"/>
                      <a:pt x="95908" y="7042"/>
                    </a:cubicBezTo>
                    <a:cubicBezTo>
                      <a:pt x="111726" y="14951"/>
                      <a:pt x="123515" y="28568"/>
                      <a:pt x="129074" y="45356"/>
                    </a:cubicBezTo>
                    <a:cubicBezTo>
                      <a:pt x="134670" y="62145"/>
                      <a:pt x="133364" y="80089"/>
                      <a:pt x="125455" y="95908"/>
                    </a:cubicBezTo>
                    <a:cubicBezTo>
                      <a:pt x="117546" y="111726"/>
                      <a:pt x="103929" y="123515"/>
                      <a:pt x="87141" y="129074"/>
                    </a:cubicBezTo>
                    <a:cubicBezTo>
                      <a:pt x="80276" y="131387"/>
                      <a:pt x="73225" y="132506"/>
                      <a:pt x="66174" y="132506"/>
                    </a:cubicBezTo>
                    <a:close/>
                    <a:moveTo>
                      <a:pt x="66323" y="11220"/>
                    </a:moveTo>
                    <a:cubicBezTo>
                      <a:pt x="60466" y="11220"/>
                      <a:pt x="54609" y="12153"/>
                      <a:pt x="48901" y="14056"/>
                    </a:cubicBezTo>
                    <a:lnTo>
                      <a:pt x="48901" y="14056"/>
                    </a:lnTo>
                    <a:cubicBezTo>
                      <a:pt x="34948" y="18682"/>
                      <a:pt x="23644" y="28494"/>
                      <a:pt x="17078" y="41626"/>
                    </a:cubicBezTo>
                    <a:cubicBezTo>
                      <a:pt x="10512" y="54758"/>
                      <a:pt x="9430" y="69681"/>
                      <a:pt x="14056" y="83634"/>
                    </a:cubicBezTo>
                    <a:cubicBezTo>
                      <a:pt x="18682" y="97587"/>
                      <a:pt x="28494" y="108891"/>
                      <a:pt x="41626" y="115457"/>
                    </a:cubicBezTo>
                    <a:cubicBezTo>
                      <a:pt x="54758" y="122023"/>
                      <a:pt x="69681" y="123105"/>
                      <a:pt x="83634" y="118479"/>
                    </a:cubicBezTo>
                    <a:cubicBezTo>
                      <a:pt x="97586" y="113853"/>
                      <a:pt x="108891" y="104041"/>
                      <a:pt x="115457" y="90909"/>
                    </a:cubicBezTo>
                    <a:cubicBezTo>
                      <a:pt x="122023" y="77776"/>
                      <a:pt x="123105" y="62854"/>
                      <a:pt x="118479" y="48901"/>
                    </a:cubicBezTo>
                    <a:cubicBezTo>
                      <a:pt x="113853" y="34948"/>
                      <a:pt x="104041" y="23644"/>
                      <a:pt x="90909" y="17078"/>
                    </a:cubicBezTo>
                    <a:cubicBezTo>
                      <a:pt x="83112" y="13198"/>
                      <a:pt x="74754" y="11220"/>
                      <a:pt x="66323" y="11220"/>
                    </a:cubicBezTo>
                    <a:close/>
                    <a:moveTo>
                      <a:pt x="47110" y="8758"/>
                    </a:moveTo>
                    <a:lnTo>
                      <a:pt x="47110" y="8758"/>
                    </a:lnTo>
                    <a:lnTo>
                      <a:pt x="47110" y="8758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986" name="Google Shape;3986;p43"/>
            <p:cNvGrpSpPr/>
            <p:nvPr/>
          </p:nvGrpSpPr>
          <p:grpSpPr>
            <a:xfrm>
              <a:off x="5431966" y="1207751"/>
              <a:ext cx="407261" cy="407258"/>
              <a:chOff x="5431966" y="1207751"/>
              <a:chExt cx="407261" cy="407258"/>
            </a:xfrm>
          </p:grpSpPr>
          <p:sp>
            <p:nvSpPr>
              <p:cNvPr id="3987" name="Google Shape;3987;p43"/>
              <p:cNvSpPr/>
              <p:nvPr/>
            </p:nvSpPr>
            <p:spPr>
              <a:xfrm>
                <a:off x="5437549" y="1213382"/>
                <a:ext cx="396010" cy="396009"/>
              </a:xfrm>
              <a:custGeom>
                <a:rect b="b" l="l" r="r" t="t"/>
                <a:pathLst>
                  <a:path extrusionOk="0" h="396009" w="396010">
                    <a:moveTo>
                      <a:pt x="351" y="159653"/>
                    </a:moveTo>
                    <a:cubicBezTo>
                      <a:pt x="4530" y="138127"/>
                      <a:pt x="44896" y="127830"/>
                      <a:pt x="90486" y="136672"/>
                    </a:cubicBezTo>
                    <a:cubicBezTo>
                      <a:pt x="99402" y="138388"/>
                      <a:pt x="107871" y="140738"/>
                      <a:pt x="115668" y="143536"/>
                    </a:cubicBezTo>
                    <a:cubicBezTo>
                      <a:pt x="110035" y="137455"/>
                      <a:pt x="104588" y="130591"/>
                      <a:pt x="99477" y="123055"/>
                    </a:cubicBezTo>
                    <a:cubicBezTo>
                      <a:pt x="73511" y="84554"/>
                      <a:pt x="67169" y="43404"/>
                      <a:pt x="85337" y="31130"/>
                    </a:cubicBezTo>
                    <a:cubicBezTo>
                      <a:pt x="103506" y="18856"/>
                      <a:pt x="139321" y="40121"/>
                      <a:pt x="165324" y="78622"/>
                    </a:cubicBezTo>
                    <a:cubicBezTo>
                      <a:pt x="170398" y="86158"/>
                      <a:pt x="174725" y="93806"/>
                      <a:pt x="178270" y="101267"/>
                    </a:cubicBezTo>
                    <a:cubicBezTo>
                      <a:pt x="178605" y="92985"/>
                      <a:pt x="179575" y="84255"/>
                      <a:pt x="181329" y="75339"/>
                    </a:cubicBezTo>
                    <a:cubicBezTo>
                      <a:pt x="190170" y="29749"/>
                      <a:pt x="214830" y="-3827"/>
                      <a:pt x="236357" y="351"/>
                    </a:cubicBezTo>
                    <a:cubicBezTo>
                      <a:pt x="257883" y="4530"/>
                      <a:pt x="268180" y="44896"/>
                      <a:pt x="259338" y="90486"/>
                    </a:cubicBezTo>
                    <a:cubicBezTo>
                      <a:pt x="257622" y="99402"/>
                      <a:pt x="255272" y="107871"/>
                      <a:pt x="252474" y="115668"/>
                    </a:cubicBezTo>
                    <a:cubicBezTo>
                      <a:pt x="258555" y="110034"/>
                      <a:pt x="265419" y="104588"/>
                      <a:pt x="272955" y="99514"/>
                    </a:cubicBezTo>
                    <a:cubicBezTo>
                      <a:pt x="311456" y="73511"/>
                      <a:pt x="352606" y="67206"/>
                      <a:pt x="364880" y="85374"/>
                    </a:cubicBezTo>
                    <a:cubicBezTo>
                      <a:pt x="377154" y="103543"/>
                      <a:pt x="355889" y="139358"/>
                      <a:pt x="317388" y="165361"/>
                    </a:cubicBezTo>
                    <a:cubicBezTo>
                      <a:pt x="309852" y="170435"/>
                      <a:pt x="302242" y="174763"/>
                      <a:pt x="294743" y="178307"/>
                    </a:cubicBezTo>
                    <a:cubicBezTo>
                      <a:pt x="303025" y="178643"/>
                      <a:pt x="311755" y="179650"/>
                      <a:pt x="320671" y="181366"/>
                    </a:cubicBezTo>
                    <a:cubicBezTo>
                      <a:pt x="366261" y="190208"/>
                      <a:pt x="399837" y="214868"/>
                      <a:pt x="395659" y="236394"/>
                    </a:cubicBezTo>
                    <a:cubicBezTo>
                      <a:pt x="391480" y="257920"/>
                      <a:pt x="351114" y="268217"/>
                      <a:pt x="305525" y="259375"/>
                    </a:cubicBezTo>
                    <a:cubicBezTo>
                      <a:pt x="296608" y="257659"/>
                      <a:pt x="288139" y="255309"/>
                      <a:pt x="280342" y="252511"/>
                    </a:cubicBezTo>
                    <a:cubicBezTo>
                      <a:pt x="285976" y="258592"/>
                      <a:pt x="291422" y="265456"/>
                      <a:pt x="296496" y="272993"/>
                    </a:cubicBezTo>
                    <a:cubicBezTo>
                      <a:pt x="322462" y="311493"/>
                      <a:pt x="328804" y="352643"/>
                      <a:pt x="310636" y="364917"/>
                    </a:cubicBezTo>
                    <a:cubicBezTo>
                      <a:pt x="292467" y="377192"/>
                      <a:pt x="256652" y="355926"/>
                      <a:pt x="230649" y="317425"/>
                    </a:cubicBezTo>
                    <a:cubicBezTo>
                      <a:pt x="225575" y="309889"/>
                      <a:pt x="221248" y="302279"/>
                      <a:pt x="217703" y="294743"/>
                    </a:cubicBezTo>
                    <a:cubicBezTo>
                      <a:pt x="217368" y="303025"/>
                      <a:pt x="216398" y="311755"/>
                      <a:pt x="214644" y="320671"/>
                    </a:cubicBezTo>
                    <a:cubicBezTo>
                      <a:pt x="205802" y="366261"/>
                      <a:pt x="181142" y="399837"/>
                      <a:pt x="159616" y="395659"/>
                    </a:cubicBezTo>
                    <a:cubicBezTo>
                      <a:pt x="138090" y="391480"/>
                      <a:pt x="127793" y="351114"/>
                      <a:pt x="136672" y="305524"/>
                    </a:cubicBezTo>
                    <a:cubicBezTo>
                      <a:pt x="138388" y="296608"/>
                      <a:pt x="140738" y="288139"/>
                      <a:pt x="143536" y="280342"/>
                    </a:cubicBezTo>
                    <a:cubicBezTo>
                      <a:pt x="137455" y="285975"/>
                      <a:pt x="130591" y="291422"/>
                      <a:pt x="123055" y="296533"/>
                    </a:cubicBezTo>
                    <a:cubicBezTo>
                      <a:pt x="84554" y="322499"/>
                      <a:pt x="43404" y="328841"/>
                      <a:pt x="31130" y="310673"/>
                    </a:cubicBezTo>
                    <a:cubicBezTo>
                      <a:pt x="18856" y="292504"/>
                      <a:pt x="40121" y="256689"/>
                      <a:pt x="78622" y="230686"/>
                    </a:cubicBezTo>
                    <a:cubicBezTo>
                      <a:pt x="86158" y="225612"/>
                      <a:pt x="93769" y="221285"/>
                      <a:pt x="101268" y="217741"/>
                    </a:cubicBezTo>
                    <a:cubicBezTo>
                      <a:pt x="92985" y="217405"/>
                      <a:pt x="84255" y="216435"/>
                      <a:pt x="75339" y="214681"/>
                    </a:cubicBezTo>
                    <a:cubicBezTo>
                      <a:pt x="29749" y="205802"/>
                      <a:pt x="-3827" y="181179"/>
                      <a:pt x="351" y="159653"/>
                    </a:cubicBezTo>
                    <a:lnTo>
                      <a:pt x="351" y="159653"/>
                    </a:lnTo>
                    <a:close/>
                    <a:moveTo>
                      <a:pt x="160698" y="173345"/>
                    </a:moveTo>
                    <a:cubicBezTo>
                      <a:pt x="164876" y="179426"/>
                      <a:pt x="166667" y="185694"/>
                      <a:pt x="165473" y="191700"/>
                    </a:cubicBezTo>
                    <a:cubicBezTo>
                      <a:pt x="164317" y="197706"/>
                      <a:pt x="160325" y="202855"/>
                      <a:pt x="154169" y="206959"/>
                    </a:cubicBezTo>
                    <a:cubicBezTo>
                      <a:pt x="161407" y="208302"/>
                      <a:pt x="167115" y="211473"/>
                      <a:pt x="170547" y="216547"/>
                    </a:cubicBezTo>
                    <a:cubicBezTo>
                      <a:pt x="173979" y="221620"/>
                      <a:pt x="174800" y="228075"/>
                      <a:pt x="173345" y="235312"/>
                    </a:cubicBezTo>
                    <a:cubicBezTo>
                      <a:pt x="179426" y="231134"/>
                      <a:pt x="185694" y="229380"/>
                      <a:pt x="191700" y="230537"/>
                    </a:cubicBezTo>
                    <a:cubicBezTo>
                      <a:pt x="197707" y="231693"/>
                      <a:pt x="202855" y="235685"/>
                      <a:pt x="206959" y="241841"/>
                    </a:cubicBezTo>
                    <a:cubicBezTo>
                      <a:pt x="208302" y="234603"/>
                      <a:pt x="211473" y="228895"/>
                      <a:pt x="216584" y="225463"/>
                    </a:cubicBezTo>
                    <a:cubicBezTo>
                      <a:pt x="221658" y="222031"/>
                      <a:pt x="228112" y="221210"/>
                      <a:pt x="235349" y="222665"/>
                    </a:cubicBezTo>
                    <a:cubicBezTo>
                      <a:pt x="231171" y="216584"/>
                      <a:pt x="229418" y="210316"/>
                      <a:pt x="230574" y="204310"/>
                    </a:cubicBezTo>
                    <a:cubicBezTo>
                      <a:pt x="231731" y="198303"/>
                      <a:pt x="235722" y="193155"/>
                      <a:pt x="241878" y="189051"/>
                    </a:cubicBezTo>
                    <a:cubicBezTo>
                      <a:pt x="234641" y="187708"/>
                      <a:pt x="228933" y="184537"/>
                      <a:pt x="225500" y="179426"/>
                    </a:cubicBezTo>
                    <a:cubicBezTo>
                      <a:pt x="222068" y="174352"/>
                      <a:pt x="221248" y="167898"/>
                      <a:pt x="222702" y="160660"/>
                    </a:cubicBezTo>
                    <a:cubicBezTo>
                      <a:pt x="216621" y="164839"/>
                      <a:pt x="210354" y="166592"/>
                      <a:pt x="204347" y="165436"/>
                    </a:cubicBezTo>
                    <a:cubicBezTo>
                      <a:pt x="198341" y="164279"/>
                      <a:pt x="193193" y="160287"/>
                      <a:pt x="189088" y="154132"/>
                    </a:cubicBezTo>
                    <a:cubicBezTo>
                      <a:pt x="187745" y="161369"/>
                      <a:pt x="184574" y="167077"/>
                      <a:pt x="179463" y="170510"/>
                    </a:cubicBezTo>
                    <a:cubicBezTo>
                      <a:pt x="174390" y="173979"/>
                      <a:pt x="167936" y="174800"/>
                      <a:pt x="160698" y="17334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88" name="Google Shape;3988;p43"/>
              <p:cNvSpPr/>
              <p:nvPr/>
            </p:nvSpPr>
            <p:spPr>
              <a:xfrm>
                <a:off x="5431966" y="1207751"/>
                <a:ext cx="407261" cy="407258"/>
              </a:xfrm>
              <a:custGeom>
                <a:rect b="b" l="l" r="r" t="t"/>
                <a:pathLst>
                  <a:path extrusionOk="0" h="407258" w="407261">
                    <a:moveTo>
                      <a:pt x="168855" y="407259"/>
                    </a:moveTo>
                    <a:cubicBezTo>
                      <a:pt x="167288" y="407259"/>
                      <a:pt x="165721" y="407110"/>
                      <a:pt x="164191" y="406811"/>
                    </a:cubicBezTo>
                    <a:cubicBezTo>
                      <a:pt x="151544" y="404349"/>
                      <a:pt x="141844" y="392411"/>
                      <a:pt x="136957" y="373160"/>
                    </a:cubicBezTo>
                    <a:cubicBezTo>
                      <a:pt x="132406" y="355364"/>
                      <a:pt x="132368" y="332980"/>
                      <a:pt x="136808" y="310111"/>
                    </a:cubicBezTo>
                    <a:cubicBezTo>
                      <a:pt x="137330" y="307387"/>
                      <a:pt x="137927" y="304701"/>
                      <a:pt x="138561" y="302015"/>
                    </a:cubicBezTo>
                    <a:cubicBezTo>
                      <a:pt x="136360" y="303657"/>
                      <a:pt x="134084" y="305261"/>
                      <a:pt x="131809" y="306790"/>
                    </a:cubicBezTo>
                    <a:cubicBezTo>
                      <a:pt x="112521" y="319811"/>
                      <a:pt x="91890" y="328503"/>
                      <a:pt x="73721" y="331301"/>
                    </a:cubicBezTo>
                    <a:cubicBezTo>
                      <a:pt x="54098" y="334323"/>
                      <a:pt x="39324" y="330107"/>
                      <a:pt x="32086" y="319400"/>
                    </a:cubicBezTo>
                    <a:cubicBezTo>
                      <a:pt x="24886" y="308730"/>
                      <a:pt x="26490" y="293435"/>
                      <a:pt x="36600" y="276348"/>
                    </a:cubicBezTo>
                    <a:cubicBezTo>
                      <a:pt x="46002" y="260530"/>
                      <a:pt x="61783" y="244674"/>
                      <a:pt x="81071" y="231654"/>
                    </a:cubicBezTo>
                    <a:cubicBezTo>
                      <a:pt x="83384" y="230087"/>
                      <a:pt x="85697" y="228595"/>
                      <a:pt x="88047" y="227177"/>
                    </a:cubicBezTo>
                    <a:cubicBezTo>
                      <a:pt x="85324" y="226767"/>
                      <a:pt x="82601" y="226319"/>
                      <a:pt x="79877" y="225797"/>
                    </a:cubicBezTo>
                    <a:cubicBezTo>
                      <a:pt x="30482" y="216209"/>
                      <a:pt x="-4400" y="189161"/>
                      <a:pt x="450" y="164202"/>
                    </a:cubicBezTo>
                    <a:cubicBezTo>
                      <a:pt x="450" y="164202"/>
                      <a:pt x="450" y="164202"/>
                      <a:pt x="450" y="164202"/>
                    </a:cubicBezTo>
                    <a:cubicBezTo>
                      <a:pt x="5300" y="139244"/>
                      <a:pt x="47756" y="127231"/>
                      <a:pt x="97150" y="136819"/>
                    </a:cubicBezTo>
                    <a:cubicBezTo>
                      <a:pt x="99874" y="137341"/>
                      <a:pt x="102560" y="137938"/>
                      <a:pt x="105246" y="138572"/>
                    </a:cubicBezTo>
                    <a:cubicBezTo>
                      <a:pt x="103605" y="136371"/>
                      <a:pt x="102000" y="134095"/>
                      <a:pt x="100470" y="131820"/>
                    </a:cubicBezTo>
                    <a:cubicBezTo>
                      <a:pt x="72341" y="90110"/>
                      <a:pt x="66782" y="46349"/>
                      <a:pt x="87861" y="32097"/>
                    </a:cubicBezTo>
                    <a:cubicBezTo>
                      <a:pt x="108939" y="17883"/>
                      <a:pt x="147478" y="39410"/>
                      <a:pt x="175607" y="81082"/>
                    </a:cubicBezTo>
                    <a:cubicBezTo>
                      <a:pt x="177174" y="83395"/>
                      <a:pt x="178667" y="85708"/>
                      <a:pt x="180084" y="88058"/>
                    </a:cubicBezTo>
                    <a:cubicBezTo>
                      <a:pt x="180495" y="85335"/>
                      <a:pt x="180942" y="82611"/>
                      <a:pt x="181465" y="79888"/>
                    </a:cubicBezTo>
                    <a:cubicBezTo>
                      <a:pt x="185904" y="57056"/>
                      <a:pt x="194335" y="36276"/>
                      <a:pt x="205192" y="21465"/>
                    </a:cubicBezTo>
                    <a:cubicBezTo>
                      <a:pt x="216944" y="5460"/>
                      <a:pt x="230374" y="-2001"/>
                      <a:pt x="243059" y="461"/>
                    </a:cubicBezTo>
                    <a:cubicBezTo>
                      <a:pt x="268017" y="5311"/>
                      <a:pt x="280030" y="47766"/>
                      <a:pt x="270442" y="97161"/>
                    </a:cubicBezTo>
                    <a:cubicBezTo>
                      <a:pt x="269920" y="99885"/>
                      <a:pt x="269323" y="102608"/>
                      <a:pt x="268689" y="105257"/>
                    </a:cubicBezTo>
                    <a:cubicBezTo>
                      <a:pt x="270890" y="103615"/>
                      <a:pt x="273166" y="102011"/>
                      <a:pt x="275441" y="100482"/>
                    </a:cubicBezTo>
                    <a:cubicBezTo>
                      <a:pt x="294729" y="87461"/>
                      <a:pt x="315360" y="78769"/>
                      <a:pt x="333529" y="75971"/>
                    </a:cubicBezTo>
                    <a:cubicBezTo>
                      <a:pt x="353153" y="72949"/>
                      <a:pt x="367926" y="77165"/>
                      <a:pt x="375163" y="87872"/>
                    </a:cubicBezTo>
                    <a:cubicBezTo>
                      <a:pt x="389378" y="108950"/>
                      <a:pt x="367851" y="147489"/>
                      <a:pt x="326179" y="175618"/>
                    </a:cubicBezTo>
                    <a:cubicBezTo>
                      <a:pt x="323866" y="177185"/>
                      <a:pt x="321553" y="178677"/>
                      <a:pt x="319203" y="180095"/>
                    </a:cubicBezTo>
                    <a:cubicBezTo>
                      <a:pt x="321926" y="180505"/>
                      <a:pt x="324650" y="180953"/>
                      <a:pt x="327373" y="181476"/>
                    </a:cubicBezTo>
                    <a:cubicBezTo>
                      <a:pt x="350205" y="185915"/>
                      <a:pt x="370948" y="194347"/>
                      <a:pt x="385796" y="205203"/>
                    </a:cubicBezTo>
                    <a:cubicBezTo>
                      <a:pt x="401801" y="216955"/>
                      <a:pt x="409262" y="230385"/>
                      <a:pt x="406800" y="243032"/>
                    </a:cubicBezTo>
                    <a:cubicBezTo>
                      <a:pt x="401950" y="267954"/>
                      <a:pt x="359495" y="280004"/>
                      <a:pt x="310100" y="270416"/>
                    </a:cubicBezTo>
                    <a:cubicBezTo>
                      <a:pt x="307377" y="269894"/>
                      <a:pt x="304691" y="269297"/>
                      <a:pt x="302004" y="268662"/>
                    </a:cubicBezTo>
                    <a:cubicBezTo>
                      <a:pt x="303646" y="270864"/>
                      <a:pt x="305250" y="273139"/>
                      <a:pt x="306780" y="275415"/>
                    </a:cubicBezTo>
                    <a:cubicBezTo>
                      <a:pt x="334909" y="317087"/>
                      <a:pt x="340468" y="360886"/>
                      <a:pt x="319389" y="375100"/>
                    </a:cubicBezTo>
                    <a:cubicBezTo>
                      <a:pt x="298311" y="389314"/>
                      <a:pt x="259772" y="367788"/>
                      <a:pt x="231643" y="326116"/>
                    </a:cubicBezTo>
                    <a:cubicBezTo>
                      <a:pt x="230076" y="323803"/>
                      <a:pt x="228584" y="321490"/>
                      <a:pt x="227166" y="319139"/>
                    </a:cubicBezTo>
                    <a:cubicBezTo>
                      <a:pt x="226756" y="321863"/>
                      <a:pt x="226308" y="324586"/>
                      <a:pt x="225786" y="327309"/>
                    </a:cubicBezTo>
                    <a:cubicBezTo>
                      <a:pt x="216757" y="373682"/>
                      <a:pt x="192395" y="407259"/>
                      <a:pt x="168855" y="407259"/>
                    </a:cubicBezTo>
                    <a:close/>
                    <a:moveTo>
                      <a:pt x="149156" y="280377"/>
                    </a:moveTo>
                    <a:cubicBezTo>
                      <a:pt x="150239" y="280377"/>
                      <a:pt x="151283" y="280675"/>
                      <a:pt x="152253" y="281310"/>
                    </a:cubicBezTo>
                    <a:cubicBezTo>
                      <a:pt x="154417" y="282727"/>
                      <a:pt x="155312" y="285451"/>
                      <a:pt x="154417" y="287876"/>
                    </a:cubicBezTo>
                    <a:cubicBezTo>
                      <a:pt x="151656" y="295598"/>
                      <a:pt x="149418" y="303806"/>
                      <a:pt x="147776" y="312237"/>
                    </a:cubicBezTo>
                    <a:cubicBezTo>
                      <a:pt x="143635" y="333502"/>
                      <a:pt x="143672" y="354133"/>
                      <a:pt x="147776" y="370399"/>
                    </a:cubicBezTo>
                    <a:cubicBezTo>
                      <a:pt x="151507" y="384986"/>
                      <a:pt x="158260" y="394276"/>
                      <a:pt x="166280" y="395806"/>
                    </a:cubicBezTo>
                    <a:cubicBezTo>
                      <a:pt x="182472" y="398939"/>
                      <a:pt x="205789" y="371332"/>
                      <a:pt x="214742" y="325220"/>
                    </a:cubicBezTo>
                    <a:cubicBezTo>
                      <a:pt x="216384" y="316789"/>
                      <a:pt x="217392" y="308320"/>
                      <a:pt x="217690" y="300150"/>
                    </a:cubicBezTo>
                    <a:cubicBezTo>
                      <a:pt x="217802" y="297576"/>
                      <a:pt x="219630" y="295412"/>
                      <a:pt x="222167" y="294889"/>
                    </a:cubicBezTo>
                    <a:cubicBezTo>
                      <a:pt x="224704" y="294367"/>
                      <a:pt x="227241" y="295636"/>
                      <a:pt x="228360" y="297986"/>
                    </a:cubicBezTo>
                    <a:cubicBezTo>
                      <a:pt x="231867" y="305410"/>
                      <a:pt x="236082" y="312797"/>
                      <a:pt x="240895" y="319923"/>
                    </a:cubicBezTo>
                    <a:cubicBezTo>
                      <a:pt x="267159" y="358834"/>
                      <a:pt x="299430" y="375137"/>
                      <a:pt x="313085" y="365922"/>
                    </a:cubicBezTo>
                    <a:cubicBezTo>
                      <a:pt x="326739" y="356708"/>
                      <a:pt x="323717" y="320669"/>
                      <a:pt x="297453" y="281757"/>
                    </a:cubicBezTo>
                    <a:cubicBezTo>
                      <a:pt x="292640" y="274632"/>
                      <a:pt x="287380" y="267954"/>
                      <a:pt x="281821" y="261947"/>
                    </a:cubicBezTo>
                    <a:cubicBezTo>
                      <a:pt x="280067" y="260045"/>
                      <a:pt x="279844" y="257209"/>
                      <a:pt x="281261" y="255045"/>
                    </a:cubicBezTo>
                    <a:cubicBezTo>
                      <a:pt x="282679" y="252882"/>
                      <a:pt x="285403" y="251986"/>
                      <a:pt x="287828" y="252882"/>
                    </a:cubicBezTo>
                    <a:cubicBezTo>
                      <a:pt x="295550" y="255642"/>
                      <a:pt x="303758" y="257881"/>
                      <a:pt x="312189" y="259522"/>
                    </a:cubicBezTo>
                    <a:cubicBezTo>
                      <a:pt x="358264" y="268476"/>
                      <a:pt x="392623" y="257172"/>
                      <a:pt x="395757" y="240981"/>
                    </a:cubicBezTo>
                    <a:cubicBezTo>
                      <a:pt x="397324" y="232922"/>
                      <a:pt x="391243" y="223185"/>
                      <a:pt x="379118" y="214306"/>
                    </a:cubicBezTo>
                    <a:cubicBezTo>
                      <a:pt x="365613" y="204382"/>
                      <a:pt x="346474" y="196660"/>
                      <a:pt x="325210" y="192518"/>
                    </a:cubicBezTo>
                    <a:cubicBezTo>
                      <a:pt x="316741" y="190877"/>
                      <a:pt x="308309" y="189870"/>
                      <a:pt x="300139" y="189571"/>
                    </a:cubicBezTo>
                    <a:cubicBezTo>
                      <a:pt x="297565" y="189459"/>
                      <a:pt x="295401" y="187631"/>
                      <a:pt x="294879" y="185094"/>
                    </a:cubicBezTo>
                    <a:cubicBezTo>
                      <a:pt x="294356" y="182557"/>
                      <a:pt x="295625" y="180020"/>
                      <a:pt x="297975" y="178901"/>
                    </a:cubicBezTo>
                    <a:cubicBezTo>
                      <a:pt x="305399" y="175394"/>
                      <a:pt x="312749" y="171179"/>
                      <a:pt x="319912" y="166366"/>
                    </a:cubicBezTo>
                    <a:cubicBezTo>
                      <a:pt x="358823" y="140102"/>
                      <a:pt x="375127" y="107831"/>
                      <a:pt x="365911" y="94139"/>
                    </a:cubicBezTo>
                    <a:cubicBezTo>
                      <a:pt x="361323" y="87349"/>
                      <a:pt x="350168" y="84775"/>
                      <a:pt x="335282" y="87051"/>
                    </a:cubicBezTo>
                    <a:cubicBezTo>
                      <a:pt x="318718" y="89588"/>
                      <a:pt x="299691" y="97683"/>
                      <a:pt x="281747" y="109771"/>
                    </a:cubicBezTo>
                    <a:cubicBezTo>
                      <a:pt x="274621" y="114584"/>
                      <a:pt x="267943" y="119844"/>
                      <a:pt x="261936" y="125403"/>
                    </a:cubicBezTo>
                    <a:cubicBezTo>
                      <a:pt x="260033" y="127156"/>
                      <a:pt x="257198" y="127380"/>
                      <a:pt x="255034" y="125962"/>
                    </a:cubicBezTo>
                    <a:cubicBezTo>
                      <a:pt x="252871" y="124545"/>
                      <a:pt x="251975" y="121821"/>
                      <a:pt x="252871" y="119396"/>
                    </a:cubicBezTo>
                    <a:cubicBezTo>
                      <a:pt x="255631" y="111711"/>
                      <a:pt x="257870" y="103503"/>
                      <a:pt x="259511" y="95035"/>
                    </a:cubicBezTo>
                    <a:cubicBezTo>
                      <a:pt x="268465" y="48923"/>
                      <a:pt x="257161" y="14600"/>
                      <a:pt x="240969" y="11466"/>
                    </a:cubicBezTo>
                    <a:cubicBezTo>
                      <a:pt x="232948" y="9900"/>
                      <a:pt x="223174" y="15981"/>
                      <a:pt x="214295" y="28106"/>
                    </a:cubicBezTo>
                    <a:cubicBezTo>
                      <a:pt x="204371" y="41611"/>
                      <a:pt x="196649" y="60749"/>
                      <a:pt x="192507" y="82014"/>
                    </a:cubicBezTo>
                    <a:cubicBezTo>
                      <a:pt x="190866" y="90446"/>
                      <a:pt x="189896" y="98877"/>
                      <a:pt x="189560" y="107085"/>
                    </a:cubicBezTo>
                    <a:cubicBezTo>
                      <a:pt x="189448" y="109659"/>
                      <a:pt x="187620" y="111823"/>
                      <a:pt x="185083" y="112345"/>
                    </a:cubicBezTo>
                    <a:cubicBezTo>
                      <a:pt x="182546" y="112867"/>
                      <a:pt x="180010" y="111599"/>
                      <a:pt x="178890" y="109249"/>
                    </a:cubicBezTo>
                    <a:cubicBezTo>
                      <a:pt x="175384" y="101825"/>
                      <a:pt x="171168" y="94438"/>
                      <a:pt x="166355" y="87312"/>
                    </a:cubicBezTo>
                    <a:cubicBezTo>
                      <a:pt x="140091" y="48401"/>
                      <a:pt x="107820" y="32097"/>
                      <a:pt x="94166" y="41312"/>
                    </a:cubicBezTo>
                    <a:cubicBezTo>
                      <a:pt x="80511" y="50527"/>
                      <a:pt x="83533" y="86566"/>
                      <a:pt x="109797" y="125477"/>
                    </a:cubicBezTo>
                    <a:cubicBezTo>
                      <a:pt x="114610" y="132603"/>
                      <a:pt x="119870" y="139281"/>
                      <a:pt x="125429" y="145287"/>
                    </a:cubicBezTo>
                    <a:cubicBezTo>
                      <a:pt x="127182" y="147190"/>
                      <a:pt x="127407" y="150026"/>
                      <a:pt x="125989" y="152189"/>
                    </a:cubicBezTo>
                    <a:cubicBezTo>
                      <a:pt x="124571" y="154353"/>
                      <a:pt x="121848" y="155249"/>
                      <a:pt x="119423" y="154353"/>
                    </a:cubicBezTo>
                    <a:cubicBezTo>
                      <a:pt x="111700" y="151592"/>
                      <a:pt x="103492" y="149354"/>
                      <a:pt x="95061" y="147713"/>
                    </a:cubicBezTo>
                    <a:cubicBezTo>
                      <a:pt x="48987" y="138759"/>
                      <a:pt x="14627" y="150063"/>
                      <a:pt x="11493" y="166254"/>
                    </a:cubicBezTo>
                    <a:lnTo>
                      <a:pt x="11493" y="166254"/>
                    </a:lnTo>
                    <a:cubicBezTo>
                      <a:pt x="8359" y="182446"/>
                      <a:pt x="35966" y="205763"/>
                      <a:pt x="82078" y="214716"/>
                    </a:cubicBezTo>
                    <a:cubicBezTo>
                      <a:pt x="90547" y="216358"/>
                      <a:pt x="98978" y="217365"/>
                      <a:pt x="107149" y="217664"/>
                    </a:cubicBezTo>
                    <a:cubicBezTo>
                      <a:pt x="109723" y="217775"/>
                      <a:pt x="111887" y="219604"/>
                      <a:pt x="112409" y="222140"/>
                    </a:cubicBezTo>
                    <a:cubicBezTo>
                      <a:pt x="112931" y="224677"/>
                      <a:pt x="111663" y="227214"/>
                      <a:pt x="109313" y="228333"/>
                    </a:cubicBezTo>
                    <a:cubicBezTo>
                      <a:pt x="101888" y="231840"/>
                      <a:pt x="94501" y="236056"/>
                      <a:pt x="87376" y="240869"/>
                    </a:cubicBezTo>
                    <a:cubicBezTo>
                      <a:pt x="69431" y="252994"/>
                      <a:pt x="54806" y="267581"/>
                      <a:pt x="46263" y="282019"/>
                    </a:cubicBezTo>
                    <a:cubicBezTo>
                      <a:pt x="38578" y="294964"/>
                      <a:pt x="36787" y="306305"/>
                      <a:pt x="41376" y="313095"/>
                    </a:cubicBezTo>
                    <a:cubicBezTo>
                      <a:pt x="45965" y="319885"/>
                      <a:pt x="57157" y="322497"/>
                      <a:pt x="72005" y="320184"/>
                    </a:cubicBezTo>
                    <a:cubicBezTo>
                      <a:pt x="88570" y="317647"/>
                      <a:pt x="107596" y="309551"/>
                      <a:pt x="125541" y="297464"/>
                    </a:cubicBezTo>
                    <a:cubicBezTo>
                      <a:pt x="132667" y="292651"/>
                      <a:pt x="139345" y="287391"/>
                      <a:pt x="145351" y="281832"/>
                    </a:cubicBezTo>
                    <a:cubicBezTo>
                      <a:pt x="146396" y="280899"/>
                      <a:pt x="147776" y="280377"/>
                      <a:pt x="149156" y="280377"/>
                    </a:cubicBezTo>
                    <a:close/>
                    <a:moveTo>
                      <a:pt x="212541" y="253068"/>
                    </a:moveTo>
                    <a:cubicBezTo>
                      <a:pt x="210676" y="253068"/>
                      <a:pt x="208923" y="252135"/>
                      <a:pt x="207878" y="250568"/>
                    </a:cubicBezTo>
                    <a:cubicBezTo>
                      <a:pt x="204520" y="245495"/>
                      <a:pt x="200566" y="242510"/>
                      <a:pt x="196238" y="241652"/>
                    </a:cubicBezTo>
                    <a:cubicBezTo>
                      <a:pt x="191873" y="240794"/>
                      <a:pt x="187135" y="242100"/>
                      <a:pt x="182099" y="245569"/>
                    </a:cubicBezTo>
                    <a:cubicBezTo>
                      <a:pt x="180233" y="246875"/>
                      <a:pt x="177734" y="246875"/>
                      <a:pt x="175869" y="245607"/>
                    </a:cubicBezTo>
                    <a:cubicBezTo>
                      <a:pt x="173966" y="244338"/>
                      <a:pt x="173033" y="242062"/>
                      <a:pt x="173481" y="239824"/>
                    </a:cubicBezTo>
                    <a:cubicBezTo>
                      <a:pt x="174674" y="233855"/>
                      <a:pt x="174041" y="228968"/>
                      <a:pt x="171541" y="225274"/>
                    </a:cubicBezTo>
                    <a:cubicBezTo>
                      <a:pt x="169041" y="221581"/>
                      <a:pt x="164751" y="219156"/>
                      <a:pt x="158782" y="218037"/>
                    </a:cubicBezTo>
                    <a:cubicBezTo>
                      <a:pt x="156543" y="217626"/>
                      <a:pt x="154790" y="215873"/>
                      <a:pt x="154342" y="213672"/>
                    </a:cubicBezTo>
                    <a:cubicBezTo>
                      <a:pt x="153895" y="211433"/>
                      <a:pt x="154827" y="209158"/>
                      <a:pt x="156730" y="207889"/>
                    </a:cubicBezTo>
                    <a:cubicBezTo>
                      <a:pt x="161804" y="204531"/>
                      <a:pt x="164788" y="200577"/>
                      <a:pt x="165646" y="196212"/>
                    </a:cubicBezTo>
                    <a:cubicBezTo>
                      <a:pt x="166504" y="191847"/>
                      <a:pt x="165161" y="187109"/>
                      <a:pt x="161729" y="182072"/>
                    </a:cubicBezTo>
                    <a:cubicBezTo>
                      <a:pt x="160461" y="180207"/>
                      <a:pt x="160423" y="177707"/>
                      <a:pt x="161692" y="175842"/>
                    </a:cubicBezTo>
                    <a:cubicBezTo>
                      <a:pt x="162960" y="173977"/>
                      <a:pt x="165236" y="173007"/>
                      <a:pt x="167474" y="173454"/>
                    </a:cubicBezTo>
                    <a:cubicBezTo>
                      <a:pt x="173444" y="174648"/>
                      <a:pt x="178331" y="174014"/>
                      <a:pt x="182024" y="171514"/>
                    </a:cubicBezTo>
                    <a:cubicBezTo>
                      <a:pt x="185718" y="169015"/>
                      <a:pt x="188142" y="164725"/>
                      <a:pt x="189262" y="158755"/>
                    </a:cubicBezTo>
                    <a:cubicBezTo>
                      <a:pt x="189672" y="156517"/>
                      <a:pt x="191425" y="154764"/>
                      <a:pt x="193627" y="154316"/>
                    </a:cubicBezTo>
                    <a:cubicBezTo>
                      <a:pt x="195865" y="153868"/>
                      <a:pt x="198141" y="154801"/>
                      <a:pt x="199409" y="156703"/>
                    </a:cubicBezTo>
                    <a:cubicBezTo>
                      <a:pt x="202767" y="161777"/>
                      <a:pt x="206684" y="164762"/>
                      <a:pt x="211049" y="165620"/>
                    </a:cubicBezTo>
                    <a:cubicBezTo>
                      <a:pt x="215414" y="166478"/>
                      <a:pt x="220152" y="165172"/>
                      <a:pt x="225189" y="161703"/>
                    </a:cubicBezTo>
                    <a:cubicBezTo>
                      <a:pt x="227054" y="160397"/>
                      <a:pt x="229554" y="160397"/>
                      <a:pt x="231419" y="161665"/>
                    </a:cubicBezTo>
                    <a:cubicBezTo>
                      <a:pt x="233322" y="162934"/>
                      <a:pt x="234254" y="165210"/>
                      <a:pt x="233807" y="167448"/>
                    </a:cubicBezTo>
                    <a:cubicBezTo>
                      <a:pt x="232613" y="173417"/>
                      <a:pt x="233247" y="178304"/>
                      <a:pt x="235746" y="181998"/>
                    </a:cubicBezTo>
                    <a:cubicBezTo>
                      <a:pt x="238246" y="185691"/>
                      <a:pt x="242537" y="188116"/>
                      <a:pt x="248506" y="189235"/>
                    </a:cubicBezTo>
                    <a:cubicBezTo>
                      <a:pt x="250744" y="189646"/>
                      <a:pt x="252497" y="191399"/>
                      <a:pt x="252945" y="193600"/>
                    </a:cubicBezTo>
                    <a:cubicBezTo>
                      <a:pt x="253393" y="195839"/>
                      <a:pt x="252460" y="198115"/>
                      <a:pt x="250558" y="199383"/>
                    </a:cubicBezTo>
                    <a:cubicBezTo>
                      <a:pt x="245484" y="202741"/>
                      <a:pt x="242499" y="206695"/>
                      <a:pt x="241641" y="211023"/>
                    </a:cubicBezTo>
                    <a:cubicBezTo>
                      <a:pt x="240783" y="215388"/>
                      <a:pt x="242126" y="220126"/>
                      <a:pt x="245558" y="225162"/>
                    </a:cubicBezTo>
                    <a:cubicBezTo>
                      <a:pt x="246827" y="227028"/>
                      <a:pt x="246864" y="229527"/>
                      <a:pt x="245596" y="231393"/>
                    </a:cubicBezTo>
                    <a:cubicBezTo>
                      <a:pt x="244327" y="233258"/>
                      <a:pt x="242052" y="234228"/>
                      <a:pt x="239813" y="233780"/>
                    </a:cubicBezTo>
                    <a:cubicBezTo>
                      <a:pt x="233844" y="232586"/>
                      <a:pt x="228957" y="233221"/>
                      <a:pt x="225263" y="235720"/>
                    </a:cubicBezTo>
                    <a:cubicBezTo>
                      <a:pt x="221570" y="238220"/>
                      <a:pt x="219145" y="242510"/>
                      <a:pt x="218025" y="248479"/>
                    </a:cubicBezTo>
                    <a:cubicBezTo>
                      <a:pt x="217615" y="250718"/>
                      <a:pt x="215862" y="252471"/>
                      <a:pt x="213661" y="252919"/>
                    </a:cubicBezTo>
                    <a:cubicBezTo>
                      <a:pt x="213288" y="253031"/>
                      <a:pt x="212914" y="253068"/>
                      <a:pt x="212541" y="253068"/>
                    </a:cubicBezTo>
                    <a:close/>
                    <a:moveTo>
                      <a:pt x="193664" y="230236"/>
                    </a:moveTo>
                    <a:cubicBezTo>
                      <a:pt x="195231" y="230236"/>
                      <a:pt x="196798" y="230385"/>
                      <a:pt x="198365" y="230684"/>
                    </a:cubicBezTo>
                    <a:cubicBezTo>
                      <a:pt x="202655" y="231505"/>
                      <a:pt x="206684" y="233519"/>
                      <a:pt x="210303" y="236541"/>
                    </a:cubicBezTo>
                    <a:cubicBezTo>
                      <a:pt x="212429" y="232325"/>
                      <a:pt x="215377" y="228930"/>
                      <a:pt x="218995" y="226468"/>
                    </a:cubicBezTo>
                    <a:cubicBezTo>
                      <a:pt x="222615" y="224006"/>
                      <a:pt x="226867" y="222588"/>
                      <a:pt x="231568" y="222178"/>
                    </a:cubicBezTo>
                    <a:cubicBezTo>
                      <a:pt x="230113" y="217701"/>
                      <a:pt x="229777" y="213224"/>
                      <a:pt x="230598" y="208896"/>
                    </a:cubicBezTo>
                    <a:cubicBezTo>
                      <a:pt x="231419" y="204606"/>
                      <a:pt x="233433" y="200539"/>
                      <a:pt x="236455" y="196958"/>
                    </a:cubicBezTo>
                    <a:cubicBezTo>
                      <a:pt x="232240" y="194831"/>
                      <a:pt x="228845" y="191884"/>
                      <a:pt x="226382" y="188265"/>
                    </a:cubicBezTo>
                    <a:cubicBezTo>
                      <a:pt x="223920" y="184609"/>
                      <a:pt x="222503" y="180356"/>
                      <a:pt x="222092" y="175656"/>
                    </a:cubicBezTo>
                    <a:cubicBezTo>
                      <a:pt x="217615" y="177111"/>
                      <a:pt x="213138" y="177446"/>
                      <a:pt x="208811" y="176626"/>
                    </a:cubicBezTo>
                    <a:cubicBezTo>
                      <a:pt x="204483" y="175805"/>
                      <a:pt x="200454" y="173790"/>
                      <a:pt x="196873" y="170768"/>
                    </a:cubicBezTo>
                    <a:cubicBezTo>
                      <a:pt x="194746" y="174984"/>
                      <a:pt x="191799" y="178379"/>
                      <a:pt x="188180" y="180841"/>
                    </a:cubicBezTo>
                    <a:cubicBezTo>
                      <a:pt x="184561" y="183304"/>
                      <a:pt x="180308" y="184721"/>
                      <a:pt x="175570" y="185132"/>
                    </a:cubicBezTo>
                    <a:cubicBezTo>
                      <a:pt x="177025" y="189608"/>
                      <a:pt x="177361" y="194085"/>
                      <a:pt x="176540" y="198413"/>
                    </a:cubicBezTo>
                    <a:cubicBezTo>
                      <a:pt x="175682" y="202741"/>
                      <a:pt x="173704" y="206770"/>
                      <a:pt x="170683" y="210351"/>
                    </a:cubicBezTo>
                    <a:cubicBezTo>
                      <a:pt x="174899" y="212478"/>
                      <a:pt x="178294" y="215425"/>
                      <a:pt x="180756" y="219044"/>
                    </a:cubicBezTo>
                    <a:cubicBezTo>
                      <a:pt x="183218" y="222663"/>
                      <a:pt x="184673" y="226953"/>
                      <a:pt x="185046" y="231654"/>
                    </a:cubicBezTo>
                    <a:cubicBezTo>
                      <a:pt x="187956" y="230721"/>
                      <a:pt x="190829" y="230236"/>
                      <a:pt x="193664" y="230236"/>
                    </a:cubicBez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989" name="Google Shape;3989;p43"/>
            <p:cNvSpPr/>
            <p:nvPr/>
          </p:nvSpPr>
          <p:spPr>
            <a:xfrm>
              <a:off x="5474379" y="1250212"/>
              <a:ext cx="322350" cy="322351"/>
            </a:xfrm>
            <a:custGeom>
              <a:rect b="b" l="l" r="r" t="t"/>
              <a:pathLst>
                <a:path extrusionOk="0" h="322351" w="322350">
                  <a:moveTo>
                    <a:pt x="174605" y="92157"/>
                  </a:moveTo>
                  <a:cubicBezTo>
                    <a:pt x="172143" y="91672"/>
                    <a:pt x="174158" y="70668"/>
                    <a:pt x="179119" y="45225"/>
                  </a:cubicBezTo>
                  <a:cubicBezTo>
                    <a:pt x="184044" y="19781"/>
                    <a:pt x="190050" y="-476"/>
                    <a:pt x="192512" y="9"/>
                  </a:cubicBezTo>
                  <a:cubicBezTo>
                    <a:pt x="194975" y="493"/>
                    <a:pt x="192960" y="21497"/>
                    <a:pt x="187998" y="46941"/>
                  </a:cubicBezTo>
                  <a:cubicBezTo>
                    <a:pt x="183036" y="72385"/>
                    <a:pt x="177030" y="92642"/>
                    <a:pt x="174605" y="92157"/>
                  </a:cubicBezTo>
                  <a:lnTo>
                    <a:pt x="174605" y="92157"/>
                  </a:lnTo>
                  <a:close/>
                  <a:moveTo>
                    <a:pt x="129911" y="322343"/>
                  </a:moveTo>
                  <a:cubicBezTo>
                    <a:pt x="127449" y="321858"/>
                    <a:pt x="129463" y="300854"/>
                    <a:pt x="134425" y="275410"/>
                  </a:cubicBezTo>
                  <a:cubicBezTo>
                    <a:pt x="139350" y="249967"/>
                    <a:pt x="145356" y="229709"/>
                    <a:pt x="147818" y="230194"/>
                  </a:cubicBezTo>
                  <a:cubicBezTo>
                    <a:pt x="150281" y="230679"/>
                    <a:pt x="148266" y="251683"/>
                    <a:pt x="143304" y="277127"/>
                  </a:cubicBezTo>
                  <a:cubicBezTo>
                    <a:pt x="138342" y="302570"/>
                    <a:pt x="132373" y="322828"/>
                    <a:pt x="129911" y="322343"/>
                  </a:cubicBezTo>
                  <a:lnTo>
                    <a:pt x="129911" y="322343"/>
                  </a:lnTo>
                  <a:close/>
                  <a:moveTo>
                    <a:pt x="230193" y="174569"/>
                  </a:moveTo>
                  <a:cubicBezTo>
                    <a:pt x="230678" y="172107"/>
                    <a:pt x="251682" y="174121"/>
                    <a:pt x="277125" y="179083"/>
                  </a:cubicBezTo>
                  <a:cubicBezTo>
                    <a:pt x="302569" y="184008"/>
                    <a:pt x="322827" y="190014"/>
                    <a:pt x="322342" y="192476"/>
                  </a:cubicBezTo>
                  <a:cubicBezTo>
                    <a:pt x="321857" y="194939"/>
                    <a:pt x="300853" y="192924"/>
                    <a:pt x="275409" y="187962"/>
                  </a:cubicBezTo>
                  <a:cubicBezTo>
                    <a:pt x="249966" y="183038"/>
                    <a:pt x="229745" y="177031"/>
                    <a:pt x="230193" y="174569"/>
                  </a:cubicBezTo>
                  <a:lnTo>
                    <a:pt x="230193" y="174569"/>
                  </a:lnTo>
                  <a:close/>
                  <a:moveTo>
                    <a:pt x="7" y="129912"/>
                  </a:moveTo>
                  <a:cubicBezTo>
                    <a:pt x="492" y="127450"/>
                    <a:pt x="21496" y="129465"/>
                    <a:pt x="46940" y="134426"/>
                  </a:cubicBezTo>
                  <a:cubicBezTo>
                    <a:pt x="72383" y="139351"/>
                    <a:pt x="92641" y="145357"/>
                    <a:pt x="92156" y="147820"/>
                  </a:cubicBezTo>
                  <a:cubicBezTo>
                    <a:pt x="91671" y="150282"/>
                    <a:pt x="70667" y="148267"/>
                    <a:pt x="45224" y="143306"/>
                  </a:cubicBezTo>
                  <a:cubicBezTo>
                    <a:pt x="19780" y="138344"/>
                    <a:pt x="-440" y="132337"/>
                    <a:pt x="7" y="129912"/>
                  </a:cubicBezTo>
                  <a:lnTo>
                    <a:pt x="7" y="129912"/>
                  </a:lnTo>
                  <a:close/>
                  <a:moveTo>
                    <a:pt x="25115" y="253026"/>
                  </a:moveTo>
                  <a:cubicBezTo>
                    <a:pt x="23735" y="250937"/>
                    <a:pt x="40001" y="237506"/>
                    <a:pt x="61490" y="223031"/>
                  </a:cubicBezTo>
                  <a:cubicBezTo>
                    <a:pt x="82979" y="208519"/>
                    <a:pt x="101520" y="198446"/>
                    <a:pt x="102900" y="200535"/>
                  </a:cubicBezTo>
                  <a:cubicBezTo>
                    <a:pt x="104281" y="202624"/>
                    <a:pt x="88015" y="216055"/>
                    <a:pt x="66526" y="230530"/>
                  </a:cubicBezTo>
                  <a:cubicBezTo>
                    <a:pt x="45037" y="245005"/>
                    <a:pt x="26495" y="255078"/>
                    <a:pt x="25115" y="253026"/>
                  </a:cubicBezTo>
                  <a:lnTo>
                    <a:pt x="25115" y="253026"/>
                  </a:lnTo>
                  <a:close/>
                  <a:moveTo>
                    <a:pt x="200534" y="219450"/>
                  </a:moveTo>
                  <a:cubicBezTo>
                    <a:pt x="202586" y="218069"/>
                    <a:pt x="216054" y="234335"/>
                    <a:pt x="230529" y="255824"/>
                  </a:cubicBezTo>
                  <a:cubicBezTo>
                    <a:pt x="245041" y="277313"/>
                    <a:pt x="255114" y="295855"/>
                    <a:pt x="253025" y="297273"/>
                  </a:cubicBezTo>
                  <a:cubicBezTo>
                    <a:pt x="250973" y="298653"/>
                    <a:pt x="237543" y="282387"/>
                    <a:pt x="223030" y="260898"/>
                  </a:cubicBezTo>
                  <a:cubicBezTo>
                    <a:pt x="208517" y="239409"/>
                    <a:pt x="198444" y="220867"/>
                    <a:pt x="200534" y="219450"/>
                  </a:cubicBezTo>
                  <a:lnTo>
                    <a:pt x="200534" y="219450"/>
                  </a:lnTo>
                  <a:close/>
                  <a:moveTo>
                    <a:pt x="69361" y="25116"/>
                  </a:moveTo>
                  <a:cubicBezTo>
                    <a:pt x="71451" y="23736"/>
                    <a:pt x="84881" y="40002"/>
                    <a:pt x="99356" y="61491"/>
                  </a:cubicBezTo>
                  <a:cubicBezTo>
                    <a:pt x="113869" y="82980"/>
                    <a:pt x="123942" y="101522"/>
                    <a:pt x="121853" y="102939"/>
                  </a:cubicBezTo>
                  <a:cubicBezTo>
                    <a:pt x="119763" y="104320"/>
                    <a:pt x="106333" y="88054"/>
                    <a:pt x="91858" y="66565"/>
                  </a:cubicBezTo>
                  <a:cubicBezTo>
                    <a:pt x="77345" y="45038"/>
                    <a:pt x="67272" y="26497"/>
                    <a:pt x="69361" y="25116"/>
                  </a:cubicBezTo>
                  <a:lnTo>
                    <a:pt x="69361" y="25116"/>
                  </a:lnTo>
                  <a:close/>
                  <a:moveTo>
                    <a:pt x="219448" y="121854"/>
                  </a:moveTo>
                  <a:cubicBezTo>
                    <a:pt x="218068" y="119802"/>
                    <a:pt x="234334" y="106371"/>
                    <a:pt x="255823" y="91859"/>
                  </a:cubicBezTo>
                  <a:cubicBezTo>
                    <a:pt x="277312" y="77346"/>
                    <a:pt x="295854" y="67273"/>
                    <a:pt x="297271" y="69363"/>
                  </a:cubicBezTo>
                  <a:cubicBezTo>
                    <a:pt x="298689" y="71415"/>
                    <a:pt x="282385" y="84845"/>
                    <a:pt x="260897" y="99358"/>
                  </a:cubicBezTo>
                  <a:cubicBezTo>
                    <a:pt x="239408" y="113833"/>
                    <a:pt x="220866" y="123906"/>
                    <a:pt x="219448" y="121854"/>
                  </a:cubicBezTo>
                  <a:close/>
                </a:path>
              </a:pathLst>
            </a:custGeom>
            <a:solidFill>
              <a:srgbClr val="FCFBF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990" name="Google Shape;3990;p43"/>
            <p:cNvGrpSpPr/>
            <p:nvPr/>
          </p:nvGrpSpPr>
          <p:grpSpPr>
            <a:xfrm>
              <a:off x="5576107" y="1351943"/>
              <a:ext cx="118934" cy="118949"/>
              <a:chOff x="5576107" y="1351943"/>
              <a:chExt cx="118934" cy="118949"/>
            </a:xfrm>
          </p:grpSpPr>
          <p:sp>
            <p:nvSpPr>
              <p:cNvPr id="3991" name="Google Shape;3991;p43"/>
              <p:cNvSpPr/>
              <p:nvPr/>
            </p:nvSpPr>
            <p:spPr>
              <a:xfrm>
                <a:off x="5581696" y="1357508"/>
                <a:ext cx="107774" cy="107758"/>
              </a:xfrm>
              <a:custGeom>
                <a:rect b="b" l="l" r="r" t="t"/>
                <a:pathLst>
                  <a:path extrusionOk="0" h="107758" w="107774">
                    <a:moveTo>
                      <a:pt x="23751" y="9222"/>
                    </a:moveTo>
                    <a:cubicBezTo>
                      <a:pt x="48411" y="-7417"/>
                      <a:pt x="81913" y="-925"/>
                      <a:pt x="98552" y="23735"/>
                    </a:cubicBezTo>
                    <a:cubicBezTo>
                      <a:pt x="115191" y="48395"/>
                      <a:pt x="108700" y="81897"/>
                      <a:pt x="84040" y="98536"/>
                    </a:cubicBezTo>
                    <a:cubicBezTo>
                      <a:pt x="59380" y="115175"/>
                      <a:pt x="25878" y="108683"/>
                      <a:pt x="9239" y="84023"/>
                    </a:cubicBezTo>
                    <a:cubicBezTo>
                      <a:pt x="-7438" y="59363"/>
                      <a:pt x="-909" y="25861"/>
                      <a:pt x="23751" y="9222"/>
                    </a:cubicBezTo>
                    <a:close/>
                  </a:path>
                </a:pathLst>
              </a:custGeom>
              <a:solidFill>
                <a:srgbClr val="FCF2C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92" name="Google Shape;3992;p43"/>
              <p:cNvSpPr/>
              <p:nvPr/>
            </p:nvSpPr>
            <p:spPr>
              <a:xfrm>
                <a:off x="5576107" y="1351943"/>
                <a:ext cx="118934" cy="118949"/>
              </a:xfrm>
              <a:custGeom>
                <a:rect b="b" l="l" r="r" t="t"/>
                <a:pathLst>
                  <a:path extrusionOk="0" h="118949" w="118934">
                    <a:moveTo>
                      <a:pt x="59596" y="118949"/>
                    </a:moveTo>
                    <a:cubicBezTo>
                      <a:pt x="55790" y="118949"/>
                      <a:pt x="51947" y="118576"/>
                      <a:pt x="48142" y="117830"/>
                    </a:cubicBezTo>
                    <a:cubicBezTo>
                      <a:pt x="32548" y="114808"/>
                      <a:pt x="19080" y="105892"/>
                      <a:pt x="10164" y="92722"/>
                    </a:cubicBezTo>
                    <a:cubicBezTo>
                      <a:pt x="-8192" y="65525"/>
                      <a:pt x="-991" y="28517"/>
                      <a:pt x="26168" y="10162"/>
                    </a:cubicBezTo>
                    <a:cubicBezTo>
                      <a:pt x="26168" y="10162"/>
                      <a:pt x="26168" y="10162"/>
                      <a:pt x="26168" y="10162"/>
                    </a:cubicBezTo>
                    <a:cubicBezTo>
                      <a:pt x="53365" y="-8194"/>
                      <a:pt x="90374" y="-993"/>
                      <a:pt x="108729" y="26204"/>
                    </a:cubicBezTo>
                    <a:cubicBezTo>
                      <a:pt x="117609" y="39373"/>
                      <a:pt x="120854" y="55191"/>
                      <a:pt x="117832" y="70786"/>
                    </a:cubicBezTo>
                    <a:cubicBezTo>
                      <a:pt x="114810" y="86380"/>
                      <a:pt x="105894" y="99848"/>
                      <a:pt x="92724" y="108727"/>
                    </a:cubicBezTo>
                    <a:cubicBezTo>
                      <a:pt x="82801" y="115443"/>
                      <a:pt x="71310" y="118949"/>
                      <a:pt x="59596" y="118949"/>
                    </a:cubicBezTo>
                    <a:close/>
                    <a:moveTo>
                      <a:pt x="32436" y="19451"/>
                    </a:moveTo>
                    <a:cubicBezTo>
                      <a:pt x="10388" y="34337"/>
                      <a:pt x="4530" y="64406"/>
                      <a:pt x="19416" y="86455"/>
                    </a:cubicBezTo>
                    <a:cubicBezTo>
                      <a:pt x="26616" y="97125"/>
                      <a:pt x="37584" y="104400"/>
                      <a:pt x="50231" y="106825"/>
                    </a:cubicBezTo>
                    <a:cubicBezTo>
                      <a:pt x="62879" y="109250"/>
                      <a:pt x="75749" y="106675"/>
                      <a:pt x="86420" y="99438"/>
                    </a:cubicBezTo>
                    <a:cubicBezTo>
                      <a:pt x="97127" y="92237"/>
                      <a:pt x="104364" y="81269"/>
                      <a:pt x="106789" y="68622"/>
                    </a:cubicBezTo>
                    <a:cubicBezTo>
                      <a:pt x="109252" y="55975"/>
                      <a:pt x="106640" y="43104"/>
                      <a:pt x="99403" y="32434"/>
                    </a:cubicBezTo>
                    <a:cubicBezTo>
                      <a:pt x="84591" y="10385"/>
                      <a:pt x="54522" y="4528"/>
                      <a:pt x="32436" y="19451"/>
                    </a:cubicBezTo>
                    <a:lnTo>
                      <a:pt x="32436" y="19451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96" name="Shape 39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7" name="Google Shape;3997;p44"/>
          <p:cNvSpPr/>
          <p:nvPr/>
        </p:nvSpPr>
        <p:spPr>
          <a:xfrm>
            <a:off x="3237375" y="1166050"/>
            <a:ext cx="2576100" cy="220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3998" name="Google Shape;3998;p44"/>
          <p:cNvSpPr txBox="1"/>
          <p:nvPr>
            <p:ph type="title"/>
          </p:nvPr>
        </p:nvSpPr>
        <p:spPr>
          <a:xfrm>
            <a:off x="1589750" y="672400"/>
            <a:ext cx="4223700" cy="10488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3 - 9 January</a:t>
            </a:r>
            <a:endParaRPr/>
          </a:p>
        </p:txBody>
      </p:sp>
      <p:sp>
        <p:nvSpPr>
          <p:cNvPr id="3999" name="Google Shape;3999;p44"/>
          <p:cNvSpPr/>
          <p:nvPr/>
        </p:nvSpPr>
        <p:spPr>
          <a:xfrm>
            <a:off x="6366400" y="5083338"/>
            <a:ext cx="1138200" cy="1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4000" name="Google Shape;4000;p44"/>
          <p:cNvSpPr/>
          <p:nvPr/>
        </p:nvSpPr>
        <p:spPr>
          <a:xfrm>
            <a:off x="6387175" y="3511288"/>
            <a:ext cx="1138200" cy="1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4001" name="Google Shape;4001;p44"/>
          <p:cNvSpPr/>
          <p:nvPr/>
        </p:nvSpPr>
        <p:spPr>
          <a:xfrm>
            <a:off x="6387175" y="1962684"/>
            <a:ext cx="1138200" cy="1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4002" name="Google Shape;4002;p44"/>
          <p:cNvSpPr/>
          <p:nvPr/>
        </p:nvSpPr>
        <p:spPr>
          <a:xfrm>
            <a:off x="6387175" y="416575"/>
            <a:ext cx="1138200" cy="1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4003" name="Google Shape;4003;p44"/>
          <p:cNvSpPr/>
          <p:nvPr/>
        </p:nvSpPr>
        <p:spPr>
          <a:xfrm>
            <a:off x="1589750" y="5077338"/>
            <a:ext cx="1138200" cy="1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4004" name="Google Shape;4004;p44"/>
          <p:cNvSpPr/>
          <p:nvPr/>
        </p:nvSpPr>
        <p:spPr>
          <a:xfrm>
            <a:off x="1589750" y="3513821"/>
            <a:ext cx="1138200" cy="1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4005" name="Google Shape;4005;p44"/>
          <p:cNvSpPr/>
          <p:nvPr/>
        </p:nvSpPr>
        <p:spPr>
          <a:xfrm>
            <a:off x="1589750" y="1982625"/>
            <a:ext cx="1138200" cy="1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4006" name="Google Shape;4006;p44"/>
          <p:cNvSpPr txBox="1"/>
          <p:nvPr>
            <p:ph idx="1" type="body"/>
          </p:nvPr>
        </p:nvSpPr>
        <p:spPr>
          <a:xfrm>
            <a:off x="1589750" y="2164100"/>
            <a:ext cx="4223700" cy="11691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07" name="Google Shape;4007;p44"/>
          <p:cNvSpPr txBox="1"/>
          <p:nvPr>
            <p:ph idx="2" type="body"/>
          </p:nvPr>
        </p:nvSpPr>
        <p:spPr>
          <a:xfrm>
            <a:off x="1589750" y="3724613"/>
            <a:ext cx="4223700" cy="11691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08" name="Google Shape;4008;p44"/>
          <p:cNvSpPr txBox="1"/>
          <p:nvPr>
            <p:ph idx="3" type="body"/>
          </p:nvPr>
        </p:nvSpPr>
        <p:spPr>
          <a:xfrm>
            <a:off x="1589750" y="5285138"/>
            <a:ext cx="4223700" cy="11691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09" name="Google Shape;4009;p44"/>
          <p:cNvSpPr txBox="1"/>
          <p:nvPr>
            <p:ph idx="4" type="body"/>
          </p:nvPr>
        </p:nvSpPr>
        <p:spPr>
          <a:xfrm>
            <a:off x="6378550" y="603575"/>
            <a:ext cx="4223700" cy="11691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10" name="Google Shape;4010;p44"/>
          <p:cNvSpPr txBox="1"/>
          <p:nvPr>
            <p:ph idx="5" type="body"/>
          </p:nvPr>
        </p:nvSpPr>
        <p:spPr>
          <a:xfrm>
            <a:off x="6378550" y="2164088"/>
            <a:ext cx="4223700" cy="11691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11" name="Google Shape;4011;p44"/>
          <p:cNvSpPr txBox="1"/>
          <p:nvPr>
            <p:ph idx="6" type="body"/>
          </p:nvPr>
        </p:nvSpPr>
        <p:spPr>
          <a:xfrm>
            <a:off x="6378550" y="3724613"/>
            <a:ext cx="4223700" cy="11691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12" name="Google Shape;4012;p44"/>
          <p:cNvSpPr txBox="1"/>
          <p:nvPr>
            <p:ph idx="7" type="body"/>
          </p:nvPr>
        </p:nvSpPr>
        <p:spPr>
          <a:xfrm>
            <a:off x="6378550" y="5285138"/>
            <a:ext cx="4223700" cy="11691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13" name="Google Shape;4013;p44"/>
          <p:cNvSpPr txBox="1"/>
          <p:nvPr/>
        </p:nvSpPr>
        <p:spPr>
          <a:xfrm>
            <a:off x="1588925" y="1764150"/>
            <a:ext cx="1504800" cy="357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500">
                <a:solidFill>
                  <a:schemeClr val="dk1"/>
                </a:solidFill>
                <a:latin typeface="Pompiere"/>
                <a:ea typeface="Pompiere"/>
                <a:cs typeface="Pompiere"/>
                <a:sym typeface="Pompiere"/>
              </a:rPr>
              <a:t>Monday</a:t>
            </a:r>
            <a:endParaRPr b="1" sz="2500">
              <a:solidFill>
                <a:schemeClr val="dk1"/>
              </a:solidFill>
              <a:latin typeface="Pompiere"/>
              <a:ea typeface="Pompiere"/>
              <a:cs typeface="Pompiere"/>
              <a:sym typeface="Pompiere"/>
            </a:endParaRPr>
          </a:p>
        </p:txBody>
      </p:sp>
      <p:sp>
        <p:nvSpPr>
          <p:cNvPr id="4014" name="Google Shape;4014;p44"/>
          <p:cNvSpPr txBox="1"/>
          <p:nvPr/>
        </p:nvSpPr>
        <p:spPr>
          <a:xfrm>
            <a:off x="1588925" y="3350413"/>
            <a:ext cx="1504800" cy="357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500">
                <a:solidFill>
                  <a:schemeClr val="dk1"/>
                </a:solidFill>
                <a:latin typeface="Pompiere"/>
                <a:ea typeface="Pompiere"/>
                <a:cs typeface="Pompiere"/>
                <a:sym typeface="Pompiere"/>
              </a:rPr>
              <a:t>Tuesday</a:t>
            </a:r>
            <a:endParaRPr b="1" sz="2500">
              <a:solidFill>
                <a:schemeClr val="dk1"/>
              </a:solidFill>
              <a:latin typeface="Pompiere"/>
              <a:ea typeface="Pompiere"/>
              <a:cs typeface="Pompiere"/>
              <a:sym typeface="Pompiere"/>
            </a:endParaRPr>
          </a:p>
        </p:txBody>
      </p:sp>
      <p:sp>
        <p:nvSpPr>
          <p:cNvPr id="4015" name="Google Shape;4015;p44"/>
          <p:cNvSpPr txBox="1"/>
          <p:nvPr/>
        </p:nvSpPr>
        <p:spPr>
          <a:xfrm>
            <a:off x="1589750" y="4910925"/>
            <a:ext cx="1504800" cy="357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500">
                <a:solidFill>
                  <a:schemeClr val="dk1"/>
                </a:solidFill>
                <a:latin typeface="Pompiere"/>
                <a:ea typeface="Pompiere"/>
                <a:cs typeface="Pompiere"/>
                <a:sym typeface="Pompiere"/>
              </a:rPr>
              <a:t>Wednesday</a:t>
            </a:r>
            <a:endParaRPr b="1" sz="2500">
              <a:solidFill>
                <a:schemeClr val="dk1"/>
              </a:solidFill>
              <a:latin typeface="Pompiere"/>
              <a:ea typeface="Pompiere"/>
              <a:cs typeface="Pompiere"/>
              <a:sym typeface="Pompiere"/>
            </a:endParaRPr>
          </a:p>
        </p:txBody>
      </p:sp>
      <p:sp>
        <p:nvSpPr>
          <p:cNvPr id="4016" name="Google Shape;4016;p44"/>
          <p:cNvSpPr txBox="1"/>
          <p:nvPr/>
        </p:nvSpPr>
        <p:spPr>
          <a:xfrm>
            <a:off x="6378550" y="1777038"/>
            <a:ext cx="1504800" cy="357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500">
                <a:solidFill>
                  <a:schemeClr val="dk1"/>
                </a:solidFill>
                <a:latin typeface="Pompiere"/>
                <a:ea typeface="Pompiere"/>
                <a:cs typeface="Pompiere"/>
                <a:sym typeface="Pompiere"/>
              </a:rPr>
              <a:t>Friday</a:t>
            </a:r>
            <a:endParaRPr b="1" sz="2500">
              <a:solidFill>
                <a:schemeClr val="dk1"/>
              </a:solidFill>
              <a:latin typeface="Pompiere"/>
              <a:ea typeface="Pompiere"/>
              <a:cs typeface="Pompiere"/>
              <a:sym typeface="Pompiere"/>
            </a:endParaRPr>
          </a:p>
        </p:txBody>
      </p:sp>
      <p:sp>
        <p:nvSpPr>
          <p:cNvPr id="4017" name="Google Shape;4017;p44"/>
          <p:cNvSpPr txBox="1"/>
          <p:nvPr/>
        </p:nvSpPr>
        <p:spPr>
          <a:xfrm>
            <a:off x="6378550" y="3363300"/>
            <a:ext cx="1504800" cy="357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500">
                <a:solidFill>
                  <a:schemeClr val="dk1"/>
                </a:solidFill>
                <a:latin typeface="Pompiere"/>
                <a:ea typeface="Pompiere"/>
                <a:cs typeface="Pompiere"/>
                <a:sym typeface="Pompiere"/>
              </a:rPr>
              <a:t>Saturday</a:t>
            </a:r>
            <a:endParaRPr b="1" sz="2500">
              <a:solidFill>
                <a:schemeClr val="dk1"/>
              </a:solidFill>
              <a:latin typeface="Pompiere"/>
              <a:ea typeface="Pompiere"/>
              <a:cs typeface="Pompiere"/>
              <a:sym typeface="Pompiere"/>
            </a:endParaRPr>
          </a:p>
        </p:txBody>
      </p:sp>
      <p:sp>
        <p:nvSpPr>
          <p:cNvPr id="4018" name="Google Shape;4018;p44"/>
          <p:cNvSpPr txBox="1"/>
          <p:nvPr/>
        </p:nvSpPr>
        <p:spPr>
          <a:xfrm>
            <a:off x="6379375" y="4923813"/>
            <a:ext cx="1504800" cy="357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500">
                <a:solidFill>
                  <a:schemeClr val="dk1"/>
                </a:solidFill>
                <a:latin typeface="Pompiere"/>
                <a:ea typeface="Pompiere"/>
                <a:cs typeface="Pompiere"/>
                <a:sym typeface="Pompiere"/>
              </a:rPr>
              <a:t>Sunday</a:t>
            </a:r>
            <a:endParaRPr b="1" sz="2500">
              <a:solidFill>
                <a:schemeClr val="dk1"/>
              </a:solidFill>
              <a:latin typeface="Pompiere"/>
              <a:ea typeface="Pompiere"/>
              <a:cs typeface="Pompiere"/>
              <a:sym typeface="Pompiere"/>
            </a:endParaRPr>
          </a:p>
        </p:txBody>
      </p:sp>
      <p:sp>
        <p:nvSpPr>
          <p:cNvPr id="4019" name="Google Shape;4019;p44"/>
          <p:cNvSpPr txBox="1"/>
          <p:nvPr/>
        </p:nvSpPr>
        <p:spPr>
          <a:xfrm>
            <a:off x="6366400" y="242188"/>
            <a:ext cx="1504800" cy="357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500">
                <a:solidFill>
                  <a:schemeClr val="dk1"/>
                </a:solidFill>
                <a:latin typeface="Pompiere"/>
                <a:ea typeface="Pompiere"/>
                <a:cs typeface="Pompiere"/>
                <a:sym typeface="Pompiere"/>
              </a:rPr>
              <a:t>Thursday</a:t>
            </a:r>
            <a:endParaRPr b="1" sz="2500">
              <a:solidFill>
                <a:schemeClr val="dk1"/>
              </a:solidFill>
              <a:latin typeface="Pompiere"/>
              <a:ea typeface="Pompiere"/>
              <a:cs typeface="Pompiere"/>
              <a:sym typeface="Pompiere"/>
            </a:endParaRPr>
          </a:p>
        </p:txBody>
      </p:sp>
      <p:grpSp>
        <p:nvGrpSpPr>
          <p:cNvPr id="4020" name="Google Shape;4020;p44"/>
          <p:cNvGrpSpPr/>
          <p:nvPr/>
        </p:nvGrpSpPr>
        <p:grpSpPr>
          <a:xfrm>
            <a:off x="1468586" y="799925"/>
            <a:ext cx="492026" cy="746362"/>
            <a:chOff x="4" y="2963883"/>
            <a:chExt cx="155331" cy="235624"/>
          </a:xfrm>
        </p:grpSpPr>
        <p:sp>
          <p:nvSpPr>
            <p:cNvPr id="4021" name="Google Shape;4021;p44"/>
            <p:cNvSpPr/>
            <p:nvPr/>
          </p:nvSpPr>
          <p:spPr>
            <a:xfrm>
              <a:off x="49578" y="3025736"/>
              <a:ext cx="58009" cy="173771"/>
            </a:xfrm>
            <a:custGeom>
              <a:rect b="b" l="l" r="r" t="t"/>
              <a:pathLst>
                <a:path extrusionOk="0" h="173771" w="58009">
                  <a:moveTo>
                    <a:pt x="17276" y="162482"/>
                  </a:moveTo>
                  <a:cubicBezTo>
                    <a:pt x="18134" y="163005"/>
                    <a:pt x="18283" y="162818"/>
                    <a:pt x="17686" y="161960"/>
                  </a:cubicBezTo>
                  <a:cubicBezTo>
                    <a:pt x="17388" y="161065"/>
                    <a:pt x="17127" y="160169"/>
                    <a:pt x="16865" y="159274"/>
                  </a:cubicBezTo>
                  <a:cubicBezTo>
                    <a:pt x="16343" y="157483"/>
                    <a:pt x="15858" y="155655"/>
                    <a:pt x="15410" y="153865"/>
                  </a:cubicBezTo>
                  <a:cubicBezTo>
                    <a:pt x="14627" y="150693"/>
                    <a:pt x="13918" y="147485"/>
                    <a:pt x="13358" y="144277"/>
                  </a:cubicBezTo>
                  <a:cubicBezTo>
                    <a:pt x="12127" y="137412"/>
                    <a:pt x="11456" y="130435"/>
                    <a:pt x="11232" y="123496"/>
                  </a:cubicBezTo>
                  <a:cubicBezTo>
                    <a:pt x="10784" y="109469"/>
                    <a:pt x="12277" y="95479"/>
                    <a:pt x="15597" y="81861"/>
                  </a:cubicBezTo>
                  <a:cubicBezTo>
                    <a:pt x="22275" y="54515"/>
                    <a:pt x="36190" y="29258"/>
                    <a:pt x="56336" y="9523"/>
                  </a:cubicBezTo>
                  <a:cubicBezTo>
                    <a:pt x="61485" y="4486"/>
                    <a:pt x="53576" y="-3423"/>
                    <a:pt x="48427" y="1614"/>
                  </a:cubicBezTo>
                  <a:cubicBezTo>
                    <a:pt x="12277" y="37018"/>
                    <a:pt x="-5258" y="89547"/>
                    <a:pt x="1383" y="139613"/>
                  </a:cubicBezTo>
                  <a:cubicBezTo>
                    <a:pt x="2316" y="146590"/>
                    <a:pt x="3659" y="153491"/>
                    <a:pt x="5524" y="160281"/>
                  </a:cubicBezTo>
                  <a:cubicBezTo>
                    <a:pt x="7091" y="166026"/>
                    <a:pt x="9665" y="174570"/>
                    <a:pt x="17313" y="173712"/>
                  </a:cubicBezTo>
                  <a:cubicBezTo>
                    <a:pt x="24364" y="172891"/>
                    <a:pt x="24439" y="161699"/>
                    <a:pt x="17276" y="162482"/>
                  </a:cubicBezTo>
                  <a:lnTo>
                    <a:pt x="17276" y="162482"/>
                  </a:lnTo>
                  <a:close/>
                </a:path>
              </a:pathLst>
            </a:custGeom>
            <a:solidFill>
              <a:srgbClr val="3A393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022" name="Google Shape;4022;p44"/>
            <p:cNvGrpSpPr/>
            <p:nvPr/>
          </p:nvGrpSpPr>
          <p:grpSpPr>
            <a:xfrm>
              <a:off x="35790" y="2995817"/>
              <a:ext cx="48789" cy="69316"/>
              <a:chOff x="35790" y="2995817"/>
              <a:chExt cx="48789" cy="69316"/>
            </a:xfrm>
          </p:grpSpPr>
          <p:sp>
            <p:nvSpPr>
              <p:cNvPr id="4023" name="Google Shape;4023;p44"/>
              <p:cNvSpPr/>
              <p:nvPr/>
            </p:nvSpPr>
            <p:spPr>
              <a:xfrm>
                <a:off x="41444" y="3001310"/>
                <a:ext cx="37571" cy="58384"/>
              </a:xfrm>
              <a:custGeom>
                <a:rect b="b" l="l" r="r" t="t"/>
                <a:pathLst>
                  <a:path extrusionOk="0" h="58384" w="37571">
                    <a:moveTo>
                      <a:pt x="32573" y="54020"/>
                    </a:moveTo>
                    <a:cubicBezTo>
                      <a:pt x="20000" y="45775"/>
                      <a:pt x="9666" y="34135"/>
                      <a:pt x="2988" y="20667"/>
                    </a:cubicBezTo>
                    <a:cubicBezTo>
                      <a:pt x="376" y="15370"/>
                      <a:pt x="-1601" y="8692"/>
                      <a:pt x="1831" y="3879"/>
                    </a:cubicBezTo>
                    <a:cubicBezTo>
                      <a:pt x="5823" y="-1754"/>
                      <a:pt x="15113" y="-822"/>
                      <a:pt x="20112" y="3916"/>
                    </a:cubicBezTo>
                    <a:cubicBezTo>
                      <a:pt x="25111" y="8654"/>
                      <a:pt x="27014" y="15780"/>
                      <a:pt x="28693" y="22495"/>
                    </a:cubicBezTo>
                    <a:cubicBezTo>
                      <a:pt x="31640" y="34471"/>
                      <a:pt x="34624" y="46409"/>
                      <a:pt x="37572" y="58385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24" name="Google Shape;4024;p44"/>
              <p:cNvSpPr/>
              <p:nvPr/>
            </p:nvSpPr>
            <p:spPr>
              <a:xfrm>
                <a:off x="35790" y="2995817"/>
                <a:ext cx="48789" cy="69316"/>
              </a:xfrm>
              <a:custGeom>
                <a:rect b="b" l="l" r="r" t="t"/>
                <a:pathLst>
                  <a:path extrusionOk="0" h="69316" w="48789">
                    <a:moveTo>
                      <a:pt x="41062" y="54700"/>
                    </a:moveTo>
                    <a:cubicBezTo>
                      <a:pt x="34310" y="50223"/>
                      <a:pt x="28303" y="44777"/>
                      <a:pt x="23155" y="38509"/>
                    </a:cubicBezTo>
                    <a:cubicBezTo>
                      <a:pt x="20543" y="35338"/>
                      <a:pt x="18267" y="31943"/>
                      <a:pt x="16178" y="28399"/>
                    </a:cubicBezTo>
                    <a:cubicBezTo>
                      <a:pt x="14238" y="25078"/>
                      <a:pt x="12261" y="21609"/>
                      <a:pt x="11477" y="17766"/>
                    </a:cubicBezTo>
                    <a:cubicBezTo>
                      <a:pt x="11216" y="16460"/>
                      <a:pt x="11067" y="15080"/>
                      <a:pt x="11440" y="13774"/>
                    </a:cubicBezTo>
                    <a:cubicBezTo>
                      <a:pt x="11813" y="12580"/>
                      <a:pt x="12522" y="11909"/>
                      <a:pt x="13156" y="11573"/>
                    </a:cubicBezTo>
                    <a:cubicBezTo>
                      <a:pt x="15059" y="10640"/>
                      <a:pt x="17633" y="10976"/>
                      <a:pt x="19797" y="12021"/>
                    </a:cubicBezTo>
                    <a:cubicBezTo>
                      <a:pt x="26400" y="15266"/>
                      <a:pt x="27855" y="25116"/>
                      <a:pt x="29460" y="31570"/>
                    </a:cubicBezTo>
                    <a:cubicBezTo>
                      <a:pt x="32258" y="42837"/>
                      <a:pt x="35018" y="54066"/>
                      <a:pt x="37816" y="65333"/>
                    </a:cubicBezTo>
                    <a:cubicBezTo>
                      <a:pt x="39533" y="72309"/>
                      <a:pt x="50352" y="69362"/>
                      <a:pt x="48598" y="62348"/>
                    </a:cubicBezTo>
                    <a:cubicBezTo>
                      <a:pt x="45651" y="50373"/>
                      <a:pt x="42704" y="38434"/>
                      <a:pt x="39719" y="26459"/>
                    </a:cubicBezTo>
                    <a:cubicBezTo>
                      <a:pt x="37406" y="17132"/>
                      <a:pt x="34011" y="6238"/>
                      <a:pt x="24498" y="1873"/>
                    </a:cubicBezTo>
                    <a:cubicBezTo>
                      <a:pt x="15544" y="-2231"/>
                      <a:pt x="3606" y="269"/>
                      <a:pt x="658" y="10752"/>
                    </a:cubicBezTo>
                    <a:cubicBezTo>
                      <a:pt x="-2177" y="20900"/>
                      <a:pt x="4725" y="31980"/>
                      <a:pt x="10321" y="39927"/>
                    </a:cubicBezTo>
                    <a:cubicBezTo>
                      <a:pt x="17111" y="49589"/>
                      <a:pt x="25542" y="57759"/>
                      <a:pt x="35391" y="64251"/>
                    </a:cubicBezTo>
                    <a:cubicBezTo>
                      <a:pt x="41435" y="68355"/>
                      <a:pt x="47069" y="58655"/>
                      <a:pt x="41062" y="54700"/>
                    </a:cubicBezTo>
                    <a:lnTo>
                      <a:pt x="41062" y="54700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025" name="Google Shape;4025;p44"/>
            <p:cNvGrpSpPr/>
            <p:nvPr/>
          </p:nvGrpSpPr>
          <p:grpSpPr>
            <a:xfrm>
              <a:off x="90684" y="2963883"/>
              <a:ext cx="46476" cy="72209"/>
              <a:chOff x="90684" y="2963883"/>
              <a:chExt cx="46476" cy="72209"/>
            </a:xfrm>
          </p:grpSpPr>
          <p:sp>
            <p:nvSpPr>
              <p:cNvPr id="4026" name="Google Shape;4026;p44"/>
              <p:cNvSpPr/>
              <p:nvPr/>
            </p:nvSpPr>
            <p:spPr>
              <a:xfrm>
                <a:off x="96442" y="2969384"/>
                <a:ext cx="35109" cy="60913"/>
              </a:xfrm>
              <a:custGeom>
                <a:rect b="b" l="l" r="r" t="t"/>
                <a:pathLst>
                  <a:path extrusionOk="0" h="60913" w="35109">
                    <a:moveTo>
                      <a:pt x="631" y="60129"/>
                    </a:moveTo>
                    <a:cubicBezTo>
                      <a:pt x="-301" y="49087"/>
                      <a:pt x="-189" y="37932"/>
                      <a:pt x="893" y="26889"/>
                    </a:cubicBezTo>
                    <a:cubicBezTo>
                      <a:pt x="1489" y="20733"/>
                      <a:pt x="2497" y="14428"/>
                      <a:pt x="5631" y="9131"/>
                    </a:cubicBezTo>
                    <a:cubicBezTo>
                      <a:pt x="8764" y="3833"/>
                      <a:pt x="14547" y="-383"/>
                      <a:pt x="20703" y="28"/>
                    </a:cubicBezTo>
                    <a:cubicBezTo>
                      <a:pt x="27978" y="513"/>
                      <a:pt x="33686" y="7377"/>
                      <a:pt x="34842" y="14578"/>
                    </a:cubicBezTo>
                    <a:cubicBezTo>
                      <a:pt x="35961" y="21778"/>
                      <a:pt x="33424" y="29127"/>
                      <a:pt x="29918" y="35507"/>
                    </a:cubicBezTo>
                    <a:cubicBezTo>
                      <a:pt x="24321" y="45729"/>
                      <a:pt x="16151" y="54533"/>
                      <a:pt x="6339" y="60913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27" name="Google Shape;4027;p44"/>
              <p:cNvSpPr/>
              <p:nvPr/>
            </p:nvSpPr>
            <p:spPr>
              <a:xfrm>
                <a:off x="90684" y="2963883"/>
                <a:ext cx="46476" cy="72209"/>
              </a:xfrm>
              <a:custGeom>
                <a:rect b="b" l="l" r="r" t="t"/>
                <a:pathLst>
                  <a:path extrusionOk="0" h="72209" w="46476">
                    <a:moveTo>
                      <a:pt x="11985" y="65631"/>
                    </a:moveTo>
                    <a:cubicBezTo>
                      <a:pt x="11164" y="55558"/>
                      <a:pt x="11127" y="45448"/>
                      <a:pt x="11985" y="35375"/>
                    </a:cubicBezTo>
                    <a:cubicBezTo>
                      <a:pt x="12619" y="27801"/>
                      <a:pt x="13365" y="18027"/>
                      <a:pt x="20118" y="13102"/>
                    </a:cubicBezTo>
                    <a:cubicBezTo>
                      <a:pt x="25677" y="9073"/>
                      <a:pt x="31870" y="12095"/>
                      <a:pt x="34295" y="18064"/>
                    </a:cubicBezTo>
                    <a:cubicBezTo>
                      <a:pt x="37466" y="25787"/>
                      <a:pt x="33064" y="34740"/>
                      <a:pt x="29072" y="41232"/>
                    </a:cubicBezTo>
                    <a:cubicBezTo>
                      <a:pt x="24073" y="49365"/>
                      <a:pt x="17245" y="56341"/>
                      <a:pt x="9262" y="61602"/>
                    </a:cubicBezTo>
                    <a:cubicBezTo>
                      <a:pt x="3292" y="65556"/>
                      <a:pt x="8889" y="75256"/>
                      <a:pt x="14895" y="71264"/>
                    </a:cubicBezTo>
                    <a:cubicBezTo>
                      <a:pt x="24073" y="65220"/>
                      <a:pt x="31944" y="57423"/>
                      <a:pt x="37914" y="48171"/>
                    </a:cubicBezTo>
                    <a:cubicBezTo>
                      <a:pt x="43957" y="38807"/>
                      <a:pt x="48994" y="26495"/>
                      <a:pt x="45114" y="15341"/>
                    </a:cubicBezTo>
                    <a:cubicBezTo>
                      <a:pt x="41682" y="5454"/>
                      <a:pt x="32206" y="-1858"/>
                      <a:pt x="21461" y="418"/>
                    </a:cubicBezTo>
                    <a:cubicBezTo>
                      <a:pt x="10455" y="2731"/>
                      <a:pt x="4151" y="13513"/>
                      <a:pt x="2173" y="23772"/>
                    </a:cubicBezTo>
                    <a:cubicBezTo>
                      <a:pt x="-476" y="37426"/>
                      <a:pt x="-364" y="51864"/>
                      <a:pt x="718" y="65668"/>
                    </a:cubicBezTo>
                    <a:cubicBezTo>
                      <a:pt x="942" y="68690"/>
                      <a:pt x="3106" y="71264"/>
                      <a:pt x="6314" y="71264"/>
                    </a:cubicBezTo>
                    <a:cubicBezTo>
                      <a:pt x="9224" y="71227"/>
                      <a:pt x="12209" y="68652"/>
                      <a:pt x="11985" y="65631"/>
                    </a:cubicBezTo>
                    <a:lnTo>
                      <a:pt x="11985" y="65631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028" name="Google Shape;4028;p44"/>
            <p:cNvGrpSpPr/>
            <p:nvPr/>
          </p:nvGrpSpPr>
          <p:grpSpPr>
            <a:xfrm>
              <a:off x="87850" y="3023493"/>
              <a:ext cx="67485" cy="60144"/>
              <a:chOff x="87850" y="3023493"/>
              <a:chExt cx="67485" cy="60144"/>
            </a:xfrm>
          </p:grpSpPr>
          <p:sp>
            <p:nvSpPr>
              <p:cNvPr id="4029" name="Google Shape;4029;p44"/>
              <p:cNvSpPr/>
              <p:nvPr/>
            </p:nvSpPr>
            <p:spPr>
              <a:xfrm>
                <a:off x="93342" y="3028901"/>
                <a:ext cx="56401" cy="49137"/>
              </a:xfrm>
              <a:custGeom>
                <a:rect b="b" l="l" r="r" t="t"/>
                <a:pathLst>
                  <a:path extrusionOk="0" h="49137" w="56401">
                    <a:moveTo>
                      <a:pt x="8693" y="5239"/>
                    </a:moveTo>
                    <a:cubicBezTo>
                      <a:pt x="21713" y="1844"/>
                      <a:pt x="36673" y="-3939"/>
                      <a:pt x="47567" y="3970"/>
                    </a:cubicBezTo>
                    <a:cubicBezTo>
                      <a:pt x="54954" y="9305"/>
                      <a:pt x="57416" y="19528"/>
                      <a:pt x="56035" y="28556"/>
                    </a:cubicBezTo>
                    <a:cubicBezTo>
                      <a:pt x="54282" y="39972"/>
                      <a:pt x="44023" y="51649"/>
                      <a:pt x="32868" y="48664"/>
                    </a:cubicBezTo>
                    <a:cubicBezTo>
                      <a:pt x="15632" y="44038"/>
                      <a:pt x="17497" y="12812"/>
                      <a:pt x="0" y="9268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30" name="Google Shape;4030;p44"/>
              <p:cNvSpPr/>
              <p:nvPr/>
            </p:nvSpPr>
            <p:spPr>
              <a:xfrm>
                <a:off x="87850" y="3023493"/>
                <a:ext cx="67485" cy="60144"/>
              </a:xfrm>
              <a:custGeom>
                <a:rect b="b" l="l" r="r" t="t"/>
                <a:pathLst>
                  <a:path extrusionOk="0" h="60144" w="67485">
                    <a:moveTo>
                      <a:pt x="15639" y="16056"/>
                    </a:moveTo>
                    <a:cubicBezTo>
                      <a:pt x="21497" y="14489"/>
                      <a:pt x="27279" y="12661"/>
                      <a:pt x="33211" y="11579"/>
                    </a:cubicBezTo>
                    <a:cubicBezTo>
                      <a:pt x="38061" y="10721"/>
                      <a:pt x="43508" y="10460"/>
                      <a:pt x="47985" y="12848"/>
                    </a:cubicBezTo>
                    <a:cubicBezTo>
                      <a:pt x="56715" y="17437"/>
                      <a:pt x="58058" y="30158"/>
                      <a:pt x="54364" y="38441"/>
                    </a:cubicBezTo>
                    <a:cubicBezTo>
                      <a:pt x="52536" y="42507"/>
                      <a:pt x="49440" y="46574"/>
                      <a:pt x="45224" y="48290"/>
                    </a:cubicBezTo>
                    <a:cubicBezTo>
                      <a:pt x="43433" y="49036"/>
                      <a:pt x="41642" y="49148"/>
                      <a:pt x="39777" y="48700"/>
                    </a:cubicBezTo>
                    <a:cubicBezTo>
                      <a:pt x="39329" y="48588"/>
                      <a:pt x="38882" y="48439"/>
                      <a:pt x="38471" y="48290"/>
                    </a:cubicBezTo>
                    <a:cubicBezTo>
                      <a:pt x="37539" y="47954"/>
                      <a:pt x="39516" y="48887"/>
                      <a:pt x="38098" y="48103"/>
                    </a:cubicBezTo>
                    <a:cubicBezTo>
                      <a:pt x="37800" y="47917"/>
                      <a:pt x="37501" y="47767"/>
                      <a:pt x="37166" y="47581"/>
                    </a:cubicBezTo>
                    <a:cubicBezTo>
                      <a:pt x="36867" y="47394"/>
                      <a:pt x="36569" y="47208"/>
                      <a:pt x="36307" y="47021"/>
                    </a:cubicBezTo>
                    <a:cubicBezTo>
                      <a:pt x="36681" y="47320"/>
                      <a:pt x="36718" y="47357"/>
                      <a:pt x="36419" y="47096"/>
                    </a:cubicBezTo>
                    <a:cubicBezTo>
                      <a:pt x="35822" y="46611"/>
                      <a:pt x="35226" y="46051"/>
                      <a:pt x="34703" y="45492"/>
                    </a:cubicBezTo>
                    <a:cubicBezTo>
                      <a:pt x="34330" y="45119"/>
                      <a:pt x="33994" y="44708"/>
                      <a:pt x="33659" y="44298"/>
                    </a:cubicBezTo>
                    <a:cubicBezTo>
                      <a:pt x="33808" y="44484"/>
                      <a:pt x="34181" y="45044"/>
                      <a:pt x="33547" y="44149"/>
                    </a:cubicBezTo>
                    <a:cubicBezTo>
                      <a:pt x="32390" y="42544"/>
                      <a:pt x="31383" y="40828"/>
                      <a:pt x="30488" y="39038"/>
                    </a:cubicBezTo>
                    <a:cubicBezTo>
                      <a:pt x="28585" y="35419"/>
                      <a:pt x="27093" y="31614"/>
                      <a:pt x="25376" y="27883"/>
                    </a:cubicBezTo>
                    <a:cubicBezTo>
                      <a:pt x="21646" y="19712"/>
                      <a:pt x="16385" y="11393"/>
                      <a:pt x="6984" y="9304"/>
                    </a:cubicBezTo>
                    <a:cubicBezTo>
                      <a:pt x="-30" y="7737"/>
                      <a:pt x="-3014" y="18519"/>
                      <a:pt x="3999" y="20085"/>
                    </a:cubicBezTo>
                    <a:cubicBezTo>
                      <a:pt x="6014" y="20533"/>
                      <a:pt x="6462" y="20608"/>
                      <a:pt x="8402" y="22063"/>
                    </a:cubicBezTo>
                    <a:cubicBezTo>
                      <a:pt x="7469" y="21391"/>
                      <a:pt x="8775" y="22399"/>
                      <a:pt x="8849" y="22511"/>
                    </a:cubicBezTo>
                    <a:cubicBezTo>
                      <a:pt x="9222" y="22884"/>
                      <a:pt x="9596" y="23219"/>
                      <a:pt x="9931" y="23630"/>
                    </a:cubicBezTo>
                    <a:cubicBezTo>
                      <a:pt x="10230" y="23965"/>
                      <a:pt x="10528" y="24301"/>
                      <a:pt x="10789" y="24637"/>
                    </a:cubicBezTo>
                    <a:cubicBezTo>
                      <a:pt x="11050" y="24935"/>
                      <a:pt x="11013" y="24898"/>
                      <a:pt x="10752" y="24562"/>
                    </a:cubicBezTo>
                    <a:cubicBezTo>
                      <a:pt x="10976" y="24861"/>
                      <a:pt x="11162" y="25159"/>
                      <a:pt x="11386" y="25458"/>
                    </a:cubicBezTo>
                    <a:cubicBezTo>
                      <a:pt x="13811" y="29226"/>
                      <a:pt x="15639" y="33292"/>
                      <a:pt x="17430" y="37433"/>
                    </a:cubicBezTo>
                    <a:cubicBezTo>
                      <a:pt x="21086" y="45716"/>
                      <a:pt x="25302" y="54781"/>
                      <a:pt x="34144" y="58549"/>
                    </a:cubicBezTo>
                    <a:cubicBezTo>
                      <a:pt x="46977" y="63996"/>
                      <a:pt x="59550" y="54669"/>
                      <a:pt x="64624" y="43030"/>
                    </a:cubicBezTo>
                    <a:cubicBezTo>
                      <a:pt x="69735" y="31240"/>
                      <a:pt x="68280" y="14937"/>
                      <a:pt x="57983" y="6244"/>
                    </a:cubicBezTo>
                    <a:cubicBezTo>
                      <a:pt x="44776" y="-4873"/>
                      <a:pt x="27428" y="1469"/>
                      <a:pt x="12729" y="5349"/>
                    </a:cubicBezTo>
                    <a:cubicBezTo>
                      <a:pt x="5716" y="7103"/>
                      <a:pt x="8663" y="17884"/>
                      <a:pt x="15639" y="16056"/>
                    </a:cubicBezTo>
                    <a:lnTo>
                      <a:pt x="15639" y="16056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031" name="Google Shape;4031;p44"/>
            <p:cNvGrpSpPr/>
            <p:nvPr/>
          </p:nvGrpSpPr>
          <p:grpSpPr>
            <a:xfrm>
              <a:off x="4" y="3048435"/>
              <a:ext cx="64031" cy="59485"/>
              <a:chOff x="4" y="3048435"/>
              <a:chExt cx="64031" cy="59485"/>
            </a:xfrm>
          </p:grpSpPr>
          <p:sp>
            <p:nvSpPr>
              <p:cNvPr id="4032" name="Google Shape;4032;p44"/>
              <p:cNvSpPr/>
              <p:nvPr/>
            </p:nvSpPr>
            <p:spPr>
              <a:xfrm>
                <a:off x="5485" y="3054092"/>
                <a:ext cx="53022" cy="48344"/>
              </a:xfrm>
              <a:custGeom>
                <a:rect b="b" l="l" r="r" t="t"/>
                <a:pathLst>
                  <a:path extrusionOk="0" h="48344" w="53022">
                    <a:moveTo>
                      <a:pt x="50662" y="47387"/>
                    </a:moveTo>
                    <a:cubicBezTo>
                      <a:pt x="43947" y="37053"/>
                      <a:pt x="37231" y="26756"/>
                      <a:pt x="30516" y="16422"/>
                    </a:cubicBezTo>
                    <a:cubicBezTo>
                      <a:pt x="26785" y="10677"/>
                      <a:pt x="22794" y="4708"/>
                      <a:pt x="16675" y="1649"/>
                    </a:cubicBezTo>
                    <a:cubicBezTo>
                      <a:pt x="13019" y="-180"/>
                      <a:pt x="8505" y="-739"/>
                      <a:pt x="4961" y="1275"/>
                    </a:cubicBezTo>
                    <a:cubicBezTo>
                      <a:pt x="-1755" y="5081"/>
                      <a:pt x="-934" y="15340"/>
                      <a:pt x="3170" y="21906"/>
                    </a:cubicBezTo>
                    <a:cubicBezTo>
                      <a:pt x="12571" y="36941"/>
                      <a:pt x="31897" y="42015"/>
                      <a:pt x="49468" y="44440"/>
                    </a:cubicBezTo>
                    <a:cubicBezTo>
                      <a:pt x="50811" y="44626"/>
                      <a:pt x="52341" y="44925"/>
                      <a:pt x="52901" y="46156"/>
                    </a:cubicBezTo>
                    <a:cubicBezTo>
                      <a:pt x="53497" y="47350"/>
                      <a:pt x="51744" y="49066"/>
                      <a:pt x="50923" y="48021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33" name="Google Shape;4033;p44"/>
              <p:cNvSpPr/>
              <p:nvPr/>
            </p:nvSpPr>
            <p:spPr>
              <a:xfrm>
                <a:off x="4" y="3048435"/>
                <a:ext cx="64031" cy="59485"/>
              </a:xfrm>
              <a:custGeom>
                <a:rect b="b" l="l" r="r" t="t"/>
                <a:pathLst>
                  <a:path extrusionOk="0" h="59485" w="64031">
                    <a:moveTo>
                      <a:pt x="60993" y="50246"/>
                    </a:moveTo>
                    <a:cubicBezTo>
                      <a:pt x="53867" y="39278"/>
                      <a:pt x="46816" y="28197"/>
                      <a:pt x="39541" y="17304"/>
                    </a:cubicBezTo>
                    <a:cubicBezTo>
                      <a:pt x="33386" y="8051"/>
                      <a:pt x="23686" y="-2730"/>
                      <a:pt x="11188" y="627"/>
                    </a:cubicBezTo>
                    <a:cubicBezTo>
                      <a:pt x="-42" y="3649"/>
                      <a:pt x="-2056" y="16781"/>
                      <a:pt x="1786" y="26220"/>
                    </a:cubicBezTo>
                    <a:cubicBezTo>
                      <a:pt x="5554" y="35510"/>
                      <a:pt x="13837" y="42561"/>
                      <a:pt x="22641" y="46926"/>
                    </a:cubicBezTo>
                    <a:cubicBezTo>
                      <a:pt x="27864" y="49500"/>
                      <a:pt x="33423" y="51402"/>
                      <a:pt x="39056" y="52820"/>
                    </a:cubicBezTo>
                    <a:cubicBezTo>
                      <a:pt x="41668" y="53454"/>
                      <a:pt x="44317" y="54014"/>
                      <a:pt x="47003" y="54499"/>
                    </a:cubicBezTo>
                    <a:cubicBezTo>
                      <a:pt x="48458" y="54760"/>
                      <a:pt x="49875" y="54984"/>
                      <a:pt x="51330" y="55208"/>
                    </a:cubicBezTo>
                    <a:cubicBezTo>
                      <a:pt x="51815" y="55282"/>
                      <a:pt x="52300" y="55357"/>
                      <a:pt x="52748" y="55431"/>
                    </a:cubicBezTo>
                    <a:cubicBezTo>
                      <a:pt x="53196" y="55506"/>
                      <a:pt x="53681" y="55544"/>
                      <a:pt x="54128" y="55655"/>
                    </a:cubicBezTo>
                    <a:cubicBezTo>
                      <a:pt x="55882" y="56215"/>
                      <a:pt x="55434" y="55245"/>
                      <a:pt x="52860" y="52783"/>
                    </a:cubicBezTo>
                    <a:cubicBezTo>
                      <a:pt x="53121" y="51850"/>
                      <a:pt x="53382" y="50917"/>
                      <a:pt x="53606" y="49947"/>
                    </a:cubicBezTo>
                    <a:cubicBezTo>
                      <a:pt x="54651" y="49425"/>
                      <a:pt x="55695" y="48903"/>
                      <a:pt x="56740" y="48343"/>
                    </a:cubicBezTo>
                    <a:cubicBezTo>
                      <a:pt x="58046" y="48903"/>
                      <a:pt x="59389" y="49425"/>
                      <a:pt x="60694" y="49985"/>
                    </a:cubicBezTo>
                    <a:cubicBezTo>
                      <a:pt x="60583" y="49910"/>
                      <a:pt x="60471" y="49798"/>
                      <a:pt x="60359" y="49724"/>
                    </a:cubicBezTo>
                    <a:cubicBezTo>
                      <a:pt x="58008" y="47858"/>
                      <a:pt x="54763" y="47411"/>
                      <a:pt x="52450" y="49724"/>
                    </a:cubicBezTo>
                    <a:cubicBezTo>
                      <a:pt x="50510" y="51664"/>
                      <a:pt x="50062" y="55730"/>
                      <a:pt x="52450" y="57633"/>
                    </a:cubicBezTo>
                    <a:cubicBezTo>
                      <a:pt x="55397" y="59946"/>
                      <a:pt x="59053" y="60282"/>
                      <a:pt x="61888" y="57558"/>
                    </a:cubicBezTo>
                    <a:cubicBezTo>
                      <a:pt x="64388" y="55133"/>
                      <a:pt x="64686" y="51328"/>
                      <a:pt x="62858" y="48492"/>
                    </a:cubicBezTo>
                    <a:cubicBezTo>
                      <a:pt x="59874" y="43904"/>
                      <a:pt x="52599" y="44277"/>
                      <a:pt x="47786" y="43344"/>
                    </a:cubicBezTo>
                    <a:cubicBezTo>
                      <a:pt x="38795" y="41591"/>
                      <a:pt x="29804" y="38979"/>
                      <a:pt x="22156" y="33756"/>
                    </a:cubicBezTo>
                    <a:cubicBezTo>
                      <a:pt x="18761" y="31443"/>
                      <a:pt x="15627" y="28347"/>
                      <a:pt x="13464" y="24802"/>
                    </a:cubicBezTo>
                    <a:cubicBezTo>
                      <a:pt x="12382" y="23049"/>
                      <a:pt x="11934" y="22004"/>
                      <a:pt x="11449" y="19878"/>
                    </a:cubicBezTo>
                    <a:cubicBezTo>
                      <a:pt x="11113" y="18423"/>
                      <a:pt x="10964" y="16072"/>
                      <a:pt x="11225" y="15028"/>
                    </a:cubicBezTo>
                    <a:cubicBezTo>
                      <a:pt x="11635" y="13312"/>
                      <a:pt x="11710" y="12976"/>
                      <a:pt x="12904" y="12006"/>
                    </a:cubicBezTo>
                    <a:cubicBezTo>
                      <a:pt x="12382" y="12454"/>
                      <a:pt x="13202" y="11782"/>
                      <a:pt x="13389" y="11708"/>
                    </a:cubicBezTo>
                    <a:cubicBezTo>
                      <a:pt x="13837" y="11521"/>
                      <a:pt x="14471" y="11335"/>
                      <a:pt x="14918" y="11297"/>
                    </a:cubicBezTo>
                    <a:cubicBezTo>
                      <a:pt x="15926" y="11185"/>
                      <a:pt x="17008" y="11446"/>
                      <a:pt x="17978" y="11708"/>
                    </a:cubicBezTo>
                    <a:cubicBezTo>
                      <a:pt x="22268" y="12976"/>
                      <a:pt x="25551" y="16819"/>
                      <a:pt x="28051" y="20363"/>
                    </a:cubicBezTo>
                    <a:cubicBezTo>
                      <a:pt x="36258" y="31854"/>
                      <a:pt x="43570" y="44090"/>
                      <a:pt x="51293" y="55954"/>
                    </a:cubicBezTo>
                    <a:cubicBezTo>
                      <a:pt x="55210" y="61886"/>
                      <a:pt x="64910" y="56290"/>
                      <a:pt x="60993" y="50246"/>
                    </a:cubicBezTo>
                    <a:lnTo>
                      <a:pt x="60993" y="50246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034" name="Google Shape;4034;p44"/>
            <p:cNvGrpSpPr/>
            <p:nvPr/>
          </p:nvGrpSpPr>
          <p:grpSpPr>
            <a:xfrm>
              <a:off x="52923" y="3075638"/>
              <a:ext cx="62511" cy="43968"/>
              <a:chOff x="52923" y="3075638"/>
              <a:chExt cx="62511" cy="43968"/>
            </a:xfrm>
          </p:grpSpPr>
          <p:sp>
            <p:nvSpPr>
              <p:cNvPr id="4035" name="Google Shape;4035;p44"/>
              <p:cNvSpPr/>
              <p:nvPr/>
            </p:nvSpPr>
            <p:spPr>
              <a:xfrm>
                <a:off x="58572" y="3081202"/>
                <a:ext cx="51283" cy="32963"/>
              </a:xfrm>
              <a:custGeom>
                <a:rect b="b" l="l" r="r" t="t"/>
                <a:pathLst>
                  <a:path extrusionOk="0" h="32963" w="51283">
                    <a:moveTo>
                      <a:pt x="5969" y="20799"/>
                    </a:moveTo>
                    <a:cubicBezTo>
                      <a:pt x="10073" y="13151"/>
                      <a:pt x="15706" y="5914"/>
                      <a:pt x="23578" y="2220"/>
                    </a:cubicBezTo>
                    <a:cubicBezTo>
                      <a:pt x="31450" y="-1473"/>
                      <a:pt x="41821" y="-727"/>
                      <a:pt x="47604" y="5727"/>
                    </a:cubicBezTo>
                    <a:cubicBezTo>
                      <a:pt x="54580" y="13525"/>
                      <a:pt x="51148" y="27925"/>
                      <a:pt x="41411" y="31731"/>
                    </a:cubicBezTo>
                    <a:cubicBezTo>
                      <a:pt x="28279" y="36842"/>
                      <a:pt x="12908" y="24045"/>
                      <a:pt x="0" y="29679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36" name="Google Shape;4036;p44"/>
              <p:cNvSpPr/>
              <p:nvPr/>
            </p:nvSpPr>
            <p:spPr>
              <a:xfrm>
                <a:off x="52923" y="3075638"/>
                <a:ext cx="62511" cy="43968"/>
              </a:xfrm>
              <a:custGeom>
                <a:rect b="b" l="l" r="r" t="t"/>
                <a:pathLst>
                  <a:path extrusionOk="0" h="43968" w="62511">
                    <a:moveTo>
                      <a:pt x="16468" y="29198"/>
                    </a:moveTo>
                    <a:cubicBezTo>
                      <a:pt x="20124" y="22521"/>
                      <a:pt x="25310" y="15358"/>
                      <a:pt x="32249" y="12522"/>
                    </a:cubicBezTo>
                    <a:cubicBezTo>
                      <a:pt x="35532" y="11179"/>
                      <a:pt x="39188" y="10806"/>
                      <a:pt x="42173" y="11403"/>
                    </a:cubicBezTo>
                    <a:cubicBezTo>
                      <a:pt x="43852" y="11739"/>
                      <a:pt x="45083" y="12149"/>
                      <a:pt x="46351" y="12858"/>
                    </a:cubicBezTo>
                    <a:cubicBezTo>
                      <a:pt x="46687" y="13045"/>
                      <a:pt x="47881" y="13865"/>
                      <a:pt x="47881" y="13865"/>
                    </a:cubicBezTo>
                    <a:cubicBezTo>
                      <a:pt x="48217" y="14126"/>
                      <a:pt x="48553" y="14462"/>
                      <a:pt x="48851" y="14761"/>
                    </a:cubicBezTo>
                    <a:cubicBezTo>
                      <a:pt x="48851" y="14761"/>
                      <a:pt x="50008" y="16216"/>
                      <a:pt x="49485" y="15432"/>
                    </a:cubicBezTo>
                    <a:cubicBezTo>
                      <a:pt x="49896" y="16029"/>
                      <a:pt x="50306" y="16701"/>
                      <a:pt x="50604" y="17372"/>
                    </a:cubicBezTo>
                    <a:cubicBezTo>
                      <a:pt x="50306" y="16701"/>
                      <a:pt x="50903" y="18267"/>
                      <a:pt x="50978" y="18641"/>
                    </a:cubicBezTo>
                    <a:cubicBezTo>
                      <a:pt x="51425" y="20319"/>
                      <a:pt x="51388" y="20543"/>
                      <a:pt x="51276" y="22707"/>
                    </a:cubicBezTo>
                    <a:cubicBezTo>
                      <a:pt x="51201" y="24461"/>
                      <a:pt x="51425" y="22147"/>
                      <a:pt x="51239" y="23192"/>
                    </a:cubicBezTo>
                    <a:cubicBezTo>
                      <a:pt x="51164" y="23565"/>
                      <a:pt x="51089" y="23938"/>
                      <a:pt x="51015" y="24311"/>
                    </a:cubicBezTo>
                    <a:cubicBezTo>
                      <a:pt x="50828" y="25057"/>
                      <a:pt x="50604" y="25766"/>
                      <a:pt x="50343" y="26475"/>
                    </a:cubicBezTo>
                    <a:cubicBezTo>
                      <a:pt x="50008" y="27370"/>
                      <a:pt x="50642" y="25841"/>
                      <a:pt x="50231" y="26699"/>
                    </a:cubicBezTo>
                    <a:cubicBezTo>
                      <a:pt x="50045" y="27109"/>
                      <a:pt x="49821" y="27520"/>
                      <a:pt x="49560" y="27930"/>
                    </a:cubicBezTo>
                    <a:cubicBezTo>
                      <a:pt x="49373" y="28266"/>
                      <a:pt x="49187" y="28564"/>
                      <a:pt x="48963" y="28863"/>
                    </a:cubicBezTo>
                    <a:cubicBezTo>
                      <a:pt x="48478" y="29609"/>
                      <a:pt x="49000" y="28863"/>
                      <a:pt x="48664" y="29273"/>
                    </a:cubicBezTo>
                    <a:cubicBezTo>
                      <a:pt x="46650" y="31586"/>
                      <a:pt x="44785" y="32519"/>
                      <a:pt x="41912" y="32817"/>
                    </a:cubicBezTo>
                    <a:cubicBezTo>
                      <a:pt x="38107" y="33190"/>
                      <a:pt x="35159" y="32519"/>
                      <a:pt x="31429" y="31586"/>
                    </a:cubicBezTo>
                    <a:cubicBezTo>
                      <a:pt x="22587" y="29422"/>
                      <a:pt x="13036" y="26139"/>
                      <a:pt x="4120" y="29796"/>
                    </a:cubicBezTo>
                    <a:cubicBezTo>
                      <a:pt x="1322" y="30952"/>
                      <a:pt x="-656" y="33526"/>
                      <a:pt x="202" y="36697"/>
                    </a:cubicBezTo>
                    <a:cubicBezTo>
                      <a:pt x="911" y="39346"/>
                      <a:pt x="4269" y="41771"/>
                      <a:pt x="7104" y="40614"/>
                    </a:cubicBezTo>
                    <a:cubicBezTo>
                      <a:pt x="10984" y="39010"/>
                      <a:pt x="14678" y="39160"/>
                      <a:pt x="18707" y="39980"/>
                    </a:cubicBezTo>
                    <a:cubicBezTo>
                      <a:pt x="23221" y="40913"/>
                      <a:pt x="27660" y="42368"/>
                      <a:pt x="32175" y="43226"/>
                    </a:cubicBezTo>
                    <a:cubicBezTo>
                      <a:pt x="42061" y="45129"/>
                      <a:pt x="52171" y="43711"/>
                      <a:pt x="58327" y="34981"/>
                    </a:cubicBezTo>
                    <a:cubicBezTo>
                      <a:pt x="63289" y="28005"/>
                      <a:pt x="64072" y="17596"/>
                      <a:pt x="59409" y="10247"/>
                    </a:cubicBezTo>
                    <a:cubicBezTo>
                      <a:pt x="53776" y="1367"/>
                      <a:pt x="42621" y="-1431"/>
                      <a:pt x="32772" y="659"/>
                    </a:cubicBezTo>
                    <a:cubicBezTo>
                      <a:pt x="20871" y="3195"/>
                      <a:pt x="12290" y="13306"/>
                      <a:pt x="6731" y="23528"/>
                    </a:cubicBezTo>
                    <a:cubicBezTo>
                      <a:pt x="3336" y="29870"/>
                      <a:pt x="12999" y="35541"/>
                      <a:pt x="16468" y="29198"/>
                    </a:cubicBezTo>
                    <a:lnTo>
                      <a:pt x="16468" y="29198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037" name="Google Shape;4037;p44"/>
            <p:cNvGrpSpPr/>
            <p:nvPr/>
          </p:nvGrpSpPr>
          <p:grpSpPr>
            <a:xfrm>
              <a:off x="8624" y="3125241"/>
              <a:ext cx="50837" cy="53824"/>
              <a:chOff x="8624" y="3125241"/>
              <a:chExt cx="50837" cy="53824"/>
            </a:xfrm>
          </p:grpSpPr>
          <p:sp>
            <p:nvSpPr>
              <p:cNvPr id="4038" name="Google Shape;4038;p44"/>
              <p:cNvSpPr/>
              <p:nvPr/>
            </p:nvSpPr>
            <p:spPr>
              <a:xfrm>
                <a:off x="14268" y="3130843"/>
                <a:ext cx="39565" cy="42563"/>
              </a:xfrm>
              <a:custGeom>
                <a:rect b="b" l="l" r="r" t="t"/>
                <a:pathLst>
                  <a:path extrusionOk="0" h="42563" w="39565">
                    <a:moveTo>
                      <a:pt x="39491" y="37938"/>
                    </a:moveTo>
                    <a:cubicBezTo>
                      <a:pt x="35164" y="28648"/>
                      <a:pt x="30090" y="19657"/>
                      <a:pt x="24419" y="11114"/>
                    </a:cubicBezTo>
                    <a:cubicBezTo>
                      <a:pt x="20166" y="4734"/>
                      <a:pt x="13078" y="-2205"/>
                      <a:pt x="5989" y="668"/>
                    </a:cubicBezTo>
                    <a:cubicBezTo>
                      <a:pt x="431" y="2944"/>
                      <a:pt x="-1286" y="10480"/>
                      <a:pt x="953" y="16038"/>
                    </a:cubicBezTo>
                    <a:cubicBezTo>
                      <a:pt x="3191" y="21597"/>
                      <a:pt x="8228" y="25477"/>
                      <a:pt x="13190" y="28760"/>
                    </a:cubicBezTo>
                    <a:cubicBezTo>
                      <a:pt x="21472" y="34244"/>
                      <a:pt x="30351" y="38870"/>
                      <a:pt x="39566" y="42564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39" name="Google Shape;4039;p44"/>
              <p:cNvSpPr/>
              <p:nvPr/>
            </p:nvSpPr>
            <p:spPr>
              <a:xfrm>
                <a:off x="8624" y="3125241"/>
                <a:ext cx="50837" cy="53824"/>
              </a:xfrm>
              <a:custGeom>
                <a:rect b="b" l="l" r="r" t="t"/>
                <a:pathLst>
                  <a:path extrusionOk="0" h="53824" w="50837">
                    <a:moveTo>
                      <a:pt x="49948" y="40705"/>
                    </a:moveTo>
                    <a:cubicBezTo>
                      <a:pt x="45844" y="31975"/>
                      <a:pt x="41181" y="23544"/>
                      <a:pt x="35920" y="15485"/>
                    </a:cubicBezTo>
                    <a:cubicBezTo>
                      <a:pt x="31220" y="8285"/>
                      <a:pt x="24318" y="-183"/>
                      <a:pt x="14842" y="3"/>
                    </a:cubicBezTo>
                    <a:cubicBezTo>
                      <a:pt x="5664" y="190"/>
                      <a:pt x="-491" y="8695"/>
                      <a:pt x="31" y="17463"/>
                    </a:cubicBezTo>
                    <a:cubicBezTo>
                      <a:pt x="628" y="26864"/>
                      <a:pt x="7530" y="33430"/>
                      <a:pt x="14879" y="38429"/>
                    </a:cubicBezTo>
                    <a:cubicBezTo>
                      <a:pt x="23870" y="44548"/>
                      <a:pt x="33607" y="49472"/>
                      <a:pt x="43718" y="53539"/>
                    </a:cubicBezTo>
                    <a:cubicBezTo>
                      <a:pt x="46516" y="54658"/>
                      <a:pt x="49873" y="52308"/>
                      <a:pt x="50619" y="49622"/>
                    </a:cubicBezTo>
                    <a:cubicBezTo>
                      <a:pt x="51515" y="46413"/>
                      <a:pt x="49538" y="43876"/>
                      <a:pt x="46702" y="42720"/>
                    </a:cubicBezTo>
                    <a:cubicBezTo>
                      <a:pt x="39465" y="39810"/>
                      <a:pt x="32488" y="36228"/>
                      <a:pt x="25847" y="32162"/>
                    </a:cubicBezTo>
                    <a:cubicBezTo>
                      <a:pt x="22937" y="30371"/>
                      <a:pt x="19766" y="28431"/>
                      <a:pt x="17379" y="26416"/>
                    </a:cubicBezTo>
                    <a:cubicBezTo>
                      <a:pt x="16110" y="25335"/>
                      <a:pt x="14879" y="24215"/>
                      <a:pt x="13835" y="22947"/>
                    </a:cubicBezTo>
                    <a:cubicBezTo>
                      <a:pt x="13573" y="22649"/>
                      <a:pt x="13163" y="22051"/>
                      <a:pt x="12790" y="21417"/>
                    </a:cubicBezTo>
                    <a:cubicBezTo>
                      <a:pt x="12603" y="21156"/>
                      <a:pt x="12454" y="20858"/>
                      <a:pt x="12305" y="20559"/>
                    </a:cubicBezTo>
                    <a:cubicBezTo>
                      <a:pt x="12305" y="20559"/>
                      <a:pt x="11596" y="18918"/>
                      <a:pt x="11820" y="19627"/>
                    </a:cubicBezTo>
                    <a:cubicBezTo>
                      <a:pt x="11596" y="19030"/>
                      <a:pt x="11484" y="18433"/>
                      <a:pt x="11335" y="17836"/>
                    </a:cubicBezTo>
                    <a:cubicBezTo>
                      <a:pt x="11111" y="16940"/>
                      <a:pt x="11372" y="18619"/>
                      <a:pt x="11298" y="17724"/>
                    </a:cubicBezTo>
                    <a:cubicBezTo>
                      <a:pt x="11298" y="17463"/>
                      <a:pt x="11260" y="17202"/>
                      <a:pt x="11260" y="16903"/>
                    </a:cubicBezTo>
                    <a:cubicBezTo>
                      <a:pt x="11260" y="16642"/>
                      <a:pt x="11410" y="14627"/>
                      <a:pt x="11260" y="15709"/>
                    </a:cubicBezTo>
                    <a:cubicBezTo>
                      <a:pt x="11372" y="14926"/>
                      <a:pt x="11596" y="14142"/>
                      <a:pt x="11857" y="13396"/>
                    </a:cubicBezTo>
                    <a:cubicBezTo>
                      <a:pt x="12156" y="12576"/>
                      <a:pt x="11484" y="14031"/>
                      <a:pt x="11932" y="13322"/>
                    </a:cubicBezTo>
                    <a:cubicBezTo>
                      <a:pt x="12044" y="13098"/>
                      <a:pt x="12193" y="12874"/>
                      <a:pt x="12305" y="12650"/>
                    </a:cubicBezTo>
                    <a:cubicBezTo>
                      <a:pt x="12753" y="11792"/>
                      <a:pt x="12529" y="12314"/>
                      <a:pt x="12342" y="12538"/>
                    </a:cubicBezTo>
                    <a:cubicBezTo>
                      <a:pt x="12566" y="12277"/>
                      <a:pt x="12790" y="12053"/>
                      <a:pt x="13051" y="11792"/>
                    </a:cubicBezTo>
                    <a:cubicBezTo>
                      <a:pt x="13238" y="11606"/>
                      <a:pt x="13872" y="11307"/>
                      <a:pt x="13126" y="11717"/>
                    </a:cubicBezTo>
                    <a:cubicBezTo>
                      <a:pt x="13424" y="11531"/>
                      <a:pt x="13723" y="11344"/>
                      <a:pt x="14021" y="11195"/>
                    </a:cubicBezTo>
                    <a:cubicBezTo>
                      <a:pt x="13163" y="11568"/>
                      <a:pt x="15663" y="11009"/>
                      <a:pt x="14618" y="11083"/>
                    </a:cubicBezTo>
                    <a:cubicBezTo>
                      <a:pt x="15737" y="11009"/>
                      <a:pt x="16483" y="11233"/>
                      <a:pt x="17229" y="11606"/>
                    </a:cubicBezTo>
                    <a:cubicBezTo>
                      <a:pt x="18871" y="12426"/>
                      <a:pt x="19804" y="13172"/>
                      <a:pt x="21035" y="14366"/>
                    </a:cubicBezTo>
                    <a:cubicBezTo>
                      <a:pt x="23572" y="16791"/>
                      <a:pt x="25213" y="19328"/>
                      <a:pt x="27153" y="22313"/>
                    </a:cubicBezTo>
                    <a:cubicBezTo>
                      <a:pt x="32078" y="29998"/>
                      <a:pt x="36480" y="37982"/>
                      <a:pt x="40323" y="46264"/>
                    </a:cubicBezTo>
                    <a:cubicBezTo>
                      <a:pt x="41591" y="48987"/>
                      <a:pt x="45546" y="49696"/>
                      <a:pt x="47971" y="48279"/>
                    </a:cubicBezTo>
                    <a:cubicBezTo>
                      <a:pt x="50731" y="46712"/>
                      <a:pt x="51254" y="43428"/>
                      <a:pt x="49948" y="40705"/>
                    </a:cubicBezTo>
                    <a:lnTo>
                      <a:pt x="49948" y="40705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040" name="Google Shape;4040;p44"/>
            <p:cNvGrpSpPr/>
            <p:nvPr/>
          </p:nvGrpSpPr>
          <p:grpSpPr>
            <a:xfrm>
              <a:off x="53064" y="3128145"/>
              <a:ext cx="47662" cy="62908"/>
              <a:chOff x="53064" y="3128145"/>
              <a:chExt cx="47662" cy="62908"/>
            </a:xfrm>
          </p:grpSpPr>
          <p:sp>
            <p:nvSpPr>
              <p:cNvPr id="4041" name="Google Shape;4041;p44"/>
              <p:cNvSpPr/>
              <p:nvPr/>
            </p:nvSpPr>
            <p:spPr>
              <a:xfrm>
                <a:off x="58544" y="3133773"/>
                <a:ext cx="36640" cy="51721"/>
              </a:xfrm>
              <a:custGeom>
                <a:rect b="b" l="l" r="r" t="t"/>
                <a:pathLst>
                  <a:path extrusionOk="0" h="51721" w="36640">
                    <a:moveTo>
                      <a:pt x="625" y="36911"/>
                    </a:moveTo>
                    <a:cubicBezTo>
                      <a:pt x="-867" y="26278"/>
                      <a:pt x="-47" y="14414"/>
                      <a:pt x="7079" y="6393"/>
                    </a:cubicBezTo>
                    <a:cubicBezTo>
                      <a:pt x="14205" y="-1628"/>
                      <a:pt x="29277" y="-2672"/>
                      <a:pt x="34761" y="6542"/>
                    </a:cubicBezTo>
                    <a:cubicBezTo>
                      <a:pt x="40170" y="15683"/>
                      <a:pt x="33082" y="27621"/>
                      <a:pt x="23942" y="33030"/>
                    </a:cubicBezTo>
                    <a:cubicBezTo>
                      <a:pt x="15473" y="38030"/>
                      <a:pt x="3684" y="41910"/>
                      <a:pt x="2826" y="51721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42" name="Google Shape;4042;p44"/>
              <p:cNvSpPr/>
              <p:nvPr/>
            </p:nvSpPr>
            <p:spPr>
              <a:xfrm>
                <a:off x="53064" y="3128145"/>
                <a:ext cx="47662" cy="62908"/>
              </a:xfrm>
              <a:custGeom>
                <a:rect b="b" l="l" r="r" t="t"/>
                <a:pathLst>
                  <a:path extrusionOk="0" h="62908" w="47662">
                    <a:moveTo>
                      <a:pt x="11477" y="41084"/>
                    </a:moveTo>
                    <a:cubicBezTo>
                      <a:pt x="10432" y="33361"/>
                      <a:pt x="10805" y="24370"/>
                      <a:pt x="15245" y="17618"/>
                    </a:cubicBezTo>
                    <a:cubicBezTo>
                      <a:pt x="16103" y="16312"/>
                      <a:pt x="17148" y="15155"/>
                      <a:pt x="18453" y="14111"/>
                    </a:cubicBezTo>
                    <a:cubicBezTo>
                      <a:pt x="17782" y="14633"/>
                      <a:pt x="19311" y="13588"/>
                      <a:pt x="19573" y="13402"/>
                    </a:cubicBezTo>
                    <a:cubicBezTo>
                      <a:pt x="19983" y="13178"/>
                      <a:pt x="20393" y="12954"/>
                      <a:pt x="20766" y="12730"/>
                    </a:cubicBezTo>
                    <a:cubicBezTo>
                      <a:pt x="21028" y="12618"/>
                      <a:pt x="21251" y="12469"/>
                      <a:pt x="21513" y="12357"/>
                    </a:cubicBezTo>
                    <a:cubicBezTo>
                      <a:pt x="21102" y="12506"/>
                      <a:pt x="21102" y="12544"/>
                      <a:pt x="21438" y="12394"/>
                    </a:cubicBezTo>
                    <a:cubicBezTo>
                      <a:pt x="22221" y="12096"/>
                      <a:pt x="23005" y="11835"/>
                      <a:pt x="23826" y="11648"/>
                    </a:cubicBezTo>
                    <a:cubicBezTo>
                      <a:pt x="24199" y="11574"/>
                      <a:pt x="24534" y="11499"/>
                      <a:pt x="24908" y="11424"/>
                    </a:cubicBezTo>
                    <a:cubicBezTo>
                      <a:pt x="26549" y="11014"/>
                      <a:pt x="24311" y="11462"/>
                      <a:pt x="25318" y="11350"/>
                    </a:cubicBezTo>
                    <a:cubicBezTo>
                      <a:pt x="26139" y="11275"/>
                      <a:pt x="26959" y="11238"/>
                      <a:pt x="27780" y="11238"/>
                    </a:cubicBezTo>
                    <a:cubicBezTo>
                      <a:pt x="28153" y="11238"/>
                      <a:pt x="28489" y="11275"/>
                      <a:pt x="28862" y="11275"/>
                    </a:cubicBezTo>
                    <a:cubicBezTo>
                      <a:pt x="30168" y="11313"/>
                      <a:pt x="28340" y="11089"/>
                      <a:pt x="29496" y="11350"/>
                    </a:cubicBezTo>
                    <a:cubicBezTo>
                      <a:pt x="30354" y="11574"/>
                      <a:pt x="31175" y="11760"/>
                      <a:pt x="31996" y="12059"/>
                    </a:cubicBezTo>
                    <a:cubicBezTo>
                      <a:pt x="31063" y="11723"/>
                      <a:pt x="32667" y="12432"/>
                      <a:pt x="32966" y="12618"/>
                    </a:cubicBezTo>
                    <a:cubicBezTo>
                      <a:pt x="32891" y="12581"/>
                      <a:pt x="34272" y="13514"/>
                      <a:pt x="33675" y="13066"/>
                    </a:cubicBezTo>
                    <a:cubicBezTo>
                      <a:pt x="33078" y="12581"/>
                      <a:pt x="34346" y="13700"/>
                      <a:pt x="34272" y="13626"/>
                    </a:cubicBezTo>
                    <a:cubicBezTo>
                      <a:pt x="34533" y="13887"/>
                      <a:pt x="34757" y="14111"/>
                      <a:pt x="34980" y="14372"/>
                    </a:cubicBezTo>
                    <a:cubicBezTo>
                      <a:pt x="34346" y="13588"/>
                      <a:pt x="35316" y="14894"/>
                      <a:pt x="35354" y="14969"/>
                    </a:cubicBezTo>
                    <a:cubicBezTo>
                      <a:pt x="36025" y="16125"/>
                      <a:pt x="36435" y="17618"/>
                      <a:pt x="36473" y="18476"/>
                    </a:cubicBezTo>
                    <a:cubicBezTo>
                      <a:pt x="36473" y="18961"/>
                      <a:pt x="36473" y="19483"/>
                      <a:pt x="36473" y="19968"/>
                    </a:cubicBezTo>
                    <a:cubicBezTo>
                      <a:pt x="36473" y="20192"/>
                      <a:pt x="36286" y="21386"/>
                      <a:pt x="36398" y="20565"/>
                    </a:cubicBezTo>
                    <a:cubicBezTo>
                      <a:pt x="36212" y="21572"/>
                      <a:pt x="35913" y="22579"/>
                      <a:pt x="35577" y="23549"/>
                    </a:cubicBezTo>
                    <a:cubicBezTo>
                      <a:pt x="35167" y="24631"/>
                      <a:pt x="34122" y="26497"/>
                      <a:pt x="33152" y="27877"/>
                    </a:cubicBezTo>
                    <a:cubicBezTo>
                      <a:pt x="32220" y="29183"/>
                      <a:pt x="30616" y="30824"/>
                      <a:pt x="29123" y="32055"/>
                    </a:cubicBezTo>
                    <a:cubicBezTo>
                      <a:pt x="26773" y="34033"/>
                      <a:pt x="23005" y="35786"/>
                      <a:pt x="19946" y="37390"/>
                    </a:cubicBezTo>
                    <a:cubicBezTo>
                      <a:pt x="11589" y="41830"/>
                      <a:pt x="3792" y="47202"/>
                      <a:pt x="2672" y="57312"/>
                    </a:cubicBezTo>
                    <a:cubicBezTo>
                      <a:pt x="2337" y="60334"/>
                      <a:pt x="5470" y="62908"/>
                      <a:pt x="8268" y="62908"/>
                    </a:cubicBezTo>
                    <a:cubicBezTo>
                      <a:pt x="11589" y="62908"/>
                      <a:pt x="13529" y="60334"/>
                      <a:pt x="13865" y="57312"/>
                    </a:cubicBezTo>
                    <a:cubicBezTo>
                      <a:pt x="13753" y="58282"/>
                      <a:pt x="14499" y="55372"/>
                      <a:pt x="14350" y="55745"/>
                    </a:cubicBezTo>
                    <a:cubicBezTo>
                      <a:pt x="14163" y="56156"/>
                      <a:pt x="15767" y="53582"/>
                      <a:pt x="15133" y="54365"/>
                    </a:cubicBezTo>
                    <a:cubicBezTo>
                      <a:pt x="16513" y="52574"/>
                      <a:pt x="17633" y="51791"/>
                      <a:pt x="19050" y="50821"/>
                    </a:cubicBezTo>
                    <a:cubicBezTo>
                      <a:pt x="22557" y="48433"/>
                      <a:pt x="26437" y="46642"/>
                      <a:pt x="30168" y="44591"/>
                    </a:cubicBezTo>
                    <a:cubicBezTo>
                      <a:pt x="39010" y="39741"/>
                      <a:pt x="46434" y="31458"/>
                      <a:pt x="47553" y="21124"/>
                    </a:cubicBezTo>
                    <a:cubicBezTo>
                      <a:pt x="48598" y="11424"/>
                      <a:pt x="42069" y="2396"/>
                      <a:pt x="32481" y="493"/>
                    </a:cubicBezTo>
                    <a:cubicBezTo>
                      <a:pt x="23490" y="-1297"/>
                      <a:pt x="13529" y="1836"/>
                      <a:pt x="7709" y="9074"/>
                    </a:cubicBezTo>
                    <a:cubicBezTo>
                      <a:pt x="-275" y="18998"/>
                      <a:pt x="-909" y="31869"/>
                      <a:pt x="732" y="43994"/>
                    </a:cubicBezTo>
                    <a:cubicBezTo>
                      <a:pt x="1143" y="46978"/>
                      <a:pt x="4985" y="48620"/>
                      <a:pt x="7634" y="47911"/>
                    </a:cubicBezTo>
                    <a:cubicBezTo>
                      <a:pt x="10805" y="47053"/>
                      <a:pt x="11887" y="44068"/>
                      <a:pt x="11477" y="41084"/>
                    </a:cubicBezTo>
                    <a:lnTo>
                      <a:pt x="11477" y="41084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4043" name="Google Shape;4043;p44"/>
          <p:cNvGrpSpPr/>
          <p:nvPr/>
        </p:nvGrpSpPr>
        <p:grpSpPr>
          <a:xfrm>
            <a:off x="5513346" y="775946"/>
            <a:ext cx="434915" cy="803636"/>
            <a:chOff x="1449307" y="2914445"/>
            <a:chExt cx="137301" cy="253705"/>
          </a:xfrm>
        </p:grpSpPr>
        <p:sp>
          <p:nvSpPr>
            <p:cNvPr id="4044" name="Google Shape;4044;p44"/>
            <p:cNvSpPr/>
            <p:nvPr/>
          </p:nvSpPr>
          <p:spPr>
            <a:xfrm>
              <a:off x="1468851" y="2934878"/>
              <a:ext cx="76409" cy="166800"/>
            </a:xfrm>
            <a:custGeom>
              <a:rect b="b" l="l" r="r" t="t"/>
              <a:pathLst>
                <a:path extrusionOk="0" h="166800" w="76409">
                  <a:moveTo>
                    <a:pt x="2433" y="10694"/>
                  </a:moveTo>
                  <a:cubicBezTo>
                    <a:pt x="48321" y="43860"/>
                    <a:pt x="72907" y="103962"/>
                    <a:pt x="63356" y="159774"/>
                  </a:cubicBezTo>
                  <a:cubicBezTo>
                    <a:pt x="62162" y="166825"/>
                    <a:pt x="72944" y="169847"/>
                    <a:pt x="74138" y="162758"/>
                  </a:cubicBezTo>
                  <a:cubicBezTo>
                    <a:pt x="82234" y="115266"/>
                    <a:pt x="68355" y="65834"/>
                    <a:pt x="37801" y="28751"/>
                  </a:cubicBezTo>
                  <a:cubicBezTo>
                    <a:pt x="29145" y="18230"/>
                    <a:pt x="19110" y="9015"/>
                    <a:pt x="8067" y="1069"/>
                  </a:cubicBezTo>
                  <a:cubicBezTo>
                    <a:pt x="2247" y="-3222"/>
                    <a:pt x="-3349" y="6515"/>
                    <a:pt x="2433" y="10694"/>
                  </a:cubicBezTo>
                  <a:lnTo>
                    <a:pt x="2433" y="10694"/>
                  </a:lnTo>
                  <a:close/>
                </a:path>
              </a:pathLst>
            </a:custGeom>
            <a:solidFill>
              <a:srgbClr val="3A393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045" name="Google Shape;4045;p44"/>
            <p:cNvGrpSpPr/>
            <p:nvPr/>
          </p:nvGrpSpPr>
          <p:grpSpPr>
            <a:xfrm>
              <a:off x="1495472" y="3047532"/>
              <a:ext cx="44686" cy="50649"/>
              <a:chOff x="1495472" y="3047532"/>
              <a:chExt cx="44686" cy="50649"/>
            </a:xfrm>
          </p:grpSpPr>
          <p:sp>
            <p:nvSpPr>
              <p:cNvPr id="4046" name="Google Shape;4046;p44"/>
              <p:cNvSpPr/>
              <p:nvPr/>
            </p:nvSpPr>
            <p:spPr>
              <a:xfrm>
                <a:off x="1500980" y="3053024"/>
                <a:ext cx="33615" cy="39529"/>
              </a:xfrm>
              <a:custGeom>
                <a:rect b="b" l="l" r="r" t="t"/>
                <a:pathLst>
                  <a:path extrusionOk="0" h="39529" w="33615">
                    <a:moveTo>
                      <a:pt x="33615" y="441"/>
                    </a:moveTo>
                    <a:cubicBezTo>
                      <a:pt x="26004" y="-1164"/>
                      <a:pt x="17834" y="1747"/>
                      <a:pt x="12051" y="6970"/>
                    </a:cubicBezTo>
                    <a:cubicBezTo>
                      <a:pt x="6269" y="12193"/>
                      <a:pt x="2687" y="19505"/>
                      <a:pt x="710" y="27041"/>
                    </a:cubicBezTo>
                    <a:cubicBezTo>
                      <a:pt x="-297" y="30883"/>
                      <a:pt x="-633" y="35659"/>
                      <a:pt x="2463" y="38196"/>
                    </a:cubicBezTo>
                    <a:cubicBezTo>
                      <a:pt x="5000" y="40285"/>
                      <a:pt x="8955" y="39725"/>
                      <a:pt x="11641" y="37860"/>
                    </a:cubicBezTo>
                    <a:cubicBezTo>
                      <a:pt x="14327" y="35995"/>
                      <a:pt x="16081" y="33047"/>
                      <a:pt x="17759" y="30212"/>
                    </a:cubicBezTo>
                    <a:cubicBezTo>
                      <a:pt x="22796" y="21594"/>
                      <a:pt x="27870" y="12976"/>
                      <a:pt x="32906" y="4358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47" name="Google Shape;4047;p44"/>
              <p:cNvSpPr/>
              <p:nvPr/>
            </p:nvSpPr>
            <p:spPr>
              <a:xfrm>
                <a:off x="1495472" y="3047532"/>
                <a:ext cx="44686" cy="50649"/>
              </a:xfrm>
              <a:custGeom>
                <a:rect b="b" l="l" r="r" t="t"/>
                <a:pathLst>
                  <a:path extrusionOk="0" h="50649" w="44686">
                    <a:moveTo>
                      <a:pt x="40615" y="560"/>
                    </a:moveTo>
                    <a:cubicBezTo>
                      <a:pt x="32295" y="-1081"/>
                      <a:pt x="23677" y="933"/>
                      <a:pt x="16850" y="5970"/>
                    </a:cubicBezTo>
                    <a:cubicBezTo>
                      <a:pt x="9948" y="11043"/>
                      <a:pt x="5359" y="18169"/>
                      <a:pt x="2412" y="26116"/>
                    </a:cubicBezTo>
                    <a:cubicBezTo>
                      <a:pt x="-274" y="33390"/>
                      <a:pt x="-2363" y="44023"/>
                      <a:pt x="5583" y="48910"/>
                    </a:cubicBezTo>
                    <a:cubicBezTo>
                      <a:pt x="9538" y="51335"/>
                      <a:pt x="14462" y="51074"/>
                      <a:pt x="18529" y="49060"/>
                    </a:cubicBezTo>
                    <a:cubicBezTo>
                      <a:pt x="22521" y="47120"/>
                      <a:pt x="25244" y="43351"/>
                      <a:pt x="27445" y="39658"/>
                    </a:cubicBezTo>
                    <a:cubicBezTo>
                      <a:pt x="32780" y="30742"/>
                      <a:pt x="37966" y="21713"/>
                      <a:pt x="43226" y="12759"/>
                    </a:cubicBezTo>
                    <a:cubicBezTo>
                      <a:pt x="46882" y="6529"/>
                      <a:pt x="37220" y="896"/>
                      <a:pt x="33564" y="7126"/>
                    </a:cubicBezTo>
                    <a:cubicBezTo>
                      <a:pt x="29721" y="13692"/>
                      <a:pt x="25841" y="20258"/>
                      <a:pt x="21998" y="26824"/>
                    </a:cubicBezTo>
                    <a:cubicBezTo>
                      <a:pt x="20170" y="29921"/>
                      <a:pt x="18454" y="33129"/>
                      <a:pt x="16440" y="36114"/>
                    </a:cubicBezTo>
                    <a:cubicBezTo>
                      <a:pt x="15805" y="37047"/>
                      <a:pt x="15283" y="37793"/>
                      <a:pt x="14127" y="38725"/>
                    </a:cubicBezTo>
                    <a:cubicBezTo>
                      <a:pt x="14574" y="38352"/>
                      <a:pt x="13865" y="38875"/>
                      <a:pt x="13828" y="38912"/>
                    </a:cubicBezTo>
                    <a:cubicBezTo>
                      <a:pt x="13530" y="39098"/>
                      <a:pt x="13194" y="39285"/>
                      <a:pt x="12858" y="39434"/>
                    </a:cubicBezTo>
                    <a:cubicBezTo>
                      <a:pt x="13828" y="39061"/>
                      <a:pt x="11291" y="39583"/>
                      <a:pt x="12485" y="39509"/>
                    </a:cubicBezTo>
                    <a:cubicBezTo>
                      <a:pt x="12149" y="39546"/>
                      <a:pt x="11739" y="39546"/>
                      <a:pt x="11403" y="39509"/>
                    </a:cubicBezTo>
                    <a:cubicBezTo>
                      <a:pt x="12112" y="39583"/>
                      <a:pt x="11590" y="39695"/>
                      <a:pt x="11329" y="39397"/>
                    </a:cubicBezTo>
                    <a:cubicBezTo>
                      <a:pt x="11403" y="39434"/>
                      <a:pt x="11441" y="39434"/>
                      <a:pt x="11515" y="39472"/>
                    </a:cubicBezTo>
                    <a:cubicBezTo>
                      <a:pt x="11851" y="39621"/>
                      <a:pt x="11776" y="39546"/>
                      <a:pt x="11217" y="39285"/>
                    </a:cubicBezTo>
                    <a:cubicBezTo>
                      <a:pt x="11217" y="39322"/>
                      <a:pt x="11814" y="39807"/>
                      <a:pt x="11366" y="39322"/>
                    </a:cubicBezTo>
                    <a:cubicBezTo>
                      <a:pt x="10844" y="38763"/>
                      <a:pt x="11590" y="39994"/>
                      <a:pt x="11366" y="39248"/>
                    </a:cubicBezTo>
                    <a:cubicBezTo>
                      <a:pt x="11179" y="38651"/>
                      <a:pt x="11403" y="39360"/>
                      <a:pt x="11403" y="39472"/>
                    </a:cubicBezTo>
                    <a:cubicBezTo>
                      <a:pt x="11291" y="39136"/>
                      <a:pt x="11217" y="38837"/>
                      <a:pt x="11142" y="38502"/>
                    </a:cubicBezTo>
                    <a:cubicBezTo>
                      <a:pt x="10844" y="37494"/>
                      <a:pt x="11105" y="38837"/>
                      <a:pt x="11105" y="38203"/>
                    </a:cubicBezTo>
                    <a:cubicBezTo>
                      <a:pt x="11105" y="37569"/>
                      <a:pt x="11105" y="36972"/>
                      <a:pt x="11142" y="36338"/>
                    </a:cubicBezTo>
                    <a:cubicBezTo>
                      <a:pt x="11217" y="35218"/>
                      <a:pt x="11179" y="35965"/>
                      <a:pt x="11142" y="36226"/>
                    </a:cubicBezTo>
                    <a:cubicBezTo>
                      <a:pt x="11217" y="35890"/>
                      <a:pt x="11254" y="35517"/>
                      <a:pt x="11329" y="35181"/>
                    </a:cubicBezTo>
                    <a:cubicBezTo>
                      <a:pt x="11664" y="33652"/>
                      <a:pt x="12112" y="32122"/>
                      <a:pt x="12634" y="30592"/>
                    </a:cubicBezTo>
                    <a:cubicBezTo>
                      <a:pt x="14388" y="25407"/>
                      <a:pt x="17260" y="20333"/>
                      <a:pt x="21476" y="16528"/>
                    </a:cubicBezTo>
                    <a:cubicBezTo>
                      <a:pt x="23453" y="14737"/>
                      <a:pt x="26624" y="12909"/>
                      <a:pt x="29087" y="12125"/>
                    </a:cubicBezTo>
                    <a:cubicBezTo>
                      <a:pt x="29833" y="11864"/>
                      <a:pt x="30616" y="11678"/>
                      <a:pt x="31400" y="11491"/>
                    </a:cubicBezTo>
                    <a:cubicBezTo>
                      <a:pt x="31773" y="11416"/>
                      <a:pt x="32183" y="11342"/>
                      <a:pt x="32556" y="11267"/>
                    </a:cubicBezTo>
                    <a:cubicBezTo>
                      <a:pt x="32967" y="11193"/>
                      <a:pt x="32967" y="11193"/>
                      <a:pt x="32556" y="11267"/>
                    </a:cubicBezTo>
                    <a:cubicBezTo>
                      <a:pt x="32743" y="11267"/>
                      <a:pt x="32967" y="11230"/>
                      <a:pt x="33153" y="11230"/>
                    </a:cubicBezTo>
                    <a:cubicBezTo>
                      <a:pt x="33937" y="11193"/>
                      <a:pt x="34720" y="11155"/>
                      <a:pt x="35541" y="11193"/>
                    </a:cubicBezTo>
                    <a:cubicBezTo>
                      <a:pt x="35951" y="11193"/>
                      <a:pt x="36324" y="11230"/>
                      <a:pt x="36735" y="11267"/>
                    </a:cubicBezTo>
                    <a:cubicBezTo>
                      <a:pt x="35802" y="11193"/>
                      <a:pt x="37518" y="11416"/>
                      <a:pt x="37593" y="11416"/>
                    </a:cubicBezTo>
                    <a:cubicBezTo>
                      <a:pt x="40540" y="12013"/>
                      <a:pt x="43637" y="10558"/>
                      <a:pt x="44495" y="7499"/>
                    </a:cubicBezTo>
                    <a:cubicBezTo>
                      <a:pt x="45278" y="4664"/>
                      <a:pt x="43599" y="1120"/>
                      <a:pt x="40615" y="560"/>
                    </a:cubicBezTo>
                    <a:lnTo>
                      <a:pt x="40615" y="560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048" name="Google Shape;4048;p44"/>
            <p:cNvGrpSpPr/>
            <p:nvPr/>
          </p:nvGrpSpPr>
          <p:grpSpPr>
            <a:xfrm>
              <a:off x="1510766" y="3091954"/>
              <a:ext cx="36743" cy="76196"/>
              <a:chOff x="1510766" y="3091954"/>
              <a:chExt cx="36743" cy="76196"/>
            </a:xfrm>
          </p:grpSpPr>
          <p:sp>
            <p:nvSpPr>
              <p:cNvPr id="4049" name="Google Shape;4049;p44"/>
              <p:cNvSpPr/>
              <p:nvPr/>
            </p:nvSpPr>
            <p:spPr>
              <a:xfrm>
                <a:off x="1516332" y="3097263"/>
                <a:ext cx="25614" cy="65282"/>
              </a:xfrm>
              <a:custGeom>
                <a:rect b="b" l="l" r="r" t="t"/>
                <a:pathLst>
                  <a:path extrusionOk="0" h="65282" w="25614">
                    <a:moveTo>
                      <a:pt x="18375" y="4999"/>
                    </a:moveTo>
                    <a:cubicBezTo>
                      <a:pt x="18375" y="1753"/>
                      <a:pt x="13078" y="3059"/>
                      <a:pt x="11026" y="5521"/>
                    </a:cubicBezTo>
                    <a:cubicBezTo>
                      <a:pt x="-801" y="19773"/>
                      <a:pt x="-3412" y="41075"/>
                      <a:pt x="4646" y="57789"/>
                    </a:cubicBezTo>
                    <a:cubicBezTo>
                      <a:pt x="6288" y="61184"/>
                      <a:pt x="8787" y="64691"/>
                      <a:pt x="12481" y="65213"/>
                    </a:cubicBezTo>
                    <a:cubicBezTo>
                      <a:pt x="18524" y="66071"/>
                      <a:pt x="22292" y="58871"/>
                      <a:pt x="23561" y="52902"/>
                    </a:cubicBezTo>
                    <a:cubicBezTo>
                      <a:pt x="27254" y="35367"/>
                      <a:pt x="25948" y="16826"/>
                      <a:pt x="19793" y="0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50" name="Google Shape;4050;p44"/>
              <p:cNvSpPr/>
              <p:nvPr/>
            </p:nvSpPr>
            <p:spPr>
              <a:xfrm>
                <a:off x="1510766" y="3091954"/>
                <a:ext cx="36743" cy="76196"/>
              </a:xfrm>
              <a:custGeom>
                <a:rect b="b" l="l" r="r" t="t"/>
                <a:pathLst>
                  <a:path extrusionOk="0" h="76196" w="36743">
                    <a:moveTo>
                      <a:pt x="29537" y="10308"/>
                    </a:moveTo>
                    <a:cubicBezTo>
                      <a:pt x="28828" y="4265"/>
                      <a:pt x="23568" y="1467"/>
                      <a:pt x="17935" y="3481"/>
                    </a:cubicBezTo>
                    <a:cubicBezTo>
                      <a:pt x="12525" y="5421"/>
                      <a:pt x="9205" y="10831"/>
                      <a:pt x="6631" y="15681"/>
                    </a:cubicBezTo>
                    <a:cubicBezTo>
                      <a:pt x="1184" y="25866"/>
                      <a:pt x="-1017" y="37692"/>
                      <a:pt x="438" y="49183"/>
                    </a:cubicBezTo>
                    <a:cubicBezTo>
                      <a:pt x="1706" y="59218"/>
                      <a:pt x="6258" y="75932"/>
                      <a:pt x="18867" y="76193"/>
                    </a:cubicBezTo>
                    <a:cubicBezTo>
                      <a:pt x="31962" y="76454"/>
                      <a:pt x="34909" y="59703"/>
                      <a:pt x="36066" y="49966"/>
                    </a:cubicBezTo>
                    <a:cubicBezTo>
                      <a:pt x="37894" y="34446"/>
                      <a:pt x="35991" y="18516"/>
                      <a:pt x="30731" y="3817"/>
                    </a:cubicBezTo>
                    <a:cubicBezTo>
                      <a:pt x="28306" y="-2898"/>
                      <a:pt x="17487" y="-26"/>
                      <a:pt x="19949" y="6801"/>
                    </a:cubicBezTo>
                    <a:cubicBezTo>
                      <a:pt x="24240" y="18777"/>
                      <a:pt x="26142" y="31312"/>
                      <a:pt x="25433" y="43997"/>
                    </a:cubicBezTo>
                    <a:cubicBezTo>
                      <a:pt x="25098" y="49481"/>
                      <a:pt x="24725" y="55749"/>
                      <a:pt x="22486" y="60822"/>
                    </a:cubicBezTo>
                    <a:cubicBezTo>
                      <a:pt x="21404" y="63322"/>
                      <a:pt x="19613" y="66419"/>
                      <a:pt x="17151" y="63695"/>
                    </a:cubicBezTo>
                    <a:cubicBezTo>
                      <a:pt x="14129" y="60375"/>
                      <a:pt x="12786" y="54779"/>
                      <a:pt x="11928" y="50488"/>
                    </a:cubicBezTo>
                    <a:cubicBezTo>
                      <a:pt x="10995" y="45788"/>
                      <a:pt x="10884" y="40789"/>
                      <a:pt x="11555" y="36013"/>
                    </a:cubicBezTo>
                    <a:cubicBezTo>
                      <a:pt x="12227" y="31051"/>
                      <a:pt x="13756" y="26127"/>
                      <a:pt x="16069" y="21687"/>
                    </a:cubicBezTo>
                    <a:cubicBezTo>
                      <a:pt x="17188" y="19523"/>
                      <a:pt x="18457" y="17397"/>
                      <a:pt x="19949" y="15494"/>
                    </a:cubicBezTo>
                    <a:cubicBezTo>
                      <a:pt x="20546" y="14711"/>
                      <a:pt x="21068" y="14524"/>
                      <a:pt x="21591" y="13927"/>
                    </a:cubicBezTo>
                    <a:cubicBezTo>
                      <a:pt x="21404" y="14114"/>
                      <a:pt x="21591" y="14076"/>
                      <a:pt x="22188" y="13815"/>
                    </a:cubicBezTo>
                    <a:cubicBezTo>
                      <a:pt x="21367" y="14188"/>
                      <a:pt x="20546" y="13965"/>
                      <a:pt x="19688" y="13144"/>
                    </a:cubicBezTo>
                    <a:cubicBezTo>
                      <a:pt x="19203" y="12323"/>
                      <a:pt x="18718" y="11502"/>
                      <a:pt x="18233" y="10682"/>
                    </a:cubicBezTo>
                    <a:cubicBezTo>
                      <a:pt x="18270" y="10532"/>
                      <a:pt x="18270" y="10383"/>
                      <a:pt x="18308" y="10234"/>
                    </a:cubicBezTo>
                    <a:cubicBezTo>
                      <a:pt x="18644" y="13218"/>
                      <a:pt x="20621" y="15830"/>
                      <a:pt x="23904" y="15830"/>
                    </a:cubicBezTo>
                    <a:cubicBezTo>
                      <a:pt x="26702" y="15904"/>
                      <a:pt x="29873" y="13330"/>
                      <a:pt x="29537" y="10308"/>
                    </a:cubicBezTo>
                    <a:lnTo>
                      <a:pt x="29537" y="10308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051" name="Google Shape;4051;p44"/>
            <p:cNvGrpSpPr/>
            <p:nvPr/>
          </p:nvGrpSpPr>
          <p:grpSpPr>
            <a:xfrm>
              <a:off x="1527367" y="3051589"/>
              <a:ext cx="55729" cy="56419"/>
              <a:chOff x="1527367" y="3051589"/>
              <a:chExt cx="55729" cy="56419"/>
            </a:xfrm>
          </p:grpSpPr>
          <p:sp>
            <p:nvSpPr>
              <p:cNvPr id="4052" name="Google Shape;4052;p44"/>
              <p:cNvSpPr/>
              <p:nvPr/>
            </p:nvSpPr>
            <p:spPr>
              <a:xfrm>
                <a:off x="1532692" y="3057216"/>
                <a:ext cx="44758" cy="45216"/>
              </a:xfrm>
              <a:custGeom>
                <a:rect b="b" l="l" r="r" t="t"/>
                <a:pathLst>
                  <a:path extrusionOk="0" h="45216" w="44758">
                    <a:moveTo>
                      <a:pt x="8208" y="8560"/>
                    </a:moveTo>
                    <a:cubicBezTo>
                      <a:pt x="5372" y="10276"/>
                      <a:pt x="6678" y="14641"/>
                      <a:pt x="8431" y="17439"/>
                    </a:cubicBezTo>
                    <a:cubicBezTo>
                      <a:pt x="14475" y="27064"/>
                      <a:pt x="22272" y="35608"/>
                      <a:pt x="31301" y="42547"/>
                    </a:cubicBezTo>
                    <a:cubicBezTo>
                      <a:pt x="32830" y="43703"/>
                      <a:pt x="34472" y="44897"/>
                      <a:pt x="36375" y="45158"/>
                    </a:cubicBezTo>
                    <a:cubicBezTo>
                      <a:pt x="39993" y="45681"/>
                      <a:pt x="43426" y="42622"/>
                      <a:pt x="44358" y="39077"/>
                    </a:cubicBezTo>
                    <a:cubicBezTo>
                      <a:pt x="45328" y="35533"/>
                      <a:pt x="44396" y="31765"/>
                      <a:pt x="43053" y="28370"/>
                    </a:cubicBezTo>
                    <a:cubicBezTo>
                      <a:pt x="36300" y="11358"/>
                      <a:pt x="18281" y="-506"/>
                      <a:pt x="0" y="17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53" name="Google Shape;4053;p44"/>
              <p:cNvSpPr/>
              <p:nvPr/>
            </p:nvSpPr>
            <p:spPr>
              <a:xfrm>
                <a:off x="1527367" y="3051589"/>
                <a:ext cx="55729" cy="56419"/>
              </a:xfrm>
              <a:custGeom>
                <a:rect b="b" l="l" r="r" t="t"/>
                <a:pathLst>
                  <a:path extrusionOk="0" h="56419" w="55729">
                    <a:moveTo>
                      <a:pt x="10735" y="9337"/>
                    </a:moveTo>
                    <a:cubicBezTo>
                      <a:pt x="140" y="16873"/>
                      <a:pt x="11257" y="29931"/>
                      <a:pt x="16854" y="36758"/>
                    </a:cubicBezTo>
                    <a:cubicBezTo>
                      <a:pt x="20211" y="40862"/>
                      <a:pt x="23905" y="44705"/>
                      <a:pt x="27896" y="48174"/>
                    </a:cubicBezTo>
                    <a:cubicBezTo>
                      <a:pt x="31888" y="51681"/>
                      <a:pt x="36664" y="56419"/>
                      <a:pt x="42372" y="56419"/>
                    </a:cubicBezTo>
                    <a:cubicBezTo>
                      <a:pt x="48154" y="56419"/>
                      <a:pt x="53153" y="52166"/>
                      <a:pt x="54944" y="46794"/>
                    </a:cubicBezTo>
                    <a:cubicBezTo>
                      <a:pt x="56810" y="41123"/>
                      <a:pt x="55056" y="35191"/>
                      <a:pt x="52780" y="29931"/>
                    </a:cubicBezTo>
                    <a:cubicBezTo>
                      <a:pt x="49087" y="21462"/>
                      <a:pt x="42707" y="14374"/>
                      <a:pt x="35171" y="9114"/>
                    </a:cubicBezTo>
                    <a:cubicBezTo>
                      <a:pt x="26553" y="3107"/>
                      <a:pt x="15921" y="-213"/>
                      <a:pt x="5400" y="11"/>
                    </a:cubicBezTo>
                    <a:cubicBezTo>
                      <a:pt x="-1800" y="160"/>
                      <a:pt x="-1800" y="11352"/>
                      <a:pt x="5400" y="11203"/>
                    </a:cubicBezTo>
                    <a:cubicBezTo>
                      <a:pt x="18010" y="10942"/>
                      <a:pt x="30918" y="17209"/>
                      <a:pt x="38417" y="27394"/>
                    </a:cubicBezTo>
                    <a:cubicBezTo>
                      <a:pt x="40282" y="29931"/>
                      <a:pt x="42222" y="33326"/>
                      <a:pt x="43192" y="35788"/>
                    </a:cubicBezTo>
                    <a:cubicBezTo>
                      <a:pt x="43789" y="37392"/>
                      <a:pt x="44386" y="39071"/>
                      <a:pt x="44535" y="40787"/>
                    </a:cubicBezTo>
                    <a:cubicBezTo>
                      <a:pt x="44647" y="42056"/>
                      <a:pt x="44312" y="43697"/>
                      <a:pt x="43976" y="44108"/>
                    </a:cubicBezTo>
                    <a:cubicBezTo>
                      <a:pt x="43379" y="44816"/>
                      <a:pt x="43230" y="44966"/>
                      <a:pt x="42596" y="45227"/>
                    </a:cubicBezTo>
                    <a:cubicBezTo>
                      <a:pt x="43342" y="44928"/>
                      <a:pt x="42484" y="45152"/>
                      <a:pt x="42558" y="45190"/>
                    </a:cubicBezTo>
                    <a:cubicBezTo>
                      <a:pt x="41252" y="44854"/>
                      <a:pt x="39947" y="43623"/>
                      <a:pt x="38827" y="42727"/>
                    </a:cubicBezTo>
                    <a:cubicBezTo>
                      <a:pt x="35619" y="40116"/>
                      <a:pt x="32560" y="37318"/>
                      <a:pt x="29687" y="34333"/>
                    </a:cubicBezTo>
                    <a:cubicBezTo>
                      <a:pt x="26628" y="31125"/>
                      <a:pt x="23755" y="27693"/>
                      <a:pt x="21218" y="24074"/>
                    </a:cubicBezTo>
                    <a:cubicBezTo>
                      <a:pt x="20062" y="22432"/>
                      <a:pt x="18793" y="20753"/>
                      <a:pt x="17935" y="18925"/>
                    </a:cubicBezTo>
                    <a:cubicBezTo>
                      <a:pt x="17525" y="18067"/>
                      <a:pt x="18122" y="19522"/>
                      <a:pt x="17823" y="18627"/>
                    </a:cubicBezTo>
                    <a:cubicBezTo>
                      <a:pt x="17674" y="18179"/>
                      <a:pt x="17488" y="17694"/>
                      <a:pt x="17450" y="17209"/>
                    </a:cubicBezTo>
                    <a:cubicBezTo>
                      <a:pt x="17562" y="18142"/>
                      <a:pt x="17488" y="17209"/>
                      <a:pt x="17525" y="17060"/>
                    </a:cubicBezTo>
                    <a:cubicBezTo>
                      <a:pt x="17376" y="17955"/>
                      <a:pt x="17301" y="18291"/>
                      <a:pt x="16406" y="18925"/>
                    </a:cubicBezTo>
                    <a:cubicBezTo>
                      <a:pt x="18868" y="17172"/>
                      <a:pt x="20025" y="14038"/>
                      <a:pt x="18420" y="11277"/>
                    </a:cubicBezTo>
                    <a:cubicBezTo>
                      <a:pt x="16965" y="8927"/>
                      <a:pt x="13197" y="7584"/>
                      <a:pt x="10735" y="9337"/>
                    </a:cubicBezTo>
                    <a:lnTo>
                      <a:pt x="10735" y="9337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054" name="Google Shape;4054;p44"/>
            <p:cNvGrpSpPr/>
            <p:nvPr/>
          </p:nvGrpSpPr>
          <p:grpSpPr>
            <a:xfrm>
              <a:off x="1478934" y="2994529"/>
              <a:ext cx="42939" cy="48148"/>
              <a:chOff x="1478934" y="2994529"/>
              <a:chExt cx="42939" cy="48148"/>
            </a:xfrm>
          </p:grpSpPr>
          <p:sp>
            <p:nvSpPr>
              <p:cNvPr id="4055" name="Google Shape;4055;p44"/>
              <p:cNvSpPr/>
              <p:nvPr/>
            </p:nvSpPr>
            <p:spPr>
              <a:xfrm>
                <a:off x="1484459" y="3000115"/>
                <a:ext cx="31780" cy="36910"/>
              </a:xfrm>
              <a:custGeom>
                <a:rect b="b" l="l" r="r" t="t"/>
                <a:pathLst>
                  <a:path extrusionOk="0" h="36910" w="31780">
                    <a:moveTo>
                      <a:pt x="31781" y="0"/>
                    </a:moveTo>
                    <a:cubicBezTo>
                      <a:pt x="23573" y="2015"/>
                      <a:pt x="15813" y="5857"/>
                      <a:pt x="9247" y="11155"/>
                    </a:cubicBezTo>
                    <a:cubicBezTo>
                      <a:pt x="5180" y="14438"/>
                      <a:pt x="1450" y="18504"/>
                      <a:pt x="293" y="23578"/>
                    </a:cubicBezTo>
                    <a:cubicBezTo>
                      <a:pt x="-863" y="28652"/>
                      <a:pt x="1450" y="34770"/>
                      <a:pt x="6374" y="36449"/>
                    </a:cubicBezTo>
                    <a:cubicBezTo>
                      <a:pt x="12418" y="38501"/>
                      <a:pt x="18424" y="33353"/>
                      <a:pt x="22043" y="28092"/>
                    </a:cubicBezTo>
                    <a:cubicBezTo>
                      <a:pt x="26557" y="21452"/>
                      <a:pt x="29729" y="13916"/>
                      <a:pt x="31296" y="6044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56" name="Google Shape;4056;p44"/>
              <p:cNvSpPr/>
              <p:nvPr/>
            </p:nvSpPr>
            <p:spPr>
              <a:xfrm>
                <a:off x="1478934" y="2994529"/>
                <a:ext cx="42939" cy="48148"/>
              </a:xfrm>
              <a:custGeom>
                <a:rect b="b" l="l" r="r" t="t"/>
                <a:pathLst>
                  <a:path extrusionOk="0" h="48148" w="42939">
                    <a:moveTo>
                      <a:pt x="35813" y="177"/>
                    </a:moveTo>
                    <a:cubicBezTo>
                      <a:pt x="28165" y="2079"/>
                      <a:pt x="20778" y="5400"/>
                      <a:pt x="14399" y="10026"/>
                    </a:cubicBezTo>
                    <a:cubicBezTo>
                      <a:pt x="8131" y="14540"/>
                      <a:pt x="1752" y="20435"/>
                      <a:pt x="297" y="28381"/>
                    </a:cubicBezTo>
                    <a:cubicBezTo>
                      <a:pt x="-1084" y="36029"/>
                      <a:pt x="2386" y="44461"/>
                      <a:pt x="9997" y="47296"/>
                    </a:cubicBezTo>
                    <a:cubicBezTo>
                      <a:pt x="18577" y="50467"/>
                      <a:pt x="26673" y="44237"/>
                      <a:pt x="31560" y="37745"/>
                    </a:cubicBezTo>
                    <a:cubicBezTo>
                      <a:pt x="36895" y="30620"/>
                      <a:pt x="40477" y="21852"/>
                      <a:pt x="42230" y="13160"/>
                    </a:cubicBezTo>
                    <a:cubicBezTo>
                      <a:pt x="42827" y="10287"/>
                      <a:pt x="41409" y="6967"/>
                      <a:pt x="38313" y="6258"/>
                    </a:cubicBezTo>
                    <a:cubicBezTo>
                      <a:pt x="35515" y="5624"/>
                      <a:pt x="32045" y="7116"/>
                      <a:pt x="31411" y="10175"/>
                    </a:cubicBezTo>
                    <a:cubicBezTo>
                      <a:pt x="30105" y="16629"/>
                      <a:pt x="28165" y="21890"/>
                      <a:pt x="24920" y="27411"/>
                    </a:cubicBezTo>
                    <a:cubicBezTo>
                      <a:pt x="23241" y="30284"/>
                      <a:pt x="22121" y="32000"/>
                      <a:pt x="19958" y="34089"/>
                    </a:cubicBezTo>
                    <a:cubicBezTo>
                      <a:pt x="18838" y="35171"/>
                      <a:pt x="18577" y="35246"/>
                      <a:pt x="17085" y="36216"/>
                    </a:cubicBezTo>
                    <a:cubicBezTo>
                      <a:pt x="16973" y="36290"/>
                      <a:pt x="16115" y="36701"/>
                      <a:pt x="16898" y="36365"/>
                    </a:cubicBezTo>
                    <a:cubicBezTo>
                      <a:pt x="16637" y="36477"/>
                      <a:pt x="16376" y="36552"/>
                      <a:pt x="16115" y="36626"/>
                    </a:cubicBezTo>
                    <a:cubicBezTo>
                      <a:pt x="15779" y="36738"/>
                      <a:pt x="15406" y="36812"/>
                      <a:pt x="15070" y="36887"/>
                    </a:cubicBezTo>
                    <a:cubicBezTo>
                      <a:pt x="14212" y="37074"/>
                      <a:pt x="16227" y="36924"/>
                      <a:pt x="14660" y="36887"/>
                    </a:cubicBezTo>
                    <a:cubicBezTo>
                      <a:pt x="14623" y="36887"/>
                      <a:pt x="13727" y="36812"/>
                      <a:pt x="14324" y="36887"/>
                    </a:cubicBezTo>
                    <a:cubicBezTo>
                      <a:pt x="14996" y="36962"/>
                      <a:pt x="13839" y="36701"/>
                      <a:pt x="13690" y="36701"/>
                    </a:cubicBezTo>
                    <a:cubicBezTo>
                      <a:pt x="13056" y="36626"/>
                      <a:pt x="13690" y="36738"/>
                      <a:pt x="13877" y="36812"/>
                    </a:cubicBezTo>
                    <a:cubicBezTo>
                      <a:pt x="13615" y="36663"/>
                      <a:pt x="13354" y="36514"/>
                      <a:pt x="13056" y="36365"/>
                    </a:cubicBezTo>
                    <a:cubicBezTo>
                      <a:pt x="12198" y="35917"/>
                      <a:pt x="12907" y="36216"/>
                      <a:pt x="13093" y="36402"/>
                    </a:cubicBezTo>
                    <a:cubicBezTo>
                      <a:pt x="12869" y="36178"/>
                      <a:pt x="12645" y="35954"/>
                      <a:pt x="12422" y="35768"/>
                    </a:cubicBezTo>
                    <a:cubicBezTo>
                      <a:pt x="12347" y="35693"/>
                      <a:pt x="11899" y="35096"/>
                      <a:pt x="12272" y="35619"/>
                    </a:cubicBezTo>
                    <a:cubicBezTo>
                      <a:pt x="12720" y="36216"/>
                      <a:pt x="12011" y="35171"/>
                      <a:pt x="11937" y="35022"/>
                    </a:cubicBezTo>
                    <a:cubicBezTo>
                      <a:pt x="11787" y="34761"/>
                      <a:pt x="11638" y="34462"/>
                      <a:pt x="11489" y="34201"/>
                    </a:cubicBezTo>
                    <a:cubicBezTo>
                      <a:pt x="11563" y="34350"/>
                      <a:pt x="11713" y="35022"/>
                      <a:pt x="11601" y="34425"/>
                    </a:cubicBezTo>
                    <a:cubicBezTo>
                      <a:pt x="11526" y="33903"/>
                      <a:pt x="11265" y="33343"/>
                      <a:pt x="11153" y="32821"/>
                    </a:cubicBezTo>
                    <a:cubicBezTo>
                      <a:pt x="10892" y="31776"/>
                      <a:pt x="11116" y="32634"/>
                      <a:pt x="11153" y="32895"/>
                    </a:cubicBezTo>
                    <a:cubicBezTo>
                      <a:pt x="11116" y="32560"/>
                      <a:pt x="11116" y="32261"/>
                      <a:pt x="11116" y="31925"/>
                    </a:cubicBezTo>
                    <a:cubicBezTo>
                      <a:pt x="11116" y="31590"/>
                      <a:pt x="11116" y="31291"/>
                      <a:pt x="11153" y="30955"/>
                    </a:cubicBezTo>
                    <a:cubicBezTo>
                      <a:pt x="11153" y="30321"/>
                      <a:pt x="11265" y="30545"/>
                      <a:pt x="11116" y="31030"/>
                    </a:cubicBezTo>
                    <a:cubicBezTo>
                      <a:pt x="11302" y="30321"/>
                      <a:pt x="11452" y="29612"/>
                      <a:pt x="11675" y="28903"/>
                    </a:cubicBezTo>
                    <a:cubicBezTo>
                      <a:pt x="11675" y="28903"/>
                      <a:pt x="12011" y="28045"/>
                      <a:pt x="11825" y="28493"/>
                    </a:cubicBezTo>
                    <a:cubicBezTo>
                      <a:pt x="11601" y="29015"/>
                      <a:pt x="12086" y="27971"/>
                      <a:pt x="12160" y="27859"/>
                    </a:cubicBezTo>
                    <a:cubicBezTo>
                      <a:pt x="12907" y="26479"/>
                      <a:pt x="13653" y="25434"/>
                      <a:pt x="14287" y="24762"/>
                    </a:cubicBezTo>
                    <a:cubicBezTo>
                      <a:pt x="16190" y="22598"/>
                      <a:pt x="18391" y="20733"/>
                      <a:pt x="20331" y="19390"/>
                    </a:cubicBezTo>
                    <a:cubicBezTo>
                      <a:pt x="23166" y="17338"/>
                      <a:pt x="26225" y="15585"/>
                      <a:pt x="29396" y="14092"/>
                    </a:cubicBezTo>
                    <a:cubicBezTo>
                      <a:pt x="30851" y="13421"/>
                      <a:pt x="31672" y="13085"/>
                      <a:pt x="33500" y="12451"/>
                    </a:cubicBezTo>
                    <a:cubicBezTo>
                      <a:pt x="35254" y="11854"/>
                      <a:pt x="37044" y="11332"/>
                      <a:pt x="38835" y="10884"/>
                    </a:cubicBezTo>
                    <a:cubicBezTo>
                      <a:pt x="41782" y="10138"/>
                      <a:pt x="43536" y="6855"/>
                      <a:pt x="42752" y="3982"/>
                    </a:cubicBezTo>
                    <a:cubicBezTo>
                      <a:pt x="41894" y="1110"/>
                      <a:pt x="38760" y="-569"/>
                      <a:pt x="35813" y="177"/>
                    </a:cubicBezTo>
                    <a:lnTo>
                      <a:pt x="35813" y="177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057" name="Google Shape;4057;p44"/>
            <p:cNvGrpSpPr/>
            <p:nvPr/>
          </p:nvGrpSpPr>
          <p:grpSpPr>
            <a:xfrm>
              <a:off x="1515961" y="2992182"/>
              <a:ext cx="70647" cy="36593"/>
              <a:chOff x="1515961" y="2992182"/>
              <a:chExt cx="70647" cy="36593"/>
            </a:xfrm>
          </p:grpSpPr>
          <p:sp>
            <p:nvSpPr>
              <p:cNvPr id="4058" name="Google Shape;4058;p44"/>
              <p:cNvSpPr/>
              <p:nvPr/>
            </p:nvSpPr>
            <p:spPr>
              <a:xfrm>
                <a:off x="1521313" y="2997734"/>
                <a:ext cx="59687" cy="25509"/>
              </a:xfrm>
              <a:custGeom>
                <a:rect b="b" l="l" r="r" t="t"/>
                <a:pathLst>
                  <a:path extrusionOk="0" h="25509" w="59687">
                    <a:moveTo>
                      <a:pt x="1567" y="142"/>
                    </a:moveTo>
                    <a:cubicBezTo>
                      <a:pt x="-1679" y="1560"/>
                      <a:pt x="1567" y="6298"/>
                      <a:pt x="4738" y="7865"/>
                    </a:cubicBezTo>
                    <a:cubicBezTo>
                      <a:pt x="17087" y="13834"/>
                      <a:pt x="29771" y="19132"/>
                      <a:pt x="42679" y="23721"/>
                    </a:cubicBezTo>
                    <a:cubicBezTo>
                      <a:pt x="47455" y="25400"/>
                      <a:pt x="53275" y="26817"/>
                      <a:pt x="57080" y="23497"/>
                    </a:cubicBezTo>
                    <a:cubicBezTo>
                      <a:pt x="60624" y="20438"/>
                      <a:pt x="60326" y="14469"/>
                      <a:pt x="57565" y="10700"/>
                    </a:cubicBezTo>
                    <a:cubicBezTo>
                      <a:pt x="54804" y="6932"/>
                      <a:pt x="50253" y="4881"/>
                      <a:pt x="45776" y="3463"/>
                    </a:cubicBezTo>
                    <a:cubicBezTo>
                      <a:pt x="31002" y="-1275"/>
                      <a:pt x="14699" y="-1163"/>
                      <a:pt x="0" y="3873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59" name="Google Shape;4059;p44"/>
              <p:cNvSpPr/>
              <p:nvPr/>
            </p:nvSpPr>
            <p:spPr>
              <a:xfrm>
                <a:off x="1515961" y="2992182"/>
                <a:ext cx="70647" cy="36593"/>
              </a:xfrm>
              <a:custGeom>
                <a:rect b="b" l="l" r="r" t="t"/>
                <a:pathLst>
                  <a:path extrusionOk="0" h="36593" w="70647">
                    <a:moveTo>
                      <a:pt x="4084" y="845"/>
                    </a:moveTo>
                    <a:cubicBezTo>
                      <a:pt x="-1363" y="3904"/>
                      <a:pt x="-654" y="10358"/>
                      <a:pt x="2890" y="14611"/>
                    </a:cubicBezTo>
                    <a:cubicBezTo>
                      <a:pt x="6359" y="18789"/>
                      <a:pt x="12291" y="20655"/>
                      <a:pt x="17104" y="22819"/>
                    </a:cubicBezTo>
                    <a:cubicBezTo>
                      <a:pt x="22812" y="25393"/>
                      <a:pt x="28595" y="27818"/>
                      <a:pt x="34415" y="30093"/>
                    </a:cubicBezTo>
                    <a:cubicBezTo>
                      <a:pt x="39712" y="32183"/>
                      <a:pt x="45159" y="34608"/>
                      <a:pt x="50718" y="35913"/>
                    </a:cubicBezTo>
                    <a:cubicBezTo>
                      <a:pt x="56127" y="37144"/>
                      <a:pt x="62134" y="36995"/>
                      <a:pt x="66424" y="33003"/>
                    </a:cubicBezTo>
                    <a:cubicBezTo>
                      <a:pt x="70267" y="29422"/>
                      <a:pt x="71386" y="23826"/>
                      <a:pt x="70192" y="18827"/>
                    </a:cubicBezTo>
                    <a:cubicBezTo>
                      <a:pt x="67469" y="7448"/>
                      <a:pt x="54225" y="3344"/>
                      <a:pt x="44114" y="1441"/>
                    </a:cubicBezTo>
                    <a:cubicBezTo>
                      <a:pt x="30721" y="-1095"/>
                      <a:pt x="16843" y="-312"/>
                      <a:pt x="3860" y="4016"/>
                    </a:cubicBezTo>
                    <a:cubicBezTo>
                      <a:pt x="-2930" y="6291"/>
                      <a:pt x="-20" y="17111"/>
                      <a:pt x="6844" y="14797"/>
                    </a:cubicBezTo>
                    <a:cubicBezTo>
                      <a:pt x="14940" y="12111"/>
                      <a:pt x="23297" y="10843"/>
                      <a:pt x="31840" y="11179"/>
                    </a:cubicBezTo>
                    <a:cubicBezTo>
                      <a:pt x="39414" y="11477"/>
                      <a:pt x="48181" y="12746"/>
                      <a:pt x="54859" y="16551"/>
                    </a:cubicBezTo>
                    <a:cubicBezTo>
                      <a:pt x="57060" y="17819"/>
                      <a:pt x="59112" y="19573"/>
                      <a:pt x="59448" y="22147"/>
                    </a:cubicBezTo>
                    <a:cubicBezTo>
                      <a:pt x="59783" y="24497"/>
                      <a:pt x="58403" y="25467"/>
                      <a:pt x="56015" y="25430"/>
                    </a:cubicBezTo>
                    <a:cubicBezTo>
                      <a:pt x="52434" y="25318"/>
                      <a:pt x="48778" y="23602"/>
                      <a:pt x="45457" y="22371"/>
                    </a:cubicBezTo>
                    <a:cubicBezTo>
                      <a:pt x="41205" y="20804"/>
                      <a:pt x="37026" y="19162"/>
                      <a:pt x="32848" y="17483"/>
                    </a:cubicBezTo>
                    <a:cubicBezTo>
                      <a:pt x="28296" y="15618"/>
                      <a:pt x="23782" y="13641"/>
                      <a:pt x="19305" y="11552"/>
                    </a:cubicBezTo>
                    <a:cubicBezTo>
                      <a:pt x="17104" y="10544"/>
                      <a:pt x="14679" y="9649"/>
                      <a:pt x="12627" y="8381"/>
                    </a:cubicBezTo>
                    <a:cubicBezTo>
                      <a:pt x="12142" y="8082"/>
                      <a:pt x="11769" y="7597"/>
                      <a:pt x="11247" y="7224"/>
                    </a:cubicBezTo>
                    <a:cubicBezTo>
                      <a:pt x="11247" y="7224"/>
                      <a:pt x="13784" y="8679"/>
                      <a:pt x="11098" y="6926"/>
                    </a:cubicBezTo>
                    <a:cubicBezTo>
                      <a:pt x="10911" y="6590"/>
                      <a:pt x="10874" y="6553"/>
                      <a:pt x="10986" y="6739"/>
                    </a:cubicBezTo>
                    <a:cubicBezTo>
                      <a:pt x="11769" y="7858"/>
                      <a:pt x="11359" y="9089"/>
                      <a:pt x="9717" y="10507"/>
                    </a:cubicBezTo>
                    <a:cubicBezTo>
                      <a:pt x="16022" y="7000"/>
                      <a:pt x="10389" y="-2700"/>
                      <a:pt x="4084" y="845"/>
                    </a:cubicBezTo>
                    <a:lnTo>
                      <a:pt x="4084" y="845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060" name="Google Shape;4060;p44"/>
            <p:cNvGrpSpPr/>
            <p:nvPr/>
          </p:nvGrpSpPr>
          <p:grpSpPr>
            <a:xfrm>
              <a:off x="1490490" y="2914445"/>
              <a:ext cx="58678" cy="47373"/>
              <a:chOff x="1490490" y="2914445"/>
              <a:chExt cx="58678" cy="47373"/>
            </a:xfrm>
          </p:grpSpPr>
          <p:sp>
            <p:nvSpPr>
              <p:cNvPr id="4061" name="Google Shape;4061;p44"/>
              <p:cNvSpPr/>
              <p:nvPr/>
            </p:nvSpPr>
            <p:spPr>
              <a:xfrm>
                <a:off x="1496056" y="2920022"/>
                <a:ext cx="47507" cy="36107"/>
              </a:xfrm>
              <a:custGeom>
                <a:rect b="b" l="l" r="r" t="t"/>
                <a:pathLst>
                  <a:path extrusionOk="0" h="36107" w="47507">
                    <a:moveTo>
                      <a:pt x="970" y="35063"/>
                    </a:moveTo>
                    <a:cubicBezTo>
                      <a:pt x="6305" y="20215"/>
                      <a:pt x="16117" y="5441"/>
                      <a:pt x="31226" y="890"/>
                    </a:cubicBezTo>
                    <a:cubicBezTo>
                      <a:pt x="36001" y="-528"/>
                      <a:pt x="41896" y="-566"/>
                      <a:pt x="45254" y="3128"/>
                    </a:cubicBezTo>
                    <a:cubicBezTo>
                      <a:pt x="49022" y="7232"/>
                      <a:pt x="47716" y="14208"/>
                      <a:pt x="43911" y="18312"/>
                    </a:cubicBezTo>
                    <a:cubicBezTo>
                      <a:pt x="40105" y="22416"/>
                      <a:pt x="34584" y="24356"/>
                      <a:pt x="29323" y="26147"/>
                    </a:cubicBezTo>
                    <a:cubicBezTo>
                      <a:pt x="19549" y="29467"/>
                      <a:pt x="9774" y="32787"/>
                      <a:pt x="0" y="36108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62" name="Google Shape;4062;p44"/>
              <p:cNvSpPr/>
              <p:nvPr/>
            </p:nvSpPr>
            <p:spPr>
              <a:xfrm>
                <a:off x="1490490" y="2914445"/>
                <a:ext cx="58678" cy="47373"/>
              </a:xfrm>
              <a:custGeom>
                <a:rect b="b" l="l" r="r" t="t"/>
                <a:pathLst>
                  <a:path extrusionOk="0" h="47373" w="58678">
                    <a:moveTo>
                      <a:pt x="11946" y="42133"/>
                    </a:moveTo>
                    <a:cubicBezTo>
                      <a:pt x="16237" y="30307"/>
                      <a:pt x="24183" y="17137"/>
                      <a:pt x="36084" y="12623"/>
                    </a:cubicBezTo>
                    <a:cubicBezTo>
                      <a:pt x="39143" y="11467"/>
                      <a:pt x="42165" y="10720"/>
                      <a:pt x="44777" y="11429"/>
                    </a:cubicBezTo>
                    <a:cubicBezTo>
                      <a:pt x="47015" y="12026"/>
                      <a:pt x="47575" y="13295"/>
                      <a:pt x="47500" y="15384"/>
                    </a:cubicBezTo>
                    <a:cubicBezTo>
                      <a:pt x="47463" y="16279"/>
                      <a:pt x="47164" y="17398"/>
                      <a:pt x="46530" y="18518"/>
                    </a:cubicBezTo>
                    <a:cubicBezTo>
                      <a:pt x="45896" y="19637"/>
                      <a:pt x="45224" y="20458"/>
                      <a:pt x="43993" y="21428"/>
                    </a:cubicBezTo>
                    <a:cubicBezTo>
                      <a:pt x="41158" y="23703"/>
                      <a:pt x="37502" y="24935"/>
                      <a:pt x="34107" y="26091"/>
                    </a:cubicBezTo>
                    <a:cubicBezTo>
                      <a:pt x="24108" y="29523"/>
                      <a:pt x="14110" y="32881"/>
                      <a:pt x="4112" y="36313"/>
                    </a:cubicBezTo>
                    <a:cubicBezTo>
                      <a:pt x="1239" y="37283"/>
                      <a:pt x="-626" y="40156"/>
                      <a:pt x="195" y="43215"/>
                    </a:cubicBezTo>
                    <a:cubicBezTo>
                      <a:pt x="978" y="46013"/>
                      <a:pt x="4186" y="48102"/>
                      <a:pt x="7096" y="47132"/>
                    </a:cubicBezTo>
                    <a:cubicBezTo>
                      <a:pt x="17542" y="43588"/>
                      <a:pt x="28063" y="40119"/>
                      <a:pt x="38472" y="36425"/>
                    </a:cubicBezTo>
                    <a:cubicBezTo>
                      <a:pt x="47985" y="33067"/>
                      <a:pt x="57349" y="27621"/>
                      <a:pt x="58580" y="16615"/>
                    </a:cubicBezTo>
                    <a:cubicBezTo>
                      <a:pt x="59103" y="11914"/>
                      <a:pt x="57536" y="6990"/>
                      <a:pt x="53880" y="3856"/>
                    </a:cubicBezTo>
                    <a:cubicBezTo>
                      <a:pt x="50074" y="573"/>
                      <a:pt x="44963" y="-434"/>
                      <a:pt x="40076" y="162"/>
                    </a:cubicBezTo>
                    <a:cubicBezTo>
                      <a:pt x="31010" y="1244"/>
                      <a:pt x="22691" y="6430"/>
                      <a:pt x="16498" y="12959"/>
                    </a:cubicBezTo>
                    <a:cubicBezTo>
                      <a:pt x="9447" y="20383"/>
                      <a:pt x="4671" y="29561"/>
                      <a:pt x="1202" y="39149"/>
                    </a:cubicBezTo>
                    <a:cubicBezTo>
                      <a:pt x="157" y="41984"/>
                      <a:pt x="2358" y="45267"/>
                      <a:pt x="5119" y="46050"/>
                    </a:cubicBezTo>
                    <a:cubicBezTo>
                      <a:pt x="8178" y="46909"/>
                      <a:pt x="10902" y="45006"/>
                      <a:pt x="11946" y="42133"/>
                    </a:cubicBezTo>
                    <a:lnTo>
                      <a:pt x="11946" y="42133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063" name="Google Shape;4063;p44"/>
            <p:cNvGrpSpPr/>
            <p:nvPr/>
          </p:nvGrpSpPr>
          <p:grpSpPr>
            <a:xfrm>
              <a:off x="1449307" y="2949151"/>
              <a:ext cx="45918" cy="51190"/>
              <a:chOff x="1449307" y="2949151"/>
              <a:chExt cx="45918" cy="51190"/>
            </a:xfrm>
          </p:grpSpPr>
          <p:sp>
            <p:nvSpPr>
              <p:cNvPr id="4064" name="Google Shape;4064;p44"/>
              <p:cNvSpPr/>
              <p:nvPr/>
            </p:nvSpPr>
            <p:spPr>
              <a:xfrm>
                <a:off x="1454929" y="2954787"/>
                <a:ext cx="34747" cy="40024"/>
              </a:xfrm>
              <a:custGeom>
                <a:rect b="b" l="l" r="r" t="t"/>
                <a:pathLst>
                  <a:path extrusionOk="0" h="40024" w="34747">
                    <a:moveTo>
                      <a:pt x="34748" y="634"/>
                    </a:moveTo>
                    <a:cubicBezTo>
                      <a:pt x="22026" y="3022"/>
                      <a:pt x="10424" y="10782"/>
                      <a:pt x="3373" y="21638"/>
                    </a:cubicBezTo>
                    <a:cubicBezTo>
                      <a:pt x="52" y="26712"/>
                      <a:pt x="-1888" y="34360"/>
                      <a:pt x="2738" y="38240"/>
                    </a:cubicBezTo>
                    <a:cubicBezTo>
                      <a:pt x="5760" y="40814"/>
                      <a:pt x="10498" y="40404"/>
                      <a:pt x="13856" y="38277"/>
                    </a:cubicBezTo>
                    <a:cubicBezTo>
                      <a:pt x="17214" y="36151"/>
                      <a:pt x="19452" y="32681"/>
                      <a:pt x="21392" y="29211"/>
                    </a:cubicBezTo>
                    <a:cubicBezTo>
                      <a:pt x="26503" y="20109"/>
                      <a:pt x="30234" y="10222"/>
                      <a:pt x="32435" y="0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65" name="Google Shape;4065;p44"/>
              <p:cNvSpPr/>
              <p:nvPr/>
            </p:nvSpPr>
            <p:spPr>
              <a:xfrm>
                <a:off x="1449307" y="2949151"/>
                <a:ext cx="45918" cy="51190"/>
              </a:xfrm>
              <a:custGeom>
                <a:rect b="b" l="l" r="r" t="t"/>
                <a:pathLst>
                  <a:path extrusionOk="0" h="51190" w="45918">
                    <a:moveTo>
                      <a:pt x="38877" y="861"/>
                    </a:moveTo>
                    <a:cubicBezTo>
                      <a:pt x="30893" y="2428"/>
                      <a:pt x="23320" y="5897"/>
                      <a:pt x="16866" y="10822"/>
                    </a:cubicBezTo>
                    <a:cubicBezTo>
                      <a:pt x="10337" y="15821"/>
                      <a:pt x="4293" y="22275"/>
                      <a:pt x="1383" y="30072"/>
                    </a:cubicBezTo>
                    <a:cubicBezTo>
                      <a:pt x="-34" y="33840"/>
                      <a:pt x="-557" y="38280"/>
                      <a:pt x="749" y="42160"/>
                    </a:cubicBezTo>
                    <a:cubicBezTo>
                      <a:pt x="2241" y="46637"/>
                      <a:pt x="6009" y="50106"/>
                      <a:pt x="10710" y="50927"/>
                    </a:cubicBezTo>
                    <a:cubicBezTo>
                      <a:pt x="20783" y="52718"/>
                      <a:pt x="27760" y="45070"/>
                      <a:pt x="32199" y="37049"/>
                    </a:cubicBezTo>
                    <a:cubicBezTo>
                      <a:pt x="37385" y="27685"/>
                      <a:pt x="41190" y="17537"/>
                      <a:pt x="43466" y="7091"/>
                    </a:cubicBezTo>
                    <a:cubicBezTo>
                      <a:pt x="44100" y="4144"/>
                      <a:pt x="42571" y="1047"/>
                      <a:pt x="39549" y="189"/>
                    </a:cubicBezTo>
                    <a:cubicBezTo>
                      <a:pt x="36751" y="-594"/>
                      <a:pt x="33318" y="1122"/>
                      <a:pt x="32647" y="4106"/>
                    </a:cubicBezTo>
                    <a:cubicBezTo>
                      <a:pt x="31043" y="11493"/>
                      <a:pt x="28655" y="18806"/>
                      <a:pt x="25521" y="25484"/>
                    </a:cubicBezTo>
                    <a:cubicBezTo>
                      <a:pt x="23954" y="28804"/>
                      <a:pt x="22275" y="32162"/>
                      <a:pt x="20224" y="35221"/>
                    </a:cubicBezTo>
                    <a:cubicBezTo>
                      <a:pt x="19477" y="36377"/>
                      <a:pt x="18731" y="37235"/>
                      <a:pt x="17500" y="38392"/>
                    </a:cubicBezTo>
                    <a:cubicBezTo>
                      <a:pt x="17052" y="38802"/>
                      <a:pt x="16866" y="38802"/>
                      <a:pt x="16194" y="39287"/>
                    </a:cubicBezTo>
                    <a:cubicBezTo>
                      <a:pt x="15448" y="39809"/>
                      <a:pt x="15709" y="39548"/>
                      <a:pt x="16045" y="39437"/>
                    </a:cubicBezTo>
                    <a:cubicBezTo>
                      <a:pt x="15523" y="39660"/>
                      <a:pt x="15001" y="39772"/>
                      <a:pt x="14478" y="39922"/>
                    </a:cubicBezTo>
                    <a:cubicBezTo>
                      <a:pt x="14292" y="39996"/>
                      <a:pt x="13434" y="40033"/>
                      <a:pt x="14329" y="39959"/>
                    </a:cubicBezTo>
                    <a:cubicBezTo>
                      <a:pt x="13956" y="39996"/>
                      <a:pt x="13620" y="39996"/>
                      <a:pt x="13247" y="39996"/>
                    </a:cubicBezTo>
                    <a:cubicBezTo>
                      <a:pt x="12986" y="39996"/>
                      <a:pt x="12240" y="39809"/>
                      <a:pt x="13135" y="39996"/>
                    </a:cubicBezTo>
                    <a:cubicBezTo>
                      <a:pt x="12799" y="39922"/>
                      <a:pt x="12464" y="39847"/>
                      <a:pt x="12128" y="39698"/>
                    </a:cubicBezTo>
                    <a:cubicBezTo>
                      <a:pt x="12538" y="39847"/>
                      <a:pt x="12613" y="40108"/>
                      <a:pt x="12016" y="39586"/>
                    </a:cubicBezTo>
                    <a:cubicBezTo>
                      <a:pt x="12314" y="39847"/>
                      <a:pt x="12576" y="39847"/>
                      <a:pt x="11904" y="39474"/>
                    </a:cubicBezTo>
                    <a:cubicBezTo>
                      <a:pt x="11717" y="39362"/>
                      <a:pt x="11232" y="38616"/>
                      <a:pt x="11829" y="39474"/>
                    </a:cubicBezTo>
                    <a:cubicBezTo>
                      <a:pt x="11755" y="39362"/>
                      <a:pt x="11121" y="38205"/>
                      <a:pt x="11419" y="38877"/>
                    </a:cubicBezTo>
                    <a:cubicBezTo>
                      <a:pt x="11643" y="39362"/>
                      <a:pt x="11195" y="37981"/>
                      <a:pt x="11121" y="37683"/>
                    </a:cubicBezTo>
                    <a:cubicBezTo>
                      <a:pt x="11344" y="38839"/>
                      <a:pt x="11195" y="37086"/>
                      <a:pt x="11158" y="36676"/>
                    </a:cubicBezTo>
                    <a:cubicBezTo>
                      <a:pt x="11121" y="35668"/>
                      <a:pt x="11158" y="36303"/>
                      <a:pt x="11121" y="36601"/>
                    </a:cubicBezTo>
                    <a:cubicBezTo>
                      <a:pt x="11158" y="36265"/>
                      <a:pt x="11232" y="35892"/>
                      <a:pt x="11307" y="35556"/>
                    </a:cubicBezTo>
                    <a:cubicBezTo>
                      <a:pt x="11494" y="34661"/>
                      <a:pt x="11792" y="33803"/>
                      <a:pt x="12091" y="32945"/>
                    </a:cubicBezTo>
                    <a:cubicBezTo>
                      <a:pt x="11755" y="33840"/>
                      <a:pt x="12576" y="31975"/>
                      <a:pt x="12650" y="31789"/>
                    </a:cubicBezTo>
                    <a:cubicBezTo>
                      <a:pt x="12986" y="31154"/>
                      <a:pt x="13359" y="30557"/>
                      <a:pt x="13732" y="29960"/>
                    </a:cubicBezTo>
                    <a:cubicBezTo>
                      <a:pt x="14142" y="29289"/>
                      <a:pt x="14627" y="28655"/>
                      <a:pt x="15075" y="28021"/>
                    </a:cubicBezTo>
                    <a:cubicBezTo>
                      <a:pt x="15112" y="27946"/>
                      <a:pt x="15709" y="27162"/>
                      <a:pt x="15262" y="27759"/>
                    </a:cubicBezTo>
                    <a:cubicBezTo>
                      <a:pt x="15560" y="27386"/>
                      <a:pt x="15859" y="27013"/>
                      <a:pt x="16194" y="26603"/>
                    </a:cubicBezTo>
                    <a:cubicBezTo>
                      <a:pt x="18284" y="24140"/>
                      <a:pt x="20597" y="21865"/>
                      <a:pt x="23133" y="19850"/>
                    </a:cubicBezTo>
                    <a:cubicBezTo>
                      <a:pt x="22574" y="20298"/>
                      <a:pt x="23357" y="19701"/>
                      <a:pt x="23395" y="19664"/>
                    </a:cubicBezTo>
                    <a:cubicBezTo>
                      <a:pt x="23880" y="19328"/>
                      <a:pt x="24327" y="18955"/>
                      <a:pt x="24812" y="18656"/>
                    </a:cubicBezTo>
                    <a:cubicBezTo>
                      <a:pt x="25521" y="18171"/>
                      <a:pt x="26267" y="17686"/>
                      <a:pt x="27051" y="17201"/>
                    </a:cubicBezTo>
                    <a:cubicBezTo>
                      <a:pt x="28655" y="16231"/>
                      <a:pt x="30297" y="15336"/>
                      <a:pt x="31975" y="14553"/>
                    </a:cubicBezTo>
                    <a:cubicBezTo>
                      <a:pt x="32348" y="14403"/>
                      <a:pt x="32684" y="14217"/>
                      <a:pt x="33057" y="14068"/>
                    </a:cubicBezTo>
                    <a:cubicBezTo>
                      <a:pt x="32386" y="14366"/>
                      <a:pt x="33393" y="13956"/>
                      <a:pt x="33617" y="13844"/>
                    </a:cubicBezTo>
                    <a:cubicBezTo>
                      <a:pt x="34438" y="13545"/>
                      <a:pt x="35258" y="13247"/>
                      <a:pt x="36116" y="12948"/>
                    </a:cubicBezTo>
                    <a:cubicBezTo>
                      <a:pt x="37982" y="12351"/>
                      <a:pt x="39885" y="11866"/>
                      <a:pt x="41824" y="11493"/>
                    </a:cubicBezTo>
                    <a:cubicBezTo>
                      <a:pt x="44809" y="10934"/>
                      <a:pt x="46488" y="7352"/>
                      <a:pt x="45742" y="4591"/>
                    </a:cubicBezTo>
                    <a:cubicBezTo>
                      <a:pt x="44921" y="1644"/>
                      <a:pt x="41862" y="264"/>
                      <a:pt x="38877" y="861"/>
                    </a:cubicBezTo>
                    <a:lnTo>
                      <a:pt x="38877" y="861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69" name="Shape 40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0" name="Google Shape;4070;p45"/>
          <p:cNvSpPr/>
          <p:nvPr/>
        </p:nvSpPr>
        <p:spPr>
          <a:xfrm>
            <a:off x="1423725" y="1599000"/>
            <a:ext cx="2310300" cy="220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4071" name="Google Shape;4071;p45"/>
          <p:cNvSpPr txBox="1"/>
          <p:nvPr>
            <p:ph idx="1" type="body"/>
          </p:nvPr>
        </p:nvSpPr>
        <p:spPr>
          <a:xfrm>
            <a:off x="8641250" y="706349"/>
            <a:ext cx="2072400" cy="26007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72" name="Google Shape;4072;p45"/>
          <p:cNvSpPr txBox="1"/>
          <p:nvPr>
            <p:ph idx="4" type="body"/>
          </p:nvPr>
        </p:nvSpPr>
        <p:spPr>
          <a:xfrm>
            <a:off x="6302350" y="3729659"/>
            <a:ext cx="2107200" cy="25731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73" name="Google Shape;4073;p45"/>
          <p:cNvSpPr txBox="1"/>
          <p:nvPr>
            <p:ph idx="5" type="body"/>
          </p:nvPr>
        </p:nvSpPr>
        <p:spPr>
          <a:xfrm>
            <a:off x="8641250" y="3729650"/>
            <a:ext cx="2072400" cy="25731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74" name="Google Shape;4074;p45"/>
          <p:cNvSpPr txBox="1"/>
          <p:nvPr>
            <p:ph idx="2" type="body"/>
          </p:nvPr>
        </p:nvSpPr>
        <p:spPr>
          <a:xfrm>
            <a:off x="6302350" y="706349"/>
            <a:ext cx="2107200" cy="26007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75" name="Google Shape;4075;p45"/>
          <p:cNvSpPr txBox="1"/>
          <p:nvPr>
            <p:ph idx="3" type="body"/>
          </p:nvPr>
        </p:nvSpPr>
        <p:spPr>
          <a:xfrm>
            <a:off x="3823575" y="716191"/>
            <a:ext cx="2072400" cy="26007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76" name="Google Shape;4076;p45"/>
          <p:cNvSpPr txBox="1"/>
          <p:nvPr>
            <p:ph idx="6" type="body"/>
          </p:nvPr>
        </p:nvSpPr>
        <p:spPr>
          <a:xfrm>
            <a:off x="1484675" y="3739396"/>
            <a:ext cx="2107200" cy="25731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77" name="Google Shape;4077;p45"/>
          <p:cNvSpPr txBox="1"/>
          <p:nvPr>
            <p:ph idx="7" type="body"/>
          </p:nvPr>
        </p:nvSpPr>
        <p:spPr>
          <a:xfrm>
            <a:off x="3823575" y="3739387"/>
            <a:ext cx="2072400" cy="25731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078" name="Google Shape;4078;p45"/>
          <p:cNvGrpSpPr/>
          <p:nvPr/>
        </p:nvGrpSpPr>
        <p:grpSpPr>
          <a:xfrm>
            <a:off x="9955409" y="2247359"/>
            <a:ext cx="3012529" cy="3041786"/>
            <a:chOff x="9955409" y="2247359"/>
            <a:chExt cx="3012529" cy="3041786"/>
          </a:xfrm>
        </p:grpSpPr>
        <p:grpSp>
          <p:nvGrpSpPr>
            <p:cNvPr id="4079" name="Google Shape;4079;p45"/>
            <p:cNvGrpSpPr/>
            <p:nvPr/>
          </p:nvGrpSpPr>
          <p:grpSpPr>
            <a:xfrm>
              <a:off x="9955409" y="2247359"/>
              <a:ext cx="3012529" cy="3041786"/>
              <a:chOff x="7943659" y="3498134"/>
              <a:chExt cx="3012529" cy="3041786"/>
            </a:xfrm>
          </p:grpSpPr>
          <p:grpSp>
            <p:nvGrpSpPr>
              <p:cNvPr id="4080" name="Google Shape;4080;p45"/>
              <p:cNvGrpSpPr/>
              <p:nvPr/>
            </p:nvGrpSpPr>
            <p:grpSpPr>
              <a:xfrm rot="-4134073">
                <a:off x="8266521" y="3861127"/>
                <a:ext cx="2366805" cy="2315781"/>
                <a:chOff x="-791626" y="5425125"/>
                <a:chExt cx="2937916" cy="2874579"/>
              </a:xfrm>
            </p:grpSpPr>
            <p:sp>
              <p:nvSpPr>
                <p:cNvPr id="4081" name="Google Shape;4081;p45"/>
                <p:cNvSpPr/>
                <p:nvPr/>
              </p:nvSpPr>
              <p:spPr>
                <a:xfrm>
                  <a:off x="1862553" y="5425125"/>
                  <a:ext cx="283737" cy="362996"/>
                </a:xfrm>
                <a:custGeom>
                  <a:rect b="b" l="l" r="r" t="t"/>
                  <a:pathLst>
                    <a:path extrusionOk="0" h="399996" w="312658">
                      <a:moveTo>
                        <a:pt x="177360" y="11814"/>
                      </a:moveTo>
                      <a:cubicBezTo>
                        <a:pt x="187113" y="5160"/>
                        <a:pt x="198067" y="-2239"/>
                        <a:pt x="207987" y="640"/>
                      </a:cubicBezTo>
                      <a:cubicBezTo>
                        <a:pt x="222343" y="3434"/>
                        <a:pt x="230723" y="17014"/>
                        <a:pt x="236881" y="29086"/>
                      </a:cubicBezTo>
                      <a:cubicBezTo>
                        <a:pt x="253704" y="65137"/>
                        <a:pt x="259617" y="105042"/>
                        <a:pt x="275217" y="141582"/>
                      </a:cubicBezTo>
                      <a:cubicBezTo>
                        <a:pt x="291080" y="181141"/>
                        <a:pt x="312450" y="220393"/>
                        <a:pt x="312634" y="264091"/>
                      </a:cubicBezTo>
                      <a:cubicBezTo>
                        <a:pt x="313266" y="290110"/>
                        <a:pt x="301582" y="315272"/>
                        <a:pt x="283434" y="333522"/>
                      </a:cubicBezTo>
                      <a:cubicBezTo>
                        <a:pt x="261840" y="356645"/>
                        <a:pt x="233578" y="371898"/>
                        <a:pt x="210720" y="393573"/>
                      </a:cubicBezTo>
                      <a:cubicBezTo>
                        <a:pt x="208640" y="395164"/>
                        <a:pt x="207906" y="397631"/>
                        <a:pt x="207111" y="399996"/>
                      </a:cubicBezTo>
                      <a:cubicBezTo>
                        <a:pt x="200586" y="387191"/>
                        <a:pt x="189004" y="378239"/>
                        <a:pt x="179359" y="367962"/>
                      </a:cubicBezTo>
                      <a:cubicBezTo>
                        <a:pt x="118818" y="306259"/>
                        <a:pt x="61826" y="241172"/>
                        <a:pt x="0" y="180733"/>
                      </a:cubicBezTo>
                      <a:lnTo>
                        <a:pt x="2468" y="182079"/>
                      </a:lnTo>
                      <a:cubicBezTo>
                        <a:pt x="12948" y="164400"/>
                        <a:pt x="32197" y="155468"/>
                        <a:pt x="46023" y="140950"/>
                      </a:cubicBezTo>
                      <a:cubicBezTo>
                        <a:pt x="56707" y="131856"/>
                        <a:pt x="63742" y="119152"/>
                        <a:pt x="75365" y="111139"/>
                      </a:cubicBezTo>
                      <a:cubicBezTo>
                        <a:pt x="83216" y="104858"/>
                        <a:pt x="88701" y="96070"/>
                        <a:pt x="96877" y="90136"/>
                      </a:cubicBezTo>
                      <a:cubicBezTo>
                        <a:pt x="111702" y="80104"/>
                        <a:pt x="124303" y="67196"/>
                        <a:pt x="136456" y="54146"/>
                      </a:cubicBezTo>
                      <a:cubicBezTo>
                        <a:pt x="140840" y="49680"/>
                        <a:pt x="144062" y="43950"/>
                        <a:pt x="149466" y="40566"/>
                      </a:cubicBezTo>
                      <a:cubicBezTo>
                        <a:pt x="161150" y="33633"/>
                        <a:pt x="168654" y="21867"/>
                        <a:pt x="177360" y="11814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  <a:effectLst>
                  <a:outerShdw blurRad="57150" rotWithShape="0" algn="bl" dir="1560000" dist="123825">
                    <a:srgbClr val="000000">
                      <a:alpha val="24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4082" name="Google Shape;4082;p45"/>
                <p:cNvGrpSpPr/>
                <p:nvPr/>
              </p:nvGrpSpPr>
              <p:grpSpPr>
                <a:xfrm>
                  <a:off x="-791626" y="5556610"/>
                  <a:ext cx="2882348" cy="2743094"/>
                  <a:chOff x="6071039" y="4021724"/>
                  <a:chExt cx="2882348" cy="2743094"/>
                </a:xfrm>
              </p:grpSpPr>
              <p:sp>
                <p:nvSpPr>
                  <p:cNvPr id="4083" name="Google Shape;4083;p45"/>
                  <p:cNvSpPr/>
                  <p:nvPr/>
                </p:nvSpPr>
                <p:spPr>
                  <a:xfrm>
                    <a:off x="6071039" y="4430249"/>
                    <a:ext cx="2434817" cy="2334569"/>
                  </a:xfrm>
                  <a:custGeom>
                    <a:rect b="b" l="l" r="r" t="t"/>
                    <a:pathLst>
                      <a:path extrusionOk="0" h="2334569" w="2434817">
                        <a:moveTo>
                          <a:pt x="1716207" y="12160"/>
                        </a:moveTo>
                        <a:cubicBezTo>
                          <a:pt x="1731725" y="-3337"/>
                          <a:pt x="1757866" y="-3541"/>
                          <a:pt x="1775362" y="8816"/>
                        </a:cubicBezTo>
                        <a:cubicBezTo>
                          <a:pt x="1822526" y="57468"/>
                          <a:pt x="1869241" y="106549"/>
                          <a:pt x="1915753" y="155834"/>
                        </a:cubicBezTo>
                        <a:cubicBezTo>
                          <a:pt x="2017463" y="262520"/>
                          <a:pt x="2118520" y="369796"/>
                          <a:pt x="2220271" y="476441"/>
                        </a:cubicBezTo>
                        <a:cubicBezTo>
                          <a:pt x="2233076" y="491041"/>
                          <a:pt x="2247493" y="504152"/>
                          <a:pt x="2260237" y="518833"/>
                        </a:cubicBezTo>
                        <a:cubicBezTo>
                          <a:pt x="2284706" y="543975"/>
                          <a:pt x="2308380" y="569851"/>
                          <a:pt x="2332870" y="594973"/>
                        </a:cubicBezTo>
                        <a:cubicBezTo>
                          <a:pt x="2345859" y="609838"/>
                          <a:pt x="2360438" y="623215"/>
                          <a:pt x="2373447" y="638059"/>
                        </a:cubicBezTo>
                        <a:cubicBezTo>
                          <a:pt x="2386824" y="652516"/>
                          <a:pt x="2401016" y="666199"/>
                          <a:pt x="2414087" y="680962"/>
                        </a:cubicBezTo>
                        <a:cubicBezTo>
                          <a:pt x="2419286" y="687181"/>
                          <a:pt x="2426403" y="691952"/>
                          <a:pt x="2430236" y="699252"/>
                        </a:cubicBezTo>
                        <a:cubicBezTo>
                          <a:pt x="2428585" y="706287"/>
                          <a:pt x="2434559" y="711935"/>
                          <a:pt x="2434579" y="718848"/>
                        </a:cubicBezTo>
                        <a:cubicBezTo>
                          <a:pt x="2436455" y="733550"/>
                          <a:pt x="2426933" y="746233"/>
                          <a:pt x="2417533" y="756408"/>
                        </a:cubicBezTo>
                        <a:cubicBezTo>
                          <a:pt x="2407256" y="766563"/>
                          <a:pt x="2395796" y="775453"/>
                          <a:pt x="2384193" y="784038"/>
                        </a:cubicBezTo>
                        <a:cubicBezTo>
                          <a:pt x="2352751" y="806570"/>
                          <a:pt x="2325447" y="834159"/>
                          <a:pt x="2296146" y="859280"/>
                        </a:cubicBezTo>
                        <a:cubicBezTo>
                          <a:pt x="1881945" y="1226765"/>
                          <a:pt x="1458181" y="1583301"/>
                          <a:pt x="1040412" y="1946728"/>
                        </a:cubicBezTo>
                        <a:cubicBezTo>
                          <a:pt x="984031" y="1996237"/>
                          <a:pt x="926936" y="2044951"/>
                          <a:pt x="871412" y="2095439"/>
                        </a:cubicBezTo>
                        <a:cubicBezTo>
                          <a:pt x="812237" y="2149883"/>
                          <a:pt x="754837" y="2206406"/>
                          <a:pt x="692237" y="2256996"/>
                        </a:cubicBezTo>
                        <a:cubicBezTo>
                          <a:pt x="662935" y="2280099"/>
                          <a:pt x="633083" y="2303671"/>
                          <a:pt x="598092" y="2317618"/>
                        </a:cubicBezTo>
                        <a:cubicBezTo>
                          <a:pt x="560267" y="2333238"/>
                          <a:pt x="518159" y="2338254"/>
                          <a:pt x="477724" y="2331872"/>
                        </a:cubicBezTo>
                        <a:cubicBezTo>
                          <a:pt x="430519" y="2324898"/>
                          <a:pt x="386210" y="2304915"/>
                          <a:pt x="345979" y="2279814"/>
                        </a:cubicBezTo>
                        <a:cubicBezTo>
                          <a:pt x="284459" y="2241275"/>
                          <a:pt x="231443" y="2190828"/>
                          <a:pt x="182321" y="2137750"/>
                        </a:cubicBezTo>
                        <a:cubicBezTo>
                          <a:pt x="132282" y="2082552"/>
                          <a:pt x="80917" y="2027313"/>
                          <a:pt x="43867" y="1962184"/>
                        </a:cubicBezTo>
                        <a:cubicBezTo>
                          <a:pt x="23802" y="1926847"/>
                          <a:pt x="8488" y="1888573"/>
                          <a:pt x="414" y="1848688"/>
                        </a:cubicBezTo>
                        <a:cubicBezTo>
                          <a:pt x="-361" y="1835088"/>
                          <a:pt x="210" y="1821426"/>
                          <a:pt x="108" y="1807825"/>
                        </a:cubicBezTo>
                        <a:cubicBezTo>
                          <a:pt x="4023" y="1766227"/>
                          <a:pt x="18704" y="1726119"/>
                          <a:pt x="39870" y="1690251"/>
                        </a:cubicBezTo>
                        <a:cubicBezTo>
                          <a:pt x="43989" y="1683563"/>
                          <a:pt x="47292" y="1676140"/>
                          <a:pt x="53267" y="1670859"/>
                        </a:cubicBezTo>
                        <a:cubicBezTo>
                          <a:pt x="79510" y="1646839"/>
                          <a:pt x="105264" y="1622268"/>
                          <a:pt x="129325" y="1596065"/>
                        </a:cubicBezTo>
                        <a:cubicBezTo>
                          <a:pt x="138114" y="1587195"/>
                          <a:pt x="145781" y="1577224"/>
                          <a:pt x="155527" y="1569374"/>
                        </a:cubicBezTo>
                        <a:cubicBezTo>
                          <a:pt x="167028" y="1559871"/>
                          <a:pt x="177713" y="1549390"/>
                          <a:pt x="187296" y="1537951"/>
                        </a:cubicBezTo>
                        <a:cubicBezTo>
                          <a:pt x="196962" y="1525859"/>
                          <a:pt x="209747" y="1516908"/>
                          <a:pt x="220574" y="1505938"/>
                        </a:cubicBezTo>
                        <a:cubicBezTo>
                          <a:pt x="233849" y="1493356"/>
                          <a:pt x="244717" y="1478491"/>
                          <a:pt x="258094" y="1465992"/>
                        </a:cubicBezTo>
                        <a:cubicBezTo>
                          <a:pt x="482638" y="1244648"/>
                          <a:pt x="705205" y="1021286"/>
                          <a:pt x="927793" y="797965"/>
                        </a:cubicBezTo>
                        <a:cubicBezTo>
                          <a:pt x="1041982" y="683755"/>
                          <a:pt x="1156212" y="569607"/>
                          <a:pt x="1271013" y="456029"/>
                        </a:cubicBezTo>
                        <a:cubicBezTo>
                          <a:pt x="1321664" y="405358"/>
                          <a:pt x="1373028" y="355461"/>
                          <a:pt x="1424210" y="305340"/>
                        </a:cubicBezTo>
                        <a:cubicBezTo>
                          <a:pt x="1522922" y="209014"/>
                          <a:pt x="1620023" y="111015"/>
                          <a:pt x="1716207" y="12160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  <a:effectLst>
                    <a:outerShdw blurRad="57150" rotWithShape="0" algn="bl" dir="1560000" dist="123825">
                      <a:srgbClr val="000000">
                        <a:alpha val="24000"/>
                      </a:srgbClr>
                    </a:outerShdw>
                  </a:effectLst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084" name="Google Shape;4084;p45"/>
                  <p:cNvSpPr/>
                  <p:nvPr/>
                </p:nvSpPr>
                <p:spPr>
                  <a:xfrm>
                    <a:off x="7842737" y="4021724"/>
                    <a:ext cx="1110650" cy="1111462"/>
                  </a:xfrm>
                  <a:custGeom>
                    <a:rect b="b" l="l" r="r" t="t"/>
                    <a:pathLst>
                      <a:path extrusionOk="0" h="1111462" w="1110650">
                        <a:moveTo>
                          <a:pt x="845135" y="16231"/>
                        </a:moveTo>
                        <a:cubicBezTo>
                          <a:pt x="861550" y="7911"/>
                          <a:pt x="879270" y="-1346"/>
                          <a:pt x="898192" y="163"/>
                        </a:cubicBezTo>
                        <a:cubicBezTo>
                          <a:pt x="960017" y="60602"/>
                          <a:pt x="1017010" y="125689"/>
                          <a:pt x="1077551" y="187392"/>
                        </a:cubicBezTo>
                        <a:cubicBezTo>
                          <a:pt x="1087196" y="197669"/>
                          <a:pt x="1098778" y="206621"/>
                          <a:pt x="1105303" y="219426"/>
                        </a:cubicBezTo>
                        <a:cubicBezTo>
                          <a:pt x="1110849" y="227297"/>
                          <a:pt x="1112399" y="237982"/>
                          <a:pt x="1108443" y="246873"/>
                        </a:cubicBezTo>
                        <a:cubicBezTo>
                          <a:pt x="1102774" y="259515"/>
                          <a:pt x="1092069" y="268772"/>
                          <a:pt x="1082139" y="278010"/>
                        </a:cubicBezTo>
                        <a:cubicBezTo>
                          <a:pt x="1051348" y="304864"/>
                          <a:pt x="1021537" y="333269"/>
                          <a:pt x="997088" y="366139"/>
                        </a:cubicBezTo>
                        <a:cubicBezTo>
                          <a:pt x="903983" y="494643"/>
                          <a:pt x="836183" y="643619"/>
                          <a:pt x="813814" y="801465"/>
                        </a:cubicBezTo>
                        <a:cubicBezTo>
                          <a:pt x="811796" y="814882"/>
                          <a:pt x="810450" y="828401"/>
                          <a:pt x="808941" y="841880"/>
                        </a:cubicBezTo>
                        <a:cubicBezTo>
                          <a:pt x="806678" y="859436"/>
                          <a:pt x="800928" y="876932"/>
                          <a:pt x="803476" y="894794"/>
                        </a:cubicBezTo>
                        <a:cubicBezTo>
                          <a:pt x="806963" y="916531"/>
                          <a:pt x="811225" y="938227"/>
                          <a:pt x="812530" y="960249"/>
                        </a:cubicBezTo>
                        <a:cubicBezTo>
                          <a:pt x="813182" y="973585"/>
                          <a:pt x="811021" y="987410"/>
                          <a:pt x="804312" y="999134"/>
                        </a:cubicBezTo>
                        <a:cubicBezTo>
                          <a:pt x="795707" y="1014407"/>
                          <a:pt x="782290" y="1026071"/>
                          <a:pt x="770443" y="1038713"/>
                        </a:cubicBezTo>
                        <a:cubicBezTo>
                          <a:pt x="751765" y="1058024"/>
                          <a:pt x="736125" y="1080535"/>
                          <a:pt x="714266" y="1096562"/>
                        </a:cubicBezTo>
                        <a:cubicBezTo>
                          <a:pt x="698810" y="1108063"/>
                          <a:pt x="677155" y="1116688"/>
                          <a:pt x="658538" y="1107777"/>
                        </a:cubicBezTo>
                        <a:cubicBezTo>
                          <a:pt x="654704" y="1100477"/>
                          <a:pt x="647588" y="1095706"/>
                          <a:pt x="642388" y="1089487"/>
                        </a:cubicBezTo>
                        <a:cubicBezTo>
                          <a:pt x="629317" y="1074724"/>
                          <a:pt x="615125" y="1061041"/>
                          <a:pt x="601749" y="1046584"/>
                        </a:cubicBezTo>
                        <a:cubicBezTo>
                          <a:pt x="588740" y="1031740"/>
                          <a:pt x="574160" y="1018363"/>
                          <a:pt x="561171" y="1003498"/>
                        </a:cubicBezTo>
                        <a:cubicBezTo>
                          <a:pt x="536682" y="978376"/>
                          <a:pt x="513008" y="952500"/>
                          <a:pt x="488539" y="927358"/>
                        </a:cubicBezTo>
                        <a:cubicBezTo>
                          <a:pt x="475794" y="912677"/>
                          <a:pt x="461378" y="899566"/>
                          <a:pt x="448572" y="884966"/>
                        </a:cubicBezTo>
                        <a:cubicBezTo>
                          <a:pt x="346822" y="778321"/>
                          <a:pt x="245764" y="671045"/>
                          <a:pt x="144054" y="564359"/>
                        </a:cubicBezTo>
                        <a:cubicBezTo>
                          <a:pt x="97543" y="515074"/>
                          <a:pt x="50827" y="465993"/>
                          <a:pt x="3663" y="417341"/>
                        </a:cubicBezTo>
                        <a:cubicBezTo>
                          <a:pt x="-1557" y="406941"/>
                          <a:pt x="-904" y="394462"/>
                          <a:pt x="3765" y="384022"/>
                        </a:cubicBezTo>
                        <a:cubicBezTo>
                          <a:pt x="11065" y="367424"/>
                          <a:pt x="24176" y="354353"/>
                          <a:pt x="37410" y="342322"/>
                        </a:cubicBezTo>
                        <a:cubicBezTo>
                          <a:pt x="55109" y="325949"/>
                          <a:pt x="75480" y="312695"/>
                          <a:pt x="92690" y="295750"/>
                        </a:cubicBezTo>
                        <a:cubicBezTo>
                          <a:pt x="106107" y="283107"/>
                          <a:pt x="123582" y="275318"/>
                          <a:pt x="141608" y="272035"/>
                        </a:cubicBezTo>
                        <a:cubicBezTo>
                          <a:pt x="165016" y="267631"/>
                          <a:pt x="188935" y="269364"/>
                          <a:pt x="212547" y="270587"/>
                        </a:cubicBezTo>
                        <a:cubicBezTo>
                          <a:pt x="256307" y="273993"/>
                          <a:pt x="300208" y="269629"/>
                          <a:pt x="343620" y="264266"/>
                        </a:cubicBezTo>
                        <a:cubicBezTo>
                          <a:pt x="434360" y="252093"/>
                          <a:pt x="523529" y="225972"/>
                          <a:pt x="605154" y="184252"/>
                        </a:cubicBezTo>
                        <a:cubicBezTo>
                          <a:pt x="643815" y="164595"/>
                          <a:pt x="680723" y="141329"/>
                          <a:pt x="714490" y="114046"/>
                        </a:cubicBezTo>
                        <a:cubicBezTo>
                          <a:pt x="755721" y="78566"/>
                          <a:pt x="797359" y="42760"/>
                          <a:pt x="845135" y="16231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  <a:effectLst>
                    <a:outerShdw blurRad="57150" rotWithShape="0" algn="bl" dir="1560000" dist="123825">
                      <a:srgbClr val="000000">
                        <a:alpha val="24000"/>
                      </a:srgbClr>
                    </a:outerShdw>
                  </a:effectLst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  <p:grpSp>
            <p:nvGrpSpPr>
              <p:cNvPr id="4085" name="Google Shape;4085;p45"/>
              <p:cNvGrpSpPr/>
              <p:nvPr/>
            </p:nvGrpSpPr>
            <p:grpSpPr>
              <a:xfrm rot="-4134073">
                <a:off x="8266521" y="3861147"/>
                <a:ext cx="2366805" cy="2315781"/>
                <a:chOff x="-791626" y="5425125"/>
                <a:chExt cx="2937916" cy="2874579"/>
              </a:xfrm>
            </p:grpSpPr>
            <p:sp>
              <p:nvSpPr>
                <p:cNvPr id="4086" name="Google Shape;4086;p45"/>
                <p:cNvSpPr/>
                <p:nvPr/>
              </p:nvSpPr>
              <p:spPr>
                <a:xfrm>
                  <a:off x="1862553" y="5425125"/>
                  <a:ext cx="283737" cy="362996"/>
                </a:xfrm>
                <a:custGeom>
                  <a:rect b="b" l="l" r="r" t="t"/>
                  <a:pathLst>
                    <a:path extrusionOk="0" h="399996" w="312658">
                      <a:moveTo>
                        <a:pt x="177360" y="11814"/>
                      </a:moveTo>
                      <a:cubicBezTo>
                        <a:pt x="187113" y="5160"/>
                        <a:pt x="198067" y="-2239"/>
                        <a:pt x="207987" y="640"/>
                      </a:cubicBezTo>
                      <a:cubicBezTo>
                        <a:pt x="222343" y="3434"/>
                        <a:pt x="230723" y="17014"/>
                        <a:pt x="236881" y="29086"/>
                      </a:cubicBezTo>
                      <a:cubicBezTo>
                        <a:pt x="253704" y="65137"/>
                        <a:pt x="259617" y="105042"/>
                        <a:pt x="275217" y="141582"/>
                      </a:cubicBezTo>
                      <a:cubicBezTo>
                        <a:pt x="291080" y="181141"/>
                        <a:pt x="312450" y="220393"/>
                        <a:pt x="312634" y="264091"/>
                      </a:cubicBezTo>
                      <a:cubicBezTo>
                        <a:pt x="313266" y="290110"/>
                        <a:pt x="301582" y="315272"/>
                        <a:pt x="283434" y="333522"/>
                      </a:cubicBezTo>
                      <a:cubicBezTo>
                        <a:pt x="261840" y="356645"/>
                        <a:pt x="233578" y="371898"/>
                        <a:pt x="210720" y="393573"/>
                      </a:cubicBezTo>
                      <a:cubicBezTo>
                        <a:pt x="208640" y="395164"/>
                        <a:pt x="207906" y="397631"/>
                        <a:pt x="207111" y="399996"/>
                      </a:cubicBezTo>
                      <a:cubicBezTo>
                        <a:pt x="200586" y="387191"/>
                        <a:pt x="189004" y="378239"/>
                        <a:pt x="179359" y="367962"/>
                      </a:cubicBezTo>
                      <a:cubicBezTo>
                        <a:pt x="118818" y="306259"/>
                        <a:pt x="61826" y="241172"/>
                        <a:pt x="0" y="180733"/>
                      </a:cubicBezTo>
                      <a:lnTo>
                        <a:pt x="2468" y="182079"/>
                      </a:lnTo>
                      <a:cubicBezTo>
                        <a:pt x="12948" y="164400"/>
                        <a:pt x="32197" y="155468"/>
                        <a:pt x="46023" y="140950"/>
                      </a:cubicBezTo>
                      <a:cubicBezTo>
                        <a:pt x="56707" y="131856"/>
                        <a:pt x="63742" y="119152"/>
                        <a:pt x="75365" y="111139"/>
                      </a:cubicBezTo>
                      <a:cubicBezTo>
                        <a:pt x="83216" y="104858"/>
                        <a:pt x="88701" y="96070"/>
                        <a:pt x="96877" y="90136"/>
                      </a:cubicBezTo>
                      <a:cubicBezTo>
                        <a:pt x="111702" y="80104"/>
                        <a:pt x="124303" y="67196"/>
                        <a:pt x="136456" y="54146"/>
                      </a:cubicBezTo>
                      <a:cubicBezTo>
                        <a:pt x="140840" y="49680"/>
                        <a:pt x="144062" y="43950"/>
                        <a:pt x="149466" y="40566"/>
                      </a:cubicBezTo>
                      <a:cubicBezTo>
                        <a:pt x="161150" y="33633"/>
                        <a:pt x="168654" y="21867"/>
                        <a:pt x="177360" y="11814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4087" name="Google Shape;4087;p45"/>
                <p:cNvGrpSpPr/>
                <p:nvPr/>
              </p:nvGrpSpPr>
              <p:grpSpPr>
                <a:xfrm>
                  <a:off x="-791626" y="5556610"/>
                  <a:ext cx="2882348" cy="2743094"/>
                  <a:chOff x="6071039" y="4021724"/>
                  <a:chExt cx="2882348" cy="2743094"/>
                </a:xfrm>
              </p:grpSpPr>
              <p:sp>
                <p:nvSpPr>
                  <p:cNvPr id="4088" name="Google Shape;4088;p45"/>
                  <p:cNvSpPr/>
                  <p:nvPr/>
                </p:nvSpPr>
                <p:spPr>
                  <a:xfrm>
                    <a:off x="6071039" y="4430249"/>
                    <a:ext cx="2434817" cy="2334569"/>
                  </a:xfrm>
                  <a:custGeom>
                    <a:rect b="b" l="l" r="r" t="t"/>
                    <a:pathLst>
                      <a:path extrusionOk="0" h="2334569" w="2434817">
                        <a:moveTo>
                          <a:pt x="1716207" y="12160"/>
                        </a:moveTo>
                        <a:cubicBezTo>
                          <a:pt x="1731725" y="-3337"/>
                          <a:pt x="1757866" y="-3541"/>
                          <a:pt x="1775362" y="8816"/>
                        </a:cubicBezTo>
                        <a:cubicBezTo>
                          <a:pt x="1822526" y="57468"/>
                          <a:pt x="1869241" y="106549"/>
                          <a:pt x="1915753" y="155834"/>
                        </a:cubicBezTo>
                        <a:cubicBezTo>
                          <a:pt x="2017463" y="262520"/>
                          <a:pt x="2118520" y="369796"/>
                          <a:pt x="2220271" y="476441"/>
                        </a:cubicBezTo>
                        <a:cubicBezTo>
                          <a:pt x="2233076" y="491041"/>
                          <a:pt x="2247493" y="504152"/>
                          <a:pt x="2260237" y="518833"/>
                        </a:cubicBezTo>
                        <a:cubicBezTo>
                          <a:pt x="2284706" y="543975"/>
                          <a:pt x="2308380" y="569851"/>
                          <a:pt x="2332870" y="594973"/>
                        </a:cubicBezTo>
                        <a:cubicBezTo>
                          <a:pt x="2345859" y="609838"/>
                          <a:pt x="2360438" y="623215"/>
                          <a:pt x="2373447" y="638059"/>
                        </a:cubicBezTo>
                        <a:cubicBezTo>
                          <a:pt x="2386824" y="652516"/>
                          <a:pt x="2401016" y="666199"/>
                          <a:pt x="2414087" y="680962"/>
                        </a:cubicBezTo>
                        <a:cubicBezTo>
                          <a:pt x="2419286" y="687181"/>
                          <a:pt x="2426403" y="691952"/>
                          <a:pt x="2430236" y="699252"/>
                        </a:cubicBezTo>
                        <a:cubicBezTo>
                          <a:pt x="2428585" y="706287"/>
                          <a:pt x="2434559" y="711935"/>
                          <a:pt x="2434579" y="718848"/>
                        </a:cubicBezTo>
                        <a:cubicBezTo>
                          <a:pt x="2436455" y="733550"/>
                          <a:pt x="2426933" y="746233"/>
                          <a:pt x="2417533" y="756408"/>
                        </a:cubicBezTo>
                        <a:cubicBezTo>
                          <a:pt x="2407256" y="766563"/>
                          <a:pt x="2395796" y="775453"/>
                          <a:pt x="2384193" y="784038"/>
                        </a:cubicBezTo>
                        <a:cubicBezTo>
                          <a:pt x="2352751" y="806570"/>
                          <a:pt x="2325447" y="834159"/>
                          <a:pt x="2296146" y="859280"/>
                        </a:cubicBezTo>
                        <a:cubicBezTo>
                          <a:pt x="1881945" y="1226765"/>
                          <a:pt x="1458181" y="1583301"/>
                          <a:pt x="1040412" y="1946728"/>
                        </a:cubicBezTo>
                        <a:cubicBezTo>
                          <a:pt x="984031" y="1996237"/>
                          <a:pt x="926936" y="2044951"/>
                          <a:pt x="871412" y="2095439"/>
                        </a:cubicBezTo>
                        <a:cubicBezTo>
                          <a:pt x="812237" y="2149883"/>
                          <a:pt x="754837" y="2206406"/>
                          <a:pt x="692237" y="2256996"/>
                        </a:cubicBezTo>
                        <a:cubicBezTo>
                          <a:pt x="662935" y="2280099"/>
                          <a:pt x="633083" y="2303671"/>
                          <a:pt x="598092" y="2317618"/>
                        </a:cubicBezTo>
                        <a:cubicBezTo>
                          <a:pt x="560267" y="2333238"/>
                          <a:pt x="518159" y="2338254"/>
                          <a:pt x="477724" y="2331872"/>
                        </a:cubicBezTo>
                        <a:cubicBezTo>
                          <a:pt x="430519" y="2324898"/>
                          <a:pt x="386210" y="2304915"/>
                          <a:pt x="345979" y="2279814"/>
                        </a:cubicBezTo>
                        <a:cubicBezTo>
                          <a:pt x="284459" y="2241275"/>
                          <a:pt x="231443" y="2190828"/>
                          <a:pt x="182321" y="2137750"/>
                        </a:cubicBezTo>
                        <a:cubicBezTo>
                          <a:pt x="132282" y="2082552"/>
                          <a:pt x="80917" y="2027313"/>
                          <a:pt x="43867" y="1962184"/>
                        </a:cubicBezTo>
                        <a:cubicBezTo>
                          <a:pt x="23802" y="1926847"/>
                          <a:pt x="8488" y="1888573"/>
                          <a:pt x="414" y="1848688"/>
                        </a:cubicBezTo>
                        <a:cubicBezTo>
                          <a:pt x="-361" y="1835088"/>
                          <a:pt x="210" y="1821426"/>
                          <a:pt x="108" y="1807825"/>
                        </a:cubicBezTo>
                        <a:cubicBezTo>
                          <a:pt x="4023" y="1766227"/>
                          <a:pt x="18704" y="1726119"/>
                          <a:pt x="39870" y="1690251"/>
                        </a:cubicBezTo>
                        <a:cubicBezTo>
                          <a:pt x="43989" y="1683563"/>
                          <a:pt x="47292" y="1676140"/>
                          <a:pt x="53267" y="1670859"/>
                        </a:cubicBezTo>
                        <a:cubicBezTo>
                          <a:pt x="79510" y="1646839"/>
                          <a:pt x="105264" y="1622268"/>
                          <a:pt x="129325" y="1596065"/>
                        </a:cubicBezTo>
                        <a:cubicBezTo>
                          <a:pt x="138114" y="1587195"/>
                          <a:pt x="145781" y="1577224"/>
                          <a:pt x="155527" y="1569374"/>
                        </a:cubicBezTo>
                        <a:cubicBezTo>
                          <a:pt x="167028" y="1559871"/>
                          <a:pt x="177713" y="1549390"/>
                          <a:pt x="187296" y="1537951"/>
                        </a:cubicBezTo>
                        <a:cubicBezTo>
                          <a:pt x="196962" y="1525859"/>
                          <a:pt x="209747" y="1516908"/>
                          <a:pt x="220574" y="1505938"/>
                        </a:cubicBezTo>
                        <a:cubicBezTo>
                          <a:pt x="233849" y="1493356"/>
                          <a:pt x="244717" y="1478491"/>
                          <a:pt x="258094" y="1465992"/>
                        </a:cubicBezTo>
                        <a:cubicBezTo>
                          <a:pt x="482638" y="1244648"/>
                          <a:pt x="705205" y="1021286"/>
                          <a:pt x="927793" y="797965"/>
                        </a:cubicBezTo>
                        <a:cubicBezTo>
                          <a:pt x="1041982" y="683755"/>
                          <a:pt x="1156212" y="569607"/>
                          <a:pt x="1271013" y="456029"/>
                        </a:cubicBezTo>
                        <a:cubicBezTo>
                          <a:pt x="1321664" y="405358"/>
                          <a:pt x="1373028" y="355461"/>
                          <a:pt x="1424210" y="305340"/>
                        </a:cubicBezTo>
                        <a:cubicBezTo>
                          <a:pt x="1522922" y="209014"/>
                          <a:pt x="1620023" y="111015"/>
                          <a:pt x="1716207" y="12160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089" name="Google Shape;4089;p45"/>
                  <p:cNvSpPr/>
                  <p:nvPr/>
                </p:nvSpPr>
                <p:spPr>
                  <a:xfrm>
                    <a:off x="7842737" y="4021724"/>
                    <a:ext cx="1110650" cy="1111462"/>
                  </a:xfrm>
                  <a:custGeom>
                    <a:rect b="b" l="l" r="r" t="t"/>
                    <a:pathLst>
                      <a:path extrusionOk="0" h="1111462" w="1110650">
                        <a:moveTo>
                          <a:pt x="845135" y="16231"/>
                        </a:moveTo>
                        <a:cubicBezTo>
                          <a:pt x="861550" y="7911"/>
                          <a:pt x="879270" y="-1346"/>
                          <a:pt x="898192" y="163"/>
                        </a:cubicBezTo>
                        <a:cubicBezTo>
                          <a:pt x="960017" y="60602"/>
                          <a:pt x="1017010" y="125689"/>
                          <a:pt x="1077551" y="187392"/>
                        </a:cubicBezTo>
                        <a:cubicBezTo>
                          <a:pt x="1087196" y="197669"/>
                          <a:pt x="1098778" y="206621"/>
                          <a:pt x="1105303" y="219426"/>
                        </a:cubicBezTo>
                        <a:cubicBezTo>
                          <a:pt x="1110849" y="227297"/>
                          <a:pt x="1112399" y="237982"/>
                          <a:pt x="1108443" y="246873"/>
                        </a:cubicBezTo>
                        <a:cubicBezTo>
                          <a:pt x="1102774" y="259515"/>
                          <a:pt x="1092069" y="268772"/>
                          <a:pt x="1082139" y="278010"/>
                        </a:cubicBezTo>
                        <a:cubicBezTo>
                          <a:pt x="1051348" y="304864"/>
                          <a:pt x="1021537" y="333269"/>
                          <a:pt x="997088" y="366139"/>
                        </a:cubicBezTo>
                        <a:cubicBezTo>
                          <a:pt x="903983" y="494643"/>
                          <a:pt x="836183" y="643619"/>
                          <a:pt x="813814" y="801465"/>
                        </a:cubicBezTo>
                        <a:cubicBezTo>
                          <a:pt x="811796" y="814882"/>
                          <a:pt x="810450" y="828401"/>
                          <a:pt x="808941" y="841880"/>
                        </a:cubicBezTo>
                        <a:cubicBezTo>
                          <a:pt x="806678" y="859436"/>
                          <a:pt x="800928" y="876932"/>
                          <a:pt x="803476" y="894794"/>
                        </a:cubicBezTo>
                        <a:cubicBezTo>
                          <a:pt x="806963" y="916531"/>
                          <a:pt x="811225" y="938227"/>
                          <a:pt x="812530" y="960249"/>
                        </a:cubicBezTo>
                        <a:cubicBezTo>
                          <a:pt x="813182" y="973585"/>
                          <a:pt x="811021" y="987410"/>
                          <a:pt x="804312" y="999134"/>
                        </a:cubicBezTo>
                        <a:cubicBezTo>
                          <a:pt x="795707" y="1014407"/>
                          <a:pt x="782290" y="1026071"/>
                          <a:pt x="770443" y="1038713"/>
                        </a:cubicBezTo>
                        <a:cubicBezTo>
                          <a:pt x="751765" y="1058024"/>
                          <a:pt x="736125" y="1080535"/>
                          <a:pt x="714266" y="1096562"/>
                        </a:cubicBezTo>
                        <a:cubicBezTo>
                          <a:pt x="698810" y="1108063"/>
                          <a:pt x="677155" y="1116688"/>
                          <a:pt x="658538" y="1107777"/>
                        </a:cubicBezTo>
                        <a:cubicBezTo>
                          <a:pt x="654704" y="1100477"/>
                          <a:pt x="647588" y="1095706"/>
                          <a:pt x="642388" y="1089487"/>
                        </a:cubicBezTo>
                        <a:cubicBezTo>
                          <a:pt x="629317" y="1074724"/>
                          <a:pt x="615125" y="1061041"/>
                          <a:pt x="601749" y="1046584"/>
                        </a:cubicBezTo>
                        <a:cubicBezTo>
                          <a:pt x="588740" y="1031740"/>
                          <a:pt x="574160" y="1018363"/>
                          <a:pt x="561171" y="1003498"/>
                        </a:cubicBezTo>
                        <a:cubicBezTo>
                          <a:pt x="536682" y="978376"/>
                          <a:pt x="513008" y="952500"/>
                          <a:pt x="488539" y="927358"/>
                        </a:cubicBezTo>
                        <a:cubicBezTo>
                          <a:pt x="475794" y="912677"/>
                          <a:pt x="461378" y="899566"/>
                          <a:pt x="448572" y="884966"/>
                        </a:cubicBezTo>
                        <a:cubicBezTo>
                          <a:pt x="346822" y="778321"/>
                          <a:pt x="245764" y="671045"/>
                          <a:pt x="144054" y="564359"/>
                        </a:cubicBezTo>
                        <a:cubicBezTo>
                          <a:pt x="97543" y="515074"/>
                          <a:pt x="50827" y="465993"/>
                          <a:pt x="3663" y="417341"/>
                        </a:cubicBezTo>
                        <a:cubicBezTo>
                          <a:pt x="-1557" y="406941"/>
                          <a:pt x="-904" y="394462"/>
                          <a:pt x="3765" y="384022"/>
                        </a:cubicBezTo>
                        <a:cubicBezTo>
                          <a:pt x="11065" y="367424"/>
                          <a:pt x="24176" y="354353"/>
                          <a:pt x="37410" y="342322"/>
                        </a:cubicBezTo>
                        <a:cubicBezTo>
                          <a:pt x="55109" y="325949"/>
                          <a:pt x="75480" y="312695"/>
                          <a:pt x="92690" y="295750"/>
                        </a:cubicBezTo>
                        <a:cubicBezTo>
                          <a:pt x="106107" y="283107"/>
                          <a:pt x="123582" y="275318"/>
                          <a:pt x="141608" y="272035"/>
                        </a:cubicBezTo>
                        <a:cubicBezTo>
                          <a:pt x="165016" y="267631"/>
                          <a:pt x="188935" y="269364"/>
                          <a:pt x="212547" y="270587"/>
                        </a:cubicBezTo>
                        <a:cubicBezTo>
                          <a:pt x="256307" y="273993"/>
                          <a:pt x="300208" y="269629"/>
                          <a:pt x="343620" y="264266"/>
                        </a:cubicBezTo>
                        <a:cubicBezTo>
                          <a:pt x="434360" y="252093"/>
                          <a:pt x="523529" y="225972"/>
                          <a:pt x="605154" y="184252"/>
                        </a:cubicBezTo>
                        <a:cubicBezTo>
                          <a:pt x="643815" y="164595"/>
                          <a:pt x="680723" y="141329"/>
                          <a:pt x="714490" y="114046"/>
                        </a:cubicBezTo>
                        <a:cubicBezTo>
                          <a:pt x="755721" y="78566"/>
                          <a:pt x="797359" y="42760"/>
                          <a:pt x="845135" y="16231"/>
                        </a:cubicBezTo>
                        <a:close/>
                      </a:path>
                    </a:pathLst>
                  </a:custGeom>
                  <a:solidFill>
                    <a:srgbClr val="262626"/>
                  </a:solidFill>
                  <a:ln cap="flat" cmpd="sng" w="9525">
                    <a:solidFill>
                      <a:srgbClr val="262626"/>
                    </a:solidFill>
                    <a:prstDash val="solid"/>
                    <a:miter lim="8000"/>
                    <a:headEnd len="sm" w="sm" type="none"/>
                    <a:tailEnd len="sm" w="sm" type="none"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</p:grpSp>
        <p:pic>
          <p:nvPicPr>
            <p:cNvPr descr="A picture containing text&#10;&#10;Description automatically generated" id="4090" name="Google Shape;4090;p45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 rot="907824">
              <a:off x="11017385" y="3321101"/>
              <a:ext cx="1188823" cy="1444877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4091" name="Google Shape;4091;p45"/>
          <p:cNvGrpSpPr/>
          <p:nvPr/>
        </p:nvGrpSpPr>
        <p:grpSpPr>
          <a:xfrm>
            <a:off x="-969758" y="3160306"/>
            <a:ext cx="3361879" cy="3379487"/>
            <a:chOff x="-969758" y="3160306"/>
            <a:chExt cx="3361879" cy="3379487"/>
          </a:xfrm>
        </p:grpSpPr>
        <p:grpSp>
          <p:nvGrpSpPr>
            <p:cNvPr id="4092" name="Google Shape;4092;p45"/>
            <p:cNvGrpSpPr/>
            <p:nvPr/>
          </p:nvGrpSpPr>
          <p:grpSpPr>
            <a:xfrm flipH="1" rot="-1803457">
              <a:off x="-510170" y="3604554"/>
              <a:ext cx="2442704" cy="2490991"/>
              <a:chOff x="9219280" y="2435298"/>
              <a:chExt cx="2443048" cy="2491343"/>
            </a:xfrm>
          </p:grpSpPr>
          <p:grpSp>
            <p:nvGrpSpPr>
              <p:cNvPr id="4093" name="Google Shape;4093;p45"/>
              <p:cNvGrpSpPr/>
              <p:nvPr/>
            </p:nvGrpSpPr>
            <p:grpSpPr>
              <a:xfrm rot="-5589985">
                <a:off x="9257368" y="2522964"/>
                <a:ext cx="2366873" cy="2315847"/>
                <a:chOff x="-791626" y="5425125"/>
                <a:chExt cx="2937916" cy="2874579"/>
              </a:xfrm>
            </p:grpSpPr>
            <p:sp>
              <p:nvSpPr>
                <p:cNvPr id="4094" name="Google Shape;4094;p45"/>
                <p:cNvSpPr/>
                <p:nvPr/>
              </p:nvSpPr>
              <p:spPr>
                <a:xfrm>
                  <a:off x="1862553" y="5425125"/>
                  <a:ext cx="283737" cy="362996"/>
                </a:xfrm>
                <a:custGeom>
                  <a:rect b="b" l="l" r="r" t="t"/>
                  <a:pathLst>
                    <a:path extrusionOk="0" h="399996" w="312658">
                      <a:moveTo>
                        <a:pt x="177360" y="11814"/>
                      </a:moveTo>
                      <a:cubicBezTo>
                        <a:pt x="187113" y="5160"/>
                        <a:pt x="198067" y="-2239"/>
                        <a:pt x="207987" y="640"/>
                      </a:cubicBezTo>
                      <a:cubicBezTo>
                        <a:pt x="222343" y="3434"/>
                        <a:pt x="230723" y="17014"/>
                        <a:pt x="236881" y="29086"/>
                      </a:cubicBezTo>
                      <a:cubicBezTo>
                        <a:pt x="253704" y="65137"/>
                        <a:pt x="259617" y="105042"/>
                        <a:pt x="275217" y="141582"/>
                      </a:cubicBezTo>
                      <a:cubicBezTo>
                        <a:pt x="291080" y="181141"/>
                        <a:pt x="312450" y="220393"/>
                        <a:pt x="312634" y="264091"/>
                      </a:cubicBezTo>
                      <a:cubicBezTo>
                        <a:pt x="313266" y="290110"/>
                        <a:pt x="301582" y="315272"/>
                        <a:pt x="283434" y="333522"/>
                      </a:cubicBezTo>
                      <a:cubicBezTo>
                        <a:pt x="261840" y="356645"/>
                        <a:pt x="233578" y="371898"/>
                        <a:pt x="210720" y="393573"/>
                      </a:cubicBezTo>
                      <a:cubicBezTo>
                        <a:pt x="208640" y="395164"/>
                        <a:pt x="207906" y="397631"/>
                        <a:pt x="207111" y="399996"/>
                      </a:cubicBezTo>
                      <a:cubicBezTo>
                        <a:pt x="200586" y="387191"/>
                        <a:pt x="189004" y="378239"/>
                        <a:pt x="179359" y="367962"/>
                      </a:cubicBezTo>
                      <a:cubicBezTo>
                        <a:pt x="118818" y="306259"/>
                        <a:pt x="61826" y="241172"/>
                        <a:pt x="0" y="180733"/>
                      </a:cubicBezTo>
                      <a:lnTo>
                        <a:pt x="2468" y="182079"/>
                      </a:lnTo>
                      <a:cubicBezTo>
                        <a:pt x="12948" y="164400"/>
                        <a:pt x="32197" y="155468"/>
                        <a:pt x="46023" y="140950"/>
                      </a:cubicBezTo>
                      <a:cubicBezTo>
                        <a:pt x="56707" y="131856"/>
                        <a:pt x="63742" y="119152"/>
                        <a:pt x="75365" y="111139"/>
                      </a:cubicBezTo>
                      <a:cubicBezTo>
                        <a:pt x="83216" y="104858"/>
                        <a:pt x="88701" y="96070"/>
                        <a:pt x="96877" y="90136"/>
                      </a:cubicBezTo>
                      <a:cubicBezTo>
                        <a:pt x="111702" y="80104"/>
                        <a:pt x="124303" y="67196"/>
                        <a:pt x="136456" y="54146"/>
                      </a:cubicBezTo>
                      <a:cubicBezTo>
                        <a:pt x="140840" y="49680"/>
                        <a:pt x="144062" y="43950"/>
                        <a:pt x="149466" y="40566"/>
                      </a:cubicBezTo>
                      <a:cubicBezTo>
                        <a:pt x="161150" y="33633"/>
                        <a:pt x="168654" y="21867"/>
                        <a:pt x="177360" y="11814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  <a:effectLst>
                  <a:outerShdw blurRad="57150" rotWithShape="0" algn="bl" dir="1560000" dist="123825">
                    <a:srgbClr val="000000">
                      <a:alpha val="24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4095" name="Google Shape;4095;p45"/>
                <p:cNvGrpSpPr/>
                <p:nvPr/>
              </p:nvGrpSpPr>
              <p:grpSpPr>
                <a:xfrm>
                  <a:off x="-791626" y="5556610"/>
                  <a:ext cx="2882348" cy="2743094"/>
                  <a:chOff x="6071039" y="4021724"/>
                  <a:chExt cx="2882348" cy="2743094"/>
                </a:xfrm>
              </p:grpSpPr>
              <p:sp>
                <p:nvSpPr>
                  <p:cNvPr id="4096" name="Google Shape;4096;p45"/>
                  <p:cNvSpPr/>
                  <p:nvPr/>
                </p:nvSpPr>
                <p:spPr>
                  <a:xfrm>
                    <a:off x="6071039" y="4430249"/>
                    <a:ext cx="2434817" cy="2334569"/>
                  </a:xfrm>
                  <a:custGeom>
                    <a:rect b="b" l="l" r="r" t="t"/>
                    <a:pathLst>
                      <a:path extrusionOk="0" h="2334569" w="2434817">
                        <a:moveTo>
                          <a:pt x="1716207" y="12160"/>
                        </a:moveTo>
                        <a:cubicBezTo>
                          <a:pt x="1731725" y="-3337"/>
                          <a:pt x="1757866" y="-3541"/>
                          <a:pt x="1775362" y="8816"/>
                        </a:cubicBezTo>
                        <a:cubicBezTo>
                          <a:pt x="1822526" y="57468"/>
                          <a:pt x="1869241" y="106549"/>
                          <a:pt x="1915753" y="155834"/>
                        </a:cubicBezTo>
                        <a:cubicBezTo>
                          <a:pt x="2017463" y="262520"/>
                          <a:pt x="2118520" y="369796"/>
                          <a:pt x="2220271" y="476441"/>
                        </a:cubicBezTo>
                        <a:cubicBezTo>
                          <a:pt x="2233076" y="491041"/>
                          <a:pt x="2247493" y="504152"/>
                          <a:pt x="2260237" y="518833"/>
                        </a:cubicBezTo>
                        <a:cubicBezTo>
                          <a:pt x="2284706" y="543975"/>
                          <a:pt x="2308380" y="569851"/>
                          <a:pt x="2332870" y="594973"/>
                        </a:cubicBezTo>
                        <a:cubicBezTo>
                          <a:pt x="2345859" y="609838"/>
                          <a:pt x="2360438" y="623215"/>
                          <a:pt x="2373447" y="638059"/>
                        </a:cubicBezTo>
                        <a:cubicBezTo>
                          <a:pt x="2386824" y="652516"/>
                          <a:pt x="2401016" y="666199"/>
                          <a:pt x="2414087" y="680962"/>
                        </a:cubicBezTo>
                        <a:cubicBezTo>
                          <a:pt x="2419286" y="687181"/>
                          <a:pt x="2426403" y="691952"/>
                          <a:pt x="2430236" y="699252"/>
                        </a:cubicBezTo>
                        <a:cubicBezTo>
                          <a:pt x="2428585" y="706287"/>
                          <a:pt x="2434559" y="711935"/>
                          <a:pt x="2434579" y="718848"/>
                        </a:cubicBezTo>
                        <a:cubicBezTo>
                          <a:pt x="2436455" y="733550"/>
                          <a:pt x="2426933" y="746233"/>
                          <a:pt x="2417533" y="756408"/>
                        </a:cubicBezTo>
                        <a:cubicBezTo>
                          <a:pt x="2407256" y="766563"/>
                          <a:pt x="2395796" y="775453"/>
                          <a:pt x="2384193" y="784038"/>
                        </a:cubicBezTo>
                        <a:cubicBezTo>
                          <a:pt x="2352751" y="806570"/>
                          <a:pt x="2325447" y="834159"/>
                          <a:pt x="2296146" y="859280"/>
                        </a:cubicBezTo>
                        <a:cubicBezTo>
                          <a:pt x="1881945" y="1226765"/>
                          <a:pt x="1458181" y="1583301"/>
                          <a:pt x="1040412" y="1946728"/>
                        </a:cubicBezTo>
                        <a:cubicBezTo>
                          <a:pt x="984031" y="1996237"/>
                          <a:pt x="926936" y="2044951"/>
                          <a:pt x="871412" y="2095439"/>
                        </a:cubicBezTo>
                        <a:cubicBezTo>
                          <a:pt x="812237" y="2149883"/>
                          <a:pt x="754837" y="2206406"/>
                          <a:pt x="692237" y="2256996"/>
                        </a:cubicBezTo>
                        <a:cubicBezTo>
                          <a:pt x="662935" y="2280099"/>
                          <a:pt x="633083" y="2303671"/>
                          <a:pt x="598092" y="2317618"/>
                        </a:cubicBezTo>
                        <a:cubicBezTo>
                          <a:pt x="560267" y="2333238"/>
                          <a:pt x="518159" y="2338254"/>
                          <a:pt x="477724" y="2331872"/>
                        </a:cubicBezTo>
                        <a:cubicBezTo>
                          <a:pt x="430519" y="2324898"/>
                          <a:pt x="386210" y="2304915"/>
                          <a:pt x="345979" y="2279814"/>
                        </a:cubicBezTo>
                        <a:cubicBezTo>
                          <a:pt x="284459" y="2241275"/>
                          <a:pt x="231443" y="2190828"/>
                          <a:pt x="182321" y="2137750"/>
                        </a:cubicBezTo>
                        <a:cubicBezTo>
                          <a:pt x="132282" y="2082552"/>
                          <a:pt x="80917" y="2027313"/>
                          <a:pt x="43867" y="1962184"/>
                        </a:cubicBezTo>
                        <a:cubicBezTo>
                          <a:pt x="23802" y="1926847"/>
                          <a:pt x="8488" y="1888573"/>
                          <a:pt x="414" y="1848688"/>
                        </a:cubicBezTo>
                        <a:cubicBezTo>
                          <a:pt x="-361" y="1835088"/>
                          <a:pt x="210" y="1821426"/>
                          <a:pt x="108" y="1807825"/>
                        </a:cubicBezTo>
                        <a:cubicBezTo>
                          <a:pt x="4023" y="1766227"/>
                          <a:pt x="18704" y="1726119"/>
                          <a:pt x="39870" y="1690251"/>
                        </a:cubicBezTo>
                        <a:cubicBezTo>
                          <a:pt x="43989" y="1683563"/>
                          <a:pt x="47292" y="1676140"/>
                          <a:pt x="53267" y="1670859"/>
                        </a:cubicBezTo>
                        <a:cubicBezTo>
                          <a:pt x="79510" y="1646839"/>
                          <a:pt x="105264" y="1622268"/>
                          <a:pt x="129325" y="1596065"/>
                        </a:cubicBezTo>
                        <a:cubicBezTo>
                          <a:pt x="138114" y="1587195"/>
                          <a:pt x="145781" y="1577224"/>
                          <a:pt x="155527" y="1569374"/>
                        </a:cubicBezTo>
                        <a:cubicBezTo>
                          <a:pt x="167028" y="1559871"/>
                          <a:pt x="177713" y="1549390"/>
                          <a:pt x="187296" y="1537951"/>
                        </a:cubicBezTo>
                        <a:cubicBezTo>
                          <a:pt x="196962" y="1525859"/>
                          <a:pt x="209747" y="1516908"/>
                          <a:pt x="220574" y="1505938"/>
                        </a:cubicBezTo>
                        <a:cubicBezTo>
                          <a:pt x="233849" y="1493356"/>
                          <a:pt x="244717" y="1478491"/>
                          <a:pt x="258094" y="1465992"/>
                        </a:cubicBezTo>
                        <a:cubicBezTo>
                          <a:pt x="482638" y="1244648"/>
                          <a:pt x="705205" y="1021286"/>
                          <a:pt x="927793" y="797965"/>
                        </a:cubicBezTo>
                        <a:cubicBezTo>
                          <a:pt x="1041982" y="683755"/>
                          <a:pt x="1156212" y="569607"/>
                          <a:pt x="1271013" y="456029"/>
                        </a:cubicBezTo>
                        <a:cubicBezTo>
                          <a:pt x="1321664" y="405358"/>
                          <a:pt x="1373028" y="355461"/>
                          <a:pt x="1424210" y="305340"/>
                        </a:cubicBezTo>
                        <a:cubicBezTo>
                          <a:pt x="1522922" y="209014"/>
                          <a:pt x="1620023" y="111015"/>
                          <a:pt x="1716207" y="12160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  <a:effectLst>
                    <a:outerShdw blurRad="57150" rotWithShape="0" algn="bl" dir="1560000" dist="123825">
                      <a:srgbClr val="000000">
                        <a:alpha val="24000"/>
                      </a:srgbClr>
                    </a:outerShdw>
                  </a:effectLst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097" name="Google Shape;4097;p45"/>
                  <p:cNvSpPr/>
                  <p:nvPr/>
                </p:nvSpPr>
                <p:spPr>
                  <a:xfrm>
                    <a:off x="7842737" y="4021724"/>
                    <a:ext cx="1110650" cy="1111462"/>
                  </a:xfrm>
                  <a:custGeom>
                    <a:rect b="b" l="l" r="r" t="t"/>
                    <a:pathLst>
                      <a:path extrusionOk="0" h="1111462" w="1110650">
                        <a:moveTo>
                          <a:pt x="845135" y="16231"/>
                        </a:moveTo>
                        <a:cubicBezTo>
                          <a:pt x="861550" y="7911"/>
                          <a:pt x="879270" y="-1346"/>
                          <a:pt x="898192" y="163"/>
                        </a:cubicBezTo>
                        <a:cubicBezTo>
                          <a:pt x="960017" y="60602"/>
                          <a:pt x="1017010" y="125689"/>
                          <a:pt x="1077551" y="187392"/>
                        </a:cubicBezTo>
                        <a:cubicBezTo>
                          <a:pt x="1087196" y="197669"/>
                          <a:pt x="1098778" y="206621"/>
                          <a:pt x="1105303" y="219426"/>
                        </a:cubicBezTo>
                        <a:cubicBezTo>
                          <a:pt x="1110849" y="227297"/>
                          <a:pt x="1112399" y="237982"/>
                          <a:pt x="1108443" y="246873"/>
                        </a:cubicBezTo>
                        <a:cubicBezTo>
                          <a:pt x="1102774" y="259515"/>
                          <a:pt x="1092069" y="268772"/>
                          <a:pt x="1082139" y="278010"/>
                        </a:cubicBezTo>
                        <a:cubicBezTo>
                          <a:pt x="1051348" y="304864"/>
                          <a:pt x="1021537" y="333269"/>
                          <a:pt x="997088" y="366139"/>
                        </a:cubicBezTo>
                        <a:cubicBezTo>
                          <a:pt x="903983" y="494643"/>
                          <a:pt x="836183" y="643619"/>
                          <a:pt x="813814" y="801465"/>
                        </a:cubicBezTo>
                        <a:cubicBezTo>
                          <a:pt x="811796" y="814882"/>
                          <a:pt x="810450" y="828401"/>
                          <a:pt x="808941" y="841880"/>
                        </a:cubicBezTo>
                        <a:cubicBezTo>
                          <a:pt x="806678" y="859436"/>
                          <a:pt x="800928" y="876932"/>
                          <a:pt x="803476" y="894794"/>
                        </a:cubicBezTo>
                        <a:cubicBezTo>
                          <a:pt x="806963" y="916531"/>
                          <a:pt x="811225" y="938227"/>
                          <a:pt x="812530" y="960249"/>
                        </a:cubicBezTo>
                        <a:cubicBezTo>
                          <a:pt x="813182" y="973585"/>
                          <a:pt x="811021" y="987410"/>
                          <a:pt x="804312" y="999134"/>
                        </a:cubicBezTo>
                        <a:cubicBezTo>
                          <a:pt x="795707" y="1014407"/>
                          <a:pt x="782290" y="1026071"/>
                          <a:pt x="770443" y="1038713"/>
                        </a:cubicBezTo>
                        <a:cubicBezTo>
                          <a:pt x="751765" y="1058024"/>
                          <a:pt x="736125" y="1080535"/>
                          <a:pt x="714266" y="1096562"/>
                        </a:cubicBezTo>
                        <a:cubicBezTo>
                          <a:pt x="698810" y="1108063"/>
                          <a:pt x="677155" y="1116688"/>
                          <a:pt x="658538" y="1107777"/>
                        </a:cubicBezTo>
                        <a:cubicBezTo>
                          <a:pt x="654704" y="1100477"/>
                          <a:pt x="647588" y="1095706"/>
                          <a:pt x="642388" y="1089487"/>
                        </a:cubicBezTo>
                        <a:cubicBezTo>
                          <a:pt x="629317" y="1074724"/>
                          <a:pt x="615125" y="1061041"/>
                          <a:pt x="601749" y="1046584"/>
                        </a:cubicBezTo>
                        <a:cubicBezTo>
                          <a:pt x="588740" y="1031740"/>
                          <a:pt x="574160" y="1018363"/>
                          <a:pt x="561171" y="1003498"/>
                        </a:cubicBezTo>
                        <a:cubicBezTo>
                          <a:pt x="536682" y="978376"/>
                          <a:pt x="513008" y="952500"/>
                          <a:pt x="488539" y="927358"/>
                        </a:cubicBezTo>
                        <a:cubicBezTo>
                          <a:pt x="475794" y="912677"/>
                          <a:pt x="461378" y="899566"/>
                          <a:pt x="448572" y="884966"/>
                        </a:cubicBezTo>
                        <a:cubicBezTo>
                          <a:pt x="346822" y="778321"/>
                          <a:pt x="245764" y="671045"/>
                          <a:pt x="144054" y="564359"/>
                        </a:cubicBezTo>
                        <a:cubicBezTo>
                          <a:pt x="97543" y="515074"/>
                          <a:pt x="50827" y="465993"/>
                          <a:pt x="3663" y="417341"/>
                        </a:cubicBezTo>
                        <a:cubicBezTo>
                          <a:pt x="-1557" y="406941"/>
                          <a:pt x="-904" y="394462"/>
                          <a:pt x="3765" y="384022"/>
                        </a:cubicBezTo>
                        <a:cubicBezTo>
                          <a:pt x="11065" y="367424"/>
                          <a:pt x="24176" y="354353"/>
                          <a:pt x="37410" y="342322"/>
                        </a:cubicBezTo>
                        <a:cubicBezTo>
                          <a:pt x="55109" y="325949"/>
                          <a:pt x="75480" y="312695"/>
                          <a:pt x="92690" y="295750"/>
                        </a:cubicBezTo>
                        <a:cubicBezTo>
                          <a:pt x="106107" y="283107"/>
                          <a:pt x="123582" y="275318"/>
                          <a:pt x="141608" y="272035"/>
                        </a:cubicBezTo>
                        <a:cubicBezTo>
                          <a:pt x="165016" y="267631"/>
                          <a:pt x="188935" y="269364"/>
                          <a:pt x="212547" y="270587"/>
                        </a:cubicBezTo>
                        <a:cubicBezTo>
                          <a:pt x="256307" y="273993"/>
                          <a:pt x="300208" y="269629"/>
                          <a:pt x="343620" y="264266"/>
                        </a:cubicBezTo>
                        <a:cubicBezTo>
                          <a:pt x="434360" y="252093"/>
                          <a:pt x="523529" y="225972"/>
                          <a:pt x="605154" y="184252"/>
                        </a:cubicBezTo>
                        <a:cubicBezTo>
                          <a:pt x="643815" y="164595"/>
                          <a:pt x="680723" y="141329"/>
                          <a:pt x="714490" y="114046"/>
                        </a:cubicBezTo>
                        <a:cubicBezTo>
                          <a:pt x="755721" y="78566"/>
                          <a:pt x="797359" y="42760"/>
                          <a:pt x="845135" y="16231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  <a:effectLst>
                    <a:outerShdw blurRad="57150" rotWithShape="0" algn="bl" dir="1560000" dist="123825">
                      <a:srgbClr val="000000">
                        <a:alpha val="24000"/>
                      </a:srgbClr>
                    </a:outerShdw>
                  </a:effectLst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  <p:grpSp>
            <p:nvGrpSpPr>
              <p:cNvPr id="4098" name="Google Shape;4098;p45"/>
              <p:cNvGrpSpPr/>
              <p:nvPr/>
            </p:nvGrpSpPr>
            <p:grpSpPr>
              <a:xfrm rot="-5589985">
                <a:off x="9257368" y="2523129"/>
                <a:ext cx="2366873" cy="2315847"/>
                <a:chOff x="-791626" y="5425125"/>
                <a:chExt cx="2937916" cy="2874579"/>
              </a:xfrm>
            </p:grpSpPr>
            <p:sp>
              <p:nvSpPr>
                <p:cNvPr id="4099" name="Google Shape;4099;p45"/>
                <p:cNvSpPr/>
                <p:nvPr/>
              </p:nvSpPr>
              <p:spPr>
                <a:xfrm>
                  <a:off x="1862553" y="5425125"/>
                  <a:ext cx="283737" cy="362996"/>
                </a:xfrm>
                <a:custGeom>
                  <a:rect b="b" l="l" r="r" t="t"/>
                  <a:pathLst>
                    <a:path extrusionOk="0" h="399996" w="312658">
                      <a:moveTo>
                        <a:pt x="177360" y="11814"/>
                      </a:moveTo>
                      <a:cubicBezTo>
                        <a:pt x="187113" y="5160"/>
                        <a:pt x="198067" y="-2239"/>
                        <a:pt x="207987" y="640"/>
                      </a:cubicBezTo>
                      <a:cubicBezTo>
                        <a:pt x="222343" y="3434"/>
                        <a:pt x="230723" y="17014"/>
                        <a:pt x="236881" y="29086"/>
                      </a:cubicBezTo>
                      <a:cubicBezTo>
                        <a:pt x="253704" y="65137"/>
                        <a:pt x="259617" y="105042"/>
                        <a:pt x="275217" y="141582"/>
                      </a:cubicBezTo>
                      <a:cubicBezTo>
                        <a:pt x="291080" y="181141"/>
                        <a:pt x="312450" y="220393"/>
                        <a:pt x="312634" y="264091"/>
                      </a:cubicBezTo>
                      <a:cubicBezTo>
                        <a:pt x="313266" y="290110"/>
                        <a:pt x="301582" y="315272"/>
                        <a:pt x="283434" y="333522"/>
                      </a:cubicBezTo>
                      <a:cubicBezTo>
                        <a:pt x="261840" y="356645"/>
                        <a:pt x="233578" y="371898"/>
                        <a:pt x="210720" y="393573"/>
                      </a:cubicBezTo>
                      <a:cubicBezTo>
                        <a:pt x="208640" y="395164"/>
                        <a:pt x="207906" y="397631"/>
                        <a:pt x="207111" y="399996"/>
                      </a:cubicBezTo>
                      <a:cubicBezTo>
                        <a:pt x="200586" y="387191"/>
                        <a:pt x="189004" y="378239"/>
                        <a:pt x="179359" y="367962"/>
                      </a:cubicBezTo>
                      <a:cubicBezTo>
                        <a:pt x="118818" y="306259"/>
                        <a:pt x="61826" y="241172"/>
                        <a:pt x="0" y="180733"/>
                      </a:cubicBezTo>
                      <a:lnTo>
                        <a:pt x="2468" y="182079"/>
                      </a:lnTo>
                      <a:cubicBezTo>
                        <a:pt x="12948" y="164400"/>
                        <a:pt x="32197" y="155468"/>
                        <a:pt x="46023" y="140950"/>
                      </a:cubicBezTo>
                      <a:cubicBezTo>
                        <a:pt x="56707" y="131856"/>
                        <a:pt x="63742" y="119152"/>
                        <a:pt x="75365" y="111139"/>
                      </a:cubicBezTo>
                      <a:cubicBezTo>
                        <a:pt x="83216" y="104858"/>
                        <a:pt x="88701" y="96070"/>
                        <a:pt x="96877" y="90136"/>
                      </a:cubicBezTo>
                      <a:cubicBezTo>
                        <a:pt x="111702" y="80104"/>
                        <a:pt x="124303" y="67196"/>
                        <a:pt x="136456" y="54146"/>
                      </a:cubicBezTo>
                      <a:cubicBezTo>
                        <a:pt x="140840" y="49680"/>
                        <a:pt x="144062" y="43950"/>
                        <a:pt x="149466" y="40566"/>
                      </a:cubicBezTo>
                      <a:cubicBezTo>
                        <a:pt x="161150" y="33633"/>
                        <a:pt x="168654" y="21867"/>
                        <a:pt x="177360" y="11814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4100" name="Google Shape;4100;p45"/>
                <p:cNvGrpSpPr/>
                <p:nvPr/>
              </p:nvGrpSpPr>
              <p:grpSpPr>
                <a:xfrm>
                  <a:off x="-791626" y="5556610"/>
                  <a:ext cx="2882348" cy="2743094"/>
                  <a:chOff x="6071039" y="4021724"/>
                  <a:chExt cx="2882348" cy="2743094"/>
                </a:xfrm>
              </p:grpSpPr>
              <p:sp>
                <p:nvSpPr>
                  <p:cNvPr id="4101" name="Google Shape;4101;p45"/>
                  <p:cNvSpPr/>
                  <p:nvPr/>
                </p:nvSpPr>
                <p:spPr>
                  <a:xfrm>
                    <a:off x="6071039" y="4430249"/>
                    <a:ext cx="2434817" cy="2334569"/>
                  </a:xfrm>
                  <a:custGeom>
                    <a:rect b="b" l="l" r="r" t="t"/>
                    <a:pathLst>
                      <a:path extrusionOk="0" h="2334569" w="2434817">
                        <a:moveTo>
                          <a:pt x="1716207" y="12160"/>
                        </a:moveTo>
                        <a:cubicBezTo>
                          <a:pt x="1731725" y="-3337"/>
                          <a:pt x="1757866" y="-3541"/>
                          <a:pt x="1775362" y="8816"/>
                        </a:cubicBezTo>
                        <a:cubicBezTo>
                          <a:pt x="1822526" y="57468"/>
                          <a:pt x="1869241" y="106549"/>
                          <a:pt x="1915753" y="155834"/>
                        </a:cubicBezTo>
                        <a:cubicBezTo>
                          <a:pt x="2017463" y="262520"/>
                          <a:pt x="2118520" y="369796"/>
                          <a:pt x="2220271" y="476441"/>
                        </a:cubicBezTo>
                        <a:cubicBezTo>
                          <a:pt x="2233076" y="491041"/>
                          <a:pt x="2247493" y="504152"/>
                          <a:pt x="2260237" y="518833"/>
                        </a:cubicBezTo>
                        <a:cubicBezTo>
                          <a:pt x="2284706" y="543975"/>
                          <a:pt x="2308380" y="569851"/>
                          <a:pt x="2332870" y="594973"/>
                        </a:cubicBezTo>
                        <a:cubicBezTo>
                          <a:pt x="2345859" y="609838"/>
                          <a:pt x="2360438" y="623215"/>
                          <a:pt x="2373447" y="638059"/>
                        </a:cubicBezTo>
                        <a:cubicBezTo>
                          <a:pt x="2386824" y="652516"/>
                          <a:pt x="2401016" y="666199"/>
                          <a:pt x="2414087" y="680962"/>
                        </a:cubicBezTo>
                        <a:cubicBezTo>
                          <a:pt x="2419286" y="687181"/>
                          <a:pt x="2426403" y="691952"/>
                          <a:pt x="2430236" y="699252"/>
                        </a:cubicBezTo>
                        <a:cubicBezTo>
                          <a:pt x="2428585" y="706287"/>
                          <a:pt x="2434559" y="711935"/>
                          <a:pt x="2434579" y="718848"/>
                        </a:cubicBezTo>
                        <a:cubicBezTo>
                          <a:pt x="2436455" y="733550"/>
                          <a:pt x="2426933" y="746233"/>
                          <a:pt x="2417533" y="756408"/>
                        </a:cubicBezTo>
                        <a:cubicBezTo>
                          <a:pt x="2407256" y="766563"/>
                          <a:pt x="2395796" y="775453"/>
                          <a:pt x="2384193" y="784038"/>
                        </a:cubicBezTo>
                        <a:cubicBezTo>
                          <a:pt x="2352751" y="806570"/>
                          <a:pt x="2325447" y="834159"/>
                          <a:pt x="2296146" y="859280"/>
                        </a:cubicBezTo>
                        <a:cubicBezTo>
                          <a:pt x="1881945" y="1226765"/>
                          <a:pt x="1458181" y="1583301"/>
                          <a:pt x="1040412" y="1946728"/>
                        </a:cubicBezTo>
                        <a:cubicBezTo>
                          <a:pt x="984031" y="1996237"/>
                          <a:pt x="926936" y="2044951"/>
                          <a:pt x="871412" y="2095439"/>
                        </a:cubicBezTo>
                        <a:cubicBezTo>
                          <a:pt x="812237" y="2149883"/>
                          <a:pt x="754837" y="2206406"/>
                          <a:pt x="692237" y="2256996"/>
                        </a:cubicBezTo>
                        <a:cubicBezTo>
                          <a:pt x="662935" y="2280099"/>
                          <a:pt x="633083" y="2303671"/>
                          <a:pt x="598092" y="2317618"/>
                        </a:cubicBezTo>
                        <a:cubicBezTo>
                          <a:pt x="560267" y="2333238"/>
                          <a:pt x="518159" y="2338254"/>
                          <a:pt x="477724" y="2331872"/>
                        </a:cubicBezTo>
                        <a:cubicBezTo>
                          <a:pt x="430519" y="2324898"/>
                          <a:pt x="386210" y="2304915"/>
                          <a:pt x="345979" y="2279814"/>
                        </a:cubicBezTo>
                        <a:cubicBezTo>
                          <a:pt x="284459" y="2241275"/>
                          <a:pt x="231443" y="2190828"/>
                          <a:pt x="182321" y="2137750"/>
                        </a:cubicBezTo>
                        <a:cubicBezTo>
                          <a:pt x="132282" y="2082552"/>
                          <a:pt x="80917" y="2027313"/>
                          <a:pt x="43867" y="1962184"/>
                        </a:cubicBezTo>
                        <a:cubicBezTo>
                          <a:pt x="23802" y="1926847"/>
                          <a:pt x="8488" y="1888573"/>
                          <a:pt x="414" y="1848688"/>
                        </a:cubicBezTo>
                        <a:cubicBezTo>
                          <a:pt x="-361" y="1835088"/>
                          <a:pt x="210" y="1821426"/>
                          <a:pt x="108" y="1807825"/>
                        </a:cubicBezTo>
                        <a:cubicBezTo>
                          <a:pt x="4023" y="1766227"/>
                          <a:pt x="18704" y="1726119"/>
                          <a:pt x="39870" y="1690251"/>
                        </a:cubicBezTo>
                        <a:cubicBezTo>
                          <a:pt x="43989" y="1683563"/>
                          <a:pt x="47292" y="1676140"/>
                          <a:pt x="53267" y="1670859"/>
                        </a:cubicBezTo>
                        <a:cubicBezTo>
                          <a:pt x="79510" y="1646839"/>
                          <a:pt x="105264" y="1622268"/>
                          <a:pt x="129325" y="1596065"/>
                        </a:cubicBezTo>
                        <a:cubicBezTo>
                          <a:pt x="138114" y="1587195"/>
                          <a:pt x="145781" y="1577224"/>
                          <a:pt x="155527" y="1569374"/>
                        </a:cubicBezTo>
                        <a:cubicBezTo>
                          <a:pt x="167028" y="1559871"/>
                          <a:pt x="177713" y="1549390"/>
                          <a:pt x="187296" y="1537951"/>
                        </a:cubicBezTo>
                        <a:cubicBezTo>
                          <a:pt x="196962" y="1525859"/>
                          <a:pt x="209747" y="1516908"/>
                          <a:pt x="220574" y="1505938"/>
                        </a:cubicBezTo>
                        <a:cubicBezTo>
                          <a:pt x="233849" y="1493356"/>
                          <a:pt x="244717" y="1478491"/>
                          <a:pt x="258094" y="1465992"/>
                        </a:cubicBezTo>
                        <a:cubicBezTo>
                          <a:pt x="482638" y="1244648"/>
                          <a:pt x="705205" y="1021286"/>
                          <a:pt x="927793" y="797965"/>
                        </a:cubicBezTo>
                        <a:cubicBezTo>
                          <a:pt x="1041982" y="683755"/>
                          <a:pt x="1156212" y="569607"/>
                          <a:pt x="1271013" y="456029"/>
                        </a:cubicBezTo>
                        <a:cubicBezTo>
                          <a:pt x="1321664" y="405358"/>
                          <a:pt x="1373028" y="355461"/>
                          <a:pt x="1424210" y="305340"/>
                        </a:cubicBezTo>
                        <a:cubicBezTo>
                          <a:pt x="1522922" y="209014"/>
                          <a:pt x="1620023" y="111015"/>
                          <a:pt x="1716207" y="12160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102" name="Google Shape;4102;p45"/>
                  <p:cNvSpPr/>
                  <p:nvPr/>
                </p:nvSpPr>
                <p:spPr>
                  <a:xfrm>
                    <a:off x="7842737" y="4021724"/>
                    <a:ext cx="1110650" cy="1111462"/>
                  </a:xfrm>
                  <a:custGeom>
                    <a:rect b="b" l="l" r="r" t="t"/>
                    <a:pathLst>
                      <a:path extrusionOk="0" h="1111462" w="1110650">
                        <a:moveTo>
                          <a:pt x="845135" y="16231"/>
                        </a:moveTo>
                        <a:cubicBezTo>
                          <a:pt x="861550" y="7911"/>
                          <a:pt x="879270" y="-1346"/>
                          <a:pt x="898192" y="163"/>
                        </a:cubicBezTo>
                        <a:cubicBezTo>
                          <a:pt x="960017" y="60602"/>
                          <a:pt x="1017010" y="125689"/>
                          <a:pt x="1077551" y="187392"/>
                        </a:cubicBezTo>
                        <a:cubicBezTo>
                          <a:pt x="1087196" y="197669"/>
                          <a:pt x="1098778" y="206621"/>
                          <a:pt x="1105303" y="219426"/>
                        </a:cubicBezTo>
                        <a:cubicBezTo>
                          <a:pt x="1110849" y="227297"/>
                          <a:pt x="1112399" y="237982"/>
                          <a:pt x="1108443" y="246873"/>
                        </a:cubicBezTo>
                        <a:cubicBezTo>
                          <a:pt x="1102774" y="259515"/>
                          <a:pt x="1092069" y="268772"/>
                          <a:pt x="1082139" y="278010"/>
                        </a:cubicBezTo>
                        <a:cubicBezTo>
                          <a:pt x="1051348" y="304864"/>
                          <a:pt x="1021537" y="333269"/>
                          <a:pt x="997088" y="366139"/>
                        </a:cubicBezTo>
                        <a:cubicBezTo>
                          <a:pt x="903983" y="494643"/>
                          <a:pt x="836183" y="643619"/>
                          <a:pt x="813814" y="801465"/>
                        </a:cubicBezTo>
                        <a:cubicBezTo>
                          <a:pt x="811796" y="814882"/>
                          <a:pt x="810450" y="828401"/>
                          <a:pt x="808941" y="841880"/>
                        </a:cubicBezTo>
                        <a:cubicBezTo>
                          <a:pt x="806678" y="859436"/>
                          <a:pt x="800928" y="876932"/>
                          <a:pt x="803476" y="894794"/>
                        </a:cubicBezTo>
                        <a:cubicBezTo>
                          <a:pt x="806963" y="916531"/>
                          <a:pt x="811225" y="938227"/>
                          <a:pt x="812530" y="960249"/>
                        </a:cubicBezTo>
                        <a:cubicBezTo>
                          <a:pt x="813182" y="973585"/>
                          <a:pt x="811021" y="987410"/>
                          <a:pt x="804312" y="999134"/>
                        </a:cubicBezTo>
                        <a:cubicBezTo>
                          <a:pt x="795707" y="1014407"/>
                          <a:pt x="782290" y="1026071"/>
                          <a:pt x="770443" y="1038713"/>
                        </a:cubicBezTo>
                        <a:cubicBezTo>
                          <a:pt x="751765" y="1058024"/>
                          <a:pt x="736125" y="1080535"/>
                          <a:pt x="714266" y="1096562"/>
                        </a:cubicBezTo>
                        <a:cubicBezTo>
                          <a:pt x="698810" y="1108063"/>
                          <a:pt x="677155" y="1116688"/>
                          <a:pt x="658538" y="1107777"/>
                        </a:cubicBezTo>
                        <a:cubicBezTo>
                          <a:pt x="654704" y="1100477"/>
                          <a:pt x="647588" y="1095706"/>
                          <a:pt x="642388" y="1089487"/>
                        </a:cubicBezTo>
                        <a:cubicBezTo>
                          <a:pt x="629317" y="1074724"/>
                          <a:pt x="615125" y="1061041"/>
                          <a:pt x="601749" y="1046584"/>
                        </a:cubicBezTo>
                        <a:cubicBezTo>
                          <a:pt x="588740" y="1031740"/>
                          <a:pt x="574160" y="1018363"/>
                          <a:pt x="561171" y="1003498"/>
                        </a:cubicBezTo>
                        <a:cubicBezTo>
                          <a:pt x="536682" y="978376"/>
                          <a:pt x="513008" y="952500"/>
                          <a:pt x="488539" y="927358"/>
                        </a:cubicBezTo>
                        <a:cubicBezTo>
                          <a:pt x="475794" y="912677"/>
                          <a:pt x="461378" y="899566"/>
                          <a:pt x="448572" y="884966"/>
                        </a:cubicBezTo>
                        <a:cubicBezTo>
                          <a:pt x="346822" y="778321"/>
                          <a:pt x="245764" y="671045"/>
                          <a:pt x="144054" y="564359"/>
                        </a:cubicBezTo>
                        <a:cubicBezTo>
                          <a:pt x="97543" y="515074"/>
                          <a:pt x="50827" y="465993"/>
                          <a:pt x="3663" y="417341"/>
                        </a:cubicBezTo>
                        <a:cubicBezTo>
                          <a:pt x="-1557" y="406941"/>
                          <a:pt x="-904" y="394462"/>
                          <a:pt x="3765" y="384022"/>
                        </a:cubicBezTo>
                        <a:cubicBezTo>
                          <a:pt x="11065" y="367424"/>
                          <a:pt x="24176" y="354353"/>
                          <a:pt x="37410" y="342322"/>
                        </a:cubicBezTo>
                        <a:cubicBezTo>
                          <a:pt x="55109" y="325949"/>
                          <a:pt x="75480" y="312695"/>
                          <a:pt x="92690" y="295750"/>
                        </a:cubicBezTo>
                        <a:cubicBezTo>
                          <a:pt x="106107" y="283107"/>
                          <a:pt x="123582" y="275318"/>
                          <a:pt x="141608" y="272035"/>
                        </a:cubicBezTo>
                        <a:cubicBezTo>
                          <a:pt x="165016" y="267631"/>
                          <a:pt x="188935" y="269364"/>
                          <a:pt x="212547" y="270587"/>
                        </a:cubicBezTo>
                        <a:cubicBezTo>
                          <a:pt x="256307" y="273993"/>
                          <a:pt x="300208" y="269629"/>
                          <a:pt x="343620" y="264266"/>
                        </a:cubicBezTo>
                        <a:cubicBezTo>
                          <a:pt x="434360" y="252093"/>
                          <a:pt x="523529" y="225972"/>
                          <a:pt x="605154" y="184252"/>
                        </a:cubicBezTo>
                        <a:cubicBezTo>
                          <a:pt x="643815" y="164595"/>
                          <a:pt x="680723" y="141329"/>
                          <a:pt x="714490" y="114046"/>
                        </a:cubicBezTo>
                        <a:cubicBezTo>
                          <a:pt x="755721" y="78566"/>
                          <a:pt x="797359" y="42760"/>
                          <a:pt x="845135" y="16231"/>
                        </a:cubicBezTo>
                        <a:close/>
                      </a:path>
                    </a:pathLst>
                  </a:custGeom>
                  <a:solidFill>
                    <a:srgbClr val="262626"/>
                  </a:solidFill>
                  <a:ln cap="flat" cmpd="sng" w="9525">
                    <a:solidFill>
                      <a:srgbClr val="262626"/>
                    </a:solidFill>
                    <a:prstDash val="solid"/>
                    <a:miter lim="8000"/>
                    <a:headEnd len="sm" w="sm" type="none"/>
                    <a:tailEnd len="sm" w="sm" type="none"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</p:grpSp>
        <p:pic>
          <p:nvPicPr>
            <p:cNvPr descr="A picture containing text&#10;&#10;Description automatically generated" id="4103" name="Google Shape;4103;p45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 rot="-7613263">
              <a:off x="-44340" y="4401314"/>
              <a:ext cx="1188823" cy="1444877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104" name="Google Shape;4104;p45"/>
          <p:cNvSpPr txBox="1"/>
          <p:nvPr/>
        </p:nvSpPr>
        <p:spPr>
          <a:xfrm>
            <a:off x="4107375" y="343900"/>
            <a:ext cx="1504800" cy="357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chemeClr val="dk1"/>
                </a:solidFill>
                <a:latin typeface="Glass Antiqua"/>
                <a:ea typeface="Glass Antiqua"/>
                <a:cs typeface="Glass Antiqua"/>
                <a:sym typeface="Glass Antiqua"/>
              </a:rPr>
              <a:t>Monday</a:t>
            </a:r>
            <a:endParaRPr b="1" sz="2400">
              <a:solidFill>
                <a:schemeClr val="dk1"/>
              </a:solidFill>
              <a:latin typeface="Glass Antiqua"/>
              <a:ea typeface="Glass Antiqua"/>
              <a:cs typeface="Glass Antiqua"/>
              <a:sym typeface="Glass Antiqua"/>
            </a:endParaRPr>
          </a:p>
        </p:txBody>
      </p:sp>
      <p:sp>
        <p:nvSpPr>
          <p:cNvPr id="4105" name="Google Shape;4105;p45"/>
          <p:cNvSpPr txBox="1"/>
          <p:nvPr/>
        </p:nvSpPr>
        <p:spPr>
          <a:xfrm>
            <a:off x="6603550" y="343900"/>
            <a:ext cx="1504800" cy="357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chemeClr val="dk1"/>
                </a:solidFill>
                <a:latin typeface="Glass Antiqua"/>
                <a:ea typeface="Glass Antiqua"/>
                <a:cs typeface="Glass Antiqua"/>
                <a:sym typeface="Glass Antiqua"/>
              </a:rPr>
              <a:t>Tuesday</a:t>
            </a:r>
            <a:endParaRPr b="1" sz="2400">
              <a:solidFill>
                <a:schemeClr val="dk1"/>
              </a:solidFill>
              <a:latin typeface="Glass Antiqua"/>
              <a:ea typeface="Glass Antiqua"/>
              <a:cs typeface="Glass Antiqua"/>
              <a:sym typeface="Glass Antiqua"/>
            </a:endParaRPr>
          </a:p>
        </p:txBody>
      </p:sp>
      <p:sp>
        <p:nvSpPr>
          <p:cNvPr id="4106" name="Google Shape;4106;p45"/>
          <p:cNvSpPr txBox="1"/>
          <p:nvPr/>
        </p:nvSpPr>
        <p:spPr>
          <a:xfrm>
            <a:off x="8925050" y="343900"/>
            <a:ext cx="1504800" cy="357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chemeClr val="dk1"/>
                </a:solidFill>
                <a:latin typeface="Glass Antiqua"/>
                <a:ea typeface="Glass Antiqua"/>
                <a:cs typeface="Glass Antiqua"/>
                <a:sym typeface="Glass Antiqua"/>
              </a:rPr>
              <a:t>Wednesday</a:t>
            </a:r>
            <a:endParaRPr b="1" sz="2400">
              <a:solidFill>
                <a:schemeClr val="dk1"/>
              </a:solidFill>
              <a:latin typeface="Glass Antiqua"/>
              <a:ea typeface="Glass Antiqua"/>
              <a:cs typeface="Glass Antiqua"/>
              <a:sym typeface="Glass Antiqua"/>
            </a:endParaRPr>
          </a:p>
        </p:txBody>
      </p:sp>
      <p:sp>
        <p:nvSpPr>
          <p:cNvPr id="4107" name="Google Shape;4107;p45"/>
          <p:cNvSpPr txBox="1"/>
          <p:nvPr/>
        </p:nvSpPr>
        <p:spPr>
          <a:xfrm>
            <a:off x="1785875" y="3349650"/>
            <a:ext cx="1504800" cy="357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chemeClr val="dk1"/>
                </a:solidFill>
                <a:latin typeface="Glass Antiqua"/>
                <a:ea typeface="Glass Antiqua"/>
                <a:cs typeface="Glass Antiqua"/>
                <a:sym typeface="Glass Antiqua"/>
              </a:rPr>
              <a:t>Thursday</a:t>
            </a:r>
            <a:endParaRPr b="1" sz="2400">
              <a:solidFill>
                <a:schemeClr val="dk1"/>
              </a:solidFill>
              <a:latin typeface="Glass Antiqua"/>
              <a:ea typeface="Glass Antiqua"/>
              <a:cs typeface="Glass Antiqua"/>
              <a:sym typeface="Glass Antiqua"/>
            </a:endParaRPr>
          </a:p>
        </p:txBody>
      </p:sp>
      <p:sp>
        <p:nvSpPr>
          <p:cNvPr id="4108" name="Google Shape;4108;p45"/>
          <p:cNvSpPr txBox="1"/>
          <p:nvPr/>
        </p:nvSpPr>
        <p:spPr>
          <a:xfrm>
            <a:off x="4037775" y="3349650"/>
            <a:ext cx="1570500" cy="357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chemeClr val="dk1"/>
                </a:solidFill>
                <a:latin typeface="Glass Antiqua"/>
                <a:ea typeface="Glass Antiqua"/>
                <a:cs typeface="Glass Antiqua"/>
                <a:sym typeface="Glass Antiqua"/>
              </a:rPr>
              <a:t>Friday</a:t>
            </a:r>
            <a:endParaRPr b="1" sz="2400">
              <a:solidFill>
                <a:schemeClr val="dk1"/>
              </a:solidFill>
              <a:latin typeface="Glass Antiqua"/>
              <a:ea typeface="Glass Antiqua"/>
              <a:cs typeface="Glass Antiqua"/>
              <a:sym typeface="Glass Antiqua"/>
            </a:endParaRPr>
          </a:p>
        </p:txBody>
      </p:sp>
      <p:sp>
        <p:nvSpPr>
          <p:cNvPr id="4109" name="Google Shape;4109;p45"/>
          <p:cNvSpPr txBox="1"/>
          <p:nvPr/>
        </p:nvSpPr>
        <p:spPr>
          <a:xfrm>
            <a:off x="6603550" y="3349650"/>
            <a:ext cx="1504800" cy="357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chemeClr val="dk1"/>
                </a:solidFill>
                <a:latin typeface="Glass Antiqua"/>
                <a:ea typeface="Glass Antiqua"/>
                <a:cs typeface="Glass Antiqua"/>
                <a:sym typeface="Glass Antiqua"/>
              </a:rPr>
              <a:t>Saturday</a:t>
            </a:r>
            <a:endParaRPr b="1" sz="2400">
              <a:solidFill>
                <a:schemeClr val="dk1"/>
              </a:solidFill>
              <a:latin typeface="Glass Antiqua"/>
              <a:ea typeface="Glass Antiqua"/>
              <a:cs typeface="Glass Antiqua"/>
              <a:sym typeface="Glass Antiqua"/>
            </a:endParaRPr>
          </a:p>
        </p:txBody>
      </p:sp>
      <p:sp>
        <p:nvSpPr>
          <p:cNvPr id="4110" name="Google Shape;4110;p45"/>
          <p:cNvSpPr txBox="1"/>
          <p:nvPr/>
        </p:nvSpPr>
        <p:spPr>
          <a:xfrm>
            <a:off x="8925050" y="3360763"/>
            <a:ext cx="1504800" cy="345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chemeClr val="dk1"/>
                </a:solidFill>
                <a:latin typeface="Glass Antiqua"/>
                <a:ea typeface="Glass Antiqua"/>
                <a:cs typeface="Glass Antiqua"/>
                <a:sym typeface="Glass Antiqua"/>
              </a:rPr>
              <a:t>Sunday</a:t>
            </a:r>
            <a:endParaRPr b="1" sz="2400">
              <a:solidFill>
                <a:schemeClr val="dk1"/>
              </a:solidFill>
              <a:latin typeface="Glass Antiqua"/>
              <a:ea typeface="Glass Antiqua"/>
              <a:cs typeface="Glass Antiqua"/>
              <a:sym typeface="Glass Antiqua"/>
            </a:endParaRPr>
          </a:p>
        </p:txBody>
      </p:sp>
      <p:sp>
        <p:nvSpPr>
          <p:cNvPr id="4111" name="Google Shape;4111;p45"/>
          <p:cNvSpPr txBox="1"/>
          <p:nvPr/>
        </p:nvSpPr>
        <p:spPr>
          <a:xfrm>
            <a:off x="1423675" y="889050"/>
            <a:ext cx="2310300" cy="357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5000">
                <a:solidFill>
                  <a:schemeClr val="dk1"/>
                </a:solidFill>
                <a:latin typeface="Glass Antiqua"/>
                <a:ea typeface="Glass Antiqua"/>
                <a:cs typeface="Glass Antiqua"/>
                <a:sym typeface="Glass Antiqua"/>
              </a:rPr>
              <a:t>Week 2</a:t>
            </a:r>
            <a:endParaRPr b="1" sz="5000">
              <a:solidFill>
                <a:schemeClr val="dk1"/>
              </a:solidFill>
              <a:latin typeface="Glass Antiqua"/>
              <a:ea typeface="Glass Antiqua"/>
              <a:cs typeface="Glass Antiqua"/>
              <a:sym typeface="Glass Antiqua"/>
            </a:endParaRPr>
          </a:p>
        </p:txBody>
      </p:sp>
      <p:sp>
        <p:nvSpPr>
          <p:cNvPr id="4112" name="Google Shape;4112;p45"/>
          <p:cNvSpPr txBox="1"/>
          <p:nvPr/>
        </p:nvSpPr>
        <p:spPr>
          <a:xfrm>
            <a:off x="1446250" y="2058975"/>
            <a:ext cx="2310300" cy="357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5000">
                <a:solidFill>
                  <a:schemeClr val="dk1"/>
                </a:solidFill>
                <a:latin typeface="Glass Antiqua"/>
                <a:ea typeface="Glass Antiqua"/>
                <a:cs typeface="Glass Antiqua"/>
                <a:sym typeface="Glass Antiqua"/>
              </a:rPr>
              <a:t>3 - 9</a:t>
            </a:r>
            <a:endParaRPr b="1" sz="5000">
              <a:solidFill>
                <a:schemeClr val="dk1"/>
              </a:solidFill>
              <a:latin typeface="Glass Antiqua"/>
              <a:ea typeface="Glass Antiqua"/>
              <a:cs typeface="Glass Antiqua"/>
              <a:sym typeface="Glass Antiqua"/>
            </a:endParaRPr>
          </a:p>
        </p:txBody>
      </p:sp>
      <p:sp>
        <p:nvSpPr>
          <p:cNvPr id="4113" name="Google Shape;4113;p45"/>
          <p:cNvSpPr txBox="1"/>
          <p:nvPr/>
        </p:nvSpPr>
        <p:spPr>
          <a:xfrm>
            <a:off x="1423550" y="1474000"/>
            <a:ext cx="2310300" cy="357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4100">
                <a:solidFill>
                  <a:schemeClr val="dk1"/>
                </a:solidFill>
                <a:latin typeface="Jacques Francois Shadow"/>
                <a:ea typeface="Jacques Francois Shadow"/>
                <a:cs typeface="Jacques Francois Shadow"/>
                <a:sym typeface="Jacques Francois Shadow"/>
              </a:rPr>
              <a:t>January</a:t>
            </a:r>
            <a:endParaRPr sz="4100">
              <a:solidFill>
                <a:schemeClr val="dk1"/>
              </a:solidFill>
              <a:latin typeface="Jacques Francois Shadow"/>
              <a:ea typeface="Jacques Francois Shadow"/>
              <a:cs typeface="Jacques Francois Shadow"/>
              <a:sym typeface="Jacques Francois Shadow"/>
            </a:endParaRPr>
          </a:p>
        </p:txBody>
      </p:sp>
      <p:grpSp>
        <p:nvGrpSpPr>
          <p:cNvPr id="4114" name="Google Shape;4114;p45"/>
          <p:cNvGrpSpPr/>
          <p:nvPr/>
        </p:nvGrpSpPr>
        <p:grpSpPr>
          <a:xfrm>
            <a:off x="1857689" y="343899"/>
            <a:ext cx="1504832" cy="521144"/>
            <a:chOff x="6623458" y="362363"/>
            <a:chExt cx="741443" cy="256772"/>
          </a:xfrm>
        </p:grpSpPr>
        <p:sp>
          <p:nvSpPr>
            <p:cNvPr id="4115" name="Google Shape;4115;p45"/>
            <p:cNvSpPr/>
            <p:nvPr/>
          </p:nvSpPr>
          <p:spPr>
            <a:xfrm>
              <a:off x="6623458" y="412327"/>
              <a:ext cx="699289" cy="158380"/>
            </a:xfrm>
            <a:custGeom>
              <a:rect b="b" l="l" r="r" t="t"/>
              <a:pathLst>
                <a:path extrusionOk="0" h="158380" w="699289">
                  <a:moveTo>
                    <a:pt x="10512" y="155693"/>
                  </a:moveTo>
                  <a:cubicBezTo>
                    <a:pt x="56027" y="78915"/>
                    <a:pt x="140528" y="33960"/>
                    <a:pt x="226297" y="18104"/>
                  </a:cubicBezTo>
                  <a:cubicBezTo>
                    <a:pt x="279833" y="8218"/>
                    <a:pt x="335085" y="9337"/>
                    <a:pt x="388956" y="15679"/>
                  </a:cubicBezTo>
                  <a:cubicBezTo>
                    <a:pt x="444208" y="22208"/>
                    <a:pt x="499348" y="33773"/>
                    <a:pt x="553071" y="48025"/>
                  </a:cubicBezTo>
                  <a:cubicBezTo>
                    <a:pt x="605413" y="61903"/>
                    <a:pt x="660479" y="84698"/>
                    <a:pt x="688832" y="133831"/>
                  </a:cubicBezTo>
                  <a:cubicBezTo>
                    <a:pt x="692413" y="140062"/>
                    <a:pt x="702113" y="134428"/>
                    <a:pt x="698494" y="128198"/>
                  </a:cubicBezTo>
                  <a:cubicBezTo>
                    <a:pt x="673051" y="84063"/>
                    <a:pt x="626417" y="58881"/>
                    <a:pt x="579335" y="43958"/>
                  </a:cubicBezTo>
                  <a:cubicBezTo>
                    <a:pt x="552549" y="35489"/>
                    <a:pt x="524978" y="29408"/>
                    <a:pt x="497558" y="23402"/>
                  </a:cubicBezTo>
                  <a:cubicBezTo>
                    <a:pt x="469204" y="17209"/>
                    <a:pt x="440702" y="11687"/>
                    <a:pt x="411975" y="7546"/>
                  </a:cubicBezTo>
                  <a:cubicBezTo>
                    <a:pt x="309940" y="-7153"/>
                    <a:pt x="202681" y="-3534"/>
                    <a:pt x="110421" y="47017"/>
                  </a:cubicBezTo>
                  <a:cubicBezTo>
                    <a:pt x="65839" y="71416"/>
                    <a:pt x="26852" y="106187"/>
                    <a:pt x="812" y="150097"/>
                  </a:cubicBezTo>
                  <a:cubicBezTo>
                    <a:pt x="-2844" y="156253"/>
                    <a:pt x="6818" y="161886"/>
                    <a:pt x="10512" y="155693"/>
                  </a:cubicBezTo>
                  <a:lnTo>
                    <a:pt x="10512" y="155693"/>
                  </a:lnTo>
                  <a:close/>
                </a:path>
              </a:pathLst>
            </a:custGeom>
            <a:solidFill>
              <a:srgbClr val="3A393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116" name="Google Shape;4116;p45"/>
            <p:cNvGrpSpPr/>
            <p:nvPr/>
          </p:nvGrpSpPr>
          <p:grpSpPr>
            <a:xfrm>
              <a:off x="6632594" y="451263"/>
              <a:ext cx="38081" cy="85727"/>
              <a:chOff x="6632594" y="451263"/>
              <a:chExt cx="38081" cy="85727"/>
            </a:xfrm>
          </p:grpSpPr>
          <p:sp>
            <p:nvSpPr>
              <p:cNvPr id="4117" name="Google Shape;4117;p45"/>
              <p:cNvSpPr/>
              <p:nvPr/>
            </p:nvSpPr>
            <p:spPr>
              <a:xfrm>
                <a:off x="6638128" y="456676"/>
                <a:ext cx="27000" cy="74857"/>
              </a:xfrm>
              <a:custGeom>
                <a:rect b="b" l="l" r="r" t="t"/>
                <a:pathLst>
                  <a:path extrusionOk="0" h="74857" w="27000">
                    <a:moveTo>
                      <a:pt x="12630" y="74857"/>
                    </a:moveTo>
                    <a:cubicBezTo>
                      <a:pt x="9608" y="63628"/>
                      <a:pt x="6549" y="52361"/>
                      <a:pt x="3527" y="41132"/>
                    </a:cubicBezTo>
                    <a:cubicBezTo>
                      <a:pt x="1364" y="33073"/>
                      <a:pt x="-838" y="24716"/>
                      <a:pt x="319" y="16434"/>
                    </a:cubicBezTo>
                    <a:cubicBezTo>
                      <a:pt x="1028" y="11398"/>
                      <a:pt x="3117" y="6324"/>
                      <a:pt x="7071" y="3078"/>
                    </a:cubicBezTo>
                    <a:cubicBezTo>
                      <a:pt x="11026" y="-167"/>
                      <a:pt x="16995" y="-1137"/>
                      <a:pt x="21323" y="1586"/>
                    </a:cubicBezTo>
                    <a:cubicBezTo>
                      <a:pt x="25091" y="3974"/>
                      <a:pt x="26919" y="8637"/>
                      <a:pt x="26994" y="13077"/>
                    </a:cubicBezTo>
                    <a:cubicBezTo>
                      <a:pt x="27105" y="17516"/>
                      <a:pt x="25725" y="21881"/>
                      <a:pt x="24382" y="26097"/>
                    </a:cubicBezTo>
                    <a:cubicBezTo>
                      <a:pt x="19383" y="41841"/>
                      <a:pt x="14421" y="57584"/>
                      <a:pt x="9422" y="73290"/>
                    </a:cubicBezTo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18" name="Google Shape;4118;p45"/>
              <p:cNvSpPr/>
              <p:nvPr/>
            </p:nvSpPr>
            <p:spPr>
              <a:xfrm>
                <a:off x="6632594" y="451263"/>
                <a:ext cx="38081" cy="85727"/>
              </a:xfrm>
              <a:custGeom>
                <a:rect b="b" l="l" r="r" t="t"/>
                <a:pathLst>
                  <a:path extrusionOk="0" h="85727" w="38081">
                    <a:moveTo>
                      <a:pt x="23574" y="78778"/>
                    </a:moveTo>
                    <a:cubicBezTo>
                      <a:pt x="20067" y="65758"/>
                      <a:pt x="16261" y="52738"/>
                      <a:pt x="13053" y="39643"/>
                    </a:cubicBezTo>
                    <a:cubicBezTo>
                      <a:pt x="11598" y="33674"/>
                      <a:pt x="10329" y="27294"/>
                      <a:pt x="11635" y="21176"/>
                    </a:cubicBezTo>
                    <a:cubicBezTo>
                      <a:pt x="12605" y="16736"/>
                      <a:pt x="15217" y="11550"/>
                      <a:pt x="20328" y="11065"/>
                    </a:cubicBezTo>
                    <a:cubicBezTo>
                      <a:pt x="32975" y="9834"/>
                      <a:pt x="23648" y="32741"/>
                      <a:pt x="22081" y="37703"/>
                    </a:cubicBezTo>
                    <a:cubicBezTo>
                      <a:pt x="17903" y="50909"/>
                      <a:pt x="13725" y="64079"/>
                      <a:pt x="9546" y="77286"/>
                    </a:cubicBezTo>
                    <a:cubicBezTo>
                      <a:pt x="7382" y="84150"/>
                      <a:pt x="18164" y="87098"/>
                      <a:pt x="20328" y="80270"/>
                    </a:cubicBezTo>
                    <a:cubicBezTo>
                      <a:pt x="24357" y="67549"/>
                      <a:pt x="28386" y="54827"/>
                      <a:pt x="32415" y="42068"/>
                    </a:cubicBezTo>
                    <a:cubicBezTo>
                      <a:pt x="35773" y="31435"/>
                      <a:pt x="41668" y="18452"/>
                      <a:pt x="35139" y="7820"/>
                    </a:cubicBezTo>
                    <a:cubicBezTo>
                      <a:pt x="29020" y="-2141"/>
                      <a:pt x="15292" y="-2291"/>
                      <a:pt x="7419" y="5693"/>
                    </a:cubicBezTo>
                    <a:cubicBezTo>
                      <a:pt x="-1086" y="14311"/>
                      <a:pt x="-937" y="27481"/>
                      <a:pt x="1301" y="38561"/>
                    </a:cubicBezTo>
                    <a:cubicBezTo>
                      <a:pt x="4248" y="53111"/>
                      <a:pt x="8874" y="67474"/>
                      <a:pt x="12754" y="81800"/>
                    </a:cubicBezTo>
                    <a:cubicBezTo>
                      <a:pt x="14657" y="88702"/>
                      <a:pt x="25439" y="85754"/>
                      <a:pt x="23574" y="78778"/>
                    </a:cubicBezTo>
                    <a:lnTo>
                      <a:pt x="23574" y="78778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119" name="Google Shape;4119;p45"/>
            <p:cNvGrpSpPr/>
            <p:nvPr/>
          </p:nvGrpSpPr>
          <p:grpSpPr>
            <a:xfrm>
              <a:off x="6647312" y="493121"/>
              <a:ext cx="86048" cy="46052"/>
              <a:chOff x="6647312" y="493121"/>
              <a:chExt cx="86048" cy="46052"/>
            </a:xfrm>
          </p:grpSpPr>
          <p:sp>
            <p:nvSpPr>
              <p:cNvPr id="4120" name="Google Shape;4120;p45"/>
              <p:cNvSpPr/>
              <p:nvPr/>
            </p:nvSpPr>
            <p:spPr>
              <a:xfrm>
                <a:off x="6652698" y="498335"/>
                <a:ext cx="75164" cy="35456"/>
              </a:xfrm>
              <a:custGeom>
                <a:rect b="b" l="l" r="r" t="t"/>
                <a:pathLst>
                  <a:path extrusionOk="0" h="35456" w="75164">
                    <a:moveTo>
                      <a:pt x="5559" y="26259"/>
                    </a:moveTo>
                    <a:cubicBezTo>
                      <a:pt x="16527" y="15888"/>
                      <a:pt x="29585" y="7755"/>
                      <a:pt x="43761" y="2569"/>
                    </a:cubicBezTo>
                    <a:cubicBezTo>
                      <a:pt x="47119" y="1338"/>
                      <a:pt x="50589" y="256"/>
                      <a:pt x="54170" y="32"/>
                    </a:cubicBezTo>
                    <a:cubicBezTo>
                      <a:pt x="62527" y="-453"/>
                      <a:pt x="71108" y="4547"/>
                      <a:pt x="74092" y="12344"/>
                    </a:cubicBezTo>
                    <a:cubicBezTo>
                      <a:pt x="77077" y="20141"/>
                      <a:pt x="73644" y="30065"/>
                      <a:pt x="66108" y="33721"/>
                    </a:cubicBezTo>
                    <a:cubicBezTo>
                      <a:pt x="57230" y="38048"/>
                      <a:pt x="46895" y="33310"/>
                      <a:pt x="37569" y="30065"/>
                    </a:cubicBezTo>
                    <a:cubicBezTo>
                      <a:pt x="25555" y="25849"/>
                      <a:pt x="12722" y="24058"/>
                      <a:pt x="0" y="24842"/>
                    </a:cubicBezTo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21" name="Google Shape;4121;p45"/>
              <p:cNvSpPr/>
              <p:nvPr/>
            </p:nvSpPr>
            <p:spPr>
              <a:xfrm>
                <a:off x="6647312" y="493121"/>
                <a:ext cx="86048" cy="46052"/>
              </a:xfrm>
              <a:custGeom>
                <a:rect b="b" l="l" r="r" t="t"/>
                <a:pathLst>
                  <a:path extrusionOk="0" h="46052" w="86048">
                    <a:moveTo>
                      <a:pt x="14900" y="35429"/>
                    </a:moveTo>
                    <a:cubicBezTo>
                      <a:pt x="22697" y="28116"/>
                      <a:pt x="31426" y="22073"/>
                      <a:pt x="40977" y="17335"/>
                    </a:cubicBezTo>
                    <a:cubicBezTo>
                      <a:pt x="48961" y="13380"/>
                      <a:pt x="59556" y="7933"/>
                      <a:pt x="68212" y="12895"/>
                    </a:cubicBezTo>
                    <a:cubicBezTo>
                      <a:pt x="74889" y="16738"/>
                      <a:pt x="77277" y="25430"/>
                      <a:pt x="72054" y="31586"/>
                    </a:cubicBezTo>
                    <a:cubicBezTo>
                      <a:pt x="65339" y="39495"/>
                      <a:pt x="52057" y="32556"/>
                      <a:pt x="44447" y="29907"/>
                    </a:cubicBezTo>
                    <a:cubicBezTo>
                      <a:pt x="31949" y="25580"/>
                      <a:pt x="18593" y="23751"/>
                      <a:pt x="5386" y="24498"/>
                    </a:cubicBezTo>
                    <a:cubicBezTo>
                      <a:pt x="-1777" y="24871"/>
                      <a:pt x="-1814" y="36063"/>
                      <a:pt x="5386" y="35690"/>
                    </a:cubicBezTo>
                    <a:cubicBezTo>
                      <a:pt x="19749" y="34906"/>
                      <a:pt x="32956" y="37667"/>
                      <a:pt x="46424" y="42517"/>
                    </a:cubicBezTo>
                    <a:cubicBezTo>
                      <a:pt x="58511" y="46845"/>
                      <a:pt x="73173" y="49232"/>
                      <a:pt x="81754" y="37294"/>
                    </a:cubicBezTo>
                    <a:cubicBezTo>
                      <a:pt x="88357" y="28079"/>
                      <a:pt x="87238" y="15171"/>
                      <a:pt x="79142" y="7262"/>
                    </a:cubicBezTo>
                    <a:cubicBezTo>
                      <a:pt x="69368" y="-2326"/>
                      <a:pt x="56497" y="-1170"/>
                      <a:pt x="44708" y="3568"/>
                    </a:cubicBezTo>
                    <a:cubicBezTo>
                      <a:pt x="30718" y="9164"/>
                      <a:pt x="17996" y="17260"/>
                      <a:pt x="6990" y="27594"/>
                    </a:cubicBezTo>
                    <a:cubicBezTo>
                      <a:pt x="1693" y="32444"/>
                      <a:pt x="9639" y="40353"/>
                      <a:pt x="14900" y="35429"/>
                    </a:cubicBezTo>
                    <a:lnTo>
                      <a:pt x="14900" y="35429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122" name="Google Shape;4122;p45"/>
            <p:cNvGrpSpPr/>
            <p:nvPr/>
          </p:nvGrpSpPr>
          <p:grpSpPr>
            <a:xfrm>
              <a:off x="6719872" y="399388"/>
              <a:ext cx="45123" cy="76138"/>
              <a:chOff x="6719872" y="399388"/>
              <a:chExt cx="45123" cy="76138"/>
            </a:xfrm>
          </p:grpSpPr>
          <p:sp>
            <p:nvSpPr>
              <p:cNvPr id="4123" name="Google Shape;4123;p45"/>
              <p:cNvSpPr/>
              <p:nvPr/>
            </p:nvSpPr>
            <p:spPr>
              <a:xfrm>
                <a:off x="6725484" y="404938"/>
                <a:ext cx="34002" cy="64963"/>
              </a:xfrm>
              <a:custGeom>
                <a:rect b="b" l="l" r="r" t="t"/>
                <a:pathLst>
                  <a:path extrusionOk="0" h="64963" w="34002">
                    <a:moveTo>
                      <a:pt x="0" y="59219"/>
                    </a:moveTo>
                    <a:cubicBezTo>
                      <a:pt x="1082" y="60151"/>
                      <a:pt x="2462" y="58510"/>
                      <a:pt x="2873" y="57167"/>
                    </a:cubicBezTo>
                    <a:cubicBezTo>
                      <a:pt x="4962" y="50004"/>
                      <a:pt x="4738" y="42393"/>
                      <a:pt x="4738" y="34932"/>
                    </a:cubicBezTo>
                    <a:cubicBezTo>
                      <a:pt x="4738" y="27470"/>
                      <a:pt x="5036" y="19785"/>
                      <a:pt x="8096" y="12958"/>
                    </a:cubicBezTo>
                    <a:cubicBezTo>
                      <a:pt x="11155" y="6130"/>
                      <a:pt x="17497" y="311"/>
                      <a:pt x="24959" y="12"/>
                    </a:cubicBezTo>
                    <a:cubicBezTo>
                      <a:pt x="26712" y="-63"/>
                      <a:pt x="28503" y="199"/>
                      <a:pt x="29995" y="1057"/>
                    </a:cubicBezTo>
                    <a:cubicBezTo>
                      <a:pt x="34472" y="3594"/>
                      <a:pt x="34584" y="10010"/>
                      <a:pt x="33278" y="14972"/>
                    </a:cubicBezTo>
                    <a:cubicBezTo>
                      <a:pt x="28242" y="33738"/>
                      <a:pt x="11304" y="46982"/>
                      <a:pt x="3992" y="64964"/>
                    </a:cubicBezTo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24" name="Google Shape;4124;p45"/>
              <p:cNvSpPr/>
              <p:nvPr/>
            </p:nvSpPr>
            <p:spPr>
              <a:xfrm>
                <a:off x="6719872" y="399388"/>
                <a:ext cx="45123" cy="76138"/>
              </a:xfrm>
              <a:custGeom>
                <a:rect b="b" l="l" r="r" t="t"/>
                <a:pathLst>
                  <a:path extrusionOk="0" h="76138" w="45123">
                    <a:moveTo>
                      <a:pt x="4119" y="70178"/>
                    </a:moveTo>
                    <a:cubicBezTo>
                      <a:pt x="10350" y="72678"/>
                      <a:pt x="13745" y="65627"/>
                      <a:pt x="14678" y="60777"/>
                    </a:cubicBezTo>
                    <a:cubicBezTo>
                      <a:pt x="15759" y="55256"/>
                      <a:pt x="15909" y="49622"/>
                      <a:pt x="15909" y="44026"/>
                    </a:cubicBezTo>
                    <a:cubicBezTo>
                      <a:pt x="15909" y="34699"/>
                      <a:pt x="15200" y="23171"/>
                      <a:pt x="21990" y="15785"/>
                    </a:cubicBezTo>
                    <a:cubicBezTo>
                      <a:pt x="24303" y="13285"/>
                      <a:pt x="28183" y="10412"/>
                      <a:pt x="31839" y="11196"/>
                    </a:cubicBezTo>
                    <a:cubicBezTo>
                      <a:pt x="34600" y="11793"/>
                      <a:pt x="34115" y="15635"/>
                      <a:pt x="33704" y="17799"/>
                    </a:cubicBezTo>
                    <a:cubicBezTo>
                      <a:pt x="32026" y="26641"/>
                      <a:pt x="26243" y="34587"/>
                      <a:pt x="21094" y="41750"/>
                    </a:cubicBezTo>
                    <a:cubicBezTo>
                      <a:pt x="14752" y="50518"/>
                      <a:pt x="8335" y="58949"/>
                      <a:pt x="4157" y="69022"/>
                    </a:cubicBezTo>
                    <a:cubicBezTo>
                      <a:pt x="3000" y="71820"/>
                      <a:pt x="5425" y="75178"/>
                      <a:pt x="8074" y="75924"/>
                    </a:cubicBezTo>
                    <a:cubicBezTo>
                      <a:pt x="11283" y="76819"/>
                      <a:pt x="13782" y="74805"/>
                      <a:pt x="14976" y="72007"/>
                    </a:cubicBezTo>
                    <a:cubicBezTo>
                      <a:pt x="22699" y="53539"/>
                      <a:pt x="41464" y="40072"/>
                      <a:pt x="44747" y="19553"/>
                    </a:cubicBezTo>
                    <a:cubicBezTo>
                      <a:pt x="45531" y="14665"/>
                      <a:pt x="45269" y="9405"/>
                      <a:pt x="42248" y="5264"/>
                    </a:cubicBezTo>
                    <a:cubicBezTo>
                      <a:pt x="38703" y="451"/>
                      <a:pt x="32809" y="-668"/>
                      <a:pt x="27213" y="339"/>
                    </a:cubicBezTo>
                    <a:cubicBezTo>
                      <a:pt x="16431" y="2205"/>
                      <a:pt x="9044" y="12240"/>
                      <a:pt x="6470" y="22276"/>
                    </a:cubicBezTo>
                    <a:cubicBezTo>
                      <a:pt x="4866" y="28581"/>
                      <a:pt x="4716" y="35184"/>
                      <a:pt x="4716" y="41676"/>
                    </a:cubicBezTo>
                    <a:cubicBezTo>
                      <a:pt x="4716" y="45220"/>
                      <a:pt x="4754" y="48764"/>
                      <a:pt x="4530" y="52308"/>
                    </a:cubicBezTo>
                    <a:cubicBezTo>
                      <a:pt x="4455" y="53763"/>
                      <a:pt x="4306" y="55218"/>
                      <a:pt x="4082" y="56673"/>
                    </a:cubicBezTo>
                    <a:cubicBezTo>
                      <a:pt x="3970" y="57457"/>
                      <a:pt x="3821" y="58203"/>
                      <a:pt x="3634" y="58986"/>
                    </a:cubicBezTo>
                    <a:cubicBezTo>
                      <a:pt x="3560" y="59359"/>
                      <a:pt x="3448" y="59732"/>
                      <a:pt x="3373" y="60143"/>
                    </a:cubicBezTo>
                    <a:cubicBezTo>
                      <a:pt x="3224" y="61411"/>
                      <a:pt x="3075" y="61672"/>
                      <a:pt x="3000" y="60926"/>
                    </a:cubicBezTo>
                    <a:cubicBezTo>
                      <a:pt x="3821" y="60441"/>
                      <a:pt x="4642" y="59956"/>
                      <a:pt x="5462" y="59471"/>
                    </a:cubicBezTo>
                    <a:cubicBezTo>
                      <a:pt x="5239" y="59546"/>
                      <a:pt x="5015" y="59621"/>
                      <a:pt x="4791" y="59695"/>
                    </a:cubicBezTo>
                    <a:cubicBezTo>
                      <a:pt x="5798" y="59695"/>
                      <a:pt x="6768" y="59695"/>
                      <a:pt x="7776" y="59695"/>
                    </a:cubicBezTo>
                    <a:cubicBezTo>
                      <a:pt x="7552" y="59621"/>
                      <a:pt x="7328" y="59509"/>
                      <a:pt x="7104" y="59434"/>
                    </a:cubicBezTo>
                    <a:cubicBezTo>
                      <a:pt x="4306" y="58315"/>
                      <a:pt x="948" y="60665"/>
                      <a:pt x="202" y="63351"/>
                    </a:cubicBezTo>
                    <a:cubicBezTo>
                      <a:pt x="-656" y="66485"/>
                      <a:pt x="1321" y="69022"/>
                      <a:pt x="4119" y="70178"/>
                    </a:cubicBezTo>
                    <a:lnTo>
                      <a:pt x="4119" y="70178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125" name="Google Shape;4125;p45"/>
            <p:cNvGrpSpPr/>
            <p:nvPr/>
          </p:nvGrpSpPr>
          <p:grpSpPr>
            <a:xfrm>
              <a:off x="6763924" y="439900"/>
              <a:ext cx="71709" cy="46316"/>
              <a:chOff x="6763924" y="439900"/>
              <a:chExt cx="71709" cy="46316"/>
            </a:xfrm>
          </p:grpSpPr>
          <p:sp>
            <p:nvSpPr>
              <p:cNvPr id="4126" name="Google Shape;4126;p45"/>
              <p:cNvSpPr/>
              <p:nvPr/>
            </p:nvSpPr>
            <p:spPr>
              <a:xfrm>
                <a:off x="6769395" y="445517"/>
                <a:ext cx="60689" cy="35074"/>
              </a:xfrm>
              <a:custGeom>
                <a:rect b="b" l="l" r="r" t="t"/>
                <a:pathLst>
                  <a:path extrusionOk="0" h="35074" w="60689">
                    <a:moveTo>
                      <a:pt x="5111" y="2113"/>
                    </a:moveTo>
                    <a:cubicBezTo>
                      <a:pt x="21302" y="-2625"/>
                      <a:pt x="39658" y="732"/>
                      <a:pt x="53088" y="10917"/>
                    </a:cubicBezTo>
                    <a:cubicBezTo>
                      <a:pt x="56669" y="13641"/>
                      <a:pt x="60102" y="17147"/>
                      <a:pt x="60624" y="21624"/>
                    </a:cubicBezTo>
                    <a:cubicBezTo>
                      <a:pt x="61370" y="27967"/>
                      <a:pt x="55588" y="33675"/>
                      <a:pt x="49320" y="34794"/>
                    </a:cubicBezTo>
                    <a:cubicBezTo>
                      <a:pt x="43053" y="35913"/>
                      <a:pt x="36673" y="33525"/>
                      <a:pt x="31077" y="30392"/>
                    </a:cubicBezTo>
                    <a:cubicBezTo>
                      <a:pt x="24996" y="26997"/>
                      <a:pt x="19437" y="22744"/>
                      <a:pt x="14587" y="17782"/>
                    </a:cubicBezTo>
                    <a:cubicBezTo>
                      <a:pt x="9924" y="12969"/>
                      <a:pt x="5820" y="7448"/>
                      <a:pt x="0" y="4127"/>
                    </a:cubicBezTo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27" name="Google Shape;4127;p45"/>
              <p:cNvSpPr/>
              <p:nvPr/>
            </p:nvSpPr>
            <p:spPr>
              <a:xfrm>
                <a:off x="6763924" y="439900"/>
                <a:ext cx="71709" cy="46316"/>
              </a:xfrm>
              <a:custGeom>
                <a:rect b="b" l="l" r="r" t="t"/>
                <a:pathLst>
                  <a:path extrusionOk="0" h="46316" w="71709">
                    <a:moveTo>
                      <a:pt x="12074" y="13139"/>
                    </a:moveTo>
                    <a:cubicBezTo>
                      <a:pt x="27072" y="8886"/>
                      <a:pt x="45800" y="11759"/>
                      <a:pt x="57402" y="22839"/>
                    </a:cubicBezTo>
                    <a:cubicBezTo>
                      <a:pt x="59268" y="24630"/>
                      <a:pt x="61319" y="27092"/>
                      <a:pt x="60349" y="29815"/>
                    </a:cubicBezTo>
                    <a:cubicBezTo>
                      <a:pt x="59417" y="32539"/>
                      <a:pt x="56470" y="34404"/>
                      <a:pt x="53746" y="34889"/>
                    </a:cubicBezTo>
                    <a:cubicBezTo>
                      <a:pt x="45650" y="36344"/>
                      <a:pt x="36622" y="30077"/>
                      <a:pt x="30616" y="25339"/>
                    </a:cubicBezTo>
                    <a:cubicBezTo>
                      <a:pt x="22669" y="19071"/>
                      <a:pt x="17148" y="10080"/>
                      <a:pt x="8343" y="4894"/>
                    </a:cubicBezTo>
                    <a:cubicBezTo>
                      <a:pt x="2113" y="1201"/>
                      <a:pt x="-3521" y="10901"/>
                      <a:pt x="2710" y="14557"/>
                    </a:cubicBezTo>
                    <a:cubicBezTo>
                      <a:pt x="7224" y="17243"/>
                      <a:pt x="10582" y="21309"/>
                      <a:pt x="14126" y="25115"/>
                    </a:cubicBezTo>
                    <a:cubicBezTo>
                      <a:pt x="17968" y="29293"/>
                      <a:pt x="22184" y="33024"/>
                      <a:pt x="26773" y="36344"/>
                    </a:cubicBezTo>
                    <a:cubicBezTo>
                      <a:pt x="35391" y="42574"/>
                      <a:pt x="47478" y="48917"/>
                      <a:pt x="58372" y="45223"/>
                    </a:cubicBezTo>
                    <a:cubicBezTo>
                      <a:pt x="68445" y="41828"/>
                      <a:pt x="74974" y="31158"/>
                      <a:pt x="70012" y="21011"/>
                    </a:cubicBezTo>
                    <a:cubicBezTo>
                      <a:pt x="65535" y="11833"/>
                      <a:pt x="53895" y="6088"/>
                      <a:pt x="44680" y="3029"/>
                    </a:cubicBezTo>
                    <a:cubicBezTo>
                      <a:pt x="33264" y="-777"/>
                      <a:pt x="20729" y="-963"/>
                      <a:pt x="9164" y="2283"/>
                    </a:cubicBezTo>
                    <a:cubicBezTo>
                      <a:pt x="2187" y="4297"/>
                      <a:pt x="5098" y="15079"/>
                      <a:pt x="12074" y="13139"/>
                    </a:cubicBezTo>
                    <a:lnTo>
                      <a:pt x="12074" y="13139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128" name="Google Shape;4128;p45"/>
            <p:cNvGrpSpPr/>
            <p:nvPr/>
          </p:nvGrpSpPr>
          <p:grpSpPr>
            <a:xfrm>
              <a:off x="6824511" y="365167"/>
              <a:ext cx="56265" cy="69684"/>
              <a:chOff x="6824511" y="365167"/>
              <a:chExt cx="56265" cy="69684"/>
            </a:xfrm>
          </p:grpSpPr>
          <p:sp>
            <p:nvSpPr>
              <p:cNvPr id="4129" name="Google Shape;4129;p45"/>
              <p:cNvSpPr/>
              <p:nvPr/>
            </p:nvSpPr>
            <p:spPr>
              <a:xfrm>
                <a:off x="6830131" y="370725"/>
                <a:ext cx="45074" cy="58624"/>
              </a:xfrm>
              <a:custGeom>
                <a:rect b="b" l="l" r="r" t="t"/>
                <a:pathLst>
                  <a:path extrusionOk="0" h="58624" w="45074">
                    <a:moveTo>
                      <a:pt x="0" y="53700"/>
                    </a:moveTo>
                    <a:cubicBezTo>
                      <a:pt x="2276" y="46238"/>
                      <a:pt x="4551" y="38777"/>
                      <a:pt x="6827" y="31316"/>
                    </a:cubicBezTo>
                    <a:cubicBezTo>
                      <a:pt x="9961" y="20981"/>
                      <a:pt x="13654" y="9901"/>
                      <a:pt x="22459" y="3671"/>
                    </a:cubicBezTo>
                    <a:cubicBezTo>
                      <a:pt x="26078" y="1097"/>
                      <a:pt x="30592" y="-470"/>
                      <a:pt x="34994" y="127"/>
                    </a:cubicBezTo>
                    <a:cubicBezTo>
                      <a:pt x="39396" y="724"/>
                      <a:pt x="43575" y="3783"/>
                      <a:pt x="44731" y="8110"/>
                    </a:cubicBezTo>
                    <a:cubicBezTo>
                      <a:pt x="46149" y="13408"/>
                      <a:pt x="42941" y="18818"/>
                      <a:pt x="39471" y="23108"/>
                    </a:cubicBezTo>
                    <a:cubicBezTo>
                      <a:pt x="33539" y="30495"/>
                      <a:pt x="26488" y="36986"/>
                      <a:pt x="18616" y="42284"/>
                    </a:cubicBezTo>
                    <a:cubicBezTo>
                      <a:pt x="11938" y="46798"/>
                      <a:pt x="4141" y="51051"/>
                      <a:pt x="1343" y="58624"/>
                    </a:cubicBezTo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30" name="Google Shape;4130;p45"/>
              <p:cNvSpPr/>
              <p:nvPr/>
            </p:nvSpPr>
            <p:spPr>
              <a:xfrm>
                <a:off x="6824511" y="365167"/>
                <a:ext cx="56265" cy="69684"/>
              </a:xfrm>
              <a:custGeom>
                <a:rect b="b" l="l" r="r" t="t"/>
                <a:pathLst>
                  <a:path extrusionOk="0" h="69684" w="56265">
                    <a:moveTo>
                      <a:pt x="11029" y="60712"/>
                    </a:moveTo>
                    <a:cubicBezTo>
                      <a:pt x="13976" y="51012"/>
                      <a:pt x="16700" y="41163"/>
                      <a:pt x="20020" y="31575"/>
                    </a:cubicBezTo>
                    <a:cubicBezTo>
                      <a:pt x="22557" y="24300"/>
                      <a:pt x="26176" y="16242"/>
                      <a:pt x="33376" y="12511"/>
                    </a:cubicBezTo>
                    <a:cubicBezTo>
                      <a:pt x="36398" y="10944"/>
                      <a:pt x="40502" y="10273"/>
                      <a:pt x="43337" y="12623"/>
                    </a:cubicBezTo>
                    <a:cubicBezTo>
                      <a:pt x="46359" y="15123"/>
                      <a:pt x="44941" y="18816"/>
                      <a:pt x="43188" y="21689"/>
                    </a:cubicBezTo>
                    <a:cubicBezTo>
                      <a:pt x="38450" y="29561"/>
                      <a:pt x="30578" y="36463"/>
                      <a:pt x="23117" y="41723"/>
                    </a:cubicBezTo>
                    <a:cubicBezTo>
                      <a:pt x="14648" y="47692"/>
                      <a:pt x="5620" y="52430"/>
                      <a:pt x="1590" y="62578"/>
                    </a:cubicBezTo>
                    <a:cubicBezTo>
                      <a:pt x="471" y="65376"/>
                      <a:pt x="2822" y="68733"/>
                      <a:pt x="5508" y="69479"/>
                    </a:cubicBezTo>
                    <a:cubicBezTo>
                      <a:pt x="8679" y="70338"/>
                      <a:pt x="11253" y="68398"/>
                      <a:pt x="12409" y="65562"/>
                    </a:cubicBezTo>
                    <a:cubicBezTo>
                      <a:pt x="13976" y="61608"/>
                      <a:pt x="17857" y="58772"/>
                      <a:pt x="21251" y="56459"/>
                    </a:cubicBezTo>
                    <a:cubicBezTo>
                      <a:pt x="25840" y="53325"/>
                      <a:pt x="30466" y="50341"/>
                      <a:pt x="34794" y="46871"/>
                    </a:cubicBezTo>
                    <a:cubicBezTo>
                      <a:pt x="39159" y="43364"/>
                      <a:pt x="43188" y="39484"/>
                      <a:pt x="46844" y="35269"/>
                    </a:cubicBezTo>
                    <a:cubicBezTo>
                      <a:pt x="50612" y="30904"/>
                      <a:pt x="54679" y="26017"/>
                      <a:pt x="55872" y="20234"/>
                    </a:cubicBezTo>
                    <a:cubicBezTo>
                      <a:pt x="58521" y="7736"/>
                      <a:pt x="47366" y="-1628"/>
                      <a:pt x="35391" y="237"/>
                    </a:cubicBezTo>
                    <a:cubicBezTo>
                      <a:pt x="24534" y="1916"/>
                      <a:pt x="16700" y="11131"/>
                      <a:pt x="12409" y="20682"/>
                    </a:cubicBezTo>
                    <a:cubicBezTo>
                      <a:pt x="7075" y="32471"/>
                      <a:pt x="4053" y="45416"/>
                      <a:pt x="285" y="57765"/>
                    </a:cubicBezTo>
                    <a:cubicBezTo>
                      <a:pt x="-1879" y="64667"/>
                      <a:pt x="8940" y="67614"/>
                      <a:pt x="11029" y="60712"/>
                    </a:cubicBezTo>
                    <a:lnTo>
                      <a:pt x="11029" y="60712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131" name="Google Shape;4131;p45"/>
            <p:cNvGrpSpPr/>
            <p:nvPr/>
          </p:nvGrpSpPr>
          <p:grpSpPr>
            <a:xfrm>
              <a:off x="6872878" y="415497"/>
              <a:ext cx="41820" cy="70691"/>
              <a:chOff x="6872878" y="415497"/>
              <a:chExt cx="41820" cy="70691"/>
            </a:xfrm>
          </p:grpSpPr>
          <p:sp>
            <p:nvSpPr>
              <p:cNvPr id="4132" name="Google Shape;4132;p45"/>
              <p:cNvSpPr/>
              <p:nvPr/>
            </p:nvSpPr>
            <p:spPr>
              <a:xfrm>
                <a:off x="6878357" y="421216"/>
                <a:ext cx="30749" cy="59408"/>
              </a:xfrm>
              <a:custGeom>
                <a:rect b="b" l="l" r="r" t="t"/>
                <a:pathLst>
                  <a:path extrusionOk="0" h="59408" w="30749">
                    <a:moveTo>
                      <a:pt x="833" y="7536"/>
                    </a:moveTo>
                    <a:cubicBezTo>
                      <a:pt x="1393" y="7350"/>
                      <a:pt x="423" y="6529"/>
                      <a:pt x="124" y="7014"/>
                    </a:cubicBezTo>
                    <a:cubicBezTo>
                      <a:pt x="-211" y="7536"/>
                      <a:pt x="199" y="8170"/>
                      <a:pt x="572" y="8618"/>
                    </a:cubicBezTo>
                    <a:cubicBezTo>
                      <a:pt x="4452" y="13281"/>
                      <a:pt x="6392" y="19512"/>
                      <a:pt x="5795" y="25555"/>
                    </a:cubicBezTo>
                    <a:cubicBezTo>
                      <a:pt x="5310" y="30667"/>
                      <a:pt x="3146" y="35479"/>
                      <a:pt x="1915" y="40478"/>
                    </a:cubicBezTo>
                    <a:cubicBezTo>
                      <a:pt x="684" y="45478"/>
                      <a:pt x="647" y="51260"/>
                      <a:pt x="3892" y="55252"/>
                    </a:cubicBezTo>
                    <a:cubicBezTo>
                      <a:pt x="7474" y="59692"/>
                      <a:pt x="14339" y="60512"/>
                      <a:pt x="19487" y="58013"/>
                    </a:cubicBezTo>
                    <a:cubicBezTo>
                      <a:pt x="24598" y="55513"/>
                      <a:pt x="28030" y="50365"/>
                      <a:pt x="29634" y="44918"/>
                    </a:cubicBezTo>
                    <a:cubicBezTo>
                      <a:pt x="32581" y="34808"/>
                      <a:pt x="29560" y="23205"/>
                      <a:pt x="22098" y="15818"/>
                    </a:cubicBezTo>
                    <a:cubicBezTo>
                      <a:pt x="15868" y="9663"/>
                      <a:pt x="7101" y="6491"/>
                      <a:pt x="1206" y="0"/>
                    </a:cubicBezTo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33" name="Google Shape;4133;p45"/>
              <p:cNvSpPr/>
              <p:nvPr/>
            </p:nvSpPr>
            <p:spPr>
              <a:xfrm>
                <a:off x="6872878" y="415497"/>
                <a:ext cx="41820" cy="70691"/>
              </a:xfrm>
              <a:custGeom>
                <a:rect b="b" l="l" r="r" t="t"/>
                <a:pathLst>
                  <a:path extrusionOk="0" h="70691" w="41820">
                    <a:moveTo>
                      <a:pt x="11124" y="16054"/>
                    </a:moveTo>
                    <a:cubicBezTo>
                      <a:pt x="11199" y="15979"/>
                      <a:pt x="11237" y="15904"/>
                      <a:pt x="11311" y="15830"/>
                    </a:cubicBezTo>
                    <a:cubicBezTo>
                      <a:pt x="12393" y="14375"/>
                      <a:pt x="12319" y="11651"/>
                      <a:pt x="11311" y="10196"/>
                    </a:cubicBezTo>
                    <a:cubicBezTo>
                      <a:pt x="9222" y="7174"/>
                      <a:pt x="6088" y="6316"/>
                      <a:pt x="2768" y="7883"/>
                    </a:cubicBezTo>
                    <a:cubicBezTo>
                      <a:pt x="977" y="8741"/>
                      <a:pt x="82" y="10868"/>
                      <a:pt x="7" y="12733"/>
                    </a:cubicBezTo>
                    <a:cubicBezTo>
                      <a:pt x="-142" y="16091"/>
                      <a:pt x="2134" y="17994"/>
                      <a:pt x="3663" y="20717"/>
                    </a:cubicBezTo>
                    <a:cubicBezTo>
                      <a:pt x="4782" y="22769"/>
                      <a:pt x="5528" y="25119"/>
                      <a:pt x="5752" y="27432"/>
                    </a:cubicBezTo>
                    <a:cubicBezTo>
                      <a:pt x="6312" y="33252"/>
                      <a:pt x="3551" y="38699"/>
                      <a:pt x="2171" y="44183"/>
                    </a:cubicBezTo>
                    <a:cubicBezTo>
                      <a:pt x="-478" y="54741"/>
                      <a:pt x="2320" y="67426"/>
                      <a:pt x="14370" y="70186"/>
                    </a:cubicBezTo>
                    <a:cubicBezTo>
                      <a:pt x="25264" y="72686"/>
                      <a:pt x="34964" y="65598"/>
                      <a:pt x="39142" y="55860"/>
                    </a:cubicBezTo>
                    <a:cubicBezTo>
                      <a:pt x="43395" y="45937"/>
                      <a:pt x="42463" y="34297"/>
                      <a:pt x="37202" y="24933"/>
                    </a:cubicBezTo>
                    <a:cubicBezTo>
                      <a:pt x="34181" y="19598"/>
                      <a:pt x="29778" y="15569"/>
                      <a:pt x="24816" y="12136"/>
                    </a:cubicBezTo>
                    <a:cubicBezTo>
                      <a:pt x="19966" y="8779"/>
                      <a:pt x="14743" y="6055"/>
                      <a:pt x="10677" y="1728"/>
                    </a:cubicBezTo>
                    <a:cubicBezTo>
                      <a:pt x="5715" y="-3533"/>
                      <a:pt x="-2194" y="4414"/>
                      <a:pt x="2768" y="9637"/>
                    </a:cubicBezTo>
                    <a:cubicBezTo>
                      <a:pt x="8737" y="15979"/>
                      <a:pt x="17131" y="19150"/>
                      <a:pt x="23361" y="25157"/>
                    </a:cubicBezTo>
                    <a:cubicBezTo>
                      <a:pt x="28771" y="30380"/>
                      <a:pt x="31531" y="38251"/>
                      <a:pt x="30562" y="45713"/>
                    </a:cubicBezTo>
                    <a:cubicBezTo>
                      <a:pt x="29703" y="52092"/>
                      <a:pt x="25115" y="60748"/>
                      <a:pt x="17430" y="59442"/>
                    </a:cubicBezTo>
                    <a:cubicBezTo>
                      <a:pt x="9371" y="58061"/>
                      <a:pt x="12915" y="47205"/>
                      <a:pt x="14482" y="42206"/>
                    </a:cubicBezTo>
                    <a:cubicBezTo>
                      <a:pt x="16161" y="36834"/>
                      <a:pt x="17541" y="31387"/>
                      <a:pt x="16795" y="25716"/>
                    </a:cubicBezTo>
                    <a:cubicBezTo>
                      <a:pt x="16460" y="22955"/>
                      <a:pt x="15788" y="20419"/>
                      <a:pt x="14706" y="17844"/>
                    </a:cubicBezTo>
                    <a:cubicBezTo>
                      <a:pt x="13587" y="15195"/>
                      <a:pt x="11982" y="13106"/>
                      <a:pt x="10453" y="10681"/>
                    </a:cubicBezTo>
                    <a:cubicBezTo>
                      <a:pt x="10714" y="11614"/>
                      <a:pt x="10976" y="12547"/>
                      <a:pt x="11199" y="13517"/>
                    </a:cubicBezTo>
                    <a:cubicBezTo>
                      <a:pt x="11199" y="13256"/>
                      <a:pt x="11237" y="12957"/>
                      <a:pt x="11237" y="12696"/>
                    </a:cubicBezTo>
                    <a:cubicBezTo>
                      <a:pt x="10304" y="14300"/>
                      <a:pt x="9371" y="15904"/>
                      <a:pt x="8476" y="17546"/>
                    </a:cubicBezTo>
                    <a:cubicBezTo>
                      <a:pt x="8588" y="17509"/>
                      <a:pt x="8699" y="17434"/>
                      <a:pt x="8811" y="17397"/>
                    </a:cubicBezTo>
                    <a:cubicBezTo>
                      <a:pt x="6946" y="17397"/>
                      <a:pt x="5043" y="17397"/>
                      <a:pt x="3178" y="17397"/>
                    </a:cubicBezTo>
                    <a:cubicBezTo>
                      <a:pt x="3290" y="17434"/>
                      <a:pt x="3439" y="17509"/>
                      <a:pt x="3551" y="17546"/>
                    </a:cubicBezTo>
                    <a:cubicBezTo>
                      <a:pt x="2880" y="16874"/>
                      <a:pt x="2208" y="16203"/>
                      <a:pt x="1537" y="15531"/>
                    </a:cubicBezTo>
                    <a:cubicBezTo>
                      <a:pt x="1611" y="15643"/>
                      <a:pt x="1686" y="15718"/>
                      <a:pt x="1723" y="15830"/>
                    </a:cubicBezTo>
                    <a:cubicBezTo>
                      <a:pt x="1723" y="13964"/>
                      <a:pt x="1723" y="12062"/>
                      <a:pt x="1723" y="10196"/>
                    </a:cubicBezTo>
                    <a:cubicBezTo>
                      <a:pt x="1649" y="10271"/>
                      <a:pt x="1611" y="10346"/>
                      <a:pt x="1537" y="10420"/>
                    </a:cubicBezTo>
                    <a:cubicBezTo>
                      <a:pt x="-291" y="12845"/>
                      <a:pt x="1126" y="16688"/>
                      <a:pt x="3551" y="18068"/>
                    </a:cubicBezTo>
                    <a:cubicBezTo>
                      <a:pt x="6349" y="19747"/>
                      <a:pt x="9334" y="18479"/>
                      <a:pt x="11124" y="16054"/>
                    </a:cubicBezTo>
                    <a:lnTo>
                      <a:pt x="11124" y="16054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134" name="Google Shape;4134;p45"/>
            <p:cNvGrpSpPr/>
            <p:nvPr/>
          </p:nvGrpSpPr>
          <p:grpSpPr>
            <a:xfrm>
              <a:off x="6931327" y="362363"/>
              <a:ext cx="74205" cy="60793"/>
              <a:chOff x="6931327" y="362363"/>
              <a:chExt cx="74205" cy="60793"/>
            </a:xfrm>
          </p:grpSpPr>
          <p:sp>
            <p:nvSpPr>
              <p:cNvPr id="4135" name="Google Shape;4135;p45"/>
              <p:cNvSpPr/>
              <p:nvPr/>
            </p:nvSpPr>
            <p:spPr>
              <a:xfrm>
                <a:off x="6936979" y="367923"/>
                <a:ext cx="63144" cy="49600"/>
              </a:xfrm>
              <a:custGeom>
                <a:rect b="b" l="l" r="r" t="t"/>
                <a:pathLst>
                  <a:path extrusionOk="0" h="49600" w="63144">
                    <a:moveTo>
                      <a:pt x="3619" y="48817"/>
                    </a:moveTo>
                    <a:cubicBezTo>
                      <a:pt x="12460" y="37587"/>
                      <a:pt x="21302" y="26358"/>
                      <a:pt x="30181" y="15128"/>
                    </a:cubicBezTo>
                    <a:cubicBezTo>
                      <a:pt x="35591" y="8264"/>
                      <a:pt x="42008" y="840"/>
                      <a:pt x="50700" y="56"/>
                    </a:cubicBezTo>
                    <a:cubicBezTo>
                      <a:pt x="54431" y="-279"/>
                      <a:pt x="58460" y="877"/>
                      <a:pt x="60885" y="3750"/>
                    </a:cubicBezTo>
                    <a:cubicBezTo>
                      <a:pt x="63497" y="6884"/>
                      <a:pt x="63683" y="11472"/>
                      <a:pt x="62266" y="15278"/>
                    </a:cubicBezTo>
                    <a:cubicBezTo>
                      <a:pt x="60810" y="19083"/>
                      <a:pt x="57938" y="22142"/>
                      <a:pt x="54841" y="24754"/>
                    </a:cubicBezTo>
                    <a:cubicBezTo>
                      <a:pt x="45888" y="32252"/>
                      <a:pt x="34770" y="36506"/>
                      <a:pt x="23839" y="40609"/>
                    </a:cubicBezTo>
                    <a:cubicBezTo>
                      <a:pt x="15893" y="43594"/>
                      <a:pt x="7946" y="46578"/>
                      <a:pt x="0" y="49600"/>
                    </a:cubicBezTo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36" name="Google Shape;4136;p45"/>
              <p:cNvSpPr/>
              <p:nvPr/>
            </p:nvSpPr>
            <p:spPr>
              <a:xfrm>
                <a:off x="6931327" y="362363"/>
                <a:ext cx="74205" cy="60793"/>
              </a:xfrm>
              <a:custGeom>
                <a:rect b="b" l="l" r="r" t="t"/>
                <a:pathLst>
                  <a:path extrusionOk="0" h="60793" w="74205">
                    <a:moveTo>
                      <a:pt x="13225" y="58331"/>
                    </a:moveTo>
                    <a:cubicBezTo>
                      <a:pt x="20165" y="49489"/>
                      <a:pt x="27141" y="40685"/>
                      <a:pt x="34080" y="31843"/>
                    </a:cubicBezTo>
                    <a:cubicBezTo>
                      <a:pt x="39303" y="25202"/>
                      <a:pt x="44712" y="16099"/>
                      <a:pt x="52622" y="12331"/>
                    </a:cubicBezTo>
                    <a:cubicBezTo>
                      <a:pt x="55308" y="11063"/>
                      <a:pt x="59486" y="10205"/>
                      <a:pt x="61911" y="12555"/>
                    </a:cubicBezTo>
                    <a:cubicBezTo>
                      <a:pt x="64560" y="15129"/>
                      <a:pt x="62694" y="19606"/>
                      <a:pt x="60829" y="22031"/>
                    </a:cubicBezTo>
                    <a:cubicBezTo>
                      <a:pt x="55382" y="29157"/>
                      <a:pt x="45943" y="33522"/>
                      <a:pt x="37885" y="36879"/>
                    </a:cubicBezTo>
                    <a:cubicBezTo>
                      <a:pt x="26805" y="41505"/>
                      <a:pt x="15389" y="45460"/>
                      <a:pt x="4122" y="49713"/>
                    </a:cubicBezTo>
                    <a:cubicBezTo>
                      <a:pt x="1287" y="50795"/>
                      <a:pt x="-653" y="53481"/>
                      <a:pt x="205" y="56615"/>
                    </a:cubicBezTo>
                    <a:cubicBezTo>
                      <a:pt x="951" y="59338"/>
                      <a:pt x="4234" y="61577"/>
                      <a:pt x="7107" y="60532"/>
                    </a:cubicBezTo>
                    <a:cubicBezTo>
                      <a:pt x="19157" y="55981"/>
                      <a:pt x="31357" y="51765"/>
                      <a:pt x="43183" y="46728"/>
                    </a:cubicBezTo>
                    <a:cubicBezTo>
                      <a:pt x="53480" y="42363"/>
                      <a:pt x="64896" y="36506"/>
                      <a:pt x="71126" y="26806"/>
                    </a:cubicBezTo>
                    <a:cubicBezTo>
                      <a:pt x="77692" y="16510"/>
                      <a:pt x="73551" y="2258"/>
                      <a:pt x="60680" y="244"/>
                    </a:cubicBezTo>
                    <a:cubicBezTo>
                      <a:pt x="49040" y="-1547"/>
                      <a:pt x="39825" y="6847"/>
                      <a:pt x="33073" y="15241"/>
                    </a:cubicBezTo>
                    <a:cubicBezTo>
                      <a:pt x="23709" y="26881"/>
                      <a:pt x="14605" y="38707"/>
                      <a:pt x="5353" y="50422"/>
                    </a:cubicBezTo>
                    <a:cubicBezTo>
                      <a:pt x="3488" y="52809"/>
                      <a:pt x="3040" y="56018"/>
                      <a:pt x="5353" y="58331"/>
                    </a:cubicBezTo>
                    <a:cubicBezTo>
                      <a:pt x="7256" y="60271"/>
                      <a:pt x="11322" y="60719"/>
                      <a:pt x="13225" y="58331"/>
                    </a:cubicBezTo>
                    <a:lnTo>
                      <a:pt x="13225" y="58331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137" name="Google Shape;4137;p45"/>
            <p:cNvGrpSpPr/>
            <p:nvPr/>
          </p:nvGrpSpPr>
          <p:grpSpPr>
            <a:xfrm>
              <a:off x="6999461" y="411652"/>
              <a:ext cx="45631" cy="68782"/>
              <a:chOff x="6999461" y="411652"/>
              <a:chExt cx="45631" cy="68782"/>
            </a:xfrm>
          </p:grpSpPr>
          <p:sp>
            <p:nvSpPr>
              <p:cNvPr id="4138" name="Google Shape;4138;p45"/>
              <p:cNvSpPr/>
              <p:nvPr/>
            </p:nvSpPr>
            <p:spPr>
              <a:xfrm>
                <a:off x="7005065" y="417038"/>
                <a:ext cx="34387" cy="57796"/>
              </a:xfrm>
              <a:custGeom>
                <a:rect b="b" l="l" r="r" t="t"/>
                <a:pathLst>
                  <a:path extrusionOk="0" h="57796" w="34387">
                    <a:moveTo>
                      <a:pt x="4924" y="8805"/>
                    </a:moveTo>
                    <a:cubicBezTo>
                      <a:pt x="7984" y="16452"/>
                      <a:pt x="9550" y="24697"/>
                      <a:pt x="9438" y="32942"/>
                    </a:cubicBezTo>
                    <a:cubicBezTo>
                      <a:pt x="9364" y="37233"/>
                      <a:pt x="8879" y="41560"/>
                      <a:pt x="9513" y="45776"/>
                    </a:cubicBezTo>
                    <a:cubicBezTo>
                      <a:pt x="10147" y="50029"/>
                      <a:pt x="12125" y="54319"/>
                      <a:pt x="15818" y="56483"/>
                    </a:cubicBezTo>
                    <a:cubicBezTo>
                      <a:pt x="21862" y="60027"/>
                      <a:pt x="30293" y="55961"/>
                      <a:pt x="33054" y="49507"/>
                    </a:cubicBezTo>
                    <a:cubicBezTo>
                      <a:pt x="35815" y="43053"/>
                      <a:pt x="33987" y="35442"/>
                      <a:pt x="30331" y="29435"/>
                    </a:cubicBezTo>
                    <a:cubicBezTo>
                      <a:pt x="26674" y="23466"/>
                      <a:pt x="21414" y="18654"/>
                      <a:pt x="16602" y="13580"/>
                    </a:cubicBezTo>
                    <a:cubicBezTo>
                      <a:pt x="12013" y="8693"/>
                      <a:pt x="6864" y="3022"/>
                      <a:pt x="149" y="3171"/>
                    </a:cubicBezTo>
                    <a:cubicBezTo>
                      <a:pt x="112" y="2127"/>
                      <a:pt x="37" y="1045"/>
                      <a:pt x="0" y="0"/>
                    </a:cubicBezTo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39" name="Google Shape;4139;p45"/>
              <p:cNvSpPr/>
              <p:nvPr/>
            </p:nvSpPr>
            <p:spPr>
              <a:xfrm>
                <a:off x="6999461" y="411652"/>
                <a:ext cx="45631" cy="68782"/>
              </a:xfrm>
              <a:custGeom>
                <a:rect b="b" l="l" r="r" t="t"/>
                <a:pathLst>
                  <a:path extrusionOk="0" h="68782" w="45631">
                    <a:moveTo>
                      <a:pt x="5118" y="15683"/>
                    </a:moveTo>
                    <a:cubicBezTo>
                      <a:pt x="7133" y="20794"/>
                      <a:pt x="8625" y="26166"/>
                      <a:pt x="9148" y="31651"/>
                    </a:cubicBezTo>
                    <a:cubicBezTo>
                      <a:pt x="9670" y="37284"/>
                      <a:pt x="8924" y="42880"/>
                      <a:pt x="9260" y="48513"/>
                    </a:cubicBezTo>
                    <a:cubicBezTo>
                      <a:pt x="9819" y="58325"/>
                      <a:pt x="15564" y="69182"/>
                      <a:pt x="26831" y="68771"/>
                    </a:cubicBezTo>
                    <a:cubicBezTo>
                      <a:pt x="37091" y="68398"/>
                      <a:pt x="44589" y="59967"/>
                      <a:pt x="45522" y="50118"/>
                    </a:cubicBezTo>
                    <a:cubicBezTo>
                      <a:pt x="46567" y="39149"/>
                      <a:pt x="40001" y="29524"/>
                      <a:pt x="32838" y="21913"/>
                    </a:cubicBezTo>
                    <a:cubicBezTo>
                      <a:pt x="25563" y="14116"/>
                      <a:pt x="17430" y="3148"/>
                      <a:pt x="5752" y="2961"/>
                    </a:cubicBezTo>
                    <a:cubicBezTo>
                      <a:pt x="7618" y="4827"/>
                      <a:pt x="9483" y="6692"/>
                      <a:pt x="11349" y="8557"/>
                    </a:cubicBezTo>
                    <a:cubicBezTo>
                      <a:pt x="11311" y="7513"/>
                      <a:pt x="11237" y="6431"/>
                      <a:pt x="11200" y="5386"/>
                    </a:cubicBezTo>
                    <a:cubicBezTo>
                      <a:pt x="10863" y="-1777"/>
                      <a:pt x="-329" y="-1814"/>
                      <a:pt x="7" y="5386"/>
                    </a:cubicBezTo>
                    <a:cubicBezTo>
                      <a:pt x="45" y="6431"/>
                      <a:pt x="119" y="7513"/>
                      <a:pt x="156" y="8557"/>
                    </a:cubicBezTo>
                    <a:cubicBezTo>
                      <a:pt x="306" y="11617"/>
                      <a:pt x="2619" y="14116"/>
                      <a:pt x="5752" y="14153"/>
                    </a:cubicBezTo>
                    <a:cubicBezTo>
                      <a:pt x="8812" y="14191"/>
                      <a:pt x="11274" y="16056"/>
                      <a:pt x="13438" y="18033"/>
                    </a:cubicBezTo>
                    <a:cubicBezTo>
                      <a:pt x="16311" y="20645"/>
                      <a:pt x="18885" y="23592"/>
                      <a:pt x="21608" y="26390"/>
                    </a:cubicBezTo>
                    <a:cubicBezTo>
                      <a:pt x="26943" y="31874"/>
                      <a:pt x="33024" y="37806"/>
                      <a:pt x="34255" y="45753"/>
                    </a:cubicBezTo>
                    <a:cubicBezTo>
                      <a:pt x="35076" y="50976"/>
                      <a:pt x="32614" y="56945"/>
                      <a:pt x="27167" y="57579"/>
                    </a:cubicBezTo>
                    <a:cubicBezTo>
                      <a:pt x="20340" y="58400"/>
                      <a:pt x="20302" y="47991"/>
                      <a:pt x="20452" y="43178"/>
                    </a:cubicBezTo>
                    <a:cubicBezTo>
                      <a:pt x="20825" y="32695"/>
                      <a:pt x="19780" y="22548"/>
                      <a:pt x="15900" y="12736"/>
                    </a:cubicBezTo>
                    <a:cubicBezTo>
                      <a:pt x="14781" y="9938"/>
                      <a:pt x="12132" y="7960"/>
                      <a:pt x="8998" y="8819"/>
                    </a:cubicBezTo>
                    <a:cubicBezTo>
                      <a:pt x="6349" y="9527"/>
                      <a:pt x="3999" y="12848"/>
                      <a:pt x="5118" y="15683"/>
                    </a:cubicBezTo>
                    <a:lnTo>
                      <a:pt x="5118" y="15683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140" name="Google Shape;4140;p45"/>
            <p:cNvGrpSpPr/>
            <p:nvPr/>
          </p:nvGrpSpPr>
          <p:grpSpPr>
            <a:xfrm>
              <a:off x="7046882" y="379639"/>
              <a:ext cx="69765" cy="54430"/>
              <a:chOff x="7046882" y="379639"/>
              <a:chExt cx="69765" cy="54430"/>
            </a:xfrm>
          </p:grpSpPr>
          <p:sp>
            <p:nvSpPr>
              <p:cNvPr id="4141" name="Google Shape;4141;p45"/>
              <p:cNvSpPr/>
              <p:nvPr/>
            </p:nvSpPr>
            <p:spPr>
              <a:xfrm>
                <a:off x="7052370" y="385229"/>
                <a:ext cx="58725" cy="43261"/>
              </a:xfrm>
              <a:custGeom>
                <a:rect b="b" l="l" r="r" t="t"/>
                <a:pathLst>
                  <a:path extrusionOk="0" h="43261" w="58725">
                    <a:moveTo>
                      <a:pt x="0" y="43262"/>
                    </a:moveTo>
                    <a:cubicBezTo>
                      <a:pt x="6380" y="35092"/>
                      <a:pt x="12722" y="26921"/>
                      <a:pt x="19101" y="18751"/>
                    </a:cubicBezTo>
                    <a:cubicBezTo>
                      <a:pt x="23354" y="13267"/>
                      <a:pt x="27757" y="7708"/>
                      <a:pt x="33577" y="3940"/>
                    </a:cubicBezTo>
                    <a:cubicBezTo>
                      <a:pt x="39397" y="172"/>
                      <a:pt x="47082" y="-1432"/>
                      <a:pt x="53350" y="1552"/>
                    </a:cubicBezTo>
                    <a:cubicBezTo>
                      <a:pt x="55812" y="2746"/>
                      <a:pt x="58088" y="4798"/>
                      <a:pt x="58610" y="7484"/>
                    </a:cubicBezTo>
                    <a:cubicBezTo>
                      <a:pt x="59020" y="9573"/>
                      <a:pt x="58274" y="11700"/>
                      <a:pt x="57416" y="13677"/>
                    </a:cubicBezTo>
                    <a:cubicBezTo>
                      <a:pt x="53722" y="21885"/>
                      <a:pt x="46895" y="28637"/>
                      <a:pt x="38688" y="32256"/>
                    </a:cubicBezTo>
                    <a:cubicBezTo>
                      <a:pt x="34397" y="34159"/>
                      <a:pt x="29771" y="35203"/>
                      <a:pt x="25182" y="36211"/>
                    </a:cubicBezTo>
                    <a:cubicBezTo>
                      <a:pt x="17311" y="38002"/>
                      <a:pt x="9439" y="39755"/>
                      <a:pt x="1567" y="41546"/>
                    </a:cubicBezTo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42" name="Google Shape;4142;p45"/>
              <p:cNvSpPr/>
              <p:nvPr/>
            </p:nvSpPr>
            <p:spPr>
              <a:xfrm>
                <a:off x="7046882" y="379639"/>
                <a:ext cx="69765" cy="54430"/>
              </a:xfrm>
              <a:custGeom>
                <a:rect b="b" l="l" r="r" t="t"/>
                <a:pathLst>
                  <a:path extrusionOk="0" h="54430" w="69765">
                    <a:moveTo>
                      <a:pt x="9480" y="52807"/>
                    </a:moveTo>
                    <a:cubicBezTo>
                      <a:pt x="15710" y="44786"/>
                      <a:pt x="21978" y="36765"/>
                      <a:pt x="28208" y="28781"/>
                    </a:cubicBezTo>
                    <a:cubicBezTo>
                      <a:pt x="33133" y="22476"/>
                      <a:pt x="38580" y="14679"/>
                      <a:pt x="46601" y="12105"/>
                    </a:cubicBezTo>
                    <a:cubicBezTo>
                      <a:pt x="49847" y="11060"/>
                      <a:pt x="53689" y="10650"/>
                      <a:pt x="56786" y="12366"/>
                    </a:cubicBezTo>
                    <a:cubicBezTo>
                      <a:pt x="60144" y="14231"/>
                      <a:pt x="57756" y="17440"/>
                      <a:pt x="56226" y="20014"/>
                    </a:cubicBezTo>
                    <a:cubicBezTo>
                      <a:pt x="52272" y="26654"/>
                      <a:pt x="45967" y="31579"/>
                      <a:pt x="38655" y="33967"/>
                    </a:cubicBezTo>
                    <a:cubicBezTo>
                      <a:pt x="27947" y="37436"/>
                      <a:pt x="16532" y="39264"/>
                      <a:pt x="5600" y="41727"/>
                    </a:cubicBezTo>
                    <a:cubicBezTo>
                      <a:pt x="-1413" y="43293"/>
                      <a:pt x="1534" y="54113"/>
                      <a:pt x="8585" y="52508"/>
                    </a:cubicBezTo>
                    <a:cubicBezTo>
                      <a:pt x="14592" y="51165"/>
                      <a:pt x="20561" y="49822"/>
                      <a:pt x="26567" y="48442"/>
                    </a:cubicBezTo>
                    <a:cubicBezTo>
                      <a:pt x="32312" y="47136"/>
                      <a:pt x="38170" y="46092"/>
                      <a:pt x="43691" y="44002"/>
                    </a:cubicBezTo>
                    <a:cubicBezTo>
                      <a:pt x="53354" y="40346"/>
                      <a:pt x="61599" y="33556"/>
                      <a:pt x="66598" y="24453"/>
                    </a:cubicBezTo>
                    <a:cubicBezTo>
                      <a:pt x="69396" y="19305"/>
                      <a:pt x="71298" y="13373"/>
                      <a:pt x="68090" y="7964"/>
                    </a:cubicBezTo>
                    <a:cubicBezTo>
                      <a:pt x="65292" y="3226"/>
                      <a:pt x="59696" y="801"/>
                      <a:pt x="54435" y="166"/>
                    </a:cubicBezTo>
                    <a:cubicBezTo>
                      <a:pt x="43281" y="-1139"/>
                      <a:pt x="33394" y="5427"/>
                      <a:pt x="26306" y="13410"/>
                    </a:cubicBezTo>
                    <a:cubicBezTo>
                      <a:pt x="17501" y="23334"/>
                      <a:pt x="9741" y="34377"/>
                      <a:pt x="1571" y="44860"/>
                    </a:cubicBezTo>
                    <a:cubicBezTo>
                      <a:pt x="-294" y="47248"/>
                      <a:pt x="-742" y="50456"/>
                      <a:pt x="1571" y="52770"/>
                    </a:cubicBezTo>
                    <a:cubicBezTo>
                      <a:pt x="3474" y="54747"/>
                      <a:pt x="7578" y="55194"/>
                      <a:pt x="9480" y="52807"/>
                    </a:cubicBezTo>
                    <a:lnTo>
                      <a:pt x="9480" y="52807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143" name="Google Shape;4143;p45"/>
            <p:cNvGrpSpPr/>
            <p:nvPr/>
          </p:nvGrpSpPr>
          <p:grpSpPr>
            <a:xfrm>
              <a:off x="7120252" y="399250"/>
              <a:ext cx="77615" cy="46687"/>
              <a:chOff x="7120252" y="399250"/>
              <a:chExt cx="77615" cy="46687"/>
            </a:xfrm>
          </p:grpSpPr>
          <p:sp>
            <p:nvSpPr>
              <p:cNvPr id="4144" name="Google Shape;4144;p45"/>
              <p:cNvSpPr/>
              <p:nvPr/>
            </p:nvSpPr>
            <p:spPr>
              <a:xfrm>
                <a:off x="7125529" y="404744"/>
                <a:ext cx="66942" cy="35387"/>
              </a:xfrm>
              <a:custGeom>
                <a:rect b="b" l="l" r="r" t="t"/>
                <a:pathLst>
                  <a:path extrusionOk="0" h="35387" w="66942">
                    <a:moveTo>
                      <a:pt x="4962" y="34753"/>
                    </a:moveTo>
                    <a:cubicBezTo>
                      <a:pt x="12461" y="26545"/>
                      <a:pt x="20519" y="18786"/>
                      <a:pt x="28988" y="11585"/>
                    </a:cubicBezTo>
                    <a:cubicBezTo>
                      <a:pt x="36860" y="4907"/>
                      <a:pt x="46597" y="-1696"/>
                      <a:pt x="56707" y="393"/>
                    </a:cubicBezTo>
                    <a:cubicBezTo>
                      <a:pt x="60811" y="1251"/>
                      <a:pt x="64765" y="3788"/>
                      <a:pt x="66295" y="7668"/>
                    </a:cubicBezTo>
                    <a:cubicBezTo>
                      <a:pt x="68981" y="14644"/>
                      <a:pt x="62863" y="22031"/>
                      <a:pt x="56185" y="25464"/>
                    </a:cubicBezTo>
                    <a:cubicBezTo>
                      <a:pt x="39135" y="34156"/>
                      <a:pt x="18057" y="29045"/>
                      <a:pt x="0" y="35387"/>
                    </a:cubicBezTo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45" name="Google Shape;4145;p45"/>
              <p:cNvSpPr/>
              <p:nvPr/>
            </p:nvSpPr>
            <p:spPr>
              <a:xfrm>
                <a:off x="7120252" y="399250"/>
                <a:ext cx="77615" cy="46687"/>
              </a:xfrm>
              <a:custGeom>
                <a:rect b="b" l="l" r="r" t="t"/>
                <a:pathLst>
                  <a:path extrusionOk="0" h="46687" w="77615">
                    <a:moveTo>
                      <a:pt x="14231" y="44238"/>
                    </a:moveTo>
                    <a:cubicBezTo>
                      <a:pt x="21208" y="36628"/>
                      <a:pt x="28594" y="29427"/>
                      <a:pt x="36392" y="22675"/>
                    </a:cubicBezTo>
                    <a:cubicBezTo>
                      <a:pt x="42622" y="17265"/>
                      <a:pt x="50979" y="10065"/>
                      <a:pt x="59895" y="11222"/>
                    </a:cubicBezTo>
                    <a:cubicBezTo>
                      <a:pt x="62731" y="11595"/>
                      <a:pt x="66424" y="13199"/>
                      <a:pt x="66685" y="16445"/>
                    </a:cubicBezTo>
                    <a:cubicBezTo>
                      <a:pt x="66984" y="19914"/>
                      <a:pt x="63477" y="23197"/>
                      <a:pt x="60865" y="24951"/>
                    </a:cubicBezTo>
                    <a:cubicBezTo>
                      <a:pt x="53591" y="29801"/>
                      <a:pt x="44002" y="30584"/>
                      <a:pt x="35497" y="31181"/>
                    </a:cubicBezTo>
                    <a:cubicBezTo>
                      <a:pt x="24864" y="31890"/>
                      <a:pt x="14045" y="32114"/>
                      <a:pt x="3860" y="35583"/>
                    </a:cubicBezTo>
                    <a:cubicBezTo>
                      <a:pt x="-2930" y="37859"/>
                      <a:pt x="-20" y="48678"/>
                      <a:pt x="6844" y="46365"/>
                    </a:cubicBezTo>
                    <a:cubicBezTo>
                      <a:pt x="27251" y="39463"/>
                      <a:pt x="54374" y="47298"/>
                      <a:pt x="71199" y="30920"/>
                    </a:cubicBezTo>
                    <a:cubicBezTo>
                      <a:pt x="79594" y="22750"/>
                      <a:pt x="80489" y="9207"/>
                      <a:pt x="69446" y="2865"/>
                    </a:cubicBezTo>
                    <a:cubicBezTo>
                      <a:pt x="59112" y="-3104"/>
                      <a:pt x="46800" y="1149"/>
                      <a:pt x="37772" y="7454"/>
                    </a:cubicBezTo>
                    <a:cubicBezTo>
                      <a:pt x="26170" y="15549"/>
                      <a:pt x="15910" y="25958"/>
                      <a:pt x="6359" y="36367"/>
                    </a:cubicBezTo>
                    <a:cubicBezTo>
                      <a:pt x="1435" y="41590"/>
                      <a:pt x="9344" y="49536"/>
                      <a:pt x="14231" y="44238"/>
                    </a:cubicBezTo>
                    <a:lnTo>
                      <a:pt x="14231" y="44238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146" name="Google Shape;4146;p45"/>
            <p:cNvGrpSpPr/>
            <p:nvPr/>
          </p:nvGrpSpPr>
          <p:grpSpPr>
            <a:xfrm>
              <a:off x="7100896" y="431104"/>
              <a:ext cx="49019" cy="73456"/>
              <a:chOff x="7100896" y="431104"/>
              <a:chExt cx="49019" cy="73456"/>
            </a:xfrm>
          </p:grpSpPr>
          <p:sp>
            <p:nvSpPr>
              <p:cNvPr id="4147" name="Google Shape;4147;p45"/>
              <p:cNvSpPr/>
              <p:nvPr/>
            </p:nvSpPr>
            <p:spPr>
              <a:xfrm>
                <a:off x="7106353" y="436773"/>
                <a:ext cx="37976" cy="62244"/>
              </a:xfrm>
              <a:custGeom>
                <a:rect b="b" l="l" r="r" t="t"/>
                <a:pathLst>
                  <a:path extrusionOk="0" h="62244" w="37976">
                    <a:moveTo>
                      <a:pt x="0" y="6491"/>
                    </a:moveTo>
                    <a:cubicBezTo>
                      <a:pt x="3694" y="13543"/>
                      <a:pt x="3955" y="21787"/>
                      <a:pt x="4253" y="29734"/>
                    </a:cubicBezTo>
                    <a:cubicBezTo>
                      <a:pt x="4552" y="37680"/>
                      <a:pt x="5074" y="45962"/>
                      <a:pt x="9103" y="52790"/>
                    </a:cubicBezTo>
                    <a:cubicBezTo>
                      <a:pt x="13132" y="59617"/>
                      <a:pt x="21899" y="64355"/>
                      <a:pt x="29212" y="61296"/>
                    </a:cubicBezTo>
                    <a:cubicBezTo>
                      <a:pt x="35517" y="58647"/>
                      <a:pt x="38613" y="51036"/>
                      <a:pt x="37867" y="44246"/>
                    </a:cubicBezTo>
                    <a:cubicBezTo>
                      <a:pt x="37158" y="37456"/>
                      <a:pt x="33390" y="31375"/>
                      <a:pt x="29212" y="26003"/>
                    </a:cubicBezTo>
                    <a:cubicBezTo>
                      <a:pt x="21191" y="15669"/>
                      <a:pt x="11267" y="6790"/>
                      <a:pt x="112" y="0"/>
                    </a:cubicBezTo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48" name="Google Shape;4148;p45"/>
              <p:cNvSpPr/>
              <p:nvPr/>
            </p:nvSpPr>
            <p:spPr>
              <a:xfrm>
                <a:off x="7100896" y="431104"/>
                <a:ext cx="49019" cy="73456"/>
              </a:xfrm>
              <a:custGeom>
                <a:rect b="b" l="l" r="r" t="t"/>
                <a:pathLst>
                  <a:path extrusionOk="0" h="73456" w="49019">
                    <a:moveTo>
                      <a:pt x="646" y="14996"/>
                    </a:moveTo>
                    <a:cubicBezTo>
                      <a:pt x="5757" y="25255"/>
                      <a:pt x="3481" y="37828"/>
                      <a:pt x="5346" y="48834"/>
                    </a:cubicBezTo>
                    <a:cubicBezTo>
                      <a:pt x="7212" y="59615"/>
                      <a:pt x="13778" y="70248"/>
                      <a:pt x="25082" y="72934"/>
                    </a:cubicBezTo>
                    <a:cubicBezTo>
                      <a:pt x="35901" y="75471"/>
                      <a:pt x="45675" y="68494"/>
                      <a:pt x="48287" y="57974"/>
                    </a:cubicBezTo>
                    <a:cubicBezTo>
                      <a:pt x="51197" y="46371"/>
                      <a:pt x="44967" y="35664"/>
                      <a:pt x="37990" y="26897"/>
                    </a:cubicBezTo>
                    <a:cubicBezTo>
                      <a:pt x="29782" y="16525"/>
                      <a:pt x="19635" y="7758"/>
                      <a:pt x="8368" y="856"/>
                    </a:cubicBezTo>
                    <a:cubicBezTo>
                      <a:pt x="2212" y="-2912"/>
                      <a:pt x="-3421" y="6751"/>
                      <a:pt x="2735" y="10519"/>
                    </a:cubicBezTo>
                    <a:cubicBezTo>
                      <a:pt x="10868" y="15518"/>
                      <a:pt x="18217" y="21525"/>
                      <a:pt x="24709" y="28538"/>
                    </a:cubicBezTo>
                    <a:cubicBezTo>
                      <a:pt x="30267" y="34545"/>
                      <a:pt x="37505" y="42529"/>
                      <a:pt x="37841" y="51147"/>
                    </a:cubicBezTo>
                    <a:cubicBezTo>
                      <a:pt x="38102" y="57451"/>
                      <a:pt x="33886" y="64129"/>
                      <a:pt x="26873" y="61779"/>
                    </a:cubicBezTo>
                    <a:cubicBezTo>
                      <a:pt x="18740" y="59056"/>
                      <a:pt x="16389" y="49766"/>
                      <a:pt x="15717" y="42156"/>
                    </a:cubicBezTo>
                    <a:cubicBezTo>
                      <a:pt x="14748" y="30926"/>
                      <a:pt x="15494" y="19697"/>
                      <a:pt x="10308" y="9325"/>
                    </a:cubicBezTo>
                    <a:cubicBezTo>
                      <a:pt x="7062" y="2871"/>
                      <a:pt x="-2563" y="8542"/>
                      <a:pt x="646" y="14996"/>
                    </a:cubicBezTo>
                    <a:lnTo>
                      <a:pt x="646" y="14996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149" name="Google Shape;4149;p45"/>
            <p:cNvGrpSpPr/>
            <p:nvPr/>
          </p:nvGrpSpPr>
          <p:grpSpPr>
            <a:xfrm>
              <a:off x="7195750" y="429212"/>
              <a:ext cx="88417" cy="41323"/>
              <a:chOff x="7195750" y="429212"/>
              <a:chExt cx="88417" cy="41323"/>
            </a:xfrm>
          </p:grpSpPr>
          <p:sp>
            <p:nvSpPr>
              <p:cNvPr id="4150" name="Google Shape;4150;p45"/>
              <p:cNvSpPr/>
              <p:nvPr/>
            </p:nvSpPr>
            <p:spPr>
              <a:xfrm>
                <a:off x="7201189" y="435030"/>
                <a:ext cx="77408" cy="30024"/>
              </a:xfrm>
              <a:custGeom>
                <a:rect b="b" l="l" r="r" t="t"/>
                <a:pathLst>
                  <a:path extrusionOk="0" h="30024" w="77408">
                    <a:moveTo>
                      <a:pt x="9401" y="20732"/>
                    </a:moveTo>
                    <a:cubicBezTo>
                      <a:pt x="24026" y="6294"/>
                      <a:pt x="45067" y="-2995"/>
                      <a:pt x="65250" y="885"/>
                    </a:cubicBezTo>
                    <a:cubicBezTo>
                      <a:pt x="68235" y="1444"/>
                      <a:pt x="71294" y="2377"/>
                      <a:pt x="73607" y="4354"/>
                    </a:cubicBezTo>
                    <a:cubicBezTo>
                      <a:pt x="79688" y="9503"/>
                      <a:pt x="78010" y="20173"/>
                      <a:pt x="71854" y="25246"/>
                    </a:cubicBezTo>
                    <a:cubicBezTo>
                      <a:pt x="65698" y="30320"/>
                      <a:pt x="56894" y="30768"/>
                      <a:pt x="49059" y="29276"/>
                    </a:cubicBezTo>
                    <a:cubicBezTo>
                      <a:pt x="41225" y="27783"/>
                      <a:pt x="33838" y="24500"/>
                      <a:pt x="26003" y="22933"/>
                    </a:cubicBezTo>
                    <a:cubicBezTo>
                      <a:pt x="17423" y="21180"/>
                      <a:pt x="8431" y="21478"/>
                      <a:pt x="0" y="23792"/>
                    </a:cubicBezTo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51" name="Google Shape;4151;p45"/>
              <p:cNvSpPr/>
              <p:nvPr/>
            </p:nvSpPr>
            <p:spPr>
              <a:xfrm>
                <a:off x="7195750" y="429212"/>
                <a:ext cx="88417" cy="41323"/>
              </a:xfrm>
              <a:custGeom>
                <a:rect b="b" l="l" r="r" t="t"/>
                <a:pathLst>
                  <a:path extrusionOk="0" h="41323" w="88417">
                    <a:moveTo>
                      <a:pt x="18794" y="30505"/>
                    </a:moveTo>
                    <a:cubicBezTo>
                      <a:pt x="32188" y="17485"/>
                      <a:pt x="52968" y="7188"/>
                      <a:pt x="71994" y="12784"/>
                    </a:cubicBezTo>
                    <a:cubicBezTo>
                      <a:pt x="80015" y="15134"/>
                      <a:pt x="77814" y="24760"/>
                      <a:pt x="71696" y="28117"/>
                    </a:cubicBezTo>
                    <a:cubicBezTo>
                      <a:pt x="62929" y="32967"/>
                      <a:pt x="51960" y="28863"/>
                      <a:pt x="43230" y="26103"/>
                    </a:cubicBezTo>
                    <a:cubicBezTo>
                      <a:pt x="30210" y="22036"/>
                      <a:pt x="17339" y="20693"/>
                      <a:pt x="3983" y="24163"/>
                    </a:cubicBezTo>
                    <a:cubicBezTo>
                      <a:pt x="-2993" y="25991"/>
                      <a:pt x="-46" y="36773"/>
                      <a:pt x="6968" y="34945"/>
                    </a:cubicBezTo>
                    <a:cubicBezTo>
                      <a:pt x="13795" y="33154"/>
                      <a:pt x="20958" y="32594"/>
                      <a:pt x="27972" y="33713"/>
                    </a:cubicBezTo>
                    <a:cubicBezTo>
                      <a:pt x="34799" y="34795"/>
                      <a:pt x="41253" y="37370"/>
                      <a:pt x="47894" y="39198"/>
                    </a:cubicBezTo>
                    <a:cubicBezTo>
                      <a:pt x="59161" y="42294"/>
                      <a:pt x="73375" y="43078"/>
                      <a:pt x="82291" y="34049"/>
                    </a:cubicBezTo>
                    <a:cubicBezTo>
                      <a:pt x="89641" y="26588"/>
                      <a:pt x="91170" y="12821"/>
                      <a:pt x="82478" y="5733"/>
                    </a:cubicBezTo>
                    <a:cubicBezTo>
                      <a:pt x="73337" y="-1691"/>
                      <a:pt x="57855" y="-647"/>
                      <a:pt x="47111" y="1890"/>
                    </a:cubicBezTo>
                    <a:cubicBezTo>
                      <a:pt x="33381" y="5136"/>
                      <a:pt x="20958" y="12784"/>
                      <a:pt x="10922" y="22559"/>
                    </a:cubicBezTo>
                    <a:cubicBezTo>
                      <a:pt x="5700" y="27595"/>
                      <a:pt x="13609" y="35504"/>
                      <a:pt x="18794" y="30505"/>
                    </a:cubicBezTo>
                    <a:lnTo>
                      <a:pt x="18794" y="30505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152" name="Google Shape;4152;p45"/>
            <p:cNvGrpSpPr/>
            <p:nvPr/>
          </p:nvGrpSpPr>
          <p:grpSpPr>
            <a:xfrm>
              <a:off x="7204133" y="455996"/>
              <a:ext cx="37922" cy="82489"/>
              <a:chOff x="7204133" y="455996"/>
              <a:chExt cx="37922" cy="82489"/>
            </a:xfrm>
          </p:grpSpPr>
          <p:sp>
            <p:nvSpPr>
              <p:cNvPr id="4153" name="Google Shape;4153;p45"/>
              <p:cNvSpPr/>
              <p:nvPr/>
            </p:nvSpPr>
            <p:spPr>
              <a:xfrm>
                <a:off x="7209541" y="461359"/>
                <a:ext cx="26843" cy="71557"/>
              </a:xfrm>
              <a:custGeom>
                <a:rect b="b" l="l" r="r" t="t"/>
                <a:pathLst>
                  <a:path extrusionOk="0" h="71557" w="26843">
                    <a:moveTo>
                      <a:pt x="1422" y="7126"/>
                    </a:moveTo>
                    <a:cubicBezTo>
                      <a:pt x="7242" y="12423"/>
                      <a:pt x="7280" y="21564"/>
                      <a:pt x="5340" y="29174"/>
                    </a:cubicBezTo>
                    <a:cubicBezTo>
                      <a:pt x="3400" y="36785"/>
                      <a:pt x="-145" y="44172"/>
                      <a:pt x="5" y="52044"/>
                    </a:cubicBezTo>
                    <a:cubicBezTo>
                      <a:pt x="79" y="56073"/>
                      <a:pt x="1199" y="60102"/>
                      <a:pt x="3176" y="63646"/>
                    </a:cubicBezTo>
                    <a:cubicBezTo>
                      <a:pt x="5974" y="68645"/>
                      <a:pt x="11644" y="72861"/>
                      <a:pt x="17128" y="71182"/>
                    </a:cubicBezTo>
                    <a:cubicBezTo>
                      <a:pt x="21755" y="69765"/>
                      <a:pt x="24292" y="64765"/>
                      <a:pt x="25486" y="60065"/>
                    </a:cubicBezTo>
                    <a:cubicBezTo>
                      <a:pt x="28022" y="50216"/>
                      <a:pt x="26978" y="39471"/>
                      <a:pt x="22576" y="30293"/>
                    </a:cubicBezTo>
                    <a:cubicBezTo>
                      <a:pt x="17763" y="20183"/>
                      <a:pt x="8884" y="11192"/>
                      <a:pt x="9182" y="0"/>
                    </a:cubicBezTo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54" name="Google Shape;4154;p45"/>
              <p:cNvSpPr/>
              <p:nvPr/>
            </p:nvSpPr>
            <p:spPr>
              <a:xfrm>
                <a:off x="7204133" y="455996"/>
                <a:ext cx="37922" cy="82489"/>
              </a:xfrm>
              <a:custGeom>
                <a:rect b="b" l="l" r="r" t="t"/>
                <a:pathLst>
                  <a:path extrusionOk="0" h="82489" w="37922">
                    <a:moveTo>
                      <a:pt x="2876" y="16443"/>
                    </a:moveTo>
                    <a:cubicBezTo>
                      <a:pt x="10486" y="23867"/>
                      <a:pt x="4070" y="36701"/>
                      <a:pt x="1719" y="44983"/>
                    </a:cubicBezTo>
                    <a:cubicBezTo>
                      <a:pt x="-1414" y="56063"/>
                      <a:pt x="-855" y="69457"/>
                      <a:pt x="8397" y="77627"/>
                    </a:cubicBezTo>
                    <a:cubicBezTo>
                      <a:pt x="12688" y="81395"/>
                      <a:pt x="18358" y="83559"/>
                      <a:pt x="23992" y="81955"/>
                    </a:cubicBezTo>
                    <a:cubicBezTo>
                      <a:pt x="29140" y="80500"/>
                      <a:pt x="32684" y="76097"/>
                      <a:pt x="34736" y="71359"/>
                    </a:cubicBezTo>
                    <a:cubicBezTo>
                      <a:pt x="39176" y="60951"/>
                      <a:pt x="38766" y="48042"/>
                      <a:pt x="34811" y="37559"/>
                    </a:cubicBezTo>
                    <a:cubicBezTo>
                      <a:pt x="32572" y="31590"/>
                      <a:pt x="29140" y="26367"/>
                      <a:pt x="25857" y="20957"/>
                    </a:cubicBezTo>
                    <a:cubicBezTo>
                      <a:pt x="22910" y="16145"/>
                      <a:pt x="20149" y="11183"/>
                      <a:pt x="20149" y="5400"/>
                    </a:cubicBezTo>
                    <a:cubicBezTo>
                      <a:pt x="20149" y="-1800"/>
                      <a:pt x="8957" y="-1800"/>
                      <a:pt x="8957" y="5400"/>
                    </a:cubicBezTo>
                    <a:cubicBezTo>
                      <a:pt x="8957" y="15212"/>
                      <a:pt x="14142" y="23270"/>
                      <a:pt x="19105" y="31329"/>
                    </a:cubicBezTo>
                    <a:cubicBezTo>
                      <a:pt x="24328" y="39835"/>
                      <a:pt x="27461" y="48714"/>
                      <a:pt x="26417" y="58861"/>
                    </a:cubicBezTo>
                    <a:cubicBezTo>
                      <a:pt x="26044" y="62480"/>
                      <a:pt x="25260" y="67479"/>
                      <a:pt x="22500" y="70166"/>
                    </a:cubicBezTo>
                    <a:cubicBezTo>
                      <a:pt x="19552" y="73038"/>
                      <a:pt x="15747" y="69830"/>
                      <a:pt x="13919" y="67144"/>
                    </a:cubicBezTo>
                    <a:cubicBezTo>
                      <a:pt x="7875" y="58115"/>
                      <a:pt x="12725" y="47669"/>
                      <a:pt x="15449" y="38454"/>
                    </a:cubicBezTo>
                    <a:cubicBezTo>
                      <a:pt x="18395" y="28381"/>
                      <a:pt x="18806" y="16443"/>
                      <a:pt x="10748" y="8534"/>
                    </a:cubicBezTo>
                    <a:cubicBezTo>
                      <a:pt x="5637" y="3498"/>
                      <a:pt x="-2272" y="11407"/>
                      <a:pt x="2876" y="16443"/>
                    </a:cubicBezTo>
                    <a:lnTo>
                      <a:pt x="2876" y="16443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155" name="Google Shape;4155;p45"/>
            <p:cNvGrpSpPr/>
            <p:nvPr/>
          </p:nvGrpSpPr>
          <p:grpSpPr>
            <a:xfrm>
              <a:off x="7288348" y="500883"/>
              <a:ext cx="76553" cy="40347"/>
              <a:chOff x="7288348" y="500883"/>
              <a:chExt cx="76553" cy="40347"/>
            </a:xfrm>
          </p:grpSpPr>
          <p:sp>
            <p:nvSpPr>
              <p:cNvPr id="4156" name="Google Shape;4156;p45"/>
              <p:cNvSpPr/>
              <p:nvPr/>
            </p:nvSpPr>
            <p:spPr>
              <a:xfrm>
                <a:off x="7293785" y="506463"/>
                <a:ext cx="65550" cy="29161"/>
              </a:xfrm>
              <a:custGeom>
                <a:rect b="b" l="l" r="r" t="t"/>
                <a:pathLst>
                  <a:path extrusionOk="0" h="29161" w="65550">
                    <a:moveTo>
                      <a:pt x="9177" y="8543"/>
                    </a:moveTo>
                    <a:cubicBezTo>
                      <a:pt x="19027" y="3880"/>
                      <a:pt x="29510" y="-448"/>
                      <a:pt x="40404" y="37"/>
                    </a:cubicBezTo>
                    <a:cubicBezTo>
                      <a:pt x="51297" y="522"/>
                      <a:pt x="62639" y="7200"/>
                      <a:pt x="65176" y="17795"/>
                    </a:cubicBezTo>
                    <a:cubicBezTo>
                      <a:pt x="65586" y="19586"/>
                      <a:pt x="65772" y="21489"/>
                      <a:pt x="65138" y="23205"/>
                    </a:cubicBezTo>
                    <a:cubicBezTo>
                      <a:pt x="64056" y="26190"/>
                      <a:pt x="60810" y="27906"/>
                      <a:pt x="57714" y="28615"/>
                    </a:cubicBezTo>
                    <a:cubicBezTo>
                      <a:pt x="47604" y="30890"/>
                      <a:pt x="37419" y="25667"/>
                      <a:pt x="28577" y="20258"/>
                    </a:cubicBezTo>
                    <a:cubicBezTo>
                      <a:pt x="19735" y="14848"/>
                      <a:pt x="10371" y="8804"/>
                      <a:pt x="0" y="9252"/>
                    </a:cubicBezTo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57" name="Google Shape;4157;p45"/>
              <p:cNvSpPr/>
              <p:nvPr/>
            </p:nvSpPr>
            <p:spPr>
              <a:xfrm>
                <a:off x="7288348" y="500883"/>
                <a:ext cx="76553" cy="40347"/>
              </a:xfrm>
              <a:custGeom>
                <a:rect b="b" l="l" r="r" t="t"/>
                <a:pathLst>
                  <a:path extrusionOk="0" h="40347" w="76553">
                    <a:moveTo>
                      <a:pt x="17451" y="18973"/>
                    </a:moveTo>
                    <a:cubicBezTo>
                      <a:pt x="26964" y="14496"/>
                      <a:pt x="38118" y="9535"/>
                      <a:pt x="48900" y="11586"/>
                    </a:cubicBezTo>
                    <a:cubicBezTo>
                      <a:pt x="53041" y="12370"/>
                      <a:pt x="57071" y="14086"/>
                      <a:pt x="60242" y="16884"/>
                    </a:cubicBezTo>
                    <a:cubicBezTo>
                      <a:pt x="62368" y="18749"/>
                      <a:pt x="66547" y="23637"/>
                      <a:pt x="65316" y="26845"/>
                    </a:cubicBezTo>
                    <a:cubicBezTo>
                      <a:pt x="64756" y="28300"/>
                      <a:pt x="61772" y="28785"/>
                      <a:pt x="60503" y="28972"/>
                    </a:cubicBezTo>
                    <a:cubicBezTo>
                      <a:pt x="57966" y="29345"/>
                      <a:pt x="55354" y="29046"/>
                      <a:pt x="52855" y="28449"/>
                    </a:cubicBezTo>
                    <a:cubicBezTo>
                      <a:pt x="47259" y="27069"/>
                      <a:pt x="42185" y="24234"/>
                      <a:pt x="37298" y="21249"/>
                    </a:cubicBezTo>
                    <a:cubicBezTo>
                      <a:pt x="27449" y="15280"/>
                      <a:pt x="17339" y="8900"/>
                      <a:pt x="5400" y="9199"/>
                    </a:cubicBezTo>
                    <a:cubicBezTo>
                      <a:pt x="-1800" y="9385"/>
                      <a:pt x="-1800" y="20578"/>
                      <a:pt x="5400" y="20391"/>
                    </a:cubicBezTo>
                    <a:cubicBezTo>
                      <a:pt x="16256" y="20130"/>
                      <a:pt x="25210" y="27218"/>
                      <a:pt x="34164" y="32404"/>
                    </a:cubicBezTo>
                    <a:cubicBezTo>
                      <a:pt x="43566" y="37851"/>
                      <a:pt x="55354" y="42775"/>
                      <a:pt x="66323" y="39045"/>
                    </a:cubicBezTo>
                    <a:cubicBezTo>
                      <a:pt x="71285" y="37366"/>
                      <a:pt x="75463" y="33784"/>
                      <a:pt x="76358" y="28449"/>
                    </a:cubicBezTo>
                    <a:cubicBezTo>
                      <a:pt x="77179" y="23525"/>
                      <a:pt x="75314" y="18153"/>
                      <a:pt x="72553" y="14086"/>
                    </a:cubicBezTo>
                    <a:cubicBezTo>
                      <a:pt x="67144" y="6065"/>
                      <a:pt x="58003" y="1439"/>
                      <a:pt x="48565" y="282"/>
                    </a:cubicBezTo>
                    <a:cubicBezTo>
                      <a:pt x="35656" y="-1285"/>
                      <a:pt x="23196" y="3938"/>
                      <a:pt x="11780" y="9311"/>
                    </a:cubicBezTo>
                    <a:cubicBezTo>
                      <a:pt x="9056" y="10616"/>
                      <a:pt x="8347" y="14534"/>
                      <a:pt x="9765" y="16959"/>
                    </a:cubicBezTo>
                    <a:cubicBezTo>
                      <a:pt x="11444" y="19757"/>
                      <a:pt x="14727" y="20279"/>
                      <a:pt x="17451" y="18973"/>
                    </a:cubicBezTo>
                    <a:lnTo>
                      <a:pt x="17451" y="18973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158" name="Google Shape;4158;p45"/>
            <p:cNvGrpSpPr/>
            <p:nvPr/>
          </p:nvGrpSpPr>
          <p:grpSpPr>
            <a:xfrm>
              <a:off x="7264887" y="508543"/>
              <a:ext cx="38561" cy="64439"/>
              <a:chOff x="7264887" y="508543"/>
              <a:chExt cx="38561" cy="64439"/>
            </a:xfrm>
          </p:grpSpPr>
          <p:sp>
            <p:nvSpPr>
              <p:cNvPr id="4159" name="Google Shape;4159;p45"/>
              <p:cNvSpPr/>
              <p:nvPr/>
            </p:nvSpPr>
            <p:spPr>
              <a:xfrm>
                <a:off x="7270358" y="514111"/>
                <a:ext cx="27493" cy="53310"/>
              </a:xfrm>
              <a:custGeom>
                <a:rect b="b" l="l" r="r" t="t"/>
                <a:pathLst>
                  <a:path extrusionOk="0" h="53310" w="27493">
                    <a:moveTo>
                      <a:pt x="27046" y="0"/>
                    </a:moveTo>
                    <a:cubicBezTo>
                      <a:pt x="18689" y="8133"/>
                      <a:pt x="11265" y="17273"/>
                      <a:pt x="4997" y="27122"/>
                    </a:cubicBezTo>
                    <a:cubicBezTo>
                      <a:pt x="2274" y="31413"/>
                      <a:pt x="-338" y="36188"/>
                      <a:pt x="36" y="41262"/>
                    </a:cubicBezTo>
                    <a:cubicBezTo>
                      <a:pt x="409" y="46261"/>
                      <a:pt x="3953" y="50924"/>
                      <a:pt x="8691" y="52603"/>
                    </a:cubicBezTo>
                    <a:cubicBezTo>
                      <a:pt x="13429" y="54282"/>
                      <a:pt x="19100" y="52902"/>
                      <a:pt x="22532" y="49208"/>
                    </a:cubicBezTo>
                    <a:cubicBezTo>
                      <a:pt x="28874" y="42381"/>
                      <a:pt x="26300" y="31674"/>
                      <a:pt x="25479" y="22384"/>
                    </a:cubicBezTo>
                    <a:cubicBezTo>
                      <a:pt x="24808" y="15109"/>
                      <a:pt x="25516" y="7685"/>
                      <a:pt x="27494" y="634"/>
                    </a:cubicBezTo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60" name="Google Shape;4160;p45"/>
              <p:cNvSpPr/>
              <p:nvPr/>
            </p:nvSpPr>
            <p:spPr>
              <a:xfrm>
                <a:off x="7264887" y="508543"/>
                <a:ext cx="38561" cy="64439"/>
              </a:xfrm>
              <a:custGeom>
                <a:rect b="b" l="l" r="r" t="t"/>
                <a:pathLst>
                  <a:path extrusionOk="0" h="64439" w="38561">
                    <a:moveTo>
                      <a:pt x="28563" y="1614"/>
                    </a:moveTo>
                    <a:cubicBezTo>
                      <a:pt x="21139" y="8889"/>
                      <a:pt x="14424" y="16910"/>
                      <a:pt x="8529" y="25528"/>
                    </a:cubicBezTo>
                    <a:cubicBezTo>
                      <a:pt x="2746" y="33922"/>
                      <a:pt x="-3036" y="43771"/>
                      <a:pt x="1814" y="54030"/>
                    </a:cubicBezTo>
                    <a:cubicBezTo>
                      <a:pt x="5917" y="62686"/>
                      <a:pt x="16363" y="66677"/>
                      <a:pt x="25205" y="63171"/>
                    </a:cubicBezTo>
                    <a:cubicBezTo>
                      <a:pt x="34681" y="59440"/>
                      <a:pt x="38076" y="49852"/>
                      <a:pt x="37741" y="40339"/>
                    </a:cubicBezTo>
                    <a:cubicBezTo>
                      <a:pt x="37554" y="35377"/>
                      <a:pt x="36621" y="30452"/>
                      <a:pt x="36360" y="25490"/>
                    </a:cubicBezTo>
                    <a:cubicBezTo>
                      <a:pt x="36062" y="19447"/>
                      <a:pt x="36733" y="13552"/>
                      <a:pt x="38337" y="7695"/>
                    </a:cubicBezTo>
                    <a:cubicBezTo>
                      <a:pt x="40240" y="756"/>
                      <a:pt x="29458" y="-2229"/>
                      <a:pt x="27555" y="4710"/>
                    </a:cubicBezTo>
                    <a:cubicBezTo>
                      <a:pt x="25205" y="13365"/>
                      <a:pt x="24646" y="22207"/>
                      <a:pt x="25653" y="31086"/>
                    </a:cubicBezTo>
                    <a:cubicBezTo>
                      <a:pt x="26324" y="36869"/>
                      <a:pt x="28227" y="45039"/>
                      <a:pt x="24534" y="50150"/>
                    </a:cubicBezTo>
                    <a:cubicBezTo>
                      <a:pt x="21512" y="54329"/>
                      <a:pt x="15207" y="54217"/>
                      <a:pt x="12334" y="50001"/>
                    </a:cubicBezTo>
                    <a:cubicBezTo>
                      <a:pt x="8231" y="43957"/>
                      <a:pt x="14797" y="36011"/>
                      <a:pt x="18117" y="31161"/>
                    </a:cubicBezTo>
                    <a:cubicBezTo>
                      <a:pt x="23489" y="23364"/>
                      <a:pt x="29645" y="16164"/>
                      <a:pt x="36397" y="9523"/>
                    </a:cubicBezTo>
                    <a:cubicBezTo>
                      <a:pt x="41620" y="4486"/>
                      <a:pt x="33711" y="-3423"/>
                      <a:pt x="28563" y="1614"/>
                    </a:cubicBezTo>
                    <a:lnTo>
                      <a:pt x="28563" y="1614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161" name="Google Shape;4161;p45"/>
            <p:cNvGrpSpPr/>
            <p:nvPr/>
          </p:nvGrpSpPr>
          <p:grpSpPr>
            <a:xfrm>
              <a:off x="7309366" y="534155"/>
              <a:ext cx="47765" cy="84980"/>
              <a:chOff x="7309366" y="534155"/>
              <a:chExt cx="47765" cy="84980"/>
            </a:xfrm>
          </p:grpSpPr>
          <p:sp>
            <p:nvSpPr>
              <p:cNvPr id="4162" name="Google Shape;4162;p45"/>
              <p:cNvSpPr/>
              <p:nvPr/>
            </p:nvSpPr>
            <p:spPr>
              <a:xfrm>
                <a:off x="7315050" y="539704"/>
                <a:ext cx="36531" cy="74015"/>
              </a:xfrm>
              <a:custGeom>
                <a:rect b="b" l="l" r="r" t="t"/>
                <a:pathLst>
                  <a:path extrusionOk="0" h="74015" w="36531">
                    <a:moveTo>
                      <a:pt x="3022" y="6193"/>
                    </a:moveTo>
                    <a:cubicBezTo>
                      <a:pt x="2798" y="13207"/>
                      <a:pt x="2537" y="20258"/>
                      <a:pt x="2313" y="27272"/>
                    </a:cubicBezTo>
                    <a:cubicBezTo>
                      <a:pt x="1828" y="41896"/>
                      <a:pt x="1903" y="58087"/>
                      <a:pt x="11677" y="68944"/>
                    </a:cubicBezTo>
                    <a:cubicBezTo>
                      <a:pt x="13431" y="70884"/>
                      <a:pt x="15520" y="72600"/>
                      <a:pt x="17982" y="73458"/>
                    </a:cubicBezTo>
                    <a:cubicBezTo>
                      <a:pt x="22459" y="74988"/>
                      <a:pt x="27607" y="73234"/>
                      <a:pt x="30928" y="69876"/>
                    </a:cubicBezTo>
                    <a:cubicBezTo>
                      <a:pt x="34248" y="66519"/>
                      <a:pt x="35890" y="61818"/>
                      <a:pt x="36375" y="57117"/>
                    </a:cubicBezTo>
                    <a:cubicBezTo>
                      <a:pt x="37307" y="47902"/>
                      <a:pt x="33987" y="38688"/>
                      <a:pt x="28950" y="30928"/>
                    </a:cubicBezTo>
                    <a:cubicBezTo>
                      <a:pt x="23914" y="23168"/>
                      <a:pt x="17199" y="16639"/>
                      <a:pt x="10558" y="10222"/>
                    </a:cubicBezTo>
                    <a:cubicBezTo>
                      <a:pt x="7051" y="6827"/>
                      <a:pt x="3507" y="3395"/>
                      <a:pt x="0" y="0"/>
                    </a:cubicBezTo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63" name="Google Shape;4163;p45"/>
              <p:cNvSpPr/>
              <p:nvPr/>
            </p:nvSpPr>
            <p:spPr>
              <a:xfrm>
                <a:off x="7309366" y="534155"/>
                <a:ext cx="47765" cy="84980"/>
              </a:xfrm>
              <a:custGeom>
                <a:rect b="b" l="l" r="r" t="t"/>
                <a:pathLst>
                  <a:path extrusionOk="0" h="84980" w="47765">
                    <a:moveTo>
                      <a:pt x="3110" y="11742"/>
                    </a:moveTo>
                    <a:cubicBezTo>
                      <a:pt x="2700" y="24426"/>
                      <a:pt x="1506" y="37335"/>
                      <a:pt x="2588" y="50019"/>
                    </a:cubicBezTo>
                    <a:cubicBezTo>
                      <a:pt x="3558" y="61211"/>
                      <a:pt x="6841" y="73299"/>
                      <a:pt x="15832" y="80797"/>
                    </a:cubicBezTo>
                    <a:cubicBezTo>
                      <a:pt x="26091" y="89341"/>
                      <a:pt x="40156" y="83931"/>
                      <a:pt x="45193" y="72403"/>
                    </a:cubicBezTo>
                    <a:cubicBezTo>
                      <a:pt x="50416" y="60502"/>
                      <a:pt x="47058" y="46587"/>
                      <a:pt x="40753" y="35805"/>
                    </a:cubicBezTo>
                    <a:cubicBezTo>
                      <a:pt x="32956" y="22524"/>
                      <a:pt x="20533" y="12189"/>
                      <a:pt x="9602" y="1594"/>
                    </a:cubicBezTo>
                    <a:cubicBezTo>
                      <a:pt x="4416" y="-3405"/>
                      <a:pt x="-3493" y="4504"/>
                      <a:pt x="1692" y="9503"/>
                    </a:cubicBezTo>
                    <a:cubicBezTo>
                      <a:pt x="11653" y="19129"/>
                      <a:pt x="23107" y="28455"/>
                      <a:pt x="30456" y="40356"/>
                    </a:cubicBezTo>
                    <a:cubicBezTo>
                      <a:pt x="33888" y="45915"/>
                      <a:pt x="36463" y="52295"/>
                      <a:pt x="36575" y="58898"/>
                    </a:cubicBezTo>
                    <a:cubicBezTo>
                      <a:pt x="36686" y="64046"/>
                      <a:pt x="35418" y="70724"/>
                      <a:pt x="30270" y="73187"/>
                    </a:cubicBezTo>
                    <a:cubicBezTo>
                      <a:pt x="25196" y="75574"/>
                      <a:pt x="21353" y="71247"/>
                      <a:pt x="18891" y="67255"/>
                    </a:cubicBezTo>
                    <a:cubicBezTo>
                      <a:pt x="15907" y="62405"/>
                      <a:pt x="14489" y="56734"/>
                      <a:pt x="13892" y="51138"/>
                    </a:cubicBezTo>
                    <a:cubicBezTo>
                      <a:pt x="12511" y="38155"/>
                      <a:pt x="13854" y="24762"/>
                      <a:pt x="14302" y="11742"/>
                    </a:cubicBezTo>
                    <a:cubicBezTo>
                      <a:pt x="14526" y="4541"/>
                      <a:pt x="3334" y="4541"/>
                      <a:pt x="3110" y="11742"/>
                    </a:cubicBezTo>
                    <a:lnTo>
                      <a:pt x="3110" y="11742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4164" name="Google Shape;4164;p45"/>
          <p:cNvGrpSpPr/>
          <p:nvPr/>
        </p:nvGrpSpPr>
        <p:grpSpPr>
          <a:xfrm>
            <a:off x="1836255" y="2503047"/>
            <a:ext cx="1399004" cy="498807"/>
            <a:chOff x="6648226" y="1043673"/>
            <a:chExt cx="689301" cy="245766"/>
          </a:xfrm>
        </p:grpSpPr>
        <p:sp>
          <p:nvSpPr>
            <p:cNvPr id="4165" name="Google Shape;4165;p45"/>
            <p:cNvSpPr/>
            <p:nvPr/>
          </p:nvSpPr>
          <p:spPr>
            <a:xfrm>
              <a:off x="6687245" y="1082981"/>
              <a:ext cx="650281" cy="157601"/>
            </a:xfrm>
            <a:custGeom>
              <a:rect b="b" l="l" r="r" t="t"/>
              <a:pathLst>
                <a:path extrusionOk="0" h="157601" w="650281">
                  <a:moveTo>
                    <a:pt x="639856" y="2751"/>
                  </a:moveTo>
                  <a:cubicBezTo>
                    <a:pt x="599639" y="75724"/>
                    <a:pt x="523532" y="121164"/>
                    <a:pt x="443545" y="138102"/>
                  </a:cubicBezTo>
                  <a:cubicBezTo>
                    <a:pt x="393778" y="148622"/>
                    <a:pt x="342144" y="148324"/>
                    <a:pt x="291779" y="142802"/>
                  </a:cubicBezTo>
                  <a:cubicBezTo>
                    <a:pt x="239997" y="137132"/>
                    <a:pt x="188289" y="126425"/>
                    <a:pt x="137924" y="113143"/>
                  </a:cubicBezTo>
                  <a:cubicBezTo>
                    <a:pt x="88194" y="100048"/>
                    <a:pt x="37046" y="78037"/>
                    <a:pt x="10446" y="31291"/>
                  </a:cubicBezTo>
                  <a:cubicBezTo>
                    <a:pt x="6864" y="25024"/>
                    <a:pt x="-2798" y="30657"/>
                    <a:pt x="783" y="36925"/>
                  </a:cubicBezTo>
                  <a:cubicBezTo>
                    <a:pt x="24622" y="78746"/>
                    <a:pt x="67862" y="103182"/>
                    <a:pt x="112481" y="117396"/>
                  </a:cubicBezTo>
                  <a:cubicBezTo>
                    <a:pt x="137551" y="125417"/>
                    <a:pt x="163406" y="131051"/>
                    <a:pt x="189110" y="136609"/>
                  </a:cubicBezTo>
                  <a:cubicBezTo>
                    <a:pt x="216121" y="142467"/>
                    <a:pt x="243317" y="147615"/>
                    <a:pt x="270701" y="151346"/>
                  </a:cubicBezTo>
                  <a:cubicBezTo>
                    <a:pt x="323565" y="158546"/>
                    <a:pt x="377288" y="160523"/>
                    <a:pt x="430115" y="151943"/>
                  </a:cubicBezTo>
                  <a:cubicBezTo>
                    <a:pt x="472085" y="145115"/>
                    <a:pt x="513123" y="130790"/>
                    <a:pt x="549759" y="109077"/>
                  </a:cubicBezTo>
                  <a:cubicBezTo>
                    <a:pt x="590984" y="84678"/>
                    <a:pt x="626351" y="50467"/>
                    <a:pt x="649556" y="8347"/>
                  </a:cubicBezTo>
                  <a:cubicBezTo>
                    <a:pt x="652988" y="2117"/>
                    <a:pt x="643326" y="-3554"/>
                    <a:pt x="639856" y="2751"/>
                  </a:cubicBezTo>
                  <a:lnTo>
                    <a:pt x="639856" y="2751"/>
                  </a:lnTo>
                  <a:close/>
                </a:path>
              </a:pathLst>
            </a:custGeom>
            <a:solidFill>
              <a:srgbClr val="3A393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166" name="Google Shape;4166;p45"/>
            <p:cNvGrpSpPr/>
            <p:nvPr/>
          </p:nvGrpSpPr>
          <p:grpSpPr>
            <a:xfrm>
              <a:off x="7294154" y="1116032"/>
              <a:ext cx="36062" cy="83610"/>
              <a:chOff x="7294154" y="1116032"/>
              <a:chExt cx="36062" cy="83610"/>
            </a:xfrm>
          </p:grpSpPr>
          <p:sp>
            <p:nvSpPr>
              <p:cNvPr id="4167" name="Google Shape;4167;p45"/>
              <p:cNvSpPr/>
              <p:nvPr/>
            </p:nvSpPr>
            <p:spPr>
              <a:xfrm>
                <a:off x="7299704" y="1121473"/>
                <a:ext cx="24985" cy="72697"/>
              </a:xfrm>
              <a:custGeom>
                <a:rect b="b" l="l" r="r" t="t"/>
                <a:pathLst>
                  <a:path extrusionOk="0" h="72697" w="24985">
                    <a:moveTo>
                      <a:pt x="12548" y="0"/>
                    </a:moveTo>
                    <a:cubicBezTo>
                      <a:pt x="15495" y="10894"/>
                      <a:pt x="18480" y="21750"/>
                      <a:pt x="21427" y="32644"/>
                    </a:cubicBezTo>
                    <a:cubicBezTo>
                      <a:pt x="23553" y="40441"/>
                      <a:pt x="25717" y="48537"/>
                      <a:pt x="24747" y="56595"/>
                    </a:cubicBezTo>
                    <a:cubicBezTo>
                      <a:pt x="24150" y="61520"/>
                      <a:pt x="22285" y="66444"/>
                      <a:pt x="18629" y="69615"/>
                    </a:cubicBezTo>
                    <a:cubicBezTo>
                      <a:pt x="14973" y="72786"/>
                      <a:pt x="9452" y="73831"/>
                      <a:pt x="5422" y="71220"/>
                    </a:cubicBezTo>
                    <a:cubicBezTo>
                      <a:pt x="1878" y="68944"/>
                      <a:pt x="162" y="64430"/>
                      <a:pt x="13" y="60102"/>
                    </a:cubicBezTo>
                    <a:cubicBezTo>
                      <a:pt x="-137" y="55774"/>
                      <a:pt x="1057" y="51559"/>
                      <a:pt x="2251" y="47418"/>
                    </a:cubicBezTo>
                    <a:cubicBezTo>
                      <a:pt x="6690" y="32084"/>
                      <a:pt x="11130" y="16751"/>
                      <a:pt x="15533" y="1418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68" name="Google Shape;4168;p45"/>
              <p:cNvSpPr/>
              <p:nvPr/>
            </p:nvSpPr>
            <p:spPr>
              <a:xfrm>
                <a:off x="7294154" y="1116032"/>
                <a:ext cx="36062" cy="83610"/>
              </a:xfrm>
              <a:custGeom>
                <a:rect b="b" l="l" r="r" t="t"/>
                <a:pathLst>
                  <a:path extrusionOk="0" h="83610" w="36062">
                    <a:moveTo>
                      <a:pt x="12689" y="6933"/>
                    </a:moveTo>
                    <a:cubicBezTo>
                      <a:pt x="16121" y="19543"/>
                      <a:pt x="19814" y="32115"/>
                      <a:pt x="22985" y="44837"/>
                    </a:cubicBezTo>
                    <a:cubicBezTo>
                      <a:pt x="24440" y="50657"/>
                      <a:pt x="25709" y="56850"/>
                      <a:pt x="24552" y="62819"/>
                    </a:cubicBezTo>
                    <a:cubicBezTo>
                      <a:pt x="23769" y="66886"/>
                      <a:pt x="21493" y="72146"/>
                      <a:pt x="16755" y="72556"/>
                    </a:cubicBezTo>
                    <a:cubicBezTo>
                      <a:pt x="12316" y="72929"/>
                      <a:pt x="11085" y="67781"/>
                      <a:pt x="11159" y="64311"/>
                    </a:cubicBezTo>
                    <a:cubicBezTo>
                      <a:pt x="11308" y="58268"/>
                      <a:pt x="13883" y="52075"/>
                      <a:pt x="15561" y="46292"/>
                    </a:cubicBezTo>
                    <a:cubicBezTo>
                      <a:pt x="19218" y="33682"/>
                      <a:pt x="22874" y="21035"/>
                      <a:pt x="26493" y="8425"/>
                    </a:cubicBezTo>
                    <a:cubicBezTo>
                      <a:pt x="28507" y="1486"/>
                      <a:pt x="17688" y="-1461"/>
                      <a:pt x="15711" y="5441"/>
                    </a:cubicBezTo>
                    <a:cubicBezTo>
                      <a:pt x="12129" y="17827"/>
                      <a:pt x="8548" y="30250"/>
                      <a:pt x="4966" y="42636"/>
                    </a:cubicBezTo>
                    <a:cubicBezTo>
                      <a:pt x="1945" y="53082"/>
                      <a:pt x="-3130" y="65207"/>
                      <a:pt x="2616" y="75615"/>
                    </a:cubicBezTo>
                    <a:cubicBezTo>
                      <a:pt x="8100" y="85502"/>
                      <a:pt x="21381" y="86024"/>
                      <a:pt x="28955" y="78264"/>
                    </a:cubicBezTo>
                    <a:cubicBezTo>
                      <a:pt x="37274" y="69758"/>
                      <a:pt x="36939" y="56663"/>
                      <a:pt x="34700" y="45844"/>
                    </a:cubicBezTo>
                    <a:cubicBezTo>
                      <a:pt x="31753" y="31742"/>
                      <a:pt x="27276" y="17864"/>
                      <a:pt x="23508" y="3986"/>
                    </a:cubicBezTo>
                    <a:cubicBezTo>
                      <a:pt x="21605" y="-2991"/>
                      <a:pt x="10786" y="-44"/>
                      <a:pt x="12689" y="6933"/>
                    </a:cubicBezTo>
                    <a:lnTo>
                      <a:pt x="12689" y="6933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169" name="Google Shape;4169;p45"/>
            <p:cNvGrpSpPr/>
            <p:nvPr/>
          </p:nvGrpSpPr>
          <p:grpSpPr>
            <a:xfrm>
              <a:off x="7235253" y="1114622"/>
              <a:ext cx="80669" cy="45269"/>
              <a:chOff x="7235253" y="1114622"/>
              <a:chExt cx="80669" cy="45269"/>
            </a:xfrm>
          </p:grpSpPr>
          <p:sp>
            <p:nvSpPr>
              <p:cNvPr id="4170" name="Google Shape;4170;p45"/>
              <p:cNvSpPr/>
              <p:nvPr/>
            </p:nvSpPr>
            <p:spPr>
              <a:xfrm>
                <a:off x="7240816" y="1119927"/>
                <a:ext cx="69757" cy="34420"/>
              </a:xfrm>
              <a:custGeom>
                <a:rect b="b" l="l" r="r" t="t"/>
                <a:pathLst>
                  <a:path extrusionOk="0" h="34420" w="69757">
                    <a:moveTo>
                      <a:pt x="64572" y="8373"/>
                    </a:moveTo>
                    <a:cubicBezTo>
                      <a:pt x="54536" y="18558"/>
                      <a:pt x="42485" y="26579"/>
                      <a:pt x="29391" y="31802"/>
                    </a:cubicBezTo>
                    <a:cubicBezTo>
                      <a:pt x="26294" y="33033"/>
                      <a:pt x="23086" y="34115"/>
                      <a:pt x="19766" y="34376"/>
                    </a:cubicBezTo>
                    <a:cubicBezTo>
                      <a:pt x="12005" y="34936"/>
                      <a:pt x="3985" y="30160"/>
                      <a:pt x="1075" y="22624"/>
                    </a:cubicBezTo>
                    <a:cubicBezTo>
                      <a:pt x="-1798" y="15088"/>
                      <a:pt x="1261" y="5388"/>
                      <a:pt x="8200" y="1770"/>
                    </a:cubicBezTo>
                    <a:cubicBezTo>
                      <a:pt x="16408" y="-2521"/>
                      <a:pt x="26070" y="1956"/>
                      <a:pt x="34763" y="5015"/>
                    </a:cubicBezTo>
                    <a:cubicBezTo>
                      <a:pt x="45992" y="8970"/>
                      <a:pt x="57931" y="10574"/>
                      <a:pt x="69757" y="9679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71" name="Google Shape;4171;p45"/>
              <p:cNvSpPr/>
              <p:nvPr/>
            </p:nvSpPr>
            <p:spPr>
              <a:xfrm>
                <a:off x="7235253" y="1114622"/>
                <a:ext cx="80669" cy="45269"/>
              </a:xfrm>
              <a:custGeom>
                <a:rect b="b" l="l" r="r" t="t"/>
                <a:pathLst>
                  <a:path extrusionOk="0" h="45269" w="80669">
                    <a:moveTo>
                      <a:pt x="66180" y="9723"/>
                    </a:moveTo>
                    <a:cubicBezTo>
                      <a:pt x="59166" y="16774"/>
                      <a:pt x="51257" y="22743"/>
                      <a:pt x="42490" y="27444"/>
                    </a:cubicBezTo>
                    <a:cubicBezTo>
                      <a:pt x="35252" y="31324"/>
                      <a:pt x="25403" y="36920"/>
                      <a:pt x="17382" y="32219"/>
                    </a:cubicBezTo>
                    <a:cubicBezTo>
                      <a:pt x="11226" y="28600"/>
                      <a:pt x="9063" y="20356"/>
                      <a:pt x="13502" y="14498"/>
                    </a:cubicBezTo>
                    <a:cubicBezTo>
                      <a:pt x="19285" y="6850"/>
                      <a:pt x="31372" y="13081"/>
                      <a:pt x="38274" y="15543"/>
                    </a:cubicBezTo>
                    <a:cubicBezTo>
                      <a:pt x="50101" y="19759"/>
                      <a:pt x="62785" y="21475"/>
                      <a:pt x="75283" y="20617"/>
                    </a:cubicBezTo>
                    <a:cubicBezTo>
                      <a:pt x="82446" y="20132"/>
                      <a:pt x="82483" y="8940"/>
                      <a:pt x="75283" y="9425"/>
                    </a:cubicBezTo>
                    <a:cubicBezTo>
                      <a:pt x="61516" y="10357"/>
                      <a:pt x="49131" y="7522"/>
                      <a:pt x="36259" y="2933"/>
                    </a:cubicBezTo>
                    <a:cubicBezTo>
                      <a:pt x="24844" y="-1133"/>
                      <a:pt x="11525" y="-2439"/>
                      <a:pt x="3840" y="8865"/>
                    </a:cubicBezTo>
                    <a:cubicBezTo>
                      <a:pt x="-2316" y="17893"/>
                      <a:pt x="-898" y="30578"/>
                      <a:pt x="6861" y="38188"/>
                    </a:cubicBezTo>
                    <a:cubicBezTo>
                      <a:pt x="10853" y="42106"/>
                      <a:pt x="16077" y="44531"/>
                      <a:pt x="21598" y="45128"/>
                    </a:cubicBezTo>
                    <a:cubicBezTo>
                      <a:pt x="28015" y="45874"/>
                      <a:pt x="34096" y="43561"/>
                      <a:pt x="39879" y="41061"/>
                    </a:cubicBezTo>
                    <a:cubicBezTo>
                      <a:pt x="52675" y="35577"/>
                      <a:pt x="64277" y="27481"/>
                      <a:pt x="74089" y="17632"/>
                    </a:cubicBezTo>
                    <a:cubicBezTo>
                      <a:pt x="79200" y="12521"/>
                      <a:pt x="71291" y="4612"/>
                      <a:pt x="66180" y="9723"/>
                    </a:cubicBezTo>
                    <a:lnTo>
                      <a:pt x="66180" y="9723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172" name="Google Shape;4172;p45"/>
            <p:cNvGrpSpPr/>
            <p:nvPr/>
          </p:nvGrpSpPr>
          <p:grpSpPr>
            <a:xfrm>
              <a:off x="7207138" y="1176557"/>
              <a:ext cx="42133" cy="74458"/>
              <a:chOff x="7207138" y="1176557"/>
              <a:chExt cx="42133" cy="74458"/>
            </a:xfrm>
          </p:grpSpPr>
          <p:sp>
            <p:nvSpPr>
              <p:cNvPr id="4173" name="Google Shape;4173;p45"/>
              <p:cNvSpPr/>
              <p:nvPr/>
            </p:nvSpPr>
            <p:spPr>
              <a:xfrm>
                <a:off x="7212686" y="1182134"/>
                <a:ext cx="30995" cy="63286"/>
              </a:xfrm>
              <a:custGeom>
                <a:rect b="b" l="l" r="r" t="t"/>
                <a:pathLst>
                  <a:path extrusionOk="0" h="63286" w="30995">
                    <a:moveTo>
                      <a:pt x="30996" y="5521"/>
                    </a:moveTo>
                    <a:cubicBezTo>
                      <a:pt x="29988" y="4626"/>
                      <a:pt x="28720" y="6230"/>
                      <a:pt x="28347" y="7573"/>
                    </a:cubicBezTo>
                    <a:cubicBezTo>
                      <a:pt x="26519" y="14550"/>
                      <a:pt x="26817" y="21937"/>
                      <a:pt x="26892" y="29174"/>
                    </a:cubicBezTo>
                    <a:cubicBezTo>
                      <a:pt x="26967" y="36412"/>
                      <a:pt x="26780" y="43911"/>
                      <a:pt x="24057" y="50551"/>
                    </a:cubicBezTo>
                    <a:cubicBezTo>
                      <a:pt x="21333" y="57192"/>
                      <a:pt x="15476" y="62937"/>
                      <a:pt x="8537" y="63273"/>
                    </a:cubicBezTo>
                    <a:cubicBezTo>
                      <a:pt x="6933" y="63348"/>
                      <a:pt x="5254" y="63124"/>
                      <a:pt x="3836" y="62303"/>
                    </a:cubicBezTo>
                    <a:cubicBezTo>
                      <a:pt x="-342" y="59878"/>
                      <a:pt x="-566" y="53685"/>
                      <a:pt x="628" y="48835"/>
                    </a:cubicBezTo>
                    <a:cubicBezTo>
                      <a:pt x="5067" y="30592"/>
                      <a:pt x="20624" y="17534"/>
                      <a:pt x="27190" y="0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74" name="Google Shape;4174;p45"/>
              <p:cNvSpPr/>
              <p:nvPr/>
            </p:nvSpPr>
            <p:spPr>
              <a:xfrm>
                <a:off x="7207138" y="1176557"/>
                <a:ext cx="42133" cy="74458"/>
              </a:xfrm>
              <a:custGeom>
                <a:rect b="b" l="l" r="r" t="t"/>
                <a:pathLst>
                  <a:path extrusionOk="0" h="74458" w="42133">
                    <a:moveTo>
                      <a:pt x="38036" y="5726"/>
                    </a:moveTo>
                    <a:cubicBezTo>
                      <a:pt x="32178" y="3339"/>
                      <a:pt x="28783" y="9793"/>
                      <a:pt x="27888" y="14456"/>
                    </a:cubicBezTo>
                    <a:cubicBezTo>
                      <a:pt x="26881" y="19828"/>
                      <a:pt x="26731" y="25313"/>
                      <a:pt x="26806" y="30759"/>
                    </a:cubicBezTo>
                    <a:cubicBezTo>
                      <a:pt x="26918" y="39825"/>
                      <a:pt x="27888" y="50868"/>
                      <a:pt x="21919" y="58441"/>
                    </a:cubicBezTo>
                    <a:cubicBezTo>
                      <a:pt x="20053" y="60792"/>
                      <a:pt x="16472" y="63888"/>
                      <a:pt x="13151" y="63291"/>
                    </a:cubicBezTo>
                    <a:cubicBezTo>
                      <a:pt x="10503" y="62806"/>
                      <a:pt x="11025" y="58777"/>
                      <a:pt x="11398" y="56763"/>
                    </a:cubicBezTo>
                    <a:cubicBezTo>
                      <a:pt x="12965" y="48331"/>
                      <a:pt x="17964" y="40795"/>
                      <a:pt x="22665" y="33819"/>
                    </a:cubicBezTo>
                    <a:cubicBezTo>
                      <a:pt x="28485" y="25201"/>
                      <a:pt x="34380" y="16844"/>
                      <a:pt x="38148" y="7107"/>
                    </a:cubicBezTo>
                    <a:cubicBezTo>
                      <a:pt x="39229" y="4271"/>
                      <a:pt x="36954" y="951"/>
                      <a:pt x="34230" y="205"/>
                    </a:cubicBezTo>
                    <a:cubicBezTo>
                      <a:pt x="31059" y="-653"/>
                      <a:pt x="28447" y="1287"/>
                      <a:pt x="27328" y="4122"/>
                    </a:cubicBezTo>
                    <a:cubicBezTo>
                      <a:pt x="20389" y="22179"/>
                      <a:pt x="3228" y="35684"/>
                      <a:pt x="318" y="55494"/>
                    </a:cubicBezTo>
                    <a:cubicBezTo>
                      <a:pt x="-391" y="60195"/>
                      <a:pt x="-55" y="65269"/>
                      <a:pt x="2780" y="69260"/>
                    </a:cubicBezTo>
                    <a:cubicBezTo>
                      <a:pt x="6138" y="73961"/>
                      <a:pt x="11921" y="75192"/>
                      <a:pt x="17367" y="74073"/>
                    </a:cubicBezTo>
                    <a:cubicBezTo>
                      <a:pt x="27739" y="71947"/>
                      <a:pt x="34491" y="61986"/>
                      <a:pt x="36655" y="52248"/>
                    </a:cubicBezTo>
                    <a:cubicBezTo>
                      <a:pt x="38110" y="45757"/>
                      <a:pt x="38073" y="39116"/>
                      <a:pt x="37998" y="32513"/>
                    </a:cubicBezTo>
                    <a:cubicBezTo>
                      <a:pt x="37961" y="29454"/>
                      <a:pt x="37924" y="26394"/>
                      <a:pt x="38036" y="23335"/>
                    </a:cubicBezTo>
                    <a:cubicBezTo>
                      <a:pt x="38110" y="21694"/>
                      <a:pt x="38222" y="20015"/>
                      <a:pt x="38483" y="18411"/>
                    </a:cubicBezTo>
                    <a:cubicBezTo>
                      <a:pt x="38558" y="17926"/>
                      <a:pt x="38669" y="17403"/>
                      <a:pt x="38744" y="16918"/>
                    </a:cubicBezTo>
                    <a:cubicBezTo>
                      <a:pt x="38856" y="16359"/>
                      <a:pt x="38968" y="15799"/>
                      <a:pt x="39117" y="15240"/>
                    </a:cubicBezTo>
                    <a:cubicBezTo>
                      <a:pt x="39267" y="14568"/>
                      <a:pt x="39304" y="14493"/>
                      <a:pt x="39192" y="15053"/>
                    </a:cubicBezTo>
                    <a:cubicBezTo>
                      <a:pt x="38371" y="15538"/>
                      <a:pt x="37551" y="16023"/>
                      <a:pt x="36730" y="16508"/>
                    </a:cubicBezTo>
                    <a:cubicBezTo>
                      <a:pt x="36954" y="16433"/>
                      <a:pt x="37140" y="16359"/>
                      <a:pt x="37364" y="16284"/>
                    </a:cubicBezTo>
                    <a:cubicBezTo>
                      <a:pt x="36356" y="16284"/>
                      <a:pt x="35386" y="16284"/>
                      <a:pt x="34380" y="16284"/>
                    </a:cubicBezTo>
                    <a:cubicBezTo>
                      <a:pt x="34603" y="16359"/>
                      <a:pt x="34790" y="16471"/>
                      <a:pt x="35013" y="16545"/>
                    </a:cubicBezTo>
                    <a:cubicBezTo>
                      <a:pt x="37812" y="17665"/>
                      <a:pt x="41169" y="15314"/>
                      <a:pt x="41915" y="12628"/>
                    </a:cubicBezTo>
                    <a:cubicBezTo>
                      <a:pt x="42811" y="9420"/>
                      <a:pt x="40834" y="6845"/>
                      <a:pt x="38036" y="5726"/>
                    </a:cubicBezTo>
                    <a:lnTo>
                      <a:pt x="38036" y="5726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175" name="Google Shape;4175;p45"/>
            <p:cNvGrpSpPr/>
            <p:nvPr/>
          </p:nvGrpSpPr>
          <p:grpSpPr>
            <a:xfrm>
              <a:off x="7140923" y="1167033"/>
              <a:ext cx="67615" cy="44977"/>
              <a:chOff x="7140923" y="1167033"/>
              <a:chExt cx="67615" cy="44977"/>
            </a:xfrm>
          </p:grpSpPr>
          <p:sp>
            <p:nvSpPr>
              <p:cNvPr id="4176" name="Google Shape;4176;p45"/>
              <p:cNvSpPr/>
              <p:nvPr/>
            </p:nvSpPr>
            <p:spPr>
              <a:xfrm>
                <a:off x="7146419" y="1172724"/>
                <a:ext cx="56635" cy="33712"/>
              </a:xfrm>
              <a:custGeom>
                <a:rect b="b" l="l" r="r" t="t"/>
                <a:pathLst>
                  <a:path extrusionOk="0" h="33712" w="56635">
                    <a:moveTo>
                      <a:pt x="51934" y="31496"/>
                    </a:moveTo>
                    <a:cubicBezTo>
                      <a:pt x="36937" y="36271"/>
                      <a:pt x="19850" y="33212"/>
                      <a:pt x="7240" y="23475"/>
                    </a:cubicBezTo>
                    <a:cubicBezTo>
                      <a:pt x="3883" y="20901"/>
                      <a:pt x="637" y="17506"/>
                      <a:pt x="77" y="13178"/>
                    </a:cubicBezTo>
                    <a:cubicBezTo>
                      <a:pt x="-706" y="7022"/>
                      <a:pt x="4592" y="1426"/>
                      <a:pt x="10411" y="307"/>
                    </a:cubicBezTo>
                    <a:cubicBezTo>
                      <a:pt x="16232" y="-849"/>
                      <a:pt x="22201" y="1426"/>
                      <a:pt x="27424" y="4374"/>
                    </a:cubicBezTo>
                    <a:cubicBezTo>
                      <a:pt x="33094" y="7582"/>
                      <a:pt x="38317" y="11686"/>
                      <a:pt x="42906" y="16461"/>
                    </a:cubicBezTo>
                    <a:cubicBezTo>
                      <a:pt x="47308" y="21050"/>
                      <a:pt x="51188" y="26422"/>
                      <a:pt x="56635" y="29556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77" name="Google Shape;4177;p45"/>
              <p:cNvSpPr/>
              <p:nvPr/>
            </p:nvSpPr>
            <p:spPr>
              <a:xfrm>
                <a:off x="7140923" y="1167033"/>
                <a:ext cx="67615" cy="44977"/>
              </a:xfrm>
              <a:custGeom>
                <a:rect b="b" l="l" r="r" t="t"/>
                <a:pathLst>
                  <a:path extrusionOk="0" h="44977" w="67615">
                    <a:moveTo>
                      <a:pt x="55938" y="31815"/>
                    </a:moveTo>
                    <a:cubicBezTo>
                      <a:pt x="42097" y="36068"/>
                      <a:pt x="25160" y="33456"/>
                      <a:pt x="14378" y="23271"/>
                    </a:cubicBezTo>
                    <a:cubicBezTo>
                      <a:pt x="12438" y="21443"/>
                      <a:pt x="10312" y="18944"/>
                      <a:pt x="11356" y="16108"/>
                    </a:cubicBezTo>
                    <a:cubicBezTo>
                      <a:pt x="12289" y="13609"/>
                      <a:pt x="14789" y="11818"/>
                      <a:pt x="17363" y="11370"/>
                    </a:cubicBezTo>
                    <a:cubicBezTo>
                      <a:pt x="24787" y="10139"/>
                      <a:pt x="33218" y="16220"/>
                      <a:pt x="38628" y="20660"/>
                    </a:cubicBezTo>
                    <a:cubicBezTo>
                      <a:pt x="45903" y="26704"/>
                      <a:pt x="51089" y="35060"/>
                      <a:pt x="59296" y="40022"/>
                    </a:cubicBezTo>
                    <a:cubicBezTo>
                      <a:pt x="65489" y="43753"/>
                      <a:pt x="71123" y="34053"/>
                      <a:pt x="64929" y="30360"/>
                    </a:cubicBezTo>
                    <a:cubicBezTo>
                      <a:pt x="60900" y="27935"/>
                      <a:pt x="57878" y="24316"/>
                      <a:pt x="54782" y="20846"/>
                    </a:cubicBezTo>
                    <a:cubicBezTo>
                      <a:pt x="51201" y="16854"/>
                      <a:pt x="47358" y="13273"/>
                      <a:pt x="43067" y="10065"/>
                    </a:cubicBezTo>
                    <a:cubicBezTo>
                      <a:pt x="34823" y="3871"/>
                      <a:pt x="23108" y="-2657"/>
                      <a:pt x="12513" y="1111"/>
                    </a:cubicBezTo>
                    <a:cubicBezTo>
                      <a:pt x="2552" y="4655"/>
                      <a:pt x="-3156" y="15511"/>
                      <a:pt x="1843" y="25323"/>
                    </a:cubicBezTo>
                    <a:cubicBezTo>
                      <a:pt x="6208" y="33904"/>
                      <a:pt x="17027" y="39388"/>
                      <a:pt x="25757" y="42261"/>
                    </a:cubicBezTo>
                    <a:cubicBezTo>
                      <a:pt x="36389" y="45768"/>
                      <a:pt x="48141" y="45879"/>
                      <a:pt x="58848" y="42596"/>
                    </a:cubicBezTo>
                    <a:cubicBezTo>
                      <a:pt x="65750" y="40470"/>
                      <a:pt x="62840" y="29688"/>
                      <a:pt x="55938" y="31815"/>
                    </a:cubicBezTo>
                    <a:lnTo>
                      <a:pt x="55938" y="31815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178" name="Google Shape;4178;p45"/>
            <p:cNvGrpSpPr/>
            <p:nvPr/>
          </p:nvGrpSpPr>
          <p:grpSpPr>
            <a:xfrm>
              <a:off x="7100051" y="1217033"/>
              <a:ext cx="52497" cy="68346"/>
              <a:chOff x="7100051" y="1217033"/>
              <a:chExt cx="52497" cy="68346"/>
            </a:xfrm>
          </p:grpSpPr>
          <p:sp>
            <p:nvSpPr>
              <p:cNvPr id="4179" name="Google Shape;4179;p45"/>
              <p:cNvSpPr/>
              <p:nvPr/>
            </p:nvSpPr>
            <p:spPr>
              <a:xfrm>
                <a:off x="7105578" y="1222725"/>
                <a:ext cx="41366" cy="57143"/>
              </a:xfrm>
              <a:custGeom>
                <a:rect b="b" l="l" r="r" t="t"/>
                <a:pathLst>
                  <a:path extrusionOk="0" h="57143" w="41366">
                    <a:moveTo>
                      <a:pt x="41366" y="4663"/>
                    </a:moveTo>
                    <a:cubicBezTo>
                      <a:pt x="39352" y="11938"/>
                      <a:pt x="37337" y="19176"/>
                      <a:pt x="35322" y="26451"/>
                    </a:cubicBezTo>
                    <a:cubicBezTo>
                      <a:pt x="32524" y="36524"/>
                      <a:pt x="29241" y="47306"/>
                      <a:pt x="21146" y="53461"/>
                    </a:cubicBezTo>
                    <a:cubicBezTo>
                      <a:pt x="17825" y="55998"/>
                      <a:pt x="13647" y="57565"/>
                      <a:pt x="9543" y="57043"/>
                    </a:cubicBezTo>
                    <a:cubicBezTo>
                      <a:pt x="5439" y="56520"/>
                      <a:pt x="1522" y="53573"/>
                      <a:pt x="365" y="49432"/>
                    </a:cubicBezTo>
                    <a:cubicBezTo>
                      <a:pt x="-1052" y="44284"/>
                      <a:pt x="1895" y="39023"/>
                      <a:pt x="5066" y="34845"/>
                    </a:cubicBezTo>
                    <a:cubicBezTo>
                      <a:pt x="10513" y="27607"/>
                      <a:pt x="16967" y="21265"/>
                      <a:pt x="24205" y="16042"/>
                    </a:cubicBezTo>
                    <a:cubicBezTo>
                      <a:pt x="30361" y="11603"/>
                      <a:pt x="37561" y="7387"/>
                      <a:pt x="40023" y="0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80" name="Google Shape;4180;p45"/>
              <p:cNvSpPr/>
              <p:nvPr/>
            </p:nvSpPr>
            <p:spPr>
              <a:xfrm>
                <a:off x="7100051" y="1217033"/>
                <a:ext cx="52497" cy="68346"/>
              </a:xfrm>
              <a:custGeom>
                <a:rect b="b" l="l" r="r" t="t"/>
                <a:pathLst>
                  <a:path extrusionOk="0" h="68346" w="52497">
                    <a:moveTo>
                      <a:pt x="41483" y="8863"/>
                    </a:moveTo>
                    <a:cubicBezTo>
                      <a:pt x="38835" y="18376"/>
                      <a:pt x="36447" y="28001"/>
                      <a:pt x="33462" y="37403"/>
                    </a:cubicBezTo>
                    <a:cubicBezTo>
                      <a:pt x="31224" y="44379"/>
                      <a:pt x="27978" y="52661"/>
                      <a:pt x="21002" y="56131"/>
                    </a:cubicBezTo>
                    <a:cubicBezTo>
                      <a:pt x="18278" y="57474"/>
                      <a:pt x="14771" y="57884"/>
                      <a:pt x="12458" y="55534"/>
                    </a:cubicBezTo>
                    <a:cubicBezTo>
                      <a:pt x="9996" y="53034"/>
                      <a:pt x="11526" y="49490"/>
                      <a:pt x="13055" y="46879"/>
                    </a:cubicBezTo>
                    <a:cubicBezTo>
                      <a:pt x="17532" y="39231"/>
                      <a:pt x="24695" y="32366"/>
                      <a:pt x="31746" y="27106"/>
                    </a:cubicBezTo>
                    <a:cubicBezTo>
                      <a:pt x="39431" y="21398"/>
                      <a:pt x="47490" y="16585"/>
                      <a:pt x="50960" y="7109"/>
                    </a:cubicBezTo>
                    <a:cubicBezTo>
                      <a:pt x="52004" y="4274"/>
                      <a:pt x="49803" y="991"/>
                      <a:pt x="47042" y="207"/>
                    </a:cubicBezTo>
                    <a:cubicBezTo>
                      <a:pt x="43908" y="-651"/>
                      <a:pt x="41185" y="1252"/>
                      <a:pt x="40140" y="4125"/>
                    </a:cubicBezTo>
                    <a:cubicBezTo>
                      <a:pt x="38797" y="7743"/>
                      <a:pt x="35626" y="10504"/>
                      <a:pt x="32604" y="12743"/>
                    </a:cubicBezTo>
                    <a:cubicBezTo>
                      <a:pt x="28463" y="15839"/>
                      <a:pt x="24210" y="18637"/>
                      <a:pt x="20256" y="21995"/>
                    </a:cubicBezTo>
                    <a:cubicBezTo>
                      <a:pt x="16077" y="25539"/>
                      <a:pt x="12235" y="29493"/>
                      <a:pt x="8765" y="33747"/>
                    </a:cubicBezTo>
                    <a:cubicBezTo>
                      <a:pt x="5296" y="38037"/>
                      <a:pt x="1714" y="42663"/>
                      <a:pt x="445" y="48147"/>
                    </a:cubicBezTo>
                    <a:cubicBezTo>
                      <a:pt x="-2203" y="59600"/>
                      <a:pt x="7347" y="69599"/>
                      <a:pt x="18838" y="68218"/>
                    </a:cubicBezTo>
                    <a:cubicBezTo>
                      <a:pt x="29694" y="66913"/>
                      <a:pt x="37193" y="57772"/>
                      <a:pt x="41259" y="48296"/>
                    </a:cubicBezTo>
                    <a:cubicBezTo>
                      <a:pt x="46259" y="36694"/>
                      <a:pt x="48907" y="23935"/>
                      <a:pt x="52265" y="11810"/>
                    </a:cubicBezTo>
                    <a:cubicBezTo>
                      <a:pt x="54205" y="4871"/>
                      <a:pt x="43423" y="1923"/>
                      <a:pt x="41483" y="8863"/>
                    </a:cubicBezTo>
                    <a:lnTo>
                      <a:pt x="41483" y="8863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181" name="Google Shape;4181;p45"/>
            <p:cNvGrpSpPr/>
            <p:nvPr/>
          </p:nvGrpSpPr>
          <p:grpSpPr>
            <a:xfrm>
              <a:off x="7067516" y="1167778"/>
              <a:ext cx="40073" cy="68856"/>
              <a:chOff x="7067516" y="1167778"/>
              <a:chExt cx="40073" cy="68856"/>
            </a:xfrm>
          </p:grpSpPr>
          <p:sp>
            <p:nvSpPr>
              <p:cNvPr id="4182" name="Google Shape;4182;p45"/>
              <p:cNvSpPr/>
              <p:nvPr/>
            </p:nvSpPr>
            <p:spPr>
              <a:xfrm>
                <a:off x="7073106" y="1173459"/>
                <a:ext cx="28954" cy="57548"/>
              </a:xfrm>
              <a:custGeom>
                <a:rect b="b" l="l" r="r" t="t"/>
                <a:pathLst>
                  <a:path extrusionOk="0" h="57548" w="28954">
                    <a:moveTo>
                      <a:pt x="28174" y="50236"/>
                    </a:moveTo>
                    <a:cubicBezTo>
                      <a:pt x="27652" y="50422"/>
                      <a:pt x="28548" y="51243"/>
                      <a:pt x="28846" y="50721"/>
                    </a:cubicBezTo>
                    <a:cubicBezTo>
                      <a:pt x="29144" y="50236"/>
                      <a:pt x="28771" y="49602"/>
                      <a:pt x="28398" y="49154"/>
                    </a:cubicBezTo>
                    <a:cubicBezTo>
                      <a:pt x="24742" y="44677"/>
                      <a:pt x="22877" y="38633"/>
                      <a:pt x="23324" y="32776"/>
                    </a:cubicBezTo>
                    <a:cubicBezTo>
                      <a:pt x="23697" y="27814"/>
                      <a:pt x="25675" y="23114"/>
                      <a:pt x="26719" y="18264"/>
                    </a:cubicBezTo>
                    <a:cubicBezTo>
                      <a:pt x="27764" y="13414"/>
                      <a:pt x="27764" y="7818"/>
                      <a:pt x="24705" y="3938"/>
                    </a:cubicBezTo>
                    <a:cubicBezTo>
                      <a:pt x="21310" y="-315"/>
                      <a:pt x="14930" y="-1061"/>
                      <a:pt x="10192" y="1401"/>
                    </a:cubicBezTo>
                    <a:cubicBezTo>
                      <a:pt x="5454" y="3863"/>
                      <a:pt x="2320" y="8900"/>
                      <a:pt x="940" y="14234"/>
                    </a:cubicBezTo>
                    <a:cubicBezTo>
                      <a:pt x="-1672" y="24084"/>
                      <a:pt x="1276" y="35313"/>
                      <a:pt x="8327" y="42401"/>
                    </a:cubicBezTo>
                    <a:cubicBezTo>
                      <a:pt x="14184" y="48296"/>
                      <a:pt x="22392" y="51318"/>
                      <a:pt x="27950" y="57548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83" name="Google Shape;4183;p45"/>
              <p:cNvSpPr/>
              <p:nvPr/>
            </p:nvSpPr>
            <p:spPr>
              <a:xfrm>
                <a:off x="7067516" y="1167778"/>
                <a:ext cx="40073" cy="68856"/>
              </a:xfrm>
              <a:custGeom>
                <a:rect b="b" l="l" r="r" t="t"/>
                <a:pathLst>
                  <a:path extrusionOk="0" h="68856" w="40073">
                    <a:moveTo>
                      <a:pt x="28951" y="53081"/>
                    </a:moveTo>
                    <a:cubicBezTo>
                      <a:pt x="28914" y="53156"/>
                      <a:pt x="28839" y="53230"/>
                      <a:pt x="28802" y="53305"/>
                    </a:cubicBezTo>
                    <a:cubicBezTo>
                      <a:pt x="27757" y="54834"/>
                      <a:pt x="27757" y="57409"/>
                      <a:pt x="28802" y="58938"/>
                    </a:cubicBezTo>
                    <a:cubicBezTo>
                      <a:pt x="30816" y="61923"/>
                      <a:pt x="34062" y="62893"/>
                      <a:pt x="37308" y="61214"/>
                    </a:cubicBezTo>
                    <a:cubicBezTo>
                      <a:pt x="39061" y="60319"/>
                      <a:pt x="40031" y="58267"/>
                      <a:pt x="40068" y="56364"/>
                    </a:cubicBezTo>
                    <a:cubicBezTo>
                      <a:pt x="40180" y="53230"/>
                      <a:pt x="38240" y="51477"/>
                      <a:pt x="36785" y="48940"/>
                    </a:cubicBezTo>
                    <a:cubicBezTo>
                      <a:pt x="35591" y="46851"/>
                      <a:pt x="34808" y="44500"/>
                      <a:pt x="34547" y="42113"/>
                    </a:cubicBezTo>
                    <a:cubicBezTo>
                      <a:pt x="33950" y="36666"/>
                      <a:pt x="36263" y="31517"/>
                      <a:pt x="37494" y="26332"/>
                    </a:cubicBezTo>
                    <a:cubicBezTo>
                      <a:pt x="39882" y="16184"/>
                      <a:pt x="37793" y="3612"/>
                      <a:pt x="26153" y="590"/>
                    </a:cubicBezTo>
                    <a:cubicBezTo>
                      <a:pt x="15184" y="-2246"/>
                      <a:pt x="6044" y="5552"/>
                      <a:pt x="2202" y="15214"/>
                    </a:cubicBezTo>
                    <a:cubicBezTo>
                      <a:pt x="-1529" y="24578"/>
                      <a:pt x="-336" y="35659"/>
                      <a:pt x="4403" y="44463"/>
                    </a:cubicBezTo>
                    <a:cubicBezTo>
                      <a:pt x="7238" y="49686"/>
                      <a:pt x="11416" y="53678"/>
                      <a:pt x="16229" y="57110"/>
                    </a:cubicBezTo>
                    <a:cubicBezTo>
                      <a:pt x="20818" y="60356"/>
                      <a:pt x="25743" y="62967"/>
                      <a:pt x="29622" y="67109"/>
                    </a:cubicBezTo>
                    <a:cubicBezTo>
                      <a:pt x="34510" y="72406"/>
                      <a:pt x="42419" y="64460"/>
                      <a:pt x="37531" y="59199"/>
                    </a:cubicBezTo>
                    <a:cubicBezTo>
                      <a:pt x="31823" y="53044"/>
                      <a:pt x="23765" y="49985"/>
                      <a:pt x="17908" y="44053"/>
                    </a:cubicBezTo>
                    <a:cubicBezTo>
                      <a:pt x="12797" y="38904"/>
                      <a:pt x="10409" y="31070"/>
                      <a:pt x="11416" y="23907"/>
                    </a:cubicBezTo>
                    <a:cubicBezTo>
                      <a:pt x="12163" y="18497"/>
                      <a:pt x="15819" y="10402"/>
                      <a:pt x="22496" y="11222"/>
                    </a:cubicBezTo>
                    <a:cubicBezTo>
                      <a:pt x="30406" y="12192"/>
                      <a:pt x="26750" y="23534"/>
                      <a:pt x="25444" y="28160"/>
                    </a:cubicBezTo>
                    <a:cubicBezTo>
                      <a:pt x="23989" y="33271"/>
                      <a:pt x="22907" y="38419"/>
                      <a:pt x="23616" y="43754"/>
                    </a:cubicBezTo>
                    <a:cubicBezTo>
                      <a:pt x="24362" y="49425"/>
                      <a:pt x="26787" y="53603"/>
                      <a:pt x="29734" y="58341"/>
                    </a:cubicBezTo>
                    <a:cubicBezTo>
                      <a:pt x="29473" y="57409"/>
                      <a:pt x="29212" y="56476"/>
                      <a:pt x="28988" y="55506"/>
                    </a:cubicBezTo>
                    <a:cubicBezTo>
                      <a:pt x="28988" y="55767"/>
                      <a:pt x="28988" y="56028"/>
                      <a:pt x="28951" y="56289"/>
                    </a:cubicBezTo>
                    <a:cubicBezTo>
                      <a:pt x="29884" y="54685"/>
                      <a:pt x="30816" y="53081"/>
                      <a:pt x="31712" y="51439"/>
                    </a:cubicBezTo>
                    <a:cubicBezTo>
                      <a:pt x="31600" y="51477"/>
                      <a:pt x="31525" y="51551"/>
                      <a:pt x="31413" y="51589"/>
                    </a:cubicBezTo>
                    <a:cubicBezTo>
                      <a:pt x="33278" y="51589"/>
                      <a:pt x="35181" y="51589"/>
                      <a:pt x="37046" y="51589"/>
                    </a:cubicBezTo>
                    <a:cubicBezTo>
                      <a:pt x="36935" y="51551"/>
                      <a:pt x="36823" y="51477"/>
                      <a:pt x="36711" y="51439"/>
                    </a:cubicBezTo>
                    <a:cubicBezTo>
                      <a:pt x="37382" y="52111"/>
                      <a:pt x="38054" y="52783"/>
                      <a:pt x="38725" y="53454"/>
                    </a:cubicBezTo>
                    <a:cubicBezTo>
                      <a:pt x="38651" y="53379"/>
                      <a:pt x="38613" y="53268"/>
                      <a:pt x="38539" y="53193"/>
                    </a:cubicBezTo>
                    <a:cubicBezTo>
                      <a:pt x="38539" y="55058"/>
                      <a:pt x="38539" y="56961"/>
                      <a:pt x="38539" y="58826"/>
                    </a:cubicBezTo>
                    <a:cubicBezTo>
                      <a:pt x="38576" y="58752"/>
                      <a:pt x="38651" y="58677"/>
                      <a:pt x="38688" y="58603"/>
                    </a:cubicBezTo>
                    <a:cubicBezTo>
                      <a:pt x="40404" y="56140"/>
                      <a:pt x="39136" y="52372"/>
                      <a:pt x="36673" y="50955"/>
                    </a:cubicBezTo>
                    <a:cubicBezTo>
                      <a:pt x="33801" y="49462"/>
                      <a:pt x="30667" y="50619"/>
                      <a:pt x="28951" y="53081"/>
                    </a:cubicBezTo>
                    <a:lnTo>
                      <a:pt x="28951" y="53081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184" name="Google Shape;4184;p45"/>
            <p:cNvGrpSpPr/>
            <p:nvPr/>
          </p:nvGrpSpPr>
          <p:grpSpPr>
            <a:xfrm>
              <a:off x="6984209" y="1229493"/>
              <a:ext cx="69184" cy="59946"/>
              <a:chOff x="6984209" y="1229493"/>
              <a:chExt cx="69184" cy="59946"/>
            </a:xfrm>
          </p:grpSpPr>
          <p:sp>
            <p:nvSpPr>
              <p:cNvPr id="4185" name="Google Shape;4185;p45"/>
              <p:cNvSpPr/>
              <p:nvPr/>
            </p:nvSpPr>
            <p:spPr>
              <a:xfrm>
                <a:off x="6989553" y="1235223"/>
                <a:ext cx="58228" cy="48682"/>
              </a:xfrm>
              <a:custGeom>
                <a:rect b="b" l="l" r="r" t="t"/>
                <a:pathLst>
                  <a:path extrusionOk="0" h="48682" w="58228">
                    <a:moveTo>
                      <a:pt x="54833" y="783"/>
                    </a:moveTo>
                    <a:cubicBezTo>
                      <a:pt x="46738" y="11789"/>
                      <a:pt x="38679" y="22795"/>
                      <a:pt x="30584" y="33763"/>
                    </a:cubicBezTo>
                    <a:cubicBezTo>
                      <a:pt x="25659" y="40478"/>
                      <a:pt x="19802" y="47753"/>
                      <a:pt x="11706" y="48611"/>
                    </a:cubicBezTo>
                    <a:cubicBezTo>
                      <a:pt x="8237" y="48984"/>
                      <a:pt x="4469" y="47902"/>
                      <a:pt x="2193" y="45142"/>
                    </a:cubicBezTo>
                    <a:cubicBezTo>
                      <a:pt x="-270" y="42157"/>
                      <a:pt x="-530" y="37643"/>
                      <a:pt x="775" y="33950"/>
                    </a:cubicBezTo>
                    <a:cubicBezTo>
                      <a:pt x="2081" y="30256"/>
                      <a:pt x="4693" y="27234"/>
                      <a:pt x="7565" y="24660"/>
                    </a:cubicBezTo>
                    <a:cubicBezTo>
                      <a:pt x="15773" y="17311"/>
                      <a:pt x="26070" y="13058"/>
                      <a:pt x="36180" y="8954"/>
                    </a:cubicBezTo>
                    <a:cubicBezTo>
                      <a:pt x="43530" y="5969"/>
                      <a:pt x="50879" y="2985"/>
                      <a:pt x="58228" y="0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86" name="Google Shape;4186;p45"/>
              <p:cNvSpPr/>
              <p:nvPr/>
            </p:nvSpPr>
            <p:spPr>
              <a:xfrm>
                <a:off x="6984209" y="1229493"/>
                <a:ext cx="69184" cy="59946"/>
              </a:xfrm>
              <a:custGeom>
                <a:rect b="b" l="l" r="r" t="t"/>
                <a:pathLst>
                  <a:path extrusionOk="0" h="59946" w="69184">
                    <a:moveTo>
                      <a:pt x="55328" y="3678"/>
                    </a:moveTo>
                    <a:cubicBezTo>
                      <a:pt x="49060" y="12221"/>
                      <a:pt x="42755" y="20802"/>
                      <a:pt x="36488" y="29345"/>
                    </a:cubicBezTo>
                    <a:cubicBezTo>
                      <a:pt x="33690" y="33151"/>
                      <a:pt x="31004" y="37105"/>
                      <a:pt x="27944" y="40761"/>
                    </a:cubicBezTo>
                    <a:cubicBezTo>
                      <a:pt x="25631" y="43522"/>
                      <a:pt x="22982" y="46432"/>
                      <a:pt x="19625" y="47924"/>
                    </a:cubicBezTo>
                    <a:cubicBezTo>
                      <a:pt x="17386" y="48931"/>
                      <a:pt x="13805" y="49566"/>
                      <a:pt x="11977" y="47439"/>
                    </a:cubicBezTo>
                    <a:cubicBezTo>
                      <a:pt x="9850" y="45014"/>
                      <a:pt x="11231" y="41246"/>
                      <a:pt x="12760" y="38896"/>
                    </a:cubicBezTo>
                    <a:cubicBezTo>
                      <a:pt x="17274" y="31807"/>
                      <a:pt x="26340" y="27442"/>
                      <a:pt x="33690" y="24048"/>
                    </a:cubicBezTo>
                    <a:cubicBezTo>
                      <a:pt x="43949" y="19347"/>
                      <a:pt x="54582" y="15355"/>
                      <a:pt x="65065" y="11102"/>
                    </a:cubicBezTo>
                    <a:cubicBezTo>
                      <a:pt x="67863" y="9945"/>
                      <a:pt x="69841" y="7371"/>
                      <a:pt x="68982" y="4200"/>
                    </a:cubicBezTo>
                    <a:cubicBezTo>
                      <a:pt x="68236" y="1551"/>
                      <a:pt x="64916" y="-836"/>
                      <a:pt x="62080" y="283"/>
                    </a:cubicBezTo>
                    <a:cubicBezTo>
                      <a:pt x="50739" y="4909"/>
                      <a:pt x="39174" y="9237"/>
                      <a:pt x="28056" y="14348"/>
                    </a:cubicBezTo>
                    <a:cubicBezTo>
                      <a:pt x="18580" y="18713"/>
                      <a:pt x="7575" y="24831"/>
                      <a:pt x="2426" y="34382"/>
                    </a:cubicBezTo>
                    <a:cubicBezTo>
                      <a:pt x="-3207" y="44790"/>
                      <a:pt x="1120" y="58407"/>
                      <a:pt x="13842" y="59825"/>
                    </a:cubicBezTo>
                    <a:cubicBezTo>
                      <a:pt x="25072" y="61094"/>
                      <a:pt x="33317" y="52177"/>
                      <a:pt x="39472" y="44044"/>
                    </a:cubicBezTo>
                    <a:cubicBezTo>
                      <a:pt x="48127" y="32591"/>
                      <a:pt x="56522" y="20876"/>
                      <a:pt x="65028" y="9311"/>
                    </a:cubicBezTo>
                    <a:cubicBezTo>
                      <a:pt x="66818" y="6886"/>
                      <a:pt x="65438" y="3081"/>
                      <a:pt x="63013" y="1663"/>
                    </a:cubicBezTo>
                    <a:cubicBezTo>
                      <a:pt x="60178" y="22"/>
                      <a:pt x="57156" y="1253"/>
                      <a:pt x="55328" y="3678"/>
                    </a:cubicBezTo>
                    <a:lnTo>
                      <a:pt x="55328" y="3678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187" name="Google Shape;4187;p45"/>
            <p:cNvGrpSpPr/>
            <p:nvPr/>
          </p:nvGrpSpPr>
          <p:grpSpPr>
            <a:xfrm>
              <a:off x="6946331" y="1174929"/>
              <a:ext cx="43710" cy="66835"/>
              <a:chOff x="6946331" y="1174929"/>
              <a:chExt cx="43710" cy="66835"/>
            </a:xfrm>
          </p:grpSpPr>
          <p:sp>
            <p:nvSpPr>
              <p:cNvPr id="4188" name="Google Shape;4188;p45"/>
              <p:cNvSpPr/>
              <p:nvPr/>
            </p:nvSpPr>
            <p:spPr>
              <a:xfrm>
                <a:off x="6951954" y="1180511"/>
                <a:ext cx="32554" cy="55905"/>
              </a:xfrm>
              <a:custGeom>
                <a:rect b="b" l="l" r="r" t="t"/>
                <a:pathLst>
                  <a:path extrusionOk="0" h="55905" w="32554">
                    <a:moveTo>
                      <a:pt x="27816" y="47399"/>
                    </a:moveTo>
                    <a:cubicBezTo>
                      <a:pt x="24869" y="40013"/>
                      <a:pt x="23302" y="32029"/>
                      <a:pt x="23302" y="24008"/>
                    </a:cubicBezTo>
                    <a:cubicBezTo>
                      <a:pt x="23302" y="19829"/>
                      <a:pt x="23713" y="15651"/>
                      <a:pt x="23078" y="11547"/>
                    </a:cubicBezTo>
                    <a:cubicBezTo>
                      <a:pt x="22444" y="7443"/>
                      <a:pt x="20541" y="3265"/>
                      <a:pt x="17072" y="1213"/>
                    </a:cubicBezTo>
                    <a:cubicBezTo>
                      <a:pt x="11401" y="-2145"/>
                      <a:pt x="3604" y="1885"/>
                      <a:pt x="1142" y="8190"/>
                    </a:cubicBezTo>
                    <a:cubicBezTo>
                      <a:pt x="-1321" y="14494"/>
                      <a:pt x="470" y="21844"/>
                      <a:pt x="3940" y="27627"/>
                    </a:cubicBezTo>
                    <a:cubicBezTo>
                      <a:pt x="7409" y="33409"/>
                      <a:pt x="12371" y="37961"/>
                      <a:pt x="16922" y="42885"/>
                    </a:cubicBezTo>
                    <a:cubicBezTo>
                      <a:pt x="21250" y="47586"/>
                      <a:pt x="26137" y="53033"/>
                      <a:pt x="32368" y="52846"/>
                    </a:cubicBezTo>
                    <a:cubicBezTo>
                      <a:pt x="32442" y="53854"/>
                      <a:pt x="32480" y="54898"/>
                      <a:pt x="32554" y="55905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89" name="Google Shape;4189;p45"/>
              <p:cNvSpPr/>
              <p:nvPr/>
            </p:nvSpPr>
            <p:spPr>
              <a:xfrm>
                <a:off x="6946331" y="1174929"/>
                <a:ext cx="43710" cy="66835"/>
              </a:xfrm>
              <a:custGeom>
                <a:rect b="b" l="l" r="r" t="t"/>
                <a:pathLst>
                  <a:path extrusionOk="0" h="66835" w="43710">
                    <a:moveTo>
                      <a:pt x="38849" y="51489"/>
                    </a:moveTo>
                    <a:cubicBezTo>
                      <a:pt x="36984" y="46713"/>
                      <a:pt x="35566" y="41677"/>
                      <a:pt x="34932" y="36566"/>
                    </a:cubicBezTo>
                    <a:cubicBezTo>
                      <a:pt x="34260" y="31119"/>
                      <a:pt x="34895" y="25672"/>
                      <a:pt x="34596" y="20225"/>
                    </a:cubicBezTo>
                    <a:cubicBezTo>
                      <a:pt x="34111" y="10674"/>
                      <a:pt x="28888" y="-257"/>
                      <a:pt x="17808" y="5"/>
                    </a:cubicBezTo>
                    <a:cubicBezTo>
                      <a:pt x="7959" y="266"/>
                      <a:pt x="1057" y="8734"/>
                      <a:pt x="124" y="17987"/>
                    </a:cubicBezTo>
                    <a:cubicBezTo>
                      <a:pt x="-957" y="28582"/>
                      <a:pt x="5198" y="37983"/>
                      <a:pt x="11988" y="45482"/>
                    </a:cubicBezTo>
                    <a:cubicBezTo>
                      <a:pt x="15644" y="49474"/>
                      <a:pt x="19337" y="53652"/>
                      <a:pt x="23292" y="57308"/>
                    </a:cubicBezTo>
                    <a:cubicBezTo>
                      <a:pt x="27433" y="61114"/>
                      <a:pt x="32171" y="63949"/>
                      <a:pt x="37916" y="63987"/>
                    </a:cubicBezTo>
                    <a:cubicBezTo>
                      <a:pt x="36051" y="62121"/>
                      <a:pt x="34186" y="60256"/>
                      <a:pt x="32320" y="58390"/>
                    </a:cubicBezTo>
                    <a:cubicBezTo>
                      <a:pt x="32395" y="59398"/>
                      <a:pt x="32432" y="60442"/>
                      <a:pt x="32507" y="61450"/>
                    </a:cubicBezTo>
                    <a:cubicBezTo>
                      <a:pt x="32917" y="68613"/>
                      <a:pt x="44110" y="68650"/>
                      <a:pt x="43699" y="61450"/>
                    </a:cubicBezTo>
                    <a:cubicBezTo>
                      <a:pt x="43624" y="60442"/>
                      <a:pt x="43587" y="59398"/>
                      <a:pt x="43512" y="58390"/>
                    </a:cubicBezTo>
                    <a:cubicBezTo>
                      <a:pt x="43326" y="55368"/>
                      <a:pt x="41087" y="52832"/>
                      <a:pt x="37916" y="52794"/>
                    </a:cubicBezTo>
                    <a:cubicBezTo>
                      <a:pt x="35081" y="52757"/>
                      <a:pt x="32843" y="50966"/>
                      <a:pt x="30903" y="49101"/>
                    </a:cubicBezTo>
                    <a:cubicBezTo>
                      <a:pt x="28179" y="46564"/>
                      <a:pt x="25754" y="43729"/>
                      <a:pt x="23180" y="41043"/>
                    </a:cubicBezTo>
                    <a:cubicBezTo>
                      <a:pt x="18144" y="35782"/>
                      <a:pt x="12659" y="30112"/>
                      <a:pt x="11391" y="22650"/>
                    </a:cubicBezTo>
                    <a:cubicBezTo>
                      <a:pt x="10943" y="19927"/>
                      <a:pt x="11093" y="16681"/>
                      <a:pt x="12771" y="14368"/>
                    </a:cubicBezTo>
                    <a:cubicBezTo>
                      <a:pt x="14040" y="12577"/>
                      <a:pt x="16241" y="11346"/>
                      <a:pt x="17845" y="11197"/>
                    </a:cubicBezTo>
                    <a:cubicBezTo>
                      <a:pt x="18778" y="11122"/>
                      <a:pt x="19188" y="11159"/>
                      <a:pt x="19972" y="11644"/>
                    </a:cubicBezTo>
                    <a:cubicBezTo>
                      <a:pt x="20979" y="12279"/>
                      <a:pt x="21763" y="13472"/>
                      <a:pt x="22248" y="14554"/>
                    </a:cubicBezTo>
                    <a:cubicBezTo>
                      <a:pt x="23815" y="18061"/>
                      <a:pt x="23516" y="22202"/>
                      <a:pt x="23441" y="25933"/>
                    </a:cubicBezTo>
                    <a:cubicBezTo>
                      <a:pt x="23180" y="35708"/>
                      <a:pt x="24486" y="45333"/>
                      <a:pt x="28067" y="54436"/>
                    </a:cubicBezTo>
                    <a:cubicBezTo>
                      <a:pt x="29149" y="57234"/>
                      <a:pt x="31835" y="59211"/>
                      <a:pt x="34969" y="58353"/>
                    </a:cubicBezTo>
                    <a:cubicBezTo>
                      <a:pt x="37618" y="57644"/>
                      <a:pt x="39931" y="54324"/>
                      <a:pt x="38849" y="51489"/>
                    </a:cubicBezTo>
                    <a:lnTo>
                      <a:pt x="38849" y="51489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190" name="Google Shape;4190;p45"/>
            <p:cNvGrpSpPr/>
            <p:nvPr/>
          </p:nvGrpSpPr>
          <p:grpSpPr>
            <a:xfrm>
              <a:off x="6880644" y="1220210"/>
              <a:ext cx="65282" cy="53690"/>
              <a:chOff x="6880644" y="1220210"/>
              <a:chExt cx="65282" cy="53690"/>
            </a:xfrm>
          </p:grpSpPr>
          <p:sp>
            <p:nvSpPr>
              <p:cNvPr id="4191" name="Google Shape;4191;p45"/>
              <p:cNvSpPr/>
              <p:nvPr/>
            </p:nvSpPr>
            <p:spPr>
              <a:xfrm>
                <a:off x="6886191" y="1225784"/>
                <a:ext cx="54145" cy="42463"/>
              </a:xfrm>
              <a:custGeom>
                <a:rect b="b" l="l" r="r" t="t"/>
                <a:pathLst>
                  <a:path extrusionOk="0" h="42463" w="54145">
                    <a:moveTo>
                      <a:pt x="54145" y="0"/>
                    </a:moveTo>
                    <a:cubicBezTo>
                      <a:pt x="48325" y="7984"/>
                      <a:pt x="42543" y="16005"/>
                      <a:pt x="36723" y="23989"/>
                    </a:cubicBezTo>
                    <a:cubicBezTo>
                      <a:pt x="32843" y="29361"/>
                      <a:pt x="28814" y="34808"/>
                      <a:pt x="23441" y="38501"/>
                    </a:cubicBezTo>
                    <a:cubicBezTo>
                      <a:pt x="18069" y="42194"/>
                      <a:pt x="10944" y="43873"/>
                      <a:pt x="5086" y="41038"/>
                    </a:cubicBezTo>
                    <a:cubicBezTo>
                      <a:pt x="2773" y="39919"/>
                      <a:pt x="647" y="37941"/>
                      <a:pt x="124" y="35330"/>
                    </a:cubicBezTo>
                    <a:cubicBezTo>
                      <a:pt x="-286" y="33315"/>
                      <a:pt x="386" y="31226"/>
                      <a:pt x="1169" y="29323"/>
                    </a:cubicBezTo>
                    <a:cubicBezTo>
                      <a:pt x="4489" y="21302"/>
                      <a:pt x="10757" y="14699"/>
                      <a:pt x="18368" y="11080"/>
                    </a:cubicBezTo>
                    <a:cubicBezTo>
                      <a:pt x="22360" y="9215"/>
                      <a:pt x="26612" y="8133"/>
                      <a:pt x="30865" y="7088"/>
                    </a:cubicBezTo>
                    <a:cubicBezTo>
                      <a:pt x="38141" y="5298"/>
                      <a:pt x="45453" y="3470"/>
                      <a:pt x="52727" y="1679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92" name="Google Shape;4192;p45"/>
              <p:cNvSpPr/>
              <p:nvPr/>
            </p:nvSpPr>
            <p:spPr>
              <a:xfrm>
                <a:off x="6880644" y="1220210"/>
                <a:ext cx="65282" cy="53690"/>
              </a:xfrm>
              <a:custGeom>
                <a:rect b="b" l="l" r="r" t="t"/>
                <a:pathLst>
                  <a:path extrusionOk="0" h="53690" w="65282">
                    <a:moveTo>
                      <a:pt x="54843" y="2776"/>
                    </a:moveTo>
                    <a:cubicBezTo>
                      <a:pt x="49135" y="10610"/>
                      <a:pt x="43426" y="18482"/>
                      <a:pt x="37719" y="26316"/>
                    </a:cubicBezTo>
                    <a:cubicBezTo>
                      <a:pt x="33503" y="32099"/>
                      <a:pt x="28840" y="39076"/>
                      <a:pt x="21751" y="41575"/>
                    </a:cubicBezTo>
                    <a:cubicBezTo>
                      <a:pt x="18916" y="42582"/>
                      <a:pt x="15483" y="42993"/>
                      <a:pt x="12723" y="41426"/>
                    </a:cubicBezTo>
                    <a:cubicBezTo>
                      <a:pt x="11939" y="40978"/>
                      <a:pt x="11230" y="40493"/>
                      <a:pt x="11119" y="39598"/>
                    </a:cubicBezTo>
                    <a:cubicBezTo>
                      <a:pt x="10932" y="38106"/>
                      <a:pt x="12238" y="35942"/>
                      <a:pt x="12909" y="34711"/>
                    </a:cubicBezTo>
                    <a:cubicBezTo>
                      <a:pt x="16192" y="28518"/>
                      <a:pt x="21527" y="23444"/>
                      <a:pt x="28131" y="20907"/>
                    </a:cubicBezTo>
                    <a:cubicBezTo>
                      <a:pt x="32943" y="19042"/>
                      <a:pt x="38054" y="18034"/>
                      <a:pt x="43054" y="16803"/>
                    </a:cubicBezTo>
                    <a:cubicBezTo>
                      <a:pt x="48612" y="15423"/>
                      <a:pt x="54171" y="14042"/>
                      <a:pt x="59730" y="12662"/>
                    </a:cubicBezTo>
                    <a:cubicBezTo>
                      <a:pt x="66706" y="10946"/>
                      <a:pt x="63759" y="127"/>
                      <a:pt x="56745" y="1880"/>
                    </a:cubicBezTo>
                    <a:cubicBezTo>
                      <a:pt x="50851" y="3335"/>
                      <a:pt x="44956" y="4790"/>
                      <a:pt x="39024" y="6283"/>
                    </a:cubicBezTo>
                    <a:cubicBezTo>
                      <a:pt x="33689" y="7588"/>
                      <a:pt x="28355" y="8782"/>
                      <a:pt x="23281" y="10909"/>
                    </a:cubicBezTo>
                    <a:cubicBezTo>
                      <a:pt x="14290" y="14639"/>
                      <a:pt x="6679" y="21765"/>
                      <a:pt x="2501" y="30607"/>
                    </a:cubicBezTo>
                    <a:cubicBezTo>
                      <a:pt x="76" y="35755"/>
                      <a:pt x="-1454" y="41538"/>
                      <a:pt x="2090" y="46612"/>
                    </a:cubicBezTo>
                    <a:cubicBezTo>
                      <a:pt x="5224" y="51088"/>
                      <a:pt x="10484" y="53215"/>
                      <a:pt x="15782" y="53625"/>
                    </a:cubicBezTo>
                    <a:cubicBezTo>
                      <a:pt x="26265" y="54446"/>
                      <a:pt x="35331" y="47395"/>
                      <a:pt x="41524" y="39710"/>
                    </a:cubicBezTo>
                    <a:cubicBezTo>
                      <a:pt x="49620" y="29674"/>
                      <a:pt x="56894" y="18892"/>
                      <a:pt x="64468" y="8446"/>
                    </a:cubicBezTo>
                    <a:cubicBezTo>
                      <a:pt x="66258" y="5984"/>
                      <a:pt x="64878" y="2216"/>
                      <a:pt x="62454" y="798"/>
                    </a:cubicBezTo>
                    <a:cubicBezTo>
                      <a:pt x="59692" y="-918"/>
                      <a:pt x="56633" y="313"/>
                      <a:pt x="54843" y="2776"/>
                    </a:cubicBezTo>
                    <a:lnTo>
                      <a:pt x="54843" y="2776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193" name="Google Shape;4193;p45"/>
            <p:cNvGrpSpPr/>
            <p:nvPr/>
          </p:nvGrpSpPr>
          <p:grpSpPr>
            <a:xfrm>
              <a:off x="6805004" y="1209554"/>
              <a:ext cx="72811" cy="46198"/>
              <a:chOff x="6805004" y="1209554"/>
              <a:chExt cx="72811" cy="46198"/>
            </a:xfrm>
          </p:grpSpPr>
          <p:sp>
            <p:nvSpPr>
              <p:cNvPr id="4194" name="Google Shape;4194;p45"/>
              <p:cNvSpPr/>
              <p:nvPr/>
            </p:nvSpPr>
            <p:spPr>
              <a:xfrm>
                <a:off x="6810276" y="1215226"/>
                <a:ext cx="61900" cy="34920"/>
              </a:xfrm>
              <a:custGeom>
                <a:rect b="b" l="l" r="r" t="t"/>
                <a:pathLst>
                  <a:path extrusionOk="0" h="34920" w="61900">
                    <a:moveTo>
                      <a:pt x="57311" y="709"/>
                    </a:moveTo>
                    <a:cubicBezTo>
                      <a:pt x="50447" y="8767"/>
                      <a:pt x="43060" y="16378"/>
                      <a:pt x="35263" y="23429"/>
                    </a:cubicBezTo>
                    <a:cubicBezTo>
                      <a:pt x="28025" y="29995"/>
                      <a:pt x="19072" y="36486"/>
                      <a:pt x="9633" y="34584"/>
                    </a:cubicBezTo>
                    <a:cubicBezTo>
                      <a:pt x="5828" y="33800"/>
                      <a:pt x="2097" y="31375"/>
                      <a:pt x="642" y="27607"/>
                    </a:cubicBezTo>
                    <a:cubicBezTo>
                      <a:pt x="-1932" y="20855"/>
                      <a:pt x="3664" y="13617"/>
                      <a:pt x="9819" y="10222"/>
                    </a:cubicBezTo>
                    <a:cubicBezTo>
                      <a:pt x="25563" y="1604"/>
                      <a:pt x="45224" y="6342"/>
                      <a:pt x="61901" y="0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95" name="Google Shape;4195;p45"/>
              <p:cNvSpPr/>
              <p:nvPr/>
            </p:nvSpPr>
            <p:spPr>
              <a:xfrm>
                <a:off x="6805004" y="1209554"/>
                <a:ext cx="72811" cy="46198"/>
              </a:xfrm>
              <a:custGeom>
                <a:rect b="b" l="l" r="r" t="t"/>
                <a:pathLst>
                  <a:path extrusionOk="0" h="46198" w="72811">
                    <a:moveTo>
                      <a:pt x="58629" y="2426"/>
                    </a:moveTo>
                    <a:cubicBezTo>
                      <a:pt x="52250" y="9887"/>
                      <a:pt x="45460" y="16975"/>
                      <a:pt x="38260" y="23653"/>
                    </a:cubicBezTo>
                    <a:cubicBezTo>
                      <a:pt x="32738" y="28765"/>
                      <a:pt x="25090" y="36039"/>
                      <a:pt x="16882" y="34958"/>
                    </a:cubicBezTo>
                    <a:cubicBezTo>
                      <a:pt x="14308" y="34622"/>
                      <a:pt x="11100" y="33055"/>
                      <a:pt x="10876" y="30108"/>
                    </a:cubicBezTo>
                    <a:cubicBezTo>
                      <a:pt x="10615" y="27123"/>
                      <a:pt x="13264" y="24176"/>
                      <a:pt x="15390" y="22460"/>
                    </a:cubicBezTo>
                    <a:cubicBezTo>
                      <a:pt x="21658" y="17311"/>
                      <a:pt x="31022" y="16379"/>
                      <a:pt x="38782" y="15707"/>
                    </a:cubicBezTo>
                    <a:cubicBezTo>
                      <a:pt x="48855" y="14849"/>
                      <a:pt x="59114" y="14588"/>
                      <a:pt x="68702" y="11081"/>
                    </a:cubicBezTo>
                    <a:cubicBezTo>
                      <a:pt x="71537" y="10036"/>
                      <a:pt x="73440" y="7276"/>
                      <a:pt x="72619" y="4179"/>
                    </a:cubicBezTo>
                    <a:cubicBezTo>
                      <a:pt x="71873" y="1456"/>
                      <a:pt x="68590" y="-783"/>
                      <a:pt x="65718" y="262"/>
                    </a:cubicBezTo>
                    <a:cubicBezTo>
                      <a:pt x="55719" y="3918"/>
                      <a:pt x="45161" y="3731"/>
                      <a:pt x="34753" y="4888"/>
                    </a:cubicBezTo>
                    <a:cubicBezTo>
                      <a:pt x="24456" y="6007"/>
                      <a:pt x="12741" y="8358"/>
                      <a:pt x="5504" y="16453"/>
                    </a:cubicBezTo>
                    <a:cubicBezTo>
                      <a:pt x="-1883" y="24661"/>
                      <a:pt x="-2517" y="37271"/>
                      <a:pt x="7817" y="43426"/>
                    </a:cubicBezTo>
                    <a:cubicBezTo>
                      <a:pt x="17703" y="49321"/>
                      <a:pt x="29455" y="44919"/>
                      <a:pt x="37886" y="38576"/>
                    </a:cubicBezTo>
                    <a:cubicBezTo>
                      <a:pt x="48556" y="30555"/>
                      <a:pt x="57920" y="20445"/>
                      <a:pt x="66576" y="10335"/>
                    </a:cubicBezTo>
                    <a:cubicBezTo>
                      <a:pt x="68553" y="8059"/>
                      <a:pt x="68814" y="4664"/>
                      <a:pt x="66576" y="2426"/>
                    </a:cubicBezTo>
                    <a:cubicBezTo>
                      <a:pt x="64524" y="411"/>
                      <a:pt x="60607" y="113"/>
                      <a:pt x="58629" y="2426"/>
                    </a:cubicBezTo>
                    <a:lnTo>
                      <a:pt x="58629" y="2426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196" name="Google Shape;4196;p45"/>
            <p:cNvGrpSpPr/>
            <p:nvPr/>
          </p:nvGrpSpPr>
          <p:grpSpPr>
            <a:xfrm>
              <a:off x="6848675" y="1152650"/>
              <a:ext cx="46834" cy="71443"/>
              <a:chOff x="6848675" y="1152650"/>
              <a:chExt cx="46834" cy="71443"/>
            </a:xfrm>
          </p:grpSpPr>
          <p:sp>
            <p:nvSpPr>
              <p:cNvPr id="4197" name="Google Shape;4197;p45"/>
              <p:cNvSpPr/>
              <p:nvPr/>
            </p:nvSpPr>
            <p:spPr>
              <a:xfrm>
                <a:off x="6854149" y="1158156"/>
                <a:ext cx="35822" cy="60203"/>
              </a:xfrm>
              <a:custGeom>
                <a:rect b="b" l="l" r="r" t="t"/>
                <a:pathLst>
                  <a:path extrusionOk="0" h="60203" w="35822">
                    <a:moveTo>
                      <a:pt x="35822" y="53862"/>
                    </a:moveTo>
                    <a:cubicBezTo>
                      <a:pt x="32316" y="47072"/>
                      <a:pt x="31943" y="39051"/>
                      <a:pt x="31570" y="31366"/>
                    </a:cubicBezTo>
                    <a:cubicBezTo>
                      <a:pt x="31196" y="23680"/>
                      <a:pt x="30600" y="15622"/>
                      <a:pt x="26757" y="9018"/>
                    </a:cubicBezTo>
                    <a:cubicBezTo>
                      <a:pt x="22914" y="2415"/>
                      <a:pt x="14744" y="-2099"/>
                      <a:pt x="7954" y="997"/>
                    </a:cubicBezTo>
                    <a:cubicBezTo>
                      <a:pt x="2134" y="3646"/>
                      <a:pt x="-626" y="11033"/>
                      <a:pt x="120" y="17636"/>
                    </a:cubicBezTo>
                    <a:cubicBezTo>
                      <a:pt x="866" y="24203"/>
                      <a:pt x="4447" y="30060"/>
                      <a:pt x="8402" y="35283"/>
                    </a:cubicBezTo>
                    <a:cubicBezTo>
                      <a:pt x="15975" y="45244"/>
                      <a:pt x="25302" y="53713"/>
                      <a:pt x="35785" y="60204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98" name="Google Shape;4198;p45"/>
              <p:cNvSpPr/>
              <p:nvPr/>
            </p:nvSpPr>
            <p:spPr>
              <a:xfrm>
                <a:off x="6848675" y="1152650"/>
                <a:ext cx="46834" cy="71443"/>
              </a:xfrm>
              <a:custGeom>
                <a:rect b="b" l="l" r="r" t="t"/>
                <a:pathLst>
                  <a:path extrusionOk="0" h="71443" w="46834">
                    <a:moveTo>
                      <a:pt x="46147" y="56569"/>
                    </a:moveTo>
                    <a:cubicBezTo>
                      <a:pt x="41334" y="46795"/>
                      <a:pt x="43199" y="34819"/>
                      <a:pt x="41446" y="24336"/>
                    </a:cubicBezTo>
                    <a:cubicBezTo>
                      <a:pt x="39730" y="13964"/>
                      <a:pt x="33835" y="3705"/>
                      <a:pt x="23165" y="683"/>
                    </a:cubicBezTo>
                    <a:cubicBezTo>
                      <a:pt x="12682" y="-2302"/>
                      <a:pt x="3057" y="4861"/>
                      <a:pt x="669" y="15046"/>
                    </a:cubicBezTo>
                    <a:cubicBezTo>
                      <a:pt x="-2017" y="26462"/>
                      <a:pt x="3803" y="36871"/>
                      <a:pt x="10630" y="45564"/>
                    </a:cubicBezTo>
                    <a:cubicBezTo>
                      <a:pt x="18353" y="55487"/>
                      <a:pt x="27866" y="63881"/>
                      <a:pt x="38536" y="70559"/>
                    </a:cubicBezTo>
                    <a:cubicBezTo>
                      <a:pt x="44654" y="74402"/>
                      <a:pt x="50288" y="64702"/>
                      <a:pt x="44169" y="60897"/>
                    </a:cubicBezTo>
                    <a:cubicBezTo>
                      <a:pt x="36447" y="56084"/>
                      <a:pt x="29508" y="50227"/>
                      <a:pt x="23389" y="43474"/>
                    </a:cubicBezTo>
                    <a:cubicBezTo>
                      <a:pt x="18129" y="37654"/>
                      <a:pt x="11638" y="30156"/>
                      <a:pt x="11153" y="21948"/>
                    </a:cubicBezTo>
                    <a:cubicBezTo>
                      <a:pt x="10817" y="16054"/>
                      <a:pt x="14548" y="9002"/>
                      <a:pt x="21337" y="11875"/>
                    </a:cubicBezTo>
                    <a:cubicBezTo>
                      <a:pt x="28575" y="14934"/>
                      <a:pt x="30441" y="23888"/>
                      <a:pt x="31074" y="30865"/>
                    </a:cubicBezTo>
                    <a:cubicBezTo>
                      <a:pt x="32044" y="41609"/>
                      <a:pt x="31597" y="52316"/>
                      <a:pt x="36484" y="62240"/>
                    </a:cubicBezTo>
                    <a:cubicBezTo>
                      <a:pt x="37827" y="64963"/>
                      <a:pt x="41670" y="65709"/>
                      <a:pt x="44132" y="64254"/>
                    </a:cubicBezTo>
                    <a:cubicBezTo>
                      <a:pt x="46893" y="62576"/>
                      <a:pt x="47490" y="59255"/>
                      <a:pt x="46147" y="56569"/>
                    </a:cubicBezTo>
                    <a:lnTo>
                      <a:pt x="46147" y="56569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199" name="Google Shape;4199;p45"/>
            <p:cNvGrpSpPr/>
            <p:nvPr/>
          </p:nvGrpSpPr>
          <p:grpSpPr>
            <a:xfrm>
              <a:off x="6724267" y="1186993"/>
              <a:ext cx="82831" cy="40394"/>
              <a:chOff x="6724267" y="1186993"/>
              <a:chExt cx="82831" cy="40394"/>
            </a:xfrm>
          </p:grpSpPr>
          <p:sp>
            <p:nvSpPr>
              <p:cNvPr id="4200" name="Google Shape;4200;p45"/>
              <p:cNvSpPr/>
              <p:nvPr/>
            </p:nvSpPr>
            <p:spPr>
              <a:xfrm>
                <a:off x="6729861" y="1192488"/>
                <a:ext cx="71766" cy="29143"/>
              </a:xfrm>
              <a:custGeom>
                <a:rect b="b" l="l" r="r" t="t"/>
                <a:pathLst>
                  <a:path extrusionOk="0" h="29143" w="71766">
                    <a:moveTo>
                      <a:pt x="63111" y="8524"/>
                    </a:moveTo>
                    <a:cubicBezTo>
                      <a:pt x="49718" y="22701"/>
                      <a:pt x="30281" y="31953"/>
                      <a:pt x="11478" y="28371"/>
                    </a:cubicBezTo>
                    <a:cubicBezTo>
                      <a:pt x="8680" y="27849"/>
                      <a:pt x="5845" y="26991"/>
                      <a:pt x="3644" y="25088"/>
                    </a:cubicBezTo>
                    <a:cubicBezTo>
                      <a:pt x="-2064" y="20164"/>
                      <a:pt x="-646" y="9792"/>
                      <a:pt x="4987" y="4793"/>
                    </a:cubicBezTo>
                    <a:cubicBezTo>
                      <a:pt x="10658" y="-169"/>
                      <a:pt x="18828" y="-728"/>
                      <a:pt x="26103" y="652"/>
                    </a:cubicBezTo>
                    <a:cubicBezTo>
                      <a:pt x="33378" y="2032"/>
                      <a:pt x="40317" y="5129"/>
                      <a:pt x="47592" y="6584"/>
                    </a:cubicBezTo>
                    <a:cubicBezTo>
                      <a:pt x="55576" y="8188"/>
                      <a:pt x="63933" y="7815"/>
                      <a:pt x="71767" y="5465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01" name="Google Shape;4201;p45"/>
              <p:cNvSpPr/>
              <p:nvPr/>
            </p:nvSpPr>
            <p:spPr>
              <a:xfrm>
                <a:off x="6724267" y="1186993"/>
                <a:ext cx="82831" cy="40394"/>
              </a:xfrm>
              <a:custGeom>
                <a:rect b="b" l="l" r="r" t="t"/>
                <a:pathLst>
                  <a:path extrusionOk="0" h="40394" w="82831">
                    <a:moveTo>
                      <a:pt x="64751" y="10065"/>
                    </a:moveTo>
                    <a:cubicBezTo>
                      <a:pt x="58335" y="16743"/>
                      <a:pt x="50649" y="22488"/>
                      <a:pt x="41919" y="25808"/>
                    </a:cubicBezTo>
                    <a:cubicBezTo>
                      <a:pt x="33861" y="28868"/>
                      <a:pt x="23826" y="30658"/>
                      <a:pt x="15431" y="27711"/>
                    </a:cubicBezTo>
                    <a:cubicBezTo>
                      <a:pt x="8679" y="25361"/>
                      <a:pt x="10843" y="16444"/>
                      <a:pt x="15879" y="13348"/>
                    </a:cubicBezTo>
                    <a:cubicBezTo>
                      <a:pt x="24012" y="8311"/>
                      <a:pt x="34570" y="12490"/>
                      <a:pt x="42777" y="15064"/>
                    </a:cubicBezTo>
                    <a:cubicBezTo>
                      <a:pt x="54753" y="18795"/>
                      <a:pt x="66691" y="19839"/>
                      <a:pt x="78891" y="16370"/>
                    </a:cubicBezTo>
                    <a:cubicBezTo>
                      <a:pt x="85793" y="14392"/>
                      <a:pt x="82883" y="3573"/>
                      <a:pt x="75906" y="5588"/>
                    </a:cubicBezTo>
                    <a:cubicBezTo>
                      <a:pt x="69788" y="7341"/>
                      <a:pt x="63446" y="7975"/>
                      <a:pt x="57141" y="7117"/>
                    </a:cubicBezTo>
                    <a:cubicBezTo>
                      <a:pt x="50799" y="6297"/>
                      <a:pt x="44792" y="3797"/>
                      <a:pt x="38636" y="2081"/>
                    </a:cubicBezTo>
                    <a:cubicBezTo>
                      <a:pt x="27892" y="-941"/>
                      <a:pt x="14610" y="-1687"/>
                      <a:pt x="6030" y="6931"/>
                    </a:cubicBezTo>
                    <a:cubicBezTo>
                      <a:pt x="-872" y="13870"/>
                      <a:pt x="-2663" y="27151"/>
                      <a:pt x="4985" y="34277"/>
                    </a:cubicBezTo>
                    <a:cubicBezTo>
                      <a:pt x="13342" y="42074"/>
                      <a:pt x="28452" y="41104"/>
                      <a:pt x="38711" y="38530"/>
                    </a:cubicBezTo>
                    <a:cubicBezTo>
                      <a:pt x="51731" y="35247"/>
                      <a:pt x="63446" y="27599"/>
                      <a:pt x="72661" y="17974"/>
                    </a:cubicBezTo>
                    <a:cubicBezTo>
                      <a:pt x="77660" y="12788"/>
                      <a:pt x="69750" y="4879"/>
                      <a:pt x="64751" y="10065"/>
                    </a:cubicBezTo>
                    <a:lnTo>
                      <a:pt x="64751" y="10065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202" name="Google Shape;4202;p45"/>
            <p:cNvGrpSpPr/>
            <p:nvPr/>
          </p:nvGrpSpPr>
          <p:grpSpPr>
            <a:xfrm>
              <a:off x="6762585" y="1120951"/>
              <a:ext cx="36029" cy="80088"/>
              <a:chOff x="6762585" y="1120951"/>
              <a:chExt cx="36029" cy="80088"/>
            </a:xfrm>
          </p:grpSpPr>
          <p:sp>
            <p:nvSpPr>
              <p:cNvPr id="4203" name="Google Shape;4203;p45"/>
              <p:cNvSpPr/>
              <p:nvPr/>
            </p:nvSpPr>
            <p:spPr>
              <a:xfrm>
                <a:off x="6768264" y="1126258"/>
                <a:ext cx="24943" cy="69381"/>
              </a:xfrm>
              <a:custGeom>
                <a:rect b="b" l="l" r="r" t="t"/>
                <a:pathLst>
                  <a:path extrusionOk="0" h="69381" w="24943">
                    <a:moveTo>
                      <a:pt x="24187" y="62405"/>
                    </a:moveTo>
                    <a:cubicBezTo>
                      <a:pt x="18702" y="57331"/>
                      <a:pt x="18553" y="48452"/>
                      <a:pt x="20269" y="41028"/>
                    </a:cubicBezTo>
                    <a:cubicBezTo>
                      <a:pt x="21985" y="33604"/>
                      <a:pt x="25156" y="26403"/>
                      <a:pt x="24933" y="18793"/>
                    </a:cubicBezTo>
                    <a:cubicBezTo>
                      <a:pt x="24821" y="14875"/>
                      <a:pt x="23739" y="10958"/>
                      <a:pt x="21836" y="7563"/>
                    </a:cubicBezTo>
                    <a:cubicBezTo>
                      <a:pt x="19187" y="2751"/>
                      <a:pt x="13852" y="-1316"/>
                      <a:pt x="8779" y="400"/>
                    </a:cubicBezTo>
                    <a:cubicBezTo>
                      <a:pt x="4488" y="1818"/>
                      <a:pt x="2213" y="6705"/>
                      <a:pt x="1131" y="11257"/>
                    </a:cubicBezTo>
                    <a:cubicBezTo>
                      <a:pt x="-1108" y="20845"/>
                      <a:pt x="11" y="31253"/>
                      <a:pt x="4190" y="40132"/>
                    </a:cubicBezTo>
                    <a:cubicBezTo>
                      <a:pt x="8816" y="49870"/>
                      <a:pt x="17173" y="58525"/>
                      <a:pt x="17023" y="69381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04" name="Google Shape;4204;p45"/>
              <p:cNvSpPr/>
              <p:nvPr/>
            </p:nvSpPr>
            <p:spPr>
              <a:xfrm>
                <a:off x="6762585" y="1120951"/>
                <a:ext cx="36029" cy="80088"/>
              </a:xfrm>
              <a:custGeom>
                <a:rect b="b" l="l" r="r" t="t"/>
                <a:pathLst>
                  <a:path extrusionOk="0" h="80088" w="36029">
                    <a:moveTo>
                      <a:pt x="33820" y="63758"/>
                    </a:moveTo>
                    <a:cubicBezTo>
                      <a:pt x="26694" y="56669"/>
                      <a:pt x="32514" y="44134"/>
                      <a:pt x="34566" y="36187"/>
                    </a:cubicBezTo>
                    <a:cubicBezTo>
                      <a:pt x="37364" y="25256"/>
                      <a:pt x="36730" y="11975"/>
                      <a:pt x="27515" y="4103"/>
                    </a:cubicBezTo>
                    <a:cubicBezTo>
                      <a:pt x="18785" y="-3358"/>
                      <a:pt x="7593" y="-224"/>
                      <a:pt x="3116" y="10110"/>
                    </a:cubicBezTo>
                    <a:cubicBezTo>
                      <a:pt x="-1249" y="20220"/>
                      <a:pt x="-764" y="32904"/>
                      <a:pt x="2930" y="43127"/>
                    </a:cubicBezTo>
                    <a:cubicBezTo>
                      <a:pt x="4982" y="48872"/>
                      <a:pt x="8190" y="53983"/>
                      <a:pt x="11324" y="59169"/>
                    </a:cubicBezTo>
                    <a:cubicBezTo>
                      <a:pt x="14234" y="63981"/>
                      <a:pt x="17069" y="68906"/>
                      <a:pt x="17144" y="74689"/>
                    </a:cubicBezTo>
                    <a:cubicBezTo>
                      <a:pt x="17256" y="81889"/>
                      <a:pt x="28448" y="81889"/>
                      <a:pt x="28336" y="74689"/>
                    </a:cubicBezTo>
                    <a:cubicBezTo>
                      <a:pt x="28187" y="62153"/>
                      <a:pt x="19681" y="53386"/>
                      <a:pt x="14719" y="42604"/>
                    </a:cubicBezTo>
                    <a:cubicBezTo>
                      <a:pt x="12145" y="37046"/>
                      <a:pt x="11063" y="30853"/>
                      <a:pt x="11324" y="24771"/>
                    </a:cubicBezTo>
                    <a:cubicBezTo>
                      <a:pt x="11473" y="21153"/>
                      <a:pt x="11883" y="13355"/>
                      <a:pt x="15651" y="11304"/>
                    </a:cubicBezTo>
                    <a:cubicBezTo>
                      <a:pt x="19867" y="8953"/>
                      <a:pt x="23523" y="16937"/>
                      <a:pt x="24307" y="19810"/>
                    </a:cubicBezTo>
                    <a:cubicBezTo>
                      <a:pt x="26060" y="26226"/>
                      <a:pt x="24008" y="32569"/>
                      <a:pt x="22218" y="38762"/>
                    </a:cubicBezTo>
                    <a:cubicBezTo>
                      <a:pt x="19047" y="49693"/>
                      <a:pt x="16957" y="62788"/>
                      <a:pt x="25911" y="71704"/>
                    </a:cubicBezTo>
                    <a:cubicBezTo>
                      <a:pt x="31022" y="76778"/>
                      <a:pt x="38931" y="68869"/>
                      <a:pt x="33820" y="63758"/>
                    </a:cubicBezTo>
                    <a:lnTo>
                      <a:pt x="33820" y="63758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205" name="Google Shape;4205;p45"/>
            <p:cNvGrpSpPr/>
            <p:nvPr/>
          </p:nvGrpSpPr>
          <p:grpSpPr>
            <a:xfrm>
              <a:off x="6648226" y="1119335"/>
              <a:ext cx="72012" cy="39380"/>
              <a:chOff x="6648226" y="1119335"/>
              <a:chExt cx="72012" cy="39380"/>
            </a:xfrm>
          </p:grpSpPr>
          <p:sp>
            <p:nvSpPr>
              <p:cNvPr id="4206" name="Google Shape;4206;p45"/>
              <p:cNvSpPr/>
              <p:nvPr/>
            </p:nvSpPr>
            <p:spPr>
              <a:xfrm>
                <a:off x="6653803" y="1124993"/>
                <a:ext cx="61086" cy="28101"/>
              </a:xfrm>
              <a:custGeom>
                <a:rect b="b" l="l" r="r" t="t"/>
                <a:pathLst>
                  <a:path extrusionOk="0" h="28101" w="61086">
                    <a:moveTo>
                      <a:pt x="52543" y="19499"/>
                    </a:moveTo>
                    <a:cubicBezTo>
                      <a:pt x="43440" y="24125"/>
                      <a:pt x="33740" y="28452"/>
                      <a:pt x="23630" y="28079"/>
                    </a:cubicBezTo>
                    <a:cubicBezTo>
                      <a:pt x="13519" y="27706"/>
                      <a:pt x="2887" y="21364"/>
                      <a:pt x="387" y="11105"/>
                    </a:cubicBezTo>
                    <a:cubicBezTo>
                      <a:pt x="-23" y="9388"/>
                      <a:pt x="-210" y="7523"/>
                      <a:pt x="350" y="5882"/>
                    </a:cubicBezTo>
                    <a:cubicBezTo>
                      <a:pt x="1320" y="2972"/>
                      <a:pt x="4305" y="1293"/>
                      <a:pt x="7177" y="584"/>
                    </a:cubicBezTo>
                    <a:cubicBezTo>
                      <a:pt x="16541" y="-1729"/>
                      <a:pt x="26092" y="3233"/>
                      <a:pt x="34374" y="8381"/>
                    </a:cubicBezTo>
                    <a:cubicBezTo>
                      <a:pt x="42656" y="13567"/>
                      <a:pt x="51461" y="19312"/>
                      <a:pt x="61086" y="18753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07" name="Google Shape;4207;p45"/>
              <p:cNvSpPr/>
              <p:nvPr/>
            </p:nvSpPr>
            <p:spPr>
              <a:xfrm>
                <a:off x="6648226" y="1119335"/>
                <a:ext cx="72012" cy="39380"/>
              </a:xfrm>
              <a:custGeom>
                <a:rect b="b" l="l" r="r" t="t"/>
                <a:pathLst>
                  <a:path extrusionOk="0" h="39380" w="72012">
                    <a:moveTo>
                      <a:pt x="55284" y="20306"/>
                    </a:moveTo>
                    <a:cubicBezTo>
                      <a:pt x="46517" y="24746"/>
                      <a:pt x="35885" y="29969"/>
                      <a:pt x="25737" y="27693"/>
                    </a:cubicBezTo>
                    <a:cubicBezTo>
                      <a:pt x="22044" y="26872"/>
                      <a:pt x="18499" y="25268"/>
                      <a:pt x="15739" y="22657"/>
                    </a:cubicBezTo>
                    <a:cubicBezTo>
                      <a:pt x="14470" y="21463"/>
                      <a:pt x="13426" y="20157"/>
                      <a:pt x="12568" y="18627"/>
                    </a:cubicBezTo>
                    <a:cubicBezTo>
                      <a:pt x="11896" y="17359"/>
                      <a:pt x="10404" y="14449"/>
                      <a:pt x="11299" y="13031"/>
                    </a:cubicBezTo>
                    <a:cubicBezTo>
                      <a:pt x="12941" y="10383"/>
                      <a:pt x="19320" y="11166"/>
                      <a:pt x="21670" y="11688"/>
                    </a:cubicBezTo>
                    <a:cubicBezTo>
                      <a:pt x="26931" y="12882"/>
                      <a:pt x="31631" y="15531"/>
                      <a:pt x="36183" y="18292"/>
                    </a:cubicBezTo>
                    <a:cubicBezTo>
                      <a:pt x="45547" y="24037"/>
                      <a:pt x="55173" y="30417"/>
                      <a:pt x="66626" y="30006"/>
                    </a:cubicBezTo>
                    <a:cubicBezTo>
                      <a:pt x="73789" y="29745"/>
                      <a:pt x="73826" y="18553"/>
                      <a:pt x="66626" y="18814"/>
                    </a:cubicBezTo>
                    <a:cubicBezTo>
                      <a:pt x="56516" y="19187"/>
                      <a:pt x="48196" y="12360"/>
                      <a:pt x="39951" y="7510"/>
                    </a:cubicBezTo>
                    <a:cubicBezTo>
                      <a:pt x="31034" y="2250"/>
                      <a:pt x="19656" y="-2526"/>
                      <a:pt x="9322" y="1503"/>
                    </a:cubicBezTo>
                    <a:cubicBezTo>
                      <a:pt x="4434" y="3406"/>
                      <a:pt x="592" y="7174"/>
                      <a:pt x="70" y="12584"/>
                    </a:cubicBezTo>
                    <a:cubicBezTo>
                      <a:pt x="-378" y="17210"/>
                      <a:pt x="1375" y="22246"/>
                      <a:pt x="4024" y="26052"/>
                    </a:cubicBezTo>
                    <a:cubicBezTo>
                      <a:pt x="9247" y="33625"/>
                      <a:pt x="17679" y="38102"/>
                      <a:pt x="26707" y="39146"/>
                    </a:cubicBezTo>
                    <a:cubicBezTo>
                      <a:pt x="38757" y="40564"/>
                      <a:pt x="50434" y="35304"/>
                      <a:pt x="60918" y="30006"/>
                    </a:cubicBezTo>
                    <a:cubicBezTo>
                      <a:pt x="67372" y="26723"/>
                      <a:pt x="61701" y="17061"/>
                      <a:pt x="55284" y="20306"/>
                    </a:cubicBezTo>
                    <a:lnTo>
                      <a:pt x="55284" y="20306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208" name="Google Shape;4208;p45"/>
            <p:cNvGrpSpPr/>
            <p:nvPr/>
          </p:nvGrpSpPr>
          <p:grpSpPr>
            <a:xfrm>
              <a:off x="6705564" y="1087849"/>
              <a:ext cx="36158" cy="63124"/>
              <a:chOff x="6705564" y="1087849"/>
              <a:chExt cx="36158" cy="63124"/>
            </a:xfrm>
          </p:grpSpPr>
          <p:sp>
            <p:nvSpPr>
              <p:cNvPr id="4209" name="Google Shape;4209;p45"/>
              <p:cNvSpPr/>
              <p:nvPr/>
            </p:nvSpPr>
            <p:spPr>
              <a:xfrm>
                <a:off x="6711121" y="1093419"/>
                <a:ext cx="25042" cy="51892"/>
              </a:xfrm>
              <a:custGeom>
                <a:rect b="b" l="l" r="r" t="t"/>
                <a:pathLst>
                  <a:path extrusionOk="0" h="51892" w="25042">
                    <a:moveTo>
                      <a:pt x="410" y="51893"/>
                    </a:moveTo>
                    <a:cubicBezTo>
                      <a:pt x="8096" y="43909"/>
                      <a:pt x="14848" y="34955"/>
                      <a:pt x="20556" y="25330"/>
                    </a:cubicBezTo>
                    <a:cubicBezTo>
                      <a:pt x="23056" y="21114"/>
                      <a:pt x="25406" y="16451"/>
                      <a:pt x="24996" y="11526"/>
                    </a:cubicBezTo>
                    <a:cubicBezTo>
                      <a:pt x="24585" y="6676"/>
                      <a:pt x="21228" y="2200"/>
                      <a:pt x="16826" y="633"/>
                    </a:cubicBezTo>
                    <a:cubicBezTo>
                      <a:pt x="12423" y="-934"/>
                      <a:pt x="7126" y="483"/>
                      <a:pt x="3992" y="4065"/>
                    </a:cubicBezTo>
                    <a:cubicBezTo>
                      <a:pt x="-1828" y="10743"/>
                      <a:pt x="709" y="21152"/>
                      <a:pt x="1604" y="30143"/>
                    </a:cubicBezTo>
                    <a:cubicBezTo>
                      <a:pt x="2313" y="37231"/>
                      <a:pt x="1753" y="44431"/>
                      <a:pt x="0" y="51296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10" name="Google Shape;4210;p45"/>
              <p:cNvSpPr/>
              <p:nvPr/>
            </p:nvSpPr>
            <p:spPr>
              <a:xfrm>
                <a:off x="6705564" y="1087849"/>
                <a:ext cx="36158" cy="63124"/>
              </a:xfrm>
              <a:custGeom>
                <a:rect b="b" l="l" r="r" t="t"/>
                <a:pathLst>
                  <a:path extrusionOk="0" h="63124" w="36158">
                    <a:moveTo>
                      <a:pt x="9922" y="61417"/>
                    </a:moveTo>
                    <a:cubicBezTo>
                      <a:pt x="16674" y="54329"/>
                      <a:pt x="22793" y="46606"/>
                      <a:pt x="28091" y="38361"/>
                    </a:cubicBezTo>
                    <a:cubicBezTo>
                      <a:pt x="33164" y="30452"/>
                      <a:pt x="38760" y="20976"/>
                      <a:pt x="34843" y="11426"/>
                    </a:cubicBezTo>
                    <a:cubicBezTo>
                      <a:pt x="31224" y="2584"/>
                      <a:pt x="21412" y="-2453"/>
                      <a:pt x="12235" y="1203"/>
                    </a:cubicBezTo>
                    <a:cubicBezTo>
                      <a:pt x="2946" y="4897"/>
                      <a:pt x="-151" y="14485"/>
                      <a:pt x="296" y="23774"/>
                    </a:cubicBezTo>
                    <a:cubicBezTo>
                      <a:pt x="520" y="28587"/>
                      <a:pt x="1453" y="33325"/>
                      <a:pt x="1751" y="38100"/>
                    </a:cubicBezTo>
                    <a:cubicBezTo>
                      <a:pt x="2087" y="43920"/>
                      <a:pt x="1565" y="49665"/>
                      <a:pt x="184" y="55336"/>
                    </a:cubicBezTo>
                    <a:cubicBezTo>
                      <a:pt x="-1532" y="62313"/>
                      <a:pt x="9250" y="65297"/>
                      <a:pt x="10966" y="58321"/>
                    </a:cubicBezTo>
                    <a:cubicBezTo>
                      <a:pt x="13018" y="49964"/>
                      <a:pt x="13503" y="41495"/>
                      <a:pt x="12459" y="32952"/>
                    </a:cubicBezTo>
                    <a:cubicBezTo>
                      <a:pt x="11787" y="27281"/>
                      <a:pt x="9773" y="19409"/>
                      <a:pt x="13093" y="14261"/>
                    </a:cubicBezTo>
                    <a:cubicBezTo>
                      <a:pt x="15891" y="9859"/>
                      <a:pt x="21785" y="10344"/>
                      <a:pt x="24136" y="14746"/>
                    </a:cubicBezTo>
                    <a:cubicBezTo>
                      <a:pt x="27232" y="20529"/>
                      <a:pt x="21524" y="27915"/>
                      <a:pt x="18465" y="32691"/>
                    </a:cubicBezTo>
                    <a:cubicBezTo>
                      <a:pt x="13690" y="40152"/>
                      <a:pt x="8168" y="47054"/>
                      <a:pt x="2050" y="53471"/>
                    </a:cubicBezTo>
                    <a:cubicBezTo>
                      <a:pt x="-2949" y="58694"/>
                      <a:pt x="4960" y="66640"/>
                      <a:pt x="9922" y="61417"/>
                    </a:cubicBezTo>
                    <a:lnTo>
                      <a:pt x="9922" y="61417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211" name="Google Shape;4211;p45"/>
            <p:cNvGrpSpPr/>
            <p:nvPr/>
          </p:nvGrpSpPr>
          <p:grpSpPr>
            <a:xfrm>
              <a:off x="6654528" y="1043673"/>
              <a:ext cx="45879" cy="82566"/>
              <a:chOff x="6654528" y="1043673"/>
              <a:chExt cx="45879" cy="82566"/>
            </a:xfrm>
          </p:grpSpPr>
          <p:sp>
            <p:nvSpPr>
              <p:cNvPr id="4212" name="Google Shape;4212;p45"/>
              <p:cNvSpPr/>
              <p:nvPr/>
            </p:nvSpPr>
            <p:spPr>
              <a:xfrm>
                <a:off x="6660164" y="1049081"/>
                <a:ext cx="34654" cy="71645"/>
              </a:xfrm>
              <a:custGeom>
                <a:rect b="b" l="l" r="r" t="t"/>
                <a:pathLst>
                  <a:path extrusionOk="0" h="71645" w="34654">
                    <a:moveTo>
                      <a:pt x="31744" y="65601"/>
                    </a:moveTo>
                    <a:cubicBezTo>
                      <a:pt x="31856" y="58774"/>
                      <a:pt x="32005" y="51947"/>
                      <a:pt x="32117" y="45120"/>
                    </a:cubicBezTo>
                    <a:cubicBezTo>
                      <a:pt x="32378" y="30943"/>
                      <a:pt x="32117" y="15199"/>
                      <a:pt x="22865" y="4791"/>
                    </a:cubicBezTo>
                    <a:cubicBezTo>
                      <a:pt x="21224" y="2925"/>
                      <a:pt x="19246" y="1284"/>
                      <a:pt x="16971" y="500"/>
                    </a:cubicBezTo>
                    <a:cubicBezTo>
                      <a:pt x="12792" y="-917"/>
                      <a:pt x="8017" y="799"/>
                      <a:pt x="4995" y="4119"/>
                    </a:cubicBezTo>
                    <a:cubicBezTo>
                      <a:pt x="1973" y="7402"/>
                      <a:pt x="481" y="12028"/>
                      <a:pt x="108" y="16580"/>
                    </a:cubicBezTo>
                    <a:cubicBezTo>
                      <a:pt x="-638" y="25533"/>
                      <a:pt x="2570" y="34450"/>
                      <a:pt x="7345" y="41949"/>
                    </a:cubicBezTo>
                    <a:cubicBezTo>
                      <a:pt x="12120" y="49447"/>
                      <a:pt x="18463" y="55678"/>
                      <a:pt x="24730" y="61833"/>
                    </a:cubicBezTo>
                    <a:cubicBezTo>
                      <a:pt x="28051" y="65116"/>
                      <a:pt x="31371" y="68362"/>
                      <a:pt x="34654" y="71645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13" name="Google Shape;4213;p45"/>
              <p:cNvSpPr/>
              <p:nvPr/>
            </p:nvSpPr>
            <p:spPr>
              <a:xfrm>
                <a:off x="6654528" y="1043673"/>
                <a:ext cx="45879" cy="82566"/>
              </a:xfrm>
              <a:custGeom>
                <a:rect b="b" l="l" r="r" t="t"/>
                <a:pathLst>
                  <a:path extrusionOk="0" h="82566" w="45879">
                    <a:moveTo>
                      <a:pt x="42976" y="71010"/>
                    </a:moveTo>
                    <a:cubicBezTo>
                      <a:pt x="43200" y="58698"/>
                      <a:pt x="44170" y="46126"/>
                      <a:pt x="42938" y="33852"/>
                    </a:cubicBezTo>
                    <a:cubicBezTo>
                      <a:pt x="41894" y="23145"/>
                      <a:pt x="38835" y="11206"/>
                      <a:pt x="30179" y="4006"/>
                    </a:cubicBezTo>
                    <a:cubicBezTo>
                      <a:pt x="20069" y="-4388"/>
                      <a:pt x="6825" y="1320"/>
                      <a:pt x="2199" y="12699"/>
                    </a:cubicBezTo>
                    <a:cubicBezTo>
                      <a:pt x="-2464" y="24227"/>
                      <a:pt x="856" y="37657"/>
                      <a:pt x="6862" y="48029"/>
                    </a:cubicBezTo>
                    <a:cubicBezTo>
                      <a:pt x="14249" y="60750"/>
                      <a:pt x="25964" y="70711"/>
                      <a:pt x="36297" y="80934"/>
                    </a:cubicBezTo>
                    <a:cubicBezTo>
                      <a:pt x="41446" y="86007"/>
                      <a:pt x="49355" y="78098"/>
                      <a:pt x="44207" y="73024"/>
                    </a:cubicBezTo>
                    <a:cubicBezTo>
                      <a:pt x="34806" y="63772"/>
                      <a:pt x="24061" y="54781"/>
                      <a:pt x="17122" y="43402"/>
                    </a:cubicBezTo>
                    <a:cubicBezTo>
                      <a:pt x="13839" y="38030"/>
                      <a:pt x="11414" y="31912"/>
                      <a:pt x="11190" y="25570"/>
                    </a:cubicBezTo>
                    <a:cubicBezTo>
                      <a:pt x="11041" y="20757"/>
                      <a:pt x="11899" y="14266"/>
                      <a:pt x="16637" y="11729"/>
                    </a:cubicBezTo>
                    <a:cubicBezTo>
                      <a:pt x="21151" y="9304"/>
                      <a:pt x="24621" y="13669"/>
                      <a:pt x="26784" y="17213"/>
                    </a:cubicBezTo>
                    <a:cubicBezTo>
                      <a:pt x="29620" y="21876"/>
                      <a:pt x="30963" y="27323"/>
                      <a:pt x="31597" y="32695"/>
                    </a:cubicBezTo>
                    <a:cubicBezTo>
                      <a:pt x="33089" y="45305"/>
                      <a:pt x="31970" y="58288"/>
                      <a:pt x="31746" y="70935"/>
                    </a:cubicBezTo>
                    <a:cubicBezTo>
                      <a:pt x="31634" y="78210"/>
                      <a:pt x="42826" y="78210"/>
                      <a:pt x="42976" y="71010"/>
                    </a:cubicBezTo>
                    <a:lnTo>
                      <a:pt x="42976" y="71010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17" name="Shape 4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8" name="Google Shape;4218;p46"/>
          <p:cNvSpPr txBox="1"/>
          <p:nvPr>
            <p:ph idx="3" type="body"/>
          </p:nvPr>
        </p:nvSpPr>
        <p:spPr>
          <a:xfrm>
            <a:off x="6331525" y="2790951"/>
            <a:ext cx="1487700" cy="1612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19" name="Google Shape;4219;p46"/>
          <p:cNvSpPr txBox="1"/>
          <p:nvPr>
            <p:ph idx="5" type="body"/>
          </p:nvPr>
        </p:nvSpPr>
        <p:spPr>
          <a:xfrm>
            <a:off x="6331525" y="757900"/>
            <a:ext cx="1487700" cy="16134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20" name="Google Shape;4220;p46"/>
          <p:cNvSpPr txBox="1"/>
          <p:nvPr>
            <p:ph idx="6" type="body"/>
          </p:nvPr>
        </p:nvSpPr>
        <p:spPr>
          <a:xfrm>
            <a:off x="7819250" y="4785900"/>
            <a:ext cx="1487700" cy="16503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21" name="Google Shape;4221;p46"/>
          <p:cNvSpPr txBox="1"/>
          <p:nvPr>
            <p:ph idx="7" type="body"/>
          </p:nvPr>
        </p:nvSpPr>
        <p:spPr>
          <a:xfrm>
            <a:off x="9307000" y="4786275"/>
            <a:ext cx="1487700" cy="16503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22" name="Google Shape;4222;p46"/>
          <p:cNvSpPr txBox="1"/>
          <p:nvPr>
            <p:ph idx="2" type="body"/>
          </p:nvPr>
        </p:nvSpPr>
        <p:spPr>
          <a:xfrm>
            <a:off x="7819250" y="2790700"/>
            <a:ext cx="1487700" cy="1612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23" name="Google Shape;4223;p46"/>
          <p:cNvSpPr txBox="1"/>
          <p:nvPr>
            <p:ph idx="1" type="body"/>
          </p:nvPr>
        </p:nvSpPr>
        <p:spPr>
          <a:xfrm>
            <a:off x="9307000" y="2791224"/>
            <a:ext cx="1487700" cy="1612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24" name="Google Shape;4224;p46"/>
          <p:cNvSpPr txBox="1"/>
          <p:nvPr>
            <p:ph idx="4" type="body"/>
          </p:nvPr>
        </p:nvSpPr>
        <p:spPr>
          <a:xfrm>
            <a:off x="7819250" y="757699"/>
            <a:ext cx="1487700" cy="16134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25" name="Google Shape;4225;p46"/>
          <p:cNvSpPr/>
          <p:nvPr/>
        </p:nvSpPr>
        <p:spPr>
          <a:xfrm rot="226196">
            <a:off x="9247818" y="657764"/>
            <a:ext cx="1606075" cy="1699568"/>
          </a:xfrm>
          <a:prstGeom prst="rect">
            <a:avLst/>
          </a:prstGeom>
          <a:solidFill>
            <a:schemeClr val="accent3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600">
                <a:latin typeface="Glass Antiqua"/>
                <a:ea typeface="Glass Antiqua"/>
                <a:cs typeface="Glass Antiqua"/>
                <a:sym typeface="Glass Antiqua"/>
              </a:rPr>
              <a:t>You Can Do It!</a:t>
            </a:r>
            <a:endParaRPr b="1" sz="2600">
              <a:latin typeface="Glass Antiqua"/>
              <a:ea typeface="Glass Antiqua"/>
              <a:cs typeface="Glass Antiqua"/>
              <a:sym typeface="Glass Antiqua"/>
            </a:endParaRPr>
          </a:p>
        </p:txBody>
      </p:sp>
      <p:sp>
        <p:nvSpPr>
          <p:cNvPr id="4226" name="Google Shape;4226;p46"/>
          <p:cNvSpPr/>
          <p:nvPr/>
        </p:nvSpPr>
        <p:spPr>
          <a:xfrm rot="-240181">
            <a:off x="6334054" y="4589460"/>
            <a:ext cx="1482617" cy="179718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4227" name="Google Shape;4227;p46"/>
          <p:cNvPicPr preferRelativeResize="0"/>
          <p:nvPr/>
        </p:nvPicPr>
        <p:blipFill rotWithShape="1">
          <a:blip r:embed="rId3">
            <a:alphaModFix/>
          </a:blip>
          <a:srcRect b="0" l="19067" r="21714" t="0"/>
          <a:stretch/>
        </p:blipFill>
        <p:spPr>
          <a:xfrm rot="-239996">
            <a:off x="6432237" y="4697176"/>
            <a:ext cx="1265000" cy="1263576"/>
          </a:xfrm>
          <a:prstGeom prst="rect">
            <a:avLst/>
          </a:prstGeom>
          <a:noFill/>
          <a:ln>
            <a:noFill/>
          </a:ln>
        </p:spPr>
      </p:pic>
      <p:sp>
        <p:nvSpPr>
          <p:cNvPr id="4228" name="Google Shape;4228;p46"/>
          <p:cNvSpPr/>
          <p:nvPr/>
        </p:nvSpPr>
        <p:spPr>
          <a:xfrm rot="10405083">
            <a:off x="6470336" y="4460726"/>
            <a:ext cx="1002326" cy="290145"/>
          </a:xfrm>
          <a:custGeom>
            <a:rect b="b" l="l" r="r" t="t"/>
            <a:pathLst>
              <a:path extrusionOk="0" h="1673412" w="7659384">
                <a:moveTo>
                  <a:pt x="197437" y="0"/>
                </a:moveTo>
                <a:lnTo>
                  <a:pt x="7604587" y="0"/>
                </a:lnTo>
                <a:lnTo>
                  <a:pt x="7349060" y="196414"/>
                </a:lnTo>
                <a:lnTo>
                  <a:pt x="7659384" y="434947"/>
                </a:lnTo>
                <a:lnTo>
                  <a:pt x="7659384" y="462083"/>
                </a:lnTo>
                <a:lnTo>
                  <a:pt x="7349061" y="700616"/>
                </a:lnTo>
                <a:lnTo>
                  <a:pt x="7658358" y="938359"/>
                </a:lnTo>
                <a:lnTo>
                  <a:pt x="7349060" y="1176104"/>
                </a:lnTo>
                <a:lnTo>
                  <a:pt x="7659384" y="1414637"/>
                </a:lnTo>
                <a:lnTo>
                  <a:pt x="7659384" y="1441774"/>
                </a:lnTo>
                <a:lnTo>
                  <a:pt x="7358029" y="1673412"/>
                </a:lnTo>
                <a:lnTo>
                  <a:pt x="211955" y="1673412"/>
                </a:lnTo>
                <a:lnTo>
                  <a:pt x="327976" y="1584232"/>
                </a:lnTo>
                <a:lnTo>
                  <a:pt x="0" y="1332130"/>
                </a:lnTo>
                <a:lnTo>
                  <a:pt x="327975" y="1080030"/>
                </a:lnTo>
                <a:lnTo>
                  <a:pt x="18678" y="842286"/>
                </a:lnTo>
                <a:lnTo>
                  <a:pt x="327976" y="604542"/>
                </a:lnTo>
                <a:lnTo>
                  <a:pt x="0" y="352440"/>
                </a:lnTo>
                <a:lnTo>
                  <a:pt x="327975" y="100340"/>
                </a:lnTo>
                <a:close/>
              </a:path>
            </a:pathLst>
          </a:custGeom>
          <a:solidFill>
            <a:srgbClr val="FFFFFF">
              <a:alpha val="50980"/>
            </a:srgbClr>
          </a:solidFill>
          <a:ln>
            <a:noFill/>
          </a:ln>
        </p:spPr>
        <p:txBody>
          <a:bodyPr anchorCtr="0" anchor="ctr" bIns="122825" lIns="245700" spcFirstLastPara="1" rIns="245700" wrap="square" tIns="1228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4229" name="Google Shape;4229;p46"/>
          <p:cNvSpPr/>
          <p:nvPr/>
        </p:nvSpPr>
        <p:spPr>
          <a:xfrm rot="-10405083">
            <a:off x="9631741" y="535047"/>
            <a:ext cx="1002326" cy="291109"/>
          </a:xfrm>
          <a:custGeom>
            <a:rect b="b" l="l" r="r" t="t"/>
            <a:pathLst>
              <a:path extrusionOk="0" h="1673412" w="7659384">
                <a:moveTo>
                  <a:pt x="197437" y="0"/>
                </a:moveTo>
                <a:lnTo>
                  <a:pt x="7604587" y="0"/>
                </a:lnTo>
                <a:lnTo>
                  <a:pt x="7349060" y="196414"/>
                </a:lnTo>
                <a:lnTo>
                  <a:pt x="7659384" y="434947"/>
                </a:lnTo>
                <a:lnTo>
                  <a:pt x="7659384" y="462083"/>
                </a:lnTo>
                <a:lnTo>
                  <a:pt x="7349061" y="700616"/>
                </a:lnTo>
                <a:lnTo>
                  <a:pt x="7658358" y="938359"/>
                </a:lnTo>
                <a:lnTo>
                  <a:pt x="7349060" y="1176104"/>
                </a:lnTo>
                <a:lnTo>
                  <a:pt x="7659384" y="1414637"/>
                </a:lnTo>
                <a:lnTo>
                  <a:pt x="7659384" y="1441774"/>
                </a:lnTo>
                <a:lnTo>
                  <a:pt x="7358029" y="1673412"/>
                </a:lnTo>
                <a:lnTo>
                  <a:pt x="211955" y="1673412"/>
                </a:lnTo>
                <a:lnTo>
                  <a:pt x="327976" y="1584232"/>
                </a:lnTo>
                <a:lnTo>
                  <a:pt x="0" y="1332130"/>
                </a:lnTo>
                <a:lnTo>
                  <a:pt x="327975" y="1080030"/>
                </a:lnTo>
                <a:lnTo>
                  <a:pt x="18678" y="842286"/>
                </a:lnTo>
                <a:lnTo>
                  <a:pt x="327976" y="604542"/>
                </a:lnTo>
                <a:lnTo>
                  <a:pt x="0" y="352440"/>
                </a:lnTo>
                <a:lnTo>
                  <a:pt x="327975" y="100340"/>
                </a:lnTo>
                <a:close/>
              </a:path>
            </a:pathLst>
          </a:custGeom>
          <a:solidFill>
            <a:srgbClr val="FFFFFF">
              <a:alpha val="50980"/>
            </a:srgbClr>
          </a:solidFill>
          <a:ln>
            <a:noFill/>
          </a:ln>
        </p:spPr>
        <p:txBody>
          <a:bodyPr anchorCtr="0" anchor="ctr" bIns="122825" lIns="245700" spcFirstLastPara="1" rIns="245700" wrap="square" tIns="1228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/>
          </a:p>
        </p:txBody>
      </p:sp>
      <p:graphicFrame>
        <p:nvGraphicFramePr>
          <p:cNvPr id="4230" name="Google Shape;4230;p46"/>
          <p:cNvGraphicFramePr/>
          <p:nvPr/>
        </p:nvGraphicFramePr>
        <p:xfrm>
          <a:off x="1406413" y="9311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{824B9716-2654-4D3A-BFF6-FDA8A9BB03AC}</a:tableStyleId>
              </a:tblPr>
              <a:tblGrid>
                <a:gridCol w="382850"/>
                <a:gridCol w="382850"/>
                <a:gridCol w="382850"/>
                <a:gridCol w="382850"/>
                <a:gridCol w="382850"/>
                <a:gridCol w="382850"/>
                <a:gridCol w="382850"/>
              </a:tblGrid>
              <a:tr h="22927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latin typeface="Dekko"/>
                          <a:ea typeface="Dekko"/>
                          <a:cs typeface="Dekko"/>
                          <a:sym typeface="Dekko"/>
                        </a:rPr>
                        <a:t>M</a:t>
                      </a:r>
                      <a:endParaRPr b="1" sz="1200">
                        <a:solidFill>
                          <a:srgbClr val="000000"/>
                        </a:solidFill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rgbClr val="000000"/>
                          </a:solidFill>
                          <a:latin typeface="Dekko"/>
                          <a:ea typeface="Dekko"/>
                          <a:cs typeface="Dekko"/>
                          <a:sym typeface="Dekko"/>
                        </a:rPr>
                        <a:t>T</a:t>
                      </a:r>
                      <a:endParaRPr b="1" sz="1200">
                        <a:solidFill>
                          <a:srgbClr val="000000"/>
                        </a:solidFill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rgbClr val="000000"/>
                          </a:solidFill>
                          <a:latin typeface="Dekko"/>
                          <a:ea typeface="Dekko"/>
                          <a:cs typeface="Dekko"/>
                          <a:sym typeface="Dekko"/>
                        </a:rPr>
                        <a:t>W</a:t>
                      </a:r>
                      <a:endParaRPr b="1" sz="1200">
                        <a:solidFill>
                          <a:srgbClr val="000000"/>
                        </a:solidFill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rgbClr val="000000"/>
                          </a:solidFill>
                          <a:latin typeface="Dekko"/>
                          <a:ea typeface="Dekko"/>
                          <a:cs typeface="Dekko"/>
                          <a:sym typeface="Dekko"/>
                        </a:rPr>
                        <a:t>T</a:t>
                      </a:r>
                      <a:endParaRPr b="1" sz="1200">
                        <a:solidFill>
                          <a:srgbClr val="000000"/>
                        </a:solidFill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rgbClr val="000000"/>
                          </a:solidFill>
                          <a:latin typeface="Dekko"/>
                          <a:ea typeface="Dekko"/>
                          <a:cs typeface="Dekko"/>
                          <a:sym typeface="Dekko"/>
                        </a:rPr>
                        <a:t>F</a:t>
                      </a:r>
                      <a:endParaRPr b="1" sz="1200">
                        <a:solidFill>
                          <a:srgbClr val="000000"/>
                        </a:solidFill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rgbClr val="000000"/>
                          </a:solidFill>
                          <a:latin typeface="Dekko"/>
                          <a:ea typeface="Dekko"/>
                          <a:cs typeface="Dekko"/>
                          <a:sym typeface="Dekko"/>
                        </a:rPr>
                        <a:t>S</a:t>
                      </a:r>
                      <a:endParaRPr b="1" sz="1200">
                        <a:solidFill>
                          <a:srgbClr val="000000"/>
                        </a:solidFill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rgbClr val="000000"/>
                          </a:solidFill>
                          <a:latin typeface="Dekko"/>
                          <a:ea typeface="Dekko"/>
                          <a:cs typeface="Dekko"/>
                          <a:sym typeface="Dekko"/>
                        </a:rPr>
                        <a:t>S</a:t>
                      </a:r>
                      <a:endParaRPr b="1" sz="1200">
                        <a:solidFill>
                          <a:srgbClr val="000000"/>
                        </a:solidFill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095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1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2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095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3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4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5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6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7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8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9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095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10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11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12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13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14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15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16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</a:tr>
              <a:tr h="3095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17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18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19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20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21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22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23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095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24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25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26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27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28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29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30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095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31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4231" name="Google Shape;4231;p46"/>
          <p:cNvSpPr txBox="1"/>
          <p:nvPr>
            <p:ph idx="8" type="body"/>
          </p:nvPr>
        </p:nvSpPr>
        <p:spPr>
          <a:xfrm>
            <a:off x="4187952" y="1140400"/>
            <a:ext cx="1857600" cy="5239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❏"/>
            </a:pPr>
            <a:r>
              <a:rPr lang="en"/>
              <a:t>I have to do this.</a:t>
            </a:r>
            <a:endParaRPr/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❏"/>
            </a:pPr>
            <a:r>
              <a:rPr lang="en" strike="sngStrike"/>
              <a:t>I have to do that.</a:t>
            </a:r>
            <a:endParaRPr strike="sngStrike"/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❏"/>
            </a:pPr>
            <a:r>
              <a:rPr lang="en"/>
              <a:t>And that too.</a:t>
            </a:r>
            <a:endParaRPr/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❏"/>
            </a:pPr>
            <a:r>
              <a:rPr lang="en"/>
              <a:t>And this too.</a:t>
            </a:r>
            <a:endParaRPr/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❏"/>
            </a:pPr>
            <a:r>
              <a:rPr lang="en"/>
              <a:t>Oh! And don’t forget about that!</a:t>
            </a:r>
            <a:endParaRPr/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❏"/>
            </a:pPr>
            <a:r>
              <a:rPr lang="en"/>
              <a:t>Remember to pick up this.</a:t>
            </a:r>
            <a:endParaRPr/>
          </a:p>
        </p:txBody>
      </p:sp>
      <p:sp>
        <p:nvSpPr>
          <p:cNvPr id="4232" name="Google Shape;4232;p46"/>
          <p:cNvSpPr/>
          <p:nvPr/>
        </p:nvSpPr>
        <p:spPr>
          <a:xfrm rot="-222257">
            <a:off x="1481057" y="3565853"/>
            <a:ext cx="2530687" cy="2678020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latin typeface="Dekko"/>
                <a:ea typeface="Dekko"/>
                <a:cs typeface="Dekko"/>
                <a:sym typeface="Dekko"/>
              </a:rPr>
              <a:t>“Do the best you can until you know better. Then when you know better, do better.”</a:t>
            </a:r>
            <a:endParaRPr sz="1700">
              <a:latin typeface="Dekko"/>
              <a:ea typeface="Dekko"/>
              <a:cs typeface="Dekko"/>
              <a:sym typeface="Dekk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00">
              <a:latin typeface="Dekko"/>
              <a:ea typeface="Dekko"/>
              <a:cs typeface="Dekko"/>
              <a:sym typeface="Dekk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00">
              <a:latin typeface="Dekko"/>
              <a:ea typeface="Dekko"/>
              <a:cs typeface="Dekko"/>
              <a:sym typeface="Dekk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700">
                <a:highlight>
                  <a:schemeClr val="accent1"/>
                </a:highlight>
                <a:latin typeface="Dekko"/>
                <a:ea typeface="Dekko"/>
                <a:cs typeface="Dekko"/>
                <a:sym typeface="Dekko"/>
              </a:rPr>
              <a:t>-Maya Angelou</a:t>
            </a:r>
            <a:endParaRPr b="1" sz="1700">
              <a:highlight>
                <a:schemeClr val="accent1"/>
              </a:highlight>
              <a:latin typeface="Dekko"/>
              <a:ea typeface="Dekko"/>
              <a:cs typeface="Dekko"/>
              <a:sym typeface="Dekko"/>
            </a:endParaRPr>
          </a:p>
        </p:txBody>
      </p:sp>
      <p:sp>
        <p:nvSpPr>
          <p:cNvPr id="4233" name="Google Shape;4233;p46"/>
          <p:cNvSpPr/>
          <p:nvPr/>
        </p:nvSpPr>
        <p:spPr>
          <a:xfrm rot="10733898">
            <a:off x="2172022" y="3391834"/>
            <a:ext cx="995904" cy="292847"/>
          </a:xfrm>
          <a:custGeom>
            <a:rect b="b" l="l" r="r" t="t"/>
            <a:pathLst>
              <a:path extrusionOk="0" h="1673412" w="7659384">
                <a:moveTo>
                  <a:pt x="197437" y="0"/>
                </a:moveTo>
                <a:lnTo>
                  <a:pt x="7604587" y="0"/>
                </a:lnTo>
                <a:lnTo>
                  <a:pt x="7349060" y="196414"/>
                </a:lnTo>
                <a:lnTo>
                  <a:pt x="7659384" y="434947"/>
                </a:lnTo>
                <a:lnTo>
                  <a:pt x="7659384" y="462083"/>
                </a:lnTo>
                <a:lnTo>
                  <a:pt x="7349061" y="700616"/>
                </a:lnTo>
                <a:lnTo>
                  <a:pt x="7658358" y="938359"/>
                </a:lnTo>
                <a:lnTo>
                  <a:pt x="7349060" y="1176104"/>
                </a:lnTo>
                <a:lnTo>
                  <a:pt x="7659384" y="1414637"/>
                </a:lnTo>
                <a:lnTo>
                  <a:pt x="7659384" y="1441774"/>
                </a:lnTo>
                <a:lnTo>
                  <a:pt x="7358029" y="1673412"/>
                </a:lnTo>
                <a:lnTo>
                  <a:pt x="211955" y="1673412"/>
                </a:lnTo>
                <a:lnTo>
                  <a:pt x="327976" y="1584232"/>
                </a:lnTo>
                <a:lnTo>
                  <a:pt x="0" y="1332130"/>
                </a:lnTo>
                <a:lnTo>
                  <a:pt x="327975" y="1080030"/>
                </a:lnTo>
                <a:lnTo>
                  <a:pt x="18678" y="842286"/>
                </a:lnTo>
                <a:lnTo>
                  <a:pt x="327976" y="604542"/>
                </a:lnTo>
                <a:lnTo>
                  <a:pt x="0" y="352440"/>
                </a:lnTo>
                <a:lnTo>
                  <a:pt x="327975" y="100340"/>
                </a:lnTo>
                <a:close/>
              </a:path>
            </a:pathLst>
          </a:custGeom>
          <a:solidFill>
            <a:srgbClr val="FFFFFF">
              <a:alpha val="50980"/>
            </a:srgbClr>
          </a:solidFill>
          <a:ln>
            <a:noFill/>
          </a:ln>
        </p:spPr>
        <p:txBody>
          <a:bodyPr anchorCtr="0" anchor="ctr" bIns="122825" lIns="245700" spcFirstLastPara="1" rIns="245700" wrap="square" tIns="1228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/>
          </a:p>
        </p:txBody>
      </p:sp>
      <p:grpSp>
        <p:nvGrpSpPr>
          <p:cNvPr id="4234" name="Google Shape;4234;p46"/>
          <p:cNvGrpSpPr/>
          <p:nvPr/>
        </p:nvGrpSpPr>
        <p:grpSpPr>
          <a:xfrm rot="-233258">
            <a:off x="34827" y="537846"/>
            <a:ext cx="874750" cy="5782312"/>
            <a:chOff x="1043273" y="578498"/>
            <a:chExt cx="874749" cy="5782306"/>
          </a:xfrm>
        </p:grpSpPr>
        <p:grpSp>
          <p:nvGrpSpPr>
            <p:cNvPr id="4235" name="Google Shape;4235;p46"/>
            <p:cNvGrpSpPr/>
            <p:nvPr/>
          </p:nvGrpSpPr>
          <p:grpSpPr>
            <a:xfrm rot="286361">
              <a:off x="1282600" y="584974"/>
              <a:ext cx="396096" cy="5769354"/>
              <a:chOff x="9448800" y="476250"/>
              <a:chExt cx="396109" cy="5769543"/>
            </a:xfrm>
          </p:grpSpPr>
          <p:sp>
            <p:nvSpPr>
              <p:cNvPr id="4236" name="Google Shape;4236;p46"/>
              <p:cNvSpPr/>
              <p:nvPr/>
            </p:nvSpPr>
            <p:spPr>
              <a:xfrm>
                <a:off x="9508546" y="6169267"/>
                <a:ext cx="276759" cy="76526"/>
              </a:xfrm>
              <a:custGeom>
                <a:rect b="b" l="l" r="r" t="t"/>
                <a:pathLst>
                  <a:path extrusionOk="0" h="64579" w="233552">
                    <a:moveTo>
                      <a:pt x="206026" y="64579"/>
                    </a:moveTo>
                    <a:lnTo>
                      <a:pt x="27527" y="64579"/>
                    </a:lnTo>
                    <a:cubicBezTo>
                      <a:pt x="12382" y="64579"/>
                      <a:pt x="0" y="52197"/>
                      <a:pt x="0" y="37052"/>
                    </a:cubicBezTo>
                    <a:lnTo>
                      <a:pt x="0" y="27527"/>
                    </a:lnTo>
                    <a:cubicBezTo>
                      <a:pt x="0" y="12383"/>
                      <a:pt x="12382" y="0"/>
                      <a:pt x="27527" y="0"/>
                    </a:cubicBezTo>
                    <a:lnTo>
                      <a:pt x="206026" y="0"/>
                    </a:lnTo>
                    <a:cubicBezTo>
                      <a:pt x="221171" y="0"/>
                      <a:pt x="233553" y="12383"/>
                      <a:pt x="233553" y="27527"/>
                    </a:cubicBezTo>
                    <a:lnTo>
                      <a:pt x="233553" y="37052"/>
                    </a:lnTo>
                    <a:cubicBezTo>
                      <a:pt x="233553" y="52197"/>
                      <a:pt x="221171" y="64579"/>
                      <a:pt x="206026" y="64579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  <a:effectLst>
                <a:outerShdw blurRad="57150" rotWithShape="0" algn="bl" dir="1560000" dist="114300">
                  <a:srgbClr val="000000">
                    <a:alpha val="24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237" name="Google Shape;4237;p46"/>
              <p:cNvSpPr/>
              <p:nvPr/>
            </p:nvSpPr>
            <p:spPr>
              <a:xfrm>
                <a:off x="9508546" y="6159742"/>
                <a:ext cx="276759" cy="76526"/>
              </a:xfrm>
              <a:custGeom>
                <a:rect b="b" l="l" r="r" t="t"/>
                <a:pathLst>
                  <a:path extrusionOk="0" h="64579" w="233552">
                    <a:moveTo>
                      <a:pt x="206026" y="64579"/>
                    </a:moveTo>
                    <a:lnTo>
                      <a:pt x="27527" y="64579"/>
                    </a:lnTo>
                    <a:cubicBezTo>
                      <a:pt x="12382" y="64579"/>
                      <a:pt x="0" y="52197"/>
                      <a:pt x="0" y="37052"/>
                    </a:cubicBezTo>
                    <a:lnTo>
                      <a:pt x="0" y="27527"/>
                    </a:lnTo>
                    <a:cubicBezTo>
                      <a:pt x="0" y="12383"/>
                      <a:pt x="12382" y="0"/>
                      <a:pt x="27527" y="0"/>
                    </a:cubicBezTo>
                    <a:lnTo>
                      <a:pt x="206026" y="0"/>
                    </a:lnTo>
                    <a:cubicBezTo>
                      <a:pt x="221171" y="0"/>
                      <a:pt x="233553" y="12383"/>
                      <a:pt x="233553" y="27527"/>
                    </a:cubicBezTo>
                    <a:lnTo>
                      <a:pt x="233553" y="37052"/>
                    </a:lnTo>
                    <a:cubicBezTo>
                      <a:pt x="233553" y="52197"/>
                      <a:pt x="221171" y="64579"/>
                      <a:pt x="206026" y="64579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  <a:effectLst>
                <a:outerShdw blurRad="57150" rotWithShape="0" algn="bl" dir="1560000" dist="114300">
                  <a:srgbClr val="000000">
                    <a:alpha val="24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238" name="Google Shape;4238;p46"/>
              <p:cNvSpPr/>
              <p:nvPr/>
            </p:nvSpPr>
            <p:spPr>
              <a:xfrm>
                <a:off x="9470400" y="2556607"/>
                <a:ext cx="352568" cy="3647434"/>
              </a:xfrm>
              <a:custGeom>
                <a:rect b="b" l="l" r="r" t="t"/>
                <a:pathLst>
                  <a:path extrusionOk="0" h="3078003" w="256413">
                    <a:moveTo>
                      <a:pt x="95" y="0"/>
                    </a:moveTo>
                    <a:lnTo>
                      <a:pt x="256413" y="0"/>
                    </a:lnTo>
                    <a:lnTo>
                      <a:pt x="256413" y="3044000"/>
                    </a:lnTo>
                    <a:cubicBezTo>
                      <a:pt x="256413" y="3062764"/>
                      <a:pt x="241173" y="3078004"/>
                      <a:pt x="222409" y="3078004"/>
                    </a:cubicBezTo>
                    <a:lnTo>
                      <a:pt x="34004" y="3078004"/>
                    </a:lnTo>
                    <a:cubicBezTo>
                      <a:pt x="15240" y="3078004"/>
                      <a:pt x="0" y="3062764"/>
                      <a:pt x="0" y="3044000"/>
                    </a:cubicBezTo>
                    <a:lnTo>
                      <a:pt x="0" y="0"/>
                    </a:lnTo>
                    <a:lnTo>
                      <a:pt x="95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  <a:effectLst>
                <a:outerShdw blurRad="57150" rotWithShape="0" algn="bl" dir="1560000" dist="114300">
                  <a:srgbClr val="000000">
                    <a:alpha val="24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239" name="Google Shape;4239;p46"/>
              <p:cNvSpPr/>
              <p:nvPr/>
            </p:nvSpPr>
            <p:spPr>
              <a:xfrm>
                <a:off x="9470261" y="476250"/>
                <a:ext cx="353399" cy="2082248"/>
              </a:xfrm>
              <a:custGeom>
                <a:rect b="b" l="l" r="r" t="t"/>
                <a:pathLst>
                  <a:path extrusionOk="0" h="1757171" w="298227">
                    <a:moveTo>
                      <a:pt x="298228" y="1757172"/>
                    </a:moveTo>
                    <a:lnTo>
                      <a:pt x="0" y="1757172"/>
                    </a:lnTo>
                    <a:lnTo>
                      <a:pt x="0" y="39910"/>
                    </a:lnTo>
                    <a:cubicBezTo>
                      <a:pt x="0" y="17812"/>
                      <a:pt x="17812" y="0"/>
                      <a:pt x="39815" y="0"/>
                    </a:cubicBezTo>
                    <a:lnTo>
                      <a:pt x="258413" y="0"/>
                    </a:lnTo>
                    <a:cubicBezTo>
                      <a:pt x="280416" y="0"/>
                      <a:pt x="298228" y="17812"/>
                      <a:pt x="298228" y="39815"/>
                    </a:cubicBezTo>
                    <a:lnTo>
                      <a:pt x="298228" y="1757172"/>
                    </a:lnTo>
                    <a:lnTo>
                      <a:pt x="298228" y="1757172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  <a:effectLst>
                <a:outerShdw blurRad="57150" rotWithShape="0" algn="bl" dir="1560000" dist="114300">
                  <a:srgbClr val="000000">
                    <a:alpha val="24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240" name="Google Shape;4240;p46"/>
              <p:cNvSpPr/>
              <p:nvPr/>
            </p:nvSpPr>
            <p:spPr>
              <a:xfrm>
                <a:off x="9448800" y="2485789"/>
                <a:ext cx="396109" cy="152940"/>
              </a:xfrm>
              <a:custGeom>
                <a:rect b="b" l="l" r="r" t="t"/>
                <a:pathLst>
                  <a:path extrusionOk="0" h="129063" w="345947">
                    <a:moveTo>
                      <a:pt x="318421" y="129064"/>
                    </a:moveTo>
                    <a:lnTo>
                      <a:pt x="27527" y="129064"/>
                    </a:lnTo>
                    <a:cubicBezTo>
                      <a:pt x="12383" y="129064"/>
                      <a:pt x="0" y="116681"/>
                      <a:pt x="0" y="101537"/>
                    </a:cubicBezTo>
                    <a:lnTo>
                      <a:pt x="0" y="27527"/>
                    </a:lnTo>
                    <a:cubicBezTo>
                      <a:pt x="0" y="12383"/>
                      <a:pt x="12383" y="0"/>
                      <a:pt x="27527" y="0"/>
                    </a:cubicBezTo>
                    <a:lnTo>
                      <a:pt x="318421" y="0"/>
                    </a:lnTo>
                    <a:cubicBezTo>
                      <a:pt x="333566" y="0"/>
                      <a:pt x="345948" y="12383"/>
                      <a:pt x="345948" y="27527"/>
                    </a:cubicBezTo>
                    <a:lnTo>
                      <a:pt x="345948" y="101537"/>
                    </a:lnTo>
                    <a:cubicBezTo>
                      <a:pt x="345948" y="116681"/>
                      <a:pt x="333566" y="129064"/>
                      <a:pt x="318421" y="129064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  <a:effectLst>
                <a:outerShdw blurRad="57150" rotWithShape="0" algn="bl" dir="1560000" dist="114300">
                  <a:srgbClr val="000000">
                    <a:alpha val="24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241" name="Google Shape;4241;p46"/>
              <p:cNvSpPr/>
              <p:nvPr/>
            </p:nvSpPr>
            <p:spPr>
              <a:xfrm>
                <a:off x="9448800" y="2485789"/>
                <a:ext cx="396109" cy="152940"/>
              </a:xfrm>
              <a:custGeom>
                <a:rect b="b" l="l" r="r" t="t"/>
                <a:pathLst>
                  <a:path extrusionOk="0" h="129063" w="345947">
                    <a:moveTo>
                      <a:pt x="318421" y="129064"/>
                    </a:moveTo>
                    <a:lnTo>
                      <a:pt x="27527" y="129064"/>
                    </a:lnTo>
                    <a:cubicBezTo>
                      <a:pt x="12383" y="129064"/>
                      <a:pt x="0" y="116681"/>
                      <a:pt x="0" y="101537"/>
                    </a:cubicBezTo>
                    <a:lnTo>
                      <a:pt x="0" y="27527"/>
                    </a:lnTo>
                    <a:cubicBezTo>
                      <a:pt x="0" y="12383"/>
                      <a:pt x="12383" y="0"/>
                      <a:pt x="27527" y="0"/>
                    </a:cubicBezTo>
                    <a:lnTo>
                      <a:pt x="318421" y="0"/>
                    </a:lnTo>
                    <a:cubicBezTo>
                      <a:pt x="333566" y="0"/>
                      <a:pt x="345948" y="12383"/>
                      <a:pt x="345948" y="27527"/>
                    </a:cubicBezTo>
                    <a:lnTo>
                      <a:pt x="345948" y="101537"/>
                    </a:lnTo>
                    <a:cubicBezTo>
                      <a:pt x="345948" y="116681"/>
                      <a:pt x="333566" y="129064"/>
                      <a:pt x="318421" y="129064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  <a:effectLst>
                <a:outerShdw blurRad="57150" rotWithShape="0" algn="bl" dir="1560000" dist="114300">
                  <a:srgbClr val="000000">
                    <a:alpha val="24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242" name="Google Shape;4242;p46"/>
            <p:cNvGrpSpPr/>
            <p:nvPr/>
          </p:nvGrpSpPr>
          <p:grpSpPr>
            <a:xfrm rot="286361">
              <a:off x="1282600" y="584974"/>
              <a:ext cx="396096" cy="5769354"/>
              <a:chOff x="9448800" y="476250"/>
              <a:chExt cx="396109" cy="5769543"/>
            </a:xfrm>
          </p:grpSpPr>
          <p:sp>
            <p:nvSpPr>
              <p:cNvPr id="4243" name="Google Shape;4243;p46"/>
              <p:cNvSpPr/>
              <p:nvPr/>
            </p:nvSpPr>
            <p:spPr>
              <a:xfrm>
                <a:off x="9508546" y="6169267"/>
                <a:ext cx="276759" cy="76526"/>
              </a:xfrm>
              <a:custGeom>
                <a:rect b="b" l="l" r="r" t="t"/>
                <a:pathLst>
                  <a:path extrusionOk="0" h="64579" w="233552">
                    <a:moveTo>
                      <a:pt x="206026" y="64579"/>
                    </a:moveTo>
                    <a:lnTo>
                      <a:pt x="27527" y="64579"/>
                    </a:lnTo>
                    <a:cubicBezTo>
                      <a:pt x="12382" y="64579"/>
                      <a:pt x="0" y="52197"/>
                      <a:pt x="0" y="37052"/>
                    </a:cubicBezTo>
                    <a:lnTo>
                      <a:pt x="0" y="27527"/>
                    </a:lnTo>
                    <a:cubicBezTo>
                      <a:pt x="0" y="12383"/>
                      <a:pt x="12382" y="0"/>
                      <a:pt x="27527" y="0"/>
                    </a:cubicBezTo>
                    <a:lnTo>
                      <a:pt x="206026" y="0"/>
                    </a:lnTo>
                    <a:cubicBezTo>
                      <a:pt x="221171" y="0"/>
                      <a:pt x="233553" y="12383"/>
                      <a:pt x="233553" y="27527"/>
                    </a:cubicBezTo>
                    <a:lnTo>
                      <a:pt x="233553" y="37052"/>
                    </a:lnTo>
                    <a:cubicBezTo>
                      <a:pt x="233553" y="52197"/>
                      <a:pt x="221171" y="64579"/>
                      <a:pt x="206026" y="64579"/>
                    </a:cubicBezTo>
                    <a:close/>
                  </a:path>
                </a:pathLst>
              </a:custGeom>
              <a:gradFill>
                <a:gsLst>
                  <a:gs pos="0">
                    <a:srgbClr val="000000"/>
                  </a:gs>
                  <a:gs pos="66000">
                    <a:srgbClr val="434343"/>
                  </a:gs>
                  <a:gs pos="100000">
                    <a:srgbClr val="000000"/>
                  </a:gs>
                </a:gsLst>
                <a:lin ang="0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244" name="Google Shape;4244;p46"/>
              <p:cNvSpPr/>
              <p:nvPr/>
            </p:nvSpPr>
            <p:spPr>
              <a:xfrm>
                <a:off x="9508546" y="6159742"/>
                <a:ext cx="276759" cy="76526"/>
              </a:xfrm>
              <a:custGeom>
                <a:rect b="b" l="l" r="r" t="t"/>
                <a:pathLst>
                  <a:path extrusionOk="0" h="64579" w="233552">
                    <a:moveTo>
                      <a:pt x="206026" y="64579"/>
                    </a:moveTo>
                    <a:lnTo>
                      <a:pt x="27527" y="64579"/>
                    </a:lnTo>
                    <a:cubicBezTo>
                      <a:pt x="12382" y="64579"/>
                      <a:pt x="0" y="52197"/>
                      <a:pt x="0" y="37052"/>
                    </a:cubicBezTo>
                    <a:lnTo>
                      <a:pt x="0" y="27527"/>
                    </a:lnTo>
                    <a:cubicBezTo>
                      <a:pt x="0" y="12383"/>
                      <a:pt x="12382" y="0"/>
                      <a:pt x="27527" y="0"/>
                    </a:cubicBezTo>
                    <a:lnTo>
                      <a:pt x="206026" y="0"/>
                    </a:lnTo>
                    <a:cubicBezTo>
                      <a:pt x="221171" y="0"/>
                      <a:pt x="233553" y="12383"/>
                      <a:pt x="233553" y="27527"/>
                    </a:cubicBezTo>
                    <a:lnTo>
                      <a:pt x="233553" y="37052"/>
                    </a:lnTo>
                    <a:cubicBezTo>
                      <a:pt x="233553" y="52197"/>
                      <a:pt x="221171" y="64579"/>
                      <a:pt x="206026" y="64579"/>
                    </a:cubicBezTo>
                    <a:close/>
                  </a:path>
                </a:pathLst>
              </a:custGeom>
              <a:solidFill>
                <a:srgbClr val="000000">
                  <a:alpha val="2000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245" name="Google Shape;4245;p46"/>
              <p:cNvSpPr/>
              <p:nvPr/>
            </p:nvSpPr>
            <p:spPr>
              <a:xfrm>
                <a:off x="9470400" y="2556607"/>
                <a:ext cx="352568" cy="3647434"/>
              </a:xfrm>
              <a:custGeom>
                <a:rect b="b" l="l" r="r" t="t"/>
                <a:pathLst>
                  <a:path extrusionOk="0" h="3078003" w="256413">
                    <a:moveTo>
                      <a:pt x="95" y="0"/>
                    </a:moveTo>
                    <a:lnTo>
                      <a:pt x="256413" y="0"/>
                    </a:lnTo>
                    <a:lnTo>
                      <a:pt x="256413" y="3044000"/>
                    </a:lnTo>
                    <a:cubicBezTo>
                      <a:pt x="256413" y="3062764"/>
                      <a:pt x="241173" y="3078004"/>
                      <a:pt x="222409" y="3078004"/>
                    </a:cubicBezTo>
                    <a:lnTo>
                      <a:pt x="34004" y="3078004"/>
                    </a:lnTo>
                    <a:cubicBezTo>
                      <a:pt x="15240" y="3078004"/>
                      <a:pt x="0" y="3062764"/>
                      <a:pt x="0" y="3044000"/>
                    </a:cubicBezTo>
                    <a:lnTo>
                      <a:pt x="0" y="0"/>
                    </a:lnTo>
                    <a:lnTo>
                      <a:pt x="95" y="0"/>
                    </a:lnTo>
                    <a:close/>
                  </a:path>
                </a:pathLst>
              </a:custGeom>
              <a:gradFill>
                <a:gsLst>
                  <a:gs pos="0">
                    <a:srgbClr val="D8D8D8"/>
                  </a:gs>
                  <a:gs pos="66000">
                    <a:srgbClr val="FFFFFF"/>
                  </a:gs>
                  <a:gs pos="100000">
                    <a:srgbClr val="F2F2F2"/>
                  </a:gs>
                </a:gsLst>
                <a:lin ang="0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246" name="Google Shape;4246;p46"/>
              <p:cNvSpPr/>
              <p:nvPr/>
            </p:nvSpPr>
            <p:spPr>
              <a:xfrm>
                <a:off x="9470261" y="476250"/>
                <a:ext cx="353399" cy="2082248"/>
              </a:xfrm>
              <a:custGeom>
                <a:rect b="b" l="l" r="r" t="t"/>
                <a:pathLst>
                  <a:path extrusionOk="0" h="1757171" w="298227">
                    <a:moveTo>
                      <a:pt x="298228" y="1757172"/>
                    </a:moveTo>
                    <a:lnTo>
                      <a:pt x="0" y="1757172"/>
                    </a:lnTo>
                    <a:lnTo>
                      <a:pt x="0" y="39910"/>
                    </a:lnTo>
                    <a:cubicBezTo>
                      <a:pt x="0" y="17812"/>
                      <a:pt x="17812" y="0"/>
                      <a:pt x="39815" y="0"/>
                    </a:cubicBezTo>
                    <a:lnTo>
                      <a:pt x="258413" y="0"/>
                    </a:lnTo>
                    <a:cubicBezTo>
                      <a:pt x="280416" y="0"/>
                      <a:pt x="298228" y="17812"/>
                      <a:pt x="298228" y="39815"/>
                    </a:cubicBezTo>
                    <a:lnTo>
                      <a:pt x="298228" y="1757172"/>
                    </a:lnTo>
                    <a:lnTo>
                      <a:pt x="298228" y="1757172"/>
                    </a:lnTo>
                    <a:close/>
                  </a:path>
                </a:pathLst>
              </a:custGeom>
              <a:gradFill>
                <a:gsLst>
                  <a:gs pos="0">
                    <a:srgbClr val="000000"/>
                  </a:gs>
                  <a:gs pos="66000">
                    <a:srgbClr val="434343"/>
                  </a:gs>
                  <a:gs pos="100000">
                    <a:srgbClr val="000000"/>
                  </a:gs>
                </a:gsLst>
                <a:lin ang="0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247" name="Google Shape;4247;p46"/>
              <p:cNvSpPr/>
              <p:nvPr/>
            </p:nvSpPr>
            <p:spPr>
              <a:xfrm>
                <a:off x="9448800" y="2485789"/>
                <a:ext cx="396109" cy="152940"/>
              </a:xfrm>
              <a:custGeom>
                <a:rect b="b" l="l" r="r" t="t"/>
                <a:pathLst>
                  <a:path extrusionOk="0" h="129063" w="345947">
                    <a:moveTo>
                      <a:pt x="318421" y="129064"/>
                    </a:moveTo>
                    <a:lnTo>
                      <a:pt x="27527" y="129064"/>
                    </a:lnTo>
                    <a:cubicBezTo>
                      <a:pt x="12383" y="129064"/>
                      <a:pt x="0" y="116681"/>
                      <a:pt x="0" y="101537"/>
                    </a:cubicBezTo>
                    <a:lnTo>
                      <a:pt x="0" y="27527"/>
                    </a:lnTo>
                    <a:cubicBezTo>
                      <a:pt x="0" y="12383"/>
                      <a:pt x="12383" y="0"/>
                      <a:pt x="27527" y="0"/>
                    </a:cubicBezTo>
                    <a:lnTo>
                      <a:pt x="318421" y="0"/>
                    </a:lnTo>
                    <a:cubicBezTo>
                      <a:pt x="333566" y="0"/>
                      <a:pt x="345948" y="12383"/>
                      <a:pt x="345948" y="27527"/>
                    </a:cubicBezTo>
                    <a:lnTo>
                      <a:pt x="345948" y="101537"/>
                    </a:lnTo>
                    <a:cubicBezTo>
                      <a:pt x="345948" y="116681"/>
                      <a:pt x="333566" y="129064"/>
                      <a:pt x="318421" y="129064"/>
                    </a:cubicBezTo>
                    <a:close/>
                  </a:path>
                </a:pathLst>
              </a:custGeom>
              <a:gradFill>
                <a:gsLst>
                  <a:gs pos="0">
                    <a:srgbClr val="000000"/>
                  </a:gs>
                  <a:gs pos="66000">
                    <a:srgbClr val="434343"/>
                  </a:gs>
                  <a:gs pos="100000">
                    <a:srgbClr val="000000"/>
                  </a:gs>
                </a:gsLst>
                <a:lin ang="0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248" name="Google Shape;4248;p46"/>
              <p:cNvSpPr/>
              <p:nvPr/>
            </p:nvSpPr>
            <p:spPr>
              <a:xfrm>
                <a:off x="9448800" y="2485789"/>
                <a:ext cx="396109" cy="152940"/>
              </a:xfrm>
              <a:custGeom>
                <a:rect b="b" l="l" r="r" t="t"/>
                <a:pathLst>
                  <a:path extrusionOk="0" h="129063" w="345947">
                    <a:moveTo>
                      <a:pt x="318421" y="129064"/>
                    </a:moveTo>
                    <a:lnTo>
                      <a:pt x="27527" y="129064"/>
                    </a:lnTo>
                    <a:cubicBezTo>
                      <a:pt x="12383" y="129064"/>
                      <a:pt x="0" y="116681"/>
                      <a:pt x="0" y="101537"/>
                    </a:cubicBezTo>
                    <a:lnTo>
                      <a:pt x="0" y="27527"/>
                    </a:lnTo>
                    <a:cubicBezTo>
                      <a:pt x="0" y="12383"/>
                      <a:pt x="12383" y="0"/>
                      <a:pt x="27527" y="0"/>
                    </a:cubicBezTo>
                    <a:lnTo>
                      <a:pt x="318421" y="0"/>
                    </a:lnTo>
                    <a:cubicBezTo>
                      <a:pt x="333566" y="0"/>
                      <a:pt x="345948" y="12383"/>
                      <a:pt x="345948" y="27527"/>
                    </a:cubicBezTo>
                    <a:lnTo>
                      <a:pt x="345948" y="101537"/>
                    </a:lnTo>
                    <a:cubicBezTo>
                      <a:pt x="345948" y="116681"/>
                      <a:pt x="333566" y="129064"/>
                      <a:pt x="318421" y="129064"/>
                    </a:cubicBezTo>
                    <a:close/>
                  </a:path>
                </a:pathLst>
              </a:custGeom>
              <a:solidFill>
                <a:srgbClr val="000000">
                  <a:alpha val="2000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4249" name="Google Shape;4249;p46"/>
          <p:cNvGrpSpPr/>
          <p:nvPr/>
        </p:nvGrpSpPr>
        <p:grpSpPr>
          <a:xfrm>
            <a:off x="1695054" y="603939"/>
            <a:ext cx="323253" cy="255208"/>
            <a:chOff x="8876042" y="5693015"/>
            <a:chExt cx="207840" cy="164089"/>
          </a:xfrm>
        </p:grpSpPr>
        <p:grpSp>
          <p:nvGrpSpPr>
            <p:cNvPr id="4250" name="Google Shape;4250;p46"/>
            <p:cNvGrpSpPr/>
            <p:nvPr/>
          </p:nvGrpSpPr>
          <p:grpSpPr>
            <a:xfrm>
              <a:off x="8948174" y="5781423"/>
              <a:ext cx="96950" cy="50854"/>
              <a:chOff x="8948174" y="5781423"/>
              <a:chExt cx="96950" cy="50854"/>
            </a:xfrm>
          </p:grpSpPr>
          <p:sp>
            <p:nvSpPr>
              <p:cNvPr id="4251" name="Google Shape;4251;p46"/>
              <p:cNvSpPr/>
              <p:nvPr/>
            </p:nvSpPr>
            <p:spPr>
              <a:xfrm>
                <a:off x="8953597" y="5787112"/>
                <a:ext cx="86017" cy="39543"/>
              </a:xfrm>
              <a:custGeom>
                <a:rect b="b" l="l" r="r" t="t"/>
                <a:pathLst>
                  <a:path extrusionOk="0" h="39543" w="86017">
                    <a:moveTo>
                      <a:pt x="86017" y="29102"/>
                    </a:moveTo>
                    <a:cubicBezTo>
                      <a:pt x="74079" y="31601"/>
                      <a:pt x="62177" y="34138"/>
                      <a:pt x="50239" y="36638"/>
                    </a:cubicBezTo>
                    <a:cubicBezTo>
                      <a:pt x="38376" y="39137"/>
                      <a:pt x="25654" y="41562"/>
                      <a:pt x="14462" y="36899"/>
                    </a:cubicBezTo>
                    <a:cubicBezTo>
                      <a:pt x="3270" y="32235"/>
                      <a:pt x="-4378" y="17350"/>
                      <a:pt x="2784" y="7575"/>
                    </a:cubicBezTo>
                    <a:cubicBezTo>
                      <a:pt x="7821" y="674"/>
                      <a:pt x="17633" y="-669"/>
                      <a:pt x="26139" y="263"/>
                    </a:cubicBezTo>
                    <a:cubicBezTo>
                      <a:pt x="48374" y="2726"/>
                      <a:pt x="67513" y="16417"/>
                      <a:pt x="85569" y="29624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52" name="Google Shape;4252;p46"/>
              <p:cNvSpPr/>
              <p:nvPr/>
            </p:nvSpPr>
            <p:spPr>
              <a:xfrm>
                <a:off x="8948174" y="5781423"/>
                <a:ext cx="96950" cy="50854"/>
              </a:xfrm>
              <a:custGeom>
                <a:rect b="b" l="l" r="r" t="t"/>
                <a:pathLst>
                  <a:path extrusionOk="0" h="50854" w="96950">
                    <a:moveTo>
                      <a:pt x="89949" y="29418"/>
                    </a:moveTo>
                    <a:cubicBezTo>
                      <a:pt x="75884" y="32365"/>
                      <a:pt x="61856" y="35648"/>
                      <a:pt x="47716" y="38260"/>
                    </a:cubicBezTo>
                    <a:cubicBezTo>
                      <a:pt x="36972" y="40237"/>
                      <a:pt x="23019" y="41617"/>
                      <a:pt x="15185" y="32290"/>
                    </a:cubicBezTo>
                    <a:cubicBezTo>
                      <a:pt x="9215" y="25165"/>
                      <a:pt x="9589" y="15092"/>
                      <a:pt x="19549" y="12257"/>
                    </a:cubicBezTo>
                    <a:cubicBezTo>
                      <a:pt x="30220" y="9198"/>
                      <a:pt x="42866" y="13301"/>
                      <a:pt x="52567" y="17704"/>
                    </a:cubicBezTo>
                    <a:cubicBezTo>
                      <a:pt x="65400" y="23523"/>
                      <a:pt x="76854" y="31880"/>
                      <a:pt x="88194" y="40162"/>
                    </a:cubicBezTo>
                    <a:cubicBezTo>
                      <a:pt x="94014" y="44415"/>
                      <a:pt x="99610" y="34716"/>
                      <a:pt x="93828" y="30500"/>
                    </a:cubicBezTo>
                    <a:cubicBezTo>
                      <a:pt x="81554" y="21509"/>
                      <a:pt x="69093" y="12593"/>
                      <a:pt x="54991" y="6623"/>
                    </a:cubicBezTo>
                    <a:cubicBezTo>
                      <a:pt x="42605" y="1400"/>
                      <a:pt x="26899" y="-2853"/>
                      <a:pt x="13804" y="2407"/>
                    </a:cubicBezTo>
                    <a:cubicBezTo>
                      <a:pt x="1269" y="7444"/>
                      <a:pt x="-3171" y="20688"/>
                      <a:pt x="2313" y="32701"/>
                    </a:cubicBezTo>
                    <a:cubicBezTo>
                      <a:pt x="8357" y="45945"/>
                      <a:pt x="22198" y="51243"/>
                      <a:pt x="36039" y="50833"/>
                    </a:cubicBezTo>
                    <a:cubicBezTo>
                      <a:pt x="45068" y="50571"/>
                      <a:pt x="53984" y="48407"/>
                      <a:pt x="62826" y="46542"/>
                    </a:cubicBezTo>
                    <a:cubicBezTo>
                      <a:pt x="72862" y="44415"/>
                      <a:pt x="82860" y="42326"/>
                      <a:pt x="92895" y="40200"/>
                    </a:cubicBezTo>
                    <a:cubicBezTo>
                      <a:pt x="99984" y="38708"/>
                      <a:pt x="96999" y="27926"/>
                      <a:pt x="89949" y="29418"/>
                    </a:cubicBezTo>
                    <a:lnTo>
                      <a:pt x="89949" y="29418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253" name="Google Shape;4253;p46"/>
            <p:cNvGrpSpPr/>
            <p:nvPr/>
          </p:nvGrpSpPr>
          <p:grpSpPr>
            <a:xfrm>
              <a:off x="9018259" y="5718098"/>
              <a:ext cx="44734" cy="104932"/>
              <a:chOff x="9018259" y="5718098"/>
              <a:chExt cx="44734" cy="104932"/>
            </a:xfrm>
          </p:grpSpPr>
          <p:sp>
            <p:nvSpPr>
              <p:cNvPr id="4254" name="Google Shape;4254;p46"/>
              <p:cNvSpPr/>
              <p:nvPr/>
            </p:nvSpPr>
            <p:spPr>
              <a:xfrm>
                <a:off x="9023893" y="5723387"/>
                <a:ext cx="33565" cy="94318"/>
              </a:xfrm>
              <a:custGeom>
                <a:rect b="b" l="l" r="r" t="t"/>
                <a:pathLst>
                  <a:path extrusionOk="0" h="94318" w="33565">
                    <a:moveTo>
                      <a:pt x="18221" y="87491"/>
                    </a:moveTo>
                    <a:cubicBezTo>
                      <a:pt x="12475" y="78799"/>
                      <a:pt x="7849" y="69397"/>
                      <a:pt x="4529" y="59548"/>
                    </a:cubicBezTo>
                    <a:cubicBezTo>
                      <a:pt x="-1030" y="43133"/>
                      <a:pt x="-2671" y="23957"/>
                      <a:pt x="6581" y="9333"/>
                    </a:cubicBezTo>
                    <a:cubicBezTo>
                      <a:pt x="10871" y="2543"/>
                      <a:pt x="20198" y="-3016"/>
                      <a:pt x="26577" y="1834"/>
                    </a:cubicBezTo>
                    <a:cubicBezTo>
                      <a:pt x="28853" y="3550"/>
                      <a:pt x="30159" y="6236"/>
                      <a:pt x="31091" y="8960"/>
                    </a:cubicBezTo>
                    <a:cubicBezTo>
                      <a:pt x="39150" y="32015"/>
                      <a:pt x="25197" y="56377"/>
                      <a:pt x="22250" y="80627"/>
                    </a:cubicBezTo>
                    <a:cubicBezTo>
                      <a:pt x="21691" y="85178"/>
                      <a:pt x="21541" y="89767"/>
                      <a:pt x="21355" y="94318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55" name="Google Shape;4255;p46"/>
              <p:cNvSpPr/>
              <p:nvPr/>
            </p:nvSpPr>
            <p:spPr>
              <a:xfrm>
                <a:off x="9018259" y="5718098"/>
                <a:ext cx="44734" cy="104932"/>
              </a:xfrm>
              <a:custGeom>
                <a:rect b="b" l="l" r="r" t="t"/>
                <a:pathLst>
                  <a:path extrusionOk="0" h="104932" w="44734">
                    <a:moveTo>
                      <a:pt x="28667" y="89945"/>
                    </a:moveTo>
                    <a:cubicBezTo>
                      <a:pt x="20086" y="76776"/>
                      <a:pt x="13073" y="61554"/>
                      <a:pt x="11505" y="45773"/>
                    </a:cubicBezTo>
                    <a:cubicBezTo>
                      <a:pt x="10759" y="38461"/>
                      <a:pt x="11170" y="30925"/>
                      <a:pt x="13744" y="23986"/>
                    </a:cubicBezTo>
                    <a:cubicBezTo>
                      <a:pt x="15609" y="18875"/>
                      <a:pt x="19899" y="11003"/>
                      <a:pt x="26242" y="10891"/>
                    </a:cubicBezTo>
                    <a:cubicBezTo>
                      <a:pt x="32622" y="10779"/>
                      <a:pt x="33405" y="23277"/>
                      <a:pt x="33554" y="27866"/>
                    </a:cubicBezTo>
                    <a:cubicBezTo>
                      <a:pt x="33816" y="35812"/>
                      <a:pt x="32173" y="43572"/>
                      <a:pt x="30233" y="51220"/>
                    </a:cubicBezTo>
                    <a:cubicBezTo>
                      <a:pt x="28220" y="59129"/>
                      <a:pt x="25831" y="66926"/>
                      <a:pt x="24078" y="74873"/>
                    </a:cubicBezTo>
                    <a:cubicBezTo>
                      <a:pt x="22325" y="83006"/>
                      <a:pt x="21653" y="91214"/>
                      <a:pt x="21355" y="99533"/>
                    </a:cubicBezTo>
                    <a:cubicBezTo>
                      <a:pt x="21093" y="106733"/>
                      <a:pt x="32285" y="106733"/>
                      <a:pt x="32547" y="99533"/>
                    </a:cubicBezTo>
                    <a:cubicBezTo>
                      <a:pt x="32846" y="91362"/>
                      <a:pt x="33554" y="83453"/>
                      <a:pt x="35420" y="75470"/>
                    </a:cubicBezTo>
                    <a:cubicBezTo>
                      <a:pt x="37136" y="68045"/>
                      <a:pt x="39374" y="60771"/>
                      <a:pt x="41202" y="53384"/>
                    </a:cubicBezTo>
                    <a:cubicBezTo>
                      <a:pt x="44709" y="39319"/>
                      <a:pt x="47059" y="23724"/>
                      <a:pt x="41016" y="9996"/>
                    </a:cubicBezTo>
                    <a:cubicBezTo>
                      <a:pt x="34786" y="-4181"/>
                      <a:pt x="18482" y="-1980"/>
                      <a:pt x="9714" y="8503"/>
                    </a:cubicBezTo>
                    <a:cubicBezTo>
                      <a:pt x="761" y="19210"/>
                      <a:pt x="-1104" y="34544"/>
                      <a:pt x="537" y="47974"/>
                    </a:cubicBezTo>
                    <a:cubicBezTo>
                      <a:pt x="2626" y="64986"/>
                      <a:pt x="9640" y="81290"/>
                      <a:pt x="18966" y="95578"/>
                    </a:cubicBezTo>
                    <a:cubicBezTo>
                      <a:pt x="22921" y="101622"/>
                      <a:pt x="32622" y="96026"/>
                      <a:pt x="28667" y="89945"/>
                    </a:cubicBezTo>
                    <a:lnTo>
                      <a:pt x="28667" y="89945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4256" name="Google Shape;4256;p46"/>
            <p:cNvSpPr/>
            <p:nvPr/>
          </p:nvSpPr>
          <p:spPr>
            <a:xfrm>
              <a:off x="8949618" y="5748825"/>
              <a:ext cx="134264" cy="108279"/>
            </a:xfrm>
            <a:custGeom>
              <a:rect b="b" l="l" r="r" t="t"/>
              <a:pathLst>
                <a:path extrusionOk="0" h="108279" w="134264">
                  <a:moveTo>
                    <a:pt x="132862" y="98502"/>
                  </a:moveTo>
                  <a:cubicBezTo>
                    <a:pt x="98502" y="57949"/>
                    <a:pt x="55971" y="24485"/>
                    <a:pt x="8479" y="646"/>
                  </a:cubicBezTo>
                  <a:cubicBezTo>
                    <a:pt x="2062" y="-2563"/>
                    <a:pt x="-3608" y="7062"/>
                    <a:pt x="2846" y="10308"/>
                  </a:cubicBezTo>
                  <a:cubicBezTo>
                    <a:pt x="49592" y="33812"/>
                    <a:pt x="91153" y="66493"/>
                    <a:pt x="124952" y="106412"/>
                  </a:cubicBezTo>
                  <a:cubicBezTo>
                    <a:pt x="129578" y="111933"/>
                    <a:pt x="137488" y="103986"/>
                    <a:pt x="132862" y="98502"/>
                  </a:cubicBezTo>
                  <a:lnTo>
                    <a:pt x="132862" y="98502"/>
                  </a:lnTo>
                  <a:close/>
                </a:path>
              </a:pathLst>
            </a:custGeom>
            <a:solidFill>
              <a:srgbClr val="3A393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257" name="Google Shape;4257;p46"/>
            <p:cNvGrpSpPr/>
            <p:nvPr/>
          </p:nvGrpSpPr>
          <p:grpSpPr>
            <a:xfrm>
              <a:off x="8876042" y="5693015"/>
              <a:ext cx="100993" cy="74665"/>
              <a:chOff x="8876042" y="5693015"/>
              <a:chExt cx="100993" cy="74665"/>
            </a:xfrm>
          </p:grpSpPr>
          <p:sp>
            <p:nvSpPr>
              <p:cNvPr id="4258" name="Google Shape;4258;p46"/>
              <p:cNvSpPr/>
              <p:nvPr/>
            </p:nvSpPr>
            <p:spPr>
              <a:xfrm>
                <a:off x="8881608" y="5698546"/>
                <a:ext cx="89882" cy="63422"/>
              </a:xfrm>
              <a:custGeom>
                <a:rect b="b" l="l" r="r" t="t"/>
                <a:pathLst>
                  <a:path extrusionOk="0" h="63422" w="89882">
                    <a:moveTo>
                      <a:pt x="73057" y="53723"/>
                    </a:moveTo>
                    <a:cubicBezTo>
                      <a:pt x="74065" y="54618"/>
                      <a:pt x="74251" y="56260"/>
                      <a:pt x="73468" y="57342"/>
                    </a:cubicBezTo>
                    <a:cubicBezTo>
                      <a:pt x="58918" y="61632"/>
                      <a:pt x="42987" y="61185"/>
                      <a:pt x="28699" y="56036"/>
                    </a:cubicBezTo>
                    <a:cubicBezTo>
                      <a:pt x="15977" y="51485"/>
                      <a:pt x="3889" y="42195"/>
                      <a:pt x="644" y="29100"/>
                    </a:cubicBezTo>
                    <a:cubicBezTo>
                      <a:pt x="-2602" y="16006"/>
                      <a:pt x="6800" y="-111"/>
                      <a:pt x="20305" y="1"/>
                    </a:cubicBezTo>
                    <a:cubicBezTo>
                      <a:pt x="34071" y="113"/>
                      <a:pt x="42391" y="14513"/>
                      <a:pt x="50039" y="25929"/>
                    </a:cubicBezTo>
                    <a:cubicBezTo>
                      <a:pt x="60261" y="41225"/>
                      <a:pt x="73990" y="54133"/>
                      <a:pt x="89883" y="63423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59" name="Google Shape;4259;p46"/>
              <p:cNvSpPr/>
              <p:nvPr/>
            </p:nvSpPr>
            <p:spPr>
              <a:xfrm>
                <a:off x="8876042" y="5693015"/>
                <a:ext cx="100993" cy="74665"/>
              </a:xfrm>
              <a:custGeom>
                <a:rect b="b" l="l" r="r" t="t"/>
                <a:pathLst>
                  <a:path extrusionOk="0" h="74665" w="100993">
                    <a:moveTo>
                      <a:pt x="73810" y="62089"/>
                    </a:moveTo>
                    <a:cubicBezTo>
                      <a:pt x="73960" y="61418"/>
                      <a:pt x="74072" y="60746"/>
                      <a:pt x="74221" y="60075"/>
                    </a:cubicBezTo>
                    <a:cubicBezTo>
                      <a:pt x="75341" y="59217"/>
                      <a:pt x="76459" y="58359"/>
                      <a:pt x="77578" y="57501"/>
                    </a:cubicBezTo>
                    <a:cubicBezTo>
                      <a:pt x="62805" y="61679"/>
                      <a:pt x="46315" y="61231"/>
                      <a:pt x="32251" y="54777"/>
                    </a:cubicBezTo>
                    <a:cubicBezTo>
                      <a:pt x="21804" y="49965"/>
                      <a:pt x="10016" y="40190"/>
                      <a:pt x="11283" y="27394"/>
                    </a:cubicBezTo>
                    <a:cubicBezTo>
                      <a:pt x="12328" y="16948"/>
                      <a:pt x="21842" y="7322"/>
                      <a:pt x="32437" y="12918"/>
                    </a:cubicBezTo>
                    <a:cubicBezTo>
                      <a:pt x="43144" y="18552"/>
                      <a:pt x="48777" y="32206"/>
                      <a:pt x="55903" y="41421"/>
                    </a:cubicBezTo>
                    <a:cubicBezTo>
                      <a:pt x="65976" y="54479"/>
                      <a:pt x="78474" y="65447"/>
                      <a:pt x="92651" y="73841"/>
                    </a:cubicBezTo>
                    <a:cubicBezTo>
                      <a:pt x="98881" y="77535"/>
                      <a:pt x="104514" y="67835"/>
                      <a:pt x="98284" y="64179"/>
                    </a:cubicBezTo>
                    <a:cubicBezTo>
                      <a:pt x="82391" y="54777"/>
                      <a:pt x="69259" y="42018"/>
                      <a:pt x="59074" y="26648"/>
                    </a:cubicBezTo>
                    <a:cubicBezTo>
                      <a:pt x="50979" y="14411"/>
                      <a:pt x="40570" y="-1557"/>
                      <a:pt x="23670" y="122"/>
                    </a:cubicBezTo>
                    <a:cubicBezTo>
                      <a:pt x="8597" y="1577"/>
                      <a:pt x="-1251" y="17619"/>
                      <a:pt x="129" y="31908"/>
                    </a:cubicBezTo>
                    <a:cubicBezTo>
                      <a:pt x="1807" y="48883"/>
                      <a:pt x="16618" y="60821"/>
                      <a:pt x="31541" y="66566"/>
                    </a:cubicBezTo>
                    <a:cubicBezTo>
                      <a:pt x="41615" y="70446"/>
                      <a:pt x="52844" y="72013"/>
                      <a:pt x="63626" y="71267"/>
                    </a:cubicBezTo>
                    <a:cubicBezTo>
                      <a:pt x="69072" y="70894"/>
                      <a:pt x="75414" y="70372"/>
                      <a:pt x="80526" y="68320"/>
                    </a:cubicBezTo>
                    <a:cubicBezTo>
                      <a:pt x="85189" y="66455"/>
                      <a:pt x="86421" y="60411"/>
                      <a:pt x="83473" y="56456"/>
                    </a:cubicBezTo>
                    <a:cubicBezTo>
                      <a:pt x="79182" y="50748"/>
                      <a:pt x="69483" y="56307"/>
                      <a:pt x="73810" y="62089"/>
                    </a:cubicBezTo>
                    <a:lnTo>
                      <a:pt x="73810" y="62089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260" name="Google Shape;4260;p46"/>
            <p:cNvGrpSpPr/>
            <p:nvPr/>
          </p:nvGrpSpPr>
          <p:grpSpPr>
            <a:xfrm>
              <a:off x="8953909" y="5693681"/>
              <a:ext cx="45025" cy="86517"/>
              <a:chOff x="8953909" y="5693681"/>
              <a:chExt cx="45025" cy="86517"/>
            </a:xfrm>
          </p:grpSpPr>
          <p:sp>
            <p:nvSpPr>
              <p:cNvPr id="4261" name="Google Shape;4261;p46"/>
              <p:cNvSpPr/>
              <p:nvPr/>
            </p:nvSpPr>
            <p:spPr>
              <a:xfrm>
                <a:off x="8959559" y="5699290"/>
                <a:ext cx="33690" cy="75362"/>
              </a:xfrm>
              <a:custGeom>
                <a:rect b="b" l="l" r="r" t="t"/>
                <a:pathLst>
                  <a:path extrusionOk="0" h="75362" w="33690">
                    <a:moveTo>
                      <a:pt x="24691" y="64917"/>
                    </a:moveTo>
                    <a:cubicBezTo>
                      <a:pt x="6709" y="54546"/>
                      <a:pt x="-3327" y="32012"/>
                      <a:pt x="1001" y="11717"/>
                    </a:cubicBezTo>
                    <a:cubicBezTo>
                      <a:pt x="1897" y="7464"/>
                      <a:pt x="3725" y="2950"/>
                      <a:pt x="7567" y="973"/>
                    </a:cubicBezTo>
                    <a:cubicBezTo>
                      <a:pt x="13573" y="-2124"/>
                      <a:pt x="20737" y="2689"/>
                      <a:pt x="24691" y="8173"/>
                    </a:cubicBezTo>
                    <a:cubicBezTo>
                      <a:pt x="35062" y="22611"/>
                      <a:pt x="35174" y="42085"/>
                      <a:pt x="31481" y="59470"/>
                    </a:cubicBezTo>
                    <a:cubicBezTo>
                      <a:pt x="30324" y="64880"/>
                      <a:pt x="29094" y="71259"/>
                      <a:pt x="32824" y="75363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62" name="Google Shape;4262;p46"/>
              <p:cNvSpPr/>
              <p:nvPr/>
            </p:nvSpPr>
            <p:spPr>
              <a:xfrm>
                <a:off x="8953909" y="5693681"/>
                <a:ext cx="45025" cy="86517"/>
              </a:xfrm>
              <a:custGeom>
                <a:rect b="b" l="l" r="r" t="t"/>
                <a:pathLst>
                  <a:path extrusionOk="0" h="86517" w="45025">
                    <a:moveTo>
                      <a:pt x="33176" y="65677"/>
                    </a:moveTo>
                    <a:cubicBezTo>
                      <a:pt x="17694" y="56499"/>
                      <a:pt x="8330" y="37174"/>
                      <a:pt x="11986" y="19303"/>
                    </a:cubicBezTo>
                    <a:cubicBezTo>
                      <a:pt x="12657" y="16058"/>
                      <a:pt x="13889" y="10611"/>
                      <a:pt x="18179" y="11283"/>
                    </a:cubicBezTo>
                    <a:cubicBezTo>
                      <a:pt x="22730" y="11991"/>
                      <a:pt x="26013" y="16879"/>
                      <a:pt x="28103" y="20535"/>
                    </a:cubicBezTo>
                    <a:cubicBezTo>
                      <a:pt x="33176" y="29526"/>
                      <a:pt x="34258" y="40084"/>
                      <a:pt x="33662" y="50231"/>
                    </a:cubicBezTo>
                    <a:cubicBezTo>
                      <a:pt x="32989" y="61648"/>
                      <a:pt x="26573" y="74854"/>
                      <a:pt x="34594" y="84890"/>
                    </a:cubicBezTo>
                    <a:cubicBezTo>
                      <a:pt x="36497" y="87278"/>
                      <a:pt x="40526" y="86830"/>
                      <a:pt x="42503" y="84890"/>
                    </a:cubicBezTo>
                    <a:cubicBezTo>
                      <a:pt x="44854" y="82577"/>
                      <a:pt x="44368" y="79331"/>
                      <a:pt x="42503" y="76981"/>
                    </a:cubicBezTo>
                    <a:cubicBezTo>
                      <a:pt x="39593" y="73324"/>
                      <a:pt x="43063" y="64669"/>
                      <a:pt x="43697" y="60678"/>
                    </a:cubicBezTo>
                    <a:cubicBezTo>
                      <a:pt x="44704" y="54260"/>
                      <a:pt x="45264" y="47769"/>
                      <a:pt x="44928" y="41240"/>
                    </a:cubicBezTo>
                    <a:cubicBezTo>
                      <a:pt x="44294" y="29115"/>
                      <a:pt x="40750" y="15685"/>
                      <a:pt x="31908" y="6843"/>
                    </a:cubicBezTo>
                    <a:cubicBezTo>
                      <a:pt x="27617" y="2553"/>
                      <a:pt x="21686" y="-693"/>
                      <a:pt x="15493" y="128"/>
                    </a:cubicBezTo>
                    <a:cubicBezTo>
                      <a:pt x="9076" y="949"/>
                      <a:pt x="4823" y="5761"/>
                      <a:pt x="2584" y="11544"/>
                    </a:cubicBezTo>
                    <a:cubicBezTo>
                      <a:pt x="-1482" y="22139"/>
                      <a:pt x="-400" y="35196"/>
                      <a:pt x="3405" y="45680"/>
                    </a:cubicBezTo>
                    <a:cubicBezTo>
                      <a:pt x="7882" y="58028"/>
                      <a:pt x="16238" y="68624"/>
                      <a:pt x="27580" y="75339"/>
                    </a:cubicBezTo>
                    <a:cubicBezTo>
                      <a:pt x="33736" y="79032"/>
                      <a:pt x="39370" y="69370"/>
                      <a:pt x="33176" y="65677"/>
                    </a:cubicBezTo>
                    <a:lnTo>
                      <a:pt x="33176" y="65677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4263" name="Google Shape;4263;p46"/>
          <p:cNvSpPr/>
          <p:nvPr/>
        </p:nvSpPr>
        <p:spPr>
          <a:xfrm>
            <a:off x="3421683" y="696017"/>
            <a:ext cx="263762" cy="121430"/>
          </a:xfrm>
          <a:custGeom>
            <a:rect b="b" l="l" r="r" t="t"/>
            <a:pathLst>
              <a:path extrusionOk="0" h="66355" w="144132">
                <a:moveTo>
                  <a:pt x="11851" y="49273"/>
                </a:moveTo>
                <a:cubicBezTo>
                  <a:pt x="9949" y="49012"/>
                  <a:pt x="11627" y="49945"/>
                  <a:pt x="11254" y="48975"/>
                </a:cubicBezTo>
                <a:cubicBezTo>
                  <a:pt x="11031" y="48415"/>
                  <a:pt x="11031" y="47856"/>
                  <a:pt x="10993" y="47259"/>
                </a:cubicBezTo>
                <a:cubicBezTo>
                  <a:pt x="10844" y="45244"/>
                  <a:pt x="11515" y="43192"/>
                  <a:pt x="12113" y="41327"/>
                </a:cubicBezTo>
                <a:cubicBezTo>
                  <a:pt x="13530" y="36738"/>
                  <a:pt x="15880" y="32336"/>
                  <a:pt x="19238" y="28866"/>
                </a:cubicBezTo>
                <a:cubicBezTo>
                  <a:pt x="25393" y="22524"/>
                  <a:pt x="35280" y="19465"/>
                  <a:pt x="43413" y="23792"/>
                </a:cubicBezTo>
                <a:cubicBezTo>
                  <a:pt x="50241" y="27411"/>
                  <a:pt x="54419" y="34574"/>
                  <a:pt x="58597" y="40805"/>
                </a:cubicBezTo>
                <a:cubicBezTo>
                  <a:pt x="63037" y="47483"/>
                  <a:pt x="67625" y="54048"/>
                  <a:pt x="74154" y="58824"/>
                </a:cubicBezTo>
                <a:cubicBezTo>
                  <a:pt x="89264" y="69830"/>
                  <a:pt x="113140" y="68188"/>
                  <a:pt x="128100" y="57705"/>
                </a:cubicBezTo>
                <a:cubicBezTo>
                  <a:pt x="143210" y="47109"/>
                  <a:pt x="150447" y="24539"/>
                  <a:pt x="137203" y="9392"/>
                </a:cubicBezTo>
                <a:cubicBezTo>
                  <a:pt x="122616" y="-7247"/>
                  <a:pt x="96315" y="-495"/>
                  <a:pt x="89264" y="19577"/>
                </a:cubicBezTo>
                <a:cubicBezTo>
                  <a:pt x="86876" y="26404"/>
                  <a:pt x="97695" y="29314"/>
                  <a:pt x="100045" y="22561"/>
                </a:cubicBezTo>
                <a:cubicBezTo>
                  <a:pt x="106387" y="4467"/>
                  <a:pt x="132950" y="9616"/>
                  <a:pt x="132913" y="28493"/>
                </a:cubicBezTo>
                <a:cubicBezTo>
                  <a:pt x="132876" y="48005"/>
                  <a:pt x="110566" y="56921"/>
                  <a:pt x="93890" y="54720"/>
                </a:cubicBezTo>
                <a:cubicBezTo>
                  <a:pt x="76430" y="52407"/>
                  <a:pt x="70498" y="36887"/>
                  <a:pt x="60798" y="24613"/>
                </a:cubicBezTo>
                <a:cubicBezTo>
                  <a:pt x="50278" y="11294"/>
                  <a:pt x="33191" y="6109"/>
                  <a:pt x="18044" y="15548"/>
                </a:cubicBezTo>
                <a:cubicBezTo>
                  <a:pt x="9389" y="20920"/>
                  <a:pt x="3532" y="30060"/>
                  <a:pt x="921" y="39797"/>
                </a:cubicBezTo>
                <a:cubicBezTo>
                  <a:pt x="-982" y="46960"/>
                  <a:pt x="-647" y="58786"/>
                  <a:pt x="8904" y="60093"/>
                </a:cubicBezTo>
                <a:cubicBezTo>
                  <a:pt x="11926" y="60503"/>
                  <a:pt x="14873" y="59346"/>
                  <a:pt x="15806" y="56175"/>
                </a:cubicBezTo>
                <a:cubicBezTo>
                  <a:pt x="16515" y="53564"/>
                  <a:pt x="14873" y="49684"/>
                  <a:pt x="11851" y="49273"/>
                </a:cubicBezTo>
                <a:lnTo>
                  <a:pt x="11851" y="49273"/>
                </a:lnTo>
                <a:close/>
              </a:path>
            </a:pathLst>
          </a:custGeom>
          <a:solidFill>
            <a:srgbClr val="3A393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264" name="Google Shape;4264;p46"/>
          <p:cNvGrpSpPr/>
          <p:nvPr/>
        </p:nvGrpSpPr>
        <p:grpSpPr>
          <a:xfrm flipH="1">
            <a:off x="3795846" y="580848"/>
            <a:ext cx="323253" cy="255208"/>
            <a:chOff x="8876042" y="5693015"/>
            <a:chExt cx="207840" cy="164089"/>
          </a:xfrm>
        </p:grpSpPr>
        <p:grpSp>
          <p:nvGrpSpPr>
            <p:cNvPr id="4265" name="Google Shape;4265;p46"/>
            <p:cNvGrpSpPr/>
            <p:nvPr/>
          </p:nvGrpSpPr>
          <p:grpSpPr>
            <a:xfrm>
              <a:off x="8948174" y="5781423"/>
              <a:ext cx="96950" cy="50854"/>
              <a:chOff x="8948174" y="5781423"/>
              <a:chExt cx="96950" cy="50854"/>
            </a:xfrm>
          </p:grpSpPr>
          <p:sp>
            <p:nvSpPr>
              <p:cNvPr id="4266" name="Google Shape;4266;p46"/>
              <p:cNvSpPr/>
              <p:nvPr/>
            </p:nvSpPr>
            <p:spPr>
              <a:xfrm>
                <a:off x="8953597" y="5787112"/>
                <a:ext cx="86017" cy="39543"/>
              </a:xfrm>
              <a:custGeom>
                <a:rect b="b" l="l" r="r" t="t"/>
                <a:pathLst>
                  <a:path extrusionOk="0" h="39543" w="86017">
                    <a:moveTo>
                      <a:pt x="86017" y="29102"/>
                    </a:moveTo>
                    <a:cubicBezTo>
                      <a:pt x="74079" y="31601"/>
                      <a:pt x="62177" y="34138"/>
                      <a:pt x="50239" y="36638"/>
                    </a:cubicBezTo>
                    <a:cubicBezTo>
                      <a:pt x="38376" y="39137"/>
                      <a:pt x="25654" y="41562"/>
                      <a:pt x="14462" y="36899"/>
                    </a:cubicBezTo>
                    <a:cubicBezTo>
                      <a:pt x="3270" y="32235"/>
                      <a:pt x="-4378" y="17350"/>
                      <a:pt x="2784" y="7575"/>
                    </a:cubicBezTo>
                    <a:cubicBezTo>
                      <a:pt x="7821" y="674"/>
                      <a:pt x="17633" y="-669"/>
                      <a:pt x="26139" y="263"/>
                    </a:cubicBezTo>
                    <a:cubicBezTo>
                      <a:pt x="48374" y="2726"/>
                      <a:pt x="67513" y="16417"/>
                      <a:pt x="85569" y="29624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67" name="Google Shape;4267;p46"/>
              <p:cNvSpPr/>
              <p:nvPr/>
            </p:nvSpPr>
            <p:spPr>
              <a:xfrm>
                <a:off x="8948174" y="5781423"/>
                <a:ext cx="96950" cy="50854"/>
              </a:xfrm>
              <a:custGeom>
                <a:rect b="b" l="l" r="r" t="t"/>
                <a:pathLst>
                  <a:path extrusionOk="0" h="50854" w="96950">
                    <a:moveTo>
                      <a:pt x="89949" y="29418"/>
                    </a:moveTo>
                    <a:cubicBezTo>
                      <a:pt x="75884" y="32365"/>
                      <a:pt x="61856" y="35648"/>
                      <a:pt x="47716" y="38260"/>
                    </a:cubicBezTo>
                    <a:cubicBezTo>
                      <a:pt x="36972" y="40237"/>
                      <a:pt x="23019" y="41617"/>
                      <a:pt x="15185" y="32290"/>
                    </a:cubicBezTo>
                    <a:cubicBezTo>
                      <a:pt x="9215" y="25165"/>
                      <a:pt x="9589" y="15092"/>
                      <a:pt x="19549" y="12257"/>
                    </a:cubicBezTo>
                    <a:cubicBezTo>
                      <a:pt x="30220" y="9198"/>
                      <a:pt x="42866" y="13301"/>
                      <a:pt x="52567" y="17704"/>
                    </a:cubicBezTo>
                    <a:cubicBezTo>
                      <a:pt x="65400" y="23523"/>
                      <a:pt x="76854" y="31880"/>
                      <a:pt x="88194" y="40162"/>
                    </a:cubicBezTo>
                    <a:cubicBezTo>
                      <a:pt x="94014" y="44415"/>
                      <a:pt x="99610" y="34716"/>
                      <a:pt x="93828" y="30500"/>
                    </a:cubicBezTo>
                    <a:cubicBezTo>
                      <a:pt x="81554" y="21509"/>
                      <a:pt x="69093" y="12593"/>
                      <a:pt x="54991" y="6623"/>
                    </a:cubicBezTo>
                    <a:cubicBezTo>
                      <a:pt x="42605" y="1400"/>
                      <a:pt x="26899" y="-2853"/>
                      <a:pt x="13804" y="2407"/>
                    </a:cubicBezTo>
                    <a:cubicBezTo>
                      <a:pt x="1269" y="7444"/>
                      <a:pt x="-3171" y="20688"/>
                      <a:pt x="2313" y="32701"/>
                    </a:cubicBezTo>
                    <a:cubicBezTo>
                      <a:pt x="8357" y="45945"/>
                      <a:pt x="22198" y="51243"/>
                      <a:pt x="36039" y="50833"/>
                    </a:cubicBezTo>
                    <a:cubicBezTo>
                      <a:pt x="45068" y="50571"/>
                      <a:pt x="53984" y="48407"/>
                      <a:pt x="62826" y="46542"/>
                    </a:cubicBezTo>
                    <a:cubicBezTo>
                      <a:pt x="72862" y="44415"/>
                      <a:pt x="82860" y="42326"/>
                      <a:pt x="92895" y="40200"/>
                    </a:cubicBezTo>
                    <a:cubicBezTo>
                      <a:pt x="99984" y="38708"/>
                      <a:pt x="96999" y="27926"/>
                      <a:pt x="89949" y="29418"/>
                    </a:cubicBezTo>
                    <a:lnTo>
                      <a:pt x="89949" y="29418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268" name="Google Shape;4268;p46"/>
            <p:cNvGrpSpPr/>
            <p:nvPr/>
          </p:nvGrpSpPr>
          <p:grpSpPr>
            <a:xfrm>
              <a:off x="9018259" y="5718098"/>
              <a:ext cx="44734" cy="104932"/>
              <a:chOff x="9018259" y="5718098"/>
              <a:chExt cx="44734" cy="104932"/>
            </a:xfrm>
          </p:grpSpPr>
          <p:sp>
            <p:nvSpPr>
              <p:cNvPr id="4269" name="Google Shape;4269;p46"/>
              <p:cNvSpPr/>
              <p:nvPr/>
            </p:nvSpPr>
            <p:spPr>
              <a:xfrm>
                <a:off x="9023893" y="5723387"/>
                <a:ext cx="33565" cy="94318"/>
              </a:xfrm>
              <a:custGeom>
                <a:rect b="b" l="l" r="r" t="t"/>
                <a:pathLst>
                  <a:path extrusionOk="0" h="94318" w="33565">
                    <a:moveTo>
                      <a:pt x="18221" y="87491"/>
                    </a:moveTo>
                    <a:cubicBezTo>
                      <a:pt x="12475" y="78799"/>
                      <a:pt x="7849" y="69397"/>
                      <a:pt x="4529" y="59548"/>
                    </a:cubicBezTo>
                    <a:cubicBezTo>
                      <a:pt x="-1030" y="43133"/>
                      <a:pt x="-2671" y="23957"/>
                      <a:pt x="6581" y="9333"/>
                    </a:cubicBezTo>
                    <a:cubicBezTo>
                      <a:pt x="10871" y="2543"/>
                      <a:pt x="20198" y="-3016"/>
                      <a:pt x="26577" y="1834"/>
                    </a:cubicBezTo>
                    <a:cubicBezTo>
                      <a:pt x="28853" y="3550"/>
                      <a:pt x="30159" y="6236"/>
                      <a:pt x="31091" y="8960"/>
                    </a:cubicBezTo>
                    <a:cubicBezTo>
                      <a:pt x="39150" y="32015"/>
                      <a:pt x="25197" y="56377"/>
                      <a:pt x="22250" y="80627"/>
                    </a:cubicBezTo>
                    <a:cubicBezTo>
                      <a:pt x="21691" y="85178"/>
                      <a:pt x="21541" y="89767"/>
                      <a:pt x="21355" y="94318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70" name="Google Shape;4270;p46"/>
              <p:cNvSpPr/>
              <p:nvPr/>
            </p:nvSpPr>
            <p:spPr>
              <a:xfrm>
                <a:off x="9018259" y="5718098"/>
                <a:ext cx="44734" cy="104932"/>
              </a:xfrm>
              <a:custGeom>
                <a:rect b="b" l="l" r="r" t="t"/>
                <a:pathLst>
                  <a:path extrusionOk="0" h="104932" w="44734">
                    <a:moveTo>
                      <a:pt x="28667" y="89945"/>
                    </a:moveTo>
                    <a:cubicBezTo>
                      <a:pt x="20086" y="76776"/>
                      <a:pt x="13073" y="61554"/>
                      <a:pt x="11505" y="45773"/>
                    </a:cubicBezTo>
                    <a:cubicBezTo>
                      <a:pt x="10759" y="38461"/>
                      <a:pt x="11170" y="30925"/>
                      <a:pt x="13744" y="23986"/>
                    </a:cubicBezTo>
                    <a:cubicBezTo>
                      <a:pt x="15609" y="18875"/>
                      <a:pt x="19899" y="11003"/>
                      <a:pt x="26242" y="10891"/>
                    </a:cubicBezTo>
                    <a:cubicBezTo>
                      <a:pt x="32622" y="10779"/>
                      <a:pt x="33405" y="23277"/>
                      <a:pt x="33554" y="27866"/>
                    </a:cubicBezTo>
                    <a:cubicBezTo>
                      <a:pt x="33816" y="35812"/>
                      <a:pt x="32173" y="43572"/>
                      <a:pt x="30233" y="51220"/>
                    </a:cubicBezTo>
                    <a:cubicBezTo>
                      <a:pt x="28220" y="59129"/>
                      <a:pt x="25831" y="66926"/>
                      <a:pt x="24078" y="74873"/>
                    </a:cubicBezTo>
                    <a:cubicBezTo>
                      <a:pt x="22325" y="83006"/>
                      <a:pt x="21653" y="91214"/>
                      <a:pt x="21355" y="99533"/>
                    </a:cubicBezTo>
                    <a:cubicBezTo>
                      <a:pt x="21093" y="106733"/>
                      <a:pt x="32285" y="106733"/>
                      <a:pt x="32547" y="99533"/>
                    </a:cubicBezTo>
                    <a:cubicBezTo>
                      <a:pt x="32846" y="91362"/>
                      <a:pt x="33554" y="83453"/>
                      <a:pt x="35420" y="75470"/>
                    </a:cubicBezTo>
                    <a:cubicBezTo>
                      <a:pt x="37136" y="68045"/>
                      <a:pt x="39374" y="60771"/>
                      <a:pt x="41202" y="53384"/>
                    </a:cubicBezTo>
                    <a:cubicBezTo>
                      <a:pt x="44709" y="39319"/>
                      <a:pt x="47059" y="23724"/>
                      <a:pt x="41016" y="9996"/>
                    </a:cubicBezTo>
                    <a:cubicBezTo>
                      <a:pt x="34786" y="-4181"/>
                      <a:pt x="18482" y="-1980"/>
                      <a:pt x="9714" y="8503"/>
                    </a:cubicBezTo>
                    <a:cubicBezTo>
                      <a:pt x="761" y="19210"/>
                      <a:pt x="-1104" y="34544"/>
                      <a:pt x="537" y="47974"/>
                    </a:cubicBezTo>
                    <a:cubicBezTo>
                      <a:pt x="2626" y="64986"/>
                      <a:pt x="9640" y="81290"/>
                      <a:pt x="18966" y="95578"/>
                    </a:cubicBezTo>
                    <a:cubicBezTo>
                      <a:pt x="22921" y="101622"/>
                      <a:pt x="32622" y="96026"/>
                      <a:pt x="28667" y="89945"/>
                    </a:cubicBezTo>
                    <a:lnTo>
                      <a:pt x="28667" y="89945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4271" name="Google Shape;4271;p46"/>
            <p:cNvSpPr/>
            <p:nvPr/>
          </p:nvSpPr>
          <p:spPr>
            <a:xfrm>
              <a:off x="8949618" y="5748825"/>
              <a:ext cx="134264" cy="108279"/>
            </a:xfrm>
            <a:custGeom>
              <a:rect b="b" l="l" r="r" t="t"/>
              <a:pathLst>
                <a:path extrusionOk="0" h="108279" w="134264">
                  <a:moveTo>
                    <a:pt x="132862" y="98502"/>
                  </a:moveTo>
                  <a:cubicBezTo>
                    <a:pt x="98502" y="57949"/>
                    <a:pt x="55971" y="24485"/>
                    <a:pt x="8479" y="646"/>
                  </a:cubicBezTo>
                  <a:cubicBezTo>
                    <a:pt x="2062" y="-2563"/>
                    <a:pt x="-3608" y="7062"/>
                    <a:pt x="2846" y="10308"/>
                  </a:cubicBezTo>
                  <a:cubicBezTo>
                    <a:pt x="49592" y="33812"/>
                    <a:pt x="91153" y="66493"/>
                    <a:pt x="124952" y="106412"/>
                  </a:cubicBezTo>
                  <a:cubicBezTo>
                    <a:pt x="129578" y="111933"/>
                    <a:pt x="137488" y="103986"/>
                    <a:pt x="132862" y="98502"/>
                  </a:cubicBezTo>
                  <a:lnTo>
                    <a:pt x="132862" y="98502"/>
                  </a:lnTo>
                  <a:close/>
                </a:path>
              </a:pathLst>
            </a:custGeom>
            <a:solidFill>
              <a:srgbClr val="3A393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272" name="Google Shape;4272;p46"/>
            <p:cNvGrpSpPr/>
            <p:nvPr/>
          </p:nvGrpSpPr>
          <p:grpSpPr>
            <a:xfrm>
              <a:off x="8876042" y="5693015"/>
              <a:ext cx="100993" cy="74665"/>
              <a:chOff x="8876042" y="5693015"/>
              <a:chExt cx="100993" cy="74665"/>
            </a:xfrm>
          </p:grpSpPr>
          <p:sp>
            <p:nvSpPr>
              <p:cNvPr id="4273" name="Google Shape;4273;p46"/>
              <p:cNvSpPr/>
              <p:nvPr/>
            </p:nvSpPr>
            <p:spPr>
              <a:xfrm>
                <a:off x="8881608" y="5698546"/>
                <a:ext cx="89882" cy="63422"/>
              </a:xfrm>
              <a:custGeom>
                <a:rect b="b" l="l" r="r" t="t"/>
                <a:pathLst>
                  <a:path extrusionOk="0" h="63422" w="89882">
                    <a:moveTo>
                      <a:pt x="73057" y="53723"/>
                    </a:moveTo>
                    <a:cubicBezTo>
                      <a:pt x="74065" y="54618"/>
                      <a:pt x="74251" y="56260"/>
                      <a:pt x="73468" y="57342"/>
                    </a:cubicBezTo>
                    <a:cubicBezTo>
                      <a:pt x="58918" y="61632"/>
                      <a:pt x="42987" y="61185"/>
                      <a:pt x="28699" y="56036"/>
                    </a:cubicBezTo>
                    <a:cubicBezTo>
                      <a:pt x="15977" y="51485"/>
                      <a:pt x="3889" y="42195"/>
                      <a:pt x="644" y="29100"/>
                    </a:cubicBezTo>
                    <a:cubicBezTo>
                      <a:pt x="-2602" y="16006"/>
                      <a:pt x="6800" y="-111"/>
                      <a:pt x="20305" y="1"/>
                    </a:cubicBezTo>
                    <a:cubicBezTo>
                      <a:pt x="34071" y="113"/>
                      <a:pt x="42391" y="14513"/>
                      <a:pt x="50039" y="25929"/>
                    </a:cubicBezTo>
                    <a:cubicBezTo>
                      <a:pt x="60261" y="41225"/>
                      <a:pt x="73990" y="54133"/>
                      <a:pt x="89883" y="63423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74" name="Google Shape;4274;p46"/>
              <p:cNvSpPr/>
              <p:nvPr/>
            </p:nvSpPr>
            <p:spPr>
              <a:xfrm>
                <a:off x="8876042" y="5693015"/>
                <a:ext cx="100993" cy="74665"/>
              </a:xfrm>
              <a:custGeom>
                <a:rect b="b" l="l" r="r" t="t"/>
                <a:pathLst>
                  <a:path extrusionOk="0" h="74665" w="100993">
                    <a:moveTo>
                      <a:pt x="73810" y="62089"/>
                    </a:moveTo>
                    <a:cubicBezTo>
                      <a:pt x="73960" y="61418"/>
                      <a:pt x="74072" y="60746"/>
                      <a:pt x="74221" y="60075"/>
                    </a:cubicBezTo>
                    <a:cubicBezTo>
                      <a:pt x="75341" y="59217"/>
                      <a:pt x="76459" y="58359"/>
                      <a:pt x="77578" y="57501"/>
                    </a:cubicBezTo>
                    <a:cubicBezTo>
                      <a:pt x="62805" y="61679"/>
                      <a:pt x="46315" y="61231"/>
                      <a:pt x="32251" y="54777"/>
                    </a:cubicBezTo>
                    <a:cubicBezTo>
                      <a:pt x="21804" y="49965"/>
                      <a:pt x="10016" y="40190"/>
                      <a:pt x="11283" y="27394"/>
                    </a:cubicBezTo>
                    <a:cubicBezTo>
                      <a:pt x="12328" y="16948"/>
                      <a:pt x="21842" y="7322"/>
                      <a:pt x="32437" y="12918"/>
                    </a:cubicBezTo>
                    <a:cubicBezTo>
                      <a:pt x="43144" y="18552"/>
                      <a:pt x="48777" y="32206"/>
                      <a:pt x="55903" y="41421"/>
                    </a:cubicBezTo>
                    <a:cubicBezTo>
                      <a:pt x="65976" y="54479"/>
                      <a:pt x="78474" y="65447"/>
                      <a:pt x="92651" y="73841"/>
                    </a:cubicBezTo>
                    <a:cubicBezTo>
                      <a:pt x="98881" y="77535"/>
                      <a:pt x="104514" y="67835"/>
                      <a:pt x="98284" y="64179"/>
                    </a:cubicBezTo>
                    <a:cubicBezTo>
                      <a:pt x="82391" y="54777"/>
                      <a:pt x="69259" y="42018"/>
                      <a:pt x="59074" y="26648"/>
                    </a:cubicBezTo>
                    <a:cubicBezTo>
                      <a:pt x="50979" y="14411"/>
                      <a:pt x="40570" y="-1557"/>
                      <a:pt x="23670" y="122"/>
                    </a:cubicBezTo>
                    <a:cubicBezTo>
                      <a:pt x="8597" y="1577"/>
                      <a:pt x="-1251" y="17619"/>
                      <a:pt x="129" y="31908"/>
                    </a:cubicBezTo>
                    <a:cubicBezTo>
                      <a:pt x="1807" y="48883"/>
                      <a:pt x="16618" y="60821"/>
                      <a:pt x="31541" y="66566"/>
                    </a:cubicBezTo>
                    <a:cubicBezTo>
                      <a:pt x="41615" y="70446"/>
                      <a:pt x="52844" y="72013"/>
                      <a:pt x="63626" y="71267"/>
                    </a:cubicBezTo>
                    <a:cubicBezTo>
                      <a:pt x="69072" y="70894"/>
                      <a:pt x="75414" y="70372"/>
                      <a:pt x="80526" y="68320"/>
                    </a:cubicBezTo>
                    <a:cubicBezTo>
                      <a:pt x="85189" y="66455"/>
                      <a:pt x="86421" y="60411"/>
                      <a:pt x="83473" y="56456"/>
                    </a:cubicBezTo>
                    <a:cubicBezTo>
                      <a:pt x="79182" y="50748"/>
                      <a:pt x="69483" y="56307"/>
                      <a:pt x="73810" y="62089"/>
                    </a:cubicBezTo>
                    <a:lnTo>
                      <a:pt x="73810" y="62089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275" name="Google Shape;4275;p46"/>
            <p:cNvGrpSpPr/>
            <p:nvPr/>
          </p:nvGrpSpPr>
          <p:grpSpPr>
            <a:xfrm>
              <a:off x="8953909" y="5693681"/>
              <a:ext cx="45025" cy="86517"/>
              <a:chOff x="8953909" y="5693681"/>
              <a:chExt cx="45025" cy="86517"/>
            </a:xfrm>
          </p:grpSpPr>
          <p:sp>
            <p:nvSpPr>
              <p:cNvPr id="4276" name="Google Shape;4276;p46"/>
              <p:cNvSpPr/>
              <p:nvPr/>
            </p:nvSpPr>
            <p:spPr>
              <a:xfrm>
                <a:off x="8959559" y="5699290"/>
                <a:ext cx="33690" cy="75362"/>
              </a:xfrm>
              <a:custGeom>
                <a:rect b="b" l="l" r="r" t="t"/>
                <a:pathLst>
                  <a:path extrusionOk="0" h="75362" w="33690">
                    <a:moveTo>
                      <a:pt x="24691" y="64917"/>
                    </a:moveTo>
                    <a:cubicBezTo>
                      <a:pt x="6709" y="54546"/>
                      <a:pt x="-3327" y="32012"/>
                      <a:pt x="1001" y="11717"/>
                    </a:cubicBezTo>
                    <a:cubicBezTo>
                      <a:pt x="1897" y="7464"/>
                      <a:pt x="3725" y="2950"/>
                      <a:pt x="7567" y="973"/>
                    </a:cubicBezTo>
                    <a:cubicBezTo>
                      <a:pt x="13573" y="-2124"/>
                      <a:pt x="20737" y="2689"/>
                      <a:pt x="24691" y="8173"/>
                    </a:cubicBezTo>
                    <a:cubicBezTo>
                      <a:pt x="35062" y="22611"/>
                      <a:pt x="35174" y="42085"/>
                      <a:pt x="31481" y="59470"/>
                    </a:cubicBezTo>
                    <a:cubicBezTo>
                      <a:pt x="30324" y="64880"/>
                      <a:pt x="29094" y="71259"/>
                      <a:pt x="32824" y="75363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77" name="Google Shape;4277;p46"/>
              <p:cNvSpPr/>
              <p:nvPr/>
            </p:nvSpPr>
            <p:spPr>
              <a:xfrm>
                <a:off x="8953909" y="5693681"/>
                <a:ext cx="45025" cy="86517"/>
              </a:xfrm>
              <a:custGeom>
                <a:rect b="b" l="l" r="r" t="t"/>
                <a:pathLst>
                  <a:path extrusionOk="0" h="86517" w="45025">
                    <a:moveTo>
                      <a:pt x="33176" y="65677"/>
                    </a:moveTo>
                    <a:cubicBezTo>
                      <a:pt x="17694" y="56499"/>
                      <a:pt x="8330" y="37174"/>
                      <a:pt x="11986" y="19303"/>
                    </a:cubicBezTo>
                    <a:cubicBezTo>
                      <a:pt x="12657" y="16058"/>
                      <a:pt x="13889" y="10611"/>
                      <a:pt x="18179" y="11283"/>
                    </a:cubicBezTo>
                    <a:cubicBezTo>
                      <a:pt x="22730" y="11991"/>
                      <a:pt x="26013" y="16879"/>
                      <a:pt x="28103" y="20535"/>
                    </a:cubicBezTo>
                    <a:cubicBezTo>
                      <a:pt x="33176" y="29526"/>
                      <a:pt x="34258" y="40084"/>
                      <a:pt x="33662" y="50231"/>
                    </a:cubicBezTo>
                    <a:cubicBezTo>
                      <a:pt x="32989" y="61648"/>
                      <a:pt x="26573" y="74854"/>
                      <a:pt x="34594" y="84890"/>
                    </a:cubicBezTo>
                    <a:cubicBezTo>
                      <a:pt x="36497" y="87278"/>
                      <a:pt x="40526" y="86830"/>
                      <a:pt x="42503" y="84890"/>
                    </a:cubicBezTo>
                    <a:cubicBezTo>
                      <a:pt x="44854" y="82577"/>
                      <a:pt x="44368" y="79331"/>
                      <a:pt x="42503" y="76981"/>
                    </a:cubicBezTo>
                    <a:cubicBezTo>
                      <a:pt x="39593" y="73324"/>
                      <a:pt x="43063" y="64669"/>
                      <a:pt x="43697" y="60678"/>
                    </a:cubicBezTo>
                    <a:cubicBezTo>
                      <a:pt x="44704" y="54260"/>
                      <a:pt x="45264" y="47769"/>
                      <a:pt x="44928" y="41240"/>
                    </a:cubicBezTo>
                    <a:cubicBezTo>
                      <a:pt x="44294" y="29115"/>
                      <a:pt x="40750" y="15685"/>
                      <a:pt x="31908" y="6843"/>
                    </a:cubicBezTo>
                    <a:cubicBezTo>
                      <a:pt x="27617" y="2553"/>
                      <a:pt x="21686" y="-693"/>
                      <a:pt x="15493" y="128"/>
                    </a:cubicBezTo>
                    <a:cubicBezTo>
                      <a:pt x="9076" y="949"/>
                      <a:pt x="4823" y="5761"/>
                      <a:pt x="2584" y="11544"/>
                    </a:cubicBezTo>
                    <a:cubicBezTo>
                      <a:pt x="-1482" y="22139"/>
                      <a:pt x="-400" y="35196"/>
                      <a:pt x="3405" y="45680"/>
                    </a:cubicBezTo>
                    <a:cubicBezTo>
                      <a:pt x="7882" y="58028"/>
                      <a:pt x="16238" y="68624"/>
                      <a:pt x="27580" y="75339"/>
                    </a:cubicBezTo>
                    <a:cubicBezTo>
                      <a:pt x="33736" y="79032"/>
                      <a:pt x="39370" y="69370"/>
                      <a:pt x="33176" y="65677"/>
                    </a:cubicBezTo>
                    <a:lnTo>
                      <a:pt x="33176" y="65677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4278" name="Google Shape;4278;p46"/>
          <p:cNvSpPr/>
          <p:nvPr/>
        </p:nvSpPr>
        <p:spPr>
          <a:xfrm>
            <a:off x="9479090" y="2022764"/>
            <a:ext cx="1146312" cy="157895"/>
          </a:xfrm>
          <a:custGeom>
            <a:rect b="b" l="l" r="r" t="t"/>
            <a:pathLst>
              <a:path extrusionOk="0" h="65927" w="478627">
                <a:moveTo>
                  <a:pt x="9205" y="30276"/>
                </a:moveTo>
                <a:cubicBezTo>
                  <a:pt x="15137" y="22666"/>
                  <a:pt x="22860" y="14645"/>
                  <a:pt x="32447" y="11959"/>
                </a:cubicBezTo>
                <a:cubicBezTo>
                  <a:pt x="42073" y="9235"/>
                  <a:pt x="47818" y="15503"/>
                  <a:pt x="52556" y="22964"/>
                </a:cubicBezTo>
                <a:cubicBezTo>
                  <a:pt x="57481" y="30724"/>
                  <a:pt x="62592" y="37962"/>
                  <a:pt x="71657" y="41095"/>
                </a:cubicBezTo>
                <a:cubicBezTo>
                  <a:pt x="81096" y="44341"/>
                  <a:pt x="91467" y="41767"/>
                  <a:pt x="100310" y="37887"/>
                </a:cubicBezTo>
                <a:cubicBezTo>
                  <a:pt x="109636" y="33783"/>
                  <a:pt x="117470" y="27404"/>
                  <a:pt x="126089" y="22106"/>
                </a:cubicBezTo>
                <a:cubicBezTo>
                  <a:pt x="134520" y="16958"/>
                  <a:pt x="145563" y="11287"/>
                  <a:pt x="155524" y="15465"/>
                </a:cubicBezTo>
                <a:cubicBezTo>
                  <a:pt x="163172" y="18674"/>
                  <a:pt x="168134" y="26471"/>
                  <a:pt x="173730" y="32216"/>
                </a:cubicBezTo>
                <a:cubicBezTo>
                  <a:pt x="179438" y="38036"/>
                  <a:pt x="186265" y="42662"/>
                  <a:pt x="194659" y="42998"/>
                </a:cubicBezTo>
                <a:cubicBezTo>
                  <a:pt x="214432" y="43819"/>
                  <a:pt x="225661" y="21882"/>
                  <a:pt x="245173" y="21397"/>
                </a:cubicBezTo>
                <a:cubicBezTo>
                  <a:pt x="255209" y="21136"/>
                  <a:pt x="263454" y="25427"/>
                  <a:pt x="270393" y="32403"/>
                </a:cubicBezTo>
                <a:cubicBezTo>
                  <a:pt x="277071" y="39155"/>
                  <a:pt x="283227" y="46692"/>
                  <a:pt x="292554" y="49788"/>
                </a:cubicBezTo>
                <a:cubicBezTo>
                  <a:pt x="308111" y="54937"/>
                  <a:pt x="323146" y="44901"/>
                  <a:pt x="336240" y="37850"/>
                </a:cubicBezTo>
                <a:cubicBezTo>
                  <a:pt x="342433" y="34529"/>
                  <a:pt x="349298" y="30911"/>
                  <a:pt x="356535" y="31172"/>
                </a:cubicBezTo>
                <a:cubicBezTo>
                  <a:pt x="364370" y="31470"/>
                  <a:pt x="369780" y="37365"/>
                  <a:pt x="374890" y="42625"/>
                </a:cubicBezTo>
                <a:cubicBezTo>
                  <a:pt x="381121" y="49042"/>
                  <a:pt x="387836" y="55683"/>
                  <a:pt x="397237" y="56503"/>
                </a:cubicBezTo>
                <a:cubicBezTo>
                  <a:pt x="408019" y="57436"/>
                  <a:pt x="415668" y="49937"/>
                  <a:pt x="425031" y="46281"/>
                </a:cubicBezTo>
                <a:cubicBezTo>
                  <a:pt x="434172" y="42737"/>
                  <a:pt x="441559" y="48520"/>
                  <a:pt x="448535" y="53855"/>
                </a:cubicBezTo>
                <a:cubicBezTo>
                  <a:pt x="456071" y="59674"/>
                  <a:pt x="463457" y="65122"/>
                  <a:pt x="473270" y="65905"/>
                </a:cubicBezTo>
                <a:cubicBezTo>
                  <a:pt x="480432" y="66502"/>
                  <a:pt x="480395" y="55310"/>
                  <a:pt x="473270" y="54713"/>
                </a:cubicBezTo>
                <a:cubicBezTo>
                  <a:pt x="465435" y="54078"/>
                  <a:pt x="458906" y="47774"/>
                  <a:pt x="452938" y="43260"/>
                </a:cubicBezTo>
                <a:cubicBezTo>
                  <a:pt x="446520" y="38372"/>
                  <a:pt x="439320" y="33821"/>
                  <a:pt x="430926" y="33821"/>
                </a:cubicBezTo>
                <a:cubicBezTo>
                  <a:pt x="421114" y="33821"/>
                  <a:pt x="413951" y="40312"/>
                  <a:pt x="405408" y="43931"/>
                </a:cubicBezTo>
                <a:cubicBezTo>
                  <a:pt x="397014" y="47475"/>
                  <a:pt x="391082" y="43110"/>
                  <a:pt x="385262" y="37253"/>
                </a:cubicBezTo>
                <a:cubicBezTo>
                  <a:pt x="379367" y="31284"/>
                  <a:pt x="373733" y="24792"/>
                  <a:pt x="365675" y="21733"/>
                </a:cubicBezTo>
                <a:cubicBezTo>
                  <a:pt x="358401" y="18973"/>
                  <a:pt x="350416" y="19756"/>
                  <a:pt x="343216" y="22330"/>
                </a:cubicBezTo>
                <a:cubicBezTo>
                  <a:pt x="335494" y="25128"/>
                  <a:pt x="328480" y="29381"/>
                  <a:pt x="321280" y="33224"/>
                </a:cubicBezTo>
                <a:cubicBezTo>
                  <a:pt x="314901" y="36619"/>
                  <a:pt x="307700" y="40387"/>
                  <a:pt x="300238" y="39902"/>
                </a:cubicBezTo>
                <a:cubicBezTo>
                  <a:pt x="291322" y="39342"/>
                  <a:pt x="285428" y="31881"/>
                  <a:pt x="279682" y="25912"/>
                </a:cubicBezTo>
                <a:cubicBezTo>
                  <a:pt x="272968" y="18935"/>
                  <a:pt x="265357" y="13302"/>
                  <a:pt x="255694" y="11175"/>
                </a:cubicBezTo>
                <a:cubicBezTo>
                  <a:pt x="245882" y="9049"/>
                  <a:pt x="235734" y="10242"/>
                  <a:pt x="226781" y="14757"/>
                </a:cubicBezTo>
                <a:cubicBezTo>
                  <a:pt x="218275" y="19047"/>
                  <a:pt x="211447" y="26210"/>
                  <a:pt x="202718" y="30053"/>
                </a:cubicBezTo>
                <a:cubicBezTo>
                  <a:pt x="185221" y="37775"/>
                  <a:pt x="175969" y="14122"/>
                  <a:pt x="163246" y="6810"/>
                </a:cubicBezTo>
                <a:cubicBezTo>
                  <a:pt x="143064" y="-4830"/>
                  <a:pt x="122842" y="11101"/>
                  <a:pt x="106390" y="21696"/>
                </a:cubicBezTo>
                <a:cubicBezTo>
                  <a:pt x="97921" y="27143"/>
                  <a:pt x="86245" y="33597"/>
                  <a:pt x="75836" y="30575"/>
                </a:cubicBezTo>
                <a:cubicBezTo>
                  <a:pt x="65651" y="27628"/>
                  <a:pt x="62293" y="15577"/>
                  <a:pt x="55764" y="8377"/>
                </a:cubicBezTo>
                <a:cubicBezTo>
                  <a:pt x="38417" y="-10650"/>
                  <a:pt x="13533" y="6549"/>
                  <a:pt x="1259" y="22218"/>
                </a:cubicBezTo>
                <a:cubicBezTo>
                  <a:pt x="-3070" y="27963"/>
                  <a:pt x="4803" y="35947"/>
                  <a:pt x="9205" y="30276"/>
                </a:cubicBezTo>
                <a:lnTo>
                  <a:pt x="9205" y="30276"/>
                </a:lnTo>
                <a:close/>
              </a:path>
            </a:pathLst>
          </a:custGeom>
          <a:solidFill>
            <a:srgbClr val="3A393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279" name="Google Shape;4279;p46"/>
          <p:cNvGrpSpPr/>
          <p:nvPr/>
        </p:nvGrpSpPr>
        <p:grpSpPr>
          <a:xfrm>
            <a:off x="4401548" y="1834507"/>
            <a:ext cx="120764" cy="130913"/>
            <a:chOff x="4981287" y="328204"/>
            <a:chExt cx="120764" cy="130913"/>
          </a:xfrm>
        </p:grpSpPr>
        <p:sp>
          <p:nvSpPr>
            <p:cNvPr id="4280" name="Google Shape;4280;p46"/>
            <p:cNvSpPr/>
            <p:nvPr/>
          </p:nvSpPr>
          <p:spPr>
            <a:xfrm>
              <a:off x="4982694" y="331774"/>
              <a:ext cx="118553" cy="115825"/>
            </a:xfrm>
            <a:custGeom>
              <a:rect b="b" l="l" r="r" t="t"/>
              <a:pathLst>
                <a:path extrusionOk="0" h="45377" w="46446">
                  <a:moveTo>
                    <a:pt x="1595" y="9532"/>
                  </a:moveTo>
                  <a:cubicBezTo>
                    <a:pt x="12862" y="21470"/>
                    <a:pt x="24651" y="32886"/>
                    <a:pt x="36925" y="43780"/>
                  </a:cubicBezTo>
                  <a:cubicBezTo>
                    <a:pt x="39126" y="45720"/>
                    <a:pt x="42708" y="46093"/>
                    <a:pt x="44835" y="43780"/>
                  </a:cubicBezTo>
                  <a:cubicBezTo>
                    <a:pt x="46775" y="41653"/>
                    <a:pt x="47185" y="37960"/>
                    <a:pt x="44835" y="35871"/>
                  </a:cubicBezTo>
                  <a:cubicBezTo>
                    <a:pt x="32560" y="24977"/>
                    <a:pt x="20772" y="13524"/>
                    <a:pt x="9505" y="1623"/>
                  </a:cubicBezTo>
                  <a:cubicBezTo>
                    <a:pt x="7490" y="-503"/>
                    <a:pt x="3610" y="-578"/>
                    <a:pt x="1595" y="1623"/>
                  </a:cubicBezTo>
                  <a:cubicBezTo>
                    <a:pt x="-494" y="3899"/>
                    <a:pt x="-569" y="7256"/>
                    <a:pt x="1595" y="9532"/>
                  </a:cubicBezTo>
                  <a:lnTo>
                    <a:pt x="1595" y="9532"/>
                  </a:lnTo>
                  <a:close/>
                </a:path>
              </a:pathLst>
            </a:custGeom>
            <a:solidFill>
              <a:srgbClr val="3A393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81" name="Google Shape;4281;p46"/>
            <p:cNvSpPr/>
            <p:nvPr/>
          </p:nvSpPr>
          <p:spPr>
            <a:xfrm>
              <a:off x="4981287" y="328204"/>
              <a:ext cx="120764" cy="130913"/>
            </a:xfrm>
            <a:custGeom>
              <a:rect b="b" l="l" r="r" t="t"/>
              <a:pathLst>
                <a:path extrusionOk="0" h="51288" w="47312">
                  <a:moveTo>
                    <a:pt x="37735" y="1649"/>
                  </a:moveTo>
                  <a:cubicBezTo>
                    <a:pt x="24977" y="14333"/>
                    <a:pt x="12889" y="27726"/>
                    <a:pt x="1585" y="41754"/>
                  </a:cubicBezTo>
                  <a:cubicBezTo>
                    <a:pt x="-318" y="44104"/>
                    <a:pt x="-729" y="47387"/>
                    <a:pt x="1585" y="49663"/>
                  </a:cubicBezTo>
                  <a:cubicBezTo>
                    <a:pt x="3562" y="51640"/>
                    <a:pt x="7591" y="52013"/>
                    <a:pt x="9493" y="49663"/>
                  </a:cubicBezTo>
                  <a:cubicBezTo>
                    <a:pt x="20798" y="35635"/>
                    <a:pt x="32885" y="22279"/>
                    <a:pt x="45644" y="9558"/>
                  </a:cubicBezTo>
                  <a:cubicBezTo>
                    <a:pt x="50793" y="4483"/>
                    <a:pt x="42846" y="-3463"/>
                    <a:pt x="37735" y="1649"/>
                  </a:cubicBezTo>
                  <a:lnTo>
                    <a:pt x="37735" y="1649"/>
                  </a:lnTo>
                  <a:close/>
                </a:path>
              </a:pathLst>
            </a:custGeom>
            <a:solidFill>
              <a:srgbClr val="3A393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282" name="Google Shape;4282;p46"/>
          <p:cNvGrpSpPr/>
          <p:nvPr/>
        </p:nvGrpSpPr>
        <p:grpSpPr>
          <a:xfrm>
            <a:off x="9969559" y="3749922"/>
            <a:ext cx="3012529" cy="3041786"/>
            <a:chOff x="9969559" y="3749922"/>
            <a:chExt cx="3012529" cy="3041786"/>
          </a:xfrm>
        </p:grpSpPr>
        <p:grpSp>
          <p:nvGrpSpPr>
            <p:cNvPr id="4283" name="Google Shape;4283;p46"/>
            <p:cNvGrpSpPr/>
            <p:nvPr/>
          </p:nvGrpSpPr>
          <p:grpSpPr>
            <a:xfrm>
              <a:off x="9969559" y="3749922"/>
              <a:ext cx="3012529" cy="3041786"/>
              <a:chOff x="7943659" y="3498134"/>
              <a:chExt cx="3012529" cy="3041786"/>
            </a:xfrm>
          </p:grpSpPr>
          <p:grpSp>
            <p:nvGrpSpPr>
              <p:cNvPr id="4284" name="Google Shape;4284;p46"/>
              <p:cNvGrpSpPr/>
              <p:nvPr/>
            </p:nvGrpSpPr>
            <p:grpSpPr>
              <a:xfrm rot="-4134073">
                <a:off x="8266521" y="3861127"/>
                <a:ext cx="2366805" cy="2315781"/>
                <a:chOff x="-791626" y="5425125"/>
                <a:chExt cx="2937916" cy="2874579"/>
              </a:xfrm>
            </p:grpSpPr>
            <p:sp>
              <p:nvSpPr>
                <p:cNvPr id="4285" name="Google Shape;4285;p46"/>
                <p:cNvSpPr/>
                <p:nvPr/>
              </p:nvSpPr>
              <p:spPr>
                <a:xfrm>
                  <a:off x="1862553" y="5425125"/>
                  <a:ext cx="283737" cy="362996"/>
                </a:xfrm>
                <a:custGeom>
                  <a:rect b="b" l="l" r="r" t="t"/>
                  <a:pathLst>
                    <a:path extrusionOk="0" h="399996" w="312658">
                      <a:moveTo>
                        <a:pt x="177360" y="11814"/>
                      </a:moveTo>
                      <a:cubicBezTo>
                        <a:pt x="187113" y="5160"/>
                        <a:pt x="198067" y="-2239"/>
                        <a:pt x="207987" y="640"/>
                      </a:cubicBezTo>
                      <a:cubicBezTo>
                        <a:pt x="222343" y="3434"/>
                        <a:pt x="230723" y="17014"/>
                        <a:pt x="236881" y="29086"/>
                      </a:cubicBezTo>
                      <a:cubicBezTo>
                        <a:pt x="253704" y="65137"/>
                        <a:pt x="259617" y="105042"/>
                        <a:pt x="275217" y="141582"/>
                      </a:cubicBezTo>
                      <a:cubicBezTo>
                        <a:pt x="291080" y="181141"/>
                        <a:pt x="312450" y="220393"/>
                        <a:pt x="312634" y="264091"/>
                      </a:cubicBezTo>
                      <a:cubicBezTo>
                        <a:pt x="313266" y="290110"/>
                        <a:pt x="301582" y="315272"/>
                        <a:pt x="283434" y="333522"/>
                      </a:cubicBezTo>
                      <a:cubicBezTo>
                        <a:pt x="261840" y="356645"/>
                        <a:pt x="233578" y="371898"/>
                        <a:pt x="210720" y="393573"/>
                      </a:cubicBezTo>
                      <a:cubicBezTo>
                        <a:pt x="208640" y="395164"/>
                        <a:pt x="207906" y="397631"/>
                        <a:pt x="207111" y="399996"/>
                      </a:cubicBezTo>
                      <a:cubicBezTo>
                        <a:pt x="200586" y="387191"/>
                        <a:pt x="189004" y="378239"/>
                        <a:pt x="179359" y="367962"/>
                      </a:cubicBezTo>
                      <a:cubicBezTo>
                        <a:pt x="118818" y="306259"/>
                        <a:pt x="61826" y="241172"/>
                        <a:pt x="0" y="180733"/>
                      </a:cubicBezTo>
                      <a:lnTo>
                        <a:pt x="2468" y="182079"/>
                      </a:lnTo>
                      <a:cubicBezTo>
                        <a:pt x="12948" y="164400"/>
                        <a:pt x="32197" y="155468"/>
                        <a:pt x="46023" y="140950"/>
                      </a:cubicBezTo>
                      <a:cubicBezTo>
                        <a:pt x="56707" y="131856"/>
                        <a:pt x="63742" y="119152"/>
                        <a:pt x="75365" y="111139"/>
                      </a:cubicBezTo>
                      <a:cubicBezTo>
                        <a:pt x="83216" y="104858"/>
                        <a:pt x="88701" y="96070"/>
                        <a:pt x="96877" y="90136"/>
                      </a:cubicBezTo>
                      <a:cubicBezTo>
                        <a:pt x="111702" y="80104"/>
                        <a:pt x="124303" y="67196"/>
                        <a:pt x="136456" y="54146"/>
                      </a:cubicBezTo>
                      <a:cubicBezTo>
                        <a:pt x="140840" y="49680"/>
                        <a:pt x="144062" y="43950"/>
                        <a:pt x="149466" y="40566"/>
                      </a:cubicBezTo>
                      <a:cubicBezTo>
                        <a:pt x="161150" y="33633"/>
                        <a:pt x="168654" y="21867"/>
                        <a:pt x="177360" y="11814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  <a:effectLst>
                  <a:outerShdw blurRad="57150" rotWithShape="0" algn="bl" dir="1560000" dist="123825">
                    <a:srgbClr val="000000">
                      <a:alpha val="24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4286" name="Google Shape;4286;p46"/>
                <p:cNvGrpSpPr/>
                <p:nvPr/>
              </p:nvGrpSpPr>
              <p:grpSpPr>
                <a:xfrm>
                  <a:off x="-791626" y="5556610"/>
                  <a:ext cx="2882348" cy="2743094"/>
                  <a:chOff x="6071039" y="4021724"/>
                  <a:chExt cx="2882348" cy="2743094"/>
                </a:xfrm>
              </p:grpSpPr>
              <p:sp>
                <p:nvSpPr>
                  <p:cNvPr id="4287" name="Google Shape;4287;p46"/>
                  <p:cNvSpPr/>
                  <p:nvPr/>
                </p:nvSpPr>
                <p:spPr>
                  <a:xfrm>
                    <a:off x="6071039" y="4430249"/>
                    <a:ext cx="2434817" cy="2334569"/>
                  </a:xfrm>
                  <a:custGeom>
                    <a:rect b="b" l="l" r="r" t="t"/>
                    <a:pathLst>
                      <a:path extrusionOk="0" h="2334569" w="2434817">
                        <a:moveTo>
                          <a:pt x="1716207" y="12160"/>
                        </a:moveTo>
                        <a:cubicBezTo>
                          <a:pt x="1731725" y="-3337"/>
                          <a:pt x="1757866" y="-3541"/>
                          <a:pt x="1775362" y="8816"/>
                        </a:cubicBezTo>
                        <a:cubicBezTo>
                          <a:pt x="1822526" y="57468"/>
                          <a:pt x="1869241" y="106549"/>
                          <a:pt x="1915753" y="155834"/>
                        </a:cubicBezTo>
                        <a:cubicBezTo>
                          <a:pt x="2017463" y="262520"/>
                          <a:pt x="2118520" y="369796"/>
                          <a:pt x="2220271" y="476441"/>
                        </a:cubicBezTo>
                        <a:cubicBezTo>
                          <a:pt x="2233076" y="491041"/>
                          <a:pt x="2247493" y="504152"/>
                          <a:pt x="2260237" y="518833"/>
                        </a:cubicBezTo>
                        <a:cubicBezTo>
                          <a:pt x="2284706" y="543975"/>
                          <a:pt x="2308380" y="569851"/>
                          <a:pt x="2332870" y="594973"/>
                        </a:cubicBezTo>
                        <a:cubicBezTo>
                          <a:pt x="2345859" y="609838"/>
                          <a:pt x="2360438" y="623215"/>
                          <a:pt x="2373447" y="638059"/>
                        </a:cubicBezTo>
                        <a:cubicBezTo>
                          <a:pt x="2386824" y="652516"/>
                          <a:pt x="2401016" y="666199"/>
                          <a:pt x="2414087" y="680962"/>
                        </a:cubicBezTo>
                        <a:cubicBezTo>
                          <a:pt x="2419286" y="687181"/>
                          <a:pt x="2426403" y="691952"/>
                          <a:pt x="2430236" y="699252"/>
                        </a:cubicBezTo>
                        <a:cubicBezTo>
                          <a:pt x="2428585" y="706287"/>
                          <a:pt x="2434559" y="711935"/>
                          <a:pt x="2434579" y="718848"/>
                        </a:cubicBezTo>
                        <a:cubicBezTo>
                          <a:pt x="2436455" y="733550"/>
                          <a:pt x="2426933" y="746233"/>
                          <a:pt x="2417533" y="756408"/>
                        </a:cubicBezTo>
                        <a:cubicBezTo>
                          <a:pt x="2407256" y="766563"/>
                          <a:pt x="2395796" y="775453"/>
                          <a:pt x="2384193" y="784038"/>
                        </a:cubicBezTo>
                        <a:cubicBezTo>
                          <a:pt x="2352751" y="806570"/>
                          <a:pt x="2325447" y="834159"/>
                          <a:pt x="2296146" y="859280"/>
                        </a:cubicBezTo>
                        <a:cubicBezTo>
                          <a:pt x="1881945" y="1226765"/>
                          <a:pt x="1458181" y="1583301"/>
                          <a:pt x="1040412" y="1946728"/>
                        </a:cubicBezTo>
                        <a:cubicBezTo>
                          <a:pt x="984031" y="1996237"/>
                          <a:pt x="926936" y="2044951"/>
                          <a:pt x="871412" y="2095439"/>
                        </a:cubicBezTo>
                        <a:cubicBezTo>
                          <a:pt x="812237" y="2149883"/>
                          <a:pt x="754837" y="2206406"/>
                          <a:pt x="692237" y="2256996"/>
                        </a:cubicBezTo>
                        <a:cubicBezTo>
                          <a:pt x="662935" y="2280099"/>
                          <a:pt x="633083" y="2303671"/>
                          <a:pt x="598092" y="2317618"/>
                        </a:cubicBezTo>
                        <a:cubicBezTo>
                          <a:pt x="560267" y="2333238"/>
                          <a:pt x="518159" y="2338254"/>
                          <a:pt x="477724" y="2331872"/>
                        </a:cubicBezTo>
                        <a:cubicBezTo>
                          <a:pt x="430519" y="2324898"/>
                          <a:pt x="386210" y="2304915"/>
                          <a:pt x="345979" y="2279814"/>
                        </a:cubicBezTo>
                        <a:cubicBezTo>
                          <a:pt x="284459" y="2241275"/>
                          <a:pt x="231443" y="2190828"/>
                          <a:pt x="182321" y="2137750"/>
                        </a:cubicBezTo>
                        <a:cubicBezTo>
                          <a:pt x="132282" y="2082552"/>
                          <a:pt x="80917" y="2027313"/>
                          <a:pt x="43867" y="1962184"/>
                        </a:cubicBezTo>
                        <a:cubicBezTo>
                          <a:pt x="23802" y="1926847"/>
                          <a:pt x="8488" y="1888573"/>
                          <a:pt x="414" y="1848688"/>
                        </a:cubicBezTo>
                        <a:cubicBezTo>
                          <a:pt x="-361" y="1835088"/>
                          <a:pt x="210" y="1821426"/>
                          <a:pt x="108" y="1807825"/>
                        </a:cubicBezTo>
                        <a:cubicBezTo>
                          <a:pt x="4023" y="1766227"/>
                          <a:pt x="18704" y="1726119"/>
                          <a:pt x="39870" y="1690251"/>
                        </a:cubicBezTo>
                        <a:cubicBezTo>
                          <a:pt x="43989" y="1683563"/>
                          <a:pt x="47292" y="1676140"/>
                          <a:pt x="53267" y="1670859"/>
                        </a:cubicBezTo>
                        <a:cubicBezTo>
                          <a:pt x="79510" y="1646839"/>
                          <a:pt x="105264" y="1622268"/>
                          <a:pt x="129325" y="1596065"/>
                        </a:cubicBezTo>
                        <a:cubicBezTo>
                          <a:pt x="138114" y="1587195"/>
                          <a:pt x="145781" y="1577224"/>
                          <a:pt x="155527" y="1569374"/>
                        </a:cubicBezTo>
                        <a:cubicBezTo>
                          <a:pt x="167028" y="1559871"/>
                          <a:pt x="177713" y="1549390"/>
                          <a:pt x="187296" y="1537951"/>
                        </a:cubicBezTo>
                        <a:cubicBezTo>
                          <a:pt x="196962" y="1525859"/>
                          <a:pt x="209747" y="1516908"/>
                          <a:pt x="220574" y="1505938"/>
                        </a:cubicBezTo>
                        <a:cubicBezTo>
                          <a:pt x="233849" y="1493356"/>
                          <a:pt x="244717" y="1478491"/>
                          <a:pt x="258094" y="1465992"/>
                        </a:cubicBezTo>
                        <a:cubicBezTo>
                          <a:pt x="482638" y="1244648"/>
                          <a:pt x="705205" y="1021286"/>
                          <a:pt x="927793" y="797965"/>
                        </a:cubicBezTo>
                        <a:cubicBezTo>
                          <a:pt x="1041982" y="683755"/>
                          <a:pt x="1156212" y="569607"/>
                          <a:pt x="1271013" y="456029"/>
                        </a:cubicBezTo>
                        <a:cubicBezTo>
                          <a:pt x="1321664" y="405358"/>
                          <a:pt x="1373028" y="355461"/>
                          <a:pt x="1424210" y="305340"/>
                        </a:cubicBezTo>
                        <a:cubicBezTo>
                          <a:pt x="1522922" y="209014"/>
                          <a:pt x="1620023" y="111015"/>
                          <a:pt x="1716207" y="12160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  <a:effectLst>
                    <a:outerShdw blurRad="57150" rotWithShape="0" algn="bl" dir="1560000" dist="123825">
                      <a:srgbClr val="000000">
                        <a:alpha val="24000"/>
                      </a:srgbClr>
                    </a:outerShdw>
                  </a:effectLst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288" name="Google Shape;4288;p46"/>
                  <p:cNvSpPr/>
                  <p:nvPr/>
                </p:nvSpPr>
                <p:spPr>
                  <a:xfrm>
                    <a:off x="7842737" y="4021724"/>
                    <a:ext cx="1110650" cy="1111462"/>
                  </a:xfrm>
                  <a:custGeom>
                    <a:rect b="b" l="l" r="r" t="t"/>
                    <a:pathLst>
                      <a:path extrusionOk="0" h="1111462" w="1110650">
                        <a:moveTo>
                          <a:pt x="845135" y="16231"/>
                        </a:moveTo>
                        <a:cubicBezTo>
                          <a:pt x="861550" y="7911"/>
                          <a:pt x="879270" y="-1346"/>
                          <a:pt x="898192" y="163"/>
                        </a:cubicBezTo>
                        <a:cubicBezTo>
                          <a:pt x="960017" y="60602"/>
                          <a:pt x="1017010" y="125689"/>
                          <a:pt x="1077551" y="187392"/>
                        </a:cubicBezTo>
                        <a:cubicBezTo>
                          <a:pt x="1087196" y="197669"/>
                          <a:pt x="1098778" y="206621"/>
                          <a:pt x="1105303" y="219426"/>
                        </a:cubicBezTo>
                        <a:cubicBezTo>
                          <a:pt x="1110849" y="227297"/>
                          <a:pt x="1112399" y="237982"/>
                          <a:pt x="1108443" y="246873"/>
                        </a:cubicBezTo>
                        <a:cubicBezTo>
                          <a:pt x="1102774" y="259515"/>
                          <a:pt x="1092069" y="268772"/>
                          <a:pt x="1082139" y="278010"/>
                        </a:cubicBezTo>
                        <a:cubicBezTo>
                          <a:pt x="1051348" y="304864"/>
                          <a:pt x="1021537" y="333269"/>
                          <a:pt x="997088" y="366139"/>
                        </a:cubicBezTo>
                        <a:cubicBezTo>
                          <a:pt x="903983" y="494643"/>
                          <a:pt x="836183" y="643619"/>
                          <a:pt x="813814" y="801465"/>
                        </a:cubicBezTo>
                        <a:cubicBezTo>
                          <a:pt x="811796" y="814882"/>
                          <a:pt x="810450" y="828401"/>
                          <a:pt x="808941" y="841880"/>
                        </a:cubicBezTo>
                        <a:cubicBezTo>
                          <a:pt x="806678" y="859436"/>
                          <a:pt x="800928" y="876932"/>
                          <a:pt x="803476" y="894794"/>
                        </a:cubicBezTo>
                        <a:cubicBezTo>
                          <a:pt x="806963" y="916531"/>
                          <a:pt x="811225" y="938227"/>
                          <a:pt x="812530" y="960249"/>
                        </a:cubicBezTo>
                        <a:cubicBezTo>
                          <a:pt x="813182" y="973585"/>
                          <a:pt x="811021" y="987410"/>
                          <a:pt x="804312" y="999134"/>
                        </a:cubicBezTo>
                        <a:cubicBezTo>
                          <a:pt x="795707" y="1014407"/>
                          <a:pt x="782290" y="1026071"/>
                          <a:pt x="770443" y="1038713"/>
                        </a:cubicBezTo>
                        <a:cubicBezTo>
                          <a:pt x="751765" y="1058024"/>
                          <a:pt x="736125" y="1080535"/>
                          <a:pt x="714266" y="1096562"/>
                        </a:cubicBezTo>
                        <a:cubicBezTo>
                          <a:pt x="698810" y="1108063"/>
                          <a:pt x="677155" y="1116688"/>
                          <a:pt x="658538" y="1107777"/>
                        </a:cubicBezTo>
                        <a:cubicBezTo>
                          <a:pt x="654704" y="1100477"/>
                          <a:pt x="647588" y="1095706"/>
                          <a:pt x="642388" y="1089487"/>
                        </a:cubicBezTo>
                        <a:cubicBezTo>
                          <a:pt x="629317" y="1074724"/>
                          <a:pt x="615125" y="1061041"/>
                          <a:pt x="601749" y="1046584"/>
                        </a:cubicBezTo>
                        <a:cubicBezTo>
                          <a:pt x="588740" y="1031740"/>
                          <a:pt x="574160" y="1018363"/>
                          <a:pt x="561171" y="1003498"/>
                        </a:cubicBezTo>
                        <a:cubicBezTo>
                          <a:pt x="536682" y="978376"/>
                          <a:pt x="513008" y="952500"/>
                          <a:pt x="488539" y="927358"/>
                        </a:cubicBezTo>
                        <a:cubicBezTo>
                          <a:pt x="475794" y="912677"/>
                          <a:pt x="461378" y="899566"/>
                          <a:pt x="448572" y="884966"/>
                        </a:cubicBezTo>
                        <a:cubicBezTo>
                          <a:pt x="346822" y="778321"/>
                          <a:pt x="245764" y="671045"/>
                          <a:pt x="144054" y="564359"/>
                        </a:cubicBezTo>
                        <a:cubicBezTo>
                          <a:pt x="97543" y="515074"/>
                          <a:pt x="50827" y="465993"/>
                          <a:pt x="3663" y="417341"/>
                        </a:cubicBezTo>
                        <a:cubicBezTo>
                          <a:pt x="-1557" y="406941"/>
                          <a:pt x="-904" y="394462"/>
                          <a:pt x="3765" y="384022"/>
                        </a:cubicBezTo>
                        <a:cubicBezTo>
                          <a:pt x="11065" y="367424"/>
                          <a:pt x="24176" y="354353"/>
                          <a:pt x="37410" y="342322"/>
                        </a:cubicBezTo>
                        <a:cubicBezTo>
                          <a:pt x="55109" y="325949"/>
                          <a:pt x="75480" y="312695"/>
                          <a:pt x="92690" y="295750"/>
                        </a:cubicBezTo>
                        <a:cubicBezTo>
                          <a:pt x="106107" y="283107"/>
                          <a:pt x="123582" y="275318"/>
                          <a:pt x="141608" y="272035"/>
                        </a:cubicBezTo>
                        <a:cubicBezTo>
                          <a:pt x="165016" y="267631"/>
                          <a:pt x="188935" y="269364"/>
                          <a:pt x="212547" y="270587"/>
                        </a:cubicBezTo>
                        <a:cubicBezTo>
                          <a:pt x="256307" y="273993"/>
                          <a:pt x="300208" y="269629"/>
                          <a:pt x="343620" y="264266"/>
                        </a:cubicBezTo>
                        <a:cubicBezTo>
                          <a:pt x="434360" y="252093"/>
                          <a:pt x="523529" y="225972"/>
                          <a:pt x="605154" y="184252"/>
                        </a:cubicBezTo>
                        <a:cubicBezTo>
                          <a:pt x="643815" y="164595"/>
                          <a:pt x="680723" y="141329"/>
                          <a:pt x="714490" y="114046"/>
                        </a:cubicBezTo>
                        <a:cubicBezTo>
                          <a:pt x="755721" y="78566"/>
                          <a:pt x="797359" y="42760"/>
                          <a:pt x="845135" y="16231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  <a:effectLst>
                    <a:outerShdw blurRad="57150" rotWithShape="0" algn="bl" dir="1560000" dist="123825">
                      <a:srgbClr val="000000">
                        <a:alpha val="24000"/>
                      </a:srgbClr>
                    </a:outerShdw>
                  </a:effectLst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  <p:grpSp>
            <p:nvGrpSpPr>
              <p:cNvPr id="4289" name="Google Shape;4289;p46"/>
              <p:cNvGrpSpPr/>
              <p:nvPr/>
            </p:nvGrpSpPr>
            <p:grpSpPr>
              <a:xfrm rot="-4134073">
                <a:off x="8266521" y="3861147"/>
                <a:ext cx="2366805" cy="2315781"/>
                <a:chOff x="-791626" y="5425125"/>
                <a:chExt cx="2937916" cy="2874579"/>
              </a:xfrm>
            </p:grpSpPr>
            <p:sp>
              <p:nvSpPr>
                <p:cNvPr id="4290" name="Google Shape;4290;p46"/>
                <p:cNvSpPr/>
                <p:nvPr/>
              </p:nvSpPr>
              <p:spPr>
                <a:xfrm>
                  <a:off x="1862553" y="5425125"/>
                  <a:ext cx="283737" cy="362996"/>
                </a:xfrm>
                <a:custGeom>
                  <a:rect b="b" l="l" r="r" t="t"/>
                  <a:pathLst>
                    <a:path extrusionOk="0" h="399996" w="312658">
                      <a:moveTo>
                        <a:pt x="177360" y="11814"/>
                      </a:moveTo>
                      <a:cubicBezTo>
                        <a:pt x="187113" y="5160"/>
                        <a:pt x="198067" y="-2239"/>
                        <a:pt x="207987" y="640"/>
                      </a:cubicBezTo>
                      <a:cubicBezTo>
                        <a:pt x="222343" y="3434"/>
                        <a:pt x="230723" y="17014"/>
                        <a:pt x="236881" y="29086"/>
                      </a:cubicBezTo>
                      <a:cubicBezTo>
                        <a:pt x="253704" y="65137"/>
                        <a:pt x="259617" y="105042"/>
                        <a:pt x="275217" y="141582"/>
                      </a:cubicBezTo>
                      <a:cubicBezTo>
                        <a:pt x="291080" y="181141"/>
                        <a:pt x="312450" y="220393"/>
                        <a:pt x="312634" y="264091"/>
                      </a:cubicBezTo>
                      <a:cubicBezTo>
                        <a:pt x="313266" y="290110"/>
                        <a:pt x="301582" y="315272"/>
                        <a:pt x="283434" y="333522"/>
                      </a:cubicBezTo>
                      <a:cubicBezTo>
                        <a:pt x="261840" y="356645"/>
                        <a:pt x="233578" y="371898"/>
                        <a:pt x="210720" y="393573"/>
                      </a:cubicBezTo>
                      <a:cubicBezTo>
                        <a:pt x="208640" y="395164"/>
                        <a:pt x="207906" y="397631"/>
                        <a:pt x="207111" y="399996"/>
                      </a:cubicBezTo>
                      <a:cubicBezTo>
                        <a:pt x="200586" y="387191"/>
                        <a:pt x="189004" y="378239"/>
                        <a:pt x="179359" y="367962"/>
                      </a:cubicBezTo>
                      <a:cubicBezTo>
                        <a:pt x="118818" y="306259"/>
                        <a:pt x="61826" y="241172"/>
                        <a:pt x="0" y="180733"/>
                      </a:cubicBezTo>
                      <a:lnTo>
                        <a:pt x="2468" y="182079"/>
                      </a:lnTo>
                      <a:cubicBezTo>
                        <a:pt x="12948" y="164400"/>
                        <a:pt x="32197" y="155468"/>
                        <a:pt x="46023" y="140950"/>
                      </a:cubicBezTo>
                      <a:cubicBezTo>
                        <a:pt x="56707" y="131856"/>
                        <a:pt x="63742" y="119152"/>
                        <a:pt x="75365" y="111139"/>
                      </a:cubicBezTo>
                      <a:cubicBezTo>
                        <a:pt x="83216" y="104858"/>
                        <a:pt x="88701" y="96070"/>
                        <a:pt x="96877" y="90136"/>
                      </a:cubicBezTo>
                      <a:cubicBezTo>
                        <a:pt x="111702" y="80104"/>
                        <a:pt x="124303" y="67196"/>
                        <a:pt x="136456" y="54146"/>
                      </a:cubicBezTo>
                      <a:cubicBezTo>
                        <a:pt x="140840" y="49680"/>
                        <a:pt x="144062" y="43950"/>
                        <a:pt x="149466" y="40566"/>
                      </a:cubicBezTo>
                      <a:cubicBezTo>
                        <a:pt x="161150" y="33633"/>
                        <a:pt x="168654" y="21867"/>
                        <a:pt x="177360" y="11814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4291" name="Google Shape;4291;p46"/>
                <p:cNvGrpSpPr/>
                <p:nvPr/>
              </p:nvGrpSpPr>
              <p:grpSpPr>
                <a:xfrm>
                  <a:off x="-791626" y="5556610"/>
                  <a:ext cx="2882348" cy="2743094"/>
                  <a:chOff x="6071039" y="4021724"/>
                  <a:chExt cx="2882348" cy="2743094"/>
                </a:xfrm>
              </p:grpSpPr>
              <p:sp>
                <p:nvSpPr>
                  <p:cNvPr id="4292" name="Google Shape;4292;p46"/>
                  <p:cNvSpPr/>
                  <p:nvPr/>
                </p:nvSpPr>
                <p:spPr>
                  <a:xfrm>
                    <a:off x="6071039" y="4430249"/>
                    <a:ext cx="2434817" cy="2334569"/>
                  </a:xfrm>
                  <a:custGeom>
                    <a:rect b="b" l="l" r="r" t="t"/>
                    <a:pathLst>
                      <a:path extrusionOk="0" h="2334569" w="2434817">
                        <a:moveTo>
                          <a:pt x="1716207" y="12160"/>
                        </a:moveTo>
                        <a:cubicBezTo>
                          <a:pt x="1731725" y="-3337"/>
                          <a:pt x="1757866" y="-3541"/>
                          <a:pt x="1775362" y="8816"/>
                        </a:cubicBezTo>
                        <a:cubicBezTo>
                          <a:pt x="1822526" y="57468"/>
                          <a:pt x="1869241" y="106549"/>
                          <a:pt x="1915753" y="155834"/>
                        </a:cubicBezTo>
                        <a:cubicBezTo>
                          <a:pt x="2017463" y="262520"/>
                          <a:pt x="2118520" y="369796"/>
                          <a:pt x="2220271" y="476441"/>
                        </a:cubicBezTo>
                        <a:cubicBezTo>
                          <a:pt x="2233076" y="491041"/>
                          <a:pt x="2247493" y="504152"/>
                          <a:pt x="2260237" y="518833"/>
                        </a:cubicBezTo>
                        <a:cubicBezTo>
                          <a:pt x="2284706" y="543975"/>
                          <a:pt x="2308380" y="569851"/>
                          <a:pt x="2332870" y="594973"/>
                        </a:cubicBezTo>
                        <a:cubicBezTo>
                          <a:pt x="2345859" y="609838"/>
                          <a:pt x="2360438" y="623215"/>
                          <a:pt x="2373447" y="638059"/>
                        </a:cubicBezTo>
                        <a:cubicBezTo>
                          <a:pt x="2386824" y="652516"/>
                          <a:pt x="2401016" y="666199"/>
                          <a:pt x="2414087" y="680962"/>
                        </a:cubicBezTo>
                        <a:cubicBezTo>
                          <a:pt x="2419286" y="687181"/>
                          <a:pt x="2426403" y="691952"/>
                          <a:pt x="2430236" y="699252"/>
                        </a:cubicBezTo>
                        <a:cubicBezTo>
                          <a:pt x="2428585" y="706287"/>
                          <a:pt x="2434559" y="711935"/>
                          <a:pt x="2434579" y="718848"/>
                        </a:cubicBezTo>
                        <a:cubicBezTo>
                          <a:pt x="2436455" y="733550"/>
                          <a:pt x="2426933" y="746233"/>
                          <a:pt x="2417533" y="756408"/>
                        </a:cubicBezTo>
                        <a:cubicBezTo>
                          <a:pt x="2407256" y="766563"/>
                          <a:pt x="2395796" y="775453"/>
                          <a:pt x="2384193" y="784038"/>
                        </a:cubicBezTo>
                        <a:cubicBezTo>
                          <a:pt x="2352751" y="806570"/>
                          <a:pt x="2325447" y="834159"/>
                          <a:pt x="2296146" y="859280"/>
                        </a:cubicBezTo>
                        <a:cubicBezTo>
                          <a:pt x="1881945" y="1226765"/>
                          <a:pt x="1458181" y="1583301"/>
                          <a:pt x="1040412" y="1946728"/>
                        </a:cubicBezTo>
                        <a:cubicBezTo>
                          <a:pt x="984031" y="1996237"/>
                          <a:pt x="926936" y="2044951"/>
                          <a:pt x="871412" y="2095439"/>
                        </a:cubicBezTo>
                        <a:cubicBezTo>
                          <a:pt x="812237" y="2149883"/>
                          <a:pt x="754837" y="2206406"/>
                          <a:pt x="692237" y="2256996"/>
                        </a:cubicBezTo>
                        <a:cubicBezTo>
                          <a:pt x="662935" y="2280099"/>
                          <a:pt x="633083" y="2303671"/>
                          <a:pt x="598092" y="2317618"/>
                        </a:cubicBezTo>
                        <a:cubicBezTo>
                          <a:pt x="560267" y="2333238"/>
                          <a:pt x="518159" y="2338254"/>
                          <a:pt x="477724" y="2331872"/>
                        </a:cubicBezTo>
                        <a:cubicBezTo>
                          <a:pt x="430519" y="2324898"/>
                          <a:pt x="386210" y="2304915"/>
                          <a:pt x="345979" y="2279814"/>
                        </a:cubicBezTo>
                        <a:cubicBezTo>
                          <a:pt x="284459" y="2241275"/>
                          <a:pt x="231443" y="2190828"/>
                          <a:pt x="182321" y="2137750"/>
                        </a:cubicBezTo>
                        <a:cubicBezTo>
                          <a:pt x="132282" y="2082552"/>
                          <a:pt x="80917" y="2027313"/>
                          <a:pt x="43867" y="1962184"/>
                        </a:cubicBezTo>
                        <a:cubicBezTo>
                          <a:pt x="23802" y="1926847"/>
                          <a:pt x="8488" y="1888573"/>
                          <a:pt x="414" y="1848688"/>
                        </a:cubicBezTo>
                        <a:cubicBezTo>
                          <a:pt x="-361" y="1835088"/>
                          <a:pt x="210" y="1821426"/>
                          <a:pt x="108" y="1807825"/>
                        </a:cubicBezTo>
                        <a:cubicBezTo>
                          <a:pt x="4023" y="1766227"/>
                          <a:pt x="18704" y="1726119"/>
                          <a:pt x="39870" y="1690251"/>
                        </a:cubicBezTo>
                        <a:cubicBezTo>
                          <a:pt x="43989" y="1683563"/>
                          <a:pt x="47292" y="1676140"/>
                          <a:pt x="53267" y="1670859"/>
                        </a:cubicBezTo>
                        <a:cubicBezTo>
                          <a:pt x="79510" y="1646839"/>
                          <a:pt x="105264" y="1622268"/>
                          <a:pt x="129325" y="1596065"/>
                        </a:cubicBezTo>
                        <a:cubicBezTo>
                          <a:pt x="138114" y="1587195"/>
                          <a:pt x="145781" y="1577224"/>
                          <a:pt x="155527" y="1569374"/>
                        </a:cubicBezTo>
                        <a:cubicBezTo>
                          <a:pt x="167028" y="1559871"/>
                          <a:pt x="177713" y="1549390"/>
                          <a:pt x="187296" y="1537951"/>
                        </a:cubicBezTo>
                        <a:cubicBezTo>
                          <a:pt x="196962" y="1525859"/>
                          <a:pt x="209747" y="1516908"/>
                          <a:pt x="220574" y="1505938"/>
                        </a:cubicBezTo>
                        <a:cubicBezTo>
                          <a:pt x="233849" y="1493356"/>
                          <a:pt x="244717" y="1478491"/>
                          <a:pt x="258094" y="1465992"/>
                        </a:cubicBezTo>
                        <a:cubicBezTo>
                          <a:pt x="482638" y="1244648"/>
                          <a:pt x="705205" y="1021286"/>
                          <a:pt x="927793" y="797965"/>
                        </a:cubicBezTo>
                        <a:cubicBezTo>
                          <a:pt x="1041982" y="683755"/>
                          <a:pt x="1156212" y="569607"/>
                          <a:pt x="1271013" y="456029"/>
                        </a:cubicBezTo>
                        <a:cubicBezTo>
                          <a:pt x="1321664" y="405358"/>
                          <a:pt x="1373028" y="355461"/>
                          <a:pt x="1424210" y="305340"/>
                        </a:cubicBezTo>
                        <a:cubicBezTo>
                          <a:pt x="1522922" y="209014"/>
                          <a:pt x="1620023" y="111015"/>
                          <a:pt x="1716207" y="12160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293" name="Google Shape;4293;p46"/>
                  <p:cNvSpPr/>
                  <p:nvPr/>
                </p:nvSpPr>
                <p:spPr>
                  <a:xfrm>
                    <a:off x="7842737" y="4021724"/>
                    <a:ext cx="1110650" cy="1111462"/>
                  </a:xfrm>
                  <a:custGeom>
                    <a:rect b="b" l="l" r="r" t="t"/>
                    <a:pathLst>
                      <a:path extrusionOk="0" h="1111462" w="1110650">
                        <a:moveTo>
                          <a:pt x="845135" y="16231"/>
                        </a:moveTo>
                        <a:cubicBezTo>
                          <a:pt x="861550" y="7911"/>
                          <a:pt x="879270" y="-1346"/>
                          <a:pt x="898192" y="163"/>
                        </a:cubicBezTo>
                        <a:cubicBezTo>
                          <a:pt x="960017" y="60602"/>
                          <a:pt x="1017010" y="125689"/>
                          <a:pt x="1077551" y="187392"/>
                        </a:cubicBezTo>
                        <a:cubicBezTo>
                          <a:pt x="1087196" y="197669"/>
                          <a:pt x="1098778" y="206621"/>
                          <a:pt x="1105303" y="219426"/>
                        </a:cubicBezTo>
                        <a:cubicBezTo>
                          <a:pt x="1110849" y="227297"/>
                          <a:pt x="1112399" y="237982"/>
                          <a:pt x="1108443" y="246873"/>
                        </a:cubicBezTo>
                        <a:cubicBezTo>
                          <a:pt x="1102774" y="259515"/>
                          <a:pt x="1092069" y="268772"/>
                          <a:pt x="1082139" y="278010"/>
                        </a:cubicBezTo>
                        <a:cubicBezTo>
                          <a:pt x="1051348" y="304864"/>
                          <a:pt x="1021537" y="333269"/>
                          <a:pt x="997088" y="366139"/>
                        </a:cubicBezTo>
                        <a:cubicBezTo>
                          <a:pt x="903983" y="494643"/>
                          <a:pt x="836183" y="643619"/>
                          <a:pt x="813814" y="801465"/>
                        </a:cubicBezTo>
                        <a:cubicBezTo>
                          <a:pt x="811796" y="814882"/>
                          <a:pt x="810450" y="828401"/>
                          <a:pt x="808941" y="841880"/>
                        </a:cubicBezTo>
                        <a:cubicBezTo>
                          <a:pt x="806678" y="859436"/>
                          <a:pt x="800928" y="876932"/>
                          <a:pt x="803476" y="894794"/>
                        </a:cubicBezTo>
                        <a:cubicBezTo>
                          <a:pt x="806963" y="916531"/>
                          <a:pt x="811225" y="938227"/>
                          <a:pt x="812530" y="960249"/>
                        </a:cubicBezTo>
                        <a:cubicBezTo>
                          <a:pt x="813182" y="973585"/>
                          <a:pt x="811021" y="987410"/>
                          <a:pt x="804312" y="999134"/>
                        </a:cubicBezTo>
                        <a:cubicBezTo>
                          <a:pt x="795707" y="1014407"/>
                          <a:pt x="782290" y="1026071"/>
                          <a:pt x="770443" y="1038713"/>
                        </a:cubicBezTo>
                        <a:cubicBezTo>
                          <a:pt x="751765" y="1058024"/>
                          <a:pt x="736125" y="1080535"/>
                          <a:pt x="714266" y="1096562"/>
                        </a:cubicBezTo>
                        <a:cubicBezTo>
                          <a:pt x="698810" y="1108063"/>
                          <a:pt x="677155" y="1116688"/>
                          <a:pt x="658538" y="1107777"/>
                        </a:cubicBezTo>
                        <a:cubicBezTo>
                          <a:pt x="654704" y="1100477"/>
                          <a:pt x="647588" y="1095706"/>
                          <a:pt x="642388" y="1089487"/>
                        </a:cubicBezTo>
                        <a:cubicBezTo>
                          <a:pt x="629317" y="1074724"/>
                          <a:pt x="615125" y="1061041"/>
                          <a:pt x="601749" y="1046584"/>
                        </a:cubicBezTo>
                        <a:cubicBezTo>
                          <a:pt x="588740" y="1031740"/>
                          <a:pt x="574160" y="1018363"/>
                          <a:pt x="561171" y="1003498"/>
                        </a:cubicBezTo>
                        <a:cubicBezTo>
                          <a:pt x="536682" y="978376"/>
                          <a:pt x="513008" y="952500"/>
                          <a:pt x="488539" y="927358"/>
                        </a:cubicBezTo>
                        <a:cubicBezTo>
                          <a:pt x="475794" y="912677"/>
                          <a:pt x="461378" y="899566"/>
                          <a:pt x="448572" y="884966"/>
                        </a:cubicBezTo>
                        <a:cubicBezTo>
                          <a:pt x="346822" y="778321"/>
                          <a:pt x="245764" y="671045"/>
                          <a:pt x="144054" y="564359"/>
                        </a:cubicBezTo>
                        <a:cubicBezTo>
                          <a:pt x="97543" y="515074"/>
                          <a:pt x="50827" y="465993"/>
                          <a:pt x="3663" y="417341"/>
                        </a:cubicBezTo>
                        <a:cubicBezTo>
                          <a:pt x="-1557" y="406941"/>
                          <a:pt x="-904" y="394462"/>
                          <a:pt x="3765" y="384022"/>
                        </a:cubicBezTo>
                        <a:cubicBezTo>
                          <a:pt x="11065" y="367424"/>
                          <a:pt x="24176" y="354353"/>
                          <a:pt x="37410" y="342322"/>
                        </a:cubicBezTo>
                        <a:cubicBezTo>
                          <a:pt x="55109" y="325949"/>
                          <a:pt x="75480" y="312695"/>
                          <a:pt x="92690" y="295750"/>
                        </a:cubicBezTo>
                        <a:cubicBezTo>
                          <a:pt x="106107" y="283107"/>
                          <a:pt x="123582" y="275318"/>
                          <a:pt x="141608" y="272035"/>
                        </a:cubicBezTo>
                        <a:cubicBezTo>
                          <a:pt x="165016" y="267631"/>
                          <a:pt x="188935" y="269364"/>
                          <a:pt x="212547" y="270587"/>
                        </a:cubicBezTo>
                        <a:cubicBezTo>
                          <a:pt x="256307" y="273993"/>
                          <a:pt x="300208" y="269629"/>
                          <a:pt x="343620" y="264266"/>
                        </a:cubicBezTo>
                        <a:cubicBezTo>
                          <a:pt x="434360" y="252093"/>
                          <a:pt x="523529" y="225972"/>
                          <a:pt x="605154" y="184252"/>
                        </a:cubicBezTo>
                        <a:cubicBezTo>
                          <a:pt x="643815" y="164595"/>
                          <a:pt x="680723" y="141329"/>
                          <a:pt x="714490" y="114046"/>
                        </a:cubicBezTo>
                        <a:cubicBezTo>
                          <a:pt x="755721" y="78566"/>
                          <a:pt x="797359" y="42760"/>
                          <a:pt x="845135" y="16231"/>
                        </a:cubicBezTo>
                        <a:close/>
                      </a:path>
                    </a:pathLst>
                  </a:custGeom>
                  <a:solidFill>
                    <a:srgbClr val="262626"/>
                  </a:solidFill>
                  <a:ln cap="flat" cmpd="sng" w="9525">
                    <a:solidFill>
                      <a:srgbClr val="262626"/>
                    </a:solidFill>
                    <a:prstDash val="solid"/>
                    <a:miter lim="8000"/>
                    <a:headEnd len="sm" w="sm" type="none"/>
                    <a:tailEnd len="sm" w="sm" type="none"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</p:grpSp>
        <p:pic>
          <p:nvPicPr>
            <p:cNvPr descr="A picture containing text&#10;&#10;Description automatically generated" id="4294" name="Google Shape;4294;p46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 rot="910395">
              <a:off x="11039360" y="4784988"/>
              <a:ext cx="1188823" cy="144487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295" name="Google Shape;4295;p46"/>
          <p:cNvSpPr txBox="1"/>
          <p:nvPr/>
        </p:nvSpPr>
        <p:spPr>
          <a:xfrm>
            <a:off x="6552375" y="501250"/>
            <a:ext cx="1138200" cy="241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dk1"/>
                </a:solidFill>
                <a:latin typeface="Glass Antiqua"/>
                <a:ea typeface="Glass Antiqua"/>
                <a:cs typeface="Glass Antiqua"/>
                <a:sym typeface="Glass Antiqua"/>
              </a:rPr>
              <a:t>Monday</a:t>
            </a:r>
            <a:endParaRPr b="1" sz="1800">
              <a:solidFill>
                <a:schemeClr val="dk1"/>
              </a:solidFill>
              <a:latin typeface="Glass Antiqua"/>
              <a:ea typeface="Glass Antiqua"/>
              <a:cs typeface="Glass Antiqua"/>
              <a:sym typeface="Glass Antiqua"/>
            </a:endParaRPr>
          </a:p>
        </p:txBody>
      </p:sp>
      <p:sp>
        <p:nvSpPr>
          <p:cNvPr id="4296" name="Google Shape;4296;p46"/>
          <p:cNvSpPr txBox="1"/>
          <p:nvPr/>
        </p:nvSpPr>
        <p:spPr>
          <a:xfrm>
            <a:off x="8022700" y="485650"/>
            <a:ext cx="1089900" cy="255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dk1"/>
                </a:solidFill>
                <a:latin typeface="Glass Antiqua"/>
                <a:ea typeface="Glass Antiqua"/>
                <a:cs typeface="Glass Antiqua"/>
                <a:sym typeface="Glass Antiqua"/>
              </a:rPr>
              <a:t>Tuesday</a:t>
            </a:r>
            <a:endParaRPr b="1" sz="1800">
              <a:solidFill>
                <a:schemeClr val="dk1"/>
              </a:solidFill>
              <a:latin typeface="Glass Antiqua"/>
              <a:ea typeface="Glass Antiqua"/>
              <a:cs typeface="Glass Antiqua"/>
              <a:sym typeface="Glass Antiqua"/>
            </a:endParaRPr>
          </a:p>
        </p:txBody>
      </p:sp>
      <p:sp>
        <p:nvSpPr>
          <p:cNvPr id="4297" name="Google Shape;4297;p46"/>
          <p:cNvSpPr txBox="1"/>
          <p:nvPr/>
        </p:nvSpPr>
        <p:spPr>
          <a:xfrm>
            <a:off x="8022700" y="2520025"/>
            <a:ext cx="1138200" cy="272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dk1"/>
                </a:solidFill>
                <a:latin typeface="Glass Antiqua"/>
                <a:ea typeface="Glass Antiqua"/>
                <a:cs typeface="Glass Antiqua"/>
                <a:sym typeface="Glass Antiqua"/>
              </a:rPr>
              <a:t>Thursday</a:t>
            </a:r>
            <a:endParaRPr b="1" sz="1800">
              <a:solidFill>
                <a:schemeClr val="dk1"/>
              </a:solidFill>
              <a:latin typeface="Glass Antiqua"/>
              <a:ea typeface="Glass Antiqua"/>
              <a:cs typeface="Glass Antiqua"/>
              <a:sym typeface="Glass Antiqua"/>
            </a:endParaRPr>
          </a:p>
        </p:txBody>
      </p:sp>
      <p:sp>
        <p:nvSpPr>
          <p:cNvPr id="4298" name="Google Shape;4298;p46"/>
          <p:cNvSpPr txBox="1"/>
          <p:nvPr/>
        </p:nvSpPr>
        <p:spPr>
          <a:xfrm>
            <a:off x="9527500" y="2546125"/>
            <a:ext cx="1089900" cy="188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dk1"/>
                </a:solidFill>
                <a:latin typeface="Glass Antiqua"/>
                <a:ea typeface="Glass Antiqua"/>
                <a:cs typeface="Glass Antiqua"/>
                <a:sym typeface="Glass Antiqua"/>
              </a:rPr>
              <a:t>Friday</a:t>
            </a:r>
            <a:endParaRPr b="1" sz="1800">
              <a:solidFill>
                <a:schemeClr val="dk1"/>
              </a:solidFill>
              <a:latin typeface="Glass Antiqua"/>
              <a:ea typeface="Glass Antiqua"/>
              <a:cs typeface="Glass Antiqua"/>
              <a:sym typeface="Glass Antiqua"/>
            </a:endParaRPr>
          </a:p>
        </p:txBody>
      </p:sp>
      <p:sp>
        <p:nvSpPr>
          <p:cNvPr id="4299" name="Google Shape;4299;p46"/>
          <p:cNvSpPr txBox="1"/>
          <p:nvPr/>
        </p:nvSpPr>
        <p:spPr>
          <a:xfrm>
            <a:off x="8022700" y="4539900"/>
            <a:ext cx="1090200" cy="255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dk1"/>
                </a:solidFill>
                <a:latin typeface="Glass Antiqua"/>
                <a:ea typeface="Glass Antiqua"/>
                <a:cs typeface="Glass Antiqua"/>
                <a:sym typeface="Glass Antiqua"/>
              </a:rPr>
              <a:t>Saturday</a:t>
            </a:r>
            <a:endParaRPr b="1" sz="1800">
              <a:solidFill>
                <a:schemeClr val="dk1"/>
              </a:solidFill>
              <a:latin typeface="Glass Antiqua"/>
              <a:ea typeface="Glass Antiqua"/>
              <a:cs typeface="Glass Antiqua"/>
              <a:sym typeface="Glass Antiqua"/>
            </a:endParaRPr>
          </a:p>
        </p:txBody>
      </p:sp>
      <p:sp>
        <p:nvSpPr>
          <p:cNvPr id="4300" name="Google Shape;4300;p46"/>
          <p:cNvSpPr txBox="1"/>
          <p:nvPr/>
        </p:nvSpPr>
        <p:spPr>
          <a:xfrm>
            <a:off x="9505756" y="4543792"/>
            <a:ext cx="1090200" cy="24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dk1"/>
                </a:solidFill>
                <a:latin typeface="Glass Antiqua"/>
                <a:ea typeface="Glass Antiqua"/>
                <a:cs typeface="Glass Antiqua"/>
                <a:sym typeface="Glass Antiqua"/>
              </a:rPr>
              <a:t>Sunday</a:t>
            </a:r>
            <a:endParaRPr b="1" sz="1800">
              <a:solidFill>
                <a:schemeClr val="dk1"/>
              </a:solidFill>
              <a:latin typeface="Glass Antiqua"/>
              <a:ea typeface="Glass Antiqua"/>
              <a:cs typeface="Glass Antiqua"/>
              <a:sym typeface="Glass Antiqua"/>
            </a:endParaRPr>
          </a:p>
        </p:txBody>
      </p:sp>
      <p:sp>
        <p:nvSpPr>
          <p:cNvPr id="4301" name="Google Shape;4301;p46"/>
          <p:cNvSpPr txBox="1"/>
          <p:nvPr/>
        </p:nvSpPr>
        <p:spPr>
          <a:xfrm>
            <a:off x="4580075" y="865175"/>
            <a:ext cx="1138200" cy="241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dk1"/>
                </a:solidFill>
                <a:latin typeface="Glass Antiqua"/>
                <a:ea typeface="Glass Antiqua"/>
                <a:cs typeface="Glass Antiqua"/>
                <a:sym typeface="Glass Antiqua"/>
              </a:rPr>
              <a:t>To Do List</a:t>
            </a:r>
            <a:endParaRPr b="1" sz="1800">
              <a:solidFill>
                <a:schemeClr val="dk1"/>
              </a:solidFill>
              <a:latin typeface="Glass Antiqua"/>
              <a:ea typeface="Glass Antiqua"/>
              <a:cs typeface="Glass Antiqua"/>
              <a:sym typeface="Glass Antiqua"/>
            </a:endParaRPr>
          </a:p>
        </p:txBody>
      </p:sp>
      <p:sp>
        <p:nvSpPr>
          <p:cNvPr id="4302" name="Google Shape;4302;p46"/>
          <p:cNvSpPr txBox="1"/>
          <p:nvPr/>
        </p:nvSpPr>
        <p:spPr>
          <a:xfrm>
            <a:off x="2018303" y="636150"/>
            <a:ext cx="1403400" cy="241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200">
                <a:solidFill>
                  <a:schemeClr val="dk1"/>
                </a:solidFill>
                <a:latin typeface="Glass Antiqua"/>
                <a:ea typeface="Glass Antiqua"/>
                <a:cs typeface="Glass Antiqua"/>
                <a:sym typeface="Glass Antiqua"/>
              </a:rPr>
              <a:t>· January ·</a:t>
            </a:r>
            <a:endParaRPr b="1" sz="2200">
              <a:solidFill>
                <a:schemeClr val="dk1"/>
              </a:solidFill>
              <a:latin typeface="Glass Antiqua"/>
              <a:ea typeface="Glass Antiqua"/>
              <a:cs typeface="Glass Antiqua"/>
              <a:sym typeface="Glass Antiqua"/>
            </a:endParaRPr>
          </a:p>
        </p:txBody>
      </p:sp>
      <p:sp>
        <p:nvSpPr>
          <p:cNvPr id="4303" name="Google Shape;4303;p46"/>
          <p:cNvSpPr txBox="1"/>
          <p:nvPr/>
        </p:nvSpPr>
        <p:spPr>
          <a:xfrm>
            <a:off x="6459000" y="2520025"/>
            <a:ext cx="1264800" cy="272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dk1"/>
                </a:solidFill>
                <a:latin typeface="Glass Antiqua"/>
                <a:ea typeface="Glass Antiqua"/>
                <a:cs typeface="Glass Antiqua"/>
                <a:sym typeface="Glass Antiqua"/>
              </a:rPr>
              <a:t>Wednesday</a:t>
            </a:r>
            <a:endParaRPr b="1" sz="1800">
              <a:solidFill>
                <a:schemeClr val="dk1"/>
              </a:solidFill>
              <a:latin typeface="Glass Antiqua"/>
              <a:ea typeface="Glass Antiqua"/>
              <a:cs typeface="Glass Antiqua"/>
              <a:sym typeface="Glass Antiqua"/>
            </a:endParaRPr>
          </a:p>
        </p:txBody>
      </p:sp>
      <p:sp>
        <p:nvSpPr>
          <p:cNvPr id="4304" name="Google Shape;4304;p46"/>
          <p:cNvSpPr/>
          <p:nvPr/>
        </p:nvSpPr>
        <p:spPr>
          <a:xfrm>
            <a:off x="4401920" y="1231924"/>
            <a:ext cx="120008" cy="163948"/>
          </a:xfrm>
          <a:custGeom>
            <a:rect b="b" l="l" r="r" t="t"/>
            <a:pathLst>
              <a:path extrusionOk="0" h="830115" w="607635">
                <a:moveTo>
                  <a:pt x="519502" y="23947"/>
                </a:moveTo>
                <a:cubicBezTo>
                  <a:pt x="416632" y="232545"/>
                  <a:pt x="333765" y="449715"/>
                  <a:pt x="273757" y="674505"/>
                </a:cubicBezTo>
                <a:cubicBezTo>
                  <a:pt x="208035" y="581160"/>
                  <a:pt x="147075" y="485910"/>
                  <a:pt x="88972" y="387803"/>
                </a:cubicBezTo>
                <a:cubicBezTo>
                  <a:pt x="57540" y="335415"/>
                  <a:pt x="-24375" y="383040"/>
                  <a:pt x="7057" y="435428"/>
                </a:cubicBezTo>
                <a:cubicBezTo>
                  <a:pt x="83257" y="564015"/>
                  <a:pt x="165172" y="687840"/>
                  <a:pt x="253755" y="807855"/>
                </a:cubicBezTo>
                <a:cubicBezTo>
                  <a:pt x="276615" y="838335"/>
                  <a:pt x="330907" y="840240"/>
                  <a:pt x="340432" y="796425"/>
                </a:cubicBezTo>
                <a:cubicBezTo>
                  <a:pt x="400440" y="545918"/>
                  <a:pt x="487117" y="303030"/>
                  <a:pt x="602370" y="71572"/>
                </a:cubicBezTo>
                <a:cubicBezTo>
                  <a:pt x="629040" y="17280"/>
                  <a:pt x="547125" y="-30345"/>
                  <a:pt x="519502" y="23947"/>
                </a:cubicBezTo>
                <a:close/>
              </a:path>
            </a:pathLst>
          </a:custGeom>
          <a:solidFill>
            <a:schemeClr val="dk1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08" name="Shape 4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9" name="Google Shape;4309;p47"/>
          <p:cNvSpPr/>
          <p:nvPr/>
        </p:nvSpPr>
        <p:spPr>
          <a:xfrm>
            <a:off x="6392875" y="898275"/>
            <a:ext cx="3538200" cy="220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4310" name="Google Shape;4310;p47"/>
          <p:cNvSpPr txBox="1"/>
          <p:nvPr>
            <p:ph type="title"/>
          </p:nvPr>
        </p:nvSpPr>
        <p:spPr>
          <a:xfrm>
            <a:off x="1371450" y="517175"/>
            <a:ext cx="94881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· Movies and Series I want to watch ·</a:t>
            </a:r>
            <a:endParaRPr/>
          </a:p>
        </p:txBody>
      </p:sp>
      <p:sp>
        <p:nvSpPr>
          <p:cNvPr id="4311" name="Google Shape;4311;p47"/>
          <p:cNvSpPr/>
          <p:nvPr/>
        </p:nvSpPr>
        <p:spPr>
          <a:xfrm>
            <a:off x="1401318" y="1991568"/>
            <a:ext cx="1507525" cy="220776"/>
          </a:xfrm>
          <a:custGeom>
            <a:rect b="b" l="l" r="r" t="t"/>
            <a:pathLst>
              <a:path extrusionOk="0" h="83786" w="972597">
                <a:moveTo>
                  <a:pt x="50447" y="79161"/>
                </a:moveTo>
                <a:cubicBezTo>
                  <a:pt x="50969" y="78937"/>
                  <a:pt x="51454" y="78713"/>
                  <a:pt x="51976" y="78489"/>
                </a:cubicBezTo>
                <a:cubicBezTo>
                  <a:pt x="49290" y="79608"/>
                  <a:pt x="46641" y="80728"/>
                  <a:pt x="43955" y="81884"/>
                </a:cubicBezTo>
                <a:cubicBezTo>
                  <a:pt x="53692" y="77818"/>
                  <a:pt x="63914" y="75430"/>
                  <a:pt x="74360" y="74012"/>
                </a:cubicBezTo>
                <a:cubicBezTo>
                  <a:pt x="71375" y="74422"/>
                  <a:pt x="68429" y="74795"/>
                  <a:pt x="65444" y="75206"/>
                </a:cubicBezTo>
                <a:cubicBezTo>
                  <a:pt x="92380" y="71848"/>
                  <a:pt x="120024" y="72669"/>
                  <a:pt x="147109" y="72109"/>
                </a:cubicBezTo>
                <a:cubicBezTo>
                  <a:pt x="175687" y="71513"/>
                  <a:pt x="204227" y="70990"/>
                  <a:pt x="232804" y="70505"/>
                </a:cubicBezTo>
                <a:cubicBezTo>
                  <a:pt x="289959" y="69535"/>
                  <a:pt x="347076" y="68789"/>
                  <a:pt x="404230" y="68230"/>
                </a:cubicBezTo>
                <a:cubicBezTo>
                  <a:pt x="518503" y="67110"/>
                  <a:pt x="632812" y="66849"/>
                  <a:pt x="747084" y="67409"/>
                </a:cubicBezTo>
                <a:cubicBezTo>
                  <a:pt x="811066" y="67707"/>
                  <a:pt x="875048" y="68304"/>
                  <a:pt x="938992" y="69125"/>
                </a:cubicBezTo>
                <a:cubicBezTo>
                  <a:pt x="956564" y="69349"/>
                  <a:pt x="973390" y="53530"/>
                  <a:pt x="972569" y="35549"/>
                </a:cubicBezTo>
                <a:cubicBezTo>
                  <a:pt x="971748" y="17156"/>
                  <a:pt x="957833" y="2196"/>
                  <a:pt x="938992" y="1972"/>
                </a:cubicBezTo>
                <a:cubicBezTo>
                  <a:pt x="819125" y="442"/>
                  <a:pt x="699256" y="-229"/>
                  <a:pt x="579351" y="69"/>
                </a:cubicBezTo>
                <a:cubicBezTo>
                  <a:pt x="460080" y="330"/>
                  <a:pt x="340845" y="1524"/>
                  <a:pt x="221612" y="3576"/>
                </a:cubicBezTo>
                <a:cubicBezTo>
                  <a:pt x="188073" y="4173"/>
                  <a:pt x="154533" y="4807"/>
                  <a:pt x="120994" y="5553"/>
                </a:cubicBezTo>
                <a:cubicBezTo>
                  <a:pt x="105251" y="5889"/>
                  <a:pt x="89433" y="5852"/>
                  <a:pt x="73726" y="7195"/>
                </a:cubicBezTo>
                <a:cubicBezTo>
                  <a:pt x="64138" y="8016"/>
                  <a:pt x="54475" y="9209"/>
                  <a:pt x="45037" y="11224"/>
                </a:cubicBezTo>
                <a:cubicBezTo>
                  <a:pt x="35076" y="13351"/>
                  <a:pt x="25861" y="17081"/>
                  <a:pt x="16571" y="21185"/>
                </a:cubicBezTo>
                <a:cubicBezTo>
                  <a:pt x="9371" y="24356"/>
                  <a:pt x="3141" y="34019"/>
                  <a:pt x="1127" y="41256"/>
                </a:cubicBezTo>
                <a:cubicBezTo>
                  <a:pt x="-1075" y="49277"/>
                  <a:pt x="-105" y="59985"/>
                  <a:pt x="4521" y="67148"/>
                </a:cubicBezTo>
                <a:cubicBezTo>
                  <a:pt x="9147" y="74311"/>
                  <a:pt x="16012" y="80616"/>
                  <a:pt x="24593" y="82593"/>
                </a:cubicBezTo>
                <a:cubicBezTo>
                  <a:pt x="27577" y="83003"/>
                  <a:pt x="30562" y="83376"/>
                  <a:pt x="33509" y="83787"/>
                </a:cubicBezTo>
                <a:cubicBezTo>
                  <a:pt x="39552" y="83712"/>
                  <a:pt x="45223" y="82183"/>
                  <a:pt x="50447" y="79161"/>
                </a:cubicBezTo>
                <a:lnTo>
                  <a:pt x="50447" y="7916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312" name="Google Shape;4312;p47"/>
          <p:cNvGrpSpPr/>
          <p:nvPr/>
        </p:nvGrpSpPr>
        <p:grpSpPr>
          <a:xfrm rot="-233258">
            <a:off x="11236102" y="671746"/>
            <a:ext cx="874750" cy="5782312"/>
            <a:chOff x="1043273" y="578498"/>
            <a:chExt cx="874749" cy="5782306"/>
          </a:xfrm>
        </p:grpSpPr>
        <p:grpSp>
          <p:nvGrpSpPr>
            <p:cNvPr id="4313" name="Google Shape;4313;p47"/>
            <p:cNvGrpSpPr/>
            <p:nvPr/>
          </p:nvGrpSpPr>
          <p:grpSpPr>
            <a:xfrm rot="286361">
              <a:off x="1282600" y="584974"/>
              <a:ext cx="396096" cy="5769354"/>
              <a:chOff x="9448800" y="476250"/>
              <a:chExt cx="396109" cy="5769543"/>
            </a:xfrm>
          </p:grpSpPr>
          <p:sp>
            <p:nvSpPr>
              <p:cNvPr id="4314" name="Google Shape;4314;p47"/>
              <p:cNvSpPr/>
              <p:nvPr/>
            </p:nvSpPr>
            <p:spPr>
              <a:xfrm>
                <a:off x="9508546" y="6169267"/>
                <a:ext cx="276759" cy="76526"/>
              </a:xfrm>
              <a:custGeom>
                <a:rect b="b" l="l" r="r" t="t"/>
                <a:pathLst>
                  <a:path extrusionOk="0" h="64579" w="233552">
                    <a:moveTo>
                      <a:pt x="206026" y="64579"/>
                    </a:moveTo>
                    <a:lnTo>
                      <a:pt x="27527" y="64579"/>
                    </a:lnTo>
                    <a:cubicBezTo>
                      <a:pt x="12382" y="64579"/>
                      <a:pt x="0" y="52197"/>
                      <a:pt x="0" y="37052"/>
                    </a:cubicBezTo>
                    <a:lnTo>
                      <a:pt x="0" y="27527"/>
                    </a:lnTo>
                    <a:cubicBezTo>
                      <a:pt x="0" y="12383"/>
                      <a:pt x="12382" y="0"/>
                      <a:pt x="27527" y="0"/>
                    </a:cubicBezTo>
                    <a:lnTo>
                      <a:pt x="206026" y="0"/>
                    </a:lnTo>
                    <a:cubicBezTo>
                      <a:pt x="221171" y="0"/>
                      <a:pt x="233553" y="12383"/>
                      <a:pt x="233553" y="27527"/>
                    </a:cubicBezTo>
                    <a:lnTo>
                      <a:pt x="233553" y="37052"/>
                    </a:lnTo>
                    <a:cubicBezTo>
                      <a:pt x="233553" y="52197"/>
                      <a:pt x="221171" y="64579"/>
                      <a:pt x="206026" y="64579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  <a:effectLst>
                <a:outerShdw blurRad="57150" rotWithShape="0" algn="bl" dir="1560000" dist="114300">
                  <a:srgbClr val="000000">
                    <a:alpha val="24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15" name="Google Shape;4315;p47"/>
              <p:cNvSpPr/>
              <p:nvPr/>
            </p:nvSpPr>
            <p:spPr>
              <a:xfrm>
                <a:off x="9508546" y="6159742"/>
                <a:ext cx="276759" cy="76526"/>
              </a:xfrm>
              <a:custGeom>
                <a:rect b="b" l="l" r="r" t="t"/>
                <a:pathLst>
                  <a:path extrusionOk="0" h="64579" w="233552">
                    <a:moveTo>
                      <a:pt x="206026" y="64579"/>
                    </a:moveTo>
                    <a:lnTo>
                      <a:pt x="27527" y="64579"/>
                    </a:lnTo>
                    <a:cubicBezTo>
                      <a:pt x="12382" y="64579"/>
                      <a:pt x="0" y="52197"/>
                      <a:pt x="0" y="37052"/>
                    </a:cubicBezTo>
                    <a:lnTo>
                      <a:pt x="0" y="27527"/>
                    </a:lnTo>
                    <a:cubicBezTo>
                      <a:pt x="0" y="12383"/>
                      <a:pt x="12382" y="0"/>
                      <a:pt x="27527" y="0"/>
                    </a:cubicBezTo>
                    <a:lnTo>
                      <a:pt x="206026" y="0"/>
                    </a:lnTo>
                    <a:cubicBezTo>
                      <a:pt x="221171" y="0"/>
                      <a:pt x="233553" y="12383"/>
                      <a:pt x="233553" y="27527"/>
                    </a:cubicBezTo>
                    <a:lnTo>
                      <a:pt x="233553" y="37052"/>
                    </a:lnTo>
                    <a:cubicBezTo>
                      <a:pt x="233553" y="52197"/>
                      <a:pt x="221171" y="64579"/>
                      <a:pt x="206026" y="64579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  <a:effectLst>
                <a:outerShdw blurRad="57150" rotWithShape="0" algn="bl" dir="1560000" dist="114300">
                  <a:srgbClr val="000000">
                    <a:alpha val="24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16" name="Google Shape;4316;p47"/>
              <p:cNvSpPr/>
              <p:nvPr/>
            </p:nvSpPr>
            <p:spPr>
              <a:xfrm>
                <a:off x="9470400" y="2556607"/>
                <a:ext cx="352568" cy="3647434"/>
              </a:xfrm>
              <a:custGeom>
                <a:rect b="b" l="l" r="r" t="t"/>
                <a:pathLst>
                  <a:path extrusionOk="0" h="3078003" w="256413">
                    <a:moveTo>
                      <a:pt x="95" y="0"/>
                    </a:moveTo>
                    <a:lnTo>
                      <a:pt x="256413" y="0"/>
                    </a:lnTo>
                    <a:lnTo>
                      <a:pt x="256413" y="3044000"/>
                    </a:lnTo>
                    <a:cubicBezTo>
                      <a:pt x="256413" y="3062764"/>
                      <a:pt x="241173" y="3078004"/>
                      <a:pt x="222409" y="3078004"/>
                    </a:cubicBezTo>
                    <a:lnTo>
                      <a:pt x="34004" y="3078004"/>
                    </a:lnTo>
                    <a:cubicBezTo>
                      <a:pt x="15240" y="3078004"/>
                      <a:pt x="0" y="3062764"/>
                      <a:pt x="0" y="3044000"/>
                    </a:cubicBezTo>
                    <a:lnTo>
                      <a:pt x="0" y="0"/>
                    </a:lnTo>
                    <a:lnTo>
                      <a:pt x="95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  <a:effectLst>
                <a:outerShdw blurRad="57150" rotWithShape="0" algn="bl" dir="1560000" dist="114300">
                  <a:srgbClr val="000000">
                    <a:alpha val="24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17" name="Google Shape;4317;p47"/>
              <p:cNvSpPr/>
              <p:nvPr/>
            </p:nvSpPr>
            <p:spPr>
              <a:xfrm>
                <a:off x="9470261" y="476250"/>
                <a:ext cx="353399" cy="2082248"/>
              </a:xfrm>
              <a:custGeom>
                <a:rect b="b" l="l" r="r" t="t"/>
                <a:pathLst>
                  <a:path extrusionOk="0" h="1757171" w="298227">
                    <a:moveTo>
                      <a:pt x="298228" y="1757172"/>
                    </a:moveTo>
                    <a:lnTo>
                      <a:pt x="0" y="1757172"/>
                    </a:lnTo>
                    <a:lnTo>
                      <a:pt x="0" y="39910"/>
                    </a:lnTo>
                    <a:cubicBezTo>
                      <a:pt x="0" y="17812"/>
                      <a:pt x="17812" y="0"/>
                      <a:pt x="39815" y="0"/>
                    </a:cubicBezTo>
                    <a:lnTo>
                      <a:pt x="258413" y="0"/>
                    </a:lnTo>
                    <a:cubicBezTo>
                      <a:pt x="280416" y="0"/>
                      <a:pt x="298228" y="17812"/>
                      <a:pt x="298228" y="39815"/>
                    </a:cubicBezTo>
                    <a:lnTo>
                      <a:pt x="298228" y="1757172"/>
                    </a:lnTo>
                    <a:lnTo>
                      <a:pt x="298228" y="1757172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  <a:effectLst>
                <a:outerShdw blurRad="57150" rotWithShape="0" algn="bl" dir="1560000" dist="114300">
                  <a:srgbClr val="000000">
                    <a:alpha val="24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18" name="Google Shape;4318;p47"/>
              <p:cNvSpPr/>
              <p:nvPr/>
            </p:nvSpPr>
            <p:spPr>
              <a:xfrm>
                <a:off x="9448800" y="2485789"/>
                <a:ext cx="396109" cy="152940"/>
              </a:xfrm>
              <a:custGeom>
                <a:rect b="b" l="l" r="r" t="t"/>
                <a:pathLst>
                  <a:path extrusionOk="0" h="129063" w="345947">
                    <a:moveTo>
                      <a:pt x="318421" y="129064"/>
                    </a:moveTo>
                    <a:lnTo>
                      <a:pt x="27527" y="129064"/>
                    </a:lnTo>
                    <a:cubicBezTo>
                      <a:pt x="12383" y="129064"/>
                      <a:pt x="0" y="116681"/>
                      <a:pt x="0" y="101537"/>
                    </a:cubicBezTo>
                    <a:lnTo>
                      <a:pt x="0" y="27527"/>
                    </a:lnTo>
                    <a:cubicBezTo>
                      <a:pt x="0" y="12383"/>
                      <a:pt x="12383" y="0"/>
                      <a:pt x="27527" y="0"/>
                    </a:cubicBezTo>
                    <a:lnTo>
                      <a:pt x="318421" y="0"/>
                    </a:lnTo>
                    <a:cubicBezTo>
                      <a:pt x="333566" y="0"/>
                      <a:pt x="345948" y="12383"/>
                      <a:pt x="345948" y="27527"/>
                    </a:cubicBezTo>
                    <a:lnTo>
                      <a:pt x="345948" y="101537"/>
                    </a:lnTo>
                    <a:cubicBezTo>
                      <a:pt x="345948" y="116681"/>
                      <a:pt x="333566" y="129064"/>
                      <a:pt x="318421" y="129064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  <a:effectLst>
                <a:outerShdw blurRad="57150" rotWithShape="0" algn="bl" dir="1560000" dist="114300">
                  <a:srgbClr val="000000">
                    <a:alpha val="24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19" name="Google Shape;4319;p47"/>
              <p:cNvSpPr/>
              <p:nvPr/>
            </p:nvSpPr>
            <p:spPr>
              <a:xfrm>
                <a:off x="9448800" y="2485789"/>
                <a:ext cx="396109" cy="152940"/>
              </a:xfrm>
              <a:custGeom>
                <a:rect b="b" l="l" r="r" t="t"/>
                <a:pathLst>
                  <a:path extrusionOk="0" h="129063" w="345947">
                    <a:moveTo>
                      <a:pt x="318421" y="129064"/>
                    </a:moveTo>
                    <a:lnTo>
                      <a:pt x="27527" y="129064"/>
                    </a:lnTo>
                    <a:cubicBezTo>
                      <a:pt x="12383" y="129064"/>
                      <a:pt x="0" y="116681"/>
                      <a:pt x="0" y="101537"/>
                    </a:cubicBezTo>
                    <a:lnTo>
                      <a:pt x="0" y="27527"/>
                    </a:lnTo>
                    <a:cubicBezTo>
                      <a:pt x="0" y="12383"/>
                      <a:pt x="12383" y="0"/>
                      <a:pt x="27527" y="0"/>
                    </a:cubicBezTo>
                    <a:lnTo>
                      <a:pt x="318421" y="0"/>
                    </a:lnTo>
                    <a:cubicBezTo>
                      <a:pt x="333566" y="0"/>
                      <a:pt x="345948" y="12383"/>
                      <a:pt x="345948" y="27527"/>
                    </a:cubicBezTo>
                    <a:lnTo>
                      <a:pt x="345948" y="101537"/>
                    </a:lnTo>
                    <a:cubicBezTo>
                      <a:pt x="345948" y="116681"/>
                      <a:pt x="333566" y="129064"/>
                      <a:pt x="318421" y="129064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  <a:effectLst>
                <a:outerShdw blurRad="57150" rotWithShape="0" algn="bl" dir="1560000" dist="114300">
                  <a:srgbClr val="000000">
                    <a:alpha val="24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320" name="Google Shape;4320;p47"/>
            <p:cNvGrpSpPr/>
            <p:nvPr/>
          </p:nvGrpSpPr>
          <p:grpSpPr>
            <a:xfrm rot="286361">
              <a:off x="1282600" y="584974"/>
              <a:ext cx="396096" cy="5769354"/>
              <a:chOff x="9448800" y="476250"/>
              <a:chExt cx="396109" cy="5769543"/>
            </a:xfrm>
          </p:grpSpPr>
          <p:sp>
            <p:nvSpPr>
              <p:cNvPr id="4321" name="Google Shape;4321;p47"/>
              <p:cNvSpPr/>
              <p:nvPr/>
            </p:nvSpPr>
            <p:spPr>
              <a:xfrm>
                <a:off x="9508546" y="6169267"/>
                <a:ext cx="276759" cy="76526"/>
              </a:xfrm>
              <a:custGeom>
                <a:rect b="b" l="l" r="r" t="t"/>
                <a:pathLst>
                  <a:path extrusionOk="0" h="64579" w="233552">
                    <a:moveTo>
                      <a:pt x="206026" y="64579"/>
                    </a:moveTo>
                    <a:lnTo>
                      <a:pt x="27527" y="64579"/>
                    </a:lnTo>
                    <a:cubicBezTo>
                      <a:pt x="12382" y="64579"/>
                      <a:pt x="0" y="52197"/>
                      <a:pt x="0" y="37052"/>
                    </a:cubicBezTo>
                    <a:lnTo>
                      <a:pt x="0" y="27527"/>
                    </a:lnTo>
                    <a:cubicBezTo>
                      <a:pt x="0" y="12383"/>
                      <a:pt x="12382" y="0"/>
                      <a:pt x="27527" y="0"/>
                    </a:cubicBezTo>
                    <a:lnTo>
                      <a:pt x="206026" y="0"/>
                    </a:lnTo>
                    <a:cubicBezTo>
                      <a:pt x="221171" y="0"/>
                      <a:pt x="233553" y="12383"/>
                      <a:pt x="233553" y="27527"/>
                    </a:cubicBezTo>
                    <a:lnTo>
                      <a:pt x="233553" y="37052"/>
                    </a:lnTo>
                    <a:cubicBezTo>
                      <a:pt x="233553" y="52197"/>
                      <a:pt x="221171" y="64579"/>
                      <a:pt x="206026" y="64579"/>
                    </a:cubicBezTo>
                    <a:close/>
                  </a:path>
                </a:pathLst>
              </a:custGeom>
              <a:gradFill>
                <a:gsLst>
                  <a:gs pos="0">
                    <a:srgbClr val="000000"/>
                  </a:gs>
                  <a:gs pos="66000">
                    <a:srgbClr val="434343"/>
                  </a:gs>
                  <a:gs pos="100000">
                    <a:srgbClr val="000000"/>
                  </a:gs>
                </a:gsLst>
                <a:lin ang="0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22" name="Google Shape;4322;p47"/>
              <p:cNvSpPr/>
              <p:nvPr/>
            </p:nvSpPr>
            <p:spPr>
              <a:xfrm>
                <a:off x="9508546" y="6159742"/>
                <a:ext cx="276759" cy="76526"/>
              </a:xfrm>
              <a:custGeom>
                <a:rect b="b" l="l" r="r" t="t"/>
                <a:pathLst>
                  <a:path extrusionOk="0" h="64579" w="233552">
                    <a:moveTo>
                      <a:pt x="206026" y="64579"/>
                    </a:moveTo>
                    <a:lnTo>
                      <a:pt x="27527" y="64579"/>
                    </a:lnTo>
                    <a:cubicBezTo>
                      <a:pt x="12382" y="64579"/>
                      <a:pt x="0" y="52197"/>
                      <a:pt x="0" y="37052"/>
                    </a:cubicBezTo>
                    <a:lnTo>
                      <a:pt x="0" y="27527"/>
                    </a:lnTo>
                    <a:cubicBezTo>
                      <a:pt x="0" y="12383"/>
                      <a:pt x="12382" y="0"/>
                      <a:pt x="27527" y="0"/>
                    </a:cubicBezTo>
                    <a:lnTo>
                      <a:pt x="206026" y="0"/>
                    </a:lnTo>
                    <a:cubicBezTo>
                      <a:pt x="221171" y="0"/>
                      <a:pt x="233553" y="12383"/>
                      <a:pt x="233553" y="27527"/>
                    </a:cubicBezTo>
                    <a:lnTo>
                      <a:pt x="233553" y="37052"/>
                    </a:lnTo>
                    <a:cubicBezTo>
                      <a:pt x="233553" y="52197"/>
                      <a:pt x="221171" y="64579"/>
                      <a:pt x="206026" y="64579"/>
                    </a:cubicBezTo>
                    <a:close/>
                  </a:path>
                </a:pathLst>
              </a:custGeom>
              <a:solidFill>
                <a:srgbClr val="000000">
                  <a:alpha val="2000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23" name="Google Shape;4323;p47"/>
              <p:cNvSpPr/>
              <p:nvPr/>
            </p:nvSpPr>
            <p:spPr>
              <a:xfrm>
                <a:off x="9470400" y="2556607"/>
                <a:ext cx="352568" cy="3647434"/>
              </a:xfrm>
              <a:custGeom>
                <a:rect b="b" l="l" r="r" t="t"/>
                <a:pathLst>
                  <a:path extrusionOk="0" h="3078003" w="256413">
                    <a:moveTo>
                      <a:pt x="95" y="0"/>
                    </a:moveTo>
                    <a:lnTo>
                      <a:pt x="256413" y="0"/>
                    </a:lnTo>
                    <a:lnTo>
                      <a:pt x="256413" y="3044000"/>
                    </a:lnTo>
                    <a:cubicBezTo>
                      <a:pt x="256413" y="3062764"/>
                      <a:pt x="241173" y="3078004"/>
                      <a:pt x="222409" y="3078004"/>
                    </a:cubicBezTo>
                    <a:lnTo>
                      <a:pt x="34004" y="3078004"/>
                    </a:lnTo>
                    <a:cubicBezTo>
                      <a:pt x="15240" y="3078004"/>
                      <a:pt x="0" y="3062764"/>
                      <a:pt x="0" y="3044000"/>
                    </a:cubicBezTo>
                    <a:lnTo>
                      <a:pt x="0" y="0"/>
                    </a:lnTo>
                    <a:lnTo>
                      <a:pt x="95" y="0"/>
                    </a:lnTo>
                    <a:close/>
                  </a:path>
                </a:pathLst>
              </a:custGeom>
              <a:gradFill>
                <a:gsLst>
                  <a:gs pos="0">
                    <a:srgbClr val="D8D8D8"/>
                  </a:gs>
                  <a:gs pos="66000">
                    <a:srgbClr val="FFFFFF"/>
                  </a:gs>
                  <a:gs pos="100000">
                    <a:srgbClr val="F2F2F2"/>
                  </a:gs>
                </a:gsLst>
                <a:lin ang="0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24" name="Google Shape;4324;p47"/>
              <p:cNvSpPr/>
              <p:nvPr/>
            </p:nvSpPr>
            <p:spPr>
              <a:xfrm>
                <a:off x="9470261" y="476250"/>
                <a:ext cx="353399" cy="2082248"/>
              </a:xfrm>
              <a:custGeom>
                <a:rect b="b" l="l" r="r" t="t"/>
                <a:pathLst>
                  <a:path extrusionOk="0" h="1757171" w="298227">
                    <a:moveTo>
                      <a:pt x="298228" y="1757172"/>
                    </a:moveTo>
                    <a:lnTo>
                      <a:pt x="0" y="1757172"/>
                    </a:lnTo>
                    <a:lnTo>
                      <a:pt x="0" y="39910"/>
                    </a:lnTo>
                    <a:cubicBezTo>
                      <a:pt x="0" y="17812"/>
                      <a:pt x="17812" y="0"/>
                      <a:pt x="39815" y="0"/>
                    </a:cubicBezTo>
                    <a:lnTo>
                      <a:pt x="258413" y="0"/>
                    </a:lnTo>
                    <a:cubicBezTo>
                      <a:pt x="280416" y="0"/>
                      <a:pt x="298228" y="17812"/>
                      <a:pt x="298228" y="39815"/>
                    </a:cubicBezTo>
                    <a:lnTo>
                      <a:pt x="298228" y="1757172"/>
                    </a:lnTo>
                    <a:lnTo>
                      <a:pt x="298228" y="1757172"/>
                    </a:lnTo>
                    <a:close/>
                  </a:path>
                </a:pathLst>
              </a:custGeom>
              <a:gradFill>
                <a:gsLst>
                  <a:gs pos="0">
                    <a:srgbClr val="000000"/>
                  </a:gs>
                  <a:gs pos="66000">
                    <a:srgbClr val="434343"/>
                  </a:gs>
                  <a:gs pos="100000">
                    <a:srgbClr val="000000"/>
                  </a:gs>
                </a:gsLst>
                <a:lin ang="0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25" name="Google Shape;4325;p47"/>
              <p:cNvSpPr/>
              <p:nvPr/>
            </p:nvSpPr>
            <p:spPr>
              <a:xfrm>
                <a:off x="9448800" y="2485789"/>
                <a:ext cx="396109" cy="152940"/>
              </a:xfrm>
              <a:custGeom>
                <a:rect b="b" l="l" r="r" t="t"/>
                <a:pathLst>
                  <a:path extrusionOk="0" h="129063" w="345947">
                    <a:moveTo>
                      <a:pt x="318421" y="129064"/>
                    </a:moveTo>
                    <a:lnTo>
                      <a:pt x="27527" y="129064"/>
                    </a:lnTo>
                    <a:cubicBezTo>
                      <a:pt x="12383" y="129064"/>
                      <a:pt x="0" y="116681"/>
                      <a:pt x="0" y="101537"/>
                    </a:cubicBezTo>
                    <a:lnTo>
                      <a:pt x="0" y="27527"/>
                    </a:lnTo>
                    <a:cubicBezTo>
                      <a:pt x="0" y="12383"/>
                      <a:pt x="12383" y="0"/>
                      <a:pt x="27527" y="0"/>
                    </a:cubicBezTo>
                    <a:lnTo>
                      <a:pt x="318421" y="0"/>
                    </a:lnTo>
                    <a:cubicBezTo>
                      <a:pt x="333566" y="0"/>
                      <a:pt x="345948" y="12383"/>
                      <a:pt x="345948" y="27527"/>
                    </a:cubicBezTo>
                    <a:lnTo>
                      <a:pt x="345948" y="101537"/>
                    </a:lnTo>
                    <a:cubicBezTo>
                      <a:pt x="345948" y="116681"/>
                      <a:pt x="333566" y="129064"/>
                      <a:pt x="318421" y="129064"/>
                    </a:cubicBezTo>
                    <a:close/>
                  </a:path>
                </a:pathLst>
              </a:custGeom>
              <a:gradFill>
                <a:gsLst>
                  <a:gs pos="0">
                    <a:srgbClr val="000000"/>
                  </a:gs>
                  <a:gs pos="66000">
                    <a:srgbClr val="434343"/>
                  </a:gs>
                  <a:gs pos="100000">
                    <a:srgbClr val="000000"/>
                  </a:gs>
                </a:gsLst>
                <a:lin ang="0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26" name="Google Shape;4326;p47"/>
              <p:cNvSpPr/>
              <p:nvPr/>
            </p:nvSpPr>
            <p:spPr>
              <a:xfrm>
                <a:off x="9448800" y="2485789"/>
                <a:ext cx="396109" cy="152940"/>
              </a:xfrm>
              <a:custGeom>
                <a:rect b="b" l="l" r="r" t="t"/>
                <a:pathLst>
                  <a:path extrusionOk="0" h="129063" w="345947">
                    <a:moveTo>
                      <a:pt x="318421" y="129064"/>
                    </a:moveTo>
                    <a:lnTo>
                      <a:pt x="27527" y="129064"/>
                    </a:lnTo>
                    <a:cubicBezTo>
                      <a:pt x="12383" y="129064"/>
                      <a:pt x="0" y="116681"/>
                      <a:pt x="0" y="101537"/>
                    </a:cubicBezTo>
                    <a:lnTo>
                      <a:pt x="0" y="27527"/>
                    </a:lnTo>
                    <a:cubicBezTo>
                      <a:pt x="0" y="12383"/>
                      <a:pt x="12383" y="0"/>
                      <a:pt x="27527" y="0"/>
                    </a:cubicBezTo>
                    <a:lnTo>
                      <a:pt x="318421" y="0"/>
                    </a:lnTo>
                    <a:cubicBezTo>
                      <a:pt x="333566" y="0"/>
                      <a:pt x="345948" y="12383"/>
                      <a:pt x="345948" y="27527"/>
                    </a:cubicBezTo>
                    <a:lnTo>
                      <a:pt x="345948" y="101537"/>
                    </a:lnTo>
                    <a:cubicBezTo>
                      <a:pt x="345948" y="116681"/>
                      <a:pt x="333566" y="129064"/>
                      <a:pt x="318421" y="129064"/>
                    </a:cubicBezTo>
                    <a:close/>
                  </a:path>
                </a:pathLst>
              </a:custGeom>
              <a:solidFill>
                <a:srgbClr val="000000">
                  <a:alpha val="2000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4327" name="Google Shape;4327;p47"/>
          <p:cNvSpPr/>
          <p:nvPr/>
        </p:nvSpPr>
        <p:spPr>
          <a:xfrm rot="-780002">
            <a:off x="1770573" y="5710561"/>
            <a:ext cx="835226" cy="241633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chemeClr val="lt1"/>
                </a:solidFill>
                <a:latin typeface="Glass Antiqua"/>
              </a:rPr>
              <a:t>Rate it!</a:t>
            </a:r>
          </a:p>
        </p:txBody>
      </p:sp>
      <p:sp>
        <p:nvSpPr>
          <p:cNvPr id="4328" name="Google Shape;4328;p47"/>
          <p:cNvSpPr/>
          <p:nvPr/>
        </p:nvSpPr>
        <p:spPr>
          <a:xfrm>
            <a:off x="1465750" y="2362908"/>
            <a:ext cx="210289" cy="206276"/>
          </a:xfrm>
          <a:custGeom>
            <a:rect b="b" l="l" r="r" t="t"/>
            <a:pathLst>
              <a:path extrusionOk="0" h="2012453" w="2002750">
                <a:moveTo>
                  <a:pt x="3301" y="762954"/>
                </a:moveTo>
                <a:cubicBezTo>
                  <a:pt x="43652" y="642880"/>
                  <a:pt x="528496" y="690923"/>
                  <a:pt x="694932" y="563777"/>
                </a:cubicBezTo>
                <a:cubicBezTo>
                  <a:pt x="861368" y="436631"/>
                  <a:pt x="891099" y="-6681"/>
                  <a:pt x="1001920" y="77"/>
                </a:cubicBezTo>
                <a:cubicBezTo>
                  <a:pt x="1112741" y="6835"/>
                  <a:pt x="1193423" y="477177"/>
                  <a:pt x="1359859" y="604323"/>
                </a:cubicBezTo>
                <a:cubicBezTo>
                  <a:pt x="1573419" y="657200"/>
                  <a:pt x="1965148" y="642461"/>
                  <a:pt x="2000539" y="762954"/>
                </a:cubicBezTo>
                <a:cubicBezTo>
                  <a:pt x="2035930" y="883447"/>
                  <a:pt x="1635780" y="1121554"/>
                  <a:pt x="1572207" y="1327281"/>
                </a:cubicBezTo>
                <a:cubicBezTo>
                  <a:pt x="1587838" y="1550625"/>
                  <a:pt x="1724533" y="1926816"/>
                  <a:pt x="1619100" y="1997314"/>
                </a:cubicBezTo>
                <a:cubicBezTo>
                  <a:pt x="1513667" y="2067812"/>
                  <a:pt x="1145335" y="1750268"/>
                  <a:pt x="939608" y="1750268"/>
                </a:cubicBezTo>
                <a:cubicBezTo>
                  <a:pt x="754652" y="1832617"/>
                  <a:pt x="465870" y="2074989"/>
                  <a:pt x="384740" y="1997314"/>
                </a:cubicBezTo>
                <a:cubicBezTo>
                  <a:pt x="303610" y="1919639"/>
                  <a:pt x="516401" y="1489947"/>
                  <a:pt x="452828" y="1284220"/>
                </a:cubicBezTo>
                <a:cubicBezTo>
                  <a:pt x="302986" y="1110465"/>
                  <a:pt x="-37050" y="883028"/>
                  <a:pt x="3301" y="76295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29" name="Google Shape;4329;p47"/>
          <p:cNvSpPr/>
          <p:nvPr/>
        </p:nvSpPr>
        <p:spPr>
          <a:xfrm>
            <a:off x="1754425" y="2362908"/>
            <a:ext cx="210289" cy="206276"/>
          </a:xfrm>
          <a:custGeom>
            <a:rect b="b" l="l" r="r" t="t"/>
            <a:pathLst>
              <a:path extrusionOk="0" h="2012453" w="2002750">
                <a:moveTo>
                  <a:pt x="3301" y="762954"/>
                </a:moveTo>
                <a:cubicBezTo>
                  <a:pt x="43652" y="642880"/>
                  <a:pt x="528496" y="690923"/>
                  <a:pt x="694932" y="563777"/>
                </a:cubicBezTo>
                <a:cubicBezTo>
                  <a:pt x="861368" y="436631"/>
                  <a:pt x="891099" y="-6681"/>
                  <a:pt x="1001920" y="77"/>
                </a:cubicBezTo>
                <a:cubicBezTo>
                  <a:pt x="1112741" y="6835"/>
                  <a:pt x="1193423" y="477177"/>
                  <a:pt x="1359859" y="604323"/>
                </a:cubicBezTo>
                <a:cubicBezTo>
                  <a:pt x="1573419" y="657200"/>
                  <a:pt x="1965148" y="642461"/>
                  <a:pt x="2000539" y="762954"/>
                </a:cubicBezTo>
                <a:cubicBezTo>
                  <a:pt x="2035930" y="883447"/>
                  <a:pt x="1635780" y="1121554"/>
                  <a:pt x="1572207" y="1327281"/>
                </a:cubicBezTo>
                <a:cubicBezTo>
                  <a:pt x="1587838" y="1550625"/>
                  <a:pt x="1724533" y="1926816"/>
                  <a:pt x="1619100" y="1997314"/>
                </a:cubicBezTo>
                <a:cubicBezTo>
                  <a:pt x="1513667" y="2067812"/>
                  <a:pt x="1145335" y="1750268"/>
                  <a:pt x="939608" y="1750268"/>
                </a:cubicBezTo>
                <a:cubicBezTo>
                  <a:pt x="754652" y="1832617"/>
                  <a:pt x="465870" y="2074989"/>
                  <a:pt x="384740" y="1997314"/>
                </a:cubicBezTo>
                <a:cubicBezTo>
                  <a:pt x="303610" y="1919639"/>
                  <a:pt x="516401" y="1489947"/>
                  <a:pt x="452828" y="1284220"/>
                </a:cubicBezTo>
                <a:cubicBezTo>
                  <a:pt x="302986" y="1110465"/>
                  <a:pt x="-37050" y="883028"/>
                  <a:pt x="3301" y="76295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30" name="Google Shape;4330;p47"/>
          <p:cNvSpPr/>
          <p:nvPr/>
        </p:nvSpPr>
        <p:spPr>
          <a:xfrm>
            <a:off x="2043100" y="2362908"/>
            <a:ext cx="210289" cy="206276"/>
          </a:xfrm>
          <a:custGeom>
            <a:rect b="b" l="l" r="r" t="t"/>
            <a:pathLst>
              <a:path extrusionOk="0" h="2012453" w="2002750">
                <a:moveTo>
                  <a:pt x="3301" y="762954"/>
                </a:moveTo>
                <a:cubicBezTo>
                  <a:pt x="43652" y="642880"/>
                  <a:pt x="528496" y="690923"/>
                  <a:pt x="694932" y="563777"/>
                </a:cubicBezTo>
                <a:cubicBezTo>
                  <a:pt x="861368" y="436631"/>
                  <a:pt x="891099" y="-6681"/>
                  <a:pt x="1001920" y="77"/>
                </a:cubicBezTo>
                <a:cubicBezTo>
                  <a:pt x="1112741" y="6835"/>
                  <a:pt x="1193423" y="477177"/>
                  <a:pt x="1359859" y="604323"/>
                </a:cubicBezTo>
                <a:cubicBezTo>
                  <a:pt x="1573419" y="657200"/>
                  <a:pt x="1965148" y="642461"/>
                  <a:pt x="2000539" y="762954"/>
                </a:cubicBezTo>
                <a:cubicBezTo>
                  <a:pt x="2035930" y="883447"/>
                  <a:pt x="1635780" y="1121554"/>
                  <a:pt x="1572207" y="1327281"/>
                </a:cubicBezTo>
                <a:cubicBezTo>
                  <a:pt x="1587838" y="1550625"/>
                  <a:pt x="1724533" y="1926816"/>
                  <a:pt x="1619100" y="1997314"/>
                </a:cubicBezTo>
                <a:cubicBezTo>
                  <a:pt x="1513667" y="2067812"/>
                  <a:pt x="1145335" y="1750268"/>
                  <a:pt x="939608" y="1750268"/>
                </a:cubicBezTo>
                <a:cubicBezTo>
                  <a:pt x="754652" y="1832617"/>
                  <a:pt x="465870" y="2074989"/>
                  <a:pt x="384740" y="1997314"/>
                </a:cubicBezTo>
                <a:cubicBezTo>
                  <a:pt x="303610" y="1919639"/>
                  <a:pt x="516401" y="1489947"/>
                  <a:pt x="452828" y="1284220"/>
                </a:cubicBezTo>
                <a:cubicBezTo>
                  <a:pt x="302986" y="1110465"/>
                  <a:pt x="-37050" y="883028"/>
                  <a:pt x="3301" y="76295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31" name="Google Shape;4331;p47"/>
          <p:cNvSpPr/>
          <p:nvPr/>
        </p:nvSpPr>
        <p:spPr>
          <a:xfrm>
            <a:off x="2331775" y="2362908"/>
            <a:ext cx="210289" cy="206276"/>
          </a:xfrm>
          <a:custGeom>
            <a:rect b="b" l="l" r="r" t="t"/>
            <a:pathLst>
              <a:path extrusionOk="0" h="2012453" w="2002750">
                <a:moveTo>
                  <a:pt x="3301" y="762954"/>
                </a:moveTo>
                <a:cubicBezTo>
                  <a:pt x="43652" y="642880"/>
                  <a:pt x="528496" y="690923"/>
                  <a:pt x="694932" y="563777"/>
                </a:cubicBezTo>
                <a:cubicBezTo>
                  <a:pt x="861368" y="436631"/>
                  <a:pt x="891099" y="-6681"/>
                  <a:pt x="1001920" y="77"/>
                </a:cubicBezTo>
                <a:cubicBezTo>
                  <a:pt x="1112741" y="6835"/>
                  <a:pt x="1193423" y="477177"/>
                  <a:pt x="1359859" y="604323"/>
                </a:cubicBezTo>
                <a:cubicBezTo>
                  <a:pt x="1573419" y="657200"/>
                  <a:pt x="1965148" y="642461"/>
                  <a:pt x="2000539" y="762954"/>
                </a:cubicBezTo>
                <a:cubicBezTo>
                  <a:pt x="2035930" y="883447"/>
                  <a:pt x="1635780" y="1121554"/>
                  <a:pt x="1572207" y="1327281"/>
                </a:cubicBezTo>
                <a:cubicBezTo>
                  <a:pt x="1587838" y="1550625"/>
                  <a:pt x="1724533" y="1926816"/>
                  <a:pt x="1619100" y="1997314"/>
                </a:cubicBezTo>
                <a:cubicBezTo>
                  <a:pt x="1513667" y="2067812"/>
                  <a:pt x="1145335" y="1750268"/>
                  <a:pt x="939608" y="1750268"/>
                </a:cubicBezTo>
                <a:cubicBezTo>
                  <a:pt x="754652" y="1832617"/>
                  <a:pt x="465870" y="2074989"/>
                  <a:pt x="384740" y="1997314"/>
                </a:cubicBezTo>
                <a:cubicBezTo>
                  <a:pt x="303610" y="1919639"/>
                  <a:pt x="516401" y="1489947"/>
                  <a:pt x="452828" y="1284220"/>
                </a:cubicBezTo>
                <a:cubicBezTo>
                  <a:pt x="302986" y="1110465"/>
                  <a:pt x="-37050" y="883028"/>
                  <a:pt x="3301" y="76295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32" name="Google Shape;4332;p47"/>
          <p:cNvSpPr/>
          <p:nvPr/>
        </p:nvSpPr>
        <p:spPr>
          <a:xfrm>
            <a:off x="2620450" y="2362908"/>
            <a:ext cx="210289" cy="206276"/>
          </a:xfrm>
          <a:custGeom>
            <a:rect b="b" l="l" r="r" t="t"/>
            <a:pathLst>
              <a:path extrusionOk="0" h="2012453" w="2002750">
                <a:moveTo>
                  <a:pt x="3301" y="762954"/>
                </a:moveTo>
                <a:cubicBezTo>
                  <a:pt x="43652" y="642880"/>
                  <a:pt x="528496" y="690923"/>
                  <a:pt x="694932" y="563777"/>
                </a:cubicBezTo>
                <a:cubicBezTo>
                  <a:pt x="861368" y="436631"/>
                  <a:pt x="891099" y="-6681"/>
                  <a:pt x="1001920" y="77"/>
                </a:cubicBezTo>
                <a:cubicBezTo>
                  <a:pt x="1112741" y="6835"/>
                  <a:pt x="1193423" y="477177"/>
                  <a:pt x="1359859" y="604323"/>
                </a:cubicBezTo>
                <a:cubicBezTo>
                  <a:pt x="1573419" y="657200"/>
                  <a:pt x="1965148" y="642461"/>
                  <a:pt x="2000539" y="762954"/>
                </a:cubicBezTo>
                <a:cubicBezTo>
                  <a:pt x="2035930" y="883447"/>
                  <a:pt x="1635780" y="1121554"/>
                  <a:pt x="1572207" y="1327281"/>
                </a:cubicBezTo>
                <a:cubicBezTo>
                  <a:pt x="1587838" y="1550625"/>
                  <a:pt x="1724533" y="1926816"/>
                  <a:pt x="1619100" y="1997314"/>
                </a:cubicBezTo>
                <a:cubicBezTo>
                  <a:pt x="1513667" y="2067812"/>
                  <a:pt x="1145335" y="1750268"/>
                  <a:pt x="939608" y="1750268"/>
                </a:cubicBezTo>
                <a:cubicBezTo>
                  <a:pt x="754652" y="1832617"/>
                  <a:pt x="465870" y="2074989"/>
                  <a:pt x="384740" y="1997314"/>
                </a:cubicBezTo>
                <a:cubicBezTo>
                  <a:pt x="303610" y="1919639"/>
                  <a:pt x="516401" y="1489947"/>
                  <a:pt x="452828" y="1284220"/>
                </a:cubicBezTo>
                <a:cubicBezTo>
                  <a:pt x="302986" y="1110465"/>
                  <a:pt x="-37050" y="883028"/>
                  <a:pt x="3301" y="762954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33" name="Google Shape;4333;p47"/>
          <p:cNvSpPr txBox="1"/>
          <p:nvPr/>
        </p:nvSpPr>
        <p:spPr>
          <a:xfrm>
            <a:off x="1465750" y="1845000"/>
            <a:ext cx="1446900" cy="504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rmAutofit fontScale="70000" lnSpcReduction="2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rPr>
              <a:t>Raya and the last Dragon</a:t>
            </a:r>
            <a:endParaRPr b="1" sz="1500">
              <a:solidFill>
                <a:schemeClr val="dk1"/>
              </a:solidFill>
              <a:latin typeface="Dekko"/>
              <a:ea typeface="Dekko"/>
              <a:cs typeface="Dekko"/>
              <a:sym typeface="Dekko"/>
            </a:endParaRPr>
          </a:p>
        </p:txBody>
      </p:sp>
      <p:sp>
        <p:nvSpPr>
          <p:cNvPr id="4334" name="Google Shape;4334;p47"/>
          <p:cNvSpPr/>
          <p:nvPr/>
        </p:nvSpPr>
        <p:spPr>
          <a:xfrm>
            <a:off x="2988850" y="2362908"/>
            <a:ext cx="210289" cy="206276"/>
          </a:xfrm>
          <a:custGeom>
            <a:rect b="b" l="l" r="r" t="t"/>
            <a:pathLst>
              <a:path extrusionOk="0" h="2012453" w="2002750">
                <a:moveTo>
                  <a:pt x="3301" y="762954"/>
                </a:moveTo>
                <a:cubicBezTo>
                  <a:pt x="43652" y="642880"/>
                  <a:pt x="528496" y="690923"/>
                  <a:pt x="694932" y="563777"/>
                </a:cubicBezTo>
                <a:cubicBezTo>
                  <a:pt x="861368" y="436631"/>
                  <a:pt x="891099" y="-6681"/>
                  <a:pt x="1001920" y="77"/>
                </a:cubicBezTo>
                <a:cubicBezTo>
                  <a:pt x="1112741" y="6835"/>
                  <a:pt x="1193423" y="477177"/>
                  <a:pt x="1359859" y="604323"/>
                </a:cubicBezTo>
                <a:cubicBezTo>
                  <a:pt x="1573419" y="657200"/>
                  <a:pt x="1965148" y="642461"/>
                  <a:pt x="2000539" y="762954"/>
                </a:cubicBezTo>
                <a:cubicBezTo>
                  <a:pt x="2035930" y="883447"/>
                  <a:pt x="1635780" y="1121554"/>
                  <a:pt x="1572207" y="1327281"/>
                </a:cubicBezTo>
                <a:cubicBezTo>
                  <a:pt x="1587838" y="1550625"/>
                  <a:pt x="1724533" y="1926816"/>
                  <a:pt x="1619100" y="1997314"/>
                </a:cubicBezTo>
                <a:cubicBezTo>
                  <a:pt x="1513667" y="2067812"/>
                  <a:pt x="1145335" y="1750268"/>
                  <a:pt x="939608" y="1750268"/>
                </a:cubicBezTo>
                <a:cubicBezTo>
                  <a:pt x="754652" y="1832617"/>
                  <a:pt x="465870" y="2074989"/>
                  <a:pt x="384740" y="1997314"/>
                </a:cubicBezTo>
                <a:cubicBezTo>
                  <a:pt x="303610" y="1919639"/>
                  <a:pt x="516401" y="1489947"/>
                  <a:pt x="452828" y="1284220"/>
                </a:cubicBezTo>
                <a:cubicBezTo>
                  <a:pt x="302986" y="1110465"/>
                  <a:pt x="-37050" y="883028"/>
                  <a:pt x="3301" y="762954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35" name="Google Shape;4335;p47"/>
          <p:cNvSpPr/>
          <p:nvPr/>
        </p:nvSpPr>
        <p:spPr>
          <a:xfrm>
            <a:off x="3277525" y="2362908"/>
            <a:ext cx="210289" cy="206276"/>
          </a:xfrm>
          <a:custGeom>
            <a:rect b="b" l="l" r="r" t="t"/>
            <a:pathLst>
              <a:path extrusionOk="0" h="2012453" w="2002750">
                <a:moveTo>
                  <a:pt x="3301" y="762954"/>
                </a:moveTo>
                <a:cubicBezTo>
                  <a:pt x="43652" y="642880"/>
                  <a:pt x="528496" y="690923"/>
                  <a:pt x="694932" y="563777"/>
                </a:cubicBezTo>
                <a:cubicBezTo>
                  <a:pt x="861368" y="436631"/>
                  <a:pt x="891099" y="-6681"/>
                  <a:pt x="1001920" y="77"/>
                </a:cubicBezTo>
                <a:cubicBezTo>
                  <a:pt x="1112741" y="6835"/>
                  <a:pt x="1193423" y="477177"/>
                  <a:pt x="1359859" y="604323"/>
                </a:cubicBezTo>
                <a:cubicBezTo>
                  <a:pt x="1573419" y="657200"/>
                  <a:pt x="1965148" y="642461"/>
                  <a:pt x="2000539" y="762954"/>
                </a:cubicBezTo>
                <a:cubicBezTo>
                  <a:pt x="2035930" y="883447"/>
                  <a:pt x="1635780" y="1121554"/>
                  <a:pt x="1572207" y="1327281"/>
                </a:cubicBezTo>
                <a:cubicBezTo>
                  <a:pt x="1587838" y="1550625"/>
                  <a:pt x="1724533" y="1926816"/>
                  <a:pt x="1619100" y="1997314"/>
                </a:cubicBezTo>
                <a:cubicBezTo>
                  <a:pt x="1513667" y="2067812"/>
                  <a:pt x="1145335" y="1750268"/>
                  <a:pt x="939608" y="1750268"/>
                </a:cubicBezTo>
                <a:cubicBezTo>
                  <a:pt x="754652" y="1832617"/>
                  <a:pt x="465870" y="2074989"/>
                  <a:pt x="384740" y="1997314"/>
                </a:cubicBezTo>
                <a:cubicBezTo>
                  <a:pt x="303610" y="1919639"/>
                  <a:pt x="516401" y="1489947"/>
                  <a:pt x="452828" y="1284220"/>
                </a:cubicBezTo>
                <a:cubicBezTo>
                  <a:pt x="302986" y="1110465"/>
                  <a:pt x="-37050" y="883028"/>
                  <a:pt x="3301" y="762954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36" name="Google Shape;4336;p47"/>
          <p:cNvSpPr/>
          <p:nvPr/>
        </p:nvSpPr>
        <p:spPr>
          <a:xfrm>
            <a:off x="3566200" y="2362908"/>
            <a:ext cx="210289" cy="206276"/>
          </a:xfrm>
          <a:custGeom>
            <a:rect b="b" l="l" r="r" t="t"/>
            <a:pathLst>
              <a:path extrusionOk="0" h="2012453" w="2002750">
                <a:moveTo>
                  <a:pt x="3301" y="762954"/>
                </a:moveTo>
                <a:cubicBezTo>
                  <a:pt x="43652" y="642880"/>
                  <a:pt x="528496" y="690923"/>
                  <a:pt x="694932" y="563777"/>
                </a:cubicBezTo>
                <a:cubicBezTo>
                  <a:pt x="861368" y="436631"/>
                  <a:pt x="891099" y="-6681"/>
                  <a:pt x="1001920" y="77"/>
                </a:cubicBezTo>
                <a:cubicBezTo>
                  <a:pt x="1112741" y="6835"/>
                  <a:pt x="1193423" y="477177"/>
                  <a:pt x="1359859" y="604323"/>
                </a:cubicBezTo>
                <a:cubicBezTo>
                  <a:pt x="1573419" y="657200"/>
                  <a:pt x="1965148" y="642461"/>
                  <a:pt x="2000539" y="762954"/>
                </a:cubicBezTo>
                <a:cubicBezTo>
                  <a:pt x="2035930" y="883447"/>
                  <a:pt x="1635780" y="1121554"/>
                  <a:pt x="1572207" y="1327281"/>
                </a:cubicBezTo>
                <a:cubicBezTo>
                  <a:pt x="1587838" y="1550625"/>
                  <a:pt x="1724533" y="1926816"/>
                  <a:pt x="1619100" y="1997314"/>
                </a:cubicBezTo>
                <a:cubicBezTo>
                  <a:pt x="1513667" y="2067812"/>
                  <a:pt x="1145335" y="1750268"/>
                  <a:pt x="939608" y="1750268"/>
                </a:cubicBezTo>
                <a:cubicBezTo>
                  <a:pt x="754652" y="1832617"/>
                  <a:pt x="465870" y="2074989"/>
                  <a:pt x="384740" y="1997314"/>
                </a:cubicBezTo>
                <a:cubicBezTo>
                  <a:pt x="303610" y="1919639"/>
                  <a:pt x="516401" y="1489947"/>
                  <a:pt x="452828" y="1284220"/>
                </a:cubicBezTo>
                <a:cubicBezTo>
                  <a:pt x="302986" y="1110465"/>
                  <a:pt x="-37050" y="883028"/>
                  <a:pt x="3301" y="762954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37" name="Google Shape;4337;p47"/>
          <p:cNvSpPr/>
          <p:nvPr/>
        </p:nvSpPr>
        <p:spPr>
          <a:xfrm>
            <a:off x="3854875" y="2362908"/>
            <a:ext cx="210289" cy="206276"/>
          </a:xfrm>
          <a:custGeom>
            <a:rect b="b" l="l" r="r" t="t"/>
            <a:pathLst>
              <a:path extrusionOk="0" h="2012453" w="2002750">
                <a:moveTo>
                  <a:pt x="3301" y="762954"/>
                </a:moveTo>
                <a:cubicBezTo>
                  <a:pt x="43652" y="642880"/>
                  <a:pt x="528496" y="690923"/>
                  <a:pt x="694932" y="563777"/>
                </a:cubicBezTo>
                <a:cubicBezTo>
                  <a:pt x="861368" y="436631"/>
                  <a:pt x="891099" y="-6681"/>
                  <a:pt x="1001920" y="77"/>
                </a:cubicBezTo>
                <a:cubicBezTo>
                  <a:pt x="1112741" y="6835"/>
                  <a:pt x="1193423" y="477177"/>
                  <a:pt x="1359859" y="604323"/>
                </a:cubicBezTo>
                <a:cubicBezTo>
                  <a:pt x="1573419" y="657200"/>
                  <a:pt x="1965148" y="642461"/>
                  <a:pt x="2000539" y="762954"/>
                </a:cubicBezTo>
                <a:cubicBezTo>
                  <a:pt x="2035930" y="883447"/>
                  <a:pt x="1635780" y="1121554"/>
                  <a:pt x="1572207" y="1327281"/>
                </a:cubicBezTo>
                <a:cubicBezTo>
                  <a:pt x="1587838" y="1550625"/>
                  <a:pt x="1724533" y="1926816"/>
                  <a:pt x="1619100" y="1997314"/>
                </a:cubicBezTo>
                <a:cubicBezTo>
                  <a:pt x="1513667" y="2067812"/>
                  <a:pt x="1145335" y="1750268"/>
                  <a:pt x="939608" y="1750268"/>
                </a:cubicBezTo>
                <a:cubicBezTo>
                  <a:pt x="754652" y="1832617"/>
                  <a:pt x="465870" y="2074989"/>
                  <a:pt x="384740" y="1997314"/>
                </a:cubicBezTo>
                <a:cubicBezTo>
                  <a:pt x="303610" y="1919639"/>
                  <a:pt x="516401" y="1489947"/>
                  <a:pt x="452828" y="1284220"/>
                </a:cubicBezTo>
                <a:cubicBezTo>
                  <a:pt x="302986" y="1110465"/>
                  <a:pt x="-37050" y="883028"/>
                  <a:pt x="3301" y="762954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38" name="Google Shape;4338;p47"/>
          <p:cNvSpPr/>
          <p:nvPr/>
        </p:nvSpPr>
        <p:spPr>
          <a:xfrm>
            <a:off x="4143550" y="2362908"/>
            <a:ext cx="210289" cy="206276"/>
          </a:xfrm>
          <a:custGeom>
            <a:rect b="b" l="l" r="r" t="t"/>
            <a:pathLst>
              <a:path extrusionOk="0" h="2012453" w="2002750">
                <a:moveTo>
                  <a:pt x="3301" y="762954"/>
                </a:moveTo>
                <a:cubicBezTo>
                  <a:pt x="43652" y="642880"/>
                  <a:pt x="528496" y="690923"/>
                  <a:pt x="694932" y="563777"/>
                </a:cubicBezTo>
                <a:cubicBezTo>
                  <a:pt x="861368" y="436631"/>
                  <a:pt x="891099" y="-6681"/>
                  <a:pt x="1001920" y="77"/>
                </a:cubicBezTo>
                <a:cubicBezTo>
                  <a:pt x="1112741" y="6835"/>
                  <a:pt x="1193423" y="477177"/>
                  <a:pt x="1359859" y="604323"/>
                </a:cubicBezTo>
                <a:cubicBezTo>
                  <a:pt x="1573419" y="657200"/>
                  <a:pt x="1965148" y="642461"/>
                  <a:pt x="2000539" y="762954"/>
                </a:cubicBezTo>
                <a:cubicBezTo>
                  <a:pt x="2035930" y="883447"/>
                  <a:pt x="1635780" y="1121554"/>
                  <a:pt x="1572207" y="1327281"/>
                </a:cubicBezTo>
                <a:cubicBezTo>
                  <a:pt x="1587838" y="1550625"/>
                  <a:pt x="1724533" y="1926816"/>
                  <a:pt x="1619100" y="1997314"/>
                </a:cubicBezTo>
                <a:cubicBezTo>
                  <a:pt x="1513667" y="2067812"/>
                  <a:pt x="1145335" y="1750268"/>
                  <a:pt x="939608" y="1750268"/>
                </a:cubicBezTo>
                <a:cubicBezTo>
                  <a:pt x="754652" y="1832617"/>
                  <a:pt x="465870" y="2074989"/>
                  <a:pt x="384740" y="1997314"/>
                </a:cubicBezTo>
                <a:cubicBezTo>
                  <a:pt x="303610" y="1919639"/>
                  <a:pt x="516401" y="1489947"/>
                  <a:pt x="452828" y="1284220"/>
                </a:cubicBezTo>
                <a:cubicBezTo>
                  <a:pt x="302986" y="1110465"/>
                  <a:pt x="-37050" y="883028"/>
                  <a:pt x="3301" y="762954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39" name="Google Shape;4339;p47"/>
          <p:cNvSpPr txBox="1"/>
          <p:nvPr/>
        </p:nvSpPr>
        <p:spPr>
          <a:xfrm>
            <a:off x="2912650" y="1845000"/>
            <a:ext cx="1523100" cy="504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rmAutofit fontScale="85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rPr>
              <a:t>Name of the movie</a:t>
            </a:r>
            <a:endParaRPr b="1" sz="1500">
              <a:solidFill>
                <a:schemeClr val="dk1"/>
              </a:solidFill>
              <a:latin typeface="Dekko"/>
              <a:ea typeface="Dekko"/>
              <a:cs typeface="Dekko"/>
              <a:sym typeface="Dekko"/>
            </a:endParaRPr>
          </a:p>
        </p:txBody>
      </p:sp>
      <p:sp>
        <p:nvSpPr>
          <p:cNvPr id="4340" name="Google Shape;4340;p47"/>
          <p:cNvSpPr/>
          <p:nvPr/>
        </p:nvSpPr>
        <p:spPr>
          <a:xfrm>
            <a:off x="4508425" y="2362908"/>
            <a:ext cx="210289" cy="206276"/>
          </a:xfrm>
          <a:custGeom>
            <a:rect b="b" l="l" r="r" t="t"/>
            <a:pathLst>
              <a:path extrusionOk="0" h="2012453" w="2002750">
                <a:moveTo>
                  <a:pt x="3301" y="762954"/>
                </a:moveTo>
                <a:cubicBezTo>
                  <a:pt x="43652" y="642880"/>
                  <a:pt x="528496" y="690923"/>
                  <a:pt x="694932" y="563777"/>
                </a:cubicBezTo>
                <a:cubicBezTo>
                  <a:pt x="861368" y="436631"/>
                  <a:pt x="891099" y="-6681"/>
                  <a:pt x="1001920" y="77"/>
                </a:cubicBezTo>
                <a:cubicBezTo>
                  <a:pt x="1112741" y="6835"/>
                  <a:pt x="1193423" y="477177"/>
                  <a:pt x="1359859" y="604323"/>
                </a:cubicBezTo>
                <a:cubicBezTo>
                  <a:pt x="1573419" y="657200"/>
                  <a:pt x="1965148" y="642461"/>
                  <a:pt x="2000539" y="762954"/>
                </a:cubicBezTo>
                <a:cubicBezTo>
                  <a:pt x="2035930" y="883447"/>
                  <a:pt x="1635780" y="1121554"/>
                  <a:pt x="1572207" y="1327281"/>
                </a:cubicBezTo>
                <a:cubicBezTo>
                  <a:pt x="1587838" y="1550625"/>
                  <a:pt x="1724533" y="1926816"/>
                  <a:pt x="1619100" y="1997314"/>
                </a:cubicBezTo>
                <a:cubicBezTo>
                  <a:pt x="1513667" y="2067812"/>
                  <a:pt x="1145335" y="1750268"/>
                  <a:pt x="939608" y="1750268"/>
                </a:cubicBezTo>
                <a:cubicBezTo>
                  <a:pt x="754652" y="1832617"/>
                  <a:pt x="465870" y="2074989"/>
                  <a:pt x="384740" y="1997314"/>
                </a:cubicBezTo>
                <a:cubicBezTo>
                  <a:pt x="303610" y="1919639"/>
                  <a:pt x="516401" y="1489947"/>
                  <a:pt x="452828" y="1284220"/>
                </a:cubicBezTo>
                <a:cubicBezTo>
                  <a:pt x="302986" y="1110465"/>
                  <a:pt x="-37050" y="883028"/>
                  <a:pt x="3301" y="762954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41" name="Google Shape;4341;p47"/>
          <p:cNvSpPr/>
          <p:nvPr/>
        </p:nvSpPr>
        <p:spPr>
          <a:xfrm>
            <a:off x="4797100" y="2362908"/>
            <a:ext cx="210289" cy="206276"/>
          </a:xfrm>
          <a:custGeom>
            <a:rect b="b" l="l" r="r" t="t"/>
            <a:pathLst>
              <a:path extrusionOk="0" h="2012453" w="2002750">
                <a:moveTo>
                  <a:pt x="3301" y="762954"/>
                </a:moveTo>
                <a:cubicBezTo>
                  <a:pt x="43652" y="642880"/>
                  <a:pt x="528496" y="690923"/>
                  <a:pt x="694932" y="563777"/>
                </a:cubicBezTo>
                <a:cubicBezTo>
                  <a:pt x="861368" y="436631"/>
                  <a:pt x="891099" y="-6681"/>
                  <a:pt x="1001920" y="77"/>
                </a:cubicBezTo>
                <a:cubicBezTo>
                  <a:pt x="1112741" y="6835"/>
                  <a:pt x="1193423" y="477177"/>
                  <a:pt x="1359859" y="604323"/>
                </a:cubicBezTo>
                <a:cubicBezTo>
                  <a:pt x="1573419" y="657200"/>
                  <a:pt x="1965148" y="642461"/>
                  <a:pt x="2000539" y="762954"/>
                </a:cubicBezTo>
                <a:cubicBezTo>
                  <a:pt x="2035930" y="883447"/>
                  <a:pt x="1635780" y="1121554"/>
                  <a:pt x="1572207" y="1327281"/>
                </a:cubicBezTo>
                <a:cubicBezTo>
                  <a:pt x="1587838" y="1550625"/>
                  <a:pt x="1724533" y="1926816"/>
                  <a:pt x="1619100" y="1997314"/>
                </a:cubicBezTo>
                <a:cubicBezTo>
                  <a:pt x="1513667" y="2067812"/>
                  <a:pt x="1145335" y="1750268"/>
                  <a:pt x="939608" y="1750268"/>
                </a:cubicBezTo>
                <a:cubicBezTo>
                  <a:pt x="754652" y="1832617"/>
                  <a:pt x="465870" y="2074989"/>
                  <a:pt x="384740" y="1997314"/>
                </a:cubicBezTo>
                <a:cubicBezTo>
                  <a:pt x="303610" y="1919639"/>
                  <a:pt x="516401" y="1489947"/>
                  <a:pt x="452828" y="1284220"/>
                </a:cubicBezTo>
                <a:cubicBezTo>
                  <a:pt x="302986" y="1110465"/>
                  <a:pt x="-37050" y="883028"/>
                  <a:pt x="3301" y="762954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42" name="Google Shape;4342;p47"/>
          <p:cNvSpPr/>
          <p:nvPr/>
        </p:nvSpPr>
        <p:spPr>
          <a:xfrm>
            <a:off x="5085775" y="2362908"/>
            <a:ext cx="210289" cy="206276"/>
          </a:xfrm>
          <a:custGeom>
            <a:rect b="b" l="l" r="r" t="t"/>
            <a:pathLst>
              <a:path extrusionOk="0" h="2012453" w="2002750">
                <a:moveTo>
                  <a:pt x="3301" y="762954"/>
                </a:moveTo>
                <a:cubicBezTo>
                  <a:pt x="43652" y="642880"/>
                  <a:pt x="528496" y="690923"/>
                  <a:pt x="694932" y="563777"/>
                </a:cubicBezTo>
                <a:cubicBezTo>
                  <a:pt x="861368" y="436631"/>
                  <a:pt x="891099" y="-6681"/>
                  <a:pt x="1001920" y="77"/>
                </a:cubicBezTo>
                <a:cubicBezTo>
                  <a:pt x="1112741" y="6835"/>
                  <a:pt x="1193423" y="477177"/>
                  <a:pt x="1359859" y="604323"/>
                </a:cubicBezTo>
                <a:cubicBezTo>
                  <a:pt x="1573419" y="657200"/>
                  <a:pt x="1965148" y="642461"/>
                  <a:pt x="2000539" y="762954"/>
                </a:cubicBezTo>
                <a:cubicBezTo>
                  <a:pt x="2035930" y="883447"/>
                  <a:pt x="1635780" y="1121554"/>
                  <a:pt x="1572207" y="1327281"/>
                </a:cubicBezTo>
                <a:cubicBezTo>
                  <a:pt x="1587838" y="1550625"/>
                  <a:pt x="1724533" y="1926816"/>
                  <a:pt x="1619100" y="1997314"/>
                </a:cubicBezTo>
                <a:cubicBezTo>
                  <a:pt x="1513667" y="2067812"/>
                  <a:pt x="1145335" y="1750268"/>
                  <a:pt x="939608" y="1750268"/>
                </a:cubicBezTo>
                <a:cubicBezTo>
                  <a:pt x="754652" y="1832617"/>
                  <a:pt x="465870" y="2074989"/>
                  <a:pt x="384740" y="1997314"/>
                </a:cubicBezTo>
                <a:cubicBezTo>
                  <a:pt x="303610" y="1919639"/>
                  <a:pt x="516401" y="1489947"/>
                  <a:pt x="452828" y="1284220"/>
                </a:cubicBezTo>
                <a:cubicBezTo>
                  <a:pt x="302986" y="1110465"/>
                  <a:pt x="-37050" y="883028"/>
                  <a:pt x="3301" y="762954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43" name="Google Shape;4343;p47"/>
          <p:cNvSpPr/>
          <p:nvPr/>
        </p:nvSpPr>
        <p:spPr>
          <a:xfrm>
            <a:off x="5374450" y="2362908"/>
            <a:ext cx="210289" cy="206276"/>
          </a:xfrm>
          <a:custGeom>
            <a:rect b="b" l="l" r="r" t="t"/>
            <a:pathLst>
              <a:path extrusionOk="0" h="2012453" w="2002750">
                <a:moveTo>
                  <a:pt x="3301" y="762954"/>
                </a:moveTo>
                <a:cubicBezTo>
                  <a:pt x="43652" y="642880"/>
                  <a:pt x="528496" y="690923"/>
                  <a:pt x="694932" y="563777"/>
                </a:cubicBezTo>
                <a:cubicBezTo>
                  <a:pt x="861368" y="436631"/>
                  <a:pt x="891099" y="-6681"/>
                  <a:pt x="1001920" y="77"/>
                </a:cubicBezTo>
                <a:cubicBezTo>
                  <a:pt x="1112741" y="6835"/>
                  <a:pt x="1193423" y="477177"/>
                  <a:pt x="1359859" y="604323"/>
                </a:cubicBezTo>
                <a:cubicBezTo>
                  <a:pt x="1573419" y="657200"/>
                  <a:pt x="1965148" y="642461"/>
                  <a:pt x="2000539" y="762954"/>
                </a:cubicBezTo>
                <a:cubicBezTo>
                  <a:pt x="2035930" y="883447"/>
                  <a:pt x="1635780" y="1121554"/>
                  <a:pt x="1572207" y="1327281"/>
                </a:cubicBezTo>
                <a:cubicBezTo>
                  <a:pt x="1587838" y="1550625"/>
                  <a:pt x="1724533" y="1926816"/>
                  <a:pt x="1619100" y="1997314"/>
                </a:cubicBezTo>
                <a:cubicBezTo>
                  <a:pt x="1513667" y="2067812"/>
                  <a:pt x="1145335" y="1750268"/>
                  <a:pt x="939608" y="1750268"/>
                </a:cubicBezTo>
                <a:cubicBezTo>
                  <a:pt x="754652" y="1832617"/>
                  <a:pt x="465870" y="2074989"/>
                  <a:pt x="384740" y="1997314"/>
                </a:cubicBezTo>
                <a:cubicBezTo>
                  <a:pt x="303610" y="1919639"/>
                  <a:pt x="516401" y="1489947"/>
                  <a:pt x="452828" y="1284220"/>
                </a:cubicBezTo>
                <a:cubicBezTo>
                  <a:pt x="302986" y="1110465"/>
                  <a:pt x="-37050" y="883028"/>
                  <a:pt x="3301" y="762954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44" name="Google Shape;4344;p47"/>
          <p:cNvSpPr/>
          <p:nvPr/>
        </p:nvSpPr>
        <p:spPr>
          <a:xfrm>
            <a:off x="5663125" y="2362908"/>
            <a:ext cx="210289" cy="206276"/>
          </a:xfrm>
          <a:custGeom>
            <a:rect b="b" l="l" r="r" t="t"/>
            <a:pathLst>
              <a:path extrusionOk="0" h="2012453" w="2002750">
                <a:moveTo>
                  <a:pt x="3301" y="762954"/>
                </a:moveTo>
                <a:cubicBezTo>
                  <a:pt x="43652" y="642880"/>
                  <a:pt x="528496" y="690923"/>
                  <a:pt x="694932" y="563777"/>
                </a:cubicBezTo>
                <a:cubicBezTo>
                  <a:pt x="861368" y="436631"/>
                  <a:pt x="891099" y="-6681"/>
                  <a:pt x="1001920" y="77"/>
                </a:cubicBezTo>
                <a:cubicBezTo>
                  <a:pt x="1112741" y="6835"/>
                  <a:pt x="1193423" y="477177"/>
                  <a:pt x="1359859" y="604323"/>
                </a:cubicBezTo>
                <a:cubicBezTo>
                  <a:pt x="1573419" y="657200"/>
                  <a:pt x="1965148" y="642461"/>
                  <a:pt x="2000539" y="762954"/>
                </a:cubicBezTo>
                <a:cubicBezTo>
                  <a:pt x="2035930" y="883447"/>
                  <a:pt x="1635780" y="1121554"/>
                  <a:pt x="1572207" y="1327281"/>
                </a:cubicBezTo>
                <a:cubicBezTo>
                  <a:pt x="1587838" y="1550625"/>
                  <a:pt x="1724533" y="1926816"/>
                  <a:pt x="1619100" y="1997314"/>
                </a:cubicBezTo>
                <a:cubicBezTo>
                  <a:pt x="1513667" y="2067812"/>
                  <a:pt x="1145335" y="1750268"/>
                  <a:pt x="939608" y="1750268"/>
                </a:cubicBezTo>
                <a:cubicBezTo>
                  <a:pt x="754652" y="1832617"/>
                  <a:pt x="465870" y="2074989"/>
                  <a:pt x="384740" y="1997314"/>
                </a:cubicBezTo>
                <a:cubicBezTo>
                  <a:pt x="303610" y="1919639"/>
                  <a:pt x="516401" y="1489947"/>
                  <a:pt x="452828" y="1284220"/>
                </a:cubicBezTo>
                <a:cubicBezTo>
                  <a:pt x="302986" y="1110465"/>
                  <a:pt x="-37050" y="883028"/>
                  <a:pt x="3301" y="762954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45" name="Google Shape;4345;p47"/>
          <p:cNvSpPr txBox="1"/>
          <p:nvPr/>
        </p:nvSpPr>
        <p:spPr>
          <a:xfrm>
            <a:off x="4432225" y="1845000"/>
            <a:ext cx="1523100" cy="504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rmAutofit fontScale="85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rPr>
              <a:t>Name of the movie</a:t>
            </a:r>
            <a:endParaRPr b="1" sz="1500">
              <a:solidFill>
                <a:schemeClr val="dk1"/>
              </a:solidFill>
              <a:latin typeface="Dekko"/>
              <a:ea typeface="Dekko"/>
              <a:cs typeface="Dekko"/>
              <a:sym typeface="Dekko"/>
            </a:endParaRPr>
          </a:p>
        </p:txBody>
      </p:sp>
      <p:sp>
        <p:nvSpPr>
          <p:cNvPr id="4346" name="Google Shape;4346;p47"/>
          <p:cNvSpPr/>
          <p:nvPr/>
        </p:nvSpPr>
        <p:spPr>
          <a:xfrm>
            <a:off x="1464663" y="3946908"/>
            <a:ext cx="210289" cy="206276"/>
          </a:xfrm>
          <a:custGeom>
            <a:rect b="b" l="l" r="r" t="t"/>
            <a:pathLst>
              <a:path extrusionOk="0" h="2012453" w="2002750">
                <a:moveTo>
                  <a:pt x="3301" y="762954"/>
                </a:moveTo>
                <a:cubicBezTo>
                  <a:pt x="43652" y="642880"/>
                  <a:pt x="528496" y="690923"/>
                  <a:pt x="694932" y="563777"/>
                </a:cubicBezTo>
                <a:cubicBezTo>
                  <a:pt x="861368" y="436631"/>
                  <a:pt x="891099" y="-6681"/>
                  <a:pt x="1001920" y="77"/>
                </a:cubicBezTo>
                <a:cubicBezTo>
                  <a:pt x="1112741" y="6835"/>
                  <a:pt x="1193423" y="477177"/>
                  <a:pt x="1359859" y="604323"/>
                </a:cubicBezTo>
                <a:cubicBezTo>
                  <a:pt x="1573419" y="657200"/>
                  <a:pt x="1965148" y="642461"/>
                  <a:pt x="2000539" y="762954"/>
                </a:cubicBezTo>
                <a:cubicBezTo>
                  <a:pt x="2035930" y="883447"/>
                  <a:pt x="1635780" y="1121554"/>
                  <a:pt x="1572207" y="1327281"/>
                </a:cubicBezTo>
                <a:cubicBezTo>
                  <a:pt x="1587838" y="1550625"/>
                  <a:pt x="1724533" y="1926816"/>
                  <a:pt x="1619100" y="1997314"/>
                </a:cubicBezTo>
                <a:cubicBezTo>
                  <a:pt x="1513667" y="2067812"/>
                  <a:pt x="1145335" y="1750268"/>
                  <a:pt x="939608" y="1750268"/>
                </a:cubicBezTo>
                <a:cubicBezTo>
                  <a:pt x="754652" y="1832617"/>
                  <a:pt x="465870" y="2074989"/>
                  <a:pt x="384740" y="1997314"/>
                </a:cubicBezTo>
                <a:cubicBezTo>
                  <a:pt x="303610" y="1919639"/>
                  <a:pt x="516401" y="1489947"/>
                  <a:pt x="452828" y="1284220"/>
                </a:cubicBezTo>
                <a:cubicBezTo>
                  <a:pt x="302986" y="1110465"/>
                  <a:pt x="-37050" y="883028"/>
                  <a:pt x="3301" y="762954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47" name="Google Shape;4347;p47"/>
          <p:cNvSpPr/>
          <p:nvPr/>
        </p:nvSpPr>
        <p:spPr>
          <a:xfrm>
            <a:off x="1753338" y="3946908"/>
            <a:ext cx="210289" cy="206276"/>
          </a:xfrm>
          <a:custGeom>
            <a:rect b="b" l="l" r="r" t="t"/>
            <a:pathLst>
              <a:path extrusionOk="0" h="2012453" w="2002750">
                <a:moveTo>
                  <a:pt x="3301" y="762954"/>
                </a:moveTo>
                <a:cubicBezTo>
                  <a:pt x="43652" y="642880"/>
                  <a:pt x="528496" y="690923"/>
                  <a:pt x="694932" y="563777"/>
                </a:cubicBezTo>
                <a:cubicBezTo>
                  <a:pt x="861368" y="436631"/>
                  <a:pt x="891099" y="-6681"/>
                  <a:pt x="1001920" y="77"/>
                </a:cubicBezTo>
                <a:cubicBezTo>
                  <a:pt x="1112741" y="6835"/>
                  <a:pt x="1193423" y="477177"/>
                  <a:pt x="1359859" y="604323"/>
                </a:cubicBezTo>
                <a:cubicBezTo>
                  <a:pt x="1573419" y="657200"/>
                  <a:pt x="1965148" y="642461"/>
                  <a:pt x="2000539" y="762954"/>
                </a:cubicBezTo>
                <a:cubicBezTo>
                  <a:pt x="2035930" y="883447"/>
                  <a:pt x="1635780" y="1121554"/>
                  <a:pt x="1572207" y="1327281"/>
                </a:cubicBezTo>
                <a:cubicBezTo>
                  <a:pt x="1587838" y="1550625"/>
                  <a:pt x="1724533" y="1926816"/>
                  <a:pt x="1619100" y="1997314"/>
                </a:cubicBezTo>
                <a:cubicBezTo>
                  <a:pt x="1513667" y="2067812"/>
                  <a:pt x="1145335" y="1750268"/>
                  <a:pt x="939608" y="1750268"/>
                </a:cubicBezTo>
                <a:cubicBezTo>
                  <a:pt x="754652" y="1832617"/>
                  <a:pt x="465870" y="2074989"/>
                  <a:pt x="384740" y="1997314"/>
                </a:cubicBezTo>
                <a:cubicBezTo>
                  <a:pt x="303610" y="1919639"/>
                  <a:pt x="516401" y="1489947"/>
                  <a:pt x="452828" y="1284220"/>
                </a:cubicBezTo>
                <a:cubicBezTo>
                  <a:pt x="302986" y="1110465"/>
                  <a:pt x="-37050" y="883028"/>
                  <a:pt x="3301" y="762954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48" name="Google Shape;4348;p47"/>
          <p:cNvSpPr/>
          <p:nvPr/>
        </p:nvSpPr>
        <p:spPr>
          <a:xfrm>
            <a:off x="2042013" y="3946908"/>
            <a:ext cx="210289" cy="206276"/>
          </a:xfrm>
          <a:custGeom>
            <a:rect b="b" l="l" r="r" t="t"/>
            <a:pathLst>
              <a:path extrusionOk="0" h="2012453" w="2002750">
                <a:moveTo>
                  <a:pt x="3301" y="762954"/>
                </a:moveTo>
                <a:cubicBezTo>
                  <a:pt x="43652" y="642880"/>
                  <a:pt x="528496" y="690923"/>
                  <a:pt x="694932" y="563777"/>
                </a:cubicBezTo>
                <a:cubicBezTo>
                  <a:pt x="861368" y="436631"/>
                  <a:pt x="891099" y="-6681"/>
                  <a:pt x="1001920" y="77"/>
                </a:cubicBezTo>
                <a:cubicBezTo>
                  <a:pt x="1112741" y="6835"/>
                  <a:pt x="1193423" y="477177"/>
                  <a:pt x="1359859" y="604323"/>
                </a:cubicBezTo>
                <a:cubicBezTo>
                  <a:pt x="1573419" y="657200"/>
                  <a:pt x="1965148" y="642461"/>
                  <a:pt x="2000539" y="762954"/>
                </a:cubicBezTo>
                <a:cubicBezTo>
                  <a:pt x="2035930" y="883447"/>
                  <a:pt x="1635780" y="1121554"/>
                  <a:pt x="1572207" y="1327281"/>
                </a:cubicBezTo>
                <a:cubicBezTo>
                  <a:pt x="1587838" y="1550625"/>
                  <a:pt x="1724533" y="1926816"/>
                  <a:pt x="1619100" y="1997314"/>
                </a:cubicBezTo>
                <a:cubicBezTo>
                  <a:pt x="1513667" y="2067812"/>
                  <a:pt x="1145335" y="1750268"/>
                  <a:pt x="939608" y="1750268"/>
                </a:cubicBezTo>
                <a:cubicBezTo>
                  <a:pt x="754652" y="1832617"/>
                  <a:pt x="465870" y="2074989"/>
                  <a:pt x="384740" y="1997314"/>
                </a:cubicBezTo>
                <a:cubicBezTo>
                  <a:pt x="303610" y="1919639"/>
                  <a:pt x="516401" y="1489947"/>
                  <a:pt x="452828" y="1284220"/>
                </a:cubicBezTo>
                <a:cubicBezTo>
                  <a:pt x="302986" y="1110465"/>
                  <a:pt x="-37050" y="883028"/>
                  <a:pt x="3301" y="762954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49" name="Google Shape;4349;p47"/>
          <p:cNvSpPr/>
          <p:nvPr/>
        </p:nvSpPr>
        <p:spPr>
          <a:xfrm>
            <a:off x="2330688" y="3946908"/>
            <a:ext cx="210289" cy="206276"/>
          </a:xfrm>
          <a:custGeom>
            <a:rect b="b" l="l" r="r" t="t"/>
            <a:pathLst>
              <a:path extrusionOk="0" h="2012453" w="2002750">
                <a:moveTo>
                  <a:pt x="3301" y="762954"/>
                </a:moveTo>
                <a:cubicBezTo>
                  <a:pt x="43652" y="642880"/>
                  <a:pt x="528496" y="690923"/>
                  <a:pt x="694932" y="563777"/>
                </a:cubicBezTo>
                <a:cubicBezTo>
                  <a:pt x="861368" y="436631"/>
                  <a:pt x="891099" y="-6681"/>
                  <a:pt x="1001920" y="77"/>
                </a:cubicBezTo>
                <a:cubicBezTo>
                  <a:pt x="1112741" y="6835"/>
                  <a:pt x="1193423" y="477177"/>
                  <a:pt x="1359859" y="604323"/>
                </a:cubicBezTo>
                <a:cubicBezTo>
                  <a:pt x="1573419" y="657200"/>
                  <a:pt x="1965148" y="642461"/>
                  <a:pt x="2000539" y="762954"/>
                </a:cubicBezTo>
                <a:cubicBezTo>
                  <a:pt x="2035930" y="883447"/>
                  <a:pt x="1635780" y="1121554"/>
                  <a:pt x="1572207" y="1327281"/>
                </a:cubicBezTo>
                <a:cubicBezTo>
                  <a:pt x="1587838" y="1550625"/>
                  <a:pt x="1724533" y="1926816"/>
                  <a:pt x="1619100" y="1997314"/>
                </a:cubicBezTo>
                <a:cubicBezTo>
                  <a:pt x="1513667" y="2067812"/>
                  <a:pt x="1145335" y="1750268"/>
                  <a:pt x="939608" y="1750268"/>
                </a:cubicBezTo>
                <a:cubicBezTo>
                  <a:pt x="754652" y="1832617"/>
                  <a:pt x="465870" y="2074989"/>
                  <a:pt x="384740" y="1997314"/>
                </a:cubicBezTo>
                <a:cubicBezTo>
                  <a:pt x="303610" y="1919639"/>
                  <a:pt x="516401" y="1489947"/>
                  <a:pt x="452828" y="1284220"/>
                </a:cubicBezTo>
                <a:cubicBezTo>
                  <a:pt x="302986" y="1110465"/>
                  <a:pt x="-37050" y="883028"/>
                  <a:pt x="3301" y="762954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50" name="Google Shape;4350;p47"/>
          <p:cNvSpPr/>
          <p:nvPr/>
        </p:nvSpPr>
        <p:spPr>
          <a:xfrm>
            <a:off x="2619363" y="3946908"/>
            <a:ext cx="210289" cy="206276"/>
          </a:xfrm>
          <a:custGeom>
            <a:rect b="b" l="l" r="r" t="t"/>
            <a:pathLst>
              <a:path extrusionOk="0" h="2012453" w="2002750">
                <a:moveTo>
                  <a:pt x="3301" y="762954"/>
                </a:moveTo>
                <a:cubicBezTo>
                  <a:pt x="43652" y="642880"/>
                  <a:pt x="528496" y="690923"/>
                  <a:pt x="694932" y="563777"/>
                </a:cubicBezTo>
                <a:cubicBezTo>
                  <a:pt x="861368" y="436631"/>
                  <a:pt x="891099" y="-6681"/>
                  <a:pt x="1001920" y="77"/>
                </a:cubicBezTo>
                <a:cubicBezTo>
                  <a:pt x="1112741" y="6835"/>
                  <a:pt x="1193423" y="477177"/>
                  <a:pt x="1359859" y="604323"/>
                </a:cubicBezTo>
                <a:cubicBezTo>
                  <a:pt x="1573419" y="657200"/>
                  <a:pt x="1965148" y="642461"/>
                  <a:pt x="2000539" y="762954"/>
                </a:cubicBezTo>
                <a:cubicBezTo>
                  <a:pt x="2035930" y="883447"/>
                  <a:pt x="1635780" y="1121554"/>
                  <a:pt x="1572207" y="1327281"/>
                </a:cubicBezTo>
                <a:cubicBezTo>
                  <a:pt x="1587838" y="1550625"/>
                  <a:pt x="1724533" y="1926816"/>
                  <a:pt x="1619100" y="1997314"/>
                </a:cubicBezTo>
                <a:cubicBezTo>
                  <a:pt x="1513667" y="2067812"/>
                  <a:pt x="1145335" y="1750268"/>
                  <a:pt x="939608" y="1750268"/>
                </a:cubicBezTo>
                <a:cubicBezTo>
                  <a:pt x="754652" y="1832617"/>
                  <a:pt x="465870" y="2074989"/>
                  <a:pt x="384740" y="1997314"/>
                </a:cubicBezTo>
                <a:cubicBezTo>
                  <a:pt x="303610" y="1919639"/>
                  <a:pt x="516401" y="1489947"/>
                  <a:pt x="452828" y="1284220"/>
                </a:cubicBezTo>
                <a:cubicBezTo>
                  <a:pt x="302986" y="1110465"/>
                  <a:pt x="-37050" y="883028"/>
                  <a:pt x="3301" y="762954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51" name="Google Shape;4351;p47"/>
          <p:cNvSpPr txBox="1"/>
          <p:nvPr/>
        </p:nvSpPr>
        <p:spPr>
          <a:xfrm>
            <a:off x="1388463" y="3429000"/>
            <a:ext cx="1523100" cy="504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rmAutofit fontScale="85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rPr>
              <a:t>Name of the movie</a:t>
            </a:r>
            <a:endParaRPr b="1" sz="1500">
              <a:solidFill>
                <a:schemeClr val="dk1"/>
              </a:solidFill>
              <a:latin typeface="Dekko"/>
              <a:ea typeface="Dekko"/>
              <a:cs typeface="Dekko"/>
              <a:sym typeface="Dekko"/>
            </a:endParaRPr>
          </a:p>
        </p:txBody>
      </p:sp>
      <p:sp>
        <p:nvSpPr>
          <p:cNvPr id="4352" name="Google Shape;4352;p47"/>
          <p:cNvSpPr/>
          <p:nvPr/>
        </p:nvSpPr>
        <p:spPr>
          <a:xfrm>
            <a:off x="2984250" y="3946908"/>
            <a:ext cx="210289" cy="206276"/>
          </a:xfrm>
          <a:custGeom>
            <a:rect b="b" l="l" r="r" t="t"/>
            <a:pathLst>
              <a:path extrusionOk="0" h="2012453" w="2002750">
                <a:moveTo>
                  <a:pt x="3301" y="762954"/>
                </a:moveTo>
                <a:cubicBezTo>
                  <a:pt x="43652" y="642880"/>
                  <a:pt x="528496" y="690923"/>
                  <a:pt x="694932" y="563777"/>
                </a:cubicBezTo>
                <a:cubicBezTo>
                  <a:pt x="861368" y="436631"/>
                  <a:pt x="891099" y="-6681"/>
                  <a:pt x="1001920" y="77"/>
                </a:cubicBezTo>
                <a:cubicBezTo>
                  <a:pt x="1112741" y="6835"/>
                  <a:pt x="1193423" y="477177"/>
                  <a:pt x="1359859" y="604323"/>
                </a:cubicBezTo>
                <a:cubicBezTo>
                  <a:pt x="1573419" y="657200"/>
                  <a:pt x="1965148" y="642461"/>
                  <a:pt x="2000539" y="762954"/>
                </a:cubicBezTo>
                <a:cubicBezTo>
                  <a:pt x="2035930" y="883447"/>
                  <a:pt x="1635780" y="1121554"/>
                  <a:pt x="1572207" y="1327281"/>
                </a:cubicBezTo>
                <a:cubicBezTo>
                  <a:pt x="1587838" y="1550625"/>
                  <a:pt x="1724533" y="1926816"/>
                  <a:pt x="1619100" y="1997314"/>
                </a:cubicBezTo>
                <a:cubicBezTo>
                  <a:pt x="1513667" y="2067812"/>
                  <a:pt x="1145335" y="1750268"/>
                  <a:pt x="939608" y="1750268"/>
                </a:cubicBezTo>
                <a:cubicBezTo>
                  <a:pt x="754652" y="1832617"/>
                  <a:pt x="465870" y="2074989"/>
                  <a:pt x="384740" y="1997314"/>
                </a:cubicBezTo>
                <a:cubicBezTo>
                  <a:pt x="303610" y="1919639"/>
                  <a:pt x="516401" y="1489947"/>
                  <a:pt x="452828" y="1284220"/>
                </a:cubicBezTo>
                <a:cubicBezTo>
                  <a:pt x="302986" y="1110465"/>
                  <a:pt x="-37050" y="883028"/>
                  <a:pt x="3301" y="762954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53" name="Google Shape;4353;p47"/>
          <p:cNvSpPr/>
          <p:nvPr/>
        </p:nvSpPr>
        <p:spPr>
          <a:xfrm>
            <a:off x="3272925" y="3946908"/>
            <a:ext cx="210289" cy="206276"/>
          </a:xfrm>
          <a:custGeom>
            <a:rect b="b" l="l" r="r" t="t"/>
            <a:pathLst>
              <a:path extrusionOk="0" h="2012453" w="2002750">
                <a:moveTo>
                  <a:pt x="3301" y="762954"/>
                </a:moveTo>
                <a:cubicBezTo>
                  <a:pt x="43652" y="642880"/>
                  <a:pt x="528496" y="690923"/>
                  <a:pt x="694932" y="563777"/>
                </a:cubicBezTo>
                <a:cubicBezTo>
                  <a:pt x="861368" y="436631"/>
                  <a:pt x="891099" y="-6681"/>
                  <a:pt x="1001920" y="77"/>
                </a:cubicBezTo>
                <a:cubicBezTo>
                  <a:pt x="1112741" y="6835"/>
                  <a:pt x="1193423" y="477177"/>
                  <a:pt x="1359859" y="604323"/>
                </a:cubicBezTo>
                <a:cubicBezTo>
                  <a:pt x="1573419" y="657200"/>
                  <a:pt x="1965148" y="642461"/>
                  <a:pt x="2000539" y="762954"/>
                </a:cubicBezTo>
                <a:cubicBezTo>
                  <a:pt x="2035930" y="883447"/>
                  <a:pt x="1635780" y="1121554"/>
                  <a:pt x="1572207" y="1327281"/>
                </a:cubicBezTo>
                <a:cubicBezTo>
                  <a:pt x="1587838" y="1550625"/>
                  <a:pt x="1724533" y="1926816"/>
                  <a:pt x="1619100" y="1997314"/>
                </a:cubicBezTo>
                <a:cubicBezTo>
                  <a:pt x="1513667" y="2067812"/>
                  <a:pt x="1145335" y="1750268"/>
                  <a:pt x="939608" y="1750268"/>
                </a:cubicBezTo>
                <a:cubicBezTo>
                  <a:pt x="754652" y="1832617"/>
                  <a:pt x="465870" y="2074989"/>
                  <a:pt x="384740" y="1997314"/>
                </a:cubicBezTo>
                <a:cubicBezTo>
                  <a:pt x="303610" y="1919639"/>
                  <a:pt x="516401" y="1489947"/>
                  <a:pt x="452828" y="1284220"/>
                </a:cubicBezTo>
                <a:cubicBezTo>
                  <a:pt x="302986" y="1110465"/>
                  <a:pt x="-37050" y="883028"/>
                  <a:pt x="3301" y="762954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54" name="Google Shape;4354;p47"/>
          <p:cNvSpPr/>
          <p:nvPr/>
        </p:nvSpPr>
        <p:spPr>
          <a:xfrm>
            <a:off x="3561600" y="3946908"/>
            <a:ext cx="210289" cy="206276"/>
          </a:xfrm>
          <a:custGeom>
            <a:rect b="b" l="l" r="r" t="t"/>
            <a:pathLst>
              <a:path extrusionOk="0" h="2012453" w="2002750">
                <a:moveTo>
                  <a:pt x="3301" y="762954"/>
                </a:moveTo>
                <a:cubicBezTo>
                  <a:pt x="43652" y="642880"/>
                  <a:pt x="528496" y="690923"/>
                  <a:pt x="694932" y="563777"/>
                </a:cubicBezTo>
                <a:cubicBezTo>
                  <a:pt x="861368" y="436631"/>
                  <a:pt x="891099" y="-6681"/>
                  <a:pt x="1001920" y="77"/>
                </a:cubicBezTo>
                <a:cubicBezTo>
                  <a:pt x="1112741" y="6835"/>
                  <a:pt x="1193423" y="477177"/>
                  <a:pt x="1359859" y="604323"/>
                </a:cubicBezTo>
                <a:cubicBezTo>
                  <a:pt x="1573419" y="657200"/>
                  <a:pt x="1965148" y="642461"/>
                  <a:pt x="2000539" y="762954"/>
                </a:cubicBezTo>
                <a:cubicBezTo>
                  <a:pt x="2035930" y="883447"/>
                  <a:pt x="1635780" y="1121554"/>
                  <a:pt x="1572207" y="1327281"/>
                </a:cubicBezTo>
                <a:cubicBezTo>
                  <a:pt x="1587838" y="1550625"/>
                  <a:pt x="1724533" y="1926816"/>
                  <a:pt x="1619100" y="1997314"/>
                </a:cubicBezTo>
                <a:cubicBezTo>
                  <a:pt x="1513667" y="2067812"/>
                  <a:pt x="1145335" y="1750268"/>
                  <a:pt x="939608" y="1750268"/>
                </a:cubicBezTo>
                <a:cubicBezTo>
                  <a:pt x="754652" y="1832617"/>
                  <a:pt x="465870" y="2074989"/>
                  <a:pt x="384740" y="1997314"/>
                </a:cubicBezTo>
                <a:cubicBezTo>
                  <a:pt x="303610" y="1919639"/>
                  <a:pt x="516401" y="1489947"/>
                  <a:pt x="452828" y="1284220"/>
                </a:cubicBezTo>
                <a:cubicBezTo>
                  <a:pt x="302986" y="1110465"/>
                  <a:pt x="-37050" y="883028"/>
                  <a:pt x="3301" y="762954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55" name="Google Shape;4355;p47"/>
          <p:cNvSpPr/>
          <p:nvPr/>
        </p:nvSpPr>
        <p:spPr>
          <a:xfrm>
            <a:off x="3850275" y="3946908"/>
            <a:ext cx="210289" cy="206276"/>
          </a:xfrm>
          <a:custGeom>
            <a:rect b="b" l="l" r="r" t="t"/>
            <a:pathLst>
              <a:path extrusionOk="0" h="2012453" w="2002750">
                <a:moveTo>
                  <a:pt x="3301" y="762954"/>
                </a:moveTo>
                <a:cubicBezTo>
                  <a:pt x="43652" y="642880"/>
                  <a:pt x="528496" y="690923"/>
                  <a:pt x="694932" y="563777"/>
                </a:cubicBezTo>
                <a:cubicBezTo>
                  <a:pt x="861368" y="436631"/>
                  <a:pt x="891099" y="-6681"/>
                  <a:pt x="1001920" y="77"/>
                </a:cubicBezTo>
                <a:cubicBezTo>
                  <a:pt x="1112741" y="6835"/>
                  <a:pt x="1193423" y="477177"/>
                  <a:pt x="1359859" y="604323"/>
                </a:cubicBezTo>
                <a:cubicBezTo>
                  <a:pt x="1573419" y="657200"/>
                  <a:pt x="1965148" y="642461"/>
                  <a:pt x="2000539" y="762954"/>
                </a:cubicBezTo>
                <a:cubicBezTo>
                  <a:pt x="2035930" y="883447"/>
                  <a:pt x="1635780" y="1121554"/>
                  <a:pt x="1572207" y="1327281"/>
                </a:cubicBezTo>
                <a:cubicBezTo>
                  <a:pt x="1587838" y="1550625"/>
                  <a:pt x="1724533" y="1926816"/>
                  <a:pt x="1619100" y="1997314"/>
                </a:cubicBezTo>
                <a:cubicBezTo>
                  <a:pt x="1513667" y="2067812"/>
                  <a:pt x="1145335" y="1750268"/>
                  <a:pt x="939608" y="1750268"/>
                </a:cubicBezTo>
                <a:cubicBezTo>
                  <a:pt x="754652" y="1832617"/>
                  <a:pt x="465870" y="2074989"/>
                  <a:pt x="384740" y="1997314"/>
                </a:cubicBezTo>
                <a:cubicBezTo>
                  <a:pt x="303610" y="1919639"/>
                  <a:pt x="516401" y="1489947"/>
                  <a:pt x="452828" y="1284220"/>
                </a:cubicBezTo>
                <a:cubicBezTo>
                  <a:pt x="302986" y="1110465"/>
                  <a:pt x="-37050" y="883028"/>
                  <a:pt x="3301" y="762954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56" name="Google Shape;4356;p47"/>
          <p:cNvSpPr/>
          <p:nvPr/>
        </p:nvSpPr>
        <p:spPr>
          <a:xfrm>
            <a:off x="4138950" y="3946908"/>
            <a:ext cx="210289" cy="206276"/>
          </a:xfrm>
          <a:custGeom>
            <a:rect b="b" l="l" r="r" t="t"/>
            <a:pathLst>
              <a:path extrusionOk="0" h="2012453" w="2002750">
                <a:moveTo>
                  <a:pt x="3301" y="762954"/>
                </a:moveTo>
                <a:cubicBezTo>
                  <a:pt x="43652" y="642880"/>
                  <a:pt x="528496" y="690923"/>
                  <a:pt x="694932" y="563777"/>
                </a:cubicBezTo>
                <a:cubicBezTo>
                  <a:pt x="861368" y="436631"/>
                  <a:pt x="891099" y="-6681"/>
                  <a:pt x="1001920" y="77"/>
                </a:cubicBezTo>
                <a:cubicBezTo>
                  <a:pt x="1112741" y="6835"/>
                  <a:pt x="1193423" y="477177"/>
                  <a:pt x="1359859" y="604323"/>
                </a:cubicBezTo>
                <a:cubicBezTo>
                  <a:pt x="1573419" y="657200"/>
                  <a:pt x="1965148" y="642461"/>
                  <a:pt x="2000539" y="762954"/>
                </a:cubicBezTo>
                <a:cubicBezTo>
                  <a:pt x="2035930" y="883447"/>
                  <a:pt x="1635780" y="1121554"/>
                  <a:pt x="1572207" y="1327281"/>
                </a:cubicBezTo>
                <a:cubicBezTo>
                  <a:pt x="1587838" y="1550625"/>
                  <a:pt x="1724533" y="1926816"/>
                  <a:pt x="1619100" y="1997314"/>
                </a:cubicBezTo>
                <a:cubicBezTo>
                  <a:pt x="1513667" y="2067812"/>
                  <a:pt x="1145335" y="1750268"/>
                  <a:pt x="939608" y="1750268"/>
                </a:cubicBezTo>
                <a:cubicBezTo>
                  <a:pt x="754652" y="1832617"/>
                  <a:pt x="465870" y="2074989"/>
                  <a:pt x="384740" y="1997314"/>
                </a:cubicBezTo>
                <a:cubicBezTo>
                  <a:pt x="303610" y="1919639"/>
                  <a:pt x="516401" y="1489947"/>
                  <a:pt x="452828" y="1284220"/>
                </a:cubicBezTo>
                <a:cubicBezTo>
                  <a:pt x="302986" y="1110465"/>
                  <a:pt x="-37050" y="883028"/>
                  <a:pt x="3301" y="762954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57" name="Google Shape;4357;p47"/>
          <p:cNvSpPr txBox="1"/>
          <p:nvPr/>
        </p:nvSpPr>
        <p:spPr>
          <a:xfrm>
            <a:off x="2908050" y="3429000"/>
            <a:ext cx="1523100" cy="504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rmAutofit fontScale="85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rPr>
              <a:t>Name of the movie</a:t>
            </a:r>
            <a:endParaRPr b="1" sz="1500">
              <a:solidFill>
                <a:schemeClr val="dk1"/>
              </a:solidFill>
              <a:latin typeface="Dekko"/>
              <a:ea typeface="Dekko"/>
              <a:cs typeface="Dekko"/>
              <a:sym typeface="Dekko"/>
            </a:endParaRPr>
          </a:p>
        </p:txBody>
      </p:sp>
      <p:sp>
        <p:nvSpPr>
          <p:cNvPr id="4358" name="Google Shape;4358;p47"/>
          <p:cNvSpPr/>
          <p:nvPr/>
        </p:nvSpPr>
        <p:spPr>
          <a:xfrm>
            <a:off x="4503825" y="3946908"/>
            <a:ext cx="210289" cy="206276"/>
          </a:xfrm>
          <a:custGeom>
            <a:rect b="b" l="l" r="r" t="t"/>
            <a:pathLst>
              <a:path extrusionOk="0" h="2012453" w="2002750">
                <a:moveTo>
                  <a:pt x="3301" y="762954"/>
                </a:moveTo>
                <a:cubicBezTo>
                  <a:pt x="43652" y="642880"/>
                  <a:pt x="528496" y="690923"/>
                  <a:pt x="694932" y="563777"/>
                </a:cubicBezTo>
                <a:cubicBezTo>
                  <a:pt x="861368" y="436631"/>
                  <a:pt x="891099" y="-6681"/>
                  <a:pt x="1001920" y="77"/>
                </a:cubicBezTo>
                <a:cubicBezTo>
                  <a:pt x="1112741" y="6835"/>
                  <a:pt x="1193423" y="477177"/>
                  <a:pt x="1359859" y="604323"/>
                </a:cubicBezTo>
                <a:cubicBezTo>
                  <a:pt x="1573419" y="657200"/>
                  <a:pt x="1965148" y="642461"/>
                  <a:pt x="2000539" y="762954"/>
                </a:cubicBezTo>
                <a:cubicBezTo>
                  <a:pt x="2035930" y="883447"/>
                  <a:pt x="1635780" y="1121554"/>
                  <a:pt x="1572207" y="1327281"/>
                </a:cubicBezTo>
                <a:cubicBezTo>
                  <a:pt x="1587838" y="1550625"/>
                  <a:pt x="1724533" y="1926816"/>
                  <a:pt x="1619100" y="1997314"/>
                </a:cubicBezTo>
                <a:cubicBezTo>
                  <a:pt x="1513667" y="2067812"/>
                  <a:pt x="1145335" y="1750268"/>
                  <a:pt x="939608" y="1750268"/>
                </a:cubicBezTo>
                <a:cubicBezTo>
                  <a:pt x="754652" y="1832617"/>
                  <a:pt x="465870" y="2074989"/>
                  <a:pt x="384740" y="1997314"/>
                </a:cubicBezTo>
                <a:cubicBezTo>
                  <a:pt x="303610" y="1919639"/>
                  <a:pt x="516401" y="1489947"/>
                  <a:pt x="452828" y="1284220"/>
                </a:cubicBezTo>
                <a:cubicBezTo>
                  <a:pt x="302986" y="1110465"/>
                  <a:pt x="-37050" y="883028"/>
                  <a:pt x="3301" y="762954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59" name="Google Shape;4359;p47"/>
          <p:cNvSpPr/>
          <p:nvPr/>
        </p:nvSpPr>
        <p:spPr>
          <a:xfrm>
            <a:off x="4792500" y="3946908"/>
            <a:ext cx="210289" cy="206276"/>
          </a:xfrm>
          <a:custGeom>
            <a:rect b="b" l="l" r="r" t="t"/>
            <a:pathLst>
              <a:path extrusionOk="0" h="2012453" w="2002750">
                <a:moveTo>
                  <a:pt x="3301" y="762954"/>
                </a:moveTo>
                <a:cubicBezTo>
                  <a:pt x="43652" y="642880"/>
                  <a:pt x="528496" y="690923"/>
                  <a:pt x="694932" y="563777"/>
                </a:cubicBezTo>
                <a:cubicBezTo>
                  <a:pt x="861368" y="436631"/>
                  <a:pt x="891099" y="-6681"/>
                  <a:pt x="1001920" y="77"/>
                </a:cubicBezTo>
                <a:cubicBezTo>
                  <a:pt x="1112741" y="6835"/>
                  <a:pt x="1193423" y="477177"/>
                  <a:pt x="1359859" y="604323"/>
                </a:cubicBezTo>
                <a:cubicBezTo>
                  <a:pt x="1573419" y="657200"/>
                  <a:pt x="1965148" y="642461"/>
                  <a:pt x="2000539" y="762954"/>
                </a:cubicBezTo>
                <a:cubicBezTo>
                  <a:pt x="2035930" y="883447"/>
                  <a:pt x="1635780" y="1121554"/>
                  <a:pt x="1572207" y="1327281"/>
                </a:cubicBezTo>
                <a:cubicBezTo>
                  <a:pt x="1587838" y="1550625"/>
                  <a:pt x="1724533" y="1926816"/>
                  <a:pt x="1619100" y="1997314"/>
                </a:cubicBezTo>
                <a:cubicBezTo>
                  <a:pt x="1513667" y="2067812"/>
                  <a:pt x="1145335" y="1750268"/>
                  <a:pt x="939608" y="1750268"/>
                </a:cubicBezTo>
                <a:cubicBezTo>
                  <a:pt x="754652" y="1832617"/>
                  <a:pt x="465870" y="2074989"/>
                  <a:pt x="384740" y="1997314"/>
                </a:cubicBezTo>
                <a:cubicBezTo>
                  <a:pt x="303610" y="1919639"/>
                  <a:pt x="516401" y="1489947"/>
                  <a:pt x="452828" y="1284220"/>
                </a:cubicBezTo>
                <a:cubicBezTo>
                  <a:pt x="302986" y="1110465"/>
                  <a:pt x="-37050" y="883028"/>
                  <a:pt x="3301" y="762954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60" name="Google Shape;4360;p47"/>
          <p:cNvSpPr/>
          <p:nvPr/>
        </p:nvSpPr>
        <p:spPr>
          <a:xfrm>
            <a:off x="5081175" y="3946908"/>
            <a:ext cx="210289" cy="206276"/>
          </a:xfrm>
          <a:custGeom>
            <a:rect b="b" l="l" r="r" t="t"/>
            <a:pathLst>
              <a:path extrusionOk="0" h="2012453" w="2002750">
                <a:moveTo>
                  <a:pt x="3301" y="762954"/>
                </a:moveTo>
                <a:cubicBezTo>
                  <a:pt x="43652" y="642880"/>
                  <a:pt x="528496" y="690923"/>
                  <a:pt x="694932" y="563777"/>
                </a:cubicBezTo>
                <a:cubicBezTo>
                  <a:pt x="861368" y="436631"/>
                  <a:pt x="891099" y="-6681"/>
                  <a:pt x="1001920" y="77"/>
                </a:cubicBezTo>
                <a:cubicBezTo>
                  <a:pt x="1112741" y="6835"/>
                  <a:pt x="1193423" y="477177"/>
                  <a:pt x="1359859" y="604323"/>
                </a:cubicBezTo>
                <a:cubicBezTo>
                  <a:pt x="1573419" y="657200"/>
                  <a:pt x="1965148" y="642461"/>
                  <a:pt x="2000539" y="762954"/>
                </a:cubicBezTo>
                <a:cubicBezTo>
                  <a:pt x="2035930" y="883447"/>
                  <a:pt x="1635780" y="1121554"/>
                  <a:pt x="1572207" y="1327281"/>
                </a:cubicBezTo>
                <a:cubicBezTo>
                  <a:pt x="1587838" y="1550625"/>
                  <a:pt x="1724533" y="1926816"/>
                  <a:pt x="1619100" y="1997314"/>
                </a:cubicBezTo>
                <a:cubicBezTo>
                  <a:pt x="1513667" y="2067812"/>
                  <a:pt x="1145335" y="1750268"/>
                  <a:pt x="939608" y="1750268"/>
                </a:cubicBezTo>
                <a:cubicBezTo>
                  <a:pt x="754652" y="1832617"/>
                  <a:pt x="465870" y="2074989"/>
                  <a:pt x="384740" y="1997314"/>
                </a:cubicBezTo>
                <a:cubicBezTo>
                  <a:pt x="303610" y="1919639"/>
                  <a:pt x="516401" y="1489947"/>
                  <a:pt x="452828" y="1284220"/>
                </a:cubicBezTo>
                <a:cubicBezTo>
                  <a:pt x="302986" y="1110465"/>
                  <a:pt x="-37050" y="883028"/>
                  <a:pt x="3301" y="762954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61" name="Google Shape;4361;p47"/>
          <p:cNvSpPr/>
          <p:nvPr/>
        </p:nvSpPr>
        <p:spPr>
          <a:xfrm>
            <a:off x="5369850" y="3946908"/>
            <a:ext cx="210289" cy="206276"/>
          </a:xfrm>
          <a:custGeom>
            <a:rect b="b" l="l" r="r" t="t"/>
            <a:pathLst>
              <a:path extrusionOk="0" h="2012453" w="2002750">
                <a:moveTo>
                  <a:pt x="3301" y="762954"/>
                </a:moveTo>
                <a:cubicBezTo>
                  <a:pt x="43652" y="642880"/>
                  <a:pt x="528496" y="690923"/>
                  <a:pt x="694932" y="563777"/>
                </a:cubicBezTo>
                <a:cubicBezTo>
                  <a:pt x="861368" y="436631"/>
                  <a:pt x="891099" y="-6681"/>
                  <a:pt x="1001920" y="77"/>
                </a:cubicBezTo>
                <a:cubicBezTo>
                  <a:pt x="1112741" y="6835"/>
                  <a:pt x="1193423" y="477177"/>
                  <a:pt x="1359859" y="604323"/>
                </a:cubicBezTo>
                <a:cubicBezTo>
                  <a:pt x="1573419" y="657200"/>
                  <a:pt x="1965148" y="642461"/>
                  <a:pt x="2000539" y="762954"/>
                </a:cubicBezTo>
                <a:cubicBezTo>
                  <a:pt x="2035930" y="883447"/>
                  <a:pt x="1635780" y="1121554"/>
                  <a:pt x="1572207" y="1327281"/>
                </a:cubicBezTo>
                <a:cubicBezTo>
                  <a:pt x="1587838" y="1550625"/>
                  <a:pt x="1724533" y="1926816"/>
                  <a:pt x="1619100" y="1997314"/>
                </a:cubicBezTo>
                <a:cubicBezTo>
                  <a:pt x="1513667" y="2067812"/>
                  <a:pt x="1145335" y="1750268"/>
                  <a:pt x="939608" y="1750268"/>
                </a:cubicBezTo>
                <a:cubicBezTo>
                  <a:pt x="754652" y="1832617"/>
                  <a:pt x="465870" y="2074989"/>
                  <a:pt x="384740" y="1997314"/>
                </a:cubicBezTo>
                <a:cubicBezTo>
                  <a:pt x="303610" y="1919639"/>
                  <a:pt x="516401" y="1489947"/>
                  <a:pt x="452828" y="1284220"/>
                </a:cubicBezTo>
                <a:cubicBezTo>
                  <a:pt x="302986" y="1110465"/>
                  <a:pt x="-37050" y="883028"/>
                  <a:pt x="3301" y="762954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62" name="Google Shape;4362;p47"/>
          <p:cNvSpPr/>
          <p:nvPr/>
        </p:nvSpPr>
        <p:spPr>
          <a:xfrm>
            <a:off x="5658525" y="3946908"/>
            <a:ext cx="210289" cy="206276"/>
          </a:xfrm>
          <a:custGeom>
            <a:rect b="b" l="l" r="r" t="t"/>
            <a:pathLst>
              <a:path extrusionOk="0" h="2012453" w="2002750">
                <a:moveTo>
                  <a:pt x="3301" y="762954"/>
                </a:moveTo>
                <a:cubicBezTo>
                  <a:pt x="43652" y="642880"/>
                  <a:pt x="528496" y="690923"/>
                  <a:pt x="694932" y="563777"/>
                </a:cubicBezTo>
                <a:cubicBezTo>
                  <a:pt x="861368" y="436631"/>
                  <a:pt x="891099" y="-6681"/>
                  <a:pt x="1001920" y="77"/>
                </a:cubicBezTo>
                <a:cubicBezTo>
                  <a:pt x="1112741" y="6835"/>
                  <a:pt x="1193423" y="477177"/>
                  <a:pt x="1359859" y="604323"/>
                </a:cubicBezTo>
                <a:cubicBezTo>
                  <a:pt x="1573419" y="657200"/>
                  <a:pt x="1965148" y="642461"/>
                  <a:pt x="2000539" y="762954"/>
                </a:cubicBezTo>
                <a:cubicBezTo>
                  <a:pt x="2035930" y="883447"/>
                  <a:pt x="1635780" y="1121554"/>
                  <a:pt x="1572207" y="1327281"/>
                </a:cubicBezTo>
                <a:cubicBezTo>
                  <a:pt x="1587838" y="1550625"/>
                  <a:pt x="1724533" y="1926816"/>
                  <a:pt x="1619100" y="1997314"/>
                </a:cubicBezTo>
                <a:cubicBezTo>
                  <a:pt x="1513667" y="2067812"/>
                  <a:pt x="1145335" y="1750268"/>
                  <a:pt x="939608" y="1750268"/>
                </a:cubicBezTo>
                <a:cubicBezTo>
                  <a:pt x="754652" y="1832617"/>
                  <a:pt x="465870" y="2074989"/>
                  <a:pt x="384740" y="1997314"/>
                </a:cubicBezTo>
                <a:cubicBezTo>
                  <a:pt x="303610" y="1919639"/>
                  <a:pt x="516401" y="1489947"/>
                  <a:pt x="452828" y="1284220"/>
                </a:cubicBezTo>
                <a:cubicBezTo>
                  <a:pt x="302986" y="1110465"/>
                  <a:pt x="-37050" y="883028"/>
                  <a:pt x="3301" y="762954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63" name="Google Shape;4363;p47"/>
          <p:cNvSpPr txBox="1"/>
          <p:nvPr/>
        </p:nvSpPr>
        <p:spPr>
          <a:xfrm>
            <a:off x="4427625" y="3429000"/>
            <a:ext cx="1523100" cy="504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rmAutofit fontScale="85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rPr>
              <a:t>Name of the movie</a:t>
            </a:r>
            <a:endParaRPr b="1" sz="1500">
              <a:solidFill>
                <a:schemeClr val="dk1"/>
              </a:solidFill>
              <a:latin typeface="Dekko"/>
              <a:ea typeface="Dekko"/>
              <a:cs typeface="Dekko"/>
              <a:sym typeface="Dekko"/>
            </a:endParaRPr>
          </a:p>
        </p:txBody>
      </p:sp>
      <p:sp>
        <p:nvSpPr>
          <p:cNvPr id="4364" name="Google Shape;4364;p47"/>
          <p:cNvSpPr/>
          <p:nvPr/>
        </p:nvSpPr>
        <p:spPr>
          <a:xfrm>
            <a:off x="6316663" y="2362908"/>
            <a:ext cx="210289" cy="206276"/>
          </a:xfrm>
          <a:custGeom>
            <a:rect b="b" l="l" r="r" t="t"/>
            <a:pathLst>
              <a:path extrusionOk="0" h="2012453" w="2002750">
                <a:moveTo>
                  <a:pt x="3301" y="762954"/>
                </a:moveTo>
                <a:cubicBezTo>
                  <a:pt x="43652" y="642880"/>
                  <a:pt x="528496" y="690923"/>
                  <a:pt x="694932" y="563777"/>
                </a:cubicBezTo>
                <a:cubicBezTo>
                  <a:pt x="861368" y="436631"/>
                  <a:pt x="891099" y="-6681"/>
                  <a:pt x="1001920" y="77"/>
                </a:cubicBezTo>
                <a:cubicBezTo>
                  <a:pt x="1112741" y="6835"/>
                  <a:pt x="1193423" y="477177"/>
                  <a:pt x="1359859" y="604323"/>
                </a:cubicBezTo>
                <a:cubicBezTo>
                  <a:pt x="1573419" y="657200"/>
                  <a:pt x="1965148" y="642461"/>
                  <a:pt x="2000539" y="762954"/>
                </a:cubicBezTo>
                <a:cubicBezTo>
                  <a:pt x="2035930" y="883447"/>
                  <a:pt x="1635780" y="1121554"/>
                  <a:pt x="1572207" y="1327281"/>
                </a:cubicBezTo>
                <a:cubicBezTo>
                  <a:pt x="1587838" y="1550625"/>
                  <a:pt x="1724533" y="1926816"/>
                  <a:pt x="1619100" y="1997314"/>
                </a:cubicBezTo>
                <a:cubicBezTo>
                  <a:pt x="1513667" y="2067812"/>
                  <a:pt x="1145335" y="1750268"/>
                  <a:pt x="939608" y="1750268"/>
                </a:cubicBezTo>
                <a:cubicBezTo>
                  <a:pt x="754652" y="1832617"/>
                  <a:pt x="465870" y="2074989"/>
                  <a:pt x="384740" y="1997314"/>
                </a:cubicBezTo>
                <a:cubicBezTo>
                  <a:pt x="303610" y="1919639"/>
                  <a:pt x="516401" y="1489947"/>
                  <a:pt x="452828" y="1284220"/>
                </a:cubicBezTo>
                <a:cubicBezTo>
                  <a:pt x="302986" y="1110465"/>
                  <a:pt x="-37050" y="883028"/>
                  <a:pt x="3301" y="762954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65" name="Google Shape;4365;p47"/>
          <p:cNvSpPr/>
          <p:nvPr/>
        </p:nvSpPr>
        <p:spPr>
          <a:xfrm>
            <a:off x="6605338" y="2362908"/>
            <a:ext cx="210289" cy="206276"/>
          </a:xfrm>
          <a:custGeom>
            <a:rect b="b" l="l" r="r" t="t"/>
            <a:pathLst>
              <a:path extrusionOk="0" h="2012453" w="2002750">
                <a:moveTo>
                  <a:pt x="3301" y="762954"/>
                </a:moveTo>
                <a:cubicBezTo>
                  <a:pt x="43652" y="642880"/>
                  <a:pt x="528496" y="690923"/>
                  <a:pt x="694932" y="563777"/>
                </a:cubicBezTo>
                <a:cubicBezTo>
                  <a:pt x="861368" y="436631"/>
                  <a:pt x="891099" y="-6681"/>
                  <a:pt x="1001920" y="77"/>
                </a:cubicBezTo>
                <a:cubicBezTo>
                  <a:pt x="1112741" y="6835"/>
                  <a:pt x="1193423" y="477177"/>
                  <a:pt x="1359859" y="604323"/>
                </a:cubicBezTo>
                <a:cubicBezTo>
                  <a:pt x="1573419" y="657200"/>
                  <a:pt x="1965148" y="642461"/>
                  <a:pt x="2000539" y="762954"/>
                </a:cubicBezTo>
                <a:cubicBezTo>
                  <a:pt x="2035930" y="883447"/>
                  <a:pt x="1635780" y="1121554"/>
                  <a:pt x="1572207" y="1327281"/>
                </a:cubicBezTo>
                <a:cubicBezTo>
                  <a:pt x="1587838" y="1550625"/>
                  <a:pt x="1724533" y="1926816"/>
                  <a:pt x="1619100" y="1997314"/>
                </a:cubicBezTo>
                <a:cubicBezTo>
                  <a:pt x="1513667" y="2067812"/>
                  <a:pt x="1145335" y="1750268"/>
                  <a:pt x="939608" y="1750268"/>
                </a:cubicBezTo>
                <a:cubicBezTo>
                  <a:pt x="754652" y="1832617"/>
                  <a:pt x="465870" y="2074989"/>
                  <a:pt x="384740" y="1997314"/>
                </a:cubicBezTo>
                <a:cubicBezTo>
                  <a:pt x="303610" y="1919639"/>
                  <a:pt x="516401" y="1489947"/>
                  <a:pt x="452828" y="1284220"/>
                </a:cubicBezTo>
                <a:cubicBezTo>
                  <a:pt x="302986" y="1110465"/>
                  <a:pt x="-37050" y="883028"/>
                  <a:pt x="3301" y="762954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66" name="Google Shape;4366;p47"/>
          <p:cNvSpPr/>
          <p:nvPr/>
        </p:nvSpPr>
        <p:spPr>
          <a:xfrm>
            <a:off x="6894013" y="2362908"/>
            <a:ext cx="210289" cy="206276"/>
          </a:xfrm>
          <a:custGeom>
            <a:rect b="b" l="l" r="r" t="t"/>
            <a:pathLst>
              <a:path extrusionOk="0" h="2012453" w="2002750">
                <a:moveTo>
                  <a:pt x="3301" y="762954"/>
                </a:moveTo>
                <a:cubicBezTo>
                  <a:pt x="43652" y="642880"/>
                  <a:pt x="528496" y="690923"/>
                  <a:pt x="694932" y="563777"/>
                </a:cubicBezTo>
                <a:cubicBezTo>
                  <a:pt x="861368" y="436631"/>
                  <a:pt x="891099" y="-6681"/>
                  <a:pt x="1001920" y="77"/>
                </a:cubicBezTo>
                <a:cubicBezTo>
                  <a:pt x="1112741" y="6835"/>
                  <a:pt x="1193423" y="477177"/>
                  <a:pt x="1359859" y="604323"/>
                </a:cubicBezTo>
                <a:cubicBezTo>
                  <a:pt x="1573419" y="657200"/>
                  <a:pt x="1965148" y="642461"/>
                  <a:pt x="2000539" y="762954"/>
                </a:cubicBezTo>
                <a:cubicBezTo>
                  <a:pt x="2035930" y="883447"/>
                  <a:pt x="1635780" y="1121554"/>
                  <a:pt x="1572207" y="1327281"/>
                </a:cubicBezTo>
                <a:cubicBezTo>
                  <a:pt x="1587838" y="1550625"/>
                  <a:pt x="1724533" y="1926816"/>
                  <a:pt x="1619100" y="1997314"/>
                </a:cubicBezTo>
                <a:cubicBezTo>
                  <a:pt x="1513667" y="2067812"/>
                  <a:pt x="1145335" y="1750268"/>
                  <a:pt x="939608" y="1750268"/>
                </a:cubicBezTo>
                <a:cubicBezTo>
                  <a:pt x="754652" y="1832617"/>
                  <a:pt x="465870" y="2074989"/>
                  <a:pt x="384740" y="1997314"/>
                </a:cubicBezTo>
                <a:cubicBezTo>
                  <a:pt x="303610" y="1919639"/>
                  <a:pt x="516401" y="1489947"/>
                  <a:pt x="452828" y="1284220"/>
                </a:cubicBezTo>
                <a:cubicBezTo>
                  <a:pt x="302986" y="1110465"/>
                  <a:pt x="-37050" y="883028"/>
                  <a:pt x="3301" y="762954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67" name="Google Shape;4367;p47"/>
          <p:cNvSpPr/>
          <p:nvPr/>
        </p:nvSpPr>
        <p:spPr>
          <a:xfrm>
            <a:off x="7182688" y="2362908"/>
            <a:ext cx="210289" cy="206276"/>
          </a:xfrm>
          <a:custGeom>
            <a:rect b="b" l="l" r="r" t="t"/>
            <a:pathLst>
              <a:path extrusionOk="0" h="2012453" w="2002750">
                <a:moveTo>
                  <a:pt x="3301" y="762954"/>
                </a:moveTo>
                <a:cubicBezTo>
                  <a:pt x="43652" y="642880"/>
                  <a:pt x="528496" y="690923"/>
                  <a:pt x="694932" y="563777"/>
                </a:cubicBezTo>
                <a:cubicBezTo>
                  <a:pt x="861368" y="436631"/>
                  <a:pt x="891099" y="-6681"/>
                  <a:pt x="1001920" y="77"/>
                </a:cubicBezTo>
                <a:cubicBezTo>
                  <a:pt x="1112741" y="6835"/>
                  <a:pt x="1193423" y="477177"/>
                  <a:pt x="1359859" y="604323"/>
                </a:cubicBezTo>
                <a:cubicBezTo>
                  <a:pt x="1573419" y="657200"/>
                  <a:pt x="1965148" y="642461"/>
                  <a:pt x="2000539" y="762954"/>
                </a:cubicBezTo>
                <a:cubicBezTo>
                  <a:pt x="2035930" y="883447"/>
                  <a:pt x="1635780" y="1121554"/>
                  <a:pt x="1572207" y="1327281"/>
                </a:cubicBezTo>
                <a:cubicBezTo>
                  <a:pt x="1587838" y="1550625"/>
                  <a:pt x="1724533" y="1926816"/>
                  <a:pt x="1619100" y="1997314"/>
                </a:cubicBezTo>
                <a:cubicBezTo>
                  <a:pt x="1513667" y="2067812"/>
                  <a:pt x="1145335" y="1750268"/>
                  <a:pt x="939608" y="1750268"/>
                </a:cubicBezTo>
                <a:cubicBezTo>
                  <a:pt x="754652" y="1832617"/>
                  <a:pt x="465870" y="2074989"/>
                  <a:pt x="384740" y="1997314"/>
                </a:cubicBezTo>
                <a:cubicBezTo>
                  <a:pt x="303610" y="1919639"/>
                  <a:pt x="516401" y="1489947"/>
                  <a:pt x="452828" y="1284220"/>
                </a:cubicBezTo>
                <a:cubicBezTo>
                  <a:pt x="302986" y="1110465"/>
                  <a:pt x="-37050" y="883028"/>
                  <a:pt x="3301" y="762954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68" name="Google Shape;4368;p47"/>
          <p:cNvSpPr/>
          <p:nvPr/>
        </p:nvSpPr>
        <p:spPr>
          <a:xfrm>
            <a:off x="7471363" y="2362908"/>
            <a:ext cx="210289" cy="206276"/>
          </a:xfrm>
          <a:custGeom>
            <a:rect b="b" l="l" r="r" t="t"/>
            <a:pathLst>
              <a:path extrusionOk="0" h="2012453" w="2002750">
                <a:moveTo>
                  <a:pt x="3301" y="762954"/>
                </a:moveTo>
                <a:cubicBezTo>
                  <a:pt x="43652" y="642880"/>
                  <a:pt x="528496" y="690923"/>
                  <a:pt x="694932" y="563777"/>
                </a:cubicBezTo>
                <a:cubicBezTo>
                  <a:pt x="861368" y="436631"/>
                  <a:pt x="891099" y="-6681"/>
                  <a:pt x="1001920" y="77"/>
                </a:cubicBezTo>
                <a:cubicBezTo>
                  <a:pt x="1112741" y="6835"/>
                  <a:pt x="1193423" y="477177"/>
                  <a:pt x="1359859" y="604323"/>
                </a:cubicBezTo>
                <a:cubicBezTo>
                  <a:pt x="1573419" y="657200"/>
                  <a:pt x="1965148" y="642461"/>
                  <a:pt x="2000539" y="762954"/>
                </a:cubicBezTo>
                <a:cubicBezTo>
                  <a:pt x="2035930" y="883447"/>
                  <a:pt x="1635780" y="1121554"/>
                  <a:pt x="1572207" y="1327281"/>
                </a:cubicBezTo>
                <a:cubicBezTo>
                  <a:pt x="1587838" y="1550625"/>
                  <a:pt x="1724533" y="1926816"/>
                  <a:pt x="1619100" y="1997314"/>
                </a:cubicBezTo>
                <a:cubicBezTo>
                  <a:pt x="1513667" y="2067812"/>
                  <a:pt x="1145335" y="1750268"/>
                  <a:pt x="939608" y="1750268"/>
                </a:cubicBezTo>
                <a:cubicBezTo>
                  <a:pt x="754652" y="1832617"/>
                  <a:pt x="465870" y="2074989"/>
                  <a:pt x="384740" y="1997314"/>
                </a:cubicBezTo>
                <a:cubicBezTo>
                  <a:pt x="303610" y="1919639"/>
                  <a:pt x="516401" y="1489947"/>
                  <a:pt x="452828" y="1284220"/>
                </a:cubicBezTo>
                <a:cubicBezTo>
                  <a:pt x="302986" y="1110465"/>
                  <a:pt x="-37050" y="883028"/>
                  <a:pt x="3301" y="762954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69" name="Google Shape;4369;p47"/>
          <p:cNvSpPr txBox="1"/>
          <p:nvPr/>
        </p:nvSpPr>
        <p:spPr>
          <a:xfrm>
            <a:off x="6240463" y="1845000"/>
            <a:ext cx="1523100" cy="504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rmAutofit fontScale="85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rPr>
              <a:t>Name of the movie</a:t>
            </a:r>
            <a:endParaRPr b="1" sz="1500">
              <a:solidFill>
                <a:schemeClr val="dk1"/>
              </a:solidFill>
              <a:latin typeface="Dekko"/>
              <a:ea typeface="Dekko"/>
              <a:cs typeface="Dekko"/>
              <a:sym typeface="Dekko"/>
            </a:endParaRPr>
          </a:p>
        </p:txBody>
      </p:sp>
      <p:sp>
        <p:nvSpPr>
          <p:cNvPr id="4370" name="Google Shape;4370;p47"/>
          <p:cNvSpPr/>
          <p:nvPr/>
        </p:nvSpPr>
        <p:spPr>
          <a:xfrm>
            <a:off x="7836250" y="2362908"/>
            <a:ext cx="210289" cy="206276"/>
          </a:xfrm>
          <a:custGeom>
            <a:rect b="b" l="l" r="r" t="t"/>
            <a:pathLst>
              <a:path extrusionOk="0" h="2012453" w="2002750">
                <a:moveTo>
                  <a:pt x="3301" y="762954"/>
                </a:moveTo>
                <a:cubicBezTo>
                  <a:pt x="43652" y="642880"/>
                  <a:pt x="528496" y="690923"/>
                  <a:pt x="694932" y="563777"/>
                </a:cubicBezTo>
                <a:cubicBezTo>
                  <a:pt x="861368" y="436631"/>
                  <a:pt x="891099" y="-6681"/>
                  <a:pt x="1001920" y="77"/>
                </a:cubicBezTo>
                <a:cubicBezTo>
                  <a:pt x="1112741" y="6835"/>
                  <a:pt x="1193423" y="477177"/>
                  <a:pt x="1359859" y="604323"/>
                </a:cubicBezTo>
                <a:cubicBezTo>
                  <a:pt x="1573419" y="657200"/>
                  <a:pt x="1965148" y="642461"/>
                  <a:pt x="2000539" y="762954"/>
                </a:cubicBezTo>
                <a:cubicBezTo>
                  <a:pt x="2035930" y="883447"/>
                  <a:pt x="1635780" y="1121554"/>
                  <a:pt x="1572207" y="1327281"/>
                </a:cubicBezTo>
                <a:cubicBezTo>
                  <a:pt x="1587838" y="1550625"/>
                  <a:pt x="1724533" y="1926816"/>
                  <a:pt x="1619100" y="1997314"/>
                </a:cubicBezTo>
                <a:cubicBezTo>
                  <a:pt x="1513667" y="2067812"/>
                  <a:pt x="1145335" y="1750268"/>
                  <a:pt x="939608" y="1750268"/>
                </a:cubicBezTo>
                <a:cubicBezTo>
                  <a:pt x="754652" y="1832617"/>
                  <a:pt x="465870" y="2074989"/>
                  <a:pt x="384740" y="1997314"/>
                </a:cubicBezTo>
                <a:cubicBezTo>
                  <a:pt x="303610" y="1919639"/>
                  <a:pt x="516401" y="1489947"/>
                  <a:pt x="452828" y="1284220"/>
                </a:cubicBezTo>
                <a:cubicBezTo>
                  <a:pt x="302986" y="1110465"/>
                  <a:pt x="-37050" y="883028"/>
                  <a:pt x="3301" y="762954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71" name="Google Shape;4371;p47"/>
          <p:cNvSpPr/>
          <p:nvPr/>
        </p:nvSpPr>
        <p:spPr>
          <a:xfrm>
            <a:off x="8124925" y="2362908"/>
            <a:ext cx="210289" cy="206276"/>
          </a:xfrm>
          <a:custGeom>
            <a:rect b="b" l="l" r="r" t="t"/>
            <a:pathLst>
              <a:path extrusionOk="0" h="2012453" w="2002750">
                <a:moveTo>
                  <a:pt x="3301" y="762954"/>
                </a:moveTo>
                <a:cubicBezTo>
                  <a:pt x="43652" y="642880"/>
                  <a:pt x="528496" y="690923"/>
                  <a:pt x="694932" y="563777"/>
                </a:cubicBezTo>
                <a:cubicBezTo>
                  <a:pt x="861368" y="436631"/>
                  <a:pt x="891099" y="-6681"/>
                  <a:pt x="1001920" y="77"/>
                </a:cubicBezTo>
                <a:cubicBezTo>
                  <a:pt x="1112741" y="6835"/>
                  <a:pt x="1193423" y="477177"/>
                  <a:pt x="1359859" y="604323"/>
                </a:cubicBezTo>
                <a:cubicBezTo>
                  <a:pt x="1573419" y="657200"/>
                  <a:pt x="1965148" y="642461"/>
                  <a:pt x="2000539" y="762954"/>
                </a:cubicBezTo>
                <a:cubicBezTo>
                  <a:pt x="2035930" y="883447"/>
                  <a:pt x="1635780" y="1121554"/>
                  <a:pt x="1572207" y="1327281"/>
                </a:cubicBezTo>
                <a:cubicBezTo>
                  <a:pt x="1587838" y="1550625"/>
                  <a:pt x="1724533" y="1926816"/>
                  <a:pt x="1619100" y="1997314"/>
                </a:cubicBezTo>
                <a:cubicBezTo>
                  <a:pt x="1513667" y="2067812"/>
                  <a:pt x="1145335" y="1750268"/>
                  <a:pt x="939608" y="1750268"/>
                </a:cubicBezTo>
                <a:cubicBezTo>
                  <a:pt x="754652" y="1832617"/>
                  <a:pt x="465870" y="2074989"/>
                  <a:pt x="384740" y="1997314"/>
                </a:cubicBezTo>
                <a:cubicBezTo>
                  <a:pt x="303610" y="1919639"/>
                  <a:pt x="516401" y="1489947"/>
                  <a:pt x="452828" y="1284220"/>
                </a:cubicBezTo>
                <a:cubicBezTo>
                  <a:pt x="302986" y="1110465"/>
                  <a:pt x="-37050" y="883028"/>
                  <a:pt x="3301" y="762954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72" name="Google Shape;4372;p47"/>
          <p:cNvSpPr/>
          <p:nvPr/>
        </p:nvSpPr>
        <p:spPr>
          <a:xfrm>
            <a:off x="8413600" y="2362908"/>
            <a:ext cx="210289" cy="206276"/>
          </a:xfrm>
          <a:custGeom>
            <a:rect b="b" l="l" r="r" t="t"/>
            <a:pathLst>
              <a:path extrusionOk="0" h="2012453" w="2002750">
                <a:moveTo>
                  <a:pt x="3301" y="762954"/>
                </a:moveTo>
                <a:cubicBezTo>
                  <a:pt x="43652" y="642880"/>
                  <a:pt x="528496" y="690923"/>
                  <a:pt x="694932" y="563777"/>
                </a:cubicBezTo>
                <a:cubicBezTo>
                  <a:pt x="861368" y="436631"/>
                  <a:pt x="891099" y="-6681"/>
                  <a:pt x="1001920" y="77"/>
                </a:cubicBezTo>
                <a:cubicBezTo>
                  <a:pt x="1112741" y="6835"/>
                  <a:pt x="1193423" y="477177"/>
                  <a:pt x="1359859" y="604323"/>
                </a:cubicBezTo>
                <a:cubicBezTo>
                  <a:pt x="1573419" y="657200"/>
                  <a:pt x="1965148" y="642461"/>
                  <a:pt x="2000539" y="762954"/>
                </a:cubicBezTo>
                <a:cubicBezTo>
                  <a:pt x="2035930" y="883447"/>
                  <a:pt x="1635780" y="1121554"/>
                  <a:pt x="1572207" y="1327281"/>
                </a:cubicBezTo>
                <a:cubicBezTo>
                  <a:pt x="1587838" y="1550625"/>
                  <a:pt x="1724533" y="1926816"/>
                  <a:pt x="1619100" y="1997314"/>
                </a:cubicBezTo>
                <a:cubicBezTo>
                  <a:pt x="1513667" y="2067812"/>
                  <a:pt x="1145335" y="1750268"/>
                  <a:pt x="939608" y="1750268"/>
                </a:cubicBezTo>
                <a:cubicBezTo>
                  <a:pt x="754652" y="1832617"/>
                  <a:pt x="465870" y="2074989"/>
                  <a:pt x="384740" y="1997314"/>
                </a:cubicBezTo>
                <a:cubicBezTo>
                  <a:pt x="303610" y="1919639"/>
                  <a:pt x="516401" y="1489947"/>
                  <a:pt x="452828" y="1284220"/>
                </a:cubicBezTo>
                <a:cubicBezTo>
                  <a:pt x="302986" y="1110465"/>
                  <a:pt x="-37050" y="883028"/>
                  <a:pt x="3301" y="762954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73" name="Google Shape;4373;p47"/>
          <p:cNvSpPr/>
          <p:nvPr/>
        </p:nvSpPr>
        <p:spPr>
          <a:xfrm>
            <a:off x="8702275" y="2362908"/>
            <a:ext cx="210289" cy="206276"/>
          </a:xfrm>
          <a:custGeom>
            <a:rect b="b" l="l" r="r" t="t"/>
            <a:pathLst>
              <a:path extrusionOk="0" h="2012453" w="2002750">
                <a:moveTo>
                  <a:pt x="3301" y="762954"/>
                </a:moveTo>
                <a:cubicBezTo>
                  <a:pt x="43652" y="642880"/>
                  <a:pt x="528496" y="690923"/>
                  <a:pt x="694932" y="563777"/>
                </a:cubicBezTo>
                <a:cubicBezTo>
                  <a:pt x="861368" y="436631"/>
                  <a:pt x="891099" y="-6681"/>
                  <a:pt x="1001920" y="77"/>
                </a:cubicBezTo>
                <a:cubicBezTo>
                  <a:pt x="1112741" y="6835"/>
                  <a:pt x="1193423" y="477177"/>
                  <a:pt x="1359859" y="604323"/>
                </a:cubicBezTo>
                <a:cubicBezTo>
                  <a:pt x="1573419" y="657200"/>
                  <a:pt x="1965148" y="642461"/>
                  <a:pt x="2000539" y="762954"/>
                </a:cubicBezTo>
                <a:cubicBezTo>
                  <a:pt x="2035930" y="883447"/>
                  <a:pt x="1635780" y="1121554"/>
                  <a:pt x="1572207" y="1327281"/>
                </a:cubicBezTo>
                <a:cubicBezTo>
                  <a:pt x="1587838" y="1550625"/>
                  <a:pt x="1724533" y="1926816"/>
                  <a:pt x="1619100" y="1997314"/>
                </a:cubicBezTo>
                <a:cubicBezTo>
                  <a:pt x="1513667" y="2067812"/>
                  <a:pt x="1145335" y="1750268"/>
                  <a:pt x="939608" y="1750268"/>
                </a:cubicBezTo>
                <a:cubicBezTo>
                  <a:pt x="754652" y="1832617"/>
                  <a:pt x="465870" y="2074989"/>
                  <a:pt x="384740" y="1997314"/>
                </a:cubicBezTo>
                <a:cubicBezTo>
                  <a:pt x="303610" y="1919639"/>
                  <a:pt x="516401" y="1489947"/>
                  <a:pt x="452828" y="1284220"/>
                </a:cubicBezTo>
                <a:cubicBezTo>
                  <a:pt x="302986" y="1110465"/>
                  <a:pt x="-37050" y="883028"/>
                  <a:pt x="3301" y="762954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74" name="Google Shape;4374;p47"/>
          <p:cNvSpPr/>
          <p:nvPr/>
        </p:nvSpPr>
        <p:spPr>
          <a:xfrm>
            <a:off x="8990950" y="2362908"/>
            <a:ext cx="210289" cy="206276"/>
          </a:xfrm>
          <a:custGeom>
            <a:rect b="b" l="l" r="r" t="t"/>
            <a:pathLst>
              <a:path extrusionOk="0" h="2012453" w="2002750">
                <a:moveTo>
                  <a:pt x="3301" y="762954"/>
                </a:moveTo>
                <a:cubicBezTo>
                  <a:pt x="43652" y="642880"/>
                  <a:pt x="528496" y="690923"/>
                  <a:pt x="694932" y="563777"/>
                </a:cubicBezTo>
                <a:cubicBezTo>
                  <a:pt x="861368" y="436631"/>
                  <a:pt x="891099" y="-6681"/>
                  <a:pt x="1001920" y="77"/>
                </a:cubicBezTo>
                <a:cubicBezTo>
                  <a:pt x="1112741" y="6835"/>
                  <a:pt x="1193423" y="477177"/>
                  <a:pt x="1359859" y="604323"/>
                </a:cubicBezTo>
                <a:cubicBezTo>
                  <a:pt x="1573419" y="657200"/>
                  <a:pt x="1965148" y="642461"/>
                  <a:pt x="2000539" y="762954"/>
                </a:cubicBezTo>
                <a:cubicBezTo>
                  <a:pt x="2035930" y="883447"/>
                  <a:pt x="1635780" y="1121554"/>
                  <a:pt x="1572207" y="1327281"/>
                </a:cubicBezTo>
                <a:cubicBezTo>
                  <a:pt x="1587838" y="1550625"/>
                  <a:pt x="1724533" y="1926816"/>
                  <a:pt x="1619100" y="1997314"/>
                </a:cubicBezTo>
                <a:cubicBezTo>
                  <a:pt x="1513667" y="2067812"/>
                  <a:pt x="1145335" y="1750268"/>
                  <a:pt x="939608" y="1750268"/>
                </a:cubicBezTo>
                <a:cubicBezTo>
                  <a:pt x="754652" y="1832617"/>
                  <a:pt x="465870" y="2074989"/>
                  <a:pt x="384740" y="1997314"/>
                </a:cubicBezTo>
                <a:cubicBezTo>
                  <a:pt x="303610" y="1919639"/>
                  <a:pt x="516401" y="1489947"/>
                  <a:pt x="452828" y="1284220"/>
                </a:cubicBezTo>
                <a:cubicBezTo>
                  <a:pt x="302986" y="1110465"/>
                  <a:pt x="-37050" y="883028"/>
                  <a:pt x="3301" y="762954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75" name="Google Shape;4375;p47"/>
          <p:cNvSpPr txBox="1"/>
          <p:nvPr/>
        </p:nvSpPr>
        <p:spPr>
          <a:xfrm>
            <a:off x="7760050" y="1845000"/>
            <a:ext cx="1523100" cy="504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rmAutofit fontScale="85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rPr>
              <a:t>Name of the movie</a:t>
            </a:r>
            <a:endParaRPr b="1" sz="1500">
              <a:solidFill>
                <a:schemeClr val="dk1"/>
              </a:solidFill>
              <a:latin typeface="Dekko"/>
              <a:ea typeface="Dekko"/>
              <a:cs typeface="Dekko"/>
              <a:sym typeface="Dekko"/>
            </a:endParaRPr>
          </a:p>
        </p:txBody>
      </p:sp>
      <p:sp>
        <p:nvSpPr>
          <p:cNvPr id="4376" name="Google Shape;4376;p47"/>
          <p:cNvSpPr/>
          <p:nvPr/>
        </p:nvSpPr>
        <p:spPr>
          <a:xfrm>
            <a:off x="9355825" y="2362908"/>
            <a:ext cx="210289" cy="206276"/>
          </a:xfrm>
          <a:custGeom>
            <a:rect b="b" l="l" r="r" t="t"/>
            <a:pathLst>
              <a:path extrusionOk="0" h="2012453" w="2002750">
                <a:moveTo>
                  <a:pt x="3301" y="762954"/>
                </a:moveTo>
                <a:cubicBezTo>
                  <a:pt x="43652" y="642880"/>
                  <a:pt x="528496" y="690923"/>
                  <a:pt x="694932" y="563777"/>
                </a:cubicBezTo>
                <a:cubicBezTo>
                  <a:pt x="861368" y="436631"/>
                  <a:pt x="891099" y="-6681"/>
                  <a:pt x="1001920" y="77"/>
                </a:cubicBezTo>
                <a:cubicBezTo>
                  <a:pt x="1112741" y="6835"/>
                  <a:pt x="1193423" y="477177"/>
                  <a:pt x="1359859" y="604323"/>
                </a:cubicBezTo>
                <a:cubicBezTo>
                  <a:pt x="1573419" y="657200"/>
                  <a:pt x="1965148" y="642461"/>
                  <a:pt x="2000539" y="762954"/>
                </a:cubicBezTo>
                <a:cubicBezTo>
                  <a:pt x="2035930" y="883447"/>
                  <a:pt x="1635780" y="1121554"/>
                  <a:pt x="1572207" y="1327281"/>
                </a:cubicBezTo>
                <a:cubicBezTo>
                  <a:pt x="1587838" y="1550625"/>
                  <a:pt x="1724533" y="1926816"/>
                  <a:pt x="1619100" y="1997314"/>
                </a:cubicBezTo>
                <a:cubicBezTo>
                  <a:pt x="1513667" y="2067812"/>
                  <a:pt x="1145335" y="1750268"/>
                  <a:pt x="939608" y="1750268"/>
                </a:cubicBezTo>
                <a:cubicBezTo>
                  <a:pt x="754652" y="1832617"/>
                  <a:pt x="465870" y="2074989"/>
                  <a:pt x="384740" y="1997314"/>
                </a:cubicBezTo>
                <a:cubicBezTo>
                  <a:pt x="303610" y="1919639"/>
                  <a:pt x="516401" y="1489947"/>
                  <a:pt x="452828" y="1284220"/>
                </a:cubicBezTo>
                <a:cubicBezTo>
                  <a:pt x="302986" y="1110465"/>
                  <a:pt x="-37050" y="883028"/>
                  <a:pt x="3301" y="762954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77" name="Google Shape;4377;p47"/>
          <p:cNvSpPr/>
          <p:nvPr/>
        </p:nvSpPr>
        <p:spPr>
          <a:xfrm>
            <a:off x="9644500" y="2362908"/>
            <a:ext cx="210289" cy="206276"/>
          </a:xfrm>
          <a:custGeom>
            <a:rect b="b" l="l" r="r" t="t"/>
            <a:pathLst>
              <a:path extrusionOk="0" h="2012453" w="2002750">
                <a:moveTo>
                  <a:pt x="3301" y="762954"/>
                </a:moveTo>
                <a:cubicBezTo>
                  <a:pt x="43652" y="642880"/>
                  <a:pt x="528496" y="690923"/>
                  <a:pt x="694932" y="563777"/>
                </a:cubicBezTo>
                <a:cubicBezTo>
                  <a:pt x="861368" y="436631"/>
                  <a:pt x="891099" y="-6681"/>
                  <a:pt x="1001920" y="77"/>
                </a:cubicBezTo>
                <a:cubicBezTo>
                  <a:pt x="1112741" y="6835"/>
                  <a:pt x="1193423" y="477177"/>
                  <a:pt x="1359859" y="604323"/>
                </a:cubicBezTo>
                <a:cubicBezTo>
                  <a:pt x="1573419" y="657200"/>
                  <a:pt x="1965148" y="642461"/>
                  <a:pt x="2000539" y="762954"/>
                </a:cubicBezTo>
                <a:cubicBezTo>
                  <a:pt x="2035930" y="883447"/>
                  <a:pt x="1635780" y="1121554"/>
                  <a:pt x="1572207" y="1327281"/>
                </a:cubicBezTo>
                <a:cubicBezTo>
                  <a:pt x="1587838" y="1550625"/>
                  <a:pt x="1724533" y="1926816"/>
                  <a:pt x="1619100" y="1997314"/>
                </a:cubicBezTo>
                <a:cubicBezTo>
                  <a:pt x="1513667" y="2067812"/>
                  <a:pt x="1145335" y="1750268"/>
                  <a:pt x="939608" y="1750268"/>
                </a:cubicBezTo>
                <a:cubicBezTo>
                  <a:pt x="754652" y="1832617"/>
                  <a:pt x="465870" y="2074989"/>
                  <a:pt x="384740" y="1997314"/>
                </a:cubicBezTo>
                <a:cubicBezTo>
                  <a:pt x="303610" y="1919639"/>
                  <a:pt x="516401" y="1489947"/>
                  <a:pt x="452828" y="1284220"/>
                </a:cubicBezTo>
                <a:cubicBezTo>
                  <a:pt x="302986" y="1110465"/>
                  <a:pt x="-37050" y="883028"/>
                  <a:pt x="3301" y="762954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78" name="Google Shape;4378;p47"/>
          <p:cNvSpPr/>
          <p:nvPr/>
        </p:nvSpPr>
        <p:spPr>
          <a:xfrm>
            <a:off x="9933175" y="2362908"/>
            <a:ext cx="210289" cy="206276"/>
          </a:xfrm>
          <a:custGeom>
            <a:rect b="b" l="l" r="r" t="t"/>
            <a:pathLst>
              <a:path extrusionOk="0" h="2012453" w="2002750">
                <a:moveTo>
                  <a:pt x="3301" y="762954"/>
                </a:moveTo>
                <a:cubicBezTo>
                  <a:pt x="43652" y="642880"/>
                  <a:pt x="528496" y="690923"/>
                  <a:pt x="694932" y="563777"/>
                </a:cubicBezTo>
                <a:cubicBezTo>
                  <a:pt x="861368" y="436631"/>
                  <a:pt x="891099" y="-6681"/>
                  <a:pt x="1001920" y="77"/>
                </a:cubicBezTo>
                <a:cubicBezTo>
                  <a:pt x="1112741" y="6835"/>
                  <a:pt x="1193423" y="477177"/>
                  <a:pt x="1359859" y="604323"/>
                </a:cubicBezTo>
                <a:cubicBezTo>
                  <a:pt x="1573419" y="657200"/>
                  <a:pt x="1965148" y="642461"/>
                  <a:pt x="2000539" y="762954"/>
                </a:cubicBezTo>
                <a:cubicBezTo>
                  <a:pt x="2035930" y="883447"/>
                  <a:pt x="1635780" y="1121554"/>
                  <a:pt x="1572207" y="1327281"/>
                </a:cubicBezTo>
                <a:cubicBezTo>
                  <a:pt x="1587838" y="1550625"/>
                  <a:pt x="1724533" y="1926816"/>
                  <a:pt x="1619100" y="1997314"/>
                </a:cubicBezTo>
                <a:cubicBezTo>
                  <a:pt x="1513667" y="2067812"/>
                  <a:pt x="1145335" y="1750268"/>
                  <a:pt x="939608" y="1750268"/>
                </a:cubicBezTo>
                <a:cubicBezTo>
                  <a:pt x="754652" y="1832617"/>
                  <a:pt x="465870" y="2074989"/>
                  <a:pt x="384740" y="1997314"/>
                </a:cubicBezTo>
                <a:cubicBezTo>
                  <a:pt x="303610" y="1919639"/>
                  <a:pt x="516401" y="1489947"/>
                  <a:pt x="452828" y="1284220"/>
                </a:cubicBezTo>
                <a:cubicBezTo>
                  <a:pt x="302986" y="1110465"/>
                  <a:pt x="-37050" y="883028"/>
                  <a:pt x="3301" y="762954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79" name="Google Shape;4379;p47"/>
          <p:cNvSpPr/>
          <p:nvPr/>
        </p:nvSpPr>
        <p:spPr>
          <a:xfrm>
            <a:off x="10221850" y="2362908"/>
            <a:ext cx="210289" cy="206276"/>
          </a:xfrm>
          <a:custGeom>
            <a:rect b="b" l="l" r="r" t="t"/>
            <a:pathLst>
              <a:path extrusionOk="0" h="2012453" w="2002750">
                <a:moveTo>
                  <a:pt x="3301" y="762954"/>
                </a:moveTo>
                <a:cubicBezTo>
                  <a:pt x="43652" y="642880"/>
                  <a:pt x="528496" y="690923"/>
                  <a:pt x="694932" y="563777"/>
                </a:cubicBezTo>
                <a:cubicBezTo>
                  <a:pt x="861368" y="436631"/>
                  <a:pt x="891099" y="-6681"/>
                  <a:pt x="1001920" y="77"/>
                </a:cubicBezTo>
                <a:cubicBezTo>
                  <a:pt x="1112741" y="6835"/>
                  <a:pt x="1193423" y="477177"/>
                  <a:pt x="1359859" y="604323"/>
                </a:cubicBezTo>
                <a:cubicBezTo>
                  <a:pt x="1573419" y="657200"/>
                  <a:pt x="1965148" y="642461"/>
                  <a:pt x="2000539" y="762954"/>
                </a:cubicBezTo>
                <a:cubicBezTo>
                  <a:pt x="2035930" y="883447"/>
                  <a:pt x="1635780" y="1121554"/>
                  <a:pt x="1572207" y="1327281"/>
                </a:cubicBezTo>
                <a:cubicBezTo>
                  <a:pt x="1587838" y="1550625"/>
                  <a:pt x="1724533" y="1926816"/>
                  <a:pt x="1619100" y="1997314"/>
                </a:cubicBezTo>
                <a:cubicBezTo>
                  <a:pt x="1513667" y="2067812"/>
                  <a:pt x="1145335" y="1750268"/>
                  <a:pt x="939608" y="1750268"/>
                </a:cubicBezTo>
                <a:cubicBezTo>
                  <a:pt x="754652" y="1832617"/>
                  <a:pt x="465870" y="2074989"/>
                  <a:pt x="384740" y="1997314"/>
                </a:cubicBezTo>
                <a:cubicBezTo>
                  <a:pt x="303610" y="1919639"/>
                  <a:pt x="516401" y="1489947"/>
                  <a:pt x="452828" y="1284220"/>
                </a:cubicBezTo>
                <a:cubicBezTo>
                  <a:pt x="302986" y="1110465"/>
                  <a:pt x="-37050" y="883028"/>
                  <a:pt x="3301" y="762954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80" name="Google Shape;4380;p47"/>
          <p:cNvSpPr/>
          <p:nvPr/>
        </p:nvSpPr>
        <p:spPr>
          <a:xfrm>
            <a:off x="10510525" y="2362908"/>
            <a:ext cx="210289" cy="206276"/>
          </a:xfrm>
          <a:custGeom>
            <a:rect b="b" l="l" r="r" t="t"/>
            <a:pathLst>
              <a:path extrusionOk="0" h="2012453" w="2002750">
                <a:moveTo>
                  <a:pt x="3301" y="762954"/>
                </a:moveTo>
                <a:cubicBezTo>
                  <a:pt x="43652" y="642880"/>
                  <a:pt x="528496" y="690923"/>
                  <a:pt x="694932" y="563777"/>
                </a:cubicBezTo>
                <a:cubicBezTo>
                  <a:pt x="861368" y="436631"/>
                  <a:pt x="891099" y="-6681"/>
                  <a:pt x="1001920" y="77"/>
                </a:cubicBezTo>
                <a:cubicBezTo>
                  <a:pt x="1112741" y="6835"/>
                  <a:pt x="1193423" y="477177"/>
                  <a:pt x="1359859" y="604323"/>
                </a:cubicBezTo>
                <a:cubicBezTo>
                  <a:pt x="1573419" y="657200"/>
                  <a:pt x="1965148" y="642461"/>
                  <a:pt x="2000539" y="762954"/>
                </a:cubicBezTo>
                <a:cubicBezTo>
                  <a:pt x="2035930" y="883447"/>
                  <a:pt x="1635780" y="1121554"/>
                  <a:pt x="1572207" y="1327281"/>
                </a:cubicBezTo>
                <a:cubicBezTo>
                  <a:pt x="1587838" y="1550625"/>
                  <a:pt x="1724533" y="1926816"/>
                  <a:pt x="1619100" y="1997314"/>
                </a:cubicBezTo>
                <a:cubicBezTo>
                  <a:pt x="1513667" y="2067812"/>
                  <a:pt x="1145335" y="1750268"/>
                  <a:pt x="939608" y="1750268"/>
                </a:cubicBezTo>
                <a:cubicBezTo>
                  <a:pt x="754652" y="1832617"/>
                  <a:pt x="465870" y="2074989"/>
                  <a:pt x="384740" y="1997314"/>
                </a:cubicBezTo>
                <a:cubicBezTo>
                  <a:pt x="303610" y="1919639"/>
                  <a:pt x="516401" y="1489947"/>
                  <a:pt x="452828" y="1284220"/>
                </a:cubicBezTo>
                <a:cubicBezTo>
                  <a:pt x="302986" y="1110465"/>
                  <a:pt x="-37050" y="883028"/>
                  <a:pt x="3301" y="762954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81" name="Google Shape;4381;p47"/>
          <p:cNvSpPr txBox="1"/>
          <p:nvPr/>
        </p:nvSpPr>
        <p:spPr>
          <a:xfrm>
            <a:off x="9279625" y="1845000"/>
            <a:ext cx="1523100" cy="504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rmAutofit fontScale="85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rPr>
              <a:t>Name of the movie</a:t>
            </a:r>
            <a:endParaRPr b="1" sz="1500">
              <a:solidFill>
                <a:schemeClr val="dk1"/>
              </a:solidFill>
              <a:latin typeface="Dekko"/>
              <a:ea typeface="Dekko"/>
              <a:cs typeface="Dekko"/>
              <a:sym typeface="Dekko"/>
            </a:endParaRPr>
          </a:p>
        </p:txBody>
      </p:sp>
      <p:sp>
        <p:nvSpPr>
          <p:cNvPr id="4382" name="Google Shape;4382;p47"/>
          <p:cNvSpPr/>
          <p:nvPr/>
        </p:nvSpPr>
        <p:spPr>
          <a:xfrm>
            <a:off x="6316663" y="3946908"/>
            <a:ext cx="210289" cy="206276"/>
          </a:xfrm>
          <a:custGeom>
            <a:rect b="b" l="l" r="r" t="t"/>
            <a:pathLst>
              <a:path extrusionOk="0" h="2012453" w="2002750">
                <a:moveTo>
                  <a:pt x="3301" y="762954"/>
                </a:moveTo>
                <a:cubicBezTo>
                  <a:pt x="43652" y="642880"/>
                  <a:pt x="528496" y="690923"/>
                  <a:pt x="694932" y="563777"/>
                </a:cubicBezTo>
                <a:cubicBezTo>
                  <a:pt x="861368" y="436631"/>
                  <a:pt x="891099" y="-6681"/>
                  <a:pt x="1001920" y="77"/>
                </a:cubicBezTo>
                <a:cubicBezTo>
                  <a:pt x="1112741" y="6835"/>
                  <a:pt x="1193423" y="477177"/>
                  <a:pt x="1359859" y="604323"/>
                </a:cubicBezTo>
                <a:cubicBezTo>
                  <a:pt x="1573419" y="657200"/>
                  <a:pt x="1965148" y="642461"/>
                  <a:pt x="2000539" y="762954"/>
                </a:cubicBezTo>
                <a:cubicBezTo>
                  <a:pt x="2035930" y="883447"/>
                  <a:pt x="1635780" y="1121554"/>
                  <a:pt x="1572207" y="1327281"/>
                </a:cubicBezTo>
                <a:cubicBezTo>
                  <a:pt x="1587838" y="1550625"/>
                  <a:pt x="1724533" y="1926816"/>
                  <a:pt x="1619100" y="1997314"/>
                </a:cubicBezTo>
                <a:cubicBezTo>
                  <a:pt x="1513667" y="2067812"/>
                  <a:pt x="1145335" y="1750268"/>
                  <a:pt x="939608" y="1750268"/>
                </a:cubicBezTo>
                <a:cubicBezTo>
                  <a:pt x="754652" y="1832617"/>
                  <a:pt x="465870" y="2074989"/>
                  <a:pt x="384740" y="1997314"/>
                </a:cubicBezTo>
                <a:cubicBezTo>
                  <a:pt x="303610" y="1919639"/>
                  <a:pt x="516401" y="1489947"/>
                  <a:pt x="452828" y="1284220"/>
                </a:cubicBezTo>
                <a:cubicBezTo>
                  <a:pt x="302986" y="1110465"/>
                  <a:pt x="-37050" y="883028"/>
                  <a:pt x="3301" y="762954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83" name="Google Shape;4383;p47"/>
          <p:cNvSpPr/>
          <p:nvPr/>
        </p:nvSpPr>
        <p:spPr>
          <a:xfrm>
            <a:off x="6605338" y="3946908"/>
            <a:ext cx="210289" cy="206276"/>
          </a:xfrm>
          <a:custGeom>
            <a:rect b="b" l="l" r="r" t="t"/>
            <a:pathLst>
              <a:path extrusionOk="0" h="2012453" w="2002750">
                <a:moveTo>
                  <a:pt x="3301" y="762954"/>
                </a:moveTo>
                <a:cubicBezTo>
                  <a:pt x="43652" y="642880"/>
                  <a:pt x="528496" y="690923"/>
                  <a:pt x="694932" y="563777"/>
                </a:cubicBezTo>
                <a:cubicBezTo>
                  <a:pt x="861368" y="436631"/>
                  <a:pt x="891099" y="-6681"/>
                  <a:pt x="1001920" y="77"/>
                </a:cubicBezTo>
                <a:cubicBezTo>
                  <a:pt x="1112741" y="6835"/>
                  <a:pt x="1193423" y="477177"/>
                  <a:pt x="1359859" y="604323"/>
                </a:cubicBezTo>
                <a:cubicBezTo>
                  <a:pt x="1573419" y="657200"/>
                  <a:pt x="1965148" y="642461"/>
                  <a:pt x="2000539" y="762954"/>
                </a:cubicBezTo>
                <a:cubicBezTo>
                  <a:pt x="2035930" y="883447"/>
                  <a:pt x="1635780" y="1121554"/>
                  <a:pt x="1572207" y="1327281"/>
                </a:cubicBezTo>
                <a:cubicBezTo>
                  <a:pt x="1587838" y="1550625"/>
                  <a:pt x="1724533" y="1926816"/>
                  <a:pt x="1619100" y="1997314"/>
                </a:cubicBezTo>
                <a:cubicBezTo>
                  <a:pt x="1513667" y="2067812"/>
                  <a:pt x="1145335" y="1750268"/>
                  <a:pt x="939608" y="1750268"/>
                </a:cubicBezTo>
                <a:cubicBezTo>
                  <a:pt x="754652" y="1832617"/>
                  <a:pt x="465870" y="2074989"/>
                  <a:pt x="384740" y="1997314"/>
                </a:cubicBezTo>
                <a:cubicBezTo>
                  <a:pt x="303610" y="1919639"/>
                  <a:pt x="516401" y="1489947"/>
                  <a:pt x="452828" y="1284220"/>
                </a:cubicBezTo>
                <a:cubicBezTo>
                  <a:pt x="302986" y="1110465"/>
                  <a:pt x="-37050" y="883028"/>
                  <a:pt x="3301" y="762954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84" name="Google Shape;4384;p47"/>
          <p:cNvSpPr/>
          <p:nvPr/>
        </p:nvSpPr>
        <p:spPr>
          <a:xfrm>
            <a:off x="6894013" y="3946908"/>
            <a:ext cx="210289" cy="206276"/>
          </a:xfrm>
          <a:custGeom>
            <a:rect b="b" l="l" r="r" t="t"/>
            <a:pathLst>
              <a:path extrusionOk="0" h="2012453" w="2002750">
                <a:moveTo>
                  <a:pt x="3301" y="762954"/>
                </a:moveTo>
                <a:cubicBezTo>
                  <a:pt x="43652" y="642880"/>
                  <a:pt x="528496" y="690923"/>
                  <a:pt x="694932" y="563777"/>
                </a:cubicBezTo>
                <a:cubicBezTo>
                  <a:pt x="861368" y="436631"/>
                  <a:pt x="891099" y="-6681"/>
                  <a:pt x="1001920" y="77"/>
                </a:cubicBezTo>
                <a:cubicBezTo>
                  <a:pt x="1112741" y="6835"/>
                  <a:pt x="1193423" y="477177"/>
                  <a:pt x="1359859" y="604323"/>
                </a:cubicBezTo>
                <a:cubicBezTo>
                  <a:pt x="1573419" y="657200"/>
                  <a:pt x="1965148" y="642461"/>
                  <a:pt x="2000539" y="762954"/>
                </a:cubicBezTo>
                <a:cubicBezTo>
                  <a:pt x="2035930" y="883447"/>
                  <a:pt x="1635780" y="1121554"/>
                  <a:pt x="1572207" y="1327281"/>
                </a:cubicBezTo>
                <a:cubicBezTo>
                  <a:pt x="1587838" y="1550625"/>
                  <a:pt x="1724533" y="1926816"/>
                  <a:pt x="1619100" y="1997314"/>
                </a:cubicBezTo>
                <a:cubicBezTo>
                  <a:pt x="1513667" y="2067812"/>
                  <a:pt x="1145335" y="1750268"/>
                  <a:pt x="939608" y="1750268"/>
                </a:cubicBezTo>
                <a:cubicBezTo>
                  <a:pt x="754652" y="1832617"/>
                  <a:pt x="465870" y="2074989"/>
                  <a:pt x="384740" y="1997314"/>
                </a:cubicBezTo>
                <a:cubicBezTo>
                  <a:pt x="303610" y="1919639"/>
                  <a:pt x="516401" y="1489947"/>
                  <a:pt x="452828" y="1284220"/>
                </a:cubicBezTo>
                <a:cubicBezTo>
                  <a:pt x="302986" y="1110465"/>
                  <a:pt x="-37050" y="883028"/>
                  <a:pt x="3301" y="762954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85" name="Google Shape;4385;p47"/>
          <p:cNvSpPr/>
          <p:nvPr/>
        </p:nvSpPr>
        <p:spPr>
          <a:xfrm>
            <a:off x="7182688" y="3946908"/>
            <a:ext cx="210289" cy="206276"/>
          </a:xfrm>
          <a:custGeom>
            <a:rect b="b" l="l" r="r" t="t"/>
            <a:pathLst>
              <a:path extrusionOk="0" h="2012453" w="2002750">
                <a:moveTo>
                  <a:pt x="3301" y="762954"/>
                </a:moveTo>
                <a:cubicBezTo>
                  <a:pt x="43652" y="642880"/>
                  <a:pt x="528496" y="690923"/>
                  <a:pt x="694932" y="563777"/>
                </a:cubicBezTo>
                <a:cubicBezTo>
                  <a:pt x="861368" y="436631"/>
                  <a:pt x="891099" y="-6681"/>
                  <a:pt x="1001920" y="77"/>
                </a:cubicBezTo>
                <a:cubicBezTo>
                  <a:pt x="1112741" y="6835"/>
                  <a:pt x="1193423" y="477177"/>
                  <a:pt x="1359859" y="604323"/>
                </a:cubicBezTo>
                <a:cubicBezTo>
                  <a:pt x="1573419" y="657200"/>
                  <a:pt x="1965148" y="642461"/>
                  <a:pt x="2000539" y="762954"/>
                </a:cubicBezTo>
                <a:cubicBezTo>
                  <a:pt x="2035930" y="883447"/>
                  <a:pt x="1635780" y="1121554"/>
                  <a:pt x="1572207" y="1327281"/>
                </a:cubicBezTo>
                <a:cubicBezTo>
                  <a:pt x="1587838" y="1550625"/>
                  <a:pt x="1724533" y="1926816"/>
                  <a:pt x="1619100" y="1997314"/>
                </a:cubicBezTo>
                <a:cubicBezTo>
                  <a:pt x="1513667" y="2067812"/>
                  <a:pt x="1145335" y="1750268"/>
                  <a:pt x="939608" y="1750268"/>
                </a:cubicBezTo>
                <a:cubicBezTo>
                  <a:pt x="754652" y="1832617"/>
                  <a:pt x="465870" y="2074989"/>
                  <a:pt x="384740" y="1997314"/>
                </a:cubicBezTo>
                <a:cubicBezTo>
                  <a:pt x="303610" y="1919639"/>
                  <a:pt x="516401" y="1489947"/>
                  <a:pt x="452828" y="1284220"/>
                </a:cubicBezTo>
                <a:cubicBezTo>
                  <a:pt x="302986" y="1110465"/>
                  <a:pt x="-37050" y="883028"/>
                  <a:pt x="3301" y="762954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86" name="Google Shape;4386;p47"/>
          <p:cNvSpPr/>
          <p:nvPr/>
        </p:nvSpPr>
        <p:spPr>
          <a:xfrm>
            <a:off x="7471363" y="3946908"/>
            <a:ext cx="210289" cy="206276"/>
          </a:xfrm>
          <a:custGeom>
            <a:rect b="b" l="l" r="r" t="t"/>
            <a:pathLst>
              <a:path extrusionOk="0" h="2012453" w="2002750">
                <a:moveTo>
                  <a:pt x="3301" y="762954"/>
                </a:moveTo>
                <a:cubicBezTo>
                  <a:pt x="43652" y="642880"/>
                  <a:pt x="528496" y="690923"/>
                  <a:pt x="694932" y="563777"/>
                </a:cubicBezTo>
                <a:cubicBezTo>
                  <a:pt x="861368" y="436631"/>
                  <a:pt x="891099" y="-6681"/>
                  <a:pt x="1001920" y="77"/>
                </a:cubicBezTo>
                <a:cubicBezTo>
                  <a:pt x="1112741" y="6835"/>
                  <a:pt x="1193423" y="477177"/>
                  <a:pt x="1359859" y="604323"/>
                </a:cubicBezTo>
                <a:cubicBezTo>
                  <a:pt x="1573419" y="657200"/>
                  <a:pt x="1965148" y="642461"/>
                  <a:pt x="2000539" y="762954"/>
                </a:cubicBezTo>
                <a:cubicBezTo>
                  <a:pt x="2035930" y="883447"/>
                  <a:pt x="1635780" y="1121554"/>
                  <a:pt x="1572207" y="1327281"/>
                </a:cubicBezTo>
                <a:cubicBezTo>
                  <a:pt x="1587838" y="1550625"/>
                  <a:pt x="1724533" y="1926816"/>
                  <a:pt x="1619100" y="1997314"/>
                </a:cubicBezTo>
                <a:cubicBezTo>
                  <a:pt x="1513667" y="2067812"/>
                  <a:pt x="1145335" y="1750268"/>
                  <a:pt x="939608" y="1750268"/>
                </a:cubicBezTo>
                <a:cubicBezTo>
                  <a:pt x="754652" y="1832617"/>
                  <a:pt x="465870" y="2074989"/>
                  <a:pt x="384740" y="1997314"/>
                </a:cubicBezTo>
                <a:cubicBezTo>
                  <a:pt x="303610" y="1919639"/>
                  <a:pt x="516401" y="1489947"/>
                  <a:pt x="452828" y="1284220"/>
                </a:cubicBezTo>
                <a:cubicBezTo>
                  <a:pt x="302986" y="1110465"/>
                  <a:pt x="-37050" y="883028"/>
                  <a:pt x="3301" y="762954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87" name="Google Shape;4387;p47"/>
          <p:cNvSpPr txBox="1"/>
          <p:nvPr/>
        </p:nvSpPr>
        <p:spPr>
          <a:xfrm>
            <a:off x="6240463" y="3429000"/>
            <a:ext cx="1523100" cy="504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rmAutofit fontScale="85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rPr>
              <a:t>Name of the movie</a:t>
            </a:r>
            <a:endParaRPr b="1" sz="1500">
              <a:solidFill>
                <a:schemeClr val="dk1"/>
              </a:solidFill>
              <a:latin typeface="Dekko"/>
              <a:ea typeface="Dekko"/>
              <a:cs typeface="Dekko"/>
              <a:sym typeface="Dekko"/>
            </a:endParaRPr>
          </a:p>
        </p:txBody>
      </p:sp>
      <p:sp>
        <p:nvSpPr>
          <p:cNvPr id="4388" name="Google Shape;4388;p47"/>
          <p:cNvSpPr/>
          <p:nvPr/>
        </p:nvSpPr>
        <p:spPr>
          <a:xfrm>
            <a:off x="7836250" y="3946908"/>
            <a:ext cx="210289" cy="206276"/>
          </a:xfrm>
          <a:custGeom>
            <a:rect b="b" l="l" r="r" t="t"/>
            <a:pathLst>
              <a:path extrusionOk="0" h="2012453" w="2002750">
                <a:moveTo>
                  <a:pt x="3301" y="762954"/>
                </a:moveTo>
                <a:cubicBezTo>
                  <a:pt x="43652" y="642880"/>
                  <a:pt x="528496" y="690923"/>
                  <a:pt x="694932" y="563777"/>
                </a:cubicBezTo>
                <a:cubicBezTo>
                  <a:pt x="861368" y="436631"/>
                  <a:pt x="891099" y="-6681"/>
                  <a:pt x="1001920" y="77"/>
                </a:cubicBezTo>
                <a:cubicBezTo>
                  <a:pt x="1112741" y="6835"/>
                  <a:pt x="1193423" y="477177"/>
                  <a:pt x="1359859" y="604323"/>
                </a:cubicBezTo>
                <a:cubicBezTo>
                  <a:pt x="1573419" y="657200"/>
                  <a:pt x="1965148" y="642461"/>
                  <a:pt x="2000539" y="762954"/>
                </a:cubicBezTo>
                <a:cubicBezTo>
                  <a:pt x="2035930" y="883447"/>
                  <a:pt x="1635780" y="1121554"/>
                  <a:pt x="1572207" y="1327281"/>
                </a:cubicBezTo>
                <a:cubicBezTo>
                  <a:pt x="1587838" y="1550625"/>
                  <a:pt x="1724533" y="1926816"/>
                  <a:pt x="1619100" y="1997314"/>
                </a:cubicBezTo>
                <a:cubicBezTo>
                  <a:pt x="1513667" y="2067812"/>
                  <a:pt x="1145335" y="1750268"/>
                  <a:pt x="939608" y="1750268"/>
                </a:cubicBezTo>
                <a:cubicBezTo>
                  <a:pt x="754652" y="1832617"/>
                  <a:pt x="465870" y="2074989"/>
                  <a:pt x="384740" y="1997314"/>
                </a:cubicBezTo>
                <a:cubicBezTo>
                  <a:pt x="303610" y="1919639"/>
                  <a:pt x="516401" y="1489947"/>
                  <a:pt x="452828" y="1284220"/>
                </a:cubicBezTo>
                <a:cubicBezTo>
                  <a:pt x="302986" y="1110465"/>
                  <a:pt x="-37050" y="883028"/>
                  <a:pt x="3301" y="762954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89" name="Google Shape;4389;p47"/>
          <p:cNvSpPr/>
          <p:nvPr/>
        </p:nvSpPr>
        <p:spPr>
          <a:xfrm>
            <a:off x="8124925" y="3946908"/>
            <a:ext cx="210289" cy="206276"/>
          </a:xfrm>
          <a:custGeom>
            <a:rect b="b" l="l" r="r" t="t"/>
            <a:pathLst>
              <a:path extrusionOk="0" h="2012453" w="2002750">
                <a:moveTo>
                  <a:pt x="3301" y="762954"/>
                </a:moveTo>
                <a:cubicBezTo>
                  <a:pt x="43652" y="642880"/>
                  <a:pt x="528496" y="690923"/>
                  <a:pt x="694932" y="563777"/>
                </a:cubicBezTo>
                <a:cubicBezTo>
                  <a:pt x="861368" y="436631"/>
                  <a:pt x="891099" y="-6681"/>
                  <a:pt x="1001920" y="77"/>
                </a:cubicBezTo>
                <a:cubicBezTo>
                  <a:pt x="1112741" y="6835"/>
                  <a:pt x="1193423" y="477177"/>
                  <a:pt x="1359859" y="604323"/>
                </a:cubicBezTo>
                <a:cubicBezTo>
                  <a:pt x="1573419" y="657200"/>
                  <a:pt x="1965148" y="642461"/>
                  <a:pt x="2000539" y="762954"/>
                </a:cubicBezTo>
                <a:cubicBezTo>
                  <a:pt x="2035930" y="883447"/>
                  <a:pt x="1635780" y="1121554"/>
                  <a:pt x="1572207" y="1327281"/>
                </a:cubicBezTo>
                <a:cubicBezTo>
                  <a:pt x="1587838" y="1550625"/>
                  <a:pt x="1724533" y="1926816"/>
                  <a:pt x="1619100" y="1997314"/>
                </a:cubicBezTo>
                <a:cubicBezTo>
                  <a:pt x="1513667" y="2067812"/>
                  <a:pt x="1145335" y="1750268"/>
                  <a:pt x="939608" y="1750268"/>
                </a:cubicBezTo>
                <a:cubicBezTo>
                  <a:pt x="754652" y="1832617"/>
                  <a:pt x="465870" y="2074989"/>
                  <a:pt x="384740" y="1997314"/>
                </a:cubicBezTo>
                <a:cubicBezTo>
                  <a:pt x="303610" y="1919639"/>
                  <a:pt x="516401" y="1489947"/>
                  <a:pt x="452828" y="1284220"/>
                </a:cubicBezTo>
                <a:cubicBezTo>
                  <a:pt x="302986" y="1110465"/>
                  <a:pt x="-37050" y="883028"/>
                  <a:pt x="3301" y="762954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90" name="Google Shape;4390;p47"/>
          <p:cNvSpPr/>
          <p:nvPr/>
        </p:nvSpPr>
        <p:spPr>
          <a:xfrm>
            <a:off x="8413600" y="3946908"/>
            <a:ext cx="210289" cy="206276"/>
          </a:xfrm>
          <a:custGeom>
            <a:rect b="b" l="l" r="r" t="t"/>
            <a:pathLst>
              <a:path extrusionOk="0" h="2012453" w="2002750">
                <a:moveTo>
                  <a:pt x="3301" y="762954"/>
                </a:moveTo>
                <a:cubicBezTo>
                  <a:pt x="43652" y="642880"/>
                  <a:pt x="528496" y="690923"/>
                  <a:pt x="694932" y="563777"/>
                </a:cubicBezTo>
                <a:cubicBezTo>
                  <a:pt x="861368" y="436631"/>
                  <a:pt x="891099" y="-6681"/>
                  <a:pt x="1001920" y="77"/>
                </a:cubicBezTo>
                <a:cubicBezTo>
                  <a:pt x="1112741" y="6835"/>
                  <a:pt x="1193423" y="477177"/>
                  <a:pt x="1359859" y="604323"/>
                </a:cubicBezTo>
                <a:cubicBezTo>
                  <a:pt x="1573419" y="657200"/>
                  <a:pt x="1965148" y="642461"/>
                  <a:pt x="2000539" y="762954"/>
                </a:cubicBezTo>
                <a:cubicBezTo>
                  <a:pt x="2035930" y="883447"/>
                  <a:pt x="1635780" y="1121554"/>
                  <a:pt x="1572207" y="1327281"/>
                </a:cubicBezTo>
                <a:cubicBezTo>
                  <a:pt x="1587838" y="1550625"/>
                  <a:pt x="1724533" y="1926816"/>
                  <a:pt x="1619100" y="1997314"/>
                </a:cubicBezTo>
                <a:cubicBezTo>
                  <a:pt x="1513667" y="2067812"/>
                  <a:pt x="1145335" y="1750268"/>
                  <a:pt x="939608" y="1750268"/>
                </a:cubicBezTo>
                <a:cubicBezTo>
                  <a:pt x="754652" y="1832617"/>
                  <a:pt x="465870" y="2074989"/>
                  <a:pt x="384740" y="1997314"/>
                </a:cubicBezTo>
                <a:cubicBezTo>
                  <a:pt x="303610" y="1919639"/>
                  <a:pt x="516401" y="1489947"/>
                  <a:pt x="452828" y="1284220"/>
                </a:cubicBezTo>
                <a:cubicBezTo>
                  <a:pt x="302986" y="1110465"/>
                  <a:pt x="-37050" y="883028"/>
                  <a:pt x="3301" y="762954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91" name="Google Shape;4391;p47"/>
          <p:cNvSpPr/>
          <p:nvPr/>
        </p:nvSpPr>
        <p:spPr>
          <a:xfrm>
            <a:off x="8702275" y="3946908"/>
            <a:ext cx="210289" cy="206276"/>
          </a:xfrm>
          <a:custGeom>
            <a:rect b="b" l="l" r="r" t="t"/>
            <a:pathLst>
              <a:path extrusionOk="0" h="2012453" w="2002750">
                <a:moveTo>
                  <a:pt x="3301" y="762954"/>
                </a:moveTo>
                <a:cubicBezTo>
                  <a:pt x="43652" y="642880"/>
                  <a:pt x="528496" y="690923"/>
                  <a:pt x="694932" y="563777"/>
                </a:cubicBezTo>
                <a:cubicBezTo>
                  <a:pt x="861368" y="436631"/>
                  <a:pt x="891099" y="-6681"/>
                  <a:pt x="1001920" y="77"/>
                </a:cubicBezTo>
                <a:cubicBezTo>
                  <a:pt x="1112741" y="6835"/>
                  <a:pt x="1193423" y="477177"/>
                  <a:pt x="1359859" y="604323"/>
                </a:cubicBezTo>
                <a:cubicBezTo>
                  <a:pt x="1573419" y="657200"/>
                  <a:pt x="1965148" y="642461"/>
                  <a:pt x="2000539" y="762954"/>
                </a:cubicBezTo>
                <a:cubicBezTo>
                  <a:pt x="2035930" y="883447"/>
                  <a:pt x="1635780" y="1121554"/>
                  <a:pt x="1572207" y="1327281"/>
                </a:cubicBezTo>
                <a:cubicBezTo>
                  <a:pt x="1587838" y="1550625"/>
                  <a:pt x="1724533" y="1926816"/>
                  <a:pt x="1619100" y="1997314"/>
                </a:cubicBezTo>
                <a:cubicBezTo>
                  <a:pt x="1513667" y="2067812"/>
                  <a:pt x="1145335" y="1750268"/>
                  <a:pt x="939608" y="1750268"/>
                </a:cubicBezTo>
                <a:cubicBezTo>
                  <a:pt x="754652" y="1832617"/>
                  <a:pt x="465870" y="2074989"/>
                  <a:pt x="384740" y="1997314"/>
                </a:cubicBezTo>
                <a:cubicBezTo>
                  <a:pt x="303610" y="1919639"/>
                  <a:pt x="516401" y="1489947"/>
                  <a:pt x="452828" y="1284220"/>
                </a:cubicBezTo>
                <a:cubicBezTo>
                  <a:pt x="302986" y="1110465"/>
                  <a:pt x="-37050" y="883028"/>
                  <a:pt x="3301" y="762954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92" name="Google Shape;4392;p47"/>
          <p:cNvSpPr/>
          <p:nvPr/>
        </p:nvSpPr>
        <p:spPr>
          <a:xfrm>
            <a:off x="8990950" y="3946908"/>
            <a:ext cx="210289" cy="206276"/>
          </a:xfrm>
          <a:custGeom>
            <a:rect b="b" l="l" r="r" t="t"/>
            <a:pathLst>
              <a:path extrusionOk="0" h="2012453" w="2002750">
                <a:moveTo>
                  <a:pt x="3301" y="762954"/>
                </a:moveTo>
                <a:cubicBezTo>
                  <a:pt x="43652" y="642880"/>
                  <a:pt x="528496" y="690923"/>
                  <a:pt x="694932" y="563777"/>
                </a:cubicBezTo>
                <a:cubicBezTo>
                  <a:pt x="861368" y="436631"/>
                  <a:pt x="891099" y="-6681"/>
                  <a:pt x="1001920" y="77"/>
                </a:cubicBezTo>
                <a:cubicBezTo>
                  <a:pt x="1112741" y="6835"/>
                  <a:pt x="1193423" y="477177"/>
                  <a:pt x="1359859" y="604323"/>
                </a:cubicBezTo>
                <a:cubicBezTo>
                  <a:pt x="1573419" y="657200"/>
                  <a:pt x="1965148" y="642461"/>
                  <a:pt x="2000539" y="762954"/>
                </a:cubicBezTo>
                <a:cubicBezTo>
                  <a:pt x="2035930" y="883447"/>
                  <a:pt x="1635780" y="1121554"/>
                  <a:pt x="1572207" y="1327281"/>
                </a:cubicBezTo>
                <a:cubicBezTo>
                  <a:pt x="1587838" y="1550625"/>
                  <a:pt x="1724533" y="1926816"/>
                  <a:pt x="1619100" y="1997314"/>
                </a:cubicBezTo>
                <a:cubicBezTo>
                  <a:pt x="1513667" y="2067812"/>
                  <a:pt x="1145335" y="1750268"/>
                  <a:pt x="939608" y="1750268"/>
                </a:cubicBezTo>
                <a:cubicBezTo>
                  <a:pt x="754652" y="1832617"/>
                  <a:pt x="465870" y="2074989"/>
                  <a:pt x="384740" y="1997314"/>
                </a:cubicBezTo>
                <a:cubicBezTo>
                  <a:pt x="303610" y="1919639"/>
                  <a:pt x="516401" y="1489947"/>
                  <a:pt x="452828" y="1284220"/>
                </a:cubicBezTo>
                <a:cubicBezTo>
                  <a:pt x="302986" y="1110465"/>
                  <a:pt x="-37050" y="883028"/>
                  <a:pt x="3301" y="762954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93" name="Google Shape;4393;p47"/>
          <p:cNvSpPr txBox="1"/>
          <p:nvPr/>
        </p:nvSpPr>
        <p:spPr>
          <a:xfrm>
            <a:off x="7760050" y="3429000"/>
            <a:ext cx="1523100" cy="504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rmAutofit fontScale="85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rPr>
              <a:t>Name of the movie</a:t>
            </a:r>
            <a:endParaRPr b="1" sz="1500">
              <a:solidFill>
                <a:schemeClr val="dk1"/>
              </a:solidFill>
              <a:latin typeface="Dekko"/>
              <a:ea typeface="Dekko"/>
              <a:cs typeface="Dekko"/>
              <a:sym typeface="Dekko"/>
            </a:endParaRPr>
          </a:p>
        </p:txBody>
      </p:sp>
      <p:sp>
        <p:nvSpPr>
          <p:cNvPr id="4394" name="Google Shape;4394;p47"/>
          <p:cNvSpPr/>
          <p:nvPr/>
        </p:nvSpPr>
        <p:spPr>
          <a:xfrm>
            <a:off x="9355825" y="3946908"/>
            <a:ext cx="210289" cy="206276"/>
          </a:xfrm>
          <a:custGeom>
            <a:rect b="b" l="l" r="r" t="t"/>
            <a:pathLst>
              <a:path extrusionOk="0" h="2012453" w="2002750">
                <a:moveTo>
                  <a:pt x="3301" y="762954"/>
                </a:moveTo>
                <a:cubicBezTo>
                  <a:pt x="43652" y="642880"/>
                  <a:pt x="528496" y="690923"/>
                  <a:pt x="694932" y="563777"/>
                </a:cubicBezTo>
                <a:cubicBezTo>
                  <a:pt x="861368" y="436631"/>
                  <a:pt x="891099" y="-6681"/>
                  <a:pt x="1001920" y="77"/>
                </a:cubicBezTo>
                <a:cubicBezTo>
                  <a:pt x="1112741" y="6835"/>
                  <a:pt x="1193423" y="477177"/>
                  <a:pt x="1359859" y="604323"/>
                </a:cubicBezTo>
                <a:cubicBezTo>
                  <a:pt x="1573419" y="657200"/>
                  <a:pt x="1965148" y="642461"/>
                  <a:pt x="2000539" y="762954"/>
                </a:cubicBezTo>
                <a:cubicBezTo>
                  <a:pt x="2035930" y="883447"/>
                  <a:pt x="1635780" y="1121554"/>
                  <a:pt x="1572207" y="1327281"/>
                </a:cubicBezTo>
                <a:cubicBezTo>
                  <a:pt x="1587838" y="1550625"/>
                  <a:pt x="1724533" y="1926816"/>
                  <a:pt x="1619100" y="1997314"/>
                </a:cubicBezTo>
                <a:cubicBezTo>
                  <a:pt x="1513667" y="2067812"/>
                  <a:pt x="1145335" y="1750268"/>
                  <a:pt x="939608" y="1750268"/>
                </a:cubicBezTo>
                <a:cubicBezTo>
                  <a:pt x="754652" y="1832617"/>
                  <a:pt x="465870" y="2074989"/>
                  <a:pt x="384740" y="1997314"/>
                </a:cubicBezTo>
                <a:cubicBezTo>
                  <a:pt x="303610" y="1919639"/>
                  <a:pt x="516401" y="1489947"/>
                  <a:pt x="452828" y="1284220"/>
                </a:cubicBezTo>
                <a:cubicBezTo>
                  <a:pt x="302986" y="1110465"/>
                  <a:pt x="-37050" y="883028"/>
                  <a:pt x="3301" y="762954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95" name="Google Shape;4395;p47"/>
          <p:cNvSpPr/>
          <p:nvPr/>
        </p:nvSpPr>
        <p:spPr>
          <a:xfrm>
            <a:off x="9644500" y="3946908"/>
            <a:ext cx="210289" cy="206276"/>
          </a:xfrm>
          <a:custGeom>
            <a:rect b="b" l="l" r="r" t="t"/>
            <a:pathLst>
              <a:path extrusionOk="0" h="2012453" w="2002750">
                <a:moveTo>
                  <a:pt x="3301" y="762954"/>
                </a:moveTo>
                <a:cubicBezTo>
                  <a:pt x="43652" y="642880"/>
                  <a:pt x="528496" y="690923"/>
                  <a:pt x="694932" y="563777"/>
                </a:cubicBezTo>
                <a:cubicBezTo>
                  <a:pt x="861368" y="436631"/>
                  <a:pt x="891099" y="-6681"/>
                  <a:pt x="1001920" y="77"/>
                </a:cubicBezTo>
                <a:cubicBezTo>
                  <a:pt x="1112741" y="6835"/>
                  <a:pt x="1193423" y="477177"/>
                  <a:pt x="1359859" y="604323"/>
                </a:cubicBezTo>
                <a:cubicBezTo>
                  <a:pt x="1573419" y="657200"/>
                  <a:pt x="1965148" y="642461"/>
                  <a:pt x="2000539" y="762954"/>
                </a:cubicBezTo>
                <a:cubicBezTo>
                  <a:pt x="2035930" y="883447"/>
                  <a:pt x="1635780" y="1121554"/>
                  <a:pt x="1572207" y="1327281"/>
                </a:cubicBezTo>
                <a:cubicBezTo>
                  <a:pt x="1587838" y="1550625"/>
                  <a:pt x="1724533" y="1926816"/>
                  <a:pt x="1619100" y="1997314"/>
                </a:cubicBezTo>
                <a:cubicBezTo>
                  <a:pt x="1513667" y="2067812"/>
                  <a:pt x="1145335" y="1750268"/>
                  <a:pt x="939608" y="1750268"/>
                </a:cubicBezTo>
                <a:cubicBezTo>
                  <a:pt x="754652" y="1832617"/>
                  <a:pt x="465870" y="2074989"/>
                  <a:pt x="384740" y="1997314"/>
                </a:cubicBezTo>
                <a:cubicBezTo>
                  <a:pt x="303610" y="1919639"/>
                  <a:pt x="516401" y="1489947"/>
                  <a:pt x="452828" y="1284220"/>
                </a:cubicBezTo>
                <a:cubicBezTo>
                  <a:pt x="302986" y="1110465"/>
                  <a:pt x="-37050" y="883028"/>
                  <a:pt x="3301" y="762954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96" name="Google Shape;4396;p47"/>
          <p:cNvSpPr/>
          <p:nvPr/>
        </p:nvSpPr>
        <p:spPr>
          <a:xfrm>
            <a:off x="9933175" y="3946908"/>
            <a:ext cx="210289" cy="206276"/>
          </a:xfrm>
          <a:custGeom>
            <a:rect b="b" l="l" r="r" t="t"/>
            <a:pathLst>
              <a:path extrusionOk="0" h="2012453" w="2002750">
                <a:moveTo>
                  <a:pt x="3301" y="762954"/>
                </a:moveTo>
                <a:cubicBezTo>
                  <a:pt x="43652" y="642880"/>
                  <a:pt x="528496" y="690923"/>
                  <a:pt x="694932" y="563777"/>
                </a:cubicBezTo>
                <a:cubicBezTo>
                  <a:pt x="861368" y="436631"/>
                  <a:pt x="891099" y="-6681"/>
                  <a:pt x="1001920" y="77"/>
                </a:cubicBezTo>
                <a:cubicBezTo>
                  <a:pt x="1112741" y="6835"/>
                  <a:pt x="1193423" y="477177"/>
                  <a:pt x="1359859" y="604323"/>
                </a:cubicBezTo>
                <a:cubicBezTo>
                  <a:pt x="1573419" y="657200"/>
                  <a:pt x="1965148" y="642461"/>
                  <a:pt x="2000539" y="762954"/>
                </a:cubicBezTo>
                <a:cubicBezTo>
                  <a:pt x="2035930" y="883447"/>
                  <a:pt x="1635780" y="1121554"/>
                  <a:pt x="1572207" y="1327281"/>
                </a:cubicBezTo>
                <a:cubicBezTo>
                  <a:pt x="1587838" y="1550625"/>
                  <a:pt x="1724533" y="1926816"/>
                  <a:pt x="1619100" y="1997314"/>
                </a:cubicBezTo>
                <a:cubicBezTo>
                  <a:pt x="1513667" y="2067812"/>
                  <a:pt x="1145335" y="1750268"/>
                  <a:pt x="939608" y="1750268"/>
                </a:cubicBezTo>
                <a:cubicBezTo>
                  <a:pt x="754652" y="1832617"/>
                  <a:pt x="465870" y="2074989"/>
                  <a:pt x="384740" y="1997314"/>
                </a:cubicBezTo>
                <a:cubicBezTo>
                  <a:pt x="303610" y="1919639"/>
                  <a:pt x="516401" y="1489947"/>
                  <a:pt x="452828" y="1284220"/>
                </a:cubicBezTo>
                <a:cubicBezTo>
                  <a:pt x="302986" y="1110465"/>
                  <a:pt x="-37050" y="883028"/>
                  <a:pt x="3301" y="762954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97" name="Google Shape;4397;p47"/>
          <p:cNvSpPr/>
          <p:nvPr/>
        </p:nvSpPr>
        <p:spPr>
          <a:xfrm>
            <a:off x="10221850" y="3946908"/>
            <a:ext cx="210289" cy="206276"/>
          </a:xfrm>
          <a:custGeom>
            <a:rect b="b" l="l" r="r" t="t"/>
            <a:pathLst>
              <a:path extrusionOk="0" h="2012453" w="2002750">
                <a:moveTo>
                  <a:pt x="3301" y="762954"/>
                </a:moveTo>
                <a:cubicBezTo>
                  <a:pt x="43652" y="642880"/>
                  <a:pt x="528496" y="690923"/>
                  <a:pt x="694932" y="563777"/>
                </a:cubicBezTo>
                <a:cubicBezTo>
                  <a:pt x="861368" y="436631"/>
                  <a:pt x="891099" y="-6681"/>
                  <a:pt x="1001920" y="77"/>
                </a:cubicBezTo>
                <a:cubicBezTo>
                  <a:pt x="1112741" y="6835"/>
                  <a:pt x="1193423" y="477177"/>
                  <a:pt x="1359859" y="604323"/>
                </a:cubicBezTo>
                <a:cubicBezTo>
                  <a:pt x="1573419" y="657200"/>
                  <a:pt x="1965148" y="642461"/>
                  <a:pt x="2000539" y="762954"/>
                </a:cubicBezTo>
                <a:cubicBezTo>
                  <a:pt x="2035930" y="883447"/>
                  <a:pt x="1635780" y="1121554"/>
                  <a:pt x="1572207" y="1327281"/>
                </a:cubicBezTo>
                <a:cubicBezTo>
                  <a:pt x="1587838" y="1550625"/>
                  <a:pt x="1724533" y="1926816"/>
                  <a:pt x="1619100" y="1997314"/>
                </a:cubicBezTo>
                <a:cubicBezTo>
                  <a:pt x="1513667" y="2067812"/>
                  <a:pt x="1145335" y="1750268"/>
                  <a:pt x="939608" y="1750268"/>
                </a:cubicBezTo>
                <a:cubicBezTo>
                  <a:pt x="754652" y="1832617"/>
                  <a:pt x="465870" y="2074989"/>
                  <a:pt x="384740" y="1997314"/>
                </a:cubicBezTo>
                <a:cubicBezTo>
                  <a:pt x="303610" y="1919639"/>
                  <a:pt x="516401" y="1489947"/>
                  <a:pt x="452828" y="1284220"/>
                </a:cubicBezTo>
                <a:cubicBezTo>
                  <a:pt x="302986" y="1110465"/>
                  <a:pt x="-37050" y="883028"/>
                  <a:pt x="3301" y="762954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98" name="Google Shape;4398;p47"/>
          <p:cNvSpPr/>
          <p:nvPr/>
        </p:nvSpPr>
        <p:spPr>
          <a:xfrm>
            <a:off x="10510525" y="3946908"/>
            <a:ext cx="210289" cy="206276"/>
          </a:xfrm>
          <a:custGeom>
            <a:rect b="b" l="l" r="r" t="t"/>
            <a:pathLst>
              <a:path extrusionOk="0" h="2012453" w="2002750">
                <a:moveTo>
                  <a:pt x="3301" y="762954"/>
                </a:moveTo>
                <a:cubicBezTo>
                  <a:pt x="43652" y="642880"/>
                  <a:pt x="528496" y="690923"/>
                  <a:pt x="694932" y="563777"/>
                </a:cubicBezTo>
                <a:cubicBezTo>
                  <a:pt x="861368" y="436631"/>
                  <a:pt x="891099" y="-6681"/>
                  <a:pt x="1001920" y="77"/>
                </a:cubicBezTo>
                <a:cubicBezTo>
                  <a:pt x="1112741" y="6835"/>
                  <a:pt x="1193423" y="477177"/>
                  <a:pt x="1359859" y="604323"/>
                </a:cubicBezTo>
                <a:cubicBezTo>
                  <a:pt x="1573419" y="657200"/>
                  <a:pt x="1965148" y="642461"/>
                  <a:pt x="2000539" y="762954"/>
                </a:cubicBezTo>
                <a:cubicBezTo>
                  <a:pt x="2035930" y="883447"/>
                  <a:pt x="1635780" y="1121554"/>
                  <a:pt x="1572207" y="1327281"/>
                </a:cubicBezTo>
                <a:cubicBezTo>
                  <a:pt x="1587838" y="1550625"/>
                  <a:pt x="1724533" y="1926816"/>
                  <a:pt x="1619100" y="1997314"/>
                </a:cubicBezTo>
                <a:cubicBezTo>
                  <a:pt x="1513667" y="2067812"/>
                  <a:pt x="1145335" y="1750268"/>
                  <a:pt x="939608" y="1750268"/>
                </a:cubicBezTo>
                <a:cubicBezTo>
                  <a:pt x="754652" y="1832617"/>
                  <a:pt x="465870" y="2074989"/>
                  <a:pt x="384740" y="1997314"/>
                </a:cubicBezTo>
                <a:cubicBezTo>
                  <a:pt x="303610" y="1919639"/>
                  <a:pt x="516401" y="1489947"/>
                  <a:pt x="452828" y="1284220"/>
                </a:cubicBezTo>
                <a:cubicBezTo>
                  <a:pt x="302986" y="1110465"/>
                  <a:pt x="-37050" y="883028"/>
                  <a:pt x="3301" y="762954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99" name="Google Shape;4399;p47"/>
          <p:cNvSpPr txBox="1"/>
          <p:nvPr/>
        </p:nvSpPr>
        <p:spPr>
          <a:xfrm>
            <a:off x="9279625" y="3429000"/>
            <a:ext cx="1523100" cy="504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rmAutofit fontScale="85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rPr>
              <a:t>Name of the movie</a:t>
            </a:r>
            <a:endParaRPr b="1" sz="1500">
              <a:solidFill>
                <a:schemeClr val="dk1"/>
              </a:solidFill>
              <a:latin typeface="Dekko"/>
              <a:ea typeface="Dekko"/>
              <a:cs typeface="Dekko"/>
              <a:sym typeface="Dekko"/>
            </a:endParaRPr>
          </a:p>
        </p:txBody>
      </p:sp>
      <p:sp>
        <p:nvSpPr>
          <p:cNvPr id="4400" name="Google Shape;4400;p47"/>
          <p:cNvSpPr/>
          <p:nvPr/>
        </p:nvSpPr>
        <p:spPr>
          <a:xfrm>
            <a:off x="6316663" y="5530908"/>
            <a:ext cx="210289" cy="206276"/>
          </a:xfrm>
          <a:custGeom>
            <a:rect b="b" l="l" r="r" t="t"/>
            <a:pathLst>
              <a:path extrusionOk="0" h="2012453" w="2002750">
                <a:moveTo>
                  <a:pt x="3301" y="762954"/>
                </a:moveTo>
                <a:cubicBezTo>
                  <a:pt x="43652" y="642880"/>
                  <a:pt x="528496" y="690923"/>
                  <a:pt x="694932" y="563777"/>
                </a:cubicBezTo>
                <a:cubicBezTo>
                  <a:pt x="861368" y="436631"/>
                  <a:pt x="891099" y="-6681"/>
                  <a:pt x="1001920" y="77"/>
                </a:cubicBezTo>
                <a:cubicBezTo>
                  <a:pt x="1112741" y="6835"/>
                  <a:pt x="1193423" y="477177"/>
                  <a:pt x="1359859" y="604323"/>
                </a:cubicBezTo>
                <a:cubicBezTo>
                  <a:pt x="1573419" y="657200"/>
                  <a:pt x="1965148" y="642461"/>
                  <a:pt x="2000539" y="762954"/>
                </a:cubicBezTo>
                <a:cubicBezTo>
                  <a:pt x="2035930" y="883447"/>
                  <a:pt x="1635780" y="1121554"/>
                  <a:pt x="1572207" y="1327281"/>
                </a:cubicBezTo>
                <a:cubicBezTo>
                  <a:pt x="1587838" y="1550625"/>
                  <a:pt x="1724533" y="1926816"/>
                  <a:pt x="1619100" y="1997314"/>
                </a:cubicBezTo>
                <a:cubicBezTo>
                  <a:pt x="1513667" y="2067812"/>
                  <a:pt x="1145335" y="1750268"/>
                  <a:pt x="939608" y="1750268"/>
                </a:cubicBezTo>
                <a:cubicBezTo>
                  <a:pt x="754652" y="1832617"/>
                  <a:pt x="465870" y="2074989"/>
                  <a:pt x="384740" y="1997314"/>
                </a:cubicBezTo>
                <a:cubicBezTo>
                  <a:pt x="303610" y="1919639"/>
                  <a:pt x="516401" y="1489947"/>
                  <a:pt x="452828" y="1284220"/>
                </a:cubicBezTo>
                <a:cubicBezTo>
                  <a:pt x="302986" y="1110465"/>
                  <a:pt x="-37050" y="883028"/>
                  <a:pt x="3301" y="762954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01" name="Google Shape;4401;p47"/>
          <p:cNvSpPr/>
          <p:nvPr/>
        </p:nvSpPr>
        <p:spPr>
          <a:xfrm>
            <a:off x="6605338" y="5530908"/>
            <a:ext cx="210289" cy="206276"/>
          </a:xfrm>
          <a:custGeom>
            <a:rect b="b" l="l" r="r" t="t"/>
            <a:pathLst>
              <a:path extrusionOk="0" h="2012453" w="2002750">
                <a:moveTo>
                  <a:pt x="3301" y="762954"/>
                </a:moveTo>
                <a:cubicBezTo>
                  <a:pt x="43652" y="642880"/>
                  <a:pt x="528496" y="690923"/>
                  <a:pt x="694932" y="563777"/>
                </a:cubicBezTo>
                <a:cubicBezTo>
                  <a:pt x="861368" y="436631"/>
                  <a:pt x="891099" y="-6681"/>
                  <a:pt x="1001920" y="77"/>
                </a:cubicBezTo>
                <a:cubicBezTo>
                  <a:pt x="1112741" y="6835"/>
                  <a:pt x="1193423" y="477177"/>
                  <a:pt x="1359859" y="604323"/>
                </a:cubicBezTo>
                <a:cubicBezTo>
                  <a:pt x="1573419" y="657200"/>
                  <a:pt x="1965148" y="642461"/>
                  <a:pt x="2000539" y="762954"/>
                </a:cubicBezTo>
                <a:cubicBezTo>
                  <a:pt x="2035930" y="883447"/>
                  <a:pt x="1635780" y="1121554"/>
                  <a:pt x="1572207" y="1327281"/>
                </a:cubicBezTo>
                <a:cubicBezTo>
                  <a:pt x="1587838" y="1550625"/>
                  <a:pt x="1724533" y="1926816"/>
                  <a:pt x="1619100" y="1997314"/>
                </a:cubicBezTo>
                <a:cubicBezTo>
                  <a:pt x="1513667" y="2067812"/>
                  <a:pt x="1145335" y="1750268"/>
                  <a:pt x="939608" y="1750268"/>
                </a:cubicBezTo>
                <a:cubicBezTo>
                  <a:pt x="754652" y="1832617"/>
                  <a:pt x="465870" y="2074989"/>
                  <a:pt x="384740" y="1997314"/>
                </a:cubicBezTo>
                <a:cubicBezTo>
                  <a:pt x="303610" y="1919639"/>
                  <a:pt x="516401" y="1489947"/>
                  <a:pt x="452828" y="1284220"/>
                </a:cubicBezTo>
                <a:cubicBezTo>
                  <a:pt x="302986" y="1110465"/>
                  <a:pt x="-37050" y="883028"/>
                  <a:pt x="3301" y="762954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02" name="Google Shape;4402;p47"/>
          <p:cNvSpPr/>
          <p:nvPr/>
        </p:nvSpPr>
        <p:spPr>
          <a:xfrm>
            <a:off x="6894013" y="5530908"/>
            <a:ext cx="210289" cy="206276"/>
          </a:xfrm>
          <a:custGeom>
            <a:rect b="b" l="l" r="r" t="t"/>
            <a:pathLst>
              <a:path extrusionOk="0" h="2012453" w="2002750">
                <a:moveTo>
                  <a:pt x="3301" y="762954"/>
                </a:moveTo>
                <a:cubicBezTo>
                  <a:pt x="43652" y="642880"/>
                  <a:pt x="528496" y="690923"/>
                  <a:pt x="694932" y="563777"/>
                </a:cubicBezTo>
                <a:cubicBezTo>
                  <a:pt x="861368" y="436631"/>
                  <a:pt x="891099" y="-6681"/>
                  <a:pt x="1001920" y="77"/>
                </a:cubicBezTo>
                <a:cubicBezTo>
                  <a:pt x="1112741" y="6835"/>
                  <a:pt x="1193423" y="477177"/>
                  <a:pt x="1359859" y="604323"/>
                </a:cubicBezTo>
                <a:cubicBezTo>
                  <a:pt x="1573419" y="657200"/>
                  <a:pt x="1965148" y="642461"/>
                  <a:pt x="2000539" y="762954"/>
                </a:cubicBezTo>
                <a:cubicBezTo>
                  <a:pt x="2035930" y="883447"/>
                  <a:pt x="1635780" y="1121554"/>
                  <a:pt x="1572207" y="1327281"/>
                </a:cubicBezTo>
                <a:cubicBezTo>
                  <a:pt x="1587838" y="1550625"/>
                  <a:pt x="1724533" y="1926816"/>
                  <a:pt x="1619100" y="1997314"/>
                </a:cubicBezTo>
                <a:cubicBezTo>
                  <a:pt x="1513667" y="2067812"/>
                  <a:pt x="1145335" y="1750268"/>
                  <a:pt x="939608" y="1750268"/>
                </a:cubicBezTo>
                <a:cubicBezTo>
                  <a:pt x="754652" y="1832617"/>
                  <a:pt x="465870" y="2074989"/>
                  <a:pt x="384740" y="1997314"/>
                </a:cubicBezTo>
                <a:cubicBezTo>
                  <a:pt x="303610" y="1919639"/>
                  <a:pt x="516401" y="1489947"/>
                  <a:pt x="452828" y="1284220"/>
                </a:cubicBezTo>
                <a:cubicBezTo>
                  <a:pt x="302986" y="1110465"/>
                  <a:pt x="-37050" y="883028"/>
                  <a:pt x="3301" y="762954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03" name="Google Shape;4403;p47"/>
          <p:cNvSpPr/>
          <p:nvPr/>
        </p:nvSpPr>
        <p:spPr>
          <a:xfrm>
            <a:off x="7182688" y="5530908"/>
            <a:ext cx="210289" cy="206276"/>
          </a:xfrm>
          <a:custGeom>
            <a:rect b="b" l="l" r="r" t="t"/>
            <a:pathLst>
              <a:path extrusionOk="0" h="2012453" w="2002750">
                <a:moveTo>
                  <a:pt x="3301" y="762954"/>
                </a:moveTo>
                <a:cubicBezTo>
                  <a:pt x="43652" y="642880"/>
                  <a:pt x="528496" y="690923"/>
                  <a:pt x="694932" y="563777"/>
                </a:cubicBezTo>
                <a:cubicBezTo>
                  <a:pt x="861368" y="436631"/>
                  <a:pt x="891099" y="-6681"/>
                  <a:pt x="1001920" y="77"/>
                </a:cubicBezTo>
                <a:cubicBezTo>
                  <a:pt x="1112741" y="6835"/>
                  <a:pt x="1193423" y="477177"/>
                  <a:pt x="1359859" y="604323"/>
                </a:cubicBezTo>
                <a:cubicBezTo>
                  <a:pt x="1573419" y="657200"/>
                  <a:pt x="1965148" y="642461"/>
                  <a:pt x="2000539" y="762954"/>
                </a:cubicBezTo>
                <a:cubicBezTo>
                  <a:pt x="2035930" y="883447"/>
                  <a:pt x="1635780" y="1121554"/>
                  <a:pt x="1572207" y="1327281"/>
                </a:cubicBezTo>
                <a:cubicBezTo>
                  <a:pt x="1587838" y="1550625"/>
                  <a:pt x="1724533" y="1926816"/>
                  <a:pt x="1619100" y="1997314"/>
                </a:cubicBezTo>
                <a:cubicBezTo>
                  <a:pt x="1513667" y="2067812"/>
                  <a:pt x="1145335" y="1750268"/>
                  <a:pt x="939608" y="1750268"/>
                </a:cubicBezTo>
                <a:cubicBezTo>
                  <a:pt x="754652" y="1832617"/>
                  <a:pt x="465870" y="2074989"/>
                  <a:pt x="384740" y="1997314"/>
                </a:cubicBezTo>
                <a:cubicBezTo>
                  <a:pt x="303610" y="1919639"/>
                  <a:pt x="516401" y="1489947"/>
                  <a:pt x="452828" y="1284220"/>
                </a:cubicBezTo>
                <a:cubicBezTo>
                  <a:pt x="302986" y="1110465"/>
                  <a:pt x="-37050" y="883028"/>
                  <a:pt x="3301" y="762954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04" name="Google Shape;4404;p47"/>
          <p:cNvSpPr/>
          <p:nvPr/>
        </p:nvSpPr>
        <p:spPr>
          <a:xfrm>
            <a:off x="7471363" y="5530908"/>
            <a:ext cx="210289" cy="206276"/>
          </a:xfrm>
          <a:custGeom>
            <a:rect b="b" l="l" r="r" t="t"/>
            <a:pathLst>
              <a:path extrusionOk="0" h="2012453" w="2002750">
                <a:moveTo>
                  <a:pt x="3301" y="762954"/>
                </a:moveTo>
                <a:cubicBezTo>
                  <a:pt x="43652" y="642880"/>
                  <a:pt x="528496" y="690923"/>
                  <a:pt x="694932" y="563777"/>
                </a:cubicBezTo>
                <a:cubicBezTo>
                  <a:pt x="861368" y="436631"/>
                  <a:pt x="891099" y="-6681"/>
                  <a:pt x="1001920" y="77"/>
                </a:cubicBezTo>
                <a:cubicBezTo>
                  <a:pt x="1112741" y="6835"/>
                  <a:pt x="1193423" y="477177"/>
                  <a:pt x="1359859" y="604323"/>
                </a:cubicBezTo>
                <a:cubicBezTo>
                  <a:pt x="1573419" y="657200"/>
                  <a:pt x="1965148" y="642461"/>
                  <a:pt x="2000539" y="762954"/>
                </a:cubicBezTo>
                <a:cubicBezTo>
                  <a:pt x="2035930" y="883447"/>
                  <a:pt x="1635780" y="1121554"/>
                  <a:pt x="1572207" y="1327281"/>
                </a:cubicBezTo>
                <a:cubicBezTo>
                  <a:pt x="1587838" y="1550625"/>
                  <a:pt x="1724533" y="1926816"/>
                  <a:pt x="1619100" y="1997314"/>
                </a:cubicBezTo>
                <a:cubicBezTo>
                  <a:pt x="1513667" y="2067812"/>
                  <a:pt x="1145335" y="1750268"/>
                  <a:pt x="939608" y="1750268"/>
                </a:cubicBezTo>
                <a:cubicBezTo>
                  <a:pt x="754652" y="1832617"/>
                  <a:pt x="465870" y="2074989"/>
                  <a:pt x="384740" y="1997314"/>
                </a:cubicBezTo>
                <a:cubicBezTo>
                  <a:pt x="303610" y="1919639"/>
                  <a:pt x="516401" y="1489947"/>
                  <a:pt x="452828" y="1284220"/>
                </a:cubicBezTo>
                <a:cubicBezTo>
                  <a:pt x="302986" y="1110465"/>
                  <a:pt x="-37050" y="883028"/>
                  <a:pt x="3301" y="762954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05" name="Google Shape;4405;p47"/>
          <p:cNvSpPr txBox="1"/>
          <p:nvPr/>
        </p:nvSpPr>
        <p:spPr>
          <a:xfrm>
            <a:off x="6240463" y="5013000"/>
            <a:ext cx="1523100" cy="504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rmAutofit fontScale="85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rPr>
              <a:t>Name of the movie</a:t>
            </a:r>
            <a:endParaRPr b="1" sz="1500">
              <a:solidFill>
                <a:schemeClr val="dk1"/>
              </a:solidFill>
              <a:latin typeface="Dekko"/>
              <a:ea typeface="Dekko"/>
              <a:cs typeface="Dekko"/>
              <a:sym typeface="Dekko"/>
            </a:endParaRPr>
          </a:p>
        </p:txBody>
      </p:sp>
      <p:sp>
        <p:nvSpPr>
          <p:cNvPr id="4406" name="Google Shape;4406;p47"/>
          <p:cNvSpPr/>
          <p:nvPr/>
        </p:nvSpPr>
        <p:spPr>
          <a:xfrm>
            <a:off x="7836250" y="5530908"/>
            <a:ext cx="210289" cy="206276"/>
          </a:xfrm>
          <a:custGeom>
            <a:rect b="b" l="l" r="r" t="t"/>
            <a:pathLst>
              <a:path extrusionOk="0" h="2012453" w="2002750">
                <a:moveTo>
                  <a:pt x="3301" y="762954"/>
                </a:moveTo>
                <a:cubicBezTo>
                  <a:pt x="43652" y="642880"/>
                  <a:pt x="528496" y="690923"/>
                  <a:pt x="694932" y="563777"/>
                </a:cubicBezTo>
                <a:cubicBezTo>
                  <a:pt x="861368" y="436631"/>
                  <a:pt x="891099" y="-6681"/>
                  <a:pt x="1001920" y="77"/>
                </a:cubicBezTo>
                <a:cubicBezTo>
                  <a:pt x="1112741" y="6835"/>
                  <a:pt x="1193423" y="477177"/>
                  <a:pt x="1359859" y="604323"/>
                </a:cubicBezTo>
                <a:cubicBezTo>
                  <a:pt x="1573419" y="657200"/>
                  <a:pt x="1965148" y="642461"/>
                  <a:pt x="2000539" y="762954"/>
                </a:cubicBezTo>
                <a:cubicBezTo>
                  <a:pt x="2035930" y="883447"/>
                  <a:pt x="1635780" y="1121554"/>
                  <a:pt x="1572207" y="1327281"/>
                </a:cubicBezTo>
                <a:cubicBezTo>
                  <a:pt x="1587838" y="1550625"/>
                  <a:pt x="1724533" y="1926816"/>
                  <a:pt x="1619100" y="1997314"/>
                </a:cubicBezTo>
                <a:cubicBezTo>
                  <a:pt x="1513667" y="2067812"/>
                  <a:pt x="1145335" y="1750268"/>
                  <a:pt x="939608" y="1750268"/>
                </a:cubicBezTo>
                <a:cubicBezTo>
                  <a:pt x="754652" y="1832617"/>
                  <a:pt x="465870" y="2074989"/>
                  <a:pt x="384740" y="1997314"/>
                </a:cubicBezTo>
                <a:cubicBezTo>
                  <a:pt x="303610" y="1919639"/>
                  <a:pt x="516401" y="1489947"/>
                  <a:pt x="452828" y="1284220"/>
                </a:cubicBezTo>
                <a:cubicBezTo>
                  <a:pt x="302986" y="1110465"/>
                  <a:pt x="-37050" y="883028"/>
                  <a:pt x="3301" y="762954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07" name="Google Shape;4407;p47"/>
          <p:cNvSpPr/>
          <p:nvPr/>
        </p:nvSpPr>
        <p:spPr>
          <a:xfrm>
            <a:off x="8124925" y="5530908"/>
            <a:ext cx="210289" cy="206276"/>
          </a:xfrm>
          <a:custGeom>
            <a:rect b="b" l="l" r="r" t="t"/>
            <a:pathLst>
              <a:path extrusionOk="0" h="2012453" w="2002750">
                <a:moveTo>
                  <a:pt x="3301" y="762954"/>
                </a:moveTo>
                <a:cubicBezTo>
                  <a:pt x="43652" y="642880"/>
                  <a:pt x="528496" y="690923"/>
                  <a:pt x="694932" y="563777"/>
                </a:cubicBezTo>
                <a:cubicBezTo>
                  <a:pt x="861368" y="436631"/>
                  <a:pt x="891099" y="-6681"/>
                  <a:pt x="1001920" y="77"/>
                </a:cubicBezTo>
                <a:cubicBezTo>
                  <a:pt x="1112741" y="6835"/>
                  <a:pt x="1193423" y="477177"/>
                  <a:pt x="1359859" y="604323"/>
                </a:cubicBezTo>
                <a:cubicBezTo>
                  <a:pt x="1573419" y="657200"/>
                  <a:pt x="1965148" y="642461"/>
                  <a:pt x="2000539" y="762954"/>
                </a:cubicBezTo>
                <a:cubicBezTo>
                  <a:pt x="2035930" y="883447"/>
                  <a:pt x="1635780" y="1121554"/>
                  <a:pt x="1572207" y="1327281"/>
                </a:cubicBezTo>
                <a:cubicBezTo>
                  <a:pt x="1587838" y="1550625"/>
                  <a:pt x="1724533" y="1926816"/>
                  <a:pt x="1619100" y="1997314"/>
                </a:cubicBezTo>
                <a:cubicBezTo>
                  <a:pt x="1513667" y="2067812"/>
                  <a:pt x="1145335" y="1750268"/>
                  <a:pt x="939608" y="1750268"/>
                </a:cubicBezTo>
                <a:cubicBezTo>
                  <a:pt x="754652" y="1832617"/>
                  <a:pt x="465870" y="2074989"/>
                  <a:pt x="384740" y="1997314"/>
                </a:cubicBezTo>
                <a:cubicBezTo>
                  <a:pt x="303610" y="1919639"/>
                  <a:pt x="516401" y="1489947"/>
                  <a:pt x="452828" y="1284220"/>
                </a:cubicBezTo>
                <a:cubicBezTo>
                  <a:pt x="302986" y="1110465"/>
                  <a:pt x="-37050" y="883028"/>
                  <a:pt x="3301" y="762954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08" name="Google Shape;4408;p47"/>
          <p:cNvSpPr/>
          <p:nvPr/>
        </p:nvSpPr>
        <p:spPr>
          <a:xfrm>
            <a:off x="8413600" y="5530908"/>
            <a:ext cx="210289" cy="206276"/>
          </a:xfrm>
          <a:custGeom>
            <a:rect b="b" l="l" r="r" t="t"/>
            <a:pathLst>
              <a:path extrusionOk="0" h="2012453" w="2002750">
                <a:moveTo>
                  <a:pt x="3301" y="762954"/>
                </a:moveTo>
                <a:cubicBezTo>
                  <a:pt x="43652" y="642880"/>
                  <a:pt x="528496" y="690923"/>
                  <a:pt x="694932" y="563777"/>
                </a:cubicBezTo>
                <a:cubicBezTo>
                  <a:pt x="861368" y="436631"/>
                  <a:pt x="891099" y="-6681"/>
                  <a:pt x="1001920" y="77"/>
                </a:cubicBezTo>
                <a:cubicBezTo>
                  <a:pt x="1112741" y="6835"/>
                  <a:pt x="1193423" y="477177"/>
                  <a:pt x="1359859" y="604323"/>
                </a:cubicBezTo>
                <a:cubicBezTo>
                  <a:pt x="1573419" y="657200"/>
                  <a:pt x="1965148" y="642461"/>
                  <a:pt x="2000539" y="762954"/>
                </a:cubicBezTo>
                <a:cubicBezTo>
                  <a:pt x="2035930" y="883447"/>
                  <a:pt x="1635780" y="1121554"/>
                  <a:pt x="1572207" y="1327281"/>
                </a:cubicBezTo>
                <a:cubicBezTo>
                  <a:pt x="1587838" y="1550625"/>
                  <a:pt x="1724533" y="1926816"/>
                  <a:pt x="1619100" y="1997314"/>
                </a:cubicBezTo>
                <a:cubicBezTo>
                  <a:pt x="1513667" y="2067812"/>
                  <a:pt x="1145335" y="1750268"/>
                  <a:pt x="939608" y="1750268"/>
                </a:cubicBezTo>
                <a:cubicBezTo>
                  <a:pt x="754652" y="1832617"/>
                  <a:pt x="465870" y="2074989"/>
                  <a:pt x="384740" y="1997314"/>
                </a:cubicBezTo>
                <a:cubicBezTo>
                  <a:pt x="303610" y="1919639"/>
                  <a:pt x="516401" y="1489947"/>
                  <a:pt x="452828" y="1284220"/>
                </a:cubicBezTo>
                <a:cubicBezTo>
                  <a:pt x="302986" y="1110465"/>
                  <a:pt x="-37050" y="883028"/>
                  <a:pt x="3301" y="762954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09" name="Google Shape;4409;p47"/>
          <p:cNvSpPr/>
          <p:nvPr/>
        </p:nvSpPr>
        <p:spPr>
          <a:xfrm>
            <a:off x="8702275" y="5530908"/>
            <a:ext cx="210289" cy="206276"/>
          </a:xfrm>
          <a:custGeom>
            <a:rect b="b" l="l" r="r" t="t"/>
            <a:pathLst>
              <a:path extrusionOk="0" h="2012453" w="2002750">
                <a:moveTo>
                  <a:pt x="3301" y="762954"/>
                </a:moveTo>
                <a:cubicBezTo>
                  <a:pt x="43652" y="642880"/>
                  <a:pt x="528496" y="690923"/>
                  <a:pt x="694932" y="563777"/>
                </a:cubicBezTo>
                <a:cubicBezTo>
                  <a:pt x="861368" y="436631"/>
                  <a:pt x="891099" y="-6681"/>
                  <a:pt x="1001920" y="77"/>
                </a:cubicBezTo>
                <a:cubicBezTo>
                  <a:pt x="1112741" y="6835"/>
                  <a:pt x="1193423" y="477177"/>
                  <a:pt x="1359859" y="604323"/>
                </a:cubicBezTo>
                <a:cubicBezTo>
                  <a:pt x="1573419" y="657200"/>
                  <a:pt x="1965148" y="642461"/>
                  <a:pt x="2000539" y="762954"/>
                </a:cubicBezTo>
                <a:cubicBezTo>
                  <a:pt x="2035930" y="883447"/>
                  <a:pt x="1635780" y="1121554"/>
                  <a:pt x="1572207" y="1327281"/>
                </a:cubicBezTo>
                <a:cubicBezTo>
                  <a:pt x="1587838" y="1550625"/>
                  <a:pt x="1724533" y="1926816"/>
                  <a:pt x="1619100" y="1997314"/>
                </a:cubicBezTo>
                <a:cubicBezTo>
                  <a:pt x="1513667" y="2067812"/>
                  <a:pt x="1145335" y="1750268"/>
                  <a:pt x="939608" y="1750268"/>
                </a:cubicBezTo>
                <a:cubicBezTo>
                  <a:pt x="754652" y="1832617"/>
                  <a:pt x="465870" y="2074989"/>
                  <a:pt x="384740" y="1997314"/>
                </a:cubicBezTo>
                <a:cubicBezTo>
                  <a:pt x="303610" y="1919639"/>
                  <a:pt x="516401" y="1489947"/>
                  <a:pt x="452828" y="1284220"/>
                </a:cubicBezTo>
                <a:cubicBezTo>
                  <a:pt x="302986" y="1110465"/>
                  <a:pt x="-37050" y="883028"/>
                  <a:pt x="3301" y="762954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10" name="Google Shape;4410;p47"/>
          <p:cNvSpPr/>
          <p:nvPr/>
        </p:nvSpPr>
        <p:spPr>
          <a:xfrm>
            <a:off x="8990950" y="5530908"/>
            <a:ext cx="210289" cy="206276"/>
          </a:xfrm>
          <a:custGeom>
            <a:rect b="b" l="l" r="r" t="t"/>
            <a:pathLst>
              <a:path extrusionOk="0" h="2012453" w="2002750">
                <a:moveTo>
                  <a:pt x="3301" y="762954"/>
                </a:moveTo>
                <a:cubicBezTo>
                  <a:pt x="43652" y="642880"/>
                  <a:pt x="528496" y="690923"/>
                  <a:pt x="694932" y="563777"/>
                </a:cubicBezTo>
                <a:cubicBezTo>
                  <a:pt x="861368" y="436631"/>
                  <a:pt x="891099" y="-6681"/>
                  <a:pt x="1001920" y="77"/>
                </a:cubicBezTo>
                <a:cubicBezTo>
                  <a:pt x="1112741" y="6835"/>
                  <a:pt x="1193423" y="477177"/>
                  <a:pt x="1359859" y="604323"/>
                </a:cubicBezTo>
                <a:cubicBezTo>
                  <a:pt x="1573419" y="657200"/>
                  <a:pt x="1965148" y="642461"/>
                  <a:pt x="2000539" y="762954"/>
                </a:cubicBezTo>
                <a:cubicBezTo>
                  <a:pt x="2035930" y="883447"/>
                  <a:pt x="1635780" y="1121554"/>
                  <a:pt x="1572207" y="1327281"/>
                </a:cubicBezTo>
                <a:cubicBezTo>
                  <a:pt x="1587838" y="1550625"/>
                  <a:pt x="1724533" y="1926816"/>
                  <a:pt x="1619100" y="1997314"/>
                </a:cubicBezTo>
                <a:cubicBezTo>
                  <a:pt x="1513667" y="2067812"/>
                  <a:pt x="1145335" y="1750268"/>
                  <a:pt x="939608" y="1750268"/>
                </a:cubicBezTo>
                <a:cubicBezTo>
                  <a:pt x="754652" y="1832617"/>
                  <a:pt x="465870" y="2074989"/>
                  <a:pt x="384740" y="1997314"/>
                </a:cubicBezTo>
                <a:cubicBezTo>
                  <a:pt x="303610" y="1919639"/>
                  <a:pt x="516401" y="1489947"/>
                  <a:pt x="452828" y="1284220"/>
                </a:cubicBezTo>
                <a:cubicBezTo>
                  <a:pt x="302986" y="1110465"/>
                  <a:pt x="-37050" y="883028"/>
                  <a:pt x="3301" y="762954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11" name="Google Shape;4411;p47"/>
          <p:cNvSpPr txBox="1"/>
          <p:nvPr/>
        </p:nvSpPr>
        <p:spPr>
          <a:xfrm>
            <a:off x="7760050" y="5013000"/>
            <a:ext cx="1523100" cy="504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rmAutofit fontScale="85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rPr>
              <a:t>Name of the movie</a:t>
            </a:r>
            <a:endParaRPr b="1" sz="1500">
              <a:solidFill>
                <a:schemeClr val="dk1"/>
              </a:solidFill>
              <a:latin typeface="Dekko"/>
              <a:ea typeface="Dekko"/>
              <a:cs typeface="Dekko"/>
              <a:sym typeface="Dekko"/>
            </a:endParaRPr>
          </a:p>
        </p:txBody>
      </p:sp>
      <p:sp>
        <p:nvSpPr>
          <p:cNvPr id="4412" name="Google Shape;4412;p47"/>
          <p:cNvSpPr/>
          <p:nvPr/>
        </p:nvSpPr>
        <p:spPr>
          <a:xfrm>
            <a:off x="9355825" y="5530908"/>
            <a:ext cx="210289" cy="206276"/>
          </a:xfrm>
          <a:custGeom>
            <a:rect b="b" l="l" r="r" t="t"/>
            <a:pathLst>
              <a:path extrusionOk="0" h="2012453" w="2002750">
                <a:moveTo>
                  <a:pt x="3301" y="762954"/>
                </a:moveTo>
                <a:cubicBezTo>
                  <a:pt x="43652" y="642880"/>
                  <a:pt x="528496" y="690923"/>
                  <a:pt x="694932" y="563777"/>
                </a:cubicBezTo>
                <a:cubicBezTo>
                  <a:pt x="861368" y="436631"/>
                  <a:pt x="891099" y="-6681"/>
                  <a:pt x="1001920" y="77"/>
                </a:cubicBezTo>
                <a:cubicBezTo>
                  <a:pt x="1112741" y="6835"/>
                  <a:pt x="1193423" y="477177"/>
                  <a:pt x="1359859" y="604323"/>
                </a:cubicBezTo>
                <a:cubicBezTo>
                  <a:pt x="1573419" y="657200"/>
                  <a:pt x="1965148" y="642461"/>
                  <a:pt x="2000539" y="762954"/>
                </a:cubicBezTo>
                <a:cubicBezTo>
                  <a:pt x="2035930" y="883447"/>
                  <a:pt x="1635780" y="1121554"/>
                  <a:pt x="1572207" y="1327281"/>
                </a:cubicBezTo>
                <a:cubicBezTo>
                  <a:pt x="1587838" y="1550625"/>
                  <a:pt x="1724533" y="1926816"/>
                  <a:pt x="1619100" y="1997314"/>
                </a:cubicBezTo>
                <a:cubicBezTo>
                  <a:pt x="1513667" y="2067812"/>
                  <a:pt x="1145335" y="1750268"/>
                  <a:pt x="939608" y="1750268"/>
                </a:cubicBezTo>
                <a:cubicBezTo>
                  <a:pt x="754652" y="1832617"/>
                  <a:pt x="465870" y="2074989"/>
                  <a:pt x="384740" y="1997314"/>
                </a:cubicBezTo>
                <a:cubicBezTo>
                  <a:pt x="303610" y="1919639"/>
                  <a:pt x="516401" y="1489947"/>
                  <a:pt x="452828" y="1284220"/>
                </a:cubicBezTo>
                <a:cubicBezTo>
                  <a:pt x="302986" y="1110465"/>
                  <a:pt x="-37050" y="883028"/>
                  <a:pt x="3301" y="762954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13" name="Google Shape;4413;p47"/>
          <p:cNvSpPr/>
          <p:nvPr/>
        </p:nvSpPr>
        <p:spPr>
          <a:xfrm>
            <a:off x="9644500" y="5530908"/>
            <a:ext cx="210289" cy="206276"/>
          </a:xfrm>
          <a:custGeom>
            <a:rect b="b" l="l" r="r" t="t"/>
            <a:pathLst>
              <a:path extrusionOk="0" h="2012453" w="2002750">
                <a:moveTo>
                  <a:pt x="3301" y="762954"/>
                </a:moveTo>
                <a:cubicBezTo>
                  <a:pt x="43652" y="642880"/>
                  <a:pt x="528496" y="690923"/>
                  <a:pt x="694932" y="563777"/>
                </a:cubicBezTo>
                <a:cubicBezTo>
                  <a:pt x="861368" y="436631"/>
                  <a:pt x="891099" y="-6681"/>
                  <a:pt x="1001920" y="77"/>
                </a:cubicBezTo>
                <a:cubicBezTo>
                  <a:pt x="1112741" y="6835"/>
                  <a:pt x="1193423" y="477177"/>
                  <a:pt x="1359859" y="604323"/>
                </a:cubicBezTo>
                <a:cubicBezTo>
                  <a:pt x="1573419" y="657200"/>
                  <a:pt x="1965148" y="642461"/>
                  <a:pt x="2000539" y="762954"/>
                </a:cubicBezTo>
                <a:cubicBezTo>
                  <a:pt x="2035930" y="883447"/>
                  <a:pt x="1635780" y="1121554"/>
                  <a:pt x="1572207" y="1327281"/>
                </a:cubicBezTo>
                <a:cubicBezTo>
                  <a:pt x="1587838" y="1550625"/>
                  <a:pt x="1724533" y="1926816"/>
                  <a:pt x="1619100" y="1997314"/>
                </a:cubicBezTo>
                <a:cubicBezTo>
                  <a:pt x="1513667" y="2067812"/>
                  <a:pt x="1145335" y="1750268"/>
                  <a:pt x="939608" y="1750268"/>
                </a:cubicBezTo>
                <a:cubicBezTo>
                  <a:pt x="754652" y="1832617"/>
                  <a:pt x="465870" y="2074989"/>
                  <a:pt x="384740" y="1997314"/>
                </a:cubicBezTo>
                <a:cubicBezTo>
                  <a:pt x="303610" y="1919639"/>
                  <a:pt x="516401" y="1489947"/>
                  <a:pt x="452828" y="1284220"/>
                </a:cubicBezTo>
                <a:cubicBezTo>
                  <a:pt x="302986" y="1110465"/>
                  <a:pt x="-37050" y="883028"/>
                  <a:pt x="3301" y="762954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14" name="Google Shape;4414;p47"/>
          <p:cNvSpPr/>
          <p:nvPr/>
        </p:nvSpPr>
        <p:spPr>
          <a:xfrm>
            <a:off x="9933175" y="5530908"/>
            <a:ext cx="210289" cy="206276"/>
          </a:xfrm>
          <a:custGeom>
            <a:rect b="b" l="l" r="r" t="t"/>
            <a:pathLst>
              <a:path extrusionOk="0" h="2012453" w="2002750">
                <a:moveTo>
                  <a:pt x="3301" y="762954"/>
                </a:moveTo>
                <a:cubicBezTo>
                  <a:pt x="43652" y="642880"/>
                  <a:pt x="528496" y="690923"/>
                  <a:pt x="694932" y="563777"/>
                </a:cubicBezTo>
                <a:cubicBezTo>
                  <a:pt x="861368" y="436631"/>
                  <a:pt x="891099" y="-6681"/>
                  <a:pt x="1001920" y="77"/>
                </a:cubicBezTo>
                <a:cubicBezTo>
                  <a:pt x="1112741" y="6835"/>
                  <a:pt x="1193423" y="477177"/>
                  <a:pt x="1359859" y="604323"/>
                </a:cubicBezTo>
                <a:cubicBezTo>
                  <a:pt x="1573419" y="657200"/>
                  <a:pt x="1965148" y="642461"/>
                  <a:pt x="2000539" y="762954"/>
                </a:cubicBezTo>
                <a:cubicBezTo>
                  <a:pt x="2035930" y="883447"/>
                  <a:pt x="1635780" y="1121554"/>
                  <a:pt x="1572207" y="1327281"/>
                </a:cubicBezTo>
                <a:cubicBezTo>
                  <a:pt x="1587838" y="1550625"/>
                  <a:pt x="1724533" y="1926816"/>
                  <a:pt x="1619100" y="1997314"/>
                </a:cubicBezTo>
                <a:cubicBezTo>
                  <a:pt x="1513667" y="2067812"/>
                  <a:pt x="1145335" y="1750268"/>
                  <a:pt x="939608" y="1750268"/>
                </a:cubicBezTo>
                <a:cubicBezTo>
                  <a:pt x="754652" y="1832617"/>
                  <a:pt x="465870" y="2074989"/>
                  <a:pt x="384740" y="1997314"/>
                </a:cubicBezTo>
                <a:cubicBezTo>
                  <a:pt x="303610" y="1919639"/>
                  <a:pt x="516401" y="1489947"/>
                  <a:pt x="452828" y="1284220"/>
                </a:cubicBezTo>
                <a:cubicBezTo>
                  <a:pt x="302986" y="1110465"/>
                  <a:pt x="-37050" y="883028"/>
                  <a:pt x="3301" y="762954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15" name="Google Shape;4415;p47"/>
          <p:cNvSpPr/>
          <p:nvPr/>
        </p:nvSpPr>
        <p:spPr>
          <a:xfrm>
            <a:off x="10221850" y="5530908"/>
            <a:ext cx="210289" cy="206276"/>
          </a:xfrm>
          <a:custGeom>
            <a:rect b="b" l="l" r="r" t="t"/>
            <a:pathLst>
              <a:path extrusionOk="0" h="2012453" w="2002750">
                <a:moveTo>
                  <a:pt x="3301" y="762954"/>
                </a:moveTo>
                <a:cubicBezTo>
                  <a:pt x="43652" y="642880"/>
                  <a:pt x="528496" y="690923"/>
                  <a:pt x="694932" y="563777"/>
                </a:cubicBezTo>
                <a:cubicBezTo>
                  <a:pt x="861368" y="436631"/>
                  <a:pt x="891099" y="-6681"/>
                  <a:pt x="1001920" y="77"/>
                </a:cubicBezTo>
                <a:cubicBezTo>
                  <a:pt x="1112741" y="6835"/>
                  <a:pt x="1193423" y="477177"/>
                  <a:pt x="1359859" y="604323"/>
                </a:cubicBezTo>
                <a:cubicBezTo>
                  <a:pt x="1573419" y="657200"/>
                  <a:pt x="1965148" y="642461"/>
                  <a:pt x="2000539" y="762954"/>
                </a:cubicBezTo>
                <a:cubicBezTo>
                  <a:pt x="2035930" y="883447"/>
                  <a:pt x="1635780" y="1121554"/>
                  <a:pt x="1572207" y="1327281"/>
                </a:cubicBezTo>
                <a:cubicBezTo>
                  <a:pt x="1587838" y="1550625"/>
                  <a:pt x="1724533" y="1926816"/>
                  <a:pt x="1619100" y="1997314"/>
                </a:cubicBezTo>
                <a:cubicBezTo>
                  <a:pt x="1513667" y="2067812"/>
                  <a:pt x="1145335" y="1750268"/>
                  <a:pt x="939608" y="1750268"/>
                </a:cubicBezTo>
                <a:cubicBezTo>
                  <a:pt x="754652" y="1832617"/>
                  <a:pt x="465870" y="2074989"/>
                  <a:pt x="384740" y="1997314"/>
                </a:cubicBezTo>
                <a:cubicBezTo>
                  <a:pt x="303610" y="1919639"/>
                  <a:pt x="516401" y="1489947"/>
                  <a:pt x="452828" y="1284220"/>
                </a:cubicBezTo>
                <a:cubicBezTo>
                  <a:pt x="302986" y="1110465"/>
                  <a:pt x="-37050" y="883028"/>
                  <a:pt x="3301" y="762954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16" name="Google Shape;4416;p47"/>
          <p:cNvSpPr/>
          <p:nvPr/>
        </p:nvSpPr>
        <p:spPr>
          <a:xfrm>
            <a:off x="10510525" y="5530908"/>
            <a:ext cx="210289" cy="206276"/>
          </a:xfrm>
          <a:custGeom>
            <a:rect b="b" l="l" r="r" t="t"/>
            <a:pathLst>
              <a:path extrusionOk="0" h="2012453" w="2002750">
                <a:moveTo>
                  <a:pt x="3301" y="762954"/>
                </a:moveTo>
                <a:cubicBezTo>
                  <a:pt x="43652" y="642880"/>
                  <a:pt x="528496" y="690923"/>
                  <a:pt x="694932" y="563777"/>
                </a:cubicBezTo>
                <a:cubicBezTo>
                  <a:pt x="861368" y="436631"/>
                  <a:pt x="891099" y="-6681"/>
                  <a:pt x="1001920" y="77"/>
                </a:cubicBezTo>
                <a:cubicBezTo>
                  <a:pt x="1112741" y="6835"/>
                  <a:pt x="1193423" y="477177"/>
                  <a:pt x="1359859" y="604323"/>
                </a:cubicBezTo>
                <a:cubicBezTo>
                  <a:pt x="1573419" y="657200"/>
                  <a:pt x="1965148" y="642461"/>
                  <a:pt x="2000539" y="762954"/>
                </a:cubicBezTo>
                <a:cubicBezTo>
                  <a:pt x="2035930" y="883447"/>
                  <a:pt x="1635780" y="1121554"/>
                  <a:pt x="1572207" y="1327281"/>
                </a:cubicBezTo>
                <a:cubicBezTo>
                  <a:pt x="1587838" y="1550625"/>
                  <a:pt x="1724533" y="1926816"/>
                  <a:pt x="1619100" y="1997314"/>
                </a:cubicBezTo>
                <a:cubicBezTo>
                  <a:pt x="1513667" y="2067812"/>
                  <a:pt x="1145335" y="1750268"/>
                  <a:pt x="939608" y="1750268"/>
                </a:cubicBezTo>
                <a:cubicBezTo>
                  <a:pt x="754652" y="1832617"/>
                  <a:pt x="465870" y="2074989"/>
                  <a:pt x="384740" y="1997314"/>
                </a:cubicBezTo>
                <a:cubicBezTo>
                  <a:pt x="303610" y="1919639"/>
                  <a:pt x="516401" y="1489947"/>
                  <a:pt x="452828" y="1284220"/>
                </a:cubicBezTo>
                <a:cubicBezTo>
                  <a:pt x="302986" y="1110465"/>
                  <a:pt x="-37050" y="883028"/>
                  <a:pt x="3301" y="762954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17" name="Google Shape;4417;p47"/>
          <p:cNvSpPr txBox="1"/>
          <p:nvPr/>
        </p:nvSpPr>
        <p:spPr>
          <a:xfrm>
            <a:off x="9279625" y="5013000"/>
            <a:ext cx="1523100" cy="504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rmAutofit fontScale="85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rPr>
              <a:t>Name of the movie</a:t>
            </a:r>
            <a:endParaRPr b="1" sz="1500">
              <a:solidFill>
                <a:schemeClr val="dk1"/>
              </a:solidFill>
              <a:latin typeface="Dekko"/>
              <a:ea typeface="Dekko"/>
              <a:cs typeface="Dekko"/>
              <a:sym typeface="Dekko"/>
            </a:endParaRPr>
          </a:p>
        </p:txBody>
      </p:sp>
      <p:grpSp>
        <p:nvGrpSpPr>
          <p:cNvPr id="4418" name="Google Shape;4418;p47"/>
          <p:cNvGrpSpPr/>
          <p:nvPr/>
        </p:nvGrpSpPr>
        <p:grpSpPr>
          <a:xfrm rot="-780553">
            <a:off x="1828621" y="5986196"/>
            <a:ext cx="1364941" cy="206269"/>
            <a:chOff x="4614275" y="5094383"/>
            <a:chExt cx="1364989" cy="206276"/>
          </a:xfrm>
        </p:grpSpPr>
        <p:sp>
          <p:nvSpPr>
            <p:cNvPr id="4419" name="Google Shape;4419;p47"/>
            <p:cNvSpPr/>
            <p:nvPr/>
          </p:nvSpPr>
          <p:spPr>
            <a:xfrm>
              <a:off x="4614275" y="5094383"/>
              <a:ext cx="210289" cy="206276"/>
            </a:xfrm>
            <a:custGeom>
              <a:rect b="b" l="l" r="r" t="t"/>
              <a:pathLst>
                <a:path extrusionOk="0" h="2012453" w="2002750">
                  <a:moveTo>
                    <a:pt x="3301" y="762954"/>
                  </a:moveTo>
                  <a:cubicBezTo>
                    <a:pt x="43652" y="642880"/>
                    <a:pt x="528496" y="690923"/>
                    <a:pt x="694932" y="563777"/>
                  </a:cubicBezTo>
                  <a:cubicBezTo>
                    <a:pt x="861368" y="436631"/>
                    <a:pt x="891099" y="-6681"/>
                    <a:pt x="1001920" y="77"/>
                  </a:cubicBezTo>
                  <a:cubicBezTo>
                    <a:pt x="1112741" y="6835"/>
                    <a:pt x="1193423" y="477177"/>
                    <a:pt x="1359859" y="604323"/>
                  </a:cubicBezTo>
                  <a:cubicBezTo>
                    <a:pt x="1573419" y="657200"/>
                    <a:pt x="1965148" y="642461"/>
                    <a:pt x="2000539" y="762954"/>
                  </a:cubicBezTo>
                  <a:cubicBezTo>
                    <a:pt x="2035930" y="883447"/>
                    <a:pt x="1635780" y="1121554"/>
                    <a:pt x="1572207" y="1327281"/>
                  </a:cubicBezTo>
                  <a:cubicBezTo>
                    <a:pt x="1587838" y="1550625"/>
                    <a:pt x="1724533" y="1926816"/>
                    <a:pt x="1619100" y="1997314"/>
                  </a:cubicBezTo>
                  <a:cubicBezTo>
                    <a:pt x="1513667" y="2067812"/>
                    <a:pt x="1145335" y="1750268"/>
                    <a:pt x="939608" y="1750268"/>
                  </a:cubicBezTo>
                  <a:cubicBezTo>
                    <a:pt x="754652" y="1832617"/>
                    <a:pt x="465870" y="2074989"/>
                    <a:pt x="384740" y="1997314"/>
                  </a:cubicBezTo>
                  <a:cubicBezTo>
                    <a:pt x="303610" y="1919639"/>
                    <a:pt x="516401" y="1489947"/>
                    <a:pt x="452828" y="1284220"/>
                  </a:cubicBezTo>
                  <a:cubicBezTo>
                    <a:pt x="302986" y="1110465"/>
                    <a:pt x="-37050" y="883028"/>
                    <a:pt x="3301" y="76295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20" name="Google Shape;4420;p47"/>
            <p:cNvSpPr/>
            <p:nvPr/>
          </p:nvSpPr>
          <p:spPr>
            <a:xfrm>
              <a:off x="4902950" y="5094383"/>
              <a:ext cx="210289" cy="206276"/>
            </a:xfrm>
            <a:custGeom>
              <a:rect b="b" l="l" r="r" t="t"/>
              <a:pathLst>
                <a:path extrusionOk="0" h="2012453" w="2002750">
                  <a:moveTo>
                    <a:pt x="3301" y="762954"/>
                  </a:moveTo>
                  <a:cubicBezTo>
                    <a:pt x="43652" y="642880"/>
                    <a:pt x="528496" y="690923"/>
                    <a:pt x="694932" y="563777"/>
                  </a:cubicBezTo>
                  <a:cubicBezTo>
                    <a:pt x="861368" y="436631"/>
                    <a:pt x="891099" y="-6681"/>
                    <a:pt x="1001920" y="77"/>
                  </a:cubicBezTo>
                  <a:cubicBezTo>
                    <a:pt x="1112741" y="6835"/>
                    <a:pt x="1193423" y="477177"/>
                    <a:pt x="1359859" y="604323"/>
                  </a:cubicBezTo>
                  <a:cubicBezTo>
                    <a:pt x="1573419" y="657200"/>
                    <a:pt x="1965148" y="642461"/>
                    <a:pt x="2000539" y="762954"/>
                  </a:cubicBezTo>
                  <a:cubicBezTo>
                    <a:pt x="2035930" y="883447"/>
                    <a:pt x="1635780" y="1121554"/>
                    <a:pt x="1572207" y="1327281"/>
                  </a:cubicBezTo>
                  <a:cubicBezTo>
                    <a:pt x="1587838" y="1550625"/>
                    <a:pt x="1724533" y="1926816"/>
                    <a:pt x="1619100" y="1997314"/>
                  </a:cubicBezTo>
                  <a:cubicBezTo>
                    <a:pt x="1513667" y="2067812"/>
                    <a:pt x="1145335" y="1750268"/>
                    <a:pt x="939608" y="1750268"/>
                  </a:cubicBezTo>
                  <a:cubicBezTo>
                    <a:pt x="754652" y="1832617"/>
                    <a:pt x="465870" y="2074989"/>
                    <a:pt x="384740" y="1997314"/>
                  </a:cubicBezTo>
                  <a:cubicBezTo>
                    <a:pt x="303610" y="1919639"/>
                    <a:pt x="516401" y="1489947"/>
                    <a:pt x="452828" y="1284220"/>
                  </a:cubicBezTo>
                  <a:cubicBezTo>
                    <a:pt x="302986" y="1110465"/>
                    <a:pt x="-37050" y="883028"/>
                    <a:pt x="3301" y="76295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21" name="Google Shape;4421;p47"/>
            <p:cNvSpPr/>
            <p:nvPr/>
          </p:nvSpPr>
          <p:spPr>
            <a:xfrm>
              <a:off x="5191625" y="5094383"/>
              <a:ext cx="210289" cy="206276"/>
            </a:xfrm>
            <a:custGeom>
              <a:rect b="b" l="l" r="r" t="t"/>
              <a:pathLst>
                <a:path extrusionOk="0" h="2012453" w="2002750">
                  <a:moveTo>
                    <a:pt x="3301" y="762954"/>
                  </a:moveTo>
                  <a:cubicBezTo>
                    <a:pt x="43652" y="642880"/>
                    <a:pt x="528496" y="690923"/>
                    <a:pt x="694932" y="563777"/>
                  </a:cubicBezTo>
                  <a:cubicBezTo>
                    <a:pt x="861368" y="436631"/>
                    <a:pt x="891099" y="-6681"/>
                    <a:pt x="1001920" y="77"/>
                  </a:cubicBezTo>
                  <a:cubicBezTo>
                    <a:pt x="1112741" y="6835"/>
                    <a:pt x="1193423" y="477177"/>
                    <a:pt x="1359859" y="604323"/>
                  </a:cubicBezTo>
                  <a:cubicBezTo>
                    <a:pt x="1573419" y="657200"/>
                    <a:pt x="1965148" y="642461"/>
                    <a:pt x="2000539" y="762954"/>
                  </a:cubicBezTo>
                  <a:cubicBezTo>
                    <a:pt x="2035930" y="883447"/>
                    <a:pt x="1635780" y="1121554"/>
                    <a:pt x="1572207" y="1327281"/>
                  </a:cubicBezTo>
                  <a:cubicBezTo>
                    <a:pt x="1587838" y="1550625"/>
                    <a:pt x="1724533" y="1926816"/>
                    <a:pt x="1619100" y="1997314"/>
                  </a:cubicBezTo>
                  <a:cubicBezTo>
                    <a:pt x="1513667" y="2067812"/>
                    <a:pt x="1145335" y="1750268"/>
                    <a:pt x="939608" y="1750268"/>
                  </a:cubicBezTo>
                  <a:cubicBezTo>
                    <a:pt x="754652" y="1832617"/>
                    <a:pt x="465870" y="2074989"/>
                    <a:pt x="384740" y="1997314"/>
                  </a:cubicBezTo>
                  <a:cubicBezTo>
                    <a:pt x="303610" y="1919639"/>
                    <a:pt x="516401" y="1489947"/>
                    <a:pt x="452828" y="1284220"/>
                  </a:cubicBezTo>
                  <a:cubicBezTo>
                    <a:pt x="302986" y="1110465"/>
                    <a:pt x="-37050" y="883028"/>
                    <a:pt x="3301" y="76295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22" name="Google Shape;4422;p47"/>
            <p:cNvSpPr/>
            <p:nvPr/>
          </p:nvSpPr>
          <p:spPr>
            <a:xfrm>
              <a:off x="5480300" y="5094383"/>
              <a:ext cx="210289" cy="206276"/>
            </a:xfrm>
            <a:custGeom>
              <a:rect b="b" l="l" r="r" t="t"/>
              <a:pathLst>
                <a:path extrusionOk="0" h="2012453" w="2002750">
                  <a:moveTo>
                    <a:pt x="3301" y="762954"/>
                  </a:moveTo>
                  <a:cubicBezTo>
                    <a:pt x="43652" y="642880"/>
                    <a:pt x="528496" y="690923"/>
                    <a:pt x="694932" y="563777"/>
                  </a:cubicBezTo>
                  <a:cubicBezTo>
                    <a:pt x="861368" y="436631"/>
                    <a:pt x="891099" y="-6681"/>
                    <a:pt x="1001920" y="77"/>
                  </a:cubicBezTo>
                  <a:cubicBezTo>
                    <a:pt x="1112741" y="6835"/>
                    <a:pt x="1193423" y="477177"/>
                    <a:pt x="1359859" y="604323"/>
                  </a:cubicBezTo>
                  <a:cubicBezTo>
                    <a:pt x="1573419" y="657200"/>
                    <a:pt x="1965148" y="642461"/>
                    <a:pt x="2000539" y="762954"/>
                  </a:cubicBezTo>
                  <a:cubicBezTo>
                    <a:pt x="2035930" y="883447"/>
                    <a:pt x="1635780" y="1121554"/>
                    <a:pt x="1572207" y="1327281"/>
                  </a:cubicBezTo>
                  <a:cubicBezTo>
                    <a:pt x="1587838" y="1550625"/>
                    <a:pt x="1724533" y="1926816"/>
                    <a:pt x="1619100" y="1997314"/>
                  </a:cubicBezTo>
                  <a:cubicBezTo>
                    <a:pt x="1513667" y="2067812"/>
                    <a:pt x="1145335" y="1750268"/>
                    <a:pt x="939608" y="1750268"/>
                  </a:cubicBezTo>
                  <a:cubicBezTo>
                    <a:pt x="754652" y="1832617"/>
                    <a:pt x="465870" y="2074989"/>
                    <a:pt x="384740" y="1997314"/>
                  </a:cubicBezTo>
                  <a:cubicBezTo>
                    <a:pt x="303610" y="1919639"/>
                    <a:pt x="516401" y="1489947"/>
                    <a:pt x="452828" y="1284220"/>
                  </a:cubicBezTo>
                  <a:cubicBezTo>
                    <a:pt x="302986" y="1110465"/>
                    <a:pt x="-37050" y="883028"/>
                    <a:pt x="3301" y="76295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23" name="Google Shape;4423;p47"/>
            <p:cNvSpPr/>
            <p:nvPr/>
          </p:nvSpPr>
          <p:spPr>
            <a:xfrm>
              <a:off x="5768975" y="5094383"/>
              <a:ext cx="210289" cy="206276"/>
            </a:xfrm>
            <a:custGeom>
              <a:rect b="b" l="l" r="r" t="t"/>
              <a:pathLst>
                <a:path extrusionOk="0" h="2012453" w="2002750">
                  <a:moveTo>
                    <a:pt x="3301" y="762954"/>
                  </a:moveTo>
                  <a:cubicBezTo>
                    <a:pt x="43652" y="642880"/>
                    <a:pt x="528496" y="690923"/>
                    <a:pt x="694932" y="563777"/>
                  </a:cubicBezTo>
                  <a:cubicBezTo>
                    <a:pt x="861368" y="436631"/>
                    <a:pt x="891099" y="-6681"/>
                    <a:pt x="1001920" y="77"/>
                  </a:cubicBezTo>
                  <a:cubicBezTo>
                    <a:pt x="1112741" y="6835"/>
                    <a:pt x="1193423" y="477177"/>
                    <a:pt x="1359859" y="604323"/>
                  </a:cubicBezTo>
                  <a:cubicBezTo>
                    <a:pt x="1573419" y="657200"/>
                    <a:pt x="1965148" y="642461"/>
                    <a:pt x="2000539" y="762954"/>
                  </a:cubicBezTo>
                  <a:cubicBezTo>
                    <a:pt x="2035930" y="883447"/>
                    <a:pt x="1635780" y="1121554"/>
                    <a:pt x="1572207" y="1327281"/>
                  </a:cubicBezTo>
                  <a:cubicBezTo>
                    <a:pt x="1587838" y="1550625"/>
                    <a:pt x="1724533" y="1926816"/>
                    <a:pt x="1619100" y="1997314"/>
                  </a:cubicBezTo>
                  <a:cubicBezTo>
                    <a:pt x="1513667" y="2067812"/>
                    <a:pt x="1145335" y="1750268"/>
                    <a:pt x="939608" y="1750268"/>
                  </a:cubicBezTo>
                  <a:cubicBezTo>
                    <a:pt x="754652" y="1832617"/>
                    <a:pt x="465870" y="2074989"/>
                    <a:pt x="384740" y="1997314"/>
                  </a:cubicBezTo>
                  <a:cubicBezTo>
                    <a:pt x="303610" y="1919639"/>
                    <a:pt x="516401" y="1489947"/>
                    <a:pt x="452828" y="1284220"/>
                  </a:cubicBezTo>
                  <a:cubicBezTo>
                    <a:pt x="302986" y="1110465"/>
                    <a:pt x="-37050" y="883028"/>
                    <a:pt x="3301" y="76295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424" name="Google Shape;4424;p47"/>
          <p:cNvGrpSpPr/>
          <p:nvPr/>
        </p:nvGrpSpPr>
        <p:grpSpPr>
          <a:xfrm>
            <a:off x="-1485966" y="2454494"/>
            <a:ext cx="3381270" cy="3363862"/>
            <a:chOff x="-1485966" y="2454494"/>
            <a:chExt cx="3381270" cy="3363862"/>
          </a:xfrm>
        </p:grpSpPr>
        <p:grpSp>
          <p:nvGrpSpPr>
            <p:cNvPr id="4425" name="Google Shape;4425;p47"/>
            <p:cNvGrpSpPr/>
            <p:nvPr/>
          </p:nvGrpSpPr>
          <p:grpSpPr>
            <a:xfrm rot="3591172">
              <a:off x="-1016925" y="2890819"/>
              <a:ext cx="2443190" cy="2491211"/>
              <a:chOff x="9219280" y="2435226"/>
              <a:chExt cx="2443298" cy="2491322"/>
            </a:xfrm>
          </p:grpSpPr>
          <p:grpSp>
            <p:nvGrpSpPr>
              <p:cNvPr id="4426" name="Google Shape;4426;p47"/>
              <p:cNvGrpSpPr/>
              <p:nvPr/>
            </p:nvGrpSpPr>
            <p:grpSpPr>
              <a:xfrm rot="-5589985">
                <a:off x="9257368" y="2522964"/>
                <a:ext cx="2366873" cy="2315847"/>
                <a:chOff x="-791626" y="5425125"/>
                <a:chExt cx="2937916" cy="2874579"/>
              </a:xfrm>
            </p:grpSpPr>
            <p:sp>
              <p:nvSpPr>
                <p:cNvPr id="4427" name="Google Shape;4427;p47"/>
                <p:cNvSpPr/>
                <p:nvPr/>
              </p:nvSpPr>
              <p:spPr>
                <a:xfrm>
                  <a:off x="1862553" y="5425125"/>
                  <a:ext cx="283737" cy="362996"/>
                </a:xfrm>
                <a:custGeom>
                  <a:rect b="b" l="l" r="r" t="t"/>
                  <a:pathLst>
                    <a:path extrusionOk="0" h="399996" w="312658">
                      <a:moveTo>
                        <a:pt x="177360" y="11814"/>
                      </a:moveTo>
                      <a:cubicBezTo>
                        <a:pt x="187113" y="5160"/>
                        <a:pt x="198067" y="-2239"/>
                        <a:pt x="207987" y="640"/>
                      </a:cubicBezTo>
                      <a:cubicBezTo>
                        <a:pt x="222343" y="3434"/>
                        <a:pt x="230723" y="17014"/>
                        <a:pt x="236881" y="29086"/>
                      </a:cubicBezTo>
                      <a:cubicBezTo>
                        <a:pt x="253704" y="65137"/>
                        <a:pt x="259617" y="105042"/>
                        <a:pt x="275217" y="141582"/>
                      </a:cubicBezTo>
                      <a:cubicBezTo>
                        <a:pt x="291080" y="181141"/>
                        <a:pt x="312450" y="220393"/>
                        <a:pt x="312634" y="264091"/>
                      </a:cubicBezTo>
                      <a:cubicBezTo>
                        <a:pt x="313266" y="290110"/>
                        <a:pt x="301582" y="315272"/>
                        <a:pt x="283434" y="333522"/>
                      </a:cubicBezTo>
                      <a:cubicBezTo>
                        <a:pt x="261840" y="356645"/>
                        <a:pt x="233578" y="371898"/>
                        <a:pt x="210720" y="393573"/>
                      </a:cubicBezTo>
                      <a:cubicBezTo>
                        <a:pt x="208640" y="395164"/>
                        <a:pt x="207906" y="397631"/>
                        <a:pt x="207111" y="399996"/>
                      </a:cubicBezTo>
                      <a:cubicBezTo>
                        <a:pt x="200586" y="387191"/>
                        <a:pt x="189004" y="378239"/>
                        <a:pt x="179359" y="367962"/>
                      </a:cubicBezTo>
                      <a:cubicBezTo>
                        <a:pt x="118818" y="306259"/>
                        <a:pt x="61826" y="241172"/>
                        <a:pt x="0" y="180733"/>
                      </a:cubicBezTo>
                      <a:lnTo>
                        <a:pt x="2468" y="182079"/>
                      </a:lnTo>
                      <a:cubicBezTo>
                        <a:pt x="12948" y="164400"/>
                        <a:pt x="32197" y="155468"/>
                        <a:pt x="46023" y="140950"/>
                      </a:cubicBezTo>
                      <a:cubicBezTo>
                        <a:pt x="56707" y="131856"/>
                        <a:pt x="63742" y="119152"/>
                        <a:pt x="75365" y="111139"/>
                      </a:cubicBezTo>
                      <a:cubicBezTo>
                        <a:pt x="83216" y="104858"/>
                        <a:pt x="88701" y="96070"/>
                        <a:pt x="96877" y="90136"/>
                      </a:cubicBezTo>
                      <a:cubicBezTo>
                        <a:pt x="111702" y="80104"/>
                        <a:pt x="124303" y="67196"/>
                        <a:pt x="136456" y="54146"/>
                      </a:cubicBezTo>
                      <a:cubicBezTo>
                        <a:pt x="140840" y="49680"/>
                        <a:pt x="144062" y="43950"/>
                        <a:pt x="149466" y="40566"/>
                      </a:cubicBezTo>
                      <a:cubicBezTo>
                        <a:pt x="161150" y="33633"/>
                        <a:pt x="168654" y="21867"/>
                        <a:pt x="177360" y="11814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  <a:effectLst>
                  <a:outerShdw blurRad="57150" rotWithShape="0" algn="bl" dir="1560000" dist="123825">
                    <a:srgbClr val="000000">
                      <a:alpha val="24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4428" name="Google Shape;4428;p47"/>
                <p:cNvGrpSpPr/>
                <p:nvPr/>
              </p:nvGrpSpPr>
              <p:grpSpPr>
                <a:xfrm>
                  <a:off x="-791626" y="5556610"/>
                  <a:ext cx="2882348" cy="2743094"/>
                  <a:chOff x="6071039" y="4021724"/>
                  <a:chExt cx="2882348" cy="2743094"/>
                </a:xfrm>
              </p:grpSpPr>
              <p:sp>
                <p:nvSpPr>
                  <p:cNvPr id="4429" name="Google Shape;4429;p47"/>
                  <p:cNvSpPr/>
                  <p:nvPr/>
                </p:nvSpPr>
                <p:spPr>
                  <a:xfrm>
                    <a:off x="6071039" y="4430249"/>
                    <a:ext cx="2434817" cy="2334569"/>
                  </a:xfrm>
                  <a:custGeom>
                    <a:rect b="b" l="l" r="r" t="t"/>
                    <a:pathLst>
                      <a:path extrusionOk="0" h="2334569" w="2434817">
                        <a:moveTo>
                          <a:pt x="1716207" y="12160"/>
                        </a:moveTo>
                        <a:cubicBezTo>
                          <a:pt x="1731725" y="-3337"/>
                          <a:pt x="1757866" y="-3541"/>
                          <a:pt x="1775362" y="8816"/>
                        </a:cubicBezTo>
                        <a:cubicBezTo>
                          <a:pt x="1822526" y="57468"/>
                          <a:pt x="1869241" y="106549"/>
                          <a:pt x="1915753" y="155834"/>
                        </a:cubicBezTo>
                        <a:cubicBezTo>
                          <a:pt x="2017463" y="262520"/>
                          <a:pt x="2118520" y="369796"/>
                          <a:pt x="2220271" y="476441"/>
                        </a:cubicBezTo>
                        <a:cubicBezTo>
                          <a:pt x="2233076" y="491041"/>
                          <a:pt x="2247493" y="504152"/>
                          <a:pt x="2260237" y="518833"/>
                        </a:cubicBezTo>
                        <a:cubicBezTo>
                          <a:pt x="2284706" y="543975"/>
                          <a:pt x="2308380" y="569851"/>
                          <a:pt x="2332870" y="594973"/>
                        </a:cubicBezTo>
                        <a:cubicBezTo>
                          <a:pt x="2345859" y="609838"/>
                          <a:pt x="2360438" y="623215"/>
                          <a:pt x="2373447" y="638059"/>
                        </a:cubicBezTo>
                        <a:cubicBezTo>
                          <a:pt x="2386824" y="652516"/>
                          <a:pt x="2401016" y="666199"/>
                          <a:pt x="2414087" y="680962"/>
                        </a:cubicBezTo>
                        <a:cubicBezTo>
                          <a:pt x="2419286" y="687181"/>
                          <a:pt x="2426403" y="691952"/>
                          <a:pt x="2430236" y="699252"/>
                        </a:cubicBezTo>
                        <a:cubicBezTo>
                          <a:pt x="2428585" y="706287"/>
                          <a:pt x="2434559" y="711935"/>
                          <a:pt x="2434579" y="718848"/>
                        </a:cubicBezTo>
                        <a:cubicBezTo>
                          <a:pt x="2436455" y="733550"/>
                          <a:pt x="2426933" y="746233"/>
                          <a:pt x="2417533" y="756408"/>
                        </a:cubicBezTo>
                        <a:cubicBezTo>
                          <a:pt x="2407256" y="766563"/>
                          <a:pt x="2395796" y="775453"/>
                          <a:pt x="2384193" y="784038"/>
                        </a:cubicBezTo>
                        <a:cubicBezTo>
                          <a:pt x="2352751" y="806570"/>
                          <a:pt x="2325447" y="834159"/>
                          <a:pt x="2296146" y="859280"/>
                        </a:cubicBezTo>
                        <a:cubicBezTo>
                          <a:pt x="1881945" y="1226765"/>
                          <a:pt x="1458181" y="1583301"/>
                          <a:pt x="1040412" y="1946728"/>
                        </a:cubicBezTo>
                        <a:cubicBezTo>
                          <a:pt x="984031" y="1996237"/>
                          <a:pt x="926936" y="2044951"/>
                          <a:pt x="871412" y="2095439"/>
                        </a:cubicBezTo>
                        <a:cubicBezTo>
                          <a:pt x="812237" y="2149883"/>
                          <a:pt x="754837" y="2206406"/>
                          <a:pt x="692237" y="2256996"/>
                        </a:cubicBezTo>
                        <a:cubicBezTo>
                          <a:pt x="662935" y="2280099"/>
                          <a:pt x="633083" y="2303671"/>
                          <a:pt x="598092" y="2317618"/>
                        </a:cubicBezTo>
                        <a:cubicBezTo>
                          <a:pt x="560267" y="2333238"/>
                          <a:pt x="518159" y="2338254"/>
                          <a:pt x="477724" y="2331872"/>
                        </a:cubicBezTo>
                        <a:cubicBezTo>
                          <a:pt x="430519" y="2324898"/>
                          <a:pt x="386210" y="2304915"/>
                          <a:pt x="345979" y="2279814"/>
                        </a:cubicBezTo>
                        <a:cubicBezTo>
                          <a:pt x="284459" y="2241275"/>
                          <a:pt x="231443" y="2190828"/>
                          <a:pt x="182321" y="2137750"/>
                        </a:cubicBezTo>
                        <a:cubicBezTo>
                          <a:pt x="132282" y="2082552"/>
                          <a:pt x="80917" y="2027313"/>
                          <a:pt x="43867" y="1962184"/>
                        </a:cubicBezTo>
                        <a:cubicBezTo>
                          <a:pt x="23802" y="1926847"/>
                          <a:pt x="8488" y="1888573"/>
                          <a:pt x="414" y="1848688"/>
                        </a:cubicBezTo>
                        <a:cubicBezTo>
                          <a:pt x="-361" y="1835088"/>
                          <a:pt x="210" y="1821426"/>
                          <a:pt x="108" y="1807825"/>
                        </a:cubicBezTo>
                        <a:cubicBezTo>
                          <a:pt x="4023" y="1766227"/>
                          <a:pt x="18704" y="1726119"/>
                          <a:pt x="39870" y="1690251"/>
                        </a:cubicBezTo>
                        <a:cubicBezTo>
                          <a:pt x="43989" y="1683563"/>
                          <a:pt x="47292" y="1676140"/>
                          <a:pt x="53267" y="1670859"/>
                        </a:cubicBezTo>
                        <a:cubicBezTo>
                          <a:pt x="79510" y="1646839"/>
                          <a:pt x="105264" y="1622268"/>
                          <a:pt x="129325" y="1596065"/>
                        </a:cubicBezTo>
                        <a:cubicBezTo>
                          <a:pt x="138114" y="1587195"/>
                          <a:pt x="145781" y="1577224"/>
                          <a:pt x="155527" y="1569374"/>
                        </a:cubicBezTo>
                        <a:cubicBezTo>
                          <a:pt x="167028" y="1559871"/>
                          <a:pt x="177713" y="1549390"/>
                          <a:pt x="187296" y="1537951"/>
                        </a:cubicBezTo>
                        <a:cubicBezTo>
                          <a:pt x="196962" y="1525859"/>
                          <a:pt x="209747" y="1516908"/>
                          <a:pt x="220574" y="1505938"/>
                        </a:cubicBezTo>
                        <a:cubicBezTo>
                          <a:pt x="233849" y="1493356"/>
                          <a:pt x="244717" y="1478491"/>
                          <a:pt x="258094" y="1465992"/>
                        </a:cubicBezTo>
                        <a:cubicBezTo>
                          <a:pt x="482638" y="1244648"/>
                          <a:pt x="705205" y="1021286"/>
                          <a:pt x="927793" y="797965"/>
                        </a:cubicBezTo>
                        <a:cubicBezTo>
                          <a:pt x="1041982" y="683755"/>
                          <a:pt x="1156212" y="569607"/>
                          <a:pt x="1271013" y="456029"/>
                        </a:cubicBezTo>
                        <a:cubicBezTo>
                          <a:pt x="1321664" y="405358"/>
                          <a:pt x="1373028" y="355461"/>
                          <a:pt x="1424210" y="305340"/>
                        </a:cubicBezTo>
                        <a:cubicBezTo>
                          <a:pt x="1522922" y="209014"/>
                          <a:pt x="1620023" y="111015"/>
                          <a:pt x="1716207" y="12160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  <a:effectLst>
                    <a:outerShdw blurRad="57150" rotWithShape="0" algn="bl" dir="1560000" dist="123825">
                      <a:srgbClr val="000000">
                        <a:alpha val="24000"/>
                      </a:srgbClr>
                    </a:outerShdw>
                  </a:effectLst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430" name="Google Shape;4430;p47"/>
                  <p:cNvSpPr/>
                  <p:nvPr/>
                </p:nvSpPr>
                <p:spPr>
                  <a:xfrm>
                    <a:off x="7842737" y="4021724"/>
                    <a:ext cx="1110650" cy="1111462"/>
                  </a:xfrm>
                  <a:custGeom>
                    <a:rect b="b" l="l" r="r" t="t"/>
                    <a:pathLst>
                      <a:path extrusionOk="0" h="1111462" w="1110650">
                        <a:moveTo>
                          <a:pt x="845135" y="16231"/>
                        </a:moveTo>
                        <a:cubicBezTo>
                          <a:pt x="861550" y="7911"/>
                          <a:pt x="879270" y="-1346"/>
                          <a:pt x="898192" y="163"/>
                        </a:cubicBezTo>
                        <a:cubicBezTo>
                          <a:pt x="960017" y="60602"/>
                          <a:pt x="1017010" y="125689"/>
                          <a:pt x="1077551" y="187392"/>
                        </a:cubicBezTo>
                        <a:cubicBezTo>
                          <a:pt x="1087196" y="197669"/>
                          <a:pt x="1098778" y="206621"/>
                          <a:pt x="1105303" y="219426"/>
                        </a:cubicBezTo>
                        <a:cubicBezTo>
                          <a:pt x="1110849" y="227297"/>
                          <a:pt x="1112399" y="237982"/>
                          <a:pt x="1108443" y="246873"/>
                        </a:cubicBezTo>
                        <a:cubicBezTo>
                          <a:pt x="1102774" y="259515"/>
                          <a:pt x="1092069" y="268772"/>
                          <a:pt x="1082139" y="278010"/>
                        </a:cubicBezTo>
                        <a:cubicBezTo>
                          <a:pt x="1051348" y="304864"/>
                          <a:pt x="1021537" y="333269"/>
                          <a:pt x="997088" y="366139"/>
                        </a:cubicBezTo>
                        <a:cubicBezTo>
                          <a:pt x="903983" y="494643"/>
                          <a:pt x="836183" y="643619"/>
                          <a:pt x="813814" y="801465"/>
                        </a:cubicBezTo>
                        <a:cubicBezTo>
                          <a:pt x="811796" y="814882"/>
                          <a:pt x="810450" y="828401"/>
                          <a:pt x="808941" y="841880"/>
                        </a:cubicBezTo>
                        <a:cubicBezTo>
                          <a:pt x="806678" y="859436"/>
                          <a:pt x="800928" y="876932"/>
                          <a:pt x="803476" y="894794"/>
                        </a:cubicBezTo>
                        <a:cubicBezTo>
                          <a:pt x="806963" y="916531"/>
                          <a:pt x="811225" y="938227"/>
                          <a:pt x="812530" y="960249"/>
                        </a:cubicBezTo>
                        <a:cubicBezTo>
                          <a:pt x="813182" y="973585"/>
                          <a:pt x="811021" y="987410"/>
                          <a:pt x="804312" y="999134"/>
                        </a:cubicBezTo>
                        <a:cubicBezTo>
                          <a:pt x="795707" y="1014407"/>
                          <a:pt x="782290" y="1026071"/>
                          <a:pt x="770443" y="1038713"/>
                        </a:cubicBezTo>
                        <a:cubicBezTo>
                          <a:pt x="751765" y="1058024"/>
                          <a:pt x="736125" y="1080535"/>
                          <a:pt x="714266" y="1096562"/>
                        </a:cubicBezTo>
                        <a:cubicBezTo>
                          <a:pt x="698810" y="1108063"/>
                          <a:pt x="677155" y="1116688"/>
                          <a:pt x="658538" y="1107777"/>
                        </a:cubicBezTo>
                        <a:cubicBezTo>
                          <a:pt x="654704" y="1100477"/>
                          <a:pt x="647588" y="1095706"/>
                          <a:pt x="642388" y="1089487"/>
                        </a:cubicBezTo>
                        <a:cubicBezTo>
                          <a:pt x="629317" y="1074724"/>
                          <a:pt x="615125" y="1061041"/>
                          <a:pt x="601749" y="1046584"/>
                        </a:cubicBezTo>
                        <a:cubicBezTo>
                          <a:pt x="588740" y="1031740"/>
                          <a:pt x="574160" y="1018363"/>
                          <a:pt x="561171" y="1003498"/>
                        </a:cubicBezTo>
                        <a:cubicBezTo>
                          <a:pt x="536682" y="978376"/>
                          <a:pt x="513008" y="952500"/>
                          <a:pt x="488539" y="927358"/>
                        </a:cubicBezTo>
                        <a:cubicBezTo>
                          <a:pt x="475794" y="912677"/>
                          <a:pt x="461378" y="899566"/>
                          <a:pt x="448572" y="884966"/>
                        </a:cubicBezTo>
                        <a:cubicBezTo>
                          <a:pt x="346822" y="778321"/>
                          <a:pt x="245764" y="671045"/>
                          <a:pt x="144054" y="564359"/>
                        </a:cubicBezTo>
                        <a:cubicBezTo>
                          <a:pt x="97543" y="515074"/>
                          <a:pt x="50827" y="465993"/>
                          <a:pt x="3663" y="417341"/>
                        </a:cubicBezTo>
                        <a:cubicBezTo>
                          <a:pt x="-1557" y="406941"/>
                          <a:pt x="-904" y="394462"/>
                          <a:pt x="3765" y="384022"/>
                        </a:cubicBezTo>
                        <a:cubicBezTo>
                          <a:pt x="11065" y="367424"/>
                          <a:pt x="24176" y="354353"/>
                          <a:pt x="37410" y="342322"/>
                        </a:cubicBezTo>
                        <a:cubicBezTo>
                          <a:pt x="55109" y="325949"/>
                          <a:pt x="75480" y="312695"/>
                          <a:pt x="92690" y="295750"/>
                        </a:cubicBezTo>
                        <a:cubicBezTo>
                          <a:pt x="106107" y="283107"/>
                          <a:pt x="123582" y="275318"/>
                          <a:pt x="141608" y="272035"/>
                        </a:cubicBezTo>
                        <a:cubicBezTo>
                          <a:pt x="165016" y="267631"/>
                          <a:pt x="188935" y="269364"/>
                          <a:pt x="212547" y="270587"/>
                        </a:cubicBezTo>
                        <a:cubicBezTo>
                          <a:pt x="256307" y="273993"/>
                          <a:pt x="300208" y="269629"/>
                          <a:pt x="343620" y="264266"/>
                        </a:cubicBezTo>
                        <a:cubicBezTo>
                          <a:pt x="434360" y="252093"/>
                          <a:pt x="523529" y="225972"/>
                          <a:pt x="605154" y="184252"/>
                        </a:cubicBezTo>
                        <a:cubicBezTo>
                          <a:pt x="643815" y="164595"/>
                          <a:pt x="680723" y="141329"/>
                          <a:pt x="714490" y="114046"/>
                        </a:cubicBezTo>
                        <a:cubicBezTo>
                          <a:pt x="755721" y="78566"/>
                          <a:pt x="797359" y="42760"/>
                          <a:pt x="845135" y="16231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  <a:effectLst>
                    <a:outerShdw blurRad="57150" rotWithShape="0" algn="bl" dir="1560000" dist="123825">
                      <a:srgbClr val="000000">
                        <a:alpha val="24000"/>
                      </a:srgbClr>
                    </a:outerShdw>
                  </a:effectLst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  <p:grpSp>
            <p:nvGrpSpPr>
              <p:cNvPr id="4431" name="Google Shape;4431;p47"/>
              <p:cNvGrpSpPr/>
              <p:nvPr/>
            </p:nvGrpSpPr>
            <p:grpSpPr>
              <a:xfrm rot="-5590069">
                <a:off x="9257503" y="2522922"/>
                <a:ext cx="2366959" cy="2315931"/>
                <a:chOff x="-791626" y="5425125"/>
                <a:chExt cx="2937916" cy="2874579"/>
              </a:xfrm>
            </p:grpSpPr>
            <p:sp>
              <p:nvSpPr>
                <p:cNvPr id="4432" name="Google Shape;4432;p47"/>
                <p:cNvSpPr/>
                <p:nvPr/>
              </p:nvSpPr>
              <p:spPr>
                <a:xfrm>
                  <a:off x="1862553" y="5425125"/>
                  <a:ext cx="283737" cy="362996"/>
                </a:xfrm>
                <a:custGeom>
                  <a:rect b="b" l="l" r="r" t="t"/>
                  <a:pathLst>
                    <a:path extrusionOk="0" h="399996" w="312658">
                      <a:moveTo>
                        <a:pt x="177360" y="11814"/>
                      </a:moveTo>
                      <a:cubicBezTo>
                        <a:pt x="187113" y="5160"/>
                        <a:pt x="198067" y="-2239"/>
                        <a:pt x="207987" y="640"/>
                      </a:cubicBezTo>
                      <a:cubicBezTo>
                        <a:pt x="222343" y="3434"/>
                        <a:pt x="230723" y="17014"/>
                        <a:pt x="236881" y="29086"/>
                      </a:cubicBezTo>
                      <a:cubicBezTo>
                        <a:pt x="253704" y="65137"/>
                        <a:pt x="259617" y="105042"/>
                        <a:pt x="275217" y="141582"/>
                      </a:cubicBezTo>
                      <a:cubicBezTo>
                        <a:pt x="291080" y="181141"/>
                        <a:pt x="312450" y="220393"/>
                        <a:pt x="312634" y="264091"/>
                      </a:cubicBezTo>
                      <a:cubicBezTo>
                        <a:pt x="313266" y="290110"/>
                        <a:pt x="301582" y="315272"/>
                        <a:pt x="283434" y="333522"/>
                      </a:cubicBezTo>
                      <a:cubicBezTo>
                        <a:pt x="261840" y="356645"/>
                        <a:pt x="233578" y="371898"/>
                        <a:pt x="210720" y="393573"/>
                      </a:cubicBezTo>
                      <a:cubicBezTo>
                        <a:pt x="208640" y="395164"/>
                        <a:pt x="207906" y="397631"/>
                        <a:pt x="207111" y="399996"/>
                      </a:cubicBezTo>
                      <a:cubicBezTo>
                        <a:pt x="200586" y="387191"/>
                        <a:pt x="189004" y="378239"/>
                        <a:pt x="179359" y="367962"/>
                      </a:cubicBezTo>
                      <a:cubicBezTo>
                        <a:pt x="118818" y="306259"/>
                        <a:pt x="61826" y="241172"/>
                        <a:pt x="0" y="180733"/>
                      </a:cubicBezTo>
                      <a:lnTo>
                        <a:pt x="2468" y="182079"/>
                      </a:lnTo>
                      <a:cubicBezTo>
                        <a:pt x="12948" y="164400"/>
                        <a:pt x="32197" y="155468"/>
                        <a:pt x="46023" y="140950"/>
                      </a:cubicBezTo>
                      <a:cubicBezTo>
                        <a:pt x="56707" y="131856"/>
                        <a:pt x="63742" y="119152"/>
                        <a:pt x="75365" y="111139"/>
                      </a:cubicBezTo>
                      <a:cubicBezTo>
                        <a:pt x="83216" y="104858"/>
                        <a:pt x="88701" y="96070"/>
                        <a:pt x="96877" y="90136"/>
                      </a:cubicBezTo>
                      <a:cubicBezTo>
                        <a:pt x="111702" y="80104"/>
                        <a:pt x="124303" y="67196"/>
                        <a:pt x="136456" y="54146"/>
                      </a:cubicBezTo>
                      <a:cubicBezTo>
                        <a:pt x="140840" y="49680"/>
                        <a:pt x="144062" y="43950"/>
                        <a:pt x="149466" y="40566"/>
                      </a:cubicBezTo>
                      <a:cubicBezTo>
                        <a:pt x="161150" y="33633"/>
                        <a:pt x="168654" y="21867"/>
                        <a:pt x="177360" y="11814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4433" name="Google Shape;4433;p47"/>
                <p:cNvGrpSpPr/>
                <p:nvPr/>
              </p:nvGrpSpPr>
              <p:grpSpPr>
                <a:xfrm>
                  <a:off x="-791626" y="5556610"/>
                  <a:ext cx="2882348" cy="2743094"/>
                  <a:chOff x="6071039" y="4021724"/>
                  <a:chExt cx="2882348" cy="2743094"/>
                </a:xfrm>
              </p:grpSpPr>
              <p:sp>
                <p:nvSpPr>
                  <p:cNvPr id="4434" name="Google Shape;4434;p47"/>
                  <p:cNvSpPr/>
                  <p:nvPr/>
                </p:nvSpPr>
                <p:spPr>
                  <a:xfrm>
                    <a:off x="6071039" y="4430249"/>
                    <a:ext cx="2434817" cy="2334569"/>
                  </a:xfrm>
                  <a:custGeom>
                    <a:rect b="b" l="l" r="r" t="t"/>
                    <a:pathLst>
                      <a:path extrusionOk="0" h="2334569" w="2434817">
                        <a:moveTo>
                          <a:pt x="1716207" y="12160"/>
                        </a:moveTo>
                        <a:cubicBezTo>
                          <a:pt x="1731725" y="-3337"/>
                          <a:pt x="1757866" y="-3541"/>
                          <a:pt x="1775362" y="8816"/>
                        </a:cubicBezTo>
                        <a:cubicBezTo>
                          <a:pt x="1822526" y="57468"/>
                          <a:pt x="1869241" y="106549"/>
                          <a:pt x="1915753" y="155834"/>
                        </a:cubicBezTo>
                        <a:cubicBezTo>
                          <a:pt x="2017463" y="262520"/>
                          <a:pt x="2118520" y="369796"/>
                          <a:pt x="2220271" y="476441"/>
                        </a:cubicBezTo>
                        <a:cubicBezTo>
                          <a:pt x="2233076" y="491041"/>
                          <a:pt x="2247493" y="504152"/>
                          <a:pt x="2260237" y="518833"/>
                        </a:cubicBezTo>
                        <a:cubicBezTo>
                          <a:pt x="2284706" y="543975"/>
                          <a:pt x="2308380" y="569851"/>
                          <a:pt x="2332870" y="594973"/>
                        </a:cubicBezTo>
                        <a:cubicBezTo>
                          <a:pt x="2345859" y="609838"/>
                          <a:pt x="2360438" y="623215"/>
                          <a:pt x="2373447" y="638059"/>
                        </a:cubicBezTo>
                        <a:cubicBezTo>
                          <a:pt x="2386824" y="652516"/>
                          <a:pt x="2401016" y="666199"/>
                          <a:pt x="2414087" y="680962"/>
                        </a:cubicBezTo>
                        <a:cubicBezTo>
                          <a:pt x="2419286" y="687181"/>
                          <a:pt x="2426403" y="691952"/>
                          <a:pt x="2430236" y="699252"/>
                        </a:cubicBezTo>
                        <a:cubicBezTo>
                          <a:pt x="2428585" y="706287"/>
                          <a:pt x="2434559" y="711935"/>
                          <a:pt x="2434579" y="718848"/>
                        </a:cubicBezTo>
                        <a:cubicBezTo>
                          <a:pt x="2436455" y="733550"/>
                          <a:pt x="2426933" y="746233"/>
                          <a:pt x="2417533" y="756408"/>
                        </a:cubicBezTo>
                        <a:cubicBezTo>
                          <a:pt x="2407256" y="766563"/>
                          <a:pt x="2395796" y="775453"/>
                          <a:pt x="2384193" y="784038"/>
                        </a:cubicBezTo>
                        <a:cubicBezTo>
                          <a:pt x="2352751" y="806570"/>
                          <a:pt x="2325447" y="834159"/>
                          <a:pt x="2296146" y="859280"/>
                        </a:cubicBezTo>
                        <a:cubicBezTo>
                          <a:pt x="1881945" y="1226765"/>
                          <a:pt x="1458181" y="1583301"/>
                          <a:pt x="1040412" y="1946728"/>
                        </a:cubicBezTo>
                        <a:cubicBezTo>
                          <a:pt x="984031" y="1996237"/>
                          <a:pt x="926936" y="2044951"/>
                          <a:pt x="871412" y="2095439"/>
                        </a:cubicBezTo>
                        <a:cubicBezTo>
                          <a:pt x="812237" y="2149883"/>
                          <a:pt x="754837" y="2206406"/>
                          <a:pt x="692237" y="2256996"/>
                        </a:cubicBezTo>
                        <a:cubicBezTo>
                          <a:pt x="662935" y="2280099"/>
                          <a:pt x="633083" y="2303671"/>
                          <a:pt x="598092" y="2317618"/>
                        </a:cubicBezTo>
                        <a:cubicBezTo>
                          <a:pt x="560267" y="2333238"/>
                          <a:pt x="518159" y="2338254"/>
                          <a:pt x="477724" y="2331872"/>
                        </a:cubicBezTo>
                        <a:cubicBezTo>
                          <a:pt x="430519" y="2324898"/>
                          <a:pt x="386210" y="2304915"/>
                          <a:pt x="345979" y="2279814"/>
                        </a:cubicBezTo>
                        <a:cubicBezTo>
                          <a:pt x="284459" y="2241275"/>
                          <a:pt x="231443" y="2190828"/>
                          <a:pt x="182321" y="2137750"/>
                        </a:cubicBezTo>
                        <a:cubicBezTo>
                          <a:pt x="132282" y="2082552"/>
                          <a:pt x="80917" y="2027313"/>
                          <a:pt x="43867" y="1962184"/>
                        </a:cubicBezTo>
                        <a:cubicBezTo>
                          <a:pt x="23802" y="1926847"/>
                          <a:pt x="8488" y="1888573"/>
                          <a:pt x="414" y="1848688"/>
                        </a:cubicBezTo>
                        <a:cubicBezTo>
                          <a:pt x="-361" y="1835088"/>
                          <a:pt x="210" y="1821426"/>
                          <a:pt x="108" y="1807825"/>
                        </a:cubicBezTo>
                        <a:cubicBezTo>
                          <a:pt x="4023" y="1766227"/>
                          <a:pt x="18704" y="1726119"/>
                          <a:pt x="39870" y="1690251"/>
                        </a:cubicBezTo>
                        <a:cubicBezTo>
                          <a:pt x="43989" y="1683563"/>
                          <a:pt x="47292" y="1676140"/>
                          <a:pt x="53267" y="1670859"/>
                        </a:cubicBezTo>
                        <a:cubicBezTo>
                          <a:pt x="79510" y="1646839"/>
                          <a:pt x="105264" y="1622268"/>
                          <a:pt x="129325" y="1596065"/>
                        </a:cubicBezTo>
                        <a:cubicBezTo>
                          <a:pt x="138114" y="1587195"/>
                          <a:pt x="145781" y="1577224"/>
                          <a:pt x="155527" y="1569374"/>
                        </a:cubicBezTo>
                        <a:cubicBezTo>
                          <a:pt x="167028" y="1559871"/>
                          <a:pt x="177713" y="1549390"/>
                          <a:pt x="187296" y="1537951"/>
                        </a:cubicBezTo>
                        <a:cubicBezTo>
                          <a:pt x="196962" y="1525859"/>
                          <a:pt x="209747" y="1516908"/>
                          <a:pt x="220574" y="1505938"/>
                        </a:cubicBezTo>
                        <a:cubicBezTo>
                          <a:pt x="233849" y="1493356"/>
                          <a:pt x="244717" y="1478491"/>
                          <a:pt x="258094" y="1465992"/>
                        </a:cubicBezTo>
                        <a:cubicBezTo>
                          <a:pt x="482638" y="1244648"/>
                          <a:pt x="705205" y="1021286"/>
                          <a:pt x="927793" y="797965"/>
                        </a:cubicBezTo>
                        <a:cubicBezTo>
                          <a:pt x="1041982" y="683755"/>
                          <a:pt x="1156212" y="569607"/>
                          <a:pt x="1271013" y="456029"/>
                        </a:cubicBezTo>
                        <a:cubicBezTo>
                          <a:pt x="1321664" y="405358"/>
                          <a:pt x="1373028" y="355461"/>
                          <a:pt x="1424210" y="305340"/>
                        </a:cubicBezTo>
                        <a:cubicBezTo>
                          <a:pt x="1522922" y="209014"/>
                          <a:pt x="1620023" y="111015"/>
                          <a:pt x="1716207" y="12160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435" name="Google Shape;4435;p47"/>
                  <p:cNvSpPr/>
                  <p:nvPr/>
                </p:nvSpPr>
                <p:spPr>
                  <a:xfrm>
                    <a:off x="7842737" y="4021724"/>
                    <a:ext cx="1110650" cy="1111462"/>
                  </a:xfrm>
                  <a:custGeom>
                    <a:rect b="b" l="l" r="r" t="t"/>
                    <a:pathLst>
                      <a:path extrusionOk="0" h="1111462" w="1110650">
                        <a:moveTo>
                          <a:pt x="845135" y="16231"/>
                        </a:moveTo>
                        <a:cubicBezTo>
                          <a:pt x="861550" y="7911"/>
                          <a:pt x="879270" y="-1346"/>
                          <a:pt x="898192" y="163"/>
                        </a:cubicBezTo>
                        <a:cubicBezTo>
                          <a:pt x="960017" y="60602"/>
                          <a:pt x="1017010" y="125689"/>
                          <a:pt x="1077551" y="187392"/>
                        </a:cubicBezTo>
                        <a:cubicBezTo>
                          <a:pt x="1087196" y="197669"/>
                          <a:pt x="1098778" y="206621"/>
                          <a:pt x="1105303" y="219426"/>
                        </a:cubicBezTo>
                        <a:cubicBezTo>
                          <a:pt x="1110849" y="227297"/>
                          <a:pt x="1112399" y="237982"/>
                          <a:pt x="1108443" y="246873"/>
                        </a:cubicBezTo>
                        <a:cubicBezTo>
                          <a:pt x="1102774" y="259515"/>
                          <a:pt x="1092069" y="268772"/>
                          <a:pt x="1082139" y="278010"/>
                        </a:cubicBezTo>
                        <a:cubicBezTo>
                          <a:pt x="1051348" y="304864"/>
                          <a:pt x="1021537" y="333269"/>
                          <a:pt x="997088" y="366139"/>
                        </a:cubicBezTo>
                        <a:cubicBezTo>
                          <a:pt x="903983" y="494643"/>
                          <a:pt x="836183" y="643619"/>
                          <a:pt x="813814" y="801465"/>
                        </a:cubicBezTo>
                        <a:cubicBezTo>
                          <a:pt x="811796" y="814882"/>
                          <a:pt x="810450" y="828401"/>
                          <a:pt x="808941" y="841880"/>
                        </a:cubicBezTo>
                        <a:cubicBezTo>
                          <a:pt x="806678" y="859436"/>
                          <a:pt x="800928" y="876932"/>
                          <a:pt x="803476" y="894794"/>
                        </a:cubicBezTo>
                        <a:cubicBezTo>
                          <a:pt x="806963" y="916531"/>
                          <a:pt x="811225" y="938227"/>
                          <a:pt x="812530" y="960249"/>
                        </a:cubicBezTo>
                        <a:cubicBezTo>
                          <a:pt x="813182" y="973585"/>
                          <a:pt x="811021" y="987410"/>
                          <a:pt x="804312" y="999134"/>
                        </a:cubicBezTo>
                        <a:cubicBezTo>
                          <a:pt x="795707" y="1014407"/>
                          <a:pt x="782290" y="1026071"/>
                          <a:pt x="770443" y="1038713"/>
                        </a:cubicBezTo>
                        <a:cubicBezTo>
                          <a:pt x="751765" y="1058024"/>
                          <a:pt x="736125" y="1080535"/>
                          <a:pt x="714266" y="1096562"/>
                        </a:cubicBezTo>
                        <a:cubicBezTo>
                          <a:pt x="698810" y="1108063"/>
                          <a:pt x="677155" y="1116688"/>
                          <a:pt x="658538" y="1107777"/>
                        </a:cubicBezTo>
                        <a:cubicBezTo>
                          <a:pt x="654704" y="1100477"/>
                          <a:pt x="647588" y="1095706"/>
                          <a:pt x="642388" y="1089487"/>
                        </a:cubicBezTo>
                        <a:cubicBezTo>
                          <a:pt x="629317" y="1074724"/>
                          <a:pt x="615125" y="1061041"/>
                          <a:pt x="601749" y="1046584"/>
                        </a:cubicBezTo>
                        <a:cubicBezTo>
                          <a:pt x="588740" y="1031740"/>
                          <a:pt x="574160" y="1018363"/>
                          <a:pt x="561171" y="1003498"/>
                        </a:cubicBezTo>
                        <a:cubicBezTo>
                          <a:pt x="536682" y="978376"/>
                          <a:pt x="513008" y="952500"/>
                          <a:pt x="488539" y="927358"/>
                        </a:cubicBezTo>
                        <a:cubicBezTo>
                          <a:pt x="475794" y="912677"/>
                          <a:pt x="461378" y="899566"/>
                          <a:pt x="448572" y="884966"/>
                        </a:cubicBezTo>
                        <a:cubicBezTo>
                          <a:pt x="346822" y="778321"/>
                          <a:pt x="245764" y="671045"/>
                          <a:pt x="144054" y="564359"/>
                        </a:cubicBezTo>
                        <a:cubicBezTo>
                          <a:pt x="97543" y="515074"/>
                          <a:pt x="50827" y="465993"/>
                          <a:pt x="3663" y="417341"/>
                        </a:cubicBezTo>
                        <a:cubicBezTo>
                          <a:pt x="-1557" y="406941"/>
                          <a:pt x="-904" y="394462"/>
                          <a:pt x="3765" y="384022"/>
                        </a:cubicBezTo>
                        <a:cubicBezTo>
                          <a:pt x="11065" y="367424"/>
                          <a:pt x="24176" y="354353"/>
                          <a:pt x="37410" y="342322"/>
                        </a:cubicBezTo>
                        <a:cubicBezTo>
                          <a:pt x="55109" y="325949"/>
                          <a:pt x="75480" y="312695"/>
                          <a:pt x="92690" y="295750"/>
                        </a:cubicBezTo>
                        <a:cubicBezTo>
                          <a:pt x="106107" y="283107"/>
                          <a:pt x="123582" y="275318"/>
                          <a:pt x="141608" y="272035"/>
                        </a:cubicBezTo>
                        <a:cubicBezTo>
                          <a:pt x="165016" y="267631"/>
                          <a:pt x="188935" y="269364"/>
                          <a:pt x="212547" y="270587"/>
                        </a:cubicBezTo>
                        <a:cubicBezTo>
                          <a:pt x="256307" y="273993"/>
                          <a:pt x="300208" y="269629"/>
                          <a:pt x="343620" y="264266"/>
                        </a:cubicBezTo>
                        <a:cubicBezTo>
                          <a:pt x="434360" y="252093"/>
                          <a:pt x="523529" y="225972"/>
                          <a:pt x="605154" y="184252"/>
                        </a:cubicBezTo>
                        <a:cubicBezTo>
                          <a:pt x="643815" y="164595"/>
                          <a:pt x="680723" y="141329"/>
                          <a:pt x="714490" y="114046"/>
                        </a:cubicBezTo>
                        <a:cubicBezTo>
                          <a:pt x="755721" y="78566"/>
                          <a:pt x="797359" y="42760"/>
                          <a:pt x="845135" y="16231"/>
                        </a:cubicBezTo>
                        <a:close/>
                      </a:path>
                    </a:pathLst>
                  </a:custGeom>
                  <a:solidFill>
                    <a:srgbClr val="262626"/>
                  </a:solidFill>
                  <a:ln cap="flat" cmpd="sng" w="9525">
                    <a:solidFill>
                      <a:srgbClr val="262626"/>
                    </a:solidFill>
                    <a:prstDash val="solid"/>
                    <a:miter lim="8000"/>
                    <a:headEnd len="sm" w="sm" type="none"/>
                    <a:tailEnd len="sm" w="sm" type="none"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</p:grpSp>
        <p:pic>
          <p:nvPicPr>
            <p:cNvPr descr="A picture containing text&#10;&#10;Description automatically generated" id="4436" name="Google Shape;4436;p47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 rot="-7738527">
              <a:off x="-432315" y="3663775"/>
              <a:ext cx="1188823" cy="1444878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40" name="Shape 4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1" name="Google Shape;4441;p48"/>
          <p:cNvSpPr/>
          <p:nvPr/>
        </p:nvSpPr>
        <p:spPr>
          <a:xfrm>
            <a:off x="6392875" y="898275"/>
            <a:ext cx="2286000" cy="220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4442" name="Google Shape;4442;p48"/>
          <p:cNvSpPr txBox="1"/>
          <p:nvPr>
            <p:ph type="title"/>
          </p:nvPr>
        </p:nvSpPr>
        <p:spPr>
          <a:xfrm>
            <a:off x="1371450" y="517175"/>
            <a:ext cx="94881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· Books I want to read ·</a:t>
            </a:r>
            <a:endParaRPr/>
          </a:p>
        </p:txBody>
      </p:sp>
      <p:sp>
        <p:nvSpPr>
          <p:cNvPr id="4443" name="Google Shape;4443;p48"/>
          <p:cNvSpPr txBox="1"/>
          <p:nvPr/>
        </p:nvSpPr>
        <p:spPr>
          <a:xfrm>
            <a:off x="2733450" y="2662325"/>
            <a:ext cx="1228800" cy="260700"/>
          </a:xfrm>
          <a:prstGeom prst="rect">
            <a:avLst/>
          </a:prstGeom>
          <a:solidFill>
            <a:schemeClr val="accent2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75"/>
              <a:buNone/>
            </a:pPr>
            <a:r>
              <a:rPr b="1" lang="en" sz="950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rPr>
              <a:t>Make Math Not Suck</a:t>
            </a:r>
            <a:endParaRPr b="1" sz="950">
              <a:solidFill>
                <a:schemeClr val="dk1"/>
              </a:solidFill>
              <a:latin typeface="Dekko"/>
              <a:ea typeface="Dekko"/>
              <a:cs typeface="Dekko"/>
              <a:sym typeface="Dekko"/>
            </a:endParaRPr>
          </a:p>
        </p:txBody>
      </p:sp>
      <p:sp>
        <p:nvSpPr>
          <p:cNvPr id="4444" name="Google Shape;4444;p48"/>
          <p:cNvSpPr txBox="1"/>
          <p:nvPr/>
        </p:nvSpPr>
        <p:spPr>
          <a:xfrm>
            <a:off x="2733350" y="2915450"/>
            <a:ext cx="1228800" cy="260700"/>
          </a:xfrm>
          <a:prstGeom prst="rect">
            <a:avLst/>
          </a:prstGeom>
          <a:solidFill>
            <a:schemeClr val="accent3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75"/>
              <a:buNone/>
            </a:pPr>
            <a:r>
              <a:rPr b="1" lang="en" sz="1000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rPr>
              <a:t>Teaching with Google Jamboard</a:t>
            </a:r>
            <a:endParaRPr b="1" sz="1000">
              <a:solidFill>
                <a:schemeClr val="dk1"/>
              </a:solidFill>
              <a:latin typeface="Dekko"/>
              <a:ea typeface="Dekko"/>
              <a:cs typeface="Dekko"/>
              <a:sym typeface="Dekko"/>
            </a:endParaRPr>
          </a:p>
        </p:txBody>
      </p:sp>
      <p:sp>
        <p:nvSpPr>
          <p:cNvPr id="4445" name="Google Shape;4445;p48"/>
          <p:cNvSpPr txBox="1"/>
          <p:nvPr/>
        </p:nvSpPr>
        <p:spPr>
          <a:xfrm>
            <a:off x="2787000" y="2401475"/>
            <a:ext cx="1071600" cy="260700"/>
          </a:xfrm>
          <a:prstGeom prst="rect">
            <a:avLst/>
          </a:prstGeom>
          <a:solidFill>
            <a:schemeClr val="accent1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75"/>
              <a:buNone/>
            </a:pPr>
            <a:r>
              <a:rPr b="1" lang="en" sz="1100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rPr>
              <a:t>Ditch That Textbook</a:t>
            </a:r>
            <a:endParaRPr b="1" sz="1100">
              <a:solidFill>
                <a:schemeClr val="dk1"/>
              </a:solidFill>
              <a:latin typeface="Dekko"/>
              <a:ea typeface="Dekko"/>
              <a:cs typeface="Dekko"/>
              <a:sym typeface="Dekko"/>
            </a:endParaRPr>
          </a:p>
        </p:txBody>
      </p:sp>
      <p:sp>
        <p:nvSpPr>
          <p:cNvPr id="4446" name="Google Shape;4446;p48"/>
          <p:cNvSpPr txBox="1"/>
          <p:nvPr/>
        </p:nvSpPr>
        <p:spPr>
          <a:xfrm>
            <a:off x="1698775" y="5528025"/>
            <a:ext cx="1228800" cy="260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75"/>
              <a:buNone/>
            </a:pPr>
            <a:r>
              <a:rPr b="1" lang="en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rPr>
              <a:t>Book title</a:t>
            </a:r>
            <a:endParaRPr b="1">
              <a:solidFill>
                <a:schemeClr val="dk1"/>
              </a:solidFill>
              <a:latin typeface="Dekko"/>
              <a:ea typeface="Dekko"/>
              <a:cs typeface="Dekko"/>
              <a:sym typeface="Dekko"/>
            </a:endParaRPr>
          </a:p>
        </p:txBody>
      </p:sp>
      <p:sp>
        <p:nvSpPr>
          <p:cNvPr id="4447" name="Google Shape;4447;p48"/>
          <p:cNvSpPr txBox="1"/>
          <p:nvPr/>
        </p:nvSpPr>
        <p:spPr>
          <a:xfrm>
            <a:off x="1730175" y="5781150"/>
            <a:ext cx="1228800" cy="260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75"/>
              <a:buNone/>
            </a:pPr>
            <a:r>
              <a:rPr b="1" lang="en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rPr>
              <a:t>Book title</a:t>
            </a:r>
            <a:endParaRPr b="1">
              <a:solidFill>
                <a:schemeClr val="dk1"/>
              </a:solidFill>
              <a:latin typeface="Dekko"/>
              <a:ea typeface="Dekko"/>
              <a:cs typeface="Dekko"/>
              <a:sym typeface="Dekko"/>
            </a:endParaRPr>
          </a:p>
        </p:txBody>
      </p:sp>
      <p:sp>
        <p:nvSpPr>
          <p:cNvPr id="4448" name="Google Shape;4448;p48"/>
          <p:cNvSpPr txBox="1"/>
          <p:nvPr/>
        </p:nvSpPr>
        <p:spPr>
          <a:xfrm>
            <a:off x="1777375" y="5267325"/>
            <a:ext cx="1071600" cy="260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75"/>
              <a:buNone/>
            </a:pPr>
            <a:r>
              <a:rPr b="1" lang="en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rPr>
              <a:t>Book title</a:t>
            </a:r>
            <a:endParaRPr b="1">
              <a:solidFill>
                <a:schemeClr val="dk1"/>
              </a:solidFill>
              <a:latin typeface="Dekko"/>
              <a:ea typeface="Dekko"/>
              <a:cs typeface="Dekko"/>
              <a:sym typeface="Dekko"/>
            </a:endParaRPr>
          </a:p>
        </p:txBody>
      </p:sp>
      <p:sp>
        <p:nvSpPr>
          <p:cNvPr id="4449" name="Google Shape;4449;p48"/>
          <p:cNvSpPr txBox="1"/>
          <p:nvPr/>
        </p:nvSpPr>
        <p:spPr>
          <a:xfrm>
            <a:off x="4523800" y="4210300"/>
            <a:ext cx="1071600" cy="37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75"/>
              <a:buNone/>
            </a:pPr>
            <a:r>
              <a:rPr b="1" lang="en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rPr>
              <a:t>Book title</a:t>
            </a:r>
            <a:endParaRPr b="1">
              <a:solidFill>
                <a:schemeClr val="dk1"/>
              </a:solidFill>
              <a:latin typeface="Dekko"/>
              <a:ea typeface="Dekko"/>
              <a:cs typeface="Dekko"/>
              <a:sym typeface="Dekko"/>
            </a:endParaRPr>
          </a:p>
        </p:txBody>
      </p:sp>
      <p:sp>
        <p:nvSpPr>
          <p:cNvPr id="4450" name="Google Shape;4450;p48"/>
          <p:cNvSpPr txBox="1"/>
          <p:nvPr/>
        </p:nvSpPr>
        <p:spPr>
          <a:xfrm>
            <a:off x="4748275" y="3949600"/>
            <a:ext cx="847200" cy="260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75"/>
              <a:buNone/>
            </a:pPr>
            <a:r>
              <a:rPr b="1" lang="en" sz="1200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rPr>
              <a:t>Book title</a:t>
            </a:r>
            <a:endParaRPr b="1" sz="1200">
              <a:solidFill>
                <a:schemeClr val="dk1"/>
              </a:solidFill>
              <a:latin typeface="Dekko"/>
              <a:ea typeface="Dekko"/>
              <a:cs typeface="Dekko"/>
              <a:sym typeface="Dekko"/>
            </a:endParaRPr>
          </a:p>
        </p:txBody>
      </p:sp>
      <p:sp>
        <p:nvSpPr>
          <p:cNvPr id="4451" name="Google Shape;4451;p48"/>
          <p:cNvSpPr txBox="1"/>
          <p:nvPr/>
        </p:nvSpPr>
        <p:spPr>
          <a:xfrm rot="-5400000">
            <a:off x="2601725" y="3878825"/>
            <a:ext cx="1205700" cy="249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75"/>
              <a:buNone/>
            </a:pPr>
            <a:r>
              <a:rPr b="1" lang="en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rPr>
              <a:t>Book title</a:t>
            </a:r>
            <a:endParaRPr b="1">
              <a:solidFill>
                <a:schemeClr val="dk1"/>
              </a:solidFill>
              <a:latin typeface="Dekko"/>
              <a:ea typeface="Dekko"/>
              <a:cs typeface="Dekko"/>
              <a:sym typeface="Dekko"/>
            </a:endParaRPr>
          </a:p>
        </p:txBody>
      </p:sp>
      <p:sp>
        <p:nvSpPr>
          <p:cNvPr id="4452" name="Google Shape;4452;p48"/>
          <p:cNvSpPr txBox="1"/>
          <p:nvPr/>
        </p:nvSpPr>
        <p:spPr>
          <a:xfrm rot="-5400000">
            <a:off x="2958200" y="3896375"/>
            <a:ext cx="1116600" cy="30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75"/>
              <a:buNone/>
            </a:pPr>
            <a:r>
              <a:rPr b="1" lang="en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rPr>
              <a:t>Book title</a:t>
            </a:r>
            <a:endParaRPr b="1">
              <a:solidFill>
                <a:schemeClr val="dk1"/>
              </a:solidFill>
              <a:latin typeface="Dekko"/>
              <a:ea typeface="Dekko"/>
              <a:cs typeface="Dekko"/>
              <a:sym typeface="Dekko"/>
            </a:endParaRPr>
          </a:p>
        </p:txBody>
      </p:sp>
      <p:sp>
        <p:nvSpPr>
          <p:cNvPr id="4453" name="Google Shape;4453;p48"/>
          <p:cNvSpPr txBox="1"/>
          <p:nvPr/>
        </p:nvSpPr>
        <p:spPr>
          <a:xfrm rot="-5400000">
            <a:off x="3225950" y="3887225"/>
            <a:ext cx="11613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75"/>
              <a:buNone/>
            </a:pPr>
            <a:r>
              <a:rPr b="1" lang="en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rPr>
              <a:t>Book title</a:t>
            </a:r>
            <a:endParaRPr b="1">
              <a:solidFill>
                <a:schemeClr val="dk1"/>
              </a:solidFill>
              <a:latin typeface="Dekko"/>
              <a:ea typeface="Dekko"/>
              <a:cs typeface="Dekko"/>
              <a:sym typeface="Dekko"/>
            </a:endParaRPr>
          </a:p>
        </p:txBody>
      </p:sp>
      <p:sp>
        <p:nvSpPr>
          <p:cNvPr id="4454" name="Google Shape;4454;p48"/>
          <p:cNvSpPr txBox="1"/>
          <p:nvPr/>
        </p:nvSpPr>
        <p:spPr>
          <a:xfrm rot="-5400000">
            <a:off x="3633975" y="3965075"/>
            <a:ext cx="964800" cy="31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75"/>
              <a:buNone/>
            </a:pPr>
            <a:r>
              <a:rPr b="1" lang="en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rPr>
              <a:t>Book title</a:t>
            </a:r>
            <a:endParaRPr b="1">
              <a:solidFill>
                <a:schemeClr val="dk1"/>
              </a:solidFill>
              <a:latin typeface="Dekko"/>
              <a:ea typeface="Dekko"/>
              <a:cs typeface="Dekko"/>
              <a:sym typeface="Dekko"/>
            </a:endParaRPr>
          </a:p>
        </p:txBody>
      </p:sp>
      <p:sp>
        <p:nvSpPr>
          <p:cNvPr id="4455" name="Google Shape;4455;p48"/>
          <p:cNvSpPr txBox="1"/>
          <p:nvPr/>
        </p:nvSpPr>
        <p:spPr>
          <a:xfrm rot="-5400000">
            <a:off x="4209550" y="5383725"/>
            <a:ext cx="946200" cy="31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75"/>
              <a:buNone/>
            </a:pPr>
            <a:r>
              <a:rPr b="1" lang="en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rPr>
              <a:t>Book title</a:t>
            </a:r>
            <a:endParaRPr b="1">
              <a:solidFill>
                <a:schemeClr val="dk1"/>
              </a:solidFill>
              <a:latin typeface="Dekko"/>
              <a:ea typeface="Dekko"/>
              <a:cs typeface="Dekko"/>
              <a:sym typeface="Dekko"/>
            </a:endParaRPr>
          </a:p>
        </p:txBody>
      </p:sp>
      <p:sp>
        <p:nvSpPr>
          <p:cNvPr id="4456" name="Google Shape;4456;p48"/>
          <p:cNvSpPr txBox="1"/>
          <p:nvPr/>
        </p:nvSpPr>
        <p:spPr>
          <a:xfrm rot="-5400000">
            <a:off x="4399300" y="5296575"/>
            <a:ext cx="11613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75"/>
              <a:buNone/>
            </a:pPr>
            <a:r>
              <a:rPr b="1" lang="en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rPr>
              <a:t>Book title</a:t>
            </a:r>
            <a:endParaRPr b="1">
              <a:solidFill>
                <a:schemeClr val="dk1"/>
              </a:solidFill>
              <a:latin typeface="Dekko"/>
              <a:ea typeface="Dekko"/>
              <a:cs typeface="Dekko"/>
              <a:sym typeface="Dekko"/>
            </a:endParaRPr>
          </a:p>
        </p:txBody>
      </p:sp>
      <p:sp>
        <p:nvSpPr>
          <p:cNvPr id="4457" name="Google Shape;4457;p48"/>
          <p:cNvSpPr txBox="1"/>
          <p:nvPr/>
        </p:nvSpPr>
        <p:spPr>
          <a:xfrm rot="-5400000">
            <a:off x="4711750" y="5283375"/>
            <a:ext cx="1116600" cy="30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75"/>
              <a:buNone/>
            </a:pPr>
            <a:r>
              <a:rPr b="1" lang="en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rPr>
              <a:t>Book title</a:t>
            </a:r>
            <a:endParaRPr b="1">
              <a:solidFill>
                <a:schemeClr val="dk1"/>
              </a:solidFill>
              <a:latin typeface="Dekko"/>
              <a:ea typeface="Dekko"/>
              <a:cs typeface="Dekko"/>
              <a:sym typeface="Dekko"/>
            </a:endParaRPr>
          </a:p>
        </p:txBody>
      </p:sp>
      <p:sp>
        <p:nvSpPr>
          <p:cNvPr id="4458" name="Google Shape;4458;p48"/>
          <p:cNvSpPr txBox="1"/>
          <p:nvPr/>
        </p:nvSpPr>
        <p:spPr>
          <a:xfrm rot="-5400000">
            <a:off x="4943500" y="5273025"/>
            <a:ext cx="1205700" cy="249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75"/>
              <a:buNone/>
            </a:pPr>
            <a:r>
              <a:rPr b="1" lang="en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rPr>
              <a:t>Book title</a:t>
            </a:r>
            <a:endParaRPr b="1">
              <a:solidFill>
                <a:schemeClr val="dk1"/>
              </a:solidFill>
              <a:latin typeface="Dekko"/>
              <a:ea typeface="Dekko"/>
              <a:cs typeface="Dekko"/>
              <a:sym typeface="Dekko"/>
            </a:endParaRPr>
          </a:p>
        </p:txBody>
      </p:sp>
      <p:sp>
        <p:nvSpPr>
          <p:cNvPr id="4459" name="Google Shape;4459;p48"/>
          <p:cNvSpPr txBox="1"/>
          <p:nvPr/>
        </p:nvSpPr>
        <p:spPr>
          <a:xfrm rot="-4436988">
            <a:off x="3130085" y="5380464"/>
            <a:ext cx="946182" cy="259118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50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rPr>
              <a:t>Book title</a:t>
            </a:r>
            <a:endParaRPr b="1" sz="1350">
              <a:solidFill>
                <a:schemeClr val="dk1"/>
              </a:solidFill>
              <a:latin typeface="Dekko"/>
              <a:ea typeface="Dekko"/>
              <a:cs typeface="Dekko"/>
              <a:sym typeface="Dekko"/>
            </a:endParaRPr>
          </a:p>
        </p:txBody>
      </p:sp>
      <p:sp>
        <p:nvSpPr>
          <p:cNvPr id="4460" name="Google Shape;4460;p48"/>
          <p:cNvSpPr txBox="1"/>
          <p:nvPr/>
        </p:nvSpPr>
        <p:spPr>
          <a:xfrm rot="-4436817">
            <a:off x="3387643" y="5280530"/>
            <a:ext cx="1118515" cy="30659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75"/>
              <a:buNone/>
            </a:pPr>
            <a:r>
              <a:rPr b="1" lang="en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rPr>
              <a:t>Book title</a:t>
            </a:r>
            <a:endParaRPr b="1">
              <a:solidFill>
                <a:schemeClr val="dk1"/>
              </a:solidFill>
              <a:latin typeface="Dekko"/>
              <a:ea typeface="Dekko"/>
              <a:cs typeface="Dekko"/>
              <a:sym typeface="Dekko"/>
            </a:endParaRPr>
          </a:p>
        </p:txBody>
      </p:sp>
      <p:sp>
        <p:nvSpPr>
          <p:cNvPr id="4461" name="Google Shape;4461;p48"/>
          <p:cNvSpPr txBox="1"/>
          <p:nvPr/>
        </p:nvSpPr>
        <p:spPr>
          <a:xfrm rot="-4437140">
            <a:off x="3685208" y="5273344"/>
            <a:ext cx="1177484" cy="241357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75"/>
              <a:buNone/>
            </a:pPr>
            <a:r>
              <a:rPr b="1" lang="en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rPr>
              <a:t>Book title</a:t>
            </a:r>
            <a:endParaRPr b="1">
              <a:solidFill>
                <a:schemeClr val="dk1"/>
              </a:solidFill>
              <a:latin typeface="Dekko"/>
              <a:ea typeface="Dekko"/>
              <a:cs typeface="Dekko"/>
              <a:sym typeface="Dekko"/>
            </a:endParaRPr>
          </a:p>
        </p:txBody>
      </p:sp>
      <p:sp>
        <p:nvSpPr>
          <p:cNvPr id="4462" name="Google Shape;4462;p48"/>
          <p:cNvSpPr txBox="1"/>
          <p:nvPr/>
        </p:nvSpPr>
        <p:spPr>
          <a:xfrm rot="-4436988">
            <a:off x="4266197" y="2579052"/>
            <a:ext cx="946182" cy="259118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50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rPr>
              <a:t>Book title</a:t>
            </a:r>
            <a:endParaRPr b="1" sz="1350">
              <a:solidFill>
                <a:schemeClr val="dk1"/>
              </a:solidFill>
              <a:latin typeface="Dekko"/>
              <a:ea typeface="Dekko"/>
              <a:cs typeface="Dekko"/>
              <a:sym typeface="Dekko"/>
            </a:endParaRPr>
          </a:p>
        </p:txBody>
      </p:sp>
      <p:sp>
        <p:nvSpPr>
          <p:cNvPr id="4463" name="Google Shape;4463;p48"/>
          <p:cNvSpPr txBox="1"/>
          <p:nvPr/>
        </p:nvSpPr>
        <p:spPr>
          <a:xfrm rot="-4436817">
            <a:off x="4478880" y="2461855"/>
            <a:ext cx="1118515" cy="30659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75"/>
              <a:buNone/>
            </a:pPr>
            <a:r>
              <a:rPr b="1" lang="en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rPr>
              <a:t>Book title</a:t>
            </a:r>
            <a:endParaRPr b="1">
              <a:solidFill>
                <a:schemeClr val="dk1"/>
              </a:solidFill>
              <a:latin typeface="Dekko"/>
              <a:ea typeface="Dekko"/>
              <a:cs typeface="Dekko"/>
              <a:sym typeface="Dekko"/>
            </a:endParaRPr>
          </a:p>
        </p:txBody>
      </p:sp>
      <p:sp>
        <p:nvSpPr>
          <p:cNvPr id="4464" name="Google Shape;4464;p48"/>
          <p:cNvSpPr txBox="1"/>
          <p:nvPr/>
        </p:nvSpPr>
        <p:spPr>
          <a:xfrm rot="-4436839">
            <a:off x="4770648" y="2416849"/>
            <a:ext cx="1232456" cy="278485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75"/>
              <a:buNone/>
            </a:pPr>
            <a:r>
              <a:rPr b="1" lang="en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rPr>
              <a:t>Book title</a:t>
            </a:r>
            <a:endParaRPr b="1">
              <a:solidFill>
                <a:schemeClr val="dk1"/>
              </a:solidFill>
              <a:latin typeface="Dekko"/>
              <a:ea typeface="Dekko"/>
              <a:cs typeface="Dekko"/>
              <a:sym typeface="Dekko"/>
            </a:endParaRPr>
          </a:p>
        </p:txBody>
      </p:sp>
      <p:sp>
        <p:nvSpPr>
          <p:cNvPr id="4465" name="Google Shape;4465;p48"/>
          <p:cNvSpPr txBox="1"/>
          <p:nvPr/>
        </p:nvSpPr>
        <p:spPr>
          <a:xfrm flipH="1" rot="4436988">
            <a:off x="2173684" y="3965586"/>
            <a:ext cx="946182" cy="269749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50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rPr>
              <a:t>Book title</a:t>
            </a:r>
            <a:endParaRPr b="1" sz="1350">
              <a:solidFill>
                <a:schemeClr val="dk1"/>
              </a:solidFill>
              <a:latin typeface="Dekko"/>
              <a:ea typeface="Dekko"/>
              <a:cs typeface="Dekko"/>
              <a:sym typeface="Dekko"/>
            </a:endParaRPr>
          </a:p>
        </p:txBody>
      </p:sp>
      <p:sp>
        <p:nvSpPr>
          <p:cNvPr id="4466" name="Google Shape;4466;p48"/>
          <p:cNvSpPr txBox="1"/>
          <p:nvPr/>
        </p:nvSpPr>
        <p:spPr>
          <a:xfrm flipH="1" rot="4436817">
            <a:off x="1751519" y="3864380"/>
            <a:ext cx="1118515" cy="30659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75"/>
              <a:buNone/>
            </a:pPr>
            <a:r>
              <a:rPr b="1" lang="en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rPr>
              <a:t>Book title</a:t>
            </a:r>
            <a:endParaRPr b="1">
              <a:solidFill>
                <a:schemeClr val="dk1"/>
              </a:solidFill>
              <a:latin typeface="Dekko"/>
              <a:ea typeface="Dekko"/>
              <a:cs typeface="Dekko"/>
              <a:sym typeface="Dekko"/>
            </a:endParaRPr>
          </a:p>
        </p:txBody>
      </p:sp>
      <p:sp>
        <p:nvSpPr>
          <p:cNvPr id="4467" name="Google Shape;4467;p48"/>
          <p:cNvSpPr txBox="1"/>
          <p:nvPr/>
        </p:nvSpPr>
        <p:spPr>
          <a:xfrm flipH="1" rot="4436839">
            <a:off x="1345810" y="3819374"/>
            <a:ext cx="1232456" cy="278485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75"/>
              <a:buNone/>
            </a:pPr>
            <a:r>
              <a:rPr b="1" lang="en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rPr>
              <a:t>Book title</a:t>
            </a:r>
            <a:endParaRPr b="1">
              <a:solidFill>
                <a:schemeClr val="dk1"/>
              </a:solidFill>
              <a:latin typeface="Dekko"/>
              <a:ea typeface="Dekko"/>
              <a:cs typeface="Dekko"/>
              <a:sym typeface="Dekko"/>
            </a:endParaRPr>
          </a:p>
        </p:txBody>
      </p:sp>
      <p:sp>
        <p:nvSpPr>
          <p:cNvPr id="4468" name="Google Shape;4468;p48"/>
          <p:cNvSpPr txBox="1"/>
          <p:nvPr/>
        </p:nvSpPr>
        <p:spPr>
          <a:xfrm flipH="1">
            <a:off x="8268864" y="2606000"/>
            <a:ext cx="1228800" cy="260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75"/>
              <a:buNone/>
            </a:pPr>
            <a:r>
              <a:rPr b="1" lang="en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rPr>
              <a:t>Book title</a:t>
            </a:r>
            <a:endParaRPr b="1">
              <a:solidFill>
                <a:schemeClr val="dk1"/>
              </a:solidFill>
              <a:latin typeface="Dekko"/>
              <a:ea typeface="Dekko"/>
              <a:cs typeface="Dekko"/>
              <a:sym typeface="Dekko"/>
            </a:endParaRPr>
          </a:p>
        </p:txBody>
      </p:sp>
      <p:sp>
        <p:nvSpPr>
          <p:cNvPr id="4469" name="Google Shape;4469;p48"/>
          <p:cNvSpPr txBox="1"/>
          <p:nvPr/>
        </p:nvSpPr>
        <p:spPr>
          <a:xfrm flipH="1">
            <a:off x="8268964" y="2859125"/>
            <a:ext cx="1197300" cy="260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75"/>
              <a:buNone/>
            </a:pPr>
            <a:r>
              <a:rPr b="1" lang="en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rPr>
              <a:t>Book title</a:t>
            </a:r>
            <a:endParaRPr b="1">
              <a:solidFill>
                <a:schemeClr val="dk1"/>
              </a:solidFill>
              <a:latin typeface="Dekko"/>
              <a:ea typeface="Dekko"/>
              <a:cs typeface="Dekko"/>
              <a:sym typeface="Dekko"/>
            </a:endParaRPr>
          </a:p>
        </p:txBody>
      </p:sp>
      <p:sp>
        <p:nvSpPr>
          <p:cNvPr id="4470" name="Google Shape;4470;p48"/>
          <p:cNvSpPr txBox="1"/>
          <p:nvPr/>
        </p:nvSpPr>
        <p:spPr>
          <a:xfrm flipH="1">
            <a:off x="8372514" y="2345150"/>
            <a:ext cx="1071600" cy="260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75"/>
              <a:buNone/>
            </a:pPr>
            <a:r>
              <a:rPr b="1" lang="en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rPr>
              <a:t>Book title</a:t>
            </a:r>
            <a:endParaRPr b="1">
              <a:solidFill>
                <a:schemeClr val="dk1"/>
              </a:solidFill>
              <a:latin typeface="Dekko"/>
              <a:ea typeface="Dekko"/>
              <a:cs typeface="Dekko"/>
              <a:sym typeface="Dekko"/>
            </a:endParaRPr>
          </a:p>
        </p:txBody>
      </p:sp>
      <p:sp>
        <p:nvSpPr>
          <p:cNvPr id="4471" name="Google Shape;4471;p48"/>
          <p:cNvSpPr txBox="1"/>
          <p:nvPr/>
        </p:nvSpPr>
        <p:spPr>
          <a:xfrm flipH="1">
            <a:off x="9303550" y="5520600"/>
            <a:ext cx="1228800" cy="260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75"/>
              <a:buNone/>
            </a:pPr>
            <a:r>
              <a:rPr b="1" lang="en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rPr>
              <a:t>Book title</a:t>
            </a:r>
            <a:endParaRPr b="1">
              <a:solidFill>
                <a:schemeClr val="dk1"/>
              </a:solidFill>
              <a:latin typeface="Dekko"/>
              <a:ea typeface="Dekko"/>
              <a:cs typeface="Dekko"/>
              <a:sym typeface="Dekko"/>
            </a:endParaRPr>
          </a:p>
        </p:txBody>
      </p:sp>
      <p:sp>
        <p:nvSpPr>
          <p:cNvPr id="4472" name="Google Shape;4472;p48"/>
          <p:cNvSpPr txBox="1"/>
          <p:nvPr/>
        </p:nvSpPr>
        <p:spPr>
          <a:xfrm flipH="1">
            <a:off x="9272150" y="5781225"/>
            <a:ext cx="1228800" cy="260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75"/>
              <a:buNone/>
            </a:pPr>
            <a:r>
              <a:rPr b="1" lang="en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rPr>
              <a:t>Book title</a:t>
            </a:r>
            <a:endParaRPr b="1">
              <a:solidFill>
                <a:schemeClr val="dk1"/>
              </a:solidFill>
              <a:latin typeface="Dekko"/>
              <a:ea typeface="Dekko"/>
              <a:cs typeface="Dekko"/>
              <a:sym typeface="Dekko"/>
            </a:endParaRPr>
          </a:p>
        </p:txBody>
      </p:sp>
      <p:sp>
        <p:nvSpPr>
          <p:cNvPr id="4473" name="Google Shape;4473;p48"/>
          <p:cNvSpPr txBox="1"/>
          <p:nvPr/>
        </p:nvSpPr>
        <p:spPr>
          <a:xfrm flipH="1">
            <a:off x="9382139" y="5211000"/>
            <a:ext cx="1071600" cy="260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75"/>
              <a:buNone/>
            </a:pPr>
            <a:r>
              <a:rPr b="1" lang="en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rPr>
              <a:t>Book title</a:t>
            </a:r>
            <a:endParaRPr b="1">
              <a:solidFill>
                <a:schemeClr val="dk1"/>
              </a:solidFill>
              <a:latin typeface="Dekko"/>
              <a:ea typeface="Dekko"/>
              <a:cs typeface="Dekko"/>
              <a:sym typeface="Dekko"/>
            </a:endParaRPr>
          </a:p>
        </p:txBody>
      </p:sp>
      <p:sp>
        <p:nvSpPr>
          <p:cNvPr id="4474" name="Google Shape;4474;p48"/>
          <p:cNvSpPr txBox="1"/>
          <p:nvPr/>
        </p:nvSpPr>
        <p:spPr>
          <a:xfrm flipH="1">
            <a:off x="6635714" y="4153975"/>
            <a:ext cx="1071600" cy="37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75"/>
              <a:buNone/>
            </a:pPr>
            <a:r>
              <a:rPr b="1" lang="en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rPr>
              <a:t>Book title</a:t>
            </a:r>
            <a:endParaRPr b="1">
              <a:solidFill>
                <a:schemeClr val="dk1"/>
              </a:solidFill>
              <a:latin typeface="Dekko"/>
              <a:ea typeface="Dekko"/>
              <a:cs typeface="Dekko"/>
              <a:sym typeface="Dekko"/>
            </a:endParaRPr>
          </a:p>
        </p:txBody>
      </p:sp>
      <p:sp>
        <p:nvSpPr>
          <p:cNvPr id="4475" name="Google Shape;4475;p48"/>
          <p:cNvSpPr txBox="1"/>
          <p:nvPr/>
        </p:nvSpPr>
        <p:spPr>
          <a:xfrm flipH="1">
            <a:off x="6635639" y="3893275"/>
            <a:ext cx="847200" cy="260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75"/>
              <a:buNone/>
            </a:pPr>
            <a:r>
              <a:rPr b="1" lang="en" sz="1200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rPr>
              <a:t>Book title</a:t>
            </a:r>
            <a:endParaRPr b="1" sz="1200">
              <a:solidFill>
                <a:schemeClr val="dk1"/>
              </a:solidFill>
              <a:latin typeface="Dekko"/>
              <a:ea typeface="Dekko"/>
              <a:cs typeface="Dekko"/>
              <a:sym typeface="Dekko"/>
            </a:endParaRPr>
          </a:p>
        </p:txBody>
      </p:sp>
      <p:sp>
        <p:nvSpPr>
          <p:cNvPr id="4476" name="Google Shape;4476;p48"/>
          <p:cNvSpPr txBox="1"/>
          <p:nvPr/>
        </p:nvSpPr>
        <p:spPr>
          <a:xfrm flipH="1" rot="5400000">
            <a:off x="9768114" y="2415125"/>
            <a:ext cx="1176900" cy="23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75"/>
              <a:buNone/>
            </a:pPr>
            <a:r>
              <a:rPr b="1" lang="en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rPr>
              <a:t>Book title</a:t>
            </a:r>
            <a:endParaRPr b="1">
              <a:solidFill>
                <a:schemeClr val="dk1"/>
              </a:solidFill>
              <a:latin typeface="Dekko"/>
              <a:ea typeface="Dekko"/>
              <a:cs typeface="Dekko"/>
              <a:sym typeface="Dekko"/>
            </a:endParaRPr>
          </a:p>
        </p:txBody>
      </p:sp>
      <p:sp>
        <p:nvSpPr>
          <p:cNvPr id="4477" name="Google Shape;4477;p48"/>
          <p:cNvSpPr txBox="1"/>
          <p:nvPr/>
        </p:nvSpPr>
        <p:spPr>
          <a:xfrm flipH="1" rot="5400000">
            <a:off x="9513564" y="2403275"/>
            <a:ext cx="1123800" cy="329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75"/>
              <a:buNone/>
            </a:pPr>
            <a:r>
              <a:rPr b="1" lang="en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rPr>
              <a:t>Book title</a:t>
            </a:r>
            <a:endParaRPr b="1">
              <a:solidFill>
                <a:schemeClr val="dk1"/>
              </a:solidFill>
              <a:latin typeface="Dekko"/>
              <a:ea typeface="Dekko"/>
              <a:cs typeface="Dekko"/>
              <a:sym typeface="Dekko"/>
            </a:endParaRPr>
          </a:p>
        </p:txBody>
      </p:sp>
      <p:sp>
        <p:nvSpPr>
          <p:cNvPr id="4478" name="Google Shape;4478;p48"/>
          <p:cNvSpPr txBox="1"/>
          <p:nvPr/>
        </p:nvSpPr>
        <p:spPr>
          <a:xfrm flipH="1" rot="5400000">
            <a:off x="9276564" y="2504975"/>
            <a:ext cx="955500" cy="294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75"/>
              <a:buNone/>
            </a:pPr>
            <a:r>
              <a:rPr b="1" lang="en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rPr>
              <a:t>Book title</a:t>
            </a:r>
            <a:endParaRPr b="1">
              <a:solidFill>
                <a:schemeClr val="dk1"/>
              </a:solidFill>
              <a:latin typeface="Dekko"/>
              <a:ea typeface="Dekko"/>
              <a:cs typeface="Dekko"/>
              <a:sym typeface="Dekko"/>
            </a:endParaRPr>
          </a:p>
        </p:txBody>
      </p:sp>
      <p:sp>
        <p:nvSpPr>
          <p:cNvPr id="4479" name="Google Shape;4479;p48"/>
          <p:cNvSpPr txBox="1"/>
          <p:nvPr/>
        </p:nvSpPr>
        <p:spPr>
          <a:xfrm flipH="1" rot="5400000">
            <a:off x="8423689" y="3822500"/>
            <a:ext cx="1205700" cy="249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75"/>
              <a:buNone/>
            </a:pPr>
            <a:r>
              <a:rPr b="1" lang="en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rPr>
              <a:t>Book title</a:t>
            </a:r>
            <a:endParaRPr b="1">
              <a:solidFill>
                <a:schemeClr val="dk1"/>
              </a:solidFill>
              <a:latin typeface="Dekko"/>
              <a:ea typeface="Dekko"/>
              <a:cs typeface="Dekko"/>
              <a:sym typeface="Dekko"/>
            </a:endParaRPr>
          </a:p>
        </p:txBody>
      </p:sp>
      <p:sp>
        <p:nvSpPr>
          <p:cNvPr id="4480" name="Google Shape;4480;p48"/>
          <p:cNvSpPr txBox="1"/>
          <p:nvPr/>
        </p:nvSpPr>
        <p:spPr>
          <a:xfrm flipH="1" rot="5400000">
            <a:off x="8156314" y="3840050"/>
            <a:ext cx="1116600" cy="30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75"/>
              <a:buNone/>
            </a:pPr>
            <a:r>
              <a:rPr b="1" lang="en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rPr>
              <a:t>Book title</a:t>
            </a:r>
            <a:endParaRPr b="1">
              <a:solidFill>
                <a:schemeClr val="dk1"/>
              </a:solidFill>
              <a:latin typeface="Dekko"/>
              <a:ea typeface="Dekko"/>
              <a:cs typeface="Dekko"/>
              <a:sym typeface="Dekko"/>
            </a:endParaRPr>
          </a:p>
        </p:txBody>
      </p:sp>
      <p:sp>
        <p:nvSpPr>
          <p:cNvPr id="4481" name="Google Shape;4481;p48"/>
          <p:cNvSpPr txBox="1"/>
          <p:nvPr/>
        </p:nvSpPr>
        <p:spPr>
          <a:xfrm flipH="1" rot="5400000">
            <a:off x="7843864" y="3830900"/>
            <a:ext cx="11613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75"/>
              <a:buNone/>
            </a:pPr>
            <a:r>
              <a:rPr b="1" lang="en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rPr>
              <a:t>Book title</a:t>
            </a:r>
            <a:endParaRPr b="1">
              <a:solidFill>
                <a:schemeClr val="dk1"/>
              </a:solidFill>
              <a:latin typeface="Dekko"/>
              <a:ea typeface="Dekko"/>
              <a:cs typeface="Dekko"/>
              <a:sym typeface="Dekko"/>
            </a:endParaRPr>
          </a:p>
        </p:txBody>
      </p:sp>
      <p:sp>
        <p:nvSpPr>
          <p:cNvPr id="4482" name="Google Shape;4482;p48"/>
          <p:cNvSpPr txBox="1"/>
          <p:nvPr/>
        </p:nvSpPr>
        <p:spPr>
          <a:xfrm flipH="1" rot="5400000">
            <a:off x="7632339" y="3908750"/>
            <a:ext cx="964800" cy="31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75"/>
              <a:buNone/>
            </a:pPr>
            <a:r>
              <a:rPr b="1" lang="en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rPr>
              <a:t>Book title</a:t>
            </a:r>
            <a:endParaRPr b="1">
              <a:solidFill>
                <a:schemeClr val="dk1"/>
              </a:solidFill>
              <a:latin typeface="Dekko"/>
              <a:ea typeface="Dekko"/>
              <a:cs typeface="Dekko"/>
              <a:sym typeface="Dekko"/>
            </a:endParaRPr>
          </a:p>
        </p:txBody>
      </p:sp>
      <p:sp>
        <p:nvSpPr>
          <p:cNvPr id="4483" name="Google Shape;4483;p48"/>
          <p:cNvSpPr txBox="1"/>
          <p:nvPr/>
        </p:nvSpPr>
        <p:spPr>
          <a:xfrm flipH="1" rot="5400000">
            <a:off x="7075364" y="5327400"/>
            <a:ext cx="946200" cy="31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75"/>
              <a:buNone/>
            </a:pPr>
            <a:r>
              <a:rPr b="1" lang="en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rPr>
              <a:t>Book title</a:t>
            </a:r>
            <a:endParaRPr b="1">
              <a:solidFill>
                <a:schemeClr val="dk1"/>
              </a:solidFill>
              <a:latin typeface="Dekko"/>
              <a:ea typeface="Dekko"/>
              <a:cs typeface="Dekko"/>
              <a:sym typeface="Dekko"/>
            </a:endParaRPr>
          </a:p>
        </p:txBody>
      </p:sp>
      <p:sp>
        <p:nvSpPr>
          <p:cNvPr id="4484" name="Google Shape;4484;p48"/>
          <p:cNvSpPr txBox="1"/>
          <p:nvPr/>
        </p:nvSpPr>
        <p:spPr>
          <a:xfrm flipH="1" rot="5400000">
            <a:off x="6670514" y="5240250"/>
            <a:ext cx="11613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75"/>
              <a:buNone/>
            </a:pPr>
            <a:r>
              <a:rPr b="1" lang="en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rPr>
              <a:t>Book title</a:t>
            </a:r>
            <a:endParaRPr b="1">
              <a:solidFill>
                <a:schemeClr val="dk1"/>
              </a:solidFill>
              <a:latin typeface="Dekko"/>
              <a:ea typeface="Dekko"/>
              <a:cs typeface="Dekko"/>
              <a:sym typeface="Dekko"/>
            </a:endParaRPr>
          </a:p>
        </p:txBody>
      </p:sp>
      <p:sp>
        <p:nvSpPr>
          <p:cNvPr id="4485" name="Google Shape;4485;p48"/>
          <p:cNvSpPr txBox="1"/>
          <p:nvPr/>
        </p:nvSpPr>
        <p:spPr>
          <a:xfrm flipH="1" rot="5400000">
            <a:off x="6402764" y="5227050"/>
            <a:ext cx="1116600" cy="30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75"/>
              <a:buNone/>
            </a:pPr>
            <a:r>
              <a:rPr b="1" lang="en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rPr>
              <a:t>Book title</a:t>
            </a:r>
            <a:endParaRPr b="1">
              <a:solidFill>
                <a:schemeClr val="dk1"/>
              </a:solidFill>
              <a:latin typeface="Dekko"/>
              <a:ea typeface="Dekko"/>
              <a:cs typeface="Dekko"/>
              <a:sym typeface="Dekko"/>
            </a:endParaRPr>
          </a:p>
        </p:txBody>
      </p:sp>
      <p:sp>
        <p:nvSpPr>
          <p:cNvPr id="4486" name="Google Shape;4486;p48"/>
          <p:cNvSpPr txBox="1"/>
          <p:nvPr/>
        </p:nvSpPr>
        <p:spPr>
          <a:xfrm flipH="1" rot="5400000">
            <a:off x="6081914" y="5216700"/>
            <a:ext cx="1205700" cy="249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75"/>
              <a:buNone/>
            </a:pPr>
            <a:r>
              <a:rPr b="1" lang="en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rPr>
              <a:t>Book title</a:t>
            </a:r>
            <a:endParaRPr b="1">
              <a:solidFill>
                <a:schemeClr val="dk1"/>
              </a:solidFill>
              <a:latin typeface="Dekko"/>
              <a:ea typeface="Dekko"/>
              <a:cs typeface="Dekko"/>
              <a:sym typeface="Dekko"/>
            </a:endParaRPr>
          </a:p>
        </p:txBody>
      </p:sp>
      <p:sp>
        <p:nvSpPr>
          <p:cNvPr id="4487" name="Google Shape;4487;p48"/>
          <p:cNvSpPr txBox="1"/>
          <p:nvPr/>
        </p:nvSpPr>
        <p:spPr>
          <a:xfrm flipH="1" rot="4436988">
            <a:off x="8154847" y="5324139"/>
            <a:ext cx="946182" cy="259118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50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rPr>
              <a:t>Book title</a:t>
            </a:r>
            <a:endParaRPr b="1" sz="1350">
              <a:solidFill>
                <a:schemeClr val="dk1"/>
              </a:solidFill>
              <a:latin typeface="Dekko"/>
              <a:ea typeface="Dekko"/>
              <a:cs typeface="Dekko"/>
              <a:sym typeface="Dekko"/>
            </a:endParaRPr>
          </a:p>
        </p:txBody>
      </p:sp>
      <p:sp>
        <p:nvSpPr>
          <p:cNvPr id="4488" name="Google Shape;4488;p48"/>
          <p:cNvSpPr txBox="1"/>
          <p:nvPr/>
        </p:nvSpPr>
        <p:spPr>
          <a:xfrm flipH="1" rot="4436817">
            <a:off x="7724956" y="5224205"/>
            <a:ext cx="1118515" cy="30659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75"/>
              <a:buNone/>
            </a:pPr>
            <a:r>
              <a:rPr b="1" lang="en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rPr>
              <a:t>Book title</a:t>
            </a:r>
            <a:endParaRPr b="1">
              <a:solidFill>
                <a:schemeClr val="dk1"/>
              </a:solidFill>
              <a:latin typeface="Dekko"/>
              <a:ea typeface="Dekko"/>
              <a:cs typeface="Dekko"/>
              <a:sym typeface="Dekko"/>
            </a:endParaRPr>
          </a:p>
        </p:txBody>
      </p:sp>
      <p:sp>
        <p:nvSpPr>
          <p:cNvPr id="4489" name="Google Shape;4489;p48"/>
          <p:cNvSpPr txBox="1"/>
          <p:nvPr/>
        </p:nvSpPr>
        <p:spPr>
          <a:xfrm flipH="1" rot="4437339">
            <a:off x="7323146" y="5248307"/>
            <a:ext cx="1264557" cy="270038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75"/>
              <a:buNone/>
            </a:pPr>
            <a:r>
              <a:rPr b="1" lang="en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rPr>
              <a:t>Book title</a:t>
            </a:r>
            <a:endParaRPr b="1">
              <a:solidFill>
                <a:schemeClr val="dk1"/>
              </a:solidFill>
              <a:latin typeface="Dekko"/>
              <a:ea typeface="Dekko"/>
              <a:cs typeface="Dekko"/>
              <a:sym typeface="Dekko"/>
            </a:endParaRPr>
          </a:p>
        </p:txBody>
      </p:sp>
      <p:sp>
        <p:nvSpPr>
          <p:cNvPr id="4490" name="Google Shape;4490;p48"/>
          <p:cNvSpPr txBox="1"/>
          <p:nvPr/>
        </p:nvSpPr>
        <p:spPr>
          <a:xfrm flipH="1" rot="4436988">
            <a:off x="7018735" y="2522727"/>
            <a:ext cx="946182" cy="259118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50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rPr>
              <a:t>Book title</a:t>
            </a:r>
            <a:endParaRPr b="1" sz="1350">
              <a:solidFill>
                <a:schemeClr val="dk1"/>
              </a:solidFill>
              <a:latin typeface="Dekko"/>
              <a:ea typeface="Dekko"/>
              <a:cs typeface="Dekko"/>
              <a:sym typeface="Dekko"/>
            </a:endParaRPr>
          </a:p>
        </p:txBody>
      </p:sp>
      <p:sp>
        <p:nvSpPr>
          <p:cNvPr id="4491" name="Google Shape;4491;p48"/>
          <p:cNvSpPr txBox="1"/>
          <p:nvPr/>
        </p:nvSpPr>
        <p:spPr>
          <a:xfrm flipH="1" rot="4436817">
            <a:off x="6633719" y="2405530"/>
            <a:ext cx="1118515" cy="30659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75"/>
              <a:buNone/>
            </a:pPr>
            <a:r>
              <a:rPr b="1" lang="en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rPr>
              <a:t>Book title</a:t>
            </a:r>
            <a:endParaRPr b="1">
              <a:solidFill>
                <a:schemeClr val="dk1"/>
              </a:solidFill>
              <a:latin typeface="Dekko"/>
              <a:ea typeface="Dekko"/>
              <a:cs typeface="Dekko"/>
              <a:sym typeface="Dekko"/>
            </a:endParaRPr>
          </a:p>
        </p:txBody>
      </p:sp>
      <p:sp>
        <p:nvSpPr>
          <p:cNvPr id="4492" name="Google Shape;4492;p48"/>
          <p:cNvSpPr txBox="1"/>
          <p:nvPr/>
        </p:nvSpPr>
        <p:spPr>
          <a:xfrm flipH="1" rot="4436839">
            <a:off x="6228010" y="2360524"/>
            <a:ext cx="1232456" cy="278485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75"/>
              <a:buNone/>
            </a:pPr>
            <a:r>
              <a:rPr b="1" lang="en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rPr>
              <a:t>Book title</a:t>
            </a:r>
            <a:endParaRPr b="1">
              <a:solidFill>
                <a:schemeClr val="dk1"/>
              </a:solidFill>
              <a:latin typeface="Dekko"/>
              <a:ea typeface="Dekko"/>
              <a:cs typeface="Dekko"/>
              <a:sym typeface="Dekko"/>
            </a:endParaRPr>
          </a:p>
        </p:txBody>
      </p:sp>
      <p:sp>
        <p:nvSpPr>
          <p:cNvPr id="4493" name="Google Shape;4493;p48"/>
          <p:cNvSpPr txBox="1"/>
          <p:nvPr/>
        </p:nvSpPr>
        <p:spPr>
          <a:xfrm rot="-4436988">
            <a:off x="9111248" y="3909261"/>
            <a:ext cx="946182" cy="269749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50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rPr>
              <a:t>Book title</a:t>
            </a:r>
            <a:endParaRPr b="1" sz="1350">
              <a:solidFill>
                <a:schemeClr val="dk1"/>
              </a:solidFill>
              <a:latin typeface="Dekko"/>
              <a:ea typeface="Dekko"/>
              <a:cs typeface="Dekko"/>
              <a:sym typeface="Dekko"/>
            </a:endParaRPr>
          </a:p>
        </p:txBody>
      </p:sp>
      <p:sp>
        <p:nvSpPr>
          <p:cNvPr id="4494" name="Google Shape;4494;p48"/>
          <p:cNvSpPr txBox="1"/>
          <p:nvPr/>
        </p:nvSpPr>
        <p:spPr>
          <a:xfrm rot="-4436817">
            <a:off x="9361080" y="3808055"/>
            <a:ext cx="1118515" cy="30659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75"/>
              <a:buNone/>
            </a:pPr>
            <a:r>
              <a:rPr b="1" lang="en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rPr>
              <a:t>Book title</a:t>
            </a:r>
            <a:endParaRPr b="1">
              <a:solidFill>
                <a:schemeClr val="dk1"/>
              </a:solidFill>
              <a:latin typeface="Dekko"/>
              <a:ea typeface="Dekko"/>
              <a:cs typeface="Dekko"/>
              <a:sym typeface="Dekko"/>
            </a:endParaRPr>
          </a:p>
        </p:txBody>
      </p:sp>
      <p:sp>
        <p:nvSpPr>
          <p:cNvPr id="4495" name="Google Shape;4495;p48"/>
          <p:cNvSpPr txBox="1"/>
          <p:nvPr/>
        </p:nvSpPr>
        <p:spPr>
          <a:xfrm rot="-4436839">
            <a:off x="9652848" y="3763049"/>
            <a:ext cx="1232456" cy="278485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75"/>
              <a:buNone/>
            </a:pPr>
            <a:r>
              <a:rPr b="1" lang="en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rPr>
              <a:t>Book title</a:t>
            </a:r>
            <a:endParaRPr b="1">
              <a:solidFill>
                <a:schemeClr val="dk1"/>
              </a:solidFill>
              <a:latin typeface="Dekko"/>
              <a:ea typeface="Dekko"/>
              <a:cs typeface="Dekko"/>
              <a:sym typeface="Dekko"/>
            </a:endParaRPr>
          </a:p>
        </p:txBody>
      </p:sp>
      <p:sp>
        <p:nvSpPr>
          <p:cNvPr id="4496" name="Google Shape;4496;p48"/>
          <p:cNvSpPr/>
          <p:nvPr/>
        </p:nvSpPr>
        <p:spPr>
          <a:xfrm>
            <a:off x="2900095" y="883323"/>
            <a:ext cx="608958" cy="280350"/>
          </a:xfrm>
          <a:custGeom>
            <a:rect b="b" l="l" r="r" t="t"/>
            <a:pathLst>
              <a:path extrusionOk="0" h="66355" w="144132">
                <a:moveTo>
                  <a:pt x="11851" y="49273"/>
                </a:moveTo>
                <a:cubicBezTo>
                  <a:pt x="9949" y="49012"/>
                  <a:pt x="11627" y="49945"/>
                  <a:pt x="11254" y="48975"/>
                </a:cubicBezTo>
                <a:cubicBezTo>
                  <a:pt x="11031" y="48415"/>
                  <a:pt x="11031" y="47856"/>
                  <a:pt x="10993" y="47259"/>
                </a:cubicBezTo>
                <a:cubicBezTo>
                  <a:pt x="10844" y="45244"/>
                  <a:pt x="11515" y="43192"/>
                  <a:pt x="12113" y="41327"/>
                </a:cubicBezTo>
                <a:cubicBezTo>
                  <a:pt x="13530" y="36738"/>
                  <a:pt x="15880" y="32336"/>
                  <a:pt x="19238" y="28866"/>
                </a:cubicBezTo>
                <a:cubicBezTo>
                  <a:pt x="25393" y="22524"/>
                  <a:pt x="35280" y="19465"/>
                  <a:pt x="43413" y="23792"/>
                </a:cubicBezTo>
                <a:cubicBezTo>
                  <a:pt x="50241" y="27411"/>
                  <a:pt x="54419" y="34574"/>
                  <a:pt x="58597" y="40805"/>
                </a:cubicBezTo>
                <a:cubicBezTo>
                  <a:pt x="63037" y="47483"/>
                  <a:pt x="67625" y="54048"/>
                  <a:pt x="74154" y="58824"/>
                </a:cubicBezTo>
                <a:cubicBezTo>
                  <a:pt x="89264" y="69830"/>
                  <a:pt x="113140" y="68188"/>
                  <a:pt x="128100" y="57705"/>
                </a:cubicBezTo>
                <a:cubicBezTo>
                  <a:pt x="143210" y="47109"/>
                  <a:pt x="150447" y="24539"/>
                  <a:pt x="137203" y="9392"/>
                </a:cubicBezTo>
                <a:cubicBezTo>
                  <a:pt x="122616" y="-7247"/>
                  <a:pt x="96315" y="-495"/>
                  <a:pt x="89264" y="19577"/>
                </a:cubicBezTo>
                <a:cubicBezTo>
                  <a:pt x="86876" y="26404"/>
                  <a:pt x="97695" y="29314"/>
                  <a:pt x="100045" y="22561"/>
                </a:cubicBezTo>
                <a:cubicBezTo>
                  <a:pt x="106387" y="4467"/>
                  <a:pt x="132950" y="9616"/>
                  <a:pt x="132913" y="28493"/>
                </a:cubicBezTo>
                <a:cubicBezTo>
                  <a:pt x="132876" y="48005"/>
                  <a:pt x="110566" y="56921"/>
                  <a:pt x="93890" y="54720"/>
                </a:cubicBezTo>
                <a:cubicBezTo>
                  <a:pt x="76430" y="52407"/>
                  <a:pt x="70498" y="36887"/>
                  <a:pt x="60798" y="24613"/>
                </a:cubicBezTo>
                <a:cubicBezTo>
                  <a:pt x="50278" y="11294"/>
                  <a:pt x="33191" y="6109"/>
                  <a:pt x="18044" y="15548"/>
                </a:cubicBezTo>
                <a:cubicBezTo>
                  <a:pt x="9389" y="20920"/>
                  <a:pt x="3532" y="30060"/>
                  <a:pt x="921" y="39797"/>
                </a:cubicBezTo>
                <a:cubicBezTo>
                  <a:pt x="-982" y="46960"/>
                  <a:pt x="-647" y="58786"/>
                  <a:pt x="8904" y="60093"/>
                </a:cubicBezTo>
                <a:cubicBezTo>
                  <a:pt x="11926" y="60503"/>
                  <a:pt x="14873" y="59346"/>
                  <a:pt x="15806" y="56175"/>
                </a:cubicBezTo>
                <a:cubicBezTo>
                  <a:pt x="16515" y="53564"/>
                  <a:pt x="14873" y="49684"/>
                  <a:pt x="11851" y="49273"/>
                </a:cubicBezTo>
                <a:lnTo>
                  <a:pt x="11851" y="49273"/>
                </a:lnTo>
                <a:close/>
              </a:path>
            </a:pathLst>
          </a:custGeom>
          <a:solidFill>
            <a:srgbClr val="3A393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97" name="Google Shape;4497;p48"/>
          <p:cNvSpPr/>
          <p:nvPr/>
        </p:nvSpPr>
        <p:spPr>
          <a:xfrm flipH="1">
            <a:off x="8883245" y="883323"/>
            <a:ext cx="608958" cy="280350"/>
          </a:xfrm>
          <a:custGeom>
            <a:rect b="b" l="l" r="r" t="t"/>
            <a:pathLst>
              <a:path extrusionOk="0" h="66355" w="144132">
                <a:moveTo>
                  <a:pt x="11851" y="49273"/>
                </a:moveTo>
                <a:cubicBezTo>
                  <a:pt x="9949" y="49012"/>
                  <a:pt x="11627" y="49945"/>
                  <a:pt x="11254" y="48975"/>
                </a:cubicBezTo>
                <a:cubicBezTo>
                  <a:pt x="11031" y="48415"/>
                  <a:pt x="11031" y="47856"/>
                  <a:pt x="10993" y="47259"/>
                </a:cubicBezTo>
                <a:cubicBezTo>
                  <a:pt x="10844" y="45244"/>
                  <a:pt x="11515" y="43192"/>
                  <a:pt x="12113" y="41327"/>
                </a:cubicBezTo>
                <a:cubicBezTo>
                  <a:pt x="13530" y="36738"/>
                  <a:pt x="15880" y="32336"/>
                  <a:pt x="19238" y="28866"/>
                </a:cubicBezTo>
                <a:cubicBezTo>
                  <a:pt x="25393" y="22524"/>
                  <a:pt x="35280" y="19465"/>
                  <a:pt x="43413" y="23792"/>
                </a:cubicBezTo>
                <a:cubicBezTo>
                  <a:pt x="50241" y="27411"/>
                  <a:pt x="54419" y="34574"/>
                  <a:pt x="58597" y="40805"/>
                </a:cubicBezTo>
                <a:cubicBezTo>
                  <a:pt x="63037" y="47483"/>
                  <a:pt x="67625" y="54048"/>
                  <a:pt x="74154" y="58824"/>
                </a:cubicBezTo>
                <a:cubicBezTo>
                  <a:pt x="89264" y="69830"/>
                  <a:pt x="113140" y="68188"/>
                  <a:pt x="128100" y="57705"/>
                </a:cubicBezTo>
                <a:cubicBezTo>
                  <a:pt x="143210" y="47109"/>
                  <a:pt x="150447" y="24539"/>
                  <a:pt x="137203" y="9392"/>
                </a:cubicBezTo>
                <a:cubicBezTo>
                  <a:pt x="122616" y="-7247"/>
                  <a:pt x="96315" y="-495"/>
                  <a:pt x="89264" y="19577"/>
                </a:cubicBezTo>
                <a:cubicBezTo>
                  <a:pt x="86876" y="26404"/>
                  <a:pt x="97695" y="29314"/>
                  <a:pt x="100045" y="22561"/>
                </a:cubicBezTo>
                <a:cubicBezTo>
                  <a:pt x="106387" y="4467"/>
                  <a:pt x="132950" y="9616"/>
                  <a:pt x="132913" y="28493"/>
                </a:cubicBezTo>
                <a:cubicBezTo>
                  <a:pt x="132876" y="48005"/>
                  <a:pt x="110566" y="56921"/>
                  <a:pt x="93890" y="54720"/>
                </a:cubicBezTo>
                <a:cubicBezTo>
                  <a:pt x="76430" y="52407"/>
                  <a:pt x="70498" y="36887"/>
                  <a:pt x="60798" y="24613"/>
                </a:cubicBezTo>
                <a:cubicBezTo>
                  <a:pt x="50278" y="11294"/>
                  <a:pt x="33191" y="6109"/>
                  <a:pt x="18044" y="15548"/>
                </a:cubicBezTo>
                <a:cubicBezTo>
                  <a:pt x="9389" y="20920"/>
                  <a:pt x="3532" y="30060"/>
                  <a:pt x="921" y="39797"/>
                </a:cubicBezTo>
                <a:cubicBezTo>
                  <a:pt x="-982" y="46960"/>
                  <a:pt x="-647" y="58786"/>
                  <a:pt x="8904" y="60093"/>
                </a:cubicBezTo>
                <a:cubicBezTo>
                  <a:pt x="11926" y="60503"/>
                  <a:pt x="14873" y="59346"/>
                  <a:pt x="15806" y="56175"/>
                </a:cubicBezTo>
                <a:cubicBezTo>
                  <a:pt x="16515" y="53564"/>
                  <a:pt x="14873" y="49684"/>
                  <a:pt x="11851" y="49273"/>
                </a:cubicBezTo>
                <a:lnTo>
                  <a:pt x="11851" y="49273"/>
                </a:lnTo>
                <a:close/>
              </a:path>
            </a:pathLst>
          </a:custGeom>
          <a:solidFill>
            <a:srgbClr val="3A393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498" name="Google Shape;4498;p48"/>
          <p:cNvGrpSpPr/>
          <p:nvPr/>
        </p:nvGrpSpPr>
        <p:grpSpPr>
          <a:xfrm>
            <a:off x="9955409" y="2247359"/>
            <a:ext cx="3012529" cy="3041786"/>
            <a:chOff x="9955409" y="2247359"/>
            <a:chExt cx="3012529" cy="3041786"/>
          </a:xfrm>
        </p:grpSpPr>
        <p:grpSp>
          <p:nvGrpSpPr>
            <p:cNvPr id="4499" name="Google Shape;4499;p48"/>
            <p:cNvGrpSpPr/>
            <p:nvPr/>
          </p:nvGrpSpPr>
          <p:grpSpPr>
            <a:xfrm>
              <a:off x="9955409" y="2247359"/>
              <a:ext cx="3012529" cy="3041786"/>
              <a:chOff x="7943659" y="3498134"/>
              <a:chExt cx="3012529" cy="3041786"/>
            </a:xfrm>
          </p:grpSpPr>
          <p:grpSp>
            <p:nvGrpSpPr>
              <p:cNvPr id="4500" name="Google Shape;4500;p48"/>
              <p:cNvGrpSpPr/>
              <p:nvPr/>
            </p:nvGrpSpPr>
            <p:grpSpPr>
              <a:xfrm rot="-4134073">
                <a:off x="8266521" y="3861127"/>
                <a:ext cx="2366805" cy="2315781"/>
                <a:chOff x="-791626" y="5425125"/>
                <a:chExt cx="2937916" cy="2874579"/>
              </a:xfrm>
            </p:grpSpPr>
            <p:sp>
              <p:nvSpPr>
                <p:cNvPr id="4501" name="Google Shape;4501;p48"/>
                <p:cNvSpPr/>
                <p:nvPr/>
              </p:nvSpPr>
              <p:spPr>
                <a:xfrm>
                  <a:off x="1862553" y="5425125"/>
                  <a:ext cx="283737" cy="362996"/>
                </a:xfrm>
                <a:custGeom>
                  <a:rect b="b" l="l" r="r" t="t"/>
                  <a:pathLst>
                    <a:path extrusionOk="0" h="399996" w="312658">
                      <a:moveTo>
                        <a:pt x="177360" y="11814"/>
                      </a:moveTo>
                      <a:cubicBezTo>
                        <a:pt x="187113" y="5160"/>
                        <a:pt x="198067" y="-2239"/>
                        <a:pt x="207987" y="640"/>
                      </a:cubicBezTo>
                      <a:cubicBezTo>
                        <a:pt x="222343" y="3434"/>
                        <a:pt x="230723" y="17014"/>
                        <a:pt x="236881" y="29086"/>
                      </a:cubicBezTo>
                      <a:cubicBezTo>
                        <a:pt x="253704" y="65137"/>
                        <a:pt x="259617" y="105042"/>
                        <a:pt x="275217" y="141582"/>
                      </a:cubicBezTo>
                      <a:cubicBezTo>
                        <a:pt x="291080" y="181141"/>
                        <a:pt x="312450" y="220393"/>
                        <a:pt x="312634" y="264091"/>
                      </a:cubicBezTo>
                      <a:cubicBezTo>
                        <a:pt x="313266" y="290110"/>
                        <a:pt x="301582" y="315272"/>
                        <a:pt x="283434" y="333522"/>
                      </a:cubicBezTo>
                      <a:cubicBezTo>
                        <a:pt x="261840" y="356645"/>
                        <a:pt x="233578" y="371898"/>
                        <a:pt x="210720" y="393573"/>
                      </a:cubicBezTo>
                      <a:cubicBezTo>
                        <a:pt x="208640" y="395164"/>
                        <a:pt x="207906" y="397631"/>
                        <a:pt x="207111" y="399996"/>
                      </a:cubicBezTo>
                      <a:cubicBezTo>
                        <a:pt x="200586" y="387191"/>
                        <a:pt x="189004" y="378239"/>
                        <a:pt x="179359" y="367962"/>
                      </a:cubicBezTo>
                      <a:cubicBezTo>
                        <a:pt x="118818" y="306259"/>
                        <a:pt x="61826" y="241172"/>
                        <a:pt x="0" y="180733"/>
                      </a:cubicBezTo>
                      <a:lnTo>
                        <a:pt x="2468" y="182079"/>
                      </a:lnTo>
                      <a:cubicBezTo>
                        <a:pt x="12948" y="164400"/>
                        <a:pt x="32197" y="155468"/>
                        <a:pt x="46023" y="140950"/>
                      </a:cubicBezTo>
                      <a:cubicBezTo>
                        <a:pt x="56707" y="131856"/>
                        <a:pt x="63742" y="119152"/>
                        <a:pt x="75365" y="111139"/>
                      </a:cubicBezTo>
                      <a:cubicBezTo>
                        <a:pt x="83216" y="104858"/>
                        <a:pt x="88701" y="96070"/>
                        <a:pt x="96877" y="90136"/>
                      </a:cubicBezTo>
                      <a:cubicBezTo>
                        <a:pt x="111702" y="80104"/>
                        <a:pt x="124303" y="67196"/>
                        <a:pt x="136456" y="54146"/>
                      </a:cubicBezTo>
                      <a:cubicBezTo>
                        <a:pt x="140840" y="49680"/>
                        <a:pt x="144062" y="43950"/>
                        <a:pt x="149466" y="40566"/>
                      </a:cubicBezTo>
                      <a:cubicBezTo>
                        <a:pt x="161150" y="33633"/>
                        <a:pt x="168654" y="21867"/>
                        <a:pt x="177360" y="11814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  <a:effectLst>
                  <a:outerShdw blurRad="57150" rotWithShape="0" algn="bl" dir="1560000" dist="123825">
                    <a:srgbClr val="000000">
                      <a:alpha val="24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4502" name="Google Shape;4502;p48"/>
                <p:cNvGrpSpPr/>
                <p:nvPr/>
              </p:nvGrpSpPr>
              <p:grpSpPr>
                <a:xfrm>
                  <a:off x="-791626" y="5556610"/>
                  <a:ext cx="2882348" cy="2743094"/>
                  <a:chOff x="6071039" y="4021724"/>
                  <a:chExt cx="2882348" cy="2743094"/>
                </a:xfrm>
              </p:grpSpPr>
              <p:sp>
                <p:nvSpPr>
                  <p:cNvPr id="4503" name="Google Shape;4503;p48"/>
                  <p:cNvSpPr/>
                  <p:nvPr/>
                </p:nvSpPr>
                <p:spPr>
                  <a:xfrm>
                    <a:off x="6071039" y="4430249"/>
                    <a:ext cx="2434817" cy="2334569"/>
                  </a:xfrm>
                  <a:custGeom>
                    <a:rect b="b" l="l" r="r" t="t"/>
                    <a:pathLst>
                      <a:path extrusionOk="0" h="2334569" w="2434817">
                        <a:moveTo>
                          <a:pt x="1716207" y="12160"/>
                        </a:moveTo>
                        <a:cubicBezTo>
                          <a:pt x="1731725" y="-3337"/>
                          <a:pt x="1757866" y="-3541"/>
                          <a:pt x="1775362" y="8816"/>
                        </a:cubicBezTo>
                        <a:cubicBezTo>
                          <a:pt x="1822526" y="57468"/>
                          <a:pt x="1869241" y="106549"/>
                          <a:pt x="1915753" y="155834"/>
                        </a:cubicBezTo>
                        <a:cubicBezTo>
                          <a:pt x="2017463" y="262520"/>
                          <a:pt x="2118520" y="369796"/>
                          <a:pt x="2220271" y="476441"/>
                        </a:cubicBezTo>
                        <a:cubicBezTo>
                          <a:pt x="2233076" y="491041"/>
                          <a:pt x="2247493" y="504152"/>
                          <a:pt x="2260237" y="518833"/>
                        </a:cubicBezTo>
                        <a:cubicBezTo>
                          <a:pt x="2284706" y="543975"/>
                          <a:pt x="2308380" y="569851"/>
                          <a:pt x="2332870" y="594973"/>
                        </a:cubicBezTo>
                        <a:cubicBezTo>
                          <a:pt x="2345859" y="609838"/>
                          <a:pt x="2360438" y="623215"/>
                          <a:pt x="2373447" y="638059"/>
                        </a:cubicBezTo>
                        <a:cubicBezTo>
                          <a:pt x="2386824" y="652516"/>
                          <a:pt x="2401016" y="666199"/>
                          <a:pt x="2414087" y="680962"/>
                        </a:cubicBezTo>
                        <a:cubicBezTo>
                          <a:pt x="2419286" y="687181"/>
                          <a:pt x="2426403" y="691952"/>
                          <a:pt x="2430236" y="699252"/>
                        </a:cubicBezTo>
                        <a:cubicBezTo>
                          <a:pt x="2428585" y="706287"/>
                          <a:pt x="2434559" y="711935"/>
                          <a:pt x="2434579" y="718848"/>
                        </a:cubicBezTo>
                        <a:cubicBezTo>
                          <a:pt x="2436455" y="733550"/>
                          <a:pt x="2426933" y="746233"/>
                          <a:pt x="2417533" y="756408"/>
                        </a:cubicBezTo>
                        <a:cubicBezTo>
                          <a:pt x="2407256" y="766563"/>
                          <a:pt x="2395796" y="775453"/>
                          <a:pt x="2384193" y="784038"/>
                        </a:cubicBezTo>
                        <a:cubicBezTo>
                          <a:pt x="2352751" y="806570"/>
                          <a:pt x="2325447" y="834159"/>
                          <a:pt x="2296146" y="859280"/>
                        </a:cubicBezTo>
                        <a:cubicBezTo>
                          <a:pt x="1881945" y="1226765"/>
                          <a:pt x="1458181" y="1583301"/>
                          <a:pt x="1040412" y="1946728"/>
                        </a:cubicBezTo>
                        <a:cubicBezTo>
                          <a:pt x="984031" y="1996237"/>
                          <a:pt x="926936" y="2044951"/>
                          <a:pt x="871412" y="2095439"/>
                        </a:cubicBezTo>
                        <a:cubicBezTo>
                          <a:pt x="812237" y="2149883"/>
                          <a:pt x="754837" y="2206406"/>
                          <a:pt x="692237" y="2256996"/>
                        </a:cubicBezTo>
                        <a:cubicBezTo>
                          <a:pt x="662935" y="2280099"/>
                          <a:pt x="633083" y="2303671"/>
                          <a:pt x="598092" y="2317618"/>
                        </a:cubicBezTo>
                        <a:cubicBezTo>
                          <a:pt x="560267" y="2333238"/>
                          <a:pt x="518159" y="2338254"/>
                          <a:pt x="477724" y="2331872"/>
                        </a:cubicBezTo>
                        <a:cubicBezTo>
                          <a:pt x="430519" y="2324898"/>
                          <a:pt x="386210" y="2304915"/>
                          <a:pt x="345979" y="2279814"/>
                        </a:cubicBezTo>
                        <a:cubicBezTo>
                          <a:pt x="284459" y="2241275"/>
                          <a:pt x="231443" y="2190828"/>
                          <a:pt x="182321" y="2137750"/>
                        </a:cubicBezTo>
                        <a:cubicBezTo>
                          <a:pt x="132282" y="2082552"/>
                          <a:pt x="80917" y="2027313"/>
                          <a:pt x="43867" y="1962184"/>
                        </a:cubicBezTo>
                        <a:cubicBezTo>
                          <a:pt x="23802" y="1926847"/>
                          <a:pt x="8488" y="1888573"/>
                          <a:pt x="414" y="1848688"/>
                        </a:cubicBezTo>
                        <a:cubicBezTo>
                          <a:pt x="-361" y="1835088"/>
                          <a:pt x="210" y="1821426"/>
                          <a:pt x="108" y="1807825"/>
                        </a:cubicBezTo>
                        <a:cubicBezTo>
                          <a:pt x="4023" y="1766227"/>
                          <a:pt x="18704" y="1726119"/>
                          <a:pt x="39870" y="1690251"/>
                        </a:cubicBezTo>
                        <a:cubicBezTo>
                          <a:pt x="43989" y="1683563"/>
                          <a:pt x="47292" y="1676140"/>
                          <a:pt x="53267" y="1670859"/>
                        </a:cubicBezTo>
                        <a:cubicBezTo>
                          <a:pt x="79510" y="1646839"/>
                          <a:pt x="105264" y="1622268"/>
                          <a:pt x="129325" y="1596065"/>
                        </a:cubicBezTo>
                        <a:cubicBezTo>
                          <a:pt x="138114" y="1587195"/>
                          <a:pt x="145781" y="1577224"/>
                          <a:pt x="155527" y="1569374"/>
                        </a:cubicBezTo>
                        <a:cubicBezTo>
                          <a:pt x="167028" y="1559871"/>
                          <a:pt x="177713" y="1549390"/>
                          <a:pt x="187296" y="1537951"/>
                        </a:cubicBezTo>
                        <a:cubicBezTo>
                          <a:pt x="196962" y="1525859"/>
                          <a:pt x="209747" y="1516908"/>
                          <a:pt x="220574" y="1505938"/>
                        </a:cubicBezTo>
                        <a:cubicBezTo>
                          <a:pt x="233849" y="1493356"/>
                          <a:pt x="244717" y="1478491"/>
                          <a:pt x="258094" y="1465992"/>
                        </a:cubicBezTo>
                        <a:cubicBezTo>
                          <a:pt x="482638" y="1244648"/>
                          <a:pt x="705205" y="1021286"/>
                          <a:pt x="927793" y="797965"/>
                        </a:cubicBezTo>
                        <a:cubicBezTo>
                          <a:pt x="1041982" y="683755"/>
                          <a:pt x="1156212" y="569607"/>
                          <a:pt x="1271013" y="456029"/>
                        </a:cubicBezTo>
                        <a:cubicBezTo>
                          <a:pt x="1321664" y="405358"/>
                          <a:pt x="1373028" y="355461"/>
                          <a:pt x="1424210" y="305340"/>
                        </a:cubicBezTo>
                        <a:cubicBezTo>
                          <a:pt x="1522922" y="209014"/>
                          <a:pt x="1620023" y="111015"/>
                          <a:pt x="1716207" y="12160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  <a:effectLst>
                    <a:outerShdw blurRad="57150" rotWithShape="0" algn="bl" dir="1560000" dist="123825">
                      <a:srgbClr val="000000">
                        <a:alpha val="24000"/>
                      </a:srgbClr>
                    </a:outerShdw>
                  </a:effectLst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504" name="Google Shape;4504;p48"/>
                  <p:cNvSpPr/>
                  <p:nvPr/>
                </p:nvSpPr>
                <p:spPr>
                  <a:xfrm>
                    <a:off x="7842737" y="4021724"/>
                    <a:ext cx="1110650" cy="1111462"/>
                  </a:xfrm>
                  <a:custGeom>
                    <a:rect b="b" l="l" r="r" t="t"/>
                    <a:pathLst>
                      <a:path extrusionOk="0" h="1111462" w="1110650">
                        <a:moveTo>
                          <a:pt x="845135" y="16231"/>
                        </a:moveTo>
                        <a:cubicBezTo>
                          <a:pt x="861550" y="7911"/>
                          <a:pt x="879270" y="-1346"/>
                          <a:pt x="898192" y="163"/>
                        </a:cubicBezTo>
                        <a:cubicBezTo>
                          <a:pt x="960017" y="60602"/>
                          <a:pt x="1017010" y="125689"/>
                          <a:pt x="1077551" y="187392"/>
                        </a:cubicBezTo>
                        <a:cubicBezTo>
                          <a:pt x="1087196" y="197669"/>
                          <a:pt x="1098778" y="206621"/>
                          <a:pt x="1105303" y="219426"/>
                        </a:cubicBezTo>
                        <a:cubicBezTo>
                          <a:pt x="1110849" y="227297"/>
                          <a:pt x="1112399" y="237982"/>
                          <a:pt x="1108443" y="246873"/>
                        </a:cubicBezTo>
                        <a:cubicBezTo>
                          <a:pt x="1102774" y="259515"/>
                          <a:pt x="1092069" y="268772"/>
                          <a:pt x="1082139" y="278010"/>
                        </a:cubicBezTo>
                        <a:cubicBezTo>
                          <a:pt x="1051348" y="304864"/>
                          <a:pt x="1021537" y="333269"/>
                          <a:pt x="997088" y="366139"/>
                        </a:cubicBezTo>
                        <a:cubicBezTo>
                          <a:pt x="903983" y="494643"/>
                          <a:pt x="836183" y="643619"/>
                          <a:pt x="813814" y="801465"/>
                        </a:cubicBezTo>
                        <a:cubicBezTo>
                          <a:pt x="811796" y="814882"/>
                          <a:pt x="810450" y="828401"/>
                          <a:pt x="808941" y="841880"/>
                        </a:cubicBezTo>
                        <a:cubicBezTo>
                          <a:pt x="806678" y="859436"/>
                          <a:pt x="800928" y="876932"/>
                          <a:pt x="803476" y="894794"/>
                        </a:cubicBezTo>
                        <a:cubicBezTo>
                          <a:pt x="806963" y="916531"/>
                          <a:pt x="811225" y="938227"/>
                          <a:pt x="812530" y="960249"/>
                        </a:cubicBezTo>
                        <a:cubicBezTo>
                          <a:pt x="813182" y="973585"/>
                          <a:pt x="811021" y="987410"/>
                          <a:pt x="804312" y="999134"/>
                        </a:cubicBezTo>
                        <a:cubicBezTo>
                          <a:pt x="795707" y="1014407"/>
                          <a:pt x="782290" y="1026071"/>
                          <a:pt x="770443" y="1038713"/>
                        </a:cubicBezTo>
                        <a:cubicBezTo>
                          <a:pt x="751765" y="1058024"/>
                          <a:pt x="736125" y="1080535"/>
                          <a:pt x="714266" y="1096562"/>
                        </a:cubicBezTo>
                        <a:cubicBezTo>
                          <a:pt x="698810" y="1108063"/>
                          <a:pt x="677155" y="1116688"/>
                          <a:pt x="658538" y="1107777"/>
                        </a:cubicBezTo>
                        <a:cubicBezTo>
                          <a:pt x="654704" y="1100477"/>
                          <a:pt x="647588" y="1095706"/>
                          <a:pt x="642388" y="1089487"/>
                        </a:cubicBezTo>
                        <a:cubicBezTo>
                          <a:pt x="629317" y="1074724"/>
                          <a:pt x="615125" y="1061041"/>
                          <a:pt x="601749" y="1046584"/>
                        </a:cubicBezTo>
                        <a:cubicBezTo>
                          <a:pt x="588740" y="1031740"/>
                          <a:pt x="574160" y="1018363"/>
                          <a:pt x="561171" y="1003498"/>
                        </a:cubicBezTo>
                        <a:cubicBezTo>
                          <a:pt x="536682" y="978376"/>
                          <a:pt x="513008" y="952500"/>
                          <a:pt x="488539" y="927358"/>
                        </a:cubicBezTo>
                        <a:cubicBezTo>
                          <a:pt x="475794" y="912677"/>
                          <a:pt x="461378" y="899566"/>
                          <a:pt x="448572" y="884966"/>
                        </a:cubicBezTo>
                        <a:cubicBezTo>
                          <a:pt x="346822" y="778321"/>
                          <a:pt x="245764" y="671045"/>
                          <a:pt x="144054" y="564359"/>
                        </a:cubicBezTo>
                        <a:cubicBezTo>
                          <a:pt x="97543" y="515074"/>
                          <a:pt x="50827" y="465993"/>
                          <a:pt x="3663" y="417341"/>
                        </a:cubicBezTo>
                        <a:cubicBezTo>
                          <a:pt x="-1557" y="406941"/>
                          <a:pt x="-904" y="394462"/>
                          <a:pt x="3765" y="384022"/>
                        </a:cubicBezTo>
                        <a:cubicBezTo>
                          <a:pt x="11065" y="367424"/>
                          <a:pt x="24176" y="354353"/>
                          <a:pt x="37410" y="342322"/>
                        </a:cubicBezTo>
                        <a:cubicBezTo>
                          <a:pt x="55109" y="325949"/>
                          <a:pt x="75480" y="312695"/>
                          <a:pt x="92690" y="295750"/>
                        </a:cubicBezTo>
                        <a:cubicBezTo>
                          <a:pt x="106107" y="283107"/>
                          <a:pt x="123582" y="275318"/>
                          <a:pt x="141608" y="272035"/>
                        </a:cubicBezTo>
                        <a:cubicBezTo>
                          <a:pt x="165016" y="267631"/>
                          <a:pt x="188935" y="269364"/>
                          <a:pt x="212547" y="270587"/>
                        </a:cubicBezTo>
                        <a:cubicBezTo>
                          <a:pt x="256307" y="273993"/>
                          <a:pt x="300208" y="269629"/>
                          <a:pt x="343620" y="264266"/>
                        </a:cubicBezTo>
                        <a:cubicBezTo>
                          <a:pt x="434360" y="252093"/>
                          <a:pt x="523529" y="225972"/>
                          <a:pt x="605154" y="184252"/>
                        </a:cubicBezTo>
                        <a:cubicBezTo>
                          <a:pt x="643815" y="164595"/>
                          <a:pt x="680723" y="141329"/>
                          <a:pt x="714490" y="114046"/>
                        </a:cubicBezTo>
                        <a:cubicBezTo>
                          <a:pt x="755721" y="78566"/>
                          <a:pt x="797359" y="42760"/>
                          <a:pt x="845135" y="16231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  <a:effectLst>
                    <a:outerShdw blurRad="57150" rotWithShape="0" algn="bl" dir="1560000" dist="123825">
                      <a:srgbClr val="000000">
                        <a:alpha val="24000"/>
                      </a:srgbClr>
                    </a:outerShdw>
                  </a:effectLst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  <p:grpSp>
            <p:nvGrpSpPr>
              <p:cNvPr id="4505" name="Google Shape;4505;p48"/>
              <p:cNvGrpSpPr/>
              <p:nvPr/>
            </p:nvGrpSpPr>
            <p:grpSpPr>
              <a:xfrm rot="-4134073">
                <a:off x="8266521" y="3861147"/>
                <a:ext cx="2366805" cy="2315781"/>
                <a:chOff x="-791626" y="5425125"/>
                <a:chExt cx="2937916" cy="2874579"/>
              </a:xfrm>
            </p:grpSpPr>
            <p:sp>
              <p:nvSpPr>
                <p:cNvPr id="4506" name="Google Shape;4506;p48"/>
                <p:cNvSpPr/>
                <p:nvPr/>
              </p:nvSpPr>
              <p:spPr>
                <a:xfrm>
                  <a:off x="1862553" y="5425125"/>
                  <a:ext cx="283737" cy="362996"/>
                </a:xfrm>
                <a:custGeom>
                  <a:rect b="b" l="l" r="r" t="t"/>
                  <a:pathLst>
                    <a:path extrusionOk="0" h="399996" w="312658">
                      <a:moveTo>
                        <a:pt x="177360" y="11814"/>
                      </a:moveTo>
                      <a:cubicBezTo>
                        <a:pt x="187113" y="5160"/>
                        <a:pt x="198067" y="-2239"/>
                        <a:pt x="207987" y="640"/>
                      </a:cubicBezTo>
                      <a:cubicBezTo>
                        <a:pt x="222343" y="3434"/>
                        <a:pt x="230723" y="17014"/>
                        <a:pt x="236881" y="29086"/>
                      </a:cubicBezTo>
                      <a:cubicBezTo>
                        <a:pt x="253704" y="65137"/>
                        <a:pt x="259617" y="105042"/>
                        <a:pt x="275217" y="141582"/>
                      </a:cubicBezTo>
                      <a:cubicBezTo>
                        <a:pt x="291080" y="181141"/>
                        <a:pt x="312450" y="220393"/>
                        <a:pt x="312634" y="264091"/>
                      </a:cubicBezTo>
                      <a:cubicBezTo>
                        <a:pt x="313266" y="290110"/>
                        <a:pt x="301582" y="315272"/>
                        <a:pt x="283434" y="333522"/>
                      </a:cubicBezTo>
                      <a:cubicBezTo>
                        <a:pt x="261840" y="356645"/>
                        <a:pt x="233578" y="371898"/>
                        <a:pt x="210720" y="393573"/>
                      </a:cubicBezTo>
                      <a:cubicBezTo>
                        <a:pt x="208640" y="395164"/>
                        <a:pt x="207906" y="397631"/>
                        <a:pt x="207111" y="399996"/>
                      </a:cubicBezTo>
                      <a:cubicBezTo>
                        <a:pt x="200586" y="387191"/>
                        <a:pt x="189004" y="378239"/>
                        <a:pt x="179359" y="367962"/>
                      </a:cubicBezTo>
                      <a:cubicBezTo>
                        <a:pt x="118818" y="306259"/>
                        <a:pt x="61826" y="241172"/>
                        <a:pt x="0" y="180733"/>
                      </a:cubicBezTo>
                      <a:lnTo>
                        <a:pt x="2468" y="182079"/>
                      </a:lnTo>
                      <a:cubicBezTo>
                        <a:pt x="12948" y="164400"/>
                        <a:pt x="32197" y="155468"/>
                        <a:pt x="46023" y="140950"/>
                      </a:cubicBezTo>
                      <a:cubicBezTo>
                        <a:pt x="56707" y="131856"/>
                        <a:pt x="63742" y="119152"/>
                        <a:pt x="75365" y="111139"/>
                      </a:cubicBezTo>
                      <a:cubicBezTo>
                        <a:pt x="83216" y="104858"/>
                        <a:pt x="88701" y="96070"/>
                        <a:pt x="96877" y="90136"/>
                      </a:cubicBezTo>
                      <a:cubicBezTo>
                        <a:pt x="111702" y="80104"/>
                        <a:pt x="124303" y="67196"/>
                        <a:pt x="136456" y="54146"/>
                      </a:cubicBezTo>
                      <a:cubicBezTo>
                        <a:pt x="140840" y="49680"/>
                        <a:pt x="144062" y="43950"/>
                        <a:pt x="149466" y="40566"/>
                      </a:cubicBezTo>
                      <a:cubicBezTo>
                        <a:pt x="161150" y="33633"/>
                        <a:pt x="168654" y="21867"/>
                        <a:pt x="177360" y="11814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4507" name="Google Shape;4507;p48"/>
                <p:cNvGrpSpPr/>
                <p:nvPr/>
              </p:nvGrpSpPr>
              <p:grpSpPr>
                <a:xfrm>
                  <a:off x="-791626" y="5556610"/>
                  <a:ext cx="2882348" cy="2743094"/>
                  <a:chOff x="6071039" y="4021724"/>
                  <a:chExt cx="2882348" cy="2743094"/>
                </a:xfrm>
              </p:grpSpPr>
              <p:sp>
                <p:nvSpPr>
                  <p:cNvPr id="4508" name="Google Shape;4508;p48"/>
                  <p:cNvSpPr/>
                  <p:nvPr/>
                </p:nvSpPr>
                <p:spPr>
                  <a:xfrm>
                    <a:off x="6071039" y="4430249"/>
                    <a:ext cx="2434817" cy="2334569"/>
                  </a:xfrm>
                  <a:custGeom>
                    <a:rect b="b" l="l" r="r" t="t"/>
                    <a:pathLst>
                      <a:path extrusionOk="0" h="2334569" w="2434817">
                        <a:moveTo>
                          <a:pt x="1716207" y="12160"/>
                        </a:moveTo>
                        <a:cubicBezTo>
                          <a:pt x="1731725" y="-3337"/>
                          <a:pt x="1757866" y="-3541"/>
                          <a:pt x="1775362" y="8816"/>
                        </a:cubicBezTo>
                        <a:cubicBezTo>
                          <a:pt x="1822526" y="57468"/>
                          <a:pt x="1869241" y="106549"/>
                          <a:pt x="1915753" y="155834"/>
                        </a:cubicBezTo>
                        <a:cubicBezTo>
                          <a:pt x="2017463" y="262520"/>
                          <a:pt x="2118520" y="369796"/>
                          <a:pt x="2220271" y="476441"/>
                        </a:cubicBezTo>
                        <a:cubicBezTo>
                          <a:pt x="2233076" y="491041"/>
                          <a:pt x="2247493" y="504152"/>
                          <a:pt x="2260237" y="518833"/>
                        </a:cubicBezTo>
                        <a:cubicBezTo>
                          <a:pt x="2284706" y="543975"/>
                          <a:pt x="2308380" y="569851"/>
                          <a:pt x="2332870" y="594973"/>
                        </a:cubicBezTo>
                        <a:cubicBezTo>
                          <a:pt x="2345859" y="609838"/>
                          <a:pt x="2360438" y="623215"/>
                          <a:pt x="2373447" y="638059"/>
                        </a:cubicBezTo>
                        <a:cubicBezTo>
                          <a:pt x="2386824" y="652516"/>
                          <a:pt x="2401016" y="666199"/>
                          <a:pt x="2414087" y="680962"/>
                        </a:cubicBezTo>
                        <a:cubicBezTo>
                          <a:pt x="2419286" y="687181"/>
                          <a:pt x="2426403" y="691952"/>
                          <a:pt x="2430236" y="699252"/>
                        </a:cubicBezTo>
                        <a:cubicBezTo>
                          <a:pt x="2428585" y="706287"/>
                          <a:pt x="2434559" y="711935"/>
                          <a:pt x="2434579" y="718848"/>
                        </a:cubicBezTo>
                        <a:cubicBezTo>
                          <a:pt x="2436455" y="733550"/>
                          <a:pt x="2426933" y="746233"/>
                          <a:pt x="2417533" y="756408"/>
                        </a:cubicBezTo>
                        <a:cubicBezTo>
                          <a:pt x="2407256" y="766563"/>
                          <a:pt x="2395796" y="775453"/>
                          <a:pt x="2384193" y="784038"/>
                        </a:cubicBezTo>
                        <a:cubicBezTo>
                          <a:pt x="2352751" y="806570"/>
                          <a:pt x="2325447" y="834159"/>
                          <a:pt x="2296146" y="859280"/>
                        </a:cubicBezTo>
                        <a:cubicBezTo>
                          <a:pt x="1881945" y="1226765"/>
                          <a:pt x="1458181" y="1583301"/>
                          <a:pt x="1040412" y="1946728"/>
                        </a:cubicBezTo>
                        <a:cubicBezTo>
                          <a:pt x="984031" y="1996237"/>
                          <a:pt x="926936" y="2044951"/>
                          <a:pt x="871412" y="2095439"/>
                        </a:cubicBezTo>
                        <a:cubicBezTo>
                          <a:pt x="812237" y="2149883"/>
                          <a:pt x="754837" y="2206406"/>
                          <a:pt x="692237" y="2256996"/>
                        </a:cubicBezTo>
                        <a:cubicBezTo>
                          <a:pt x="662935" y="2280099"/>
                          <a:pt x="633083" y="2303671"/>
                          <a:pt x="598092" y="2317618"/>
                        </a:cubicBezTo>
                        <a:cubicBezTo>
                          <a:pt x="560267" y="2333238"/>
                          <a:pt x="518159" y="2338254"/>
                          <a:pt x="477724" y="2331872"/>
                        </a:cubicBezTo>
                        <a:cubicBezTo>
                          <a:pt x="430519" y="2324898"/>
                          <a:pt x="386210" y="2304915"/>
                          <a:pt x="345979" y="2279814"/>
                        </a:cubicBezTo>
                        <a:cubicBezTo>
                          <a:pt x="284459" y="2241275"/>
                          <a:pt x="231443" y="2190828"/>
                          <a:pt x="182321" y="2137750"/>
                        </a:cubicBezTo>
                        <a:cubicBezTo>
                          <a:pt x="132282" y="2082552"/>
                          <a:pt x="80917" y="2027313"/>
                          <a:pt x="43867" y="1962184"/>
                        </a:cubicBezTo>
                        <a:cubicBezTo>
                          <a:pt x="23802" y="1926847"/>
                          <a:pt x="8488" y="1888573"/>
                          <a:pt x="414" y="1848688"/>
                        </a:cubicBezTo>
                        <a:cubicBezTo>
                          <a:pt x="-361" y="1835088"/>
                          <a:pt x="210" y="1821426"/>
                          <a:pt x="108" y="1807825"/>
                        </a:cubicBezTo>
                        <a:cubicBezTo>
                          <a:pt x="4023" y="1766227"/>
                          <a:pt x="18704" y="1726119"/>
                          <a:pt x="39870" y="1690251"/>
                        </a:cubicBezTo>
                        <a:cubicBezTo>
                          <a:pt x="43989" y="1683563"/>
                          <a:pt x="47292" y="1676140"/>
                          <a:pt x="53267" y="1670859"/>
                        </a:cubicBezTo>
                        <a:cubicBezTo>
                          <a:pt x="79510" y="1646839"/>
                          <a:pt x="105264" y="1622268"/>
                          <a:pt x="129325" y="1596065"/>
                        </a:cubicBezTo>
                        <a:cubicBezTo>
                          <a:pt x="138114" y="1587195"/>
                          <a:pt x="145781" y="1577224"/>
                          <a:pt x="155527" y="1569374"/>
                        </a:cubicBezTo>
                        <a:cubicBezTo>
                          <a:pt x="167028" y="1559871"/>
                          <a:pt x="177713" y="1549390"/>
                          <a:pt x="187296" y="1537951"/>
                        </a:cubicBezTo>
                        <a:cubicBezTo>
                          <a:pt x="196962" y="1525859"/>
                          <a:pt x="209747" y="1516908"/>
                          <a:pt x="220574" y="1505938"/>
                        </a:cubicBezTo>
                        <a:cubicBezTo>
                          <a:pt x="233849" y="1493356"/>
                          <a:pt x="244717" y="1478491"/>
                          <a:pt x="258094" y="1465992"/>
                        </a:cubicBezTo>
                        <a:cubicBezTo>
                          <a:pt x="482638" y="1244648"/>
                          <a:pt x="705205" y="1021286"/>
                          <a:pt x="927793" y="797965"/>
                        </a:cubicBezTo>
                        <a:cubicBezTo>
                          <a:pt x="1041982" y="683755"/>
                          <a:pt x="1156212" y="569607"/>
                          <a:pt x="1271013" y="456029"/>
                        </a:cubicBezTo>
                        <a:cubicBezTo>
                          <a:pt x="1321664" y="405358"/>
                          <a:pt x="1373028" y="355461"/>
                          <a:pt x="1424210" y="305340"/>
                        </a:cubicBezTo>
                        <a:cubicBezTo>
                          <a:pt x="1522922" y="209014"/>
                          <a:pt x="1620023" y="111015"/>
                          <a:pt x="1716207" y="12160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509" name="Google Shape;4509;p48"/>
                  <p:cNvSpPr/>
                  <p:nvPr/>
                </p:nvSpPr>
                <p:spPr>
                  <a:xfrm>
                    <a:off x="7842737" y="4021724"/>
                    <a:ext cx="1110650" cy="1111462"/>
                  </a:xfrm>
                  <a:custGeom>
                    <a:rect b="b" l="l" r="r" t="t"/>
                    <a:pathLst>
                      <a:path extrusionOk="0" h="1111462" w="1110650">
                        <a:moveTo>
                          <a:pt x="845135" y="16231"/>
                        </a:moveTo>
                        <a:cubicBezTo>
                          <a:pt x="861550" y="7911"/>
                          <a:pt x="879270" y="-1346"/>
                          <a:pt x="898192" y="163"/>
                        </a:cubicBezTo>
                        <a:cubicBezTo>
                          <a:pt x="960017" y="60602"/>
                          <a:pt x="1017010" y="125689"/>
                          <a:pt x="1077551" y="187392"/>
                        </a:cubicBezTo>
                        <a:cubicBezTo>
                          <a:pt x="1087196" y="197669"/>
                          <a:pt x="1098778" y="206621"/>
                          <a:pt x="1105303" y="219426"/>
                        </a:cubicBezTo>
                        <a:cubicBezTo>
                          <a:pt x="1110849" y="227297"/>
                          <a:pt x="1112399" y="237982"/>
                          <a:pt x="1108443" y="246873"/>
                        </a:cubicBezTo>
                        <a:cubicBezTo>
                          <a:pt x="1102774" y="259515"/>
                          <a:pt x="1092069" y="268772"/>
                          <a:pt x="1082139" y="278010"/>
                        </a:cubicBezTo>
                        <a:cubicBezTo>
                          <a:pt x="1051348" y="304864"/>
                          <a:pt x="1021537" y="333269"/>
                          <a:pt x="997088" y="366139"/>
                        </a:cubicBezTo>
                        <a:cubicBezTo>
                          <a:pt x="903983" y="494643"/>
                          <a:pt x="836183" y="643619"/>
                          <a:pt x="813814" y="801465"/>
                        </a:cubicBezTo>
                        <a:cubicBezTo>
                          <a:pt x="811796" y="814882"/>
                          <a:pt x="810450" y="828401"/>
                          <a:pt x="808941" y="841880"/>
                        </a:cubicBezTo>
                        <a:cubicBezTo>
                          <a:pt x="806678" y="859436"/>
                          <a:pt x="800928" y="876932"/>
                          <a:pt x="803476" y="894794"/>
                        </a:cubicBezTo>
                        <a:cubicBezTo>
                          <a:pt x="806963" y="916531"/>
                          <a:pt x="811225" y="938227"/>
                          <a:pt x="812530" y="960249"/>
                        </a:cubicBezTo>
                        <a:cubicBezTo>
                          <a:pt x="813182" y="973585"/>
                          <a:pt x="811021" y="987410"/>
                          <a:pt x="804312" y="999134"/>
                        </a:cubicBezTo>
                        <a:cubicBezTo>
                          <a:pt x="795707" y="1014407"/>
                          <a:pt x="782290" y="1026071"/>
                          <a:pt x="770443" y="1038713"/>
                        </a:cubicBezTo>
                        <a:cubicBezTo>
                          <a:pt x="751765" y="1058024"/>
                          <a:pt x="736125" y="1080535"/>
                          <a:pt x="714266" y="1096562"/>
                        </a:cubicBezTo>
                        <a:cubicBezTo>
                          <a:pt x="698810" y="1108063"/>
                          <a:pt x="677155" y="1116688"/>
                          <a:pt x="658538" y="1107777"/>
                        </a:cubicBezTo>
                        <a:cubicBezTo>
                          <a:pt x="654704" y="1100477"/>
                          <a:pt x="647588" y="1095706"/>
                          <a:pt x="642388" y="1089487"/>
                        </a:cubicBezTo>
                        <a:cubicBezTo>
                          <a:pt x="629317" y="1074724"/>
                          <a:pt x="615125" y="1061041"/>
                          <a:pt x="601749" y="1046584"/>
                        </a:cubicBezTo>
                        <a:cubicBezTo>
                          <a:pt x="588740" y="1031740"/>
                          <a:pt x="574160" y="1018363"/>
                          <a:pt x="561171" y="1003498"/>
                        </a:cubicBezTo>
                        <a:cubicBezTo>
                          <a:pt x="536682" y="978376"/>
                          <a:pt x="513008" y="952500"/>
                          <a:pt x="488539" y="927358"/>
                        </a:cubicBezTo>
                        <a:cubicBezTo>
                          <a:pt x="475794" y="912677"/>
                          <a:pt x="461378" y="899566"/>
                          <a:pt x="448572" y="884966"/>
                        </a:cubicBezTo>
                        <a:cubicBezTo>
                          <a:pt x="346822" y="778321"/>
                          <a:pt x="245764" y="671045"/>
                          <a:pt x="144054" y="564359"/>
                        </a:cubicBezTo>
                        <a:cubicBezTo>
                          <a:pt x="97543" y="515074"/>
                          <a:pt x="50827" y="465993"/>
                          <a:pt x="3663" y="417341"/>
                        </a:cubicBezTo>
                        <a:cubicBezTo>
                          <a:pt x="-1557" y="406941"/>
                          <a:pt x="-904" y="394462"/>
                          <a:pt x="3765" y="384022"/>
                        </a:cubicBezTo>
                        <a:cubicBezTo>
                          <a:pt x="11065" y="367424"/>
                          <a:pt x="24176" y="354353"/>
                          <a:pt x="37410" y="342322"/>
                        </a:cubicBezTo>
                        <a:cubicBezTo>
                          <a:pt x="55109" y="325949"/>
                          <a:pt x="75480" y="312695"/>
                          <a:pt x="92690" y="295750"/>
                        </a:cubicBezTo>
                        <a:cubicBezTo>
                          <a:pt x="106107" y="283107"/>
                          <a:pt x="123582" y="275318"/>
                          <a:pt x="141608" y="272035"/>
                        </a:cubicBezTo>
                        <a:cubicBezTo>
                          <a:pt x="165016" y="267631"/>
                          <a:pt x="188935" y="269364"/>
                          <a:pt x="212547" y="270587"/>
                        </a:cubicBezTo>
                        <a:cubicBezTo>
                          <a:pt x="256307" y="273993"/>
                          <a:pt x="300208" y="269629"/>
                          <a:pt x="343620" y="264266"/>
                        </a:cubicBezTo>
                        <a:cubicBezTo>
                          <a:pt x="434360" y="252093"/>
                          <a:pt x="523529" y="225972"/>
                          <a:pt x="605154" y="184252"/>
                        </a:cubicBezTo>
                        <a:cubicBezTo>
                          <a:pt x="643815" y="164595"/>
                          <a:pt x="680723" y="141329"/>
                          <a:pt x="714490" y="114046"/>
                        </a:cubicBezTo>
                        <a:cubicBezTo>
                          <a:pt x="755721" y="78566"/>
                          <a:pt x="797359" y="42760"/>
                          <a:pt x="845135" y="16231"/>
                        </a:cubicBezTo>
                        <a:close/>
                      </a:path>
                    </a:pathLst>
                  </a:custGeom>
                  <a:solidFill>
                    <a:srgbClr val="262626"/>
                  </a:solidFill>
                  <a:ln cap="flat" cmpd="sng" w="9525">
                    <a:solidFill>
                      <a:srgbClr val="262626"/>
                    </a:solidFill>
                    <a:prstDash val="solid"/>
                    <a:miter lim="8000"/>
                    <a:headEnd len="sm" w="sm" type="none"/>
                    <a:tailEnd len="sm" w="sm" type="none"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</p:grpSp>
        <p:pic>
          <p:nvPicPr>
            <p:cNvPr descr="A picture containing text&#10;&#10;Description automatically generated" id="4510" name="Google Shape;4510;p48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 rot="907824">
              <a:off x="11017385" y="3321101"/>
              <a:ext cx="1188823" cy="1444877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4511" name="Google Shape;4511;p48"/>
          <p:cNvGrpSpPr/>
          <p:nvPr/>
        </p:nvGrpSpPr>
        <p:grpSpPr>
          <a:xfrm>
            <a:off x="-969758" y="3160306"/>
            <a:ext cx="3361879" cy="3379487"/>
            <a:chOff x="-969758" y="3160306"/>
            <a:chExt cx="3361879" cy="3379487"/>
          </a:xfrm>
        </p:grpSpPr>
        <p:grpSp>
          <p:nvGrpSpPr>
            <p:cNvPr id="4512" name="Google Shape;4512;p48"/>
            <p:cNvGrpSpPr/>
            <p:nvPr/>
          </p:nvGrpSpPr>
          <p:grpSpPr>
            <a:xfrm flipH="1" rot="-1803457">
              <a:off x="-510170" y="3604554"/>
              <a:ext cx="2442704" cy="2490991"/>
              <a:chOff x="9219280" y="2435298"/>
              <a:chExt cx="2443048" cy="2491343"/>
            </a:xfrm>
          </p:grpSpPr>
          <p:grpSp>
            <p:nvGrpSpPr>
              <p:cNvPr id="4513" name="Google Shape;4513;p48"/>
              <p:cNvGrpSpPr/>
              <p:nvPr/>
            </p:nvGrpSpPr>
            <p:grpSpPr>
              <a:xfrm rot="-5589985">
                <a:off x="9257368" y="2522964"/>
                <a:ext cx="2366873" cy="2315847"/>
                <a:chOff x="-791626" y="5425125"/>
                <a:chExt cx="2937916" cy="2874579"/>
              </a:xfrm>
            </p:grpSpPr>
            <p:sp>
              <p:nvSpPr>
                <p:cNvPr id="4514" name="Google Shape;4514;p48"/>
                <p:cNvSpPr/>
                <p:nvPr/>
              </p:nvSpPr>
              <p:spPr>
                <a:xfrm>
                  <a:off x="1862553" y="5425125"/>
                  <a:ext cx="283737" cy="362996"/>
                </a:xfrm>
                <a:custGeom>
                  <a:rect b="b" l="l" r="r" t="t"/>
                  <a:pathLst>
                    <a:path extrusionOk="0" h="399996" w="312658">
                      <a:moveTo>
                        <a:pt x="177360" y="11814"/>
                      </a:moveTo>
                      <a:cubicBezTo>
                        <a:pt x="187113" y="5160"/>
                        <a:pt x="198067" y="-2239"/>
                        <a:pt x="207987" y="640"/>
                      </a:cubicBezTo>
                      <a:cubicBezTo>
                        <a:pt x="222343" y="3434"/>
                        <a:pt x="230723" y="17014"/>
                        <a:pt x="236881" y="29086"/>
                      </a:cubicBezTo>
                      <a:cubicBezTo>
                        <a:pt x="253704" y="65137"/>
                        <a:pt x="259617" y="105042"/>
                        <a:pt x="275217" y="141582"/>
                      </a:cubicBezTo>
                      <a:cubicBezTo>
                        <a:pt x="291080" y="181141"/>
                        <a:pt x="312450" y="220393"/>
                        <a:pt x="312634" y="264091"/>
                      </a:cubicBezTo>
                      <a:cubicBezTo>
                        <a:pt x="313266" y="290110"/>
                        <a:pt x="301582" y="315272"/>
                        <a:pt x="283434" y="333522"/>
                      </a:cubicBezTo>
                      <a:cubicBezTo>
                        <a:pt x="261840" y="356645"/>
                        <a:pt x="233578" y="371898"/>
                        <a:pt x="210720" y="393573"/>
                      </a:cubicBezTo>
                      <a:cubicBezTo>
                        <a:pt x="208640" y="395164"/>
                        <a:pt x="207906" y="397631"/>
                        <a:pt x="207111" y="399996"/>
                      </a:cubicBezTo>
                      <a:cubicBezTo>
                        <a:pt x="200586" y="387191"/>
                        <a:pt x="189004" y="378239"/>
                        <a:pt x="179359" y="367962"/>
                      </a:cubicBezTo>
                      <a:cubicBezTo>
                        <a:pt x="118818" y="306259"/>
                        <a:pt x="61826" y="241172"/>
                        <a:pt x="0" y="180733"/>
                      </a:cubicBezTo>
                      <a:lnTo>
                        <a:pt x="2468" y="182079"/>
                      </a:lnTo>
                      <a:cubicBezTo>
                        <a:pt x="12948" y="164400"/>
                        <a:pt x="32197" y="155468"/>
                        <a:pt x="46023" y="140950"/>
                      </a:cubicBezTo>
                      <a:cubicBezTo>
                        <a:pt x="56707" y="131856"/>
                        <a:pt x="63742" y="119152"/>
                        <a:pt x="75365" y="111139"/>
                      </a:cubicBezTo>
                      <a:cubicBezTo>
                        <a:pt x="83216" y="104858"/>
                        <a:pt x="88701" y="96070"/>
                        <a:pt x="96877" y="90136"/>
                      </a:cubicBezTo>
                      <a:cubicBezTo>
                        <a:pt x="111702" y="80104"/>
                        <a:pt x="124303" y="67196"/>
                        <a:pt x="136456" y="54146"/>
                      </a:cubicBezTo>
                      <a:cubicBezTo>
                        <a:pt x="140840" y="49680"/>
                        <a:pt x="144062" y="43950"/>
                        <a:pt x="149466" y="40566"/>
                      </a:cubicBezTo>
                      <a:cubicBezTo>
                        <a:pt x="161150" y="33633"/>
                        <a:pt x="168654" y="21867"/>
                        <a:pt x="177360" y="11814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  <a:effectLst>
                  <a:outerShdw blurRad="57150" rotWithShape="0" algn="bl" dir="1560000" dist="123825">
                    <a:srgbClr val="000000">
                      <a:alpha val="24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4515" name="Google Shape;4515;p48"/>
                <p:cNvGrpSpPr/>
                <p:nvPr/>
              </p:nvGrpSpPr>
              <p:grpSpPr>
                <a:xfrm>
                  <a:off x="-791626" y="5556610"/>
                  <a:ext cx="2882348" cy="2743094"/>
                  <a:chOff x="6071039" y="4021724"/>
                  <a:chExt cx="2882348" cy="2743094"/>
                </a:xfrm>
              </p:grpSpPr>
              <p:sp>
                <p:nvSpPr>
                  <p:cNvPr id="4516" name="Google Shape;4516;p48"/>
                  <p:cNvSpPr/>
                  <p:nvPr/>
                </p:nvSpPr>
                <p:spPr>
                  <a:xfrm>
                    <a:off x="6071039" y="4430249"/>
                    <a:ext cx="2434817" cy="2334569"/>
                  </a:xfrm>
                  <a:custGeom>
                    <a:rect b="b" l="l" r="r" t="t"/>
                    <a:pathLst>
                      <a:path extrusionOk="0" h="2334569" w="2434817">
                        <a:moveTo>
                          <a:pt x="1716207" y="12160"/>
                        </a:moveTo>
                        <a:cubicBezTo>
                          <a:pt x="1731725" y="-3337"/>
                          <a:pt x="1757866" y="-3541"/>
                          <a:pt x="1775362" y="8816"/>
                        </a:cubicBezTo>
                        <a:cubicBezTo>
                          <a:pt x="1822526" y="57468"/>
                          <a:pt x="1869241" y="106549"/>
                          <a:pt x="1915753" y="155834"/>
                        </a:cubicBezTo>
                        <a:cubicBezTo>
                          <a:pt x="2017463" y="262520"/>
                          <a:pt x="2118520" y="369796"/>
                          <a:pt x="2220271" y="476441"/>
                        </a:cubicBezTo>
                        <a:cubicBezTo>
                          <a:pt x="2233076" y="491041"/>
                          <a:pt x="2247493" y="504152"/>
                          <a:pt x="2260237" y="518833"/>
                        </a:cubicBezTo>
                        <a:cubicBezTo>
                          <a:pt x="2284706" y="543975"/>
                          <a:pt x="2308380" y="569851"/>
                          <a:pt x="2332870" y="594973"/>
                        </a:cubicBezTo>
                        <a:cubicBezTo>
                          <a:pt x="2345859" y="609838"/>
                          <a:pt x="2360438" y="623215"/>
                          <a:pt x="2373447" y="638059"/>
                        </a:cubicBezTo>
                        <a:cubicBezTo>
                          <a:pt x="2386824" y="652516"/>
                          <a:pt x="2401016" y="666199"/>
                          <a:pt x="2414087" y="680962"/>
                        </a:cubicBezTo>
                        <a:cubicBezTo>
                          <a:pt x="2419286" y="687181"/>
                          <a:pt x="2426403" y="691952"/>
                          <a:pt x="2430236" y="699252"/>
                        </a:cubicBezTo>
                        <a:cubicBezTo>
                          <a:pt x="2428585" y="706287"/>
                          <a:pt x="2434559" y="711935"/>
                          <a:pt x="2434579" y="718848"/>
                        </a:cubicBezTo>
                        <a:cubicBezTo>
                          <a:pt x="2436455" y="733550"/>
                          <a:pt x="2426933" y="746233"/>
                          <a:pt x="2417533" y="756408"/>
                        </a:cubicBezTo>
                        <a:cubicBezTo>
                          <a:pt x="2407256" y="766563"/>
                          <a:pt x="2395796" y="775453"/>
                          <a:pt x="2384193" y="784038"/>
                        </a:cubicBezTo>
                        <a:cubicBezTo>
                          <a:pt x="2352751" y="806570"/>
                          <a:pt x="2325447" y="834159"/>
                          <a:pt x="2296146" y="859280"/>
                        </a:cubicBezTo>
                        <a:cubicBezTo>
                          <a:pt x="1881945" y="1226765"/>
                          <a:pt x="1458181" y="1583301"/>
                          <a:pt x="1040412" y="1946728"/>
                        </a:cubicBezTo>
                        <a:cubicBezTo>
                          <a:pt x="984031" y="1996237"/>
                          <a:pt x="926936" y="2044951"/>
                          <a:pt x="871412" y="2095439"/>
                        </a:cubicBezTo>
                        <a:cubicBezTo>
                          <a:pt x="812237" y="2149883"/>
                          <a:pt x="754837" y="2206406"/>
                          <a:pt x="692237" y="2256996"/>
                        </a:cubicBezTo>
                        <a:cubicBezTo>
                          <a:pt x="662935" y="2280099"/>
                          <a:pt x="633083" y="2303671"/>
                          <a:pt x="598092" y="2317618"/>
                        </a:cubicBezTo>
                        <a:cubicBezTo>
                          <a:pt x="560267" y="2333238"/>
                          <a:pt x="518159" y="2338254"/>
                          <a:pt x="477724" y="2331872"/>
                        </a:cubicBezTo>
                        <a:cubicBezTo>
                          <a:pt x="430519" y="2324898"/>
                          <a:pt x="386210" y="2304915"/>
                          <a:pt x="345979" y="2279814"/>
                        </a:cubicBezTo>
                        <a:cubicBezTo>
                          <a:pt x="284459" y="2241275"/>
                          <a:pt x="231443" y="2190828"/>
                          <a:pt x="182321" y="2137750"/>
                        </a:cubicBezTo>
                        <a:cubicBezTo>
                          <a:pt x="132282" y="2082552"/>
                          <a:pt x="80917" y="2027313"/>
                          <a:pt x="43867" y="1962184"/>
                        </a:cubicBezTo>
                        <a:cubicBezTo>
                          <a:pt x="23802" y="1926847"/>
                          <a:pt x="8488" y="1888573"/>
                          <a:pt x="414" y="1848688"/>
                        </a:cubicBezTo>
                        <a:cubicBezTo>
                          <a:pt x="-361" y="1835088"/>
                          <a:pt x="210" y="1821426"/>
                          <a:pt x="108" y="1807825"/>
                        </a:cubicBezTo>
                        <a:cubicBezTo>
                          <a:pt x="4023" y="1766227"/>
                          <a:pt x="18704" y="1726119"/>
                          <a:pt x="39870" y="1690251"/>
                        </a:cubicBezTo>
                        <a:cubicBezTo>
                          <a:pt x="43989" y="1683563"/>
                          <a:pt x="47292" y="1676140"/>
                          <a:pt x="53267" y="1670859"/>
                        </a:cubicBezTo>
                        <a:cubicBezTo>
                          <a:pt x="79510" y="1646839"/>
                          <a:pt x="105264" y="1622268"/>
                          <a:pt x="129325" y="1596065"/>
                        </a:cubicBezTo>
                        <a:cubicBezTo>
                          <a:pt x="138114" y="1587195"/>
                          <a:pt x="145781" y="1577224"/>
                          <a:pt x="155527" y="1569374"/>
                        </a:cubicBezTo>
                        <a:cubicBezTo>
                          <a:pt x="167028" y="1559871"/>
                          <a:pt x="177713" y="1549390"/>
                          <a:pt x="187296" y="1537951"/>
                        </a:cubicBezTo>
                        <a:cubicBezTo>
                          <a:pt x="196962" y="1525859"/>
                          <a:pt x="209747" y="1516908"/>
                          <a:pt x="220574" y="1505938"/>
                        </a:cubicBezTo>
                        <a:cubicBezTo>
                          <a:pt x="233849" y="1493356"/>
                          <a:pt x="244717" y="1478491"/>
                          <a:pt x="258094" y="1465992"/>
                        </a:cubicBezTo>
                        <a:cubicBezTo>
                          <a:pt x="482638" y="1244648"/>
                          <a:pt x="705205" y="1021286"/>
                          <a:pt x="927793" y="797965"/>
                        </a:cubicBezTo>
                        <a:cubicBezTo>
                          <a:pt x="1041982" y="683755"/>
                          <a:pt x="1156212" y="569607"/>
                          <a:pt x="1271013" y="456029"/>
                        </a:cubicBezTo>
                        <a:cubicBezTo>
                          <a:pt x="1321664" y="405358"/>
                          <a:pt x="1373028" y="355461"/>
                          <a:pt x="1424210" y="305340"/>
                        </a:cubicBezTo>
                        <a:cubicBezTo>
                          <a:pt x="1522922" y="209014"/>
                          <a:pt x="1620023" y="111015"/>
                          <a:pt x="1716207" y="12160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  <a:effectLst>
                    <a:outerShdw blurRad="57150" rotWithShape="0" algn="bl" dir="1560000" dist="123825">
                      <a:srgbClr val="000000">
                        <a:alpha val="24000"/>
                      </a:srgbClr>
                    </a:outerShdw>
                  </a:effectLst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517" name="Google Shape;4517;p48"/>
                  <p:cNvSpPr/>
                  <p:nvPr/>
                </p:nvSpPr>
                <p:spPr>
                  <a:xfrm>
                    <a:off x="7842737" y="4021724"/>
                    <a:ext cx="1110650" cy="1111462"/>
                  </a:xfrm>
                  <a:custGeom>
                    <a:rect b="b" l="l" r="r" t="t"/>
                    <a:pathLst>
                      <a:path extrusionOk="0" h="1111462" w="1110650">
                        <a:moveTo>
                          <a:pt x="845135" y="16231"/>
                        </a:moveTo>
                        <a:cubicBezTo>
                          <a:pt x="861550" y="7911"/>
                          <a:pt x="879270" y="-1346"/>
                          <a:pt x="898192" y="163"/>
                        </a:cubicBezTo>
                        <a:cubicBezTo>
                          <a:pt x="960017" y="60602"/>
                          <a:pt x="1017010" y="125689"/>
                          <a:pt x="1077551" y="187392"/>
                        </a:cubicBezTo>
                        <a:cubicBezTo>
                          <a:pt x="1087196" y="197669"/>
                          <a:pt x="1098778" y="206621"/>
                          <a:pt x="1105303" y="219426"/>
                        </a:cubicBezTo>
                        <a:cubicBezTo>
                          <a:pt x="1110849" y="227297"/>
                          <a:pt x="1112399" y="237982"/>
                          <a:pt x="1108443" y="246873"/>
                        </a:cubicBezTo>
                        <a:cubicBezTo>
                          <a:pt x="1102774" y="259515"/>
                          <a:pt x="1092069" y="268772"/>
                          <a:pt x="1082139" y="278010"/>
                        </a:cubicBezTo>
                        <a:cubicBezTo>
                          <a:pt x="1051348" y="304864"/>
                          <a:pt x="1021537" y="333269"/>
                          <a:pt x="997088" y="366139"/>
                        </a:cubicBezTo>
                        <a:cubicBezTo>
                          <a:pt x="903983" y="494643"/>
                          <a:pt x="836183" y="643619"/>
                          <a:pt x="813814" y="801465"/>
                        </a:cubicBezTo>
                        <a:cubicBezTo>
                          <a:pt x="811796" y="814882"/>
                          <a:pt x="810450" y="828401"/>
                          <a:pt x="808941" y="841880"/>
                        </a:cubicBezTo>
                        <a:cubicBezTo>
                          <a:pt x="806678" y="859436"/>
                          <a:pt x="800928" y="876932"/>
                          <a:pt x="803476" y="894794"/>
                        </a:cubicBezTo>
                        <a:cubicBezTo>
                          <a:pt x="806963" y="916531"/>
                          <a:pt x="811225" y="938227"/>
                          <a:pt x="812530" y="960249"/>
                        </a:cubicBezTo>
                        <a:cubicBezTo>
                          <a:pt x="813182" y="973585"/>
                          <a:pt x="811021" y="987410"/>
                          <a:pt x="804312" y="999134"/>
                        </a:cubicBezTo>
                        <a:cubicBezTo>
                          <a:pt x="795707" y="1014407"/>
                          <a:pt x="782290" y="1026071"/>
                          <a:pt x="770443" y="1038713"/>
                        </a:cubicBezTo>
                        <a:cubicBezTo>
                          <a:pt x="751765" y="1058024"/>
                          <a:pt x="736125" y="1080535"/>
                          <a:pt x="714266" y="1096562"/>
                        </a:cubicBezTo>
                        <a:cubicBezTo>
                          <a:pt x="698810" y="1108063"/>
                          <a:pt x="677155" y="1116688"/>
                          <a:pt x="658538" y="1107777"/>
                        </a:cubicBezTo>
                        <a:cubicBezTo>
                          <a:pt x="654704" y="1100477"/>
                          <a:pt x="647588" y="1095706"/>
                          <a:pt x="642388" y="1089487"/>
                        </a:cubicBezTo>
                        <a:cubicBezTo>
                          <a:pt x="629317" y="1074724"/>
                          <a:pt x="615125" y="1061041"/>
                          <a:pt x="601749" y="1046584"/>
                        </a:cubicBezTo>
                        <a:cubicBezTo>
                          <a:pt x="588740" y="1031740"/>
                          <a:pt x="574160" y="1018363"/>
                          <a:pt x="561171" y="1003498"/>
                        </a:cubicBezTo>
                        <a:cubicBezTo>
                          <a:pt x="536682" y="978376"/>
                          <a:pt x="513008" y="952500"/>
                          <a:pt x="488539" y="927358"/>
                        </a:cubicBezTo>
                        <a:cubicBezTo>
                          <a:pt x="475794" y="912677"/>
                          <a:pt x="461378" y="899566"/>
                          <a:pt x="448572" y="884966"/>
                        </a:cubicBezTo>
                        <a:cubicBezTo>
                          <a:pt x="346822" y="778321"/>
                          <a:pt x="245764" y="671045"/>
                          <a:pt x="144054" y="564359"/>
                        </a:cubicBezTo>
                        <a:cubicBezTo>
                          <a:pt x="97543" y="515074"/>
                          <a:pt x="50827" y="465993"/>
                          <a:pt x="3663" y="417341"/>
                        </a:cubicBezTo>
                        <a:cubicBezTo>
                          <a:pt x="-1557" y="406941"/>
                          <a:pt x="-904" y="394462"/>
                          <a:pt x="3765" y="384022"/>
                        </a:cubicBezTo>
                        <a:cubicBezTo>
                          <a:pt x="11065" y="367424"/>
                          <a:pt x="24176" y="354353"/>
                          <a:pt x="37410" y="342322"/>
                        </a:cubicBezTo>
                        <a:cubicBezTo>
                          <a:pt x="55109" y="325949"/>
                          <a:pt x="75480" y="312695"/>
                          <a:pt x="92690" y="295750"/>
                        </a:cubicBezTo>
                        <a:cubicBezTo>
                          <a:pt x="106107" y="283107"/>
                          <a:pt x="123582" y="275318"/>
                          <a:pt x="141608" y="272035"/>
                        </a:cubicBezTo>
                        <a:cubicBezTo>
                          <a:pt x="165016" y="267631"/>
                          <a:pt x="188935" y="269364"/>
                          <a:pt x="212547" y="270587"/>
                        </a:cubicBezTo>
                        <a:cubicBezTo>
                          <a:pt x="256307" y="273993"/>
                          <a:pt x="300208" y="269629"/>
                          <a:pt x="343620" y="264266"/>
                        </a:cubicBezTo>
                        <a:cubicBezTo>
                          <a:pt x="434360" y="252093"/>
                          <a:pt x="523529" y="225972"/>
                          <a:pt x="605154" y="184252"/>
                        </a:cubicBezTo>
                        <a:cubicBezTo>
                          <a:pt x="643815" y="164595"/>
                          <a:pt x="680723" y="141329"/>
                          <a:pt x="714490" y="114046"/>
                        </a:cubicBezTo>
                        <a:cubicBezTo>
                          <a:pt x="755721" y="78566"/>
                          <a:pt x="797359" y="42760"/>
                          <a:pt x="845135" y="16231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  <a:effectLst>
                    <a:outerShdw blurRad="57150" rotWithShape="0" algn="bl" dir="1560000" dist="123825">
                      <a:srgbClr val="000000">
                        <a:alpha val="24000"/>
                      </a:srgbClr>
                    </a:outerShdw>
                  </a:effectLst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  <p:grpSp>
            <p:nvGrpSpPr>
              <p:cNvPr id="4518" name="Google Shape;4518;p48"/>
              <p:cNvGrpSpPr/>
              <p:nvPr/>
            </p:nvGrpSpPr>
            <p:grpSpPr>
              <a:xfrm rot="-5589985">
                <a:off x="9257368" y="2523129"/>
                <a:ext cx="2366873" cy="2315847"/>
                <a:chOff x="-791626" y="5425125"/>
                <a:chExt cx="2937916" cy="2874579"/>
              </a:xfrm>
            </p:grpSpPr>
            <p:sp>
              <p:nvSpPr>
                <p:cNvPr id="4519" name="Google Shape;4519;p48"/>
                <p:cNvSpPr/>
                <p:nvPr/>
              </p:nvSpPr>
              <p:spPr>
                <a:xfrm>
                  <a:off x="1862553" y="5425125"/>
                  <a:ext cx="283737" cy="362996"/>
                </a:xfrm>
                <a:custGeom>
                  <a:rect b="b" l="l" r="r" t="t"/>
                  <a:pathLst>
                    <a:path extrusionOk="0" h="399996" w="312658">
                      <a:moveTo>
                        <a:pt x="177360" y="11814"/>
                      </a:moveTo>
                      <a:cubicBezTo>
                        <a:pt x="187113" y="5160"/>
                        <a:pt x="198067" y="-2239"/>
                        <a:pt x="207987" y="640"/>
                      </a:cubicBezTo>
                      <a:cubicBezTo>
                        <a:pt x="222343" y="3434"/>
                        <a:pt x="230723" y="17014"/>
                        <a:pt x="236881" y="29086"/>
                      </a:cubicBezTo>
                      <a:cubicBezTo>
                        <a:pt x="253704" y="65137"/>
                        <a:pt x="259617" y="105042"/>
                        <a:pt x="275217" y="141582"/>
                      </a:cubicBezTo>
                      <a:cubicBezTo>
                        <a:pt x="291080" y="181141"/>
                        <a:pt x="312450" y="220393"/>
                        <a:pt x="312634" y="264091"/>
                      </a:cubicBezTo>
                      <a:cubicBezTo>
                        <a:pt x="313266" y="290110"/>
                        <a:pt x="301582" y="315272"/>
                        <a:pt x="283434" y="333522"/>
                      </a:cubicBezTo>
                      <a:cubicBezTo>
                        <a:pt x="261840" y="356645"/>
                        <a:pt x="233578" y="371898"/>
                        <a:pt x="210720" y="393573"/>
                      </a:cubicBezTo>
                      <a:cubicBezTo>
                        <a:pt x="208640" y="395164"/>
                        <a:pt x="207906" y="397631"/>
                        <a:pt x="207111" y="399996"/>
                      </a:cubicBezTo>
                      <a:cubicBezTo>
                        <a:pt x="200586" y="387191"/>
                        <a:pt x="189004" y="378239"/>
                        <a:pt x="179359" y="367962"/>
                      </a:cubicBezTo>
                      <a:cubicBezTo>
                        <a:pt x="118818" y="306259"/>
                        <a:pt x="61826" y="241172"/>
                        <a:pt x="0" y="180733"/>
                      </a:cubicBezTo>
                      <a:lnTo>
                        <a:pt x="2468" y="182079"/>
                      </a:lnTo>
                      <a:cubicBezTo>
                        <a:pt x="12948" y="164400"/>
                        <a:pt x="32197" y="155468"/>
                        <a:pt x="46023" y="140950"/>
                      </a:cubicBezTo>
                      <a:cubicBezTo>
                        <a:pt x="56707" y="131856"/>
                        <a:pt x="63742" y="119152"/>
                        <a:pt x="75365" y="111139"/>
                      </a:cubicBezTo>
                      <a:cubicBezTo>
                        <a:pt x="83216" y="104858"/>
                        <a:pt x="88701" y="96070"/>
                        <a:pt x="96877" y="90136"/>
                      </a:cubicBezTo>
                      <a:cubicBezTo>
                        <a:pt x="111702" y="80104"/>
                        <a:pt x="124303" y="67196"/>
                        <a:pt x="136456" y="54146"/>
                      </a:cubicBezTo>
                      <a:cubicBezTo>
                        <a:pt x="140840" y="49680"/>
                        <a:pt x="144062" y="43950"/>
                        <a:pt x="149466" y="40566"/>
                      </a:cubicBezTo>
                      <a:cubicBezTo>
                        <a:pt x="161150" y="33633"/>
                        <a:pt x="168654" y="21867"/>
                        <a:pt x="177360" y="11814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4520" name="Google Shape;4520;p48"/>
                <p:cNvGrpSpPr/>
                <p:nvPr/>
              </p:nvGrpSpPr>
              <p:grpSpPr>
                <a:xfrm>
                  <a:off x="-791626" y="5556610"/>
                  <a:ext cx="2882348" cy="2743094"/>
                  <a:chOff x="6071039" y="4021724"/>
                  <a:chExt cx="2882348" cy="2743094"/>
                </a:xfrm>
              </p:grpSpPr>
              <p:sp>
                <p:nvSpPr>
                  <p:cNvPr id="4521" name="Google Shape;4521;p48"/>
                  <p:cNvSpPr/>
                  <p:nvPr/>
                </p:nvSpPr>
                <p:spPr>
                  <a:xfrm>
                    <a:off x="6071039" y="4430249"/>
                    <a:ext cx="2434817" cy="2334569"/>
                  </a:xfrm>
                  <a:custGeom>
                    <a:rect b="b" l="l" r="r" t="t"/>
                    <a:pathLst>
                      <a:path extrusionOk="0" h="2334569" w="2434817">
                        <a:moveTo>
                          <a:pt x="1716207" y="12160"/>
                        </a:moveTo>
                        <a:cubicBezTo>
                          <a:pt x="1731725" y="-3337"/>
                          <a:pt x="1757866" y="-3541"/>
                          <a:pt x="1775362" y="8816"/>
                        </a:cubicBezTo>
                        <a:cubicBezTo>
                          <a:pt x="1822526" y="57468"/>
                          <a:pt x="1869241" y="106549"/>
                          <a:pt x="1915753" y="155834"/>
                        </a:cubicBezTo>
                        <a:cubicBezTo>
                          <a:pt x="2017463" y="262520"/>
                          <a:pt x="2118520" y="369796"/>
                          <a:pt x="2220271" y="476441"/>
                        </a:cubicBezTo>
                        <a:cubicBezTo>
                          <a:pt x="2233076" y="491041"/>
                          <a:pt x="2247493" y="504152"/>
                          <a:pt x="2260237" y="518833"/>
                        </a:cubicBezTo>
                        <a:cubicBezTo>
                          <a:pt x="2284706" y="543975"/>
                          <a:pt x="2308380" y="569851"/>
                          <a:pt x="2332870" y="594973"/>
                        </a:cubicBezTo>
                        <a:cubicBezTo>
                          <a:pt x="2345859" y="609838"/>
                          <a:pt x="2360438" y="623215"/>
                          <a:pt x="2373447" y="638059"/>
                        </a:cubicBezTo>
                        <a:cubicBezTo>
                          <a:pt x="2386824" y="652516"/>
                          <a:pt x="2401016" y="666199"/>
                          <a:pt x="2414087" y="680962"/>
                        </a:cubicBezTo>
                        <a:cubicBezTo>
                          <a:pt x="2419286" y="687181"/>
                          <a:pt x="2426403" y="691952"/>
                          <a:pt x="2430236" y="699252"/>
                        </a:cubicBezTo>
                        <a:cubicBezTo>
                          <a:pt x="2428585" y="706287"/>
                          <a:pt x="2434559" y="711935"/>
                          <a:pt x="2434579" y="718848"/>
                        </a:cubicBezTo>
                        <a:cubicBezTo>
                          <a:pt x="2436455" y="733550"/>
                          <a:pt x="2426933" y="746233"/>
                          <a:pt x="2417533" y="756408"/>
                        </a:cubicBezTo>
                        <a:cubicBezTo>
                          <a:pt x="2407256" y="766563"/>
                          <a:pt x="2395796" y="775453"/>
                          <a:pt x="2384193" y="784038"/>
                        </a:cubicBezTo>
                        <a:cubicBezTo>
                          <a:pt x="2352751" y="806570"/>
                          <a:pt x="2325447" y="834159"/>
                          <a:pt x="2296146" y="859280"/>
                        </a:cubicBezTo>
                        <a:cubicBezTo>
                          <a:pt x="1881945" y="1226765"/>
                          <a:pt x="1458181" y="1583301"/>
                          <a:pt x="1040412" y="1946728"/>
                        </a:cubicBezTo>
                        <a:cubicBezTo>
                          <a:pt x="984031" y="1996237"/>
                          <a:pt x="926936" y="2044951"/>
                          <a:pt x="871412" y="2095439"/>
                        </a:cubicBezTo>
                        <a:cubicBezTo>
                          <a:pt x="812237" y="2149883"/>
                          <a:pt x="754837" y="2206406"/>
                          <a:pt x="692237" y="2256996"/>
                        </a:cubicBezTo>
                        <a:cubicBezTo>
                          <a:pt x="662935" y="2280099"/>
                          <a:pt x="633083" y="2303671"/>
                          <a:pt x="598092" y="2317618"/>
                        </a:cubicBezTo>
                        <a:cubicBezTo>
                          <a:pt x="560267" y="2333238"/>
                          <a:pt x="518159" y="2338254"/>
                          <a:pt x="477724" y="2331872"/>
                        </a:cubicBezTo>
                        <a:cubicBezTo>
                          <a:pt x="430519" y="2324898"/>
                          <a:pt x="386210" y="2304915"/>
                          <a:pt x="345979" y="2279814"/>
                        </a:cubicBezTo>
                        <a:cubicBezTo>
                          <a:pt x="284459" y="2241275"/>
                          <a:pt x="231443" y="2190828"/>
                          <a:pt x="182321" y="2137750"/>
                        </a:cubicBezTo>
                        <a:cubicBezTo>
                          <a:pt x="132282" y="2082552"/>
                          <a:pt x="80917" y="2027313"/>
                          <a:pt x="43867" y="1962184"/>
                        </a:cubicBezTo>
                        <a:cubicBezTo>
                          <a:pt x="23802" y="1926847"/>
                          <a:pt x="8488" y="1888573"/>
                          <a:pt x="414" y="1848688"/>
                        </a:cubicBezTo>
                        <a:cubicBezTo>
                          <a:pt x="-361" y="1835088"/>
                          <a:pt x="210" y="1821426"/>
                          <a:pt x="108" y="1807825"/>
                        </a:cubicBezTo>
                        <a:cubicBezTo>
                          <a:pt x="4023" y="1766227"/>
                          <a:pt x="18704" y="1726119"/>
                          <a:pt x="39870" y="1690251"/>
                        </a:cubicBezTo>
                        <a:cubicBezTo>
                          <a:pt x="43989" y="1683563"/>
                          <a:pt x="47292" y="1676140"/>
                          <a:pt x="53267" y="1670859"/>
                        </a:cubicBezTo>
                        <a:cubicBezTo>
                          <a:pt x="79510" y="1646839"/>
                          <a:pt x="105264" y="1622268"/>
                          <a:pt x="129325" y="1596065"/>
                        </a:cubicBezTo>
                        <a:cubicBezTo>
                          <a:pt x="138114" y="1587195"/>
                          <a:pt x="145781" y="1577224"/>
                          <a:pt x="155527" y="1569374"/>
                        </a:cubicBezTo>
                        <a:cubicBezTo>
                          <a:pt x="167028" y="1559871"/>
                          <a:pt x="177713" y="1549390"/>
                          <a:pt x="187296" y="1537951"/>
                        </a:cubicBezTo>
                        <a:cubicBezTo>
                          <a:pt x="196962" y="1525859"/>
                          <a:pt x="209747" y="1516908"/>
                          <a:pt x="220574" y="1505938"/>
                        </a:cubicBezTo>
                        <a:cubicBezTo>
                          <a:pt x="233849" y="1493356"/>
                          <a:pt x="244717" y="1478491"/>
                          <a:pt x="258094" y="1465992"/>
                        </a:cubicBezTo>
                        <a:cubicBezTo>
                          <a:pt x="482638" y="1244648"/>
                          <a:pt x="705205" y="1021286"/>
                          <a:pt x="927793" y="797965"/>
                        </a:cubicBezTo>
                        <a:cubicBezTo>
                          <a:pt x="1041982" y="683755"/>
                          <a:pt x="1156212" y="569607"/>
                          <a:pt x="1271013" y="456029"/>
                        </a:cubicBezTo>
                        <a:cubicBezTo>
                          <a:pt x="1321664" y="405358"/>
                          <a:pt x="1373028" y="355461"/>
                          <a:pt x="1424210" y="305340"/>
                        </a:cubicBezTo>
                        <a:cubicBezTo>
                          <a:pt x="1522922" y="209014"/>
                          <a:pt x="1620023" y="111015"/>
                          <a:pt x="1716207" y="12160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522" name="Google Shape;4522;p48"/>
                  <p:cNvSpPr/>
                  <p:nvPr/>
                </p:nvSpPr>
                <p:spPr>
                  <a:xfrm>
                    <a:off x="7842737" y="4021724"/>
                    <a:ext cx="1110650" cy="1111462"/>
                  </a:xfrm>
                  <a:custGeom>
                    <a:rect b="b" l="l" r="r" t="t"/>
                    <a:pathLst>
                      <a:path extrusionOk="0" h="1111462" w="1110650">
                        <a:moveTo>
                          <a:pt x="845135" y="16231"/>
                        </a:moveTo>
                        <a:cubicBezTo>
                          <a:pt x="861550" y="7911"/>
                          <a:pt x="879270" y="-1346"/>
                          <a:pt x="898192" y="163"/>
                        </a:cubicBezTo>
                        <a:cubicBezTo>
                          <a:pt x="960017" y="60602"/>
                          <a:pt x="1017010" y="125689"/>
                          <a:pt x="1077551" y="187392"/>
                        </a:cubicBezTo>
                        <a:cubicBezTo>
                          <a:pt x="1087196" y="197669"/>
                          <a:pt x="1098778" y="206621"/>
                          <a:pt x="1105303" y="219426"/>
                        </a:cubicBezTo>
                        <a:cubicBezTo>
                          <a:pt x="1110849" y="227297"/>
                          <a:pt x="1112399" y="237982"/>
                          <a:pt x="1108443" y="246873"/>
                        </a:cubicBezTo>
                        <a:cubicBezTo>
                          <a:pt x="1102774" y="259515"/>
                          <a:pt x="1092069" y="268772"/>
                          <a:pt x="1082139" y="278010"/>
                        </a:cubicBezTo>
                        <a:cubicBezTo>
                          <a:pt x="1051348" y="304864"/>
                          <a:pt x="1021537" y="333269"/>
                          <a:pt x="997088" y="366139"/>
                        </a:cubicBezTo>
                        <a:cubicBezTo>
                          <a:pt x="903983" y="494643"/>
                          <a:pt x="836183" y="643619"/>
                          <a:pt x="813814" y="801465"/>
                        </a:cubicBezTo>
                        <a:cubicBezTo>
                          <a:pt x="811796" y="814882"/>
                          <a:pt x="810450" y="828401"/>
                          <a:pt x="808941" y="841880"/>
                        </a:cubicBezTo>
                        <a:cubicBezTo>
                          <a:pt x="806678" y="859436"/>
                          <a:pt x="800928" y="876932"/>
                          <a:pt x="803476" y="894794"/>
                        </a:cubicBezTo>
                        <a:cubicBezTo>
                          <a:pt x="806963" y="916531"/>
                          <a:pt x="811225" y="938227"/>
                          <a:pt x="812530" y="960249"/>
                        </a:cubicBezTo>
                        <a:cubicBezTo>
                          <a:pt x="813182" y="973585"/>
                          <a:pt x="811021" y="987410"/>
                          <a:pt x="804312" y="999134"/>
                        </a:cubicBezTo>
                        <a:cubicBezTo>
                          <a:pt x="795707" y="1014407"/>
                          <a:pt x="782290" y="1026071"/>
                          <a:pt x="770443" y="1038713"/>
                        </a:cubicBezTo>
                        <a:cubicBezTo>
                          <a:pt x="751765" y="1058024"/>
                          <a:pt x="736125" y="1080535"/>
                          <a:pt x="714266" y="1096562"/>
                        </a:cubicBezTo>
                        <a:cubicBezTo>
                          <a:pt x="698810" y="1108063"/>
                          <a:pt x="677155" y="1116688"/>
                          <a:pt x="658538" y="1107777"/>
                        </a:cubicBezTo>
                        <a:cubicBezTo>
                          <a:pt x="654704" y="1100477"/>
                          <a:pt x="647588" y="1095706"/>
                          <a:pt x="642388" y="1089487"/>
                        </a:cubicBezTo>
                        <a:cubicBezTo>
                          <a:pt x="629317" y="1074724"/>
                          <a:pt x="615125" y="1061041"/>
                          <a:pt x="601749" y="1046584"/>
                        </a:cubicBezTo>
                        <a:cubicBezTo>
                          <a:pt x="588740" y="1031740"/>
                          <a:pt x="574160" y="1018363"/>
                          <a:pt x="561171" y="1003498"/>
                        </a:cubicBezTo>
                        <a:cubicBezTo>
                          <a:pt x="536682" y="978376"/>
                          <a:pt x="513008" y="952500"/>
                          <a:pt x="488539" y="927358"/>
                        </a:cubicBezTo>
                        <a:cubicBezTo>
                          <a:pt x="475794" y="912677"/>
                          <a:pt x="461378" y="899566"/>
                          <a:pt x="448572" y="884966"/>
                        </a:cubicBezTo>
                        <a:cubicBezTo>
                          <a:pt x="346822" y="778321"/>
                          <a:pt x="245764" y="671045"/>
                          <a:pt x="144054" y="564359"/>
                        </a:cubicBezTo>
                        <a:cubicBezTo>
                          <a:pt x="97543" y="515074"/>
                          <a:pt x="50827" y="465993"/>
                          <a:pt x="3663" y="417341"/>
                        </a:cubicBezTo>
                        <a:cubicBezTo>
                          <a:pt x="-1557" y="406941"/>
                          <a:pt x="-904" y="394462"/>
                          <a:pt x="3765" y="384022"/>
                        </a:cubicBezTo>
                        <a:cubicBezTo>
                          <a:pt x="11065" y="367424"/>
                          <a:pt x="24176" y="354353"/>
                          <a:pt x="37410" y="342322"/>
                        </a:cubicBezTo>
                        <a:cubicBezTo>
                          <a:pt x="55109" y="325949"/>
                          <a:pt x="75480" y="312695"/>
                          <a:pt x="92690" y="295750"/>
                        </a:cubicBezTo>
                        <a:cubicBezTo>
                          <a:pt x="106107" y="283107"/>
                          <a:pt x="123582" y="275318"/>
                          <a:pt x="141608" y="272035"/>
                        </a:cubicBezTo>
                        <a:cubicBezTo>
                          <a:pt x="165016" y="267631"/>
                          <a:pt x="188935" y="269364"/>
                          <a:pt x="212547" y="270587"/>
                        </a:cubicBezTo>
                        <a:cubicBezTo>
                          <a:pt x="256307" y="273993"/>
                          <a:pt x="300208" y="269629"/>
                          <a:pt x="343620" y="264266"/>
                        </a:cubicBezTo>
                        <a:cubicBezTo>
                          <a:pt x="434360" y="252093"/>
                          <a:pt x="523529" y="225972"/>
                          <a:pt x="605154" y="184252"/>
                        </a:cubicBezTo>
                        <a:cubicBezTo>
                          <a:pt x="643815" y="164595"/>
                          <a:pt x="680723" y="141329"/>
                          <a:pt x="714490" y="114046"/>
                        </a:cubicBezTo>
                        <a:cubicBezTo>
                          <a:pt x="755721" y="78566"/>
                          <a:pt x="797359" y="42760"/>
                          <a:pt x="845135" y="16231"/>
                        </a:cubicBezTo>
                        <a:close/>
                      </a:path>
                    </a:pathLst>
                  </a:custGeom>
                  <a:solidFill>
                    <a:srgbClr val="262626"/>
                  </a:solidFill>
                  <a:ln cap="flat" cmpd="sng" w="9525">
                    <a:solidFill>
                      <a:srgbClr val="262626"/>
                    </a:solidFill>
                    <a:prstDash val="solid"/>
                    <a:miter lim="8000"/>
                    <a:headEnd len="sm" w="sm" type="none"/>
                    <a:tailEnd len="sm" w="sm" type="none"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</p:grpSp>
        <p:pic>
          <p:nvPicPr>
            <p:cNvPr descr="A picture containing text&#10;&#10;Description automatically generated" id="4523" name="Google Shape;4523;p48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 rot="-7613263">
              <a:off x="-44340" y="4401314"/>
              <a:ext cx="1188823" cy="1444877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4524" name="Google Shape;4524;p48"/>
          <p:cNvGrpSpPr/>
          <p:nvPr/>
        </p:nvGrpSpPr>
        <p:grpSpPr>
          <a:xfrm rot="442639">
            <a:off x="-198122" y="213910"/>
            <a:ext cx="874729" cy="5782177"/>
            <a:chOff x="1043273" y="578498"/>
            <a:chExt cx="874749" cy="5782306"/>
          </a:xfrm>
        </p:grpSpPr>
        <p:grpSp>
          <p:nvGrpSpPr>
            <p:cNvPr id="4525" name="Google Shape;4525;p48"/>
            <p:cNvGrpSpPr/>
            <p:nvPr/>
          </p:nvGrpSpPr>
          <p:grpSpPr>
            <a:xfrm rot="286361">
              <a:off x="1282600" y="584974"/>
              <a:ext cx="396096" cy="5769354"/>
              <a:chOff x="9448800" y="476250"/>
              <a:chExt cx="396109" cy="5769543"/>
            </a:xfrm>
          </p:grpSpPr>
          <p:sp>
            <p:nvSpPr>
              <p:cNvPr id="4526" name="Google Shape;4526;p48"/>
              <p:cNvSpPr/>
              <p:nvPr/>
            </p:nvSpPr>
            <p:spPr>
              <a:xfrm>
                <a:off x="9508546" y="6169267"/>
                <a:ext cx="276759" cy="76526"/>
              </a:xfrm>
              <a:custGeom>
                <a:rect b="b" l="l" r="r" t="t"/>
                <a:pathLst>
                  <a:path extrusionOk="0" h="64579" w="233552">
                    <a:moveTo>
                      <a:pt x="206026" y="64579"/>
                    </a:moveTo>
                    <a:lnTo>
                      <a:pt x="27527" y="64579"/>
                    </a:lnTo>
                    <a:cubicBezTo>
                      <a:pt x="12382" y="64579"/>
                      <a:pt x="0" y="52197"/>
                      <a:pt x="0" y="37052"/>
                    </a:cubicBezTo>
                    <a:lnTo>
                      <a:pt x="0" y="27527"/>
                    </a:lnTo>
                    <a:cubicBezTo>
                      <a:pt x="0" y="12383"/>
                      <a:pt x="12382" y="0"/>
                      <a:pt x="27527" y="0"/>
                    </a:cubicBezTo>
                    <a:lnTo>
                      <a:pt x="206026" y="0"/>
                    </a:lnTo>
                    <a:cubicBezTo>
                      <a:pt x="221171" y="0"/>
                      <a:pt x="233553" y="12383"/>
                      <a:pt x="233553" y="27527"/>
                    </a:cubicBezTo>
                    <a:lnTo>
                      <a:pt x="233553" y="37052"/>
                    </a:lnTo>
                    <a:cubicBezTo>
                      <a:pt x="233553" y="52197"/>
                      <a:pt x="221171" y="64579"/>
                      <a:pt x="206026" y="64579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  <a:effectLst>
                <a:outerShdw blurRad="57150" rotWithShape="0" algn="bl" dir="1560000" dist="114300">
                  <a:srgbClr val="000000">
                    <a:alpha val="24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527" name="Google Shape;4527;p48"/>
              <p:cNvSpPr/>
              <p:nvPr/>
            </p:nvSpPr>
            <p:spPr>
              <a:xfrm>
                <a:off x="9508546" y="6159742"/>
                <a:ext cx="276759" cy="76526"/>
              </a:xfrm>
              <a:custGeom>
                <a:rect b="b" l="l" r="r" t="t"/>
                <a:pathLst>
                  <a:path extrusionOk="0" h="64579" w="233552">
                    <a:moveTo>
                      <a:pt x="206026" y="64579"/>
                    </a:moveTo>
                    <a:lnTo>
                      <a:pt x="27527" y="64579"/>
                    </a:lnTo>
                    <a:cubicBezTo>
                      <a:pt x="12382" y="64579"/>
                      <a:pt x="0" y="52197"/>
                      <a:pt x="0" y="37052"/>
                    </a:cubicBezTo>
                    <a:lnTo>
                      <a:pt x="0" y="27527"/>
                    </a:lnTo>
                    <a:cubicBezTo>
                      <a:pt x="0" y="12383"/>
                      <a:pt x="12382" y="0"/>
                      <a:pt x="27527" y="0"/>
                    </a:cubicBezTo>
                    <a:lnTo>
                      <a:pt x="206026" y="0"/>
                    </a:lnTo>
                    <a:cubicBezTo>
                      <a:pt x="221171" y="0"/>
                      <a:pt x="233553" y="12383"/>
                      <a:pt x="233553" y="27527"/>
                    </a:cubicBezTo>
                    <a:lnTo>
                      <a:pt x="233553" y="37052"/>
                    </a:lnTo>
                    <a:cubicBezTo>
                      <a:pt x="233553" y="52197"/>
                      <a:pt x="221171" y="64579"/>
                      <a:pt x="206026" y="64579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  <a:effectLst>
                <a:outerShdw blurRad="57150" rotWithShape="0" algn="bl" dir="1560000" dist="114300">
                  <a:srgbClr val="000000">
                    <a:alpha val="24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528" name="Google Shape;4528;p48"/>
              <p:cNvSpPr/>
              <p:nvPr/>
            </p:nvSpPr>
            <p:spPr>
              <a:xfrm>
                <a:off x="9470400" y="2556607"/>
                <a:ext cx="352568" cy="3647434"/>
              </a:xfrm>
              <a:custGeom>
                <a:rect b="b" l="l" r="r" t="t"/>
                <a:pathLst>
                  <a:path extrusionOk="0" h="3078003" w="256413">
                    <a:moveTo>
                      <a:pt x="95" y="0"/>
                    </a:moveTo>
                    <a:lnTo>
                      <a:pt x="256413" y="0"/>
                    </a:lnTo>
                    <a:lnTo>
                      <a:pt x="256413" y="3044000"/>
                    </a:lnTo>
                    <a:cubicBezTo>
                      <a:pt x="256413" y="3062764"/>
                      <a:pt x="241173" y="3078004"/>
                      <a:pt x="222409" y="3078004"/>
                    </a:cubicBezTo>
                    <a:lnTo>
                      <a:pt x="34004" y="3078004"/>
                    </a:lnTo>
                    <a:cubicBezTo>
                      <a:pt x="15240" y="3078004"/>
                      <a:pt x="0" y="3062764"/>
                      <a:pt x="0" y="3044000"/>
                    </a:cubicBezTo>
                    <a:lnTo>
                      <a:pt x="0" y="0"/>
                    </a:lnTo>
                    <a:lnTo>
                      <a:pt x="95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  <a:effectLst>
                <a:outerShdw blurRad="57150" rotWithShape="0" algn="bl" dir="1560000" dist="114300">
                  <a:srgbClr val="000000">
                    <a:alpha val="24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529" name="Google Shape;4529;p48"/>
              <p:cNvSpPr/>
              <p:nvPr/>
            </p:nvSpPr>
            <p:spPr>
              <a:xfrm>
                <a:off x="9470261" y="476250"/>
                <a:ext cx="353399" cy="2082248"/>
              </a:xfrm>
              <a:custGeom>
                <a:rect b="b" l="l" r="r" t="t"/>
                <a:pathLst>
                  <a:path extrusionOk="0" h="1757171" w="298227">
                    <a:moveTo>
                      <a:pt x="298228" y="1757172"/>
                    </a:moveTo>
                    <a:lnTo>
                      <a:pt x="0" y="1757172"/>
                    </a:lnTo>
                    <a:lnTo>
                      <a:pt x="0" y="39910"/>
                    </a:lnTo>
                    <a:cubicBezTo>
                      <a:pt x="0" y="17812"/>
                      <a:pt x="17812" y="0"/>
                      <a:pt x="39815" y="0"/>
                    </a:cubicBezTo>
                    <a:lnTo>
                      <a:pt x="258413" y="0"/>
                    </a:lnTo>
                    <a:cubicBezTo>
                      <a:pt x="280416" y="0"/>
                      <a:pt x="298228" y="17812"/>
                      <a:pt x="298228" y="39815"/>
                    </a:cubicBezTo>
                    <a:lnTo>
                      <a:pt x="298228" y="1757172"/>
                    </a:lnTo>
                    <a:lnTo>
                      <a:pt x="298228" y="1757172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  <a:effectLst>
                <a:outerShdw blurRad="57150" rotWithShape="0" algn="bl" dir="1560000" dist="114300">
                  <a:srgbClr val="000000">
                    <a:alpha val="24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530" name="Google Shape;4530;p48"/>
              <p:cNvSpPr/>
              <p:nvPr/>
            </p:nvSpPr>
            <p:spPr>
              <a:xfrm>
                <a:off x="9448800" y="2485789"/>
                <a:ext cx="396109" cy="152940"/>
              </a:xfrm>
              <a:custGeom>
                <a:rect b="b" l="l" r="r" t="t"/>
                <a:pathLst>
                  <a:path extrusionOk="0" h="129063" w="345947">
                    <a:moveTo>
                      <a:pt x="318421" y="129064"/>
                    </a:moveTo>
                    <a:lnTo>
                      <a:pt x="27527" y="129064"/>
                    </a:lnTo>
                    <a:cubicBezTo>
                      <a:pt x="12383" y="129064"/>
                      <a:pt x="0" y="116681"/>
                      <a:pt x="0" y="101537"/>
                    </a:cubicBezTo>
                    <a:lnTo>
                      <a:pt x="0" y="27527"/>
                    </a:lnTo>
                    <a:cubicBezTo>
                      <a:pt x="0" y="12383"/>
                      <a:pt x="12383" y="0"/>
                      <a:pt x="27527" y="0"/>
                    </a:cubicBezTo>
                    <a:lnTo>
                      <a:pt x="318421" y="0"/>
                    </a:lnTo>
                    <a:cubicBezTo>
                      <a:pt x="333566" y="0"/>
                      <a:pt x="345948" y="12383"/>
                      <a:pt x="345948" y="27527"/>
                    </a:cubicBezTo>
                    <a:lnTo>
                      <a:pt x="345948" y="101537"/>
                    </a:lnTo>
                    <a:cubicBezTo>
                      <a:pt x="345948" y="116681"/>
                      <a:pt x="333566" y="129064"/>
                      <a:pt x="318421" y="129064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  <a:effectLst>
                <a:outerShdw blurRad="57150" rotWithShape="0" algn="bl" dir="1560000" dist="114300">
                  <a:srgbClr val="000000">
                    <a:alpha val="24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531" name="Google Shape;4531;p48"/>
              <p:cNvSpPr/>
              <p:nvPr/>
            </p:nvSpPr>
            <p:spPr>
              <a:xfrm>
                <a:off x="9448800" y="2485789"/>
                <a:ext cx="396109" cy="152940"/>
              </a:xfrm>
              <a:custGeom>
                <a:rect b="b" l="l" r="r" t="t"/>
                <a:pathLst>
                  <a:path extrusionOk="0" h="129063" w="345947">
                    <a:moveTo>
                      <a:pt x="318421" y="129064"/>
                    </a:moveTo>
                    <a:lnTo>
                      <a:pt x="27527" y="129064"/>
                    </a:lnTo>
                    <a:cubicBezTo>
                      <a:pt x="12383" y="129064"/>
                      <a:pt x="0" y="116681"/>
                      <a:pt x="0" y="101537"/>
                    </a:cubicBezTo>
                    <a:lnTo>
                      <a:pt x="0" y="27527"/>
                    </a:lnTo>
                    <a:cubicBezTo>
                      <a:pt x="0" y="12383"/>
                      <a:pt x="12383" y="0"/>
                      <a:pt x="27527" y="0"/>
                    </a:cubicBezTo>
                    <a:lnTo>
                      <a:pt x="318421" y="0"/>
                    </a:lnTo>
                    <a:cubicBezTo>
                      <a:pt x="333566" y="0"/>
                      <a:pt x="345948" y="12383"/>
                      <a:pt x="345948" y="27527"/>
                    </a:cubicBezTo>
                    <a:lnTo>
                      <a:pt x="345948" y="101537"/>
                    </a:lnTo>
                    <a:cubicBezTo>
                      <a:pt x="345948" y="116681"/>
                      <a:pt x="333566" y="129064"/>
                      <a:pt x="318421" y="129064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  <a:effectLst>
                <a:outerShdw blurRad="57150" rotWithShape="0" algn="bl" dir="1560000" dist="114300">
                  <a:srgbClr val="000000">
                    <a:alpha val="24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532" name="Google Shape;4532;p48"/>
            <p:cNvGrpSpPr/>
            <p:nvPr/>
          </p:nvGrpSpPr>
          <p:grpSpPr>
            <a:xfrm rot="286361">
              <a:off x="1282600" y="584974"/>
              <a:ext cx="396096" cy="5769354"/>
              <a:chOff x="9448800" y="476250"/>
              <a:chExt cx="396109" cy="5769543"/>
            </a:xfrm>
          </p:grpSpPr>
          <p:sp>
            <p:nvSpPr>
              <p:cNvPr id="4533" name="Google Shape;4533;p48"/>
              <p:cNvSpPr/>
              <p:nvPr/>
            </p:nvSpPr>
            <p:spPr>
              <a:xfrm>
                <a:off x="9508546" y="6169267"/>
                <a:ext cx="276759" cy="76526"/>
              </a:xfrm>
              <a:custGeom>
                <a:rect b="b" l="l" r="r" t="t"/>
                <a:pathLst>
                  <a:path extrusionOk="0" h="64579" w="233552">
                    <a:moveTo>
                      <a:pt x="206026" y="64579"/>
                    </a:moveTo>
                    <a:lnTo>
                      <a:pt x="27527" y="64579"/>
                    </a:lnTo>
                    <a:cubicBezTo>
                      <a:pt x="12382" y="64579"/>
                      <a:pt x="0" y="52197"/>
                      <a:pt x="0" y="37052"/>
                    </a:cubicBezTo>
                    <a:lnTo>
                      <a:pt x="0" y="27527"/>
                    </a:lnTo>
                    <a:cubicBezTo>
                      <a:pt x="0" y="12383"/>
                      <a:pt x="12382" y="0"/>
                      <a:pt x="27527" y="0"/>
                    </a:cubicBezTo>
                    <a:lnTo>
                      <a:pt x="206026" y="0"/>
                    </a:lnTo>
                    <a:cubicBezTo>
                      <a:pt x="221171" y="0"/>
                      <a:pt x="233553" y="12383"/>
                      <a:pt x="233553" y="27527"/>
                    </a:cubicBezTo>
                    <a:lnTo>
                      <a:pt x="233553" y="37052"/>
                    </a:lnTo>
                    <a:cubicBezTo>
                      <a:pt x="233553" y="52197"/>
                      <a:pt x="221171" y="64579"/>
                      <a:pt x="206026" y="64579"/>
                    </a:cubicBezTo>
                    <a:close/>
                  </a:path>
                </a:pathLst>
              </a:custGeom>
              <a:gradFill>
                <a:gsLst>
                  <a:gs pos="0">
                    <a:srgbClr val="000000"/>
                  </a:gs>
                  <a:gs pos="66000">
                    <a:srgbClr val="434343"/>
                  </a:gs>
                  <a:gs pos="100000">
                    <a:srgbClr val="000000"/>
                  </a:gs>
                </a:gsLst>
                <a:lin ang="0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534" name="Google Shape;4534;p48"/>
              <p:cNvSpPr/>
              <p:nvPr/>
            </p:nvSpPr>
            <p:spPr>
              <a:xfrm>
                <a:off x="9508546" y="6159742"/>
                <a:ext cx="276759" cy="76526"/>
              </a:xfrm>
              <a:custGeom>
                <a:rect b="b" l="l" r="r" t="t"/>
                <a:pathLst>
                  <a:path extrusionOk="0" h="64579" w="233552">
                    <a:moveTo>
                      <a:pt x="206026" y="64579"/>
                    </a:moveTo>
                    <a:lnTo>
                      <a:pt x="27527" y="64579"/>
                    </a:lnTo>
                    <a:cubicBezTo>
                      <a:pt x="12382" y="64579"/>
                      <a:pt x="0" y="52197"/>
                      <a:pt x="0" y="37052"/>
                    </a:cubicBezTo>
                    <a:lnTo>
                      <a:pt x="0" y="27527"/>
                    </a:lnTo>
                    <a:cubicBezTo>
                      <a:pt x="0" y="12383"/>
                      <a:pt x="12382" y="0"/>
                      <a:pt x="27527" y="0"/>
                    </a:cubicBezTo>
                    <a:lnTo>
                      <a:pt x="206026" y="0"/>
                    </a:lnTo>
                    <a:cubicBezTo>
                      <a:pt x="221171" y="0"/>
                      <a:pt x="233553" y="12383"/>
                      <a:pt x="233553" y="27527"/>
                    </a:cubicBezTo>
                    <a:lnTo>
                      <a:pt x="233553" y="37052"/>
                    </a:lnTo>
                    <a:cubicBezTo>
                      <a:pt x="233553" y="52197"/>
                      <a:pt x="221171" y="64579"/>
                      <a:pt x="206026" y="64579"/>
                    </a:cubicBezTo>
                    <a:close/>
                  </a:path>
                </a:pathLst>
              </a:custGeom>
              <a:solidFill>
                <a:srgbClr val="000000">
                  <a:alpha val="2000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535" name="Google Shape;4535;p48"/>
              <p:cNvSpPr/>
              <p:nvPr/>
            </p:nvSpPr>
            <p:spPr>
              <a:xfrm>
                <a:off x="9470400" y="2556607"/>
                <a:ext cx="352568" cy="3647434"/>
              </a:xfrm>
              <a:custGeom>
                <a:rect b="b" l="l" r="r" t="t"/>
                <a:pathLst>
                  <a:path extrusionOk="0" h="3078003" w="256413">
                    <a:moveTo>
                      <a:pt x="95" y="0"/>
                    </a:moveTo>
                    <a:lnTo>
                      <a:pt x="256413" y="0"/>
                    </a:lnTo>
                    <a:lnTo>
                      <a:pt x="256413" y="3044000"/>
                    </a:lnTo>
                    <a:cubicBezTo>
                      <a:pt x="256413" y="3062764"/>
                      <a:pt x="241173" y="3078004"/>
                      <a:pt x="222409" y="3078004"/>
                    </a:cubicBezTo>
                    <a:lnTo>
                      <a:pt x="34004" y="3078004"/>
                    </a:lnTo>
                    <a:cubicBezTo>
                      <a:pt x="15240" y="3078004"/>
                      <a:pt x="0" y="3062764"/>
                      <a:pt x="0" y="3044000"/>
                    </a:cubicBezTo>
                    <a:lnTo>
                      <a:pt x="0" y="0"/>
                    </a:lnTo>
                    <a:lnTo>
                      <a:pt x="95" y="0"/>
                    </a:lnTo>
                    <a:close/>
                  </a:path>
                </a:pathLst>
              </a:custGeom>
              <a:gradFill>
                <a:gsLst>
                  <a:gs pos="0">
                    <a:srgbClr val="D8D8D8"/>
                  </a:gs>
                  <a:gs pos="66000">
                    <a:srgbClr val="FFFFFF"/>
                  </a:gs>
                  <a:gs pos="100000">
                    <a:srgbClr val="F2F2F2"/>
                  </a:gs>
                </a:gsLst>
                <a:lin ang="0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536" name="Google Shape;4536;p48"/>
              <p:cNvSpPr/>
              <p:nvPr/>
            </p:nvSpPr>
            <p:spPr>
              <a:xfrm>
                <a:off x="9470261" y="476250"/>
                <a:ext cx="353399" cy="2082248"/>
              </a:xfrm>
              <a:custGeom>
                <a:rect b="b" l="l" r="r" t="t"/>
                <a:pathLst>
                  <a:path extrusionOk="0" h="1757171" w="298227">
                    <a:moveTo>
                      <a:pt x="298228" y="1757172"/>
                    </a:moveTo>
                    <a:lnTo>
                      <a:pt x="0" y="1757172"/>
                    </a:lnTo>
                    <a:lnTo>
                      <a:pt x="0" y="39910"/>
                    </a:lnTo>
                    <a:cubicBezTo>
                      <a:pt x="0" y="17812"/>
                      <a:pt x="17812" y="0"/>
                      <a:pt x="39815" y="0"/>
                    </a:cubicBezTo>
                    <a:lnTo>
                      <a:pt x="258413" y="0"/>
                    </a:lnTo>
                    <a:cubicBezTo>
                      <a:pt x="280416" y="0"/>
                      <a:pt x="298228" y="17812"/>
                      <a:pt x="298228" y="39815"/>
                    </a:cubicBezTo>
                    <a:lnTo>
                      <a:pt x="298228" y="1757172"/>
                    </a:lnTo>
                    <a:lnTo>
                      <a:pt x="298228" y="1757172"/>
                    </a:lnTo>
                    <a:close/>
                  </a:path>
                </a:pathLst>
              </a:custGeom>
              <a:gradFill>
                <a:gsLst>
                  <a:gs pos="0">
                    <a:srgbClr val="000000"/>
                  </a:gs>
                  <a:gs pos="66000">
                    <a:srgbClr val="434343"/>
                  </a:gs>
                  <a:gs pos="100000">
                    <a:srgbClr val="000000"/>
                  </a:gs>
                </a:gsLst>
                <a:lin ang="0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537" name="Google Shape;4537;p48"/>
              <p:cNvSpPr/>
              <p:nvPr/>
            </p:nvSpPr>
            <p:spPr>
              <a:xfrm>
                <a:off x="9448800" y="2485789"/>
                <a:ext cx="396109" cy="152940"/>
              </a:xfrm>
              <a:custGeom>
                <a:rect b="b" l="l" r="r" t="t"/>
                <a:pathLst>
                  <a:path extrusionOk="0" h="129063" w="345947">
                    <a:moveTo>
                      <a:pt x="318421" y="129064"/>
                    </a:moveTo>
                    <a:lnTo>
                      <a:pt x="27527" y="129064"/>
                    </a:lnTo>
                    <a:cubicBezTo>
                      <a:pt x="12383" y="129064"/>
                      <a:pt x="0" y="116681"/>
                      <a:pt x="0" y="101537"/>
                    </a:cubicBezTo>
                    <a:lnTo>
                      <a:pt x="0" y="27527"/>
                    </a:lnTo>
                    <a:cubicBezTo>
                      <a:pt x="0" y="12383"/>
                      <a:pt x="12383" y="0"/>
                      <a:pt x="27527" y="0"/>
                    </a:cubicBezTo>
                    <a:lnTo>
                      <a:pt x="318421" y="0"/>
                    </a:lnTo>
                    <a:cubicBezTo>
                      <a:pt x="333566" y="0"/>
                      <a:pt x="345948" y="12383"/>
                      <a:pt x="345948" y="27527"/>
                    </a:cubicBezTo>
                    <a:lnTo>
                      <a:pt x="345948" y="101537"/>
                    </a:lnTo>
                    <a:cubicBezTo>
                      <a:pt x="345948" y="116681"/>
                      <a:pt x="333566" y="129064"/>
                      <a:pt x="318421" y="129064"/>
                    </a:cubicBezTo>
                    <a:close/>
                  </a:path>
                </a:pathLst>
              </a:custGeom>
              <a:gradFill>
                <a:gsLst>
                  <a:gs pos="0">
                    <a:srgbClr val="000000"/>
                  </a:gs>
                  <a:gs pos="66000">
                    <a:srgbClr val="434343"/>
                  </a:gs>
                  <a:gs pos="100000">
                    <a:srgbClr val="000000"/>
                  </a:gs>
                </a:gsLst>
                <a:lin ang="0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538" name="Google Shape;4538;p48"/>
              <p:cNvSpPr/>
              <p:nvPr/>
            </p:nvSpPr>
            <p:spPr>
              <a:xfrm>
                <a:off x="9448800" y="2485789"/>
                <a:ext cx="396109" cy="152940"/>
              </a:xfrm>
              <a:custGeom>
                <a:rect b="b" l="l" r="r" t="t"/>
                <a:pathLst>
                  <a:path extrusionOk="0" h="129063" w="345947">
                    <a:moveTo>
                      <a:pt x="318421" y="129064"/>
                    </a:moveTo>
                    <a:lnTo>
                      <a:pt x="27527" y="129064"/>
                    </a:lnTo>
                    <a:cubicBezTo>
                      <a:pt x="12383" y="129064"/>
                      <a:pt x="0" y="116681"/>
                      <a:pt x="0" y="101537"/>
                    </a:cubicBezTo>
                    <a:lnTo>
                      <a:pt x="0" y="27527"/>
                    </a:lnTo>
                    <a:cubicBezTo>
                      <a:pt x="0" y="12383"/>
                      <a:pt x="12383" y="0"/>
                      <a:pt x="27527" y="0"/>
                    </a:cubicBezTo>
                    <a:lnTo>
                      <a:pt x="318421" y="0"/>
                    </a:lnTo>
                    <a:cubicBezTo>
                      <a:pt x="333566" y="0"/>
                      <a:pt x="345948" y="12383"/>
                      <a:pt x="345948" y="27527"/>
                    </a:cubicBezTo>
                    <a:lnTo>
                      <a:pt x="345948" y="101537"/>
                    </a:lnTo>
                    <a:cubicBezTo>
                      <a:pt x="345948" y="116681"/>
                      <a:pt x="333566" y="129064"/>
                      <a:pt x="318421" y="129064"/>
                    </a:cubicBezTo>
                    <a:close/>
                  </a:path>
                </a:pathLst>
              </a:custGeom>
              <a:solidFill>
                <a:srgbClr val="000000">
                  <a:alpha val="2000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4539" name="Google Shape;4539;p48"/>
          <p:cNvSpPr txBox="1"/>
          <p:nvPr/>
        </p:nvSpPr>
        <p:spPr>
          <a:xfrm rot="-5400000">
            <a:off x="1282975" y="2432525"/>
            <a:ext cx="1195200" cy="242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75"/>
              <a:buNone/>
            </a:pPr>
            <a:r>
              <a:rPr b="1" lang="en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rPr>
              <a:t>Book title</a:t>
            </a:r>
            <a:endParaRPr b="1">
              <a:solidFill>
                <a:schemeClr val="dk1"/>
              </a:solidFill>
              <a:latin typeface="Dekko"/>
              <a:ea typeface="Dekko"/>
              <a:cs typeface="Dekko"/>
              <a:sym typeface="Dekko"/>
            </a:endParaRPr>
          </a:p>
        </p:txBody>
      </p:sp>
      <p:sp>
        <p:nvSpPr>
          <p:cNvPr id="4540" name="Google Shape;4540;p48"/>
          <p:cNvSpPr txBox="1"/>
          <p:nvPr/>
        </p:nvSpPr>
        <p:spPr>
          <a:xfrm rot="-5400000">
            <a:off x="1610500" y="2429375"/>
            <a:ext cx="1141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75"/>
              <a:buNone/>
            </a:pPr>
            <a:r>
              <a:rPr b="1" lang="en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rPr>
              <a:t>Book title</a:t>
            </a:r>
            <a:endParaRPr b="1">
              <a:solidFill>
                <a:schemeClr val="dk1"/>
              </a:solidFill>
              <a:latin typeface="Dekko"/>
              <a:ea typeface="Dekko"/>
              <a:cs typeface="Dekko"/>
              <a:sym typeface="Dekko"/>
            </a:endParaRPr>
          </a:p>
        </p:txBody>
      </p:sp>
      <p:sp>
        <p:nvSpPr>
          <p:cNvPr id="4541" name="Google Shape;4541;p48"/>
          <p:cNvSpPr txBox="1"/>
          <p:nvPr/>
        </p:nvSpPr>
        <p:spPr>
          <a:xfrm rot="-5400000">
            <a:off x="1980000" y="2554025"/>
            <a:ext cx="970500" cy="2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75"/>
              <a:buNone/>
            </a:pPr>
            <a:r>
              <a:rPr b="1" lang="en">
                <a:solidFill>
                  <a:schemeClr val="dk1"/>
                </a:solidFill>
                <a:latin typeface="Dekko"/>
                <a:ea typeface="Dekko"/>
                <a:cs typeface="Dekko"/>
                <a:sym typeface="Dekko"/>
              </a:rPr>
              <a:t>Book title</a:t>
            </a:r>
            <a:endParaRPr b="1">
              <a:solidFill>
                <a:schemeClr val="dk1"/>
              </a:solidFill>
              <a:latin typeface="Dekko"/>
              <a:ea typeface="Dekko"/>
              <a:cs typeface="Dekko"/>
              <a:sym typeface="Dekko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45" name="Shape 4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6" name="Google Shape;4546;p49"/>
          <p:cNvSpPr txBox="1"/>
          <p:nvPr>
            <p:ph type="title"/>
          </p:nvPr>
        </p:nvSpPr>
        <p:spPr>
          <a:xfrm>
            <a:off x="1371450" y="440975"/>
            <a:ext cx="9479100" cy="672000"/>
          </a:xfrm>
          <a:prstGeom prst="rect">
            <a:avLst/>
          </a:prstGeom>
        </p:spPr>
        <p:txBody>
          <a:bodyPr anchorCtr="0" anchor="b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47" name="Google Shape;4547;p49"/>
          <p:cNvSpPr txBox="1"/>
          <p:nvPr>
            <p:ph idx="1" type="body"/>
          </p:nvPr>
        </p:nvSpPr>
        <p:spPr>
          <a:xfrm>
            <a:off x="1371450" y="1112925"/>
            <a:ext cx="4594200" cy="53241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48" name="Google Shape;4548;p49"/>
          <p:cNvSpPr txBox="1"/>
          <p:nvPr>
            <p:ph idx="2" type="body"/>
          </p:nvPr>
        </p:nvSpPr>
        <p:spPr>
          <a:xfrm>
            <a:off x="6256275" y="1112925"/>
            <a:ext cx="4594200" cy="53241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52" name="Shape 4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3" name="Google Shape;4553;p50"/>
          <p:cNvSpPr txBox="1"/>
          <p:nvPr>
            <p:ph type="title"/>
          </p:nvPr>
        </p:nvSpPr>
        <p:spPr>
          <a:xfrm>
            <a:off x="1371450" y="440975"/>
            <a:ext cx="9479100" cy="672000"/>
          </a:xfrm>
          <a:prstGeom prst="rect">
            <a:avLst/>
          </a:prstGeom>
        </p:spPr>
        <p:txBody>
          <a:bodyPr anchorCtr="0" anchor="b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54" name="Google Shape;4554;p50"/>
          <p:cNvSpPr txBox="1"/>
          <p:nvPr>
            <p:ph idx="1" type="body"/>
          </p:nvPr>
        </p:nvSpPr>
        <p:spPr>
          <a:xfrm>
            <a:off x="1371450" y="1112925"/>
            <a:ext cx="9479100" cy="53241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58" name="Shape 455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05" name="Shape 10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6" name="Google Shape;1006;p16"/>
          <p:cNvSpPr/>
          <p:nvPr/>
        </p:nvSpPr>
        <p:spPr>
          <a:xfrm>
            <a:off x="2990800" y="666725"/>
            <a:ext cx="2286000" cy="220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1007" name="Google Shape;1007;p16"/>
          <p:cNvSpPr txBox="1"/>
          <p:nvPr>
            <p:ph type="title"/>
          </p:nvPr>
        </p:nvSpPr>
        <p:spPr>
          <a:xfrm>
            <a:off x="1371450" y="440975"/>
            <a:ext cx="4594200" cy="672000"/>
          </a:xfrm>
          <a:prstGeom prst="rect">
            <a:avLst/>
          </a:prstGeom>
        </p:spPr>
        <p:txBody>
          <a:bodyPr anchorCtr="0" anchor="b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These are my PD notes.</a:t>
            </a:r>
            <a:endParaRPr/>
          </a:p>
        </p:txBody>
      </p:sp>
      <p:sp>
        <p:nvSpPr>
          <p:cNvPr id="1008" name="Google Shape;1008;p16"/>
          <p:cNvSpPr/>
          <p:nvPr/>
        </p:nvSpPr>
        <p:spPr>
          <a:xfrm rot="-144520">
            <a:off x="6423192" y="4518626"/>
            <a:ext cx="1606119" cy="1699513"/>
          </a:xfrm>
          <a:prstGeom prst="rect">
            <a:avLst/>
          </a:prstGeom>
          <a:solidFill>
            <a:schemeClr val="accent4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600">
              <a:latin typeface="Glass Antiqua"/>
              <a:ea typeface="Glass Antiqua"/>
              <a:cs typeface="Glass Antiqua"/>
              <a:sym typeface="Glass Antiqua"/>
            </a:endParaRPr>
          </a:p>
        </p:txBody>
      </p:sp>
      <p:sp>
        <p:nvSpPr>
          <p:cNvPr id="1009" name="Google Shape;1009;p16"/>
          <p:cNvSpPr/>
          <p:nvPr/>
        </p:nvSpPr>
        <p:spPr>
          <a:xfrm rot="10800000">
            <a:off x="6725178" y="4393485"/>
            <a:ext cx="995720" cy="292967"/>
          </a:xfrm>
          <a:custGeom>
            <a:rect b="b" l="l" r="r" t="t"/>
            <a:pathLst>
              <a:path extrusionOk="0" h="1673412" w="7659384">
                <a:moveTo>
                  <a:pt x="197437" y="0"/>
                </a:moveTo>
                <a:lnTo>
                  <a:pt x="7604587" y="0"/>
                </a:lnTo>
                <a:lnTo>
                  <a:pt x="7349060" y="196414"/>
                </a:lnTo>
                <a:lnTo>
                  <a:pt x="7659384" y="434947"/>
                </a:lnTo>
                <a:lnTo>
                  <a:pt x="7659384" y="462083"/>
                </a:lnTo>
                <a:lnTo>
                  <a:pt x="7349061" y="700616"/>
                </a:lnTo>
                <a:lnTo>
                  <a:pt x="7658358" y="938359"/>
                </a:lnTo>
                <a:lnTo>
                  <a:pt x="7349060" y="1176104"/>
                </a:lnTo>
                <a:lnTo>
                  <a:pt x="7659384" y="1414637"/>
                </a:lnTo>
                <a:lnTo>
                  <a:pt x="7659384" y="1441774"/>
                </a:lnTo>
                <a:lnTo>
                  <a:pt x="7358029" y="1673412"/>
                </a:lnTo>
                <a:lnTo>
                  <a:pt x="211955" y="1673412"/>
                </a:lnTo>
                <a:lnTo>
                  <a:pt x="327976" y="1584232"/>
                </a:lnTo>
                <a:lnTo>
                  <a:pt x="0" y="1332130"/>
                </a:lnTo>
                <a:lnTo>
                  <a:pt x="327975" y="1080030"/>
                </a:lnTo>
                <a:lnTo>
                  <a:pt x="18678" y="842286"/>
                </a:lnTo>
                <a:lnTo>
                  <a:pt x="327976" y="604542"/>
                </a:lnTo>
                <a:lnTo>
                  <a:pt x="0" y="352440"/>
                </a:lnTo>
                <a:lnTo>
                  <a:pt x="327975" y="100340"/>
                </a:lnTo>
                <a:close/>
              </a:path>
            </a:pathLst>
          </a:custGeom>
          <a:solidFill>
            <a:srgbClr val="FFFFFF">
              <a:alpha val="50980"/>
            </a:srgbClr>
          </a:solidFill>
          <a:ln>
            <a:noFill/>
          </a:ln>
        </p:spPr>
        <p:txBody>
          <a:bodyPr anchorCtr="0" anchor="ctr" bIns="122825" lIns="245700" spcFirstLastPara="1" rIns="245700" wrap="square" tIns="1228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1010" name="Google Shape;1010;p16"/>
          <p:cNvSpPr txBox="1"/>
          <p:nvPr>
            <p:ph idx="1" type="body"/>
          </p:nvPr>
        </p:nvSpPr>
        <p:spPr>
          <a:xfrm>
            <a:off x="1371450" y="1112925"/>
            <a:ext cx="2286000" cy="45012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Lorem ipsum dolor sit amet, consectetuer adipiscing elit. Aenean commodo ligula eget dolor. Aenean massa. Cum sociis natoque penatibus et magnis dis parturient montes, nascetur ridiculus mus. </a:t>
            </a:r>
            <a:r>
              <a:rPr lang="en">
                <a:highlight>
                  <a:schemeClr val="accent5"/>
                </a:highlight>
              </a:rPr>
              <a:t>Donec quam felis,</a:t>
            </a:r>
            <a:r>
              <a:rPr lang="en"/>
              <a:t> ultricies nec, pellentesque eu, pretium quis, sem. Nulla consequat massa quis enim.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Donec pede justo, fringilla vel, </a:t>
            </a:r>
            <a:r>
              <a:rPr lang="en"/>
              <a:t>aliquet nec, vulputate eget, arcu. In enim justo, rhoncus ut, imperdiet a, venenatis vitae, justo. Nullam dictum felis eu pede mollis pretium. Integer tincidunt. Cras dapibus.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Vivamus elementum semper nisi. Aenean </a:t>
            </a:r>
            <a:r>
              <a:rPr b="1" lang="en"/>
              <a:t>vulputate eleifend tellus</a:t>
            </a:r>
            <a:r>
              <a:rPr lang="en"/>
              <a:t>. Aenean leo ligula, porttitor eu, consequat vitae, eleifend ac, enim. </a:t>
            </a:r>
            <a:endParaRPr/>
          </a:p>
        </p:txBody>
      </p:sp>
      <p:sp>
        <p:nvSpPr>
          <p:cNvPr id="1011" name="Google Shape;1011;p16"/>
          <p:cNvSpPr/>
          <p:nvPr/>
        </p:nvSpPr>
        <p:spPr>
          <a:xfrm rot="-61027">
            <a:off x="3814585" y="1409911"/>
            <a:ext cx="2078728" cy="2520096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012" name="Google Shape;1012;p16"/>
          <p:cNvPicPr preferRelativeResize="0"/>
          <p:nvPr/>
        </p:nvPicPr>
        <p:blipFill rotWithShape="1">
          <a:blip r:embed="rId3">
            <a:alphaModFix/>
          </a:blip>
          <a:srcRect b="16701" l="0" r="0" t="16707"/>
          <a:stretch/>
        </p:blipFill>
        <p:spPr>
          <a:xfrm rot="-60725">
            <a:off x="3963827" y="1560503"/>
            <a:ext cx="1773684" cy="1771657"/>
          </a:xfrm>
          <a:prstGeom prst="rect">
            <a:avLst/>
          </a:prstGeom>
          <a:noFill/>
          <a:ln>
            <a:noFill/>
          </a:ln>
        </p:spPr>
      </p:pic>
      <p:sp>
        <p:nvSpPr>
          <p:cNvPr id="1013" name="Google Shape;1013;p16"/>
          <p:cNvSpPr/>
          <p:nvPr/>
        </p:nvSpPr>
        <p:spPr>
          <a:xfrm rot="10564905">
            <a:off x="4074298" y="1232043"/>
            <a:ext cx="1401113" cy="402163"/>
          </a:xfrm>
          <a:custGeom>
            <a:rect b="b" l="l" r="r" t="t"/>
            <a:pathLst>
              <a:path extrusionOk="0" h="1673412" w="7659384">
                <a:moveTo>
                  <a:pt x="197437" y="0"/>
                </a:moveTo>
                <a:lnTo>
                  <a:pt x="7604587" y="0"/>
                </a:lnTo>
                <a:lnTo>
                  <a:pt x="7349060" y="196414"/>
                </a:lnTo>
                <a:lnTo>
                  <a:pt x="7659384" y="434947"/>
                </a:lnTo>
                <a:lnTo>
                  <a:pt x="7659384" y="462083"/>
                </a:lnTo>
                <a:lnTo>
                  <a:pt x="7349061" y="700616"/>
                </a:lnTo>
                <a:lnTo>
                  <a:pt x="7658358" y="938359"/>
                </a:lnTo>
                <a:lnTo>
                  <a:pt x="7349060" y="1176104"/>
                </a:lnTo>
                <a:lnTo>
                  <a:pt x="7659384" y="1414637"/>
                </a:lnTo>
                <a:lnTo>
                  <a:pt x="7659384" y="1441774"/>
                </a:lnTo>
                <a:lnTo>
                  <a:pt x="7358029" y="1673412"/>
                </a:lnTo>
                <a:lnTo>
                  <a:pt x="211955" y="1673412"/>
                </a:lnTo>
                <a:lnTo>
                  <a:pt x="327976" y="1584232"/>
                </a:lnTo>
                <a:lnTo>
                  <a:pt x="0" y="1332130"/>
                </a:lnTo>
                <a:lnTo>
                  <a:pt x="327975" y="1080030"/>
                </a:lnTo>
                <a:lnTo>
                  <a:pt x="18678" y="842286"/>
                </a:lnTo>
                <a:lnTo>
                  <a:pt x="327976" y="604542"/>
                </a:lnTo>
                <a:lnTo>
                  <a:pt x="0" y="352440"/>
                </a:lnTo>
                <a:lnTo>
                  <a:pt x="327975" y="100340"/>
                </a:lnTo>
                <a:close/>
              </a:path>
            </a:pathLst>
          </a:custGeom>
          <a:solidFill>
            <a:srgbClr val="FFFFFF">
              <a:alpha val="50980"/>
            </a:srgbClr>
          </a:solidFill>
          <a:ln>
            <a:noFill/>
          </a:ln>
        </p:spPr>
        <p:txBody>
          <a:bodyPr anchorCtr="0" anchor="ctr" bIns="122825" lIns="245700" spcFirstLastPara="1" rIns="245700" wrap="square" tIns="1228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1014" name="Google Shape;1014;p16"/>
          <p:cNvSpPr txBox="1"/>
          <p:nvPr>
            <p:ph idx="1" type="body"/>
          </p:nvPr>
        </p:nvSpPr>
        <p:spPr>
          <a:xfrm rot="-177438">
            <a:off x="6448305" y="4817630"/>
            <a:ext cx="1628168" cy="1258385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Lorem ipsum dolor sit amet, consectetuer adipiscing elit. Aenean commodo ligula eget dolor.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5" name="Google Shape;1015;p16"/>
          <p:cNvSpPr/>
          <p:nvPr/>
        </p:nvSpPr>
        <p:spPr>
          <a:xfrm rot="-179447">
            <a:off x="9620844" y="6205920"/>
            <a:ext cx="1146677" cy="157945"/>
          </a:xfrm>
          <a:custGeom>
            <a:rect b="b" l="l" r="r" t="t"/>
            <a:pathLst>
              <a:path extrusionOk="0" h="65927" w="478627">
                <a:moveTo>
                  <a:pt x="9205" y="30276"/>
                </a:moveTo>
                <a:cubicBezTo>
                  <a:pt x="15137" y="22666"/>
                  <a:pt x="22860" y="14645"/>
                  <a:pt x="32447" y="11959"/>
                </a:cubicBezTo>
                <a:cubicBezTo>
                  <a:pt x="42073" y="9235"/>
                  <a:pt x="47818" y="15503"/>
                  <a:pt x="52556" y="22964"/>
                </a:cubicBezTo>
                <a:cubicBezTo>
                  <a:pt x="57481" y="30724"/>
                  <a:pt x="62592" y="37962"/>
                  <a:pt x="71657" y="41095"/>
                </a:cubicBezTo>
                <a:cubicBezTo>
                  <a:pt x="81096" y="44341"/>
                  <a:pt x="91467" y="41767"/>
                  <a:pt x="100310" y="37887"/>
                </a:cubicBezTo>
                <a:cubicBezTo>
                  <a:pt x="109636" y="33783"/>
                  <a:pt x="117470" y="27404"/>
                  <a:pt x="126089" y="22106"/>
                </a:cubicBezTo>
                <a:cubicBezTo>
                  <a:pt x="134520" y="16958"/>
                  <a:pt x="145563" y="11287"/>
                  <a:pt x="155524" y="15465"/>
                </a:cubicBezTo>
                <a:cubicBezTo>
                  <a:pt x="163172" y="18674"/>
                  <a:pt x="168134" y="26471"/>
                  <a:pt x="173730" y="32216"/>
                </a:cubicBezTo>
                <a:cubicBezTo>
                  <a:pt x="179438" y="38036"/>
                  <a:pt x="186265" y="42662"/>
                  <a:pt x="194659" y="42998"/>
                </a:cubicBezTo>
                <a:cubicBezTo>
                  <a:pt x="214432" y="43819"/>
                  <a:pt x="225661" y="21882"/>
                  <a:pt x="245173" y="21397"/>
                </a:cubicBezTo>
                <a:cubicBezTo>
                  <a:pt x="255209" y="21136"/>
                  <a:pt x="263454" y="25427"/>
                  <a:pt x="270393" y="32403"/>
                </a:cubicBezTo>
                <a:cubicBezTo>
                  <a:pt x="277071" y="39155"/>
                  <a:pt x="283227" y="46692"/>
                  <a:pt x="292554" y="49788"/>
                </a:cubicBezTo>
                <a:cubicBezTo>
                  <a:pt x="308111" y="54937"/>
                  <a:pt x="323146" y="44901"/>
                  <a:pt x="336240" y="37850"/>
                </a:cubicBezTo>
                <a:cubicBezTo>
                  <a:pt x="342433" y="34529"/>
                  <a:pt x="349298" y="30911"/>
                  <a:pt x="356535" y="31172"/>
                </a:cubicBezTo>
                <a:cubicBezTo>
                  <a:pt x="364370" y="31470"/>
                  <a:pt x="369780" y="37365"/>
                  <a:pt x="374890" y="42625"/>
                </a:cubicBezTo>
                <a:cubicBezTo>
                  <a:pt x="381121" y="49042"/>
                  <a:pt x="387836" y="55683"/>
                  <a:pt x="397237" y="56503"/>
                </a:cubicBezTo>
                <a:cubicBezTo>
                  <a:pt x="408019" y="57436"/>
                  <a:pt x="415668" y="49937"/>
                  <a:pt x="425031" y="46281"/>
                </a:cubicBezTo>
                <a:cubicBezTo>
                  <a:pt x="434172" y="42737"/>
                  <a:pt x="441559" y="48520"/>
                  <a:pt x="448535" y="53855"/>
                </a:cubicBezTo>
                <a:cubicBezTo>
                  <a:pt x="456071" y="59674"/>
                  <a:pt x="463457" y="65122"/>
                  <a:pt x="473270" y="65905"/>
                </a:cubicBezTo>
                <a:cubicBezTo>
                  <a:pt x="480432" y="66502"/>
                  <a:pt x="480395" y="55310"/>
                  <a:pt x="473270" y="54713"/>
                </a:cubicBezTo>
                <a:cubicBezTo>
                  <a:pt x="465435" y="54078"/>
                  <a:pt x="458906" y="47774"/>
                  <a:pt x="452938" y="43260"/>
                </a:cubicBezTo>
                <a:cubicBezTo>
                  <a:pt x="446520" y="38372"/>
                  <a:pt x="439320" y="33821"/>
                  <a:pt x="430926" y="33821"/>
                </a:cubicBezTo>
                <a:cubicBezTo>
                  <a:pt x="421114" y="33821"/>
                  <a:pt x="413951" y="40312"/>
                  <a:pt x="405408" y="43931"/>
                </a:cubicBezTo>
                <a:cubicBezTo>
                  <a:pt x="397014" y="47475"/>
                  <a:pt x="391082" y="43110"/>
                  <a:pt x="385262" y="37253"/>
                </a:cubicBezTo>
                <a:cubicBezTo>
                  <a:pt x="379367" y="31284"/>
                  <a:pt x="373733" y="24792"/>
                  <a:pt x="365675" y="21733"/>
                </a:cubicBezTo>
                <a:cubicBezTo>
                  <a:pt x="358401" y="18973"/>
                  <a:pt x="350416" y="19756"/>
                  <a:pt x="343216" y="22330"/>
                </a:cubicBezTo>
                <a:cubicBezTo>
                  <a:pt x="335494" y="25128"/>
                  <a:pt x="328480" y="29381"/>
                  <a:pt x="321280" y="33224"/>
                </a:cubicBezTo>
                <a:cubicBezTo>
                  <a:pt x="314901" y="36619"/>
                  <a:pt x="307700" y="40387"/>
                  <a:pt x="300238" y="39902"/>
                </a:cubicBezTo>
                <a:cubicBezTo>
                  <a:pt x="291322" y="39342"/>
                  <a:pt x="285428" y="31881"/>
                  <a:pt x="279682" y="25912"/>
                </a:cubicBezTo>
                <a:cubicBezTo>
                  <a:pt x="272968" y="18935"/>
                  <a:pt x="265357" y="13302"/>
                  <a:pt x="255694" y="11175"/>
                </a:cubicBezTo>
                <a:cubicBezTo>
                  <a:pt x="245882" y="9049"/>
                  <a:pt x="235734" y="10242"/>
                  <a:pt x="226781" y="14757"/>
                </a:cubicBezTo>
                <a:cubicBezTo>
                  <a:pt x="218275" y="19047"/>
                  <a:pt x="211447" y="26210"/>
                  <a:pt x="202718" y="30053"/>
                </a:cubicBezTo>
                <a:cubicBezTo>
                  <a:pt x="185221" y="37775"/>
                  <a:pt x="175969" y="14122"/>
                  <a:pt x="163246" y="6810"/>
                </a:cubicBezTo>
                <a:cubicBezTo>
                  <a:pt x="143064" y="-4830"/>
                  <a:pt x="122842" y="11101"/>
                  <a:pt x="106390" y="21696"/>
                </a:cubicBezTo>
                <a:cubicBezTo>
                  <a:pt x="97921" y="27143"/>
                  <a:pt x="86245" y="33597"/>
                  <a:pt x="75836" y="30575"/>
                </a:cubicBezTo>
                <a:cubicBezTo>
                  <a:pt x="65651" y="27628"/>
                  <a:pt x="62293" y="15577"/>
                  <a:pt x="55764" y="8377"/>
                </a:cubicBezTo>
                <a:cubicBezTo>
                  <a:pt x="38417" y="-10650"/>
                  <a:pt x="13533" y="6549"/>
                  <a:pt x="1259" y="22218"/>
                </a:cubicBezTo>
                <a:cubicBezTo>
                  <a:pt x="-3070" y="27963"/>
                  <a:pt x="4803" y="35947"/>
                  <a:pt x="9205" y="30276"/>
                </a:cubicBezTo>
                <a:lnTo>
                  <a:pt x="9205" y="30276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16" name="Google Shape;1016;p16"/>
          <p:cNvGrpSpPr/>
          <p:nvPr/>
        </p:nvGrpSpPr>
        <p:grpSpPr>
          <a:xfrm>
            <a:off x="3834694" y="4560444"/>
            <a:ext cx="2188279" cy="1699878"/>
            <a:chOff x="3834694" y="4560444"/>
            <a:chExt cx="2188279" cy="1699878"/>
          </a:xfrm>
        </p:grpSpPr>
        <p:sp>
          <p:nvSpPr>
            <p:cNvPr id="1017" name="Google Shape;1017;p16"/>
            <p:cNvSpPr/>
            <p:nvPr/>
          </p:nvSpPr>
          <p:spPr>
            <a:xfrm flipH="1" rot="-7520186">
              <a:off x="4048223" y="5139976"/>
              <a:ext cx="866915" cy="971560"/>
            </a:xfrm>
            <a:custGeom>
              <a:rect b="b" l="l" r="r" t="t"/>
              <a:pathLst>
                <a:path extrusionOk="0" h="559132" w="498909">
                  <a:moveTo>
                    <a:pt x="498909" y="554572"/>
                  </a:moveTo>
                  <a:cubicBezTo>
                    <a:pt x="423064" y="560690"/>
                    <a:pt x="344010" y="565242"/>
                    <a:pt x="273574" y="536478"/>
                  </a:cubicBezTo>
                  <a:cubicBezTo>
                    <a:pt x="177918" y="497380"/>
                    <a:pt x="115727" y="403776"/>
                    <a:pt x="75025" y="308755"/>
                  </a:cubicBezTo>
                  <a:cubicBezTo>
                    <a:pt x="33129" y="210935"/>
                    <a:pt x="7648" y="106139"/>
                    <a:pt x="0" y="0"/>
                  </a:cubicBezTo>
                  <a:cubicBezTo>
                    <a:pt x="16714" y="28988"/>
                    <a:pt x="45701" y="48984"/>
                    <a:pt x="76069" y="62975"/>
                  </a:cubicBezTo>
                  <a:cubicBezTo>
                    <a:pt x="106475" y="76965"/>
                    <a:pt x="138932" y="85844"/>
                    <a:pt x="169897" y="98566"/>
                  </a:cubicBezTo>
                  <a:cubicBezTo>
                    <a:pt x="259584" y="135425"/>
                    <a:pt x="334161" y="204070"/>
                    <a:pt x="387249" y="285214"/>
                  </a:cubicBezTo>
                  <a:cubicBezTo>
                    <a:pt x="440337" y="366357"/>
                    <a:pt x="472906" y="459588"/>
                    <a:pt x="492455" y="554535"/>
                  </a:cubicBezTo>
                </a:path>
              </a:pathLst>
            </a:custGeom>
            <a:solidFill>
              <a:schemeClr val="accent5"/>
            </a:solidFill>
            <a:ln cap="flat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8" name="Google Shape;1018;p16"/>
            <p:cNvSpPr/>
            <p:nvPr/>
          </p:nvSpPr>
          <p:spPr>
            <a:xfrm rot="-1065434">
              <a:off x="4234372" y="4669509"/>
              <a:ext cx="867001" cy="971656"/>
            </a:xfrm>
            <a:custGeom>
              <a:rect b="b" l="l" r="r" t="t"/>
              <a:pathLst>
                <a:path extrusionOk="0" h="559132" w="498909">
                  <a:moveTo>
                    <a:pt x="498909" y="554572"/>
                  </a:moveTo>
                  <a:cubicBezTo>
                    <a:pt x="423064" y="560690"/>
                    <a:pt x="344010" y="565242"/>
                    <a:pt x="273574" y="536478"/>
                  </a:cubicBezTo>
                  <a:cubicBezTo>
                    <a:pt x="177918" y="497380"/>
                    <a:pt x="115727" y="403776"/>
                    <a:pt x="75025" y="308755"/>
                  </a:cubicBezTo>
                  <a:cubicBezTo>
                    <a:pt x="33129" y="210935"/>
                    <a:pt x="7648" y="106139"/>
                    <a:pt x="0" y="0"/>
                  </a:cubicBezTo>
                  <a:cubicBezTo>
                    <a:pt x="16714" y="28988"/>
                    <a:pt x="45701" y="48984"/>
                    <a:pt x="76069" y="62975"/>
                  </a:cubicBezTo>
                  <a:cubicBezTo>
                    <a:pt x="106475" y="76965"/>
                    <a:pt x="138932" y="85844"/>
                    <a:pt x="169897" y="98566"/>
                  </a:cubicBezTo>
                  <a:cubicBezTo>
                    <a:pt x="259584" y="135425"/>
                    <a:pt x="334161" y="204070"/>
                    <a:pt x="387249" y="285214"/>
                  </a:cubicBezTo>
                  <a:cubicBezTo>
                    <a:pt x="440337" y="366357"/>
                    <a:pt x="472906" y="459588"/>
                    <a:pt x="492455" y="554535"/>
                  </a:cubicBezTo>
                </a:path>
              </a:pathLst>
            </a:custGeom>
            <a:solidFill>
              <a:schemeClr val="accent4"/>
            </a:solidFill>
            <a:ln cap="flat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019" name="Google Shape;1019;p16"/>
            <p:cNvGrpSpPr/>
            <p:nvPr/>
          </p:nvGrpSpPr>
          <p:grpSpPr>
            <a:xfrm>
              <a:off x="4392083" y="4638828"/>
              <a:ext cx="1630890" cy="1621487"/>
              <a:chOff x="6815567" y="1602988"/>
              <a:chExt cx="2048857" cy="2037044"/>
            </a:xfrm>
          </p:grpSpPr>
          <p:grpSp>
            <p:nvGrpSpPr>
              <p:cNvPr id="1020" name="Google Shape;1020;p16"/>
              <p:cNvGrpSpPr/>
              <p:nvPr/>
            </p:nvGrpSpPr>
            <p:grpSpPr>
              <a:xfrm>
                <a:off x="6815567" y="2542742"/>
                <a:ext cx="1097258" cy="1097290"/>
                <a:chOff x="4866180" y="1240869"/>
                <a:chExt cx="443444" cy="443457"/>
              </a:xfrm>
            </p:grpSpPr>
            <p:sp>
              <p:nvSpPr>
                <p:cNvPr id="1021" name="Google Shape;1021;p16"/>
                <p:cNvSpPr/>
                <p:nvPr/>
              </p:nvSpPr>
              <p:spPr>
                <a:xfrm>
                  <a:off x="4871804" y="1246493"/>
                  <a:ext cx="432196" cy="432196"/>
                </a:xfrm>
                <a:custGeom>
                  <a:rect b="b" l="l" r="r" t="t"/>
                  <a:pathLst>
                    <a:path extrusionOk="0" h="432196" w="432196">
                      <a:moveTo>
                        <a:pt x="13539" y="114641"/>
                      </a:moveTo>
                      <a:cubicBezTo>
                        <a:pt x="24581" y="92555"/>
                        <a:pt x="71440" y="93637"/>
                        <a:pt x="118186" y="117066"/>
                      </a:cubicBezTo>
                      <a:cubicBezTo>
                        <a:pt x="127326" y="121655"/>
                        <a:pt x="135795" y="126729"/>
                        <a:pt x="143405" y="132138"/>
                      </a:cubicBezTo>
                      <a:cubicBezTo>
                        <a:pt x="139152" y="123819"/>
                        <a:pt x="135310" y="114716"/>
                        <a:pt x="132101" y="105016"/>
                      </a:cubicBezTo>
                      <a:cubicBezTo>
                        <a:pt x="115611" y="55435"/>
                        <a:pt x="121207" y="8913"/>
                        <a:pt x="144636" y="1115"/>
                      </a:cubicBezTo>
                      <a:cubicBezTo>
                        <a:pt x="168065" y="-6682"/>
                        <a:pt x="200410" y="27231"/>
                        <a:pt x="216900" y="76812"/>
                      </a:cubicBezTo>
                      <a:cubicBezTo>
                        <a:pt x="220146" y="86512"/>
                        <a:pt x="222496" y="96100"/>
                        <a:pt x="224064" y="105315"/>
                      </a:cubicBezTo>
                      <a:cubicBezTo>
                        <a:pt x="226936" y="96435"/>
                        <a:pt x="230667" y="87295"/>
                        <a:pt x="235218" y="78155"/>
                      </a:cubicBezTo>
                      <a:cubicBezTo>
                        <a:pt x="258610" y="31409"/>
                        <a:pt x="295507" y="2496"/>
                        <a:pt x="317555" y="13539"/>
                      </a:cubicBezTo>
                      <a:cubicBezTo>
                        <a:pt x="339641" y="24582"/>
                        <a:pt x="338559" y="71440"/>
                        <a:pt x="315130" y="118186"/>
                      </a:cubicBezTo>
                      <a:cubicBezTo>
                        <a:pt x="310541" y="127326"/>
                        <a:pt x="305468" y="135795"/>
                        <a:pt x="300058" y="143405"/>
                      </a:cubicBezTo>
                      <a:cubicBezTo>
                        <a:pt x="308378" y="139152"/>
                        <a:pt x="317443" y="135310"/>
                        <a:pt x="327181" y="132101"/>
                      </a:cubicBezTo>
                      <a:cubicBezTo>
                        <a:pt x="376762" y="115611"/>
                        <a:pt x="423284" y="121207"/>
                        <a:pt x="431081" y="144636"/>
                      </a:cubicBezTo>
                      <a:cubicBezTo>
                        <a:pt x="438878" y="168065"/>
                        <a:pt x="404966" y="200411"/>
                        <a:pt x="355385" y="216900"/>
                      </a:cubicBezTo>
                      <a:cubicBezTo>
                        <a:pt x="345685" y="220109"/>
                        <a:pt x="336097" y="222497"/>
                        <a:pt x="326882" y="224063"/>
                      </a:cubicBezTo>
                      <a:cubicBezTo>
                        <a:pt x="335761" y="226936"/>
                        <a:pt x="344902" y="230667"/>
                        <a:pt x="354042" y="235218"/>
                      </a:cubicBezTo>
                      <a:cubicBezTo>
                        <a:pt x="400788" y="258610"/>
                        <a:pt x="429701" y="295507"/>
                        <a:pt x="418658" y="317555"/>
                      </a:cubicBezTo>
                      <a:cubicBezTo>
                        <a:pt x="407615" y="339641"/>
                        <a:pt x="360757" y="338559"/>
                        <a:pt x="314011" y="315130"/>
                      </a:cubicBezTo>
                      <a:cubicBezTo>
                        <a:pt x="304871" y="310542"/>
                        <a:pt x="296402" y="305468"/>
                        <a:pt x="288791" y="300058"/>
                      </a:cubicBezTo>
                      <a:cubicBezTo>
                        <a:pt x="293045" y="308378"/>
                        <a:pt x="296887" y="317443"/>
                        <a:pt x="300096" y="327181"/>
                      </a:cubicBezTo>
                      <a:cubicBezTo>
                        <a:pt x="316585" y="376762"/>
                        <a:pt x="310989" y="423284"/>
                        <a:pt x="287560" y="431081"/>
                      </a:cubicBezTo>
                      <a:cubicBezTo>
                        <a:pt x="264131" y="438878"/>
                        <a:pt x="231786" y="404966"/>
                        <a:pt x="215296" y="355385"/>
                      </a:cubicBezTo>
                      <a:cubicBezTo>
                        <a:pt x="212088" y="345685"/>
                        <a:pt x="209700" y="336097"/>
                        <a:pt x="208133" y="326882"/>
                      </a:cubicBezTo>
                      <a:cubicBezTo>
                        <a:pt x="205261" y="335761"/>
                        <a:pt x="201530" y="344902"/>
                        <a:pt x="196978" y="354042"/>
                      </a:cubicBezTo>
                      <a:cubicBezTo>
                        <a:pt x="173587" y="400788"/>
                        <a:pt x="136690" y="429701"/>
                        <a:pt x="114641" y="418658"/>
                      </a:cubicBezTo>
                      <a:cubicBezTo>
                        <a:pt x="92556" y="407615"/>
                        <a:pt x="93637" y="360757"/>
                        <a:pt x="117066" y="314011"/>
                      </a:cubicBezTo>
                      <a:cubicBezTo>
                        <a:pt x="121655" y="304871"/>
                        <a:pt x="126729" y="296402"/>
                        <a:pt x="132138" y="288791"/>
                      </a:cubicBezTo>
                      <a:cubicBezTo>
                        <a:pt x="123819" y="293045"/>
                        <a:pt x="114716" y="296887"/>
                        <a:pt x="105016" y="300096"/>
                      </a:cubicBezTo>
                      <a:cubicBezTo>
                        <a:pt x="55435" y="316585"/>
                        <a:pt x="8913" y="310989"/>
                        <a:pt x="1116" y="287560"/>
                      </a:cubicBezTo>
                      <a:cubicBezTo>
                        <a:pt x="-6682" y="264131"/>
                        <a:pt x="27231" y="231786"/>
                        <a:pt x="76812" y="215296"/>
                      </a:cubicBezTo>
                      <a:cubicBezTo>
                        <a:pt x="86512" y="212088"/>
                        <a:pt x="96100" y="209700"/>
                        <a:pt x="105314" y="208133"/>
                      </a:cubicBezTo>
                      <a:cubicBezTo>
                        <a:pt x="96435" y="205261"/>
                        <a:pt x="87295" y="201530"/>
                        <a:pt x="78155" y="196978"/>
                      </a:cubicBezTo>
                      <a:cubicBezTo>
                        <a:pt x="31409" y="173587"/>
                        <a:pt x="2496" y="136727"/>
                        <a:pt x="13539" y="114641"/>
                      </a:cubicBezTo>
                      <a:lnTo>
                        <a:pt x="13539" y="114641"/>
                      </a:lnTo>
                      <a:close/>
                      <a:moveTo>
                        <a:pt x="183175" y="178064"/>
                      </a:moveTo>
                      <a:cubicBezTo>
                        <a:pt x="185861" y="185935"/>
                        <a:pt x="185861" y="193248"/>
                        <a:pt x="182802" y="199403"/>
                      </a:cubicBezTo>
                      <a:cubicBezTo>
                        <a:pt x="179705" y="205559"/>
                        <a:pt x="173848" y="209924"/>
                        <a:pt x="165939" y="212498"/>
                      </a:cubicBezTo>
                      <a:cubicBezTo>
                        <a:pt x="173400" y="216154"/>
                        <a:pt x="178586" y="221340"/>
                        <a:pt x="180750" y="227869"/>
                      </a:cubicBezTo>
                      <a:cubicBezTo>
                        <a:pt x="182914" y="234398"/>
                        <a:pt x="181869" y="241672"/>
                        <a:pt x="178101" y="249059"/>
                      </a:cubicBezTo>
                      <a:cubicBezTo>
                        <a:pt x="185973" y="246373"/>
                        <a:pt x="193285" y="246336"/>
                        <a:pt x="199440" y="249432"/>
                      </a:cubicBezTo>
                      <a:cubicBezTo>
                        <a:pt x="205596" y="252529"/>
                        <a:pt x="209961" y="258386"/>
                        <a:pt x="212535" y="266295"/>
                      </a:cubicBezTo>
                      <a:cubicBezTo>
                        <a:pt x="216192" y="258834"/>
                        <a:pt x="221377" y="253648"/>
                        <a:pt x="227906" y="251484"/>
                      </a:cubicBezTo>
                      <a:cubicBezTo>
                        <a:pt x="234435" y="249320"/>
                        <a:pt x="241710" y="250402"/>
                        <a:pt x="249097" y="254170"/>
                      </a:cubicBezTo>
                      <a:cubicBezTo>
                        <a:pt x="246411" y="246299"/>
                        <a:pt x="246373" y="238986"/>
                        <a:pt x="249470" y="232831"/>
                      </a:cubicBezTo>
                      <a:cubicBezTo>
                        <a:pt x="252566" y="226675"/>
                        <a:pt x="258461" y="222310"/>
                        <a:pt x="266332" y="219736"/>
                      </a:cubicBezTo>
                      <a:cubicBezTo>
                        <a:pt x="258871" y="216080"/>
                        <a:pt x="253685" y="210894"/>
                        <a:pt x="251522" y="204365"/>
                      </a:cubicBezTo>
                      <a:cubicBezTo>
                        <a:pt x="249357" y="197799"/>
                        <a:pt x="250440" y="190562"/>
                        <a:pt x="254208" y="183175"/>
                      </a:cubicBezTo>
                      <a:cubicBezTo>
                        <a:pt x="246336" y="185861"/>
                        <a:pt x="239024" y="185861"/>
                        <a:pt x="232868" y="182802"/>
                      </a:cubicBezTo>
                      <a:cubicBezTo>
                        <a:pt x="226712" y="179705"/>
                        <a:pt x="222347" y="173848"/>
                        <a:pt x="219773" y="165939"/>
                      </a:cubicBezTo>
                      <a:cubicBezTo>
                        <a:pt x="216117" y="173400"/>
                        <a:pt x="210969" y="178586"/>
                        <a:pt x="204403" y="180750"/>
                      </a:cubicBezTo>
                      <a:cubicBezTo>
                        <a:pt x="197799" y="182914"/>
                        <a:pt x="190561" y="181832"/>
                        <a:pt x="183175" y="178064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22" name="Google Shape;1022;p16"/>
                <p:cNvSpPr/>
                <p:nvPr/>
              </p:nvSpPr>
              <p:spPr>
                <a:xfrm>
                  <a:off x="4866180" y="1240869"/>
                  <a:ext cx="443444" cy="443457"/>
                </a:xfrm>
                <a:custGeom>
                  <a:rect b="b" l="l" r="r" t="t"/>
                  <a:pathLst>
                    <a:path extrusionOk="0" h="443457" w="443444">
                      <a:moveTo>
                        <a:pt x="286208" y="443458"/>
                      </a:moveTo>
                      <a:cubicBezTo>
                        <a:pt x="274867" y="443458"/>
                        <a:pt x="262481" y="436855"/>
                        <a:pt x="250468" y="424282"/>
                      </a:cubicBezTo>
                      <a:cubicBezTo>
                        <a:pt x="236254" y="409396"/>
                        <a:pt x="223905" y="387572"/>
                        <a:pt x="215660" y="362800"/>
                      </a:cubicBezTo>
                      <a:cubicBezTo>
                        <a:pt x="214466" y="359218"/>
                        <a:pt x="213385" y="355637"/>
                        <a:pt x="212415" y="352018"/>
                      </a:cubicBezTo>
                      <a:cubicBezTo>
                        <a:pt x="210922" y="355450"/>
                        <a:pt x="209355" y="358845"/>
                        <a:pt x="207639" y="362203"/>
                      </a:cubicBezTo>
                      <a:cubicBezTo>
                        <a:pt x="195962" y="385520"/>
                        <a:pt x="180591" y="405367"/>
                        <a:pt x="164400" y="418089"/>
                      </a:cubicBezTo>
                      <a:cubicBezTo>
                        <a:pt x="147052" y="431706"/>
                        <a:pt x="130488" y="435698"/>
                        <a:pt x="117766" y="429319"/>
                      </a:cubicBezTo>
                      <a:cubicBezTo>
                        <a:pt x="105044" y="422939"/>
                        <a:pt x="98329" y="407307"/>
                        <a:pt x="98814" y="385259"/>
                      </a:cubicBezTo>
                      <a:cubicBezTo>
                        <a:pt x="99299" y="364702"/>
                        <a:pt x="105977" y="340527"/>
                        <a:pt x="117654" y="317173"/>
                      </a:cubicBezTo>
                      <a:cubicBezTo>
                        <a:pt x="119333" y="313815"/>
                        <a:pt x="121123" y="310495"/>
                        <a:pt x="122952" y="307249"/>
                      </a:cubicBezTo>
                      <a:cubicBezTo>
                        <a:pt x="119482" y="308630"/>
                        <a:pt x="115975" y="309898"/>
                        <a:pt x="112394" y="311092"/>
                      </a:cubicBezTo>
                      <a:cubicBezTo>
                        <a:pt x="59081" y="328813"/>
                        <a:pt x="10321" y="321762"/>
                        <a:pt x="1405" y="295013"/>
                      </a:cubicBezTo>
                      <a:cubicBezTo>
                        <a:pt x="-3072" y="281507"/>
                        <a:pt x="3233" y="265689"/>
                        <a:pt x="19163" y="250468"/>
                      </a:cubicBezTo>
                      <a:cubicBezTo>
                        <a:pt x="34048" y="236254"/>
                        <a:pt x="55873" y="223905"/>
                        <a:pt x="80645" y="215660"/>
                      </a:cubicBezTo>
                      <a:cubicBezTo>
                        <a:pt x="84227" y="214466"/>
                        <a:pt x="87808" y="213384"/>
                        <a:pt x="91427" y="212414"/>
                      </a:cubicBezTo>
                      <a:cubicBezTo>
                        <a:pt x="87995" y="210922"/>
                        <a:pt x="84600" y="209355"/>
                        <a:pt x="81242" y="207639"/>
                      </a:cubicBezTo>
                      <a:cubicBezTo>
                        <a:pt x="30989" y="182457"/>
                        <a:pt x="1517" y="142986"/>
                        <a:pt x="14127" y="117766"/>
                      </a:cubicBezTo>
                      <a:lnTo>
                        <a:pt x="14127" y="117766"/>
                      </a:lnTo>
                      <a:cubicBezTo>
                        <a:pt x="20506" y="105044"/>
                        <a:pt x="36138" y="98292"/>
                        <a:pt x="58186" y="98814"/>
                      </a:cubicBezTo>
                      <a:cubicBezTo>
                        <a:pt x="78742" y="99299"/>
                        <a:pt x="102917" y="105977"/>
                        <a:pt x="126272" y="117654"/>
                      </a:cubicBezTo>
                      <a:cubicBezTo>
                        <a:pt x="129630" y="119333"/>
                        <a:pt x="132950" y="121124"/>
                        <a:pt x="136196" y="122952"/>
                      </a:cubicBezTo>
                      <a:cubicBezTo>
                        <a:pt x="134815" y="119482"/>
                        <a:pt x="133547" y="115938"/>
                        <a:pt x="132353" y="112394"/>
                      </a:cubicBezTo>
                      <a:cubicBezTo>
                        <a:pt x="124108" y="87622"/>
                        <a:pt x="120937" y="62738"/>
                        <a:pt x="123400" y="42331"/>
                      </a:cubicBezTo>
                      <a:cubicBezTo>
                        <a:pt x="126048" y="20431"/>
                        <a:pt x="134927" y="5919"/>
                        <a:pt x="148433" y="1405"/>
                      </a:cubicBezTo>
                      <a:cubicBezTo>
                        <a:pt x="161938" y="-3072"/>
                        <a:pt x="177756" y="3233"/>
                        <a:pt x="192977" y="19163"/>
                      </a:cubicBezTo>
                      <a:cubicBezTo>
                        <a:pt x="207191" y="34049"/>
                        <a:pt x="219540" y="55873"/>
                        <a:pt x="227785" y="80645"/>
                      </a:cubicBezTo>
                      <a:cubicBezTo>
                        <a:pt x="228979" y="84227"/>
                        <a:pt x="230061" y="87808"/>
                        <a:pt x="231031" y="91390"/>
                      </a:cubicBezTo>
                      <a:cubicBezTo>
                        <a:pt x="232523" y="87957"/>
                        <a:pt x="234090" y="84562"/>
                        <a:pt x="235806" y="81205"/>
                      </a:cubicBezTo>
                      <a:cubicBezTo>
                        <a:pt x="247483" y="57888"/>
                        <a:pt x="262854" y="38040"/>
                        <a:pt x="279045" y="25319"/>
                      </a:cubicBezTo>
                      <a:cubicBezTo>
                        <a:pt x="296393" y="11701"/>
                        <a:pt x="312957" y="7710"/>
                        <a:pt x="325679" y="14089"/>
                      </a:cubicBezTo>
                      <a:cubicBezTo>
                        <a:pt x="338401" y="20469"/>
                        <a:pt x="345116" y="36100"/>
                        <a:pt x="344631" y="58149"/>
                      </a:cubicBezTo>
                      <a:cubicBezTo>
                        <a:pt x="344146" y="78743"/>
                        <a:pt x="337468" y="102918"/>
                        <a:pt x="325791" y="126235"/>
                      </a:cubicBezTo>
                      <a:cubicBezTo>
                        <a:pt x="324112" y="129592"/>
                        <a:pt x="322321" y="132913"/>
                        <a:pt x="320493" y="136158"/>
                      </a:cubicBezTo>
                      <a:cubicBezTo>
                        <a:pt x="323963" y="134778"/>
                        <a:pt x="327470" y="133510"/>
                        <a:pt x="331051" y="132316"/>
                      </a:cubicBezTo>
                      <a:cubicBezTo>
                        <a:pt x="355823" y="124071"/>
                        <a:pt x="380707" y="120900"/>
                        <a:pt x="401114" y="123362"/>
                      </a:cubicBezTo>
                      <a:cubicBezTo>
                        <a:pt x="423014" y="126011"/>
                        <a:pt x="437526" y="134890"/>
                        <a:pt x="442040" y="148395"/>
                      </a:cubicBezTo>
                      <a:cubicBezTo>
                        <a:pt x="446517" y="161900"/>
                        <a:pt x="440212" y="177719"/>
                        <a:pt x="424282" y="192940"/>
                      </a:cubicBezTo>
                      <a:cubicBezTo>
                        <a:pt x="409396" y="207154"/>
                        <a:pt x="387572" y="219503"/>
                        <a:pt x="362800" y="227748"/>
                      </a:cubicBezTo>
                      <a:cubicBezTo>
                        <a:pt x="359218" y="228941"/>
                        <a:pt x="355637" y="230023"/>
                        <a:pt x="352055" y="230993"/>
                      </a:cubicBezTo>
                      <a:cubicBezTo>
                        <a:pt x="355450" y="232486"/>
                        <a:pt x="358883" y="234053"/>
                        <a:pt x="362240" y="235769"/>
                      </a:cubicBezTo>
                      <a:cubicBezTo>
                        <a:pt x="385557" y="247446"/>
                        <a:pt x="405405" y="262816"/>
                        <a:pt x="418127" y="279008"/>
                      </a:cubicBezTo>
                      <a:cubicBezTo>
                        <a:pt x="431743" y="296356"/>
                        <a:pt x="435735" y="312920"/>
                        <a:pt x="429356" y="325642"/>
                      </a:cubicBezTo>
                      <a:cubicBezTo>
                        <a:pt x="422976" y="338363"/>
                        <a:pt x="407270" y="345079"/>
                        <a:pt x="385296" y="344557"/>
                      </a:cubicBezTo>
                      <a:cubicBezTo>
                        <a:pt x="364740" y="344071"/>
                        <a:pt x="340527" y="337394"/>
                        <a:pt x="317210" y="325716"/>
                      </a:cubicBezTo>
                      <a:cubicBezTo>
                        <a:pt x="313853" y="324038"/>
                        <a:pt x="310532" y="322247"/>
                        <a:pt x="307287" y="320419"/>
                      </a:cubicBezTo>
                      <a:cubicBezTo>
                        <a:pt x="308667" y="323888"/>
                        <a:pt x="309936" y="327395"/>
                        <a:pt x="311129" y="330977"/>
                      </a:cubicBezTo>
                      <a:cubicBezTo>
                        <a:pt x="319374" y="355749"/>
                        <a:pt x="322546" y="380633"/>
                        <a:pt x="320083" y="401040"/>
                      </a:cubicBezTo>
                      <a:cubicBezTo>
                        <a:pt x="317434" y="422939"/>
                        <a:pt x="308555" y="437451"/>
                        <a:pt x="295050" y="441966"/>
                      </a:cubicBezTo>
                      <a:cubicBezTo>
                        <a:pt x="292177" y="442973"/>
                        <a:pt x="289230" y="443458"/>
                        <a:pt x="286208" y="443458"/>
                      </a:cubicBezTo>
                      <a:close/>
                      <a:moveTo>
                        <a:pt x="213795" y="326947"/>
                      </a:moveTo>
                      <a:cubicBezTo>
                        <a:pt x="213944" y="326947"/>
                        <a:pt x="214056" y="326947"/>
                        <a:pt x="214205" y="326947"/>
                      </a:cubicBezTo>
                      <a:cubicBezTo>
                        <a:pt x="216779" y="327134"/>
                        <a:pt x="218906" y="329037"/>
                        <a:pt x="219316" y="331574"/>
                      </a:cubicBezTo>
                      <a:cubicBezTo>
                        <a:pt x="220883" y="340714"/>
                        <a:pt x="223233" y="350041"/>
                        <a:pt x="226293" y="359218"/>
                      </a:cubicBezTo>
                      <a:cubicBezTo>
                        <a:pt x="234015" y="382423"/>
                        <a:pt x="245469" y="402793"/>
                        <a:pt x="258564" y="416485"/>
                      </a:cubicBezTo>
                      <a:cubicBezTo>
                        <a:pt x="270464" y="428945"/>
                        <a:pt x="282477" y="434355"/>
                        <a:pt x="291468" y="431370"/>
                      </a:cubicBezTo>
                      <a:cubicBezTo>
                        <a:pt x="300497" y="428386"/>
                        <a:pt x="306876" y="416821"/>
                        <a:pt x="308928" y="399734"/>
                      </a:cubicBezTo>
                      <a:cubicBezTo>
                        <a:pt x="311204" y="380931"/>
                        <a:pt x="308182" y="357763"/>
                        <a:pt x="300497" y="334521"/>
                      </a:cubicBezTo>
                      <a:cubicBezTo>
                        <a:pt x="297437" y="325269"/>
                        <a:pt x="293707" y="316427"/>
                        <a:pt x="289491" y="308182"/>
                      </a:cubicBezTo>
                      <a:cubicBezTo>
                        <a:pt x="288335" y="305906"/>
                        <a:pt x="288857" y="303071"/>
                        <a:pt x="290797" y="301392"/>
                      </a:cubicBezTo>
                      <a:cubicBezTo>
                        <a:pt x="292737" y="299713"/>
                        <a:pt x="295609" y="299564"/>
                        <a:pt x="297699" y="301056"/>
                      </a:cubicBezTo>
                      <a:cubicBezTo>
                        <a:pt x="305272" y="306429"/>
                        <a:pt x="313517" y="311353"/>
                        <a:pt x="322172" y="315681"/>
                      </a:cubicBezTo>
                      <a:cubicBezTo>
                        <a:pt x="344034" y="326649"/>
                        <a:pt x="366530" y="332917"/>
                        <a:pt x="385483" y="333364"/>
                      </a:cubicBezTo>
                      <a:cubicBezTo>
                        <a:pt x="402644" y="333775"/>
                        <a:pt x="415030" y="329111"/>
                        <a:pt x="419283" y="320605"/>
                      </a:cubicBezTo>
                      <a:cubicBezTo>
                        <a:pt x="423536" y="312099"/>
                        <a:pt x="419880" y="299452"/>
                        <a:pt x="409247" y="285910"/>
                      </a:cubicBezTo>
                      <a:cubicBezTo>
                        <a:pt x="397533" y="270987"/>
                        <a:pt x="379066" y="256735"/>
                        <a:pt x="357166" y="245767"/>
                      </a:cubicBezTo>
                      <a:cubicBezTo>
                        <a:pt x="348474" y="241402"/>
                        <a:pt x="339595" y="237746"/>
                        <a:pt x="330790" y="234911"/>
                      </a:cubicBezTo>
                      <a:cubicBezTo>
                        <a:pt x="328328" y="234127"/>
                        <a:pt x="326724" y="231740"/>
                        <a:pt x="326910" y="229165"/>
                      </a:cubicBezTo>
                      <a:cubicBezTo>
                        <a:pt x="327097" y="226591"/>
                        <a:pt x="329000" y="224465"/>
                        <a:pt x="331536" y="224054"/>
                      </a:cubicBezTo>
                      <a:cubicBezTo>
                        <a:pt x="340677" y="222487"/>
                        <a:pt x="349966" y="220174"/>
                        <a:pt x="359181" y="217078"/>
                      </a:cubicBezTo>
                      <a:cubicBezTo>
                        <a:pt x="382386" y="209355"/>
                        <a:pt x="402756" y="197902"/>
                        <a:pt x="416447" y="184807"/>
                      </a:cubicBezTo>
                      <a:cubicBezTo>
                        <a:pt x="428908" y="172906"/>
                        <a:pt x="434318" y="160893"/>
                        <a:pt x="431333" y="151902"/>
                      </a:cubicBezTo>
                      <a:cubicBezTo>
                        <a:pt x="428349" y="142874"/>
                        <a:pt x="416783" y="136494"/>
                        <a:pt x="399697" y="134442"/>
                      </a:cubicBezTo>
                      <a:cubicBezTo>
                        <a:pt x="380856" y="132167"/>
                        <a:pt x="357726" y="135151"/>
                        <a:pt x="334484" y="142874"/>
                      </a:cubicBezTo>
                      <a:cubicBezTo>
                        <a:pt x="325269" y="145933"/>
                        <a:pt x="316427" y="149626"/>
                        <a:pt x="308182" y="153879"/>
                      </a:cubicBezTo>
                      <a:cubicBezTo>
                        <a:pt x="305869" y="155036"/>
                        <a:pt x="303071" y="154514"/>
                        <a:pt x="301392" y="152574"/>
                      </a:cubicBezTo>
                      <a:cubicBezTo>
                        <a:pt x="299713" y="150634"/>
                        <a:pt x="299564" y="147761"/>
                        <a:pt x="301057" y="145672"/>
                      </a:cubicBezTo>
                      <a:cubicBezTo>
                        <a:pt x="306429" y="138098"/>
                        <a:pt x="311353" y="129891"/>
                        <a:pt x="315681" y="121198"/>
                      </a:cubicBezTo>
                      <a:cubicBezTo>
                        <a:pt x="326649" y="99336"/>
                        <a:pt x="332917" y="76840"/>
                        <a:pt x="333364" y="57888"/>
                      </a:cubicBezTo>
                      <a:cubicBezTo>
                        <a:pt x="333775" y="40652"/>
                        <a:pt x="329111" y="28341"/>
                        <a:pt x="320605" y="24087"/>
                      </a:cubicBezTo>
                      <a:cubicBezTo>
                        <a:pt x="312099" y="19834"/>
                        <a:pt x="299452" y="23491"/>
                        <a:pt x="285872" y="34123"/>
                      </a:cubicBezTo>
                      <a:cubicBezTo>
                        <a:pt x="270949" y="45838"/>
                        <a:pt x="256698" y="64305"/>
                        <a:pt x="245767" y="86204"/>
                      </a:cubicBezTo>
                      <a:cubicBezTo>
                        <a:pt x="241402" y="94897"/>
                        <a:pt x="237746" y="103776"/>
                        <a:pt x="234910" y="112580"/>
                      </a:cubicBezTo>
                      <a:cubicBezTo>
                        <a:pt x="234127" y="115043"/>
                        <a:pt x="231739" y="116609"/>
                        <a:pt x="229203" y="116460"/>
                      </a:cubicBezTo>
                      <a:cubicBezTo>
                        <a:pt x="226628" y="116274"/>
                        <a:pt x="224502" y="114371"/>
                        <a:pt x="224092" y="111834"/>
                      </a:cubicBezTo>
                      <a:cubicBezTo>
                        <a:pt x="222525" y="102656"/>
                        <a:pt x="220174" y="93367"/>
                        <a:pt x="217115" y="84189"/>
                      </a:cubicBezTo>
                      <a:cubicBezTo>
                        <a:pt x="209392" y="60984"/>
                        <a:pt x="197939" y="40615"/>
                        <a:pt x="184844" y="26923"/>
                      </a:cubicBezTo>
                      <a:cubicBezTo>
                        <a:pt x="172943" y="14462"/>
                        <a:pt x="160968" y="9053"/>
                        <a:pt x="151902" y="12037"/>
                      </a:cubicBezTo>
                      <a:cubicBezTo>
                        <a:pt x="142874" y="15022"/>
                        <a:pt x="136494" y="26587"/>
                        <a:pt x="134442" y="43674"/>
                      </a:cubicBezTo>
                      <a:cubicBezTo>
                        <a:pt x="132167" y="62514"/>
                        <a:pt x="135151" y="85644"/>
                        <a:pt x="142911" y="108887"/>
                      </a:cubicBezTo>
                      <a:cubicBezTo>
                        <a:pt x="145970" y="118064"/>
                        <a:pt x="149664" y="126944"/>
                        <a:pt x="153917" y="135226"/>
                      </a:cubicBezTo>
                      <a:cubicBezTo>
                        <a:pt x="155073" y="137539"/>
                        <a:pt x="154551" y="140337"/>
                        <a:pt x="152611" y="142016"/>
                      </a:cubicBezTo>
                      <a:cubicBezTo>
                        <a:pt x="150671" y="143694"/>
                        <a:pt x="147798" y="143844"/>
                        <a:pt x="145709" y="142351"/>
                      </a:cubicBezTo>
                      <a:cubicBezTo>
                        <a:pt x="138173" y="137016"/>
                        <a:pt x="129928" y="132092"/>
                        <a:pt x="121235" y="127727"/>
                      </a:cubicBezTo>
                      <a:cubicBezTo>
                        <a:pt x="99373" y="116759"/>
                        <a:pt x="76877" y="110491"/>
                        <a:pt x="57925" y="110043"/>
                      </a:cubicBezTo>
                      <a:cubicBezTo>
                        <a:pt x="40689" y="109633"/>
                        <a:pt x="28378" y="114296"/>
                        <a:pt x="24125" y="122802"/>
                      </a:cubicBezTo>
                      <a:cubicBezTo>
                        <a:pt x="15656" y="139703"/>
                        <a:pt x="38600" y="173801"/>
                        <a:pt x="86241" y="197641"/>
                      </a:cubicBezTo>
                      <a:cubicBezTo>
                        <a:pt x="94934" y="202006"/>
                        <a:pt x="103813" y="205662"/>
                        <a:pt x="112618" y="208497"/>
                      </a:cubicBezTo>
                      <a:cubicBezTo>
                        <a:pt x="115080" y="209280"/>
                        <a:pt x="116684" y="211668"/>
                        <a:pt x="116497" y="214205"/>
                      </a:cubicBezTo>
                      <a:cubicBezTo>
                        <a:pt x="116311" y="216779"/>
                        <a:pt x="114408" y="218906"/>
                        <a:pt x="111871" y="219316"/>
                      </a:cubicBezTo>
                      <a:cubicBezTo>
                        <a:pt x="102731" y="220883"/>
                        <a:pt x="93442" y="223233"/>
                        <a:pt x="84227" y="226293"/>
                      </a:cubicBezTo>
                      <a:cubicBezTo>
                        <a:pt x="61022" y="234015"/>
                        <a:pt x="40652" y="245469"/>
                        <a:pt x="26960" y="258563"/>
                      </a:cubicBezTo>
                      <a:cubicBezTo>
                        <a:pt x="14500" y="270464"/>
                        <a:pt x="9090" y="282477"/>
                        <a:pt x="12074" y="291468"/>
                      </a:cubicBezTo>
                      <a:cubicBezTo>
                        <a:pt x="18044" y="309376"/>
                        <a:pt x="58373" y="317285"/>
                        <a:pt x="108924" y="300459"/>
                      </a:cubicBezTo>
                      <a:cubicBezTo>
                        <a:pt x="118139" y="297400"/>
                        <a:pt x="127018" y="293707"/>
                        <a:pt x="135226" y="289454"/>
                      </a:cubicBezTo>
                      <a:cubicBezTo>
                        <a:pt x="137501" y="288297"/>
                        <a:pt x="140299" y="288820"/>
                        <a:pt x="142016" y="290760"/>
                      </a:cubicBezTo>
                      <a:cubicBezTo>
                        <a:pt x="143694" y="292699"/>
                        <a:pt x="143844" y="295572"/>
                        <a:pt x="142351" y="297661"/>
                      </a:cubicBezTo>
                      <a:cubicBezTo>
                        <a:pt x="136979" y="305235"/>
                        <a:pt x="132055" y="313480"/>
                        <a:pt x="127727" y="322135"/>
                      </a:cubicBezTo>
                      <a:cubicBezTo>
                        <a:pt x="116759" y="343997"/>
                        <a:pt x="110491" y="366493"/>
                        <a:pt x="110043" y="385445"/>
                      </a:cubicBezTo>
                      <a:cubicBezTo>
                        <a:pt x="109633" y="402681"/>
                        <a:pt x="114296" y="414993"/>
                        <a:pt x="122802" y="419246"/>
                      </a:cubicBezTo>
                      <a:cubicBezTo>
                        <a:pt x="131309" y="423499"/>
                        <a:pt x="143955" y="419842"/>
                        <a:pt x="157498" y="409210"/>
                      </a:cubicBezTo>
                      <a:cubicBezTo>
                        <a:pt x="172421" y="397495"/>
                        <a:pt x="186672" y="379028"/>
                        <a:pt x="197603" y="357129"/>
                      </a:cubicBezTo>
                      <a:cubicBezTo>
                        <a:pt x="201968" y="348436"/>
                        <a:pt x="205587" y="339557"/>
                        <a:pt x="208460" y="330753"/>
                      </a:cubicBezTo>
                      <a:cubicBezTo>
                        <a:pt x="209206" y="328477"/>
                        <a:pt x="211370" y="326947"/>
                        <a:pt x="213795" y="326947"/>
                      </a:cubicBezTo>
                      <a:close/>
                      <a:moveTo>
                        <a:pt x="218122" y="277553"/>
                      </a:moveTo>
                      <a:cubicBezTo>
                        <a:pt x="217973" y="277553"/>
                        <a:pt x="217861" y="277553"/>
                        <a:pt x="217712" y="277553"/>
                      </a:cubicBezTo>
                      <a:cubicBezTo>
                        <a:pt x="215436" y="277404"/>
                        <a:pt x="213496" y="275874"/>
                        <a:pt x="212787" y="273710"/>
                      </a:cubicBezTo>
                      <a:cubicBezTo>
                        <a:pt x="210624" y="267032"/>
                        <a:pt x="207154" y="262443"/>
                        <a:pt x="202528" y="260130"/>
                      </a:cubicBezTo>
                      <a:cubicBezTo>
                        <a:pt x="197865" y="257817"/>
                        <a:pt x="192156" y="257780"/>
                        <a:pt x="185478" y="260056"/>
                      </a:cubicBezTo>
                      <a:cubicBezTo>
                        <a:pt x="183315" y="260802"/>
                        <a:pt x="180927" y="260130"/>
                        <a:pt x="179435" y="258414"/>
                      </a:cubicBezTo>
                      <a:cubicBezTo>
                        <a:pt x="177943" y="256698"/>
                        <a:pt x="177644" y="254236"/>
                        <a:pt x="178689" y="252221"/>
                      </a:cubicBezTo>
                      <a:cubicBezTo>
                        <a:pt x="181897" y="245954"/>
                        <a:pt x="182680" y="240246"/>
                        <a:pt x="181039" y="235321"/>
                      </a:cubicBezTo>
                      <a:cubicBezTo>
                        <a:pt x="179397" y="230396"/>
                        <a:pt x="175368" y="226330"/>
                        <a:pt x="169064" y="223196"/>
                      </a:cubicBezTo>
                      <a:cubicBezTo>
                        <a:pt x="167011" y="222189"/>
                        <a:pt x="165780" y="220062"/>
                        <a:pt x="165967" y="217787"/>
                      </a:cubicBezTo>
                      <a:cubicBezTo>
                        <a:pt x="166116" y="215511"/>
                        <a:pt x="167646" y="213571"/>
                        <a:pt x="169809" y="212862"/>
                      </a:cubicBezTo>
                      <a:cubicBezTo>
                        <a:pt x="176525" y="210698"/>
                        <a:pt x="181076" y="207229"/>
                        <a:pt x="183427" y="202565"/>
                      </a:cubicBezTo>
                      <a:cubicBezTo>
                        <a:pt x="185740" y="197939"/>
                        <a:pt x="185777" y="192194"/>
                        <a:pt x="183539" y="185516"/>
                      </a:cubicBezTo>
                      <a:cubicBezTo>
                        <a:pt x="182792" y="183352"/>
                        <a:pt x="183464" y="180964"/>
                        <a:pt x="185180" y="179472"/>
                      </a:cubicBezTo>
                      <a:cubicBezTo>
                        <a:pt x="186896" y="177980"/>
                        <a:pt x="189358" y="177681"/>
                        <a:pt x="191373" y="178726"/>
                      </a:cubicBezTo>
                      <a:cubicBezTo>
                        <a:pt x="197641" y="181934"/>
                        <a:pt x="203349" y="182718"/>
                        <a:pt x="208236" y="181076"/>
                      </a:cubicBezTo>
                      <a:cubicBezTo>
                        <a:pt x="213160" y="179435"/>
                        <a:pt x="217227" y="175406"/>
                        <a:pt x="220361" y="169101"/>
                      </a:cubicBezTo>
                      <a:cubicBezTo>
                        <a:pt x="221368" y="167049"/>
                        <a:pt x="223532" y="165818"/>
                        <a:pt x="225770" y="166004"/>
                      </a:cubicBezTo>
                      <a:cubicBezTo>
                        <a:pt x="228046" y="166153"/>
                        <a:pt x="229986" y="167683"/>
                        <a:pt x="230695" y="169847"/>
                      </a:cubicBezTo>
                      <a:cubicBezTo>
                        <a:pt x="232859" y="176525"/>
                        <a:pt x="236328" y="181114"/>
                        <a:pt x="240992" y="183427"/>
                      </a:cubicBezTo>
                      <a:cubicBezTo>
                        <a:pt x="245618" y="185740"/>
                        <a:pt x="251363" y="185777"/>
                        <a:pt x="258041" y="183501"/>
                      </a:cubicBezTo>
                      <a:cubicBezTo>
                        <a:pt x="260205" y="182755"/>
                        <a:pt x="262593" y="183427"/>
                        <a:pt x="264085" y="185143"/>
                      </a:cubicBezTo>
                      <a:cubicBezTo>
                        <a:pt x="265577" y="186859"/>
                        <a:pt x="265876" y="189321"/>
                        <a:pt x="264831" y="191336"/>
                      </a:cubicBezTo>
                      <a:cubicBezTo>
                        <a:pt x="261623" y="197603"/>
                        <a:pt x="260839" y="203311"/>
                        <a:pt x="262481" y="208236"/>
                      </a:cubicBezTo>
                      <a:cubicBezTo>
                        <a:pt x="264122" y="213160"/>
                        <a:pt x="268151" y="217227"/>
                        <a:pt x="274456" y="220361"/>
                      </a:cubicBezTo>
                      <a:cubicBezTo>
                        <a:pt x="276508" y="221368"/>
                        <a:pt x="277739" y="223495"/>
                        <a:pt x="277553" y="225770"/>
                      </a:cubicBezTo>
                      <a:cubicBezTo>
                        <a:pt x="277403" y="228046"/>
                        <a:pt x="275874" y="229986"/>
                        <a:pt x="273710" y="230695"/>
                      </a:cubicBezTo>
                      <a:cubicBezTo>
                        <a:pt x="266995" y="232859"/>
                        <a:pt x="262443" y="236328"/>
                        <a:pt x="260130" y="240954"/>
                      </a:cubicBezTo>
                      <a:cubicBezTo>
                        <a:pt x="257817" y="245580"/>
                        <a:pt x="257780" y="251326"/>
                        <a:pt x="260056" y="258004"/>
                      </a:cubicBezTo>
                      <a:cubicBezTo>
                        <a:pt x="260802" y="260168"/>
                        <a:pt x="260130" y="262555"/>
                        <a:pt x="258414" y="264048"/>
                      </a:cubicBezTo>
                      <a:cubicBezTo>
                        <a:pt x="256698" y="265540"/>
                        <a:pt x="254236" y="265838"/>
                        <a:pt x="252221" y="264794"/>
                      </a:cubicBezTo>
                      <a:cubicBezTo>
                        <a:pt x="245954" y="261585"/>
                        <a:pt x="240246" y="260802"/>
                        <a:pt x="235321" y="262443"/>
                      </a:cubicBezTo>
                      <a:cubicBezTo>
                        <a:pt x="230396" y="264085"/>
                        <a:pt x="226330" y="268114"/>
                        <a:pt x="223196" y="274419"/>
                      </a:cubicBezTo>
                      <a:cubicBezTo>
                        <a:pt x="222226" y="276322"/>
                        <a:pt x="220249" y="277553"/>
                        <a:pt x="218122" y="277553"/>
                      </a:cubicBezTo>
                      <a:close/>
                      <a:moveTo>
                        <a:pt x="194656" y="247147"/>
                      </a:moveTo>
                      <a:cubicBezTo>
                        <a:pt x="199282" y="247147"/>
                        <a:pt x="203647" y="248117"/>
                        <a:pt x="207527" y="250095"/>
                      </a:cubicBezTo>
                      <a:cubicBezTo>
                        <a:pt x="212078" y="252370"/>
                        <a:pt x="215921" y="255915"/>
                        <a:pt x="218943" y="260578"/>
                      </a:cubicBezTo>
                      <a:cubicBezTo>
                        <a:pt x="222599" y="256400"/>
                        <a:pt x="226890" y="253415"/>
                        <a:pt x="231739" y="251811"/>
                      </a:cubicBezTo>
                      <a:cubicBezTo>
                        <a:pt x="236590" y="250207"/>
                        <a:pt x="241813" y="249983"/>
                        <a:pt x="247222" y="251177"/>
                      </a:cubicBezTo>
                      <a:cubicBezTo>
                        <a:pt x="246849" y="245655"/>
                        <a:pt x="247782" y="240469"/>
                        <a:pt x="250057" y="235955"/>
                      </a:cubicBezTo>
                      <a:cubicBezTo>
                        <a:pt x="252333" y="231404"/>
                        <a:pt x="255877" y="227561"/>
                        <a:pt x="260540" y="224539"/>
                      </a:cubicBezTo>
                      <a:cubicBezTo>
                        <a:pt x="256362" y="220883"/>
                        <a:pt x="253378" y="216593"/>
                        <a:pt x="251773" y="211743"/>
                      </a:cubicBezTo>
                      <a:cubicBezTo>
                        <a:pt x="250169" y="206930"/>
                        <a:pt x="249945" y="201670"/>
                        <a:pt x="251139" y="196260"/>
                      </a:cubicBezTo>
                      <a:cubicBezTo>
                        <a:pt x="245618" y="196633"/>
                        <a:pt x="240470" y="195701"/>
                        <a:pt x="235918" y="193425"/>
                      </a:cubicBezTo>
                      <a:cubicBezTo>
                        <a:pt x="231366" y="191149"/>
                        <a:pt x="227524" y="187605"/>
                        <a:pt x="224502" y="182942"/>
                      </a:cubicBezTo>
                      <a:cubicBezTo>
                        <a:pt x="220846" y="187120"/>
                        <a:pt x="216556" y="190105"/>
                        <a:pt x="211705" y="191709"/>
                      </a:cubicBezTo>
                      <a:cubicBezTo>
                        <a:pt x="206893" y="193313"/>
                        <a:pt x="201633" y="193537"/>
                        <a:pt x="196223" y="192343"/>
                      </a:cubicBezTo>
                      <a:cubicBezTo>
                        <a:pt x="196596" y="197864"/>
                        <a:pt x="195664" y="203013"/>
                        <a:pt x="193351" y="207564"/>
                      </a:cubicBezTo>
                      <a:cubicBezTo>
                        <a:pt x="191074" y="212116"/>
                        <a:pt x="187530" y="215959"/>
                        <a:pt x="182867" y="218980"/>
                      </a:cubicBezTo>
                      <a:cubicBezTo>
                        <a:pt x="187045" y="222637"/>
                        <a:pt x="190030" y="226927"/>
                        <a:pt x="191634" y="231777"/>
                      </a:cubicBezTo>
                      <a:cubicBezTo>
                        <a:pt x="193239" y="236589"/>
                        <a:pt x="193462" y="241850"/>
                        <a:pt x="192269" y="247259"/>
                      </a:cubicBezTo>
                      <a:cubicBezTo>
                        <a:pt x="193127" y="247147"/>
                        <a:pt x="193910" y="247147"/>
                        <a:pt x="194656" y="247147"/>
                      </a:cubicBezTo>
                      <a:close/>
                    </a:path>
                  </a:pathLst>
                </a:custGeom>
                <a:solidFill>
                  <a:srgbClr val="3A3939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1023" name="Google Shape;1023;p16"/>
              <p:cNvSpPr/>
              <p:nvPr/>
            </p:nvSpPr>
            <p:spPr>
              <a:xfrm>
                <a:off x="6930399" y="2657574"/>
                <a:ext cx="867807" cy="867807"/>
              </a:xfrm>
              <a:custGeom>
                <a:rect b="b" l="l" r="r" t="t"/>
                <a:pathLst>
                  <a:path extrusionOk="0" h="350629" w="350629">
                    <a:moveTo>
                      <a:pt x="210775" y="104599"/>
                    </a:moveTo>
                    <a:cubicBezTo>
                      <a:pt x="208275" y="103330"/>
                      <a:pt x="216819" y="81170"/>
                      <a:pt x="229876" y="55092"/>
                    </a:cubicBezTo>
                    <a:cubicBezTo>
                      <a:pt x="242934" y="29014"/>
                      <a:pt x="255581" y="8906"/>
                      <a:pt x="258080" y="10137"/>
                    </a:cubicBezTo>
                    <a:cubicBezTo>
                      <a:pt x="260580" y="11405"/>
                      <a:pt x="252037" y="33566"/>
                      <a:pt x="238979" y="59644"/>
                    </a:cubicBezTo>
                    <a:cubicBezTo>
                      <a:pt x="225922" y="85721"/>
                      <a:pt x="213274" y="105830"/>
                      <a:pt x="210775" y="104599"/>
                    </a:cubicBezTo>
                    <a:lnTo>
                      <a:pt x="210775" y="104599"/>
                    </a:lnTo>
                    <a:close/>
                    <a:moveTo>
                      <a:pt x="92586" y="340492"/>
                    </a:moveTo>
                    <a:cubicBezTo>
                      <a:pt x="90086" y="339224"/>
                      <a:pt x="98629" y="317064"/>
                      <a:pt x="111687" y="290986"/>
                    </a:cubicBezTo>
                    <a:cubicBezTo>
                      <a:pt x="124745" y="264908"/>
                      <a:pt x="137392" y="244762"/>
                      <a:pt x="139891" y="246031"/>
                    </a:cubicBezTo>
                    <a:cubicBezTo>
                      <a:pt x="142391" y="247299"/>
                      <a:pt x="133848" y="269459"/>
                      <a:pt x="120790" y="295537"/>
                    </a:cubicBezTo>
                    <a:cubicBezTo>
                      <a:pt x="107733" y="321652"/>
                      <a:pt x="95123" y="341761"/>
                      <a:pt x="92586" y="340492"/>
                    </a:cubicBezTo>
                    <a:lnTo>
                      <a:pt x="92586" y="340492"/>
                    </a:lnTo>
                    <a:close/>
                    <a:moveTo>
                      <a:pt x="246068" y="210738"/>
                    </a:moveTo>
                    <a:cubicBezTo>
                      <a:pt x="247336" y="208238"/>
                      <a:pt x="269497" y="216782"/>
                      <a:pt x="295574" y="229839"/>
                    </a:cubicBezTo>
                    <a:cubicBezTo>
                      <a:pt x="321652" y="242897"/>
                      <a:pt x="341761" y="255544"/>
                      <a:pt x="340529" y="258043"/>
                    </a:cubicBezTo>
                    <a:cubicBezTo>
                      <a:pt x="339261" y="260543"/>
                      <a:pt x="317101" y="252000"/>
                      <a:pt x="291023" y="238942"/>
                    </a:cubicBezTo>
                    <a:cubicBezTo>
                      <a:pt x="264945" y="225885"/>
                      <a:pt x="244799" y="213275"/>
                      <a:pt x="246068" y="210738"/>
                    </a:cubicBezTo>
                    <a:lnTo>
                      <a:pt x="246068" y="210738"/>
                    </a:lnTo>
                    <a:close/>
                    <a:moveTo>
                      <a:pt x="10174" y="92586"/>
                    </a:moveTo>
                    <a:cubicBezTo>
                      <a:pt x="11442" y="90049"/>
                      <a:pt x="33603" y="98630"/>
                      <a:pt x="59681" y="111687"/>
                    </a:cubicBezTo>
                    <a:cubicBezTo>
                      <a:pt x="85759" y="124745"/>
                      <a:pt x="105867" y="137392"/>
                      <a:pt x="104636" y="139892"/>
                    </a:cubicBezTo>
                    <a:cubicBezTo>
                      <a:pt x="103368" y="142391"/>
                      <a:pt x="81207" y="133848"/>
                      <a:pt x="55129" y="120790"/>
                    </a:cubicBezTo>
                    <a:cubicBezTo>
                      <a:pt x="29014" y="107733"/>
                      <a:pt x="8906" y="95086"/>
                      <a:pt x="10174" y="92586"/>
                    </a:cubicBezTo>
                    <a:lnTo>
                      <a:pt x="10174" y="92586"/>
                    </a:lnTo>
                    <a:close/>
                    <a:moveTo>
                      <a:pt x="27" y="233607"/>
                    </a:moveTo>
                    <a:cubicBezTo>
                      <a:pt x="-869" y="230921"/>
                      <a:pt x="20844" y="221296"/>
                      <a:pt x="48526" y="212118"/>
                    </a:cubicBezTo>
                    <a:cubicBezTo>
                      <a:pt x="76208" y="202903"/>
                      <a:pt x="99376" y="197606"/>
                      <a:pt x="100234" y="200292"/>
                    </a:cubicBezTo>
                    <a:cubicBezTo>
                      <a:pt x="101129" y="202941"/>
                      <a:pt x="79416" y="212566"/>
                      <a:pt x="51734" y="221781"/>
                    </a:cubicBezTo>
                    <a:cubicBezTo>
                      <a:pt x="24090" y="230996"/>
                      <a:pt x="922" y="236293"/>
                      <a:pt x="27" y="233607"/>
                    </a:cubicBezTo>
                    <a:lnTo>
                      <a:pt x="27" y="233607"/>
                    </a:lnTo>
                    <a:close/>
                    <a:moveTo>
                      <a:pt x="200292" y="250396"/>
                    </a:moveTo>
                    <a:cubicBezTo>
                      <a:pt x="202978" y="249500"/>
                      <a:pt x="212566" y="271213"/>
                      <a:pt x="221781" y="298895"/>
                    </a:cubicBezTo>
                    <a:cubicBezTo>
                      <a:pt x="230995" y="326577"/>
                      <a:pt x="236293" y="349707"/>
                      <a:pt x="233607" y="350603"/>
                    </a:cubicBezTo>
                    <a:cubicBezTo>
                      <a:pt x="230921" y="351498"/>
                      <a:pt x="221333" y="329785"/>
                      <a:pt x="212118" y="302103"/>
                    </a:cubicBezTo>
                    <a:cubicBezTo>
                      <a:pt x="202940" y="274421"/>
                      <a:pt x="197643" y="251291"/>
                      <a:pt x="200292" y="250396"/>
                    </a:cubicBezTo>
                    <a:lnTo>
                      <a:pt x="200292" y="250396"/>
                    </a:lnTo>
                    <a:close/>
                    <a:moveTo>
                      <a:pt x="117022" y="27"/>
                    </a:moveTo>
                    <a:cubicBezTo>
                      <a:pt x="119708" y="-869"/>
                      <a:pt x="129333" y="20844"/>
                      <a:pt x="138511" y="48526"/>
                    </a:cubicBezTo>
                    <a:cubicBezTo>
                      <a:pt x="147726" y="76208"/>
                      <a:pt x="153024" y="99376"/>
                      <a:pt x="150337" y="100234"/>
                    </a:cubicBezTo>
                    <a:cubicBezTo>
                      <a:pt x="147651" y="101129"/>
                      <a:pt x="138026" y="79416"/>
                      <a:pt x="128848" y="51735"/>
                    </a:cubicBezTo>
                    <a:cubicBezTo>
                      <a:pt x="119671" y="24053"/>
                      <a:pt x="114373" y="922"/>
                      <a:pt x="117022" y="27"/>
                    </a:cubicBezTo>
                    <a:lnTo>
                      <a:pt x="117022" y="27"/>
                    </a:lnTo>
                    <a:close/>
                    <a:moveTo>
                      <a:pt x="250395" y="150375"/>
                    </a:moveTo>
                    <a:cubicBezTo>
                      <a:pt x="249500" y="147689"/>
                      <a:pt x="271213" y="138101"/>
                      <a:pt x="298895" y="128886"/>
                    </a:cubicBezTo>
                    <a:cubicBezTo>
                      <a:pt x="326577" y="119671"/>
                      <a:pt x="349745" y="114373"/>
                      <a:pt x="350603" y="117059"/>
                    </a:cubicBezTo>
                    <a:cubicBezTo>
                      <a:pt x="351498" y="119746"/>
                      <a:pt x="329785" y="129371"/>
                      <a:pt x="302103" y="138548"/>
                    </a:cubicBezTo>
                    <a:cubicBezTo>
                      <a:pt x="274458" y="147726"/>
                      <a:pt x="251291" y="153024"/>
                      <a:pt x="250395" y="150375"/>
                    </a:cubicBezTo>
                    <a:close/>
                  </a:path>
                </a:pathLst>
              </a:custGeom>
              <a:solidFill>
                <a:srgbClr val="FCFBF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1024" name="Google Shape;1024;p16"/>
              <p:cNvGrpSpPr/>
              <p:nvPr/>
            </p:nvGrpSpPr>
            <p:grpSpPr>
              <a:xfrm>
                <a:off x="7200316" y="2927400"/>
                <a:ext cx="327851" cy="327873"/>
                <a:chOff x="5021672" y="1396324"/>
                <a:chExt cx="132497" cy="132506"/>
              </a:xfrm>
            </p:grpSpPr>
            <p:sp>
              <p:nvSpPr>
                <p:cNvPr id="1025" name="Google Shape;1025;p16"/>
                <p:cNvSpPr/>
                <p:nvPr/>
              </p:nvSpPr>
              <p:spPr>
                <a:xfrm>
                  <a:off x="5027284" y="1401969"/>
                  <a:ext cx="121274" cy="121292"/>
                </a:xfrm>
                <a:custGeom>
                  <a:rect b="b" l="l" r="r" t="t"/>
                  <a:pathLst>
                    <a:path extrusionOk="0" h="121292" w="121274">
                      <a:moveTo>
                        <a:pt x="41499" y="3113"/>
                      </a:moveTo>
                      <a:cubicBezTo>
                        <a:pt x="73285" y="-7445"/>
                        <a:pt x="107570" y="9717"/>
                        <a:pt x="118165" y="41502"/>
                      </a:cubicBezTo>
                      <a:cubicBezTo>
                        <a:pt x="128723" y="73251"/>
                        <a:pt x="111525" y="107573"/>
                        <a:pt x="79776" y="118169"/>
                      </a:cubicBezTo>
                      <a:cubicBezTo>
                        <a:pt x="48028" y="128764"/>
                        <a:pt x="13705" y="111528"/>
                        <a:pt x="3110" y="79779"/>
                      </a:cubicBezTo>
                      <a:cubicBezTo>
                        <a:pt x="-7448" y="47994"/>
                        <a:pt x="9750" y="13671"/>
                        <a:pt x="41499" y="3113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26" name="Google Shape;1026;p16"/>
                <p:cNvSpPr/>
                <p:nvPr/>
              </p:nvSpPr>
              <p:spPr>
                <a:xfrm>
                  <a:off x="5021672" y="1396324"/>
                  <a:ext cx="132497" cy="132506"/>
                </a:xfrm>
                <a:custGeom>
                  <a:rect b="b" l="l" r="r" t="t"/>
                  <a:pathLst>
                    <a:path extrusionOk="0" h="132506" w="132497">
                      <a:moveTo>
                        <a:pt x="66174" y="132506"/>
                      </a:moveTo>
                      <a:cubicBezTo>
                        <a:pt x="56027" y="132506"/>
                        <a:pt x="45916" y="130156"/>
                        <a:pt x="36589" y="125455"/>
                      </a:cubicBezTo>
                      <a:cubicBezTo>
                        <a:pt x="20771" y="117546"/>
                        <a:pt x="8982" y="103929"/>
                        <a:pt x="3423" y="87141"/>
                      </a:cubicBezTo>
                      <a:cubicBezTo>
                        <a:pt x="-2173" y="70352"/>
                        <a:pt x="-867" y="52408"/>
                        <a:pt x="7042" y="36589"/>
                      </a:cubicBezTo>
                      <a:cubicBezTo>
                        <a:pt x="14951" y="20771"/>
                        <a:pt x="28568" y="8982"/>
                        <a:pt x="45356" y="3423"/>
                      </a:cubicBezTo>
                      <a:cubicBezTo>
                        <a:pt x="62145" y="-2173"/>
                        <a:pt x="80090" y="-867"/>
                        <a:pt x="95908" y="7042"/>
                      </a:cubicBezTo>
                      <a:cubicBezTo>
                        <a:pt x="111726" y="14951"/>
                        <a:pt x="123515" y="28568"/>
                        <a:pt x="129074" y="45356"/>
                      </a:cubicBezTo>
                      <a:cubicBezTo>
                        <a:pt x="134670" y="62145"/>
                        <a:pt x="133364" y="80089"/>
                        <a:pt x="125455" y="95908"/>
                      </a:cubicBezTo>
                      <a:cubicBezTo>
                        <a:pt x="117546" y="111726"/>
                        <a:pt x="103929" y="123515"/>
                        <a:pt x="87141" y="129074"/>
                      </a:cubicBezTo>
                      <a:cubicBezTo>
                        <a:pt x="80276" y="131387"/>
                        <a:pt x="73225" y="132506"/>
                        <a:pt x="66174" y="132506"/>
                      </a:cubicBezTo>
                      <a:close/>
                      <a:moveTo>
                        <a:pt x="66323" y="11220"/>
                      </a:moveTo>
                      <a:cubicBezTo>
                        <a:pt x="60466" y="11220"/>
                        <a:pt x="54609" y="12153"/>
                        <a:pt x="48901" y="14056"/>
                      </a:cubicBezTo>
                      <a:lnTo>
                        <a:pt x="48901" y="14056"/>
                      </a:lnTo>
                      <a:cubicBezTo>
                        <a:pt x="34948" y="18682"/>
                        <a:pt x="23644" y="28494"/>
                        <a:pt x="17078" y="41626"/>
                      </a:cubicBezTo>
                      <a:cubicBezTo>
                        <a:pt x="10512" y="54758"/>
                        <a:pt x="9430" y="69681"/>
                        <a:pt x="14056" y="83634"/>
                      </a:cubicBezTo>
                      <a:cubicBezTo>
                        <a:pt x="18682" y="97587"/>
                        <a:pt x="28494" y="108891"/>
                        <a:pt x="41626" y="115457"/>
                      </a:cubicBezTo>
                      <a:cubicBezTo>
                        <a:pt x="54758" y="122023"/>
                        <a:pt x="69681" y="123105"/>
                        <a:pt x="83634" y="118479"/>
                      </a:cubicBezTo>
                      <a:cubicBezTo>
                        <a:pt x="97586" y="113853"/>
                        <a:pt x="108891" y="104041"/>
                        <a:pt x="115457" y="90909"/>
                      </a:cubicBezTo>
                      <a:cubicBezTo>
                        <a:pt x="122023" y="77776"/>
                        <a:pt x="123105" y="62854"/>
                        <a:pt x="118479" y="48901"/>
                      </a:cubicBezTo>
                      <a:cubicBezTo>
                        <a:pt x="113853" y="34948"/>
                        <a:pt x="104041" y="23644"/>
                        <a:pt x="90909" y="17078"/>
                      </a:cubicBezTo>
                      <a:cubicBezTo>
                        <a:pt x="83112" y="13198"/>
                        <a:pt x="74754" y="11220"/>
                        <a:pt x="66323" y="11220"/>
                      </a:cubicBezTo>
                      <a:close/>
                      <a:moveTo>
                        <a:pt x="47110" y="8758"/>
                      </a:moveTo>
                      <a:lnTo>
                        <a:pt x="47110" y="8758"/>
                      </a:lnTo>
                      <a:lnTo>
                        <a:pt x="47110" y="8758"/>
                      </a:lnTo>
                      <a:close/>
                    </a:path>
                  </a:pathLst>
                </a:custGeom>
                <a:solidFill>
                  <a:srgbClr val="3A3939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1027" name="Google Shape;1027;p16"/>
              <p:cNvSpPr/>
              <p:nvPr/>
            </p:nvSpPr>
            <p:spPr>
              <a:xfrm>
                <a:off x="7460034" y="1847942"/>
                <a:ext cx="428700" cy="333802"/>
              </a:xfrm>
              <a:custGeom>
                <a:rect b="b" l="l" r="r" t="t"/>
                <a:pathLst>
                  <a:path extrusionOk="0" h="134902" w="173254">
                    <a:moveTo>
                      <a:pt x="0" y="0"/>
                    </a:moveTo>
                    <a:cubicBezTo>
                      <a:pt x="15109" y="14289"/>
                      <a:pt x="30741" y="36076"/>
                      <a:pt x="43537" y="62266"/>
                    </a:cubicBezTo>
                    <a:cubicBezTo>
                      <a:pt x="56334" y="88455"/>
                      <a:pt x="63870" y="114197"/>
                      <a:pt x="65847" y="134903"/>
                    </a:cubicBezTo>
                    <a:cubicBezTo>
                      <a:pt x="50738" y="120614"/>
                      <a:pt x="35106" y="98827"/>
                      <a:pt x="22310" y="72637"/>
                    </a:cubicBezTo>
                    <a:cubicBezTo>
                      <a:pt x="9550" y="46447"/>
                      <a:pt x="1977" y="20706"/>
                      <a:pt x="0" y="0"/>
                    </a:cubicBezTo>
                    <a:lnTo>
                      <a:pt x="0" y="0"/>
                    </a:lnTo>
                    <a:close/>
                    <a:moveTo>
                      <a:pt x="173255" y="29995"/>
                    </a:moveTo>
                    <a:cubicBezTo>
                      <a:pt x="154191" y="38352"/>
                      <a:pt x="132142" y="53648"/>
                      <a:pt x="111325" y="73980"/>
                    </a:cubicBezTo>
                    <a:cubicBezTo>
                      <a:pt x="90470" y="94313"/>
                      <a:pt x="74689" y="116025"/>
                      <a:pt x="65884" y="134866"/>
                    </a:cubicBezTo>
                    <a:cubicBezTo>
                      <a:pt x="84911" y="126509"/>
                      <a:pt x="106997" y="111250"/>
                      <a:pt x="127815" y="90880"/>
                    </a:cubicBezTo>
                    <a:cubicBezTo>
                      <a:pt x="148669" y="70511"/>
                      <a:pt x="164450" y="48835"/>
                      <a:pt x="173255" y="29995"/>
                    </a:cubicBezTo>
                    <a:close/>
                  </a:path>
                </a:pathLst>
              </a:custGeom>
              <a:solidFill>
                <a:srgbClr val="BCCA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1028" name="Google Shape;1028;p16"/>
              <p:cNvGrpSpPr/>
              <p:nvPr/>
            </p:nvGrpSpPr>
            <p:grpSpPr>
              <a:xfrm>
                <a:off x="7099881" y="1602988"/>
                <a:ext cx="1308713" cy="1308581"/>
                <a:chOff x="5126107" y="870414"/>
                <a:chExt cx="528901" cy="528848"/>
              </a:xfrm>
            </p:grpSpPr>
            <p:sp>
              <p:nvSpPr>
                <p:cNvPr id="1029" name="Google Shape;1029;p16"/>
                <p:cNvSpPr/>
                <p:nvPr/>
              </p:nvSpPr>
              <p:spPr>
                <a:xfrm>
                  <a:off x="5131705" y="875977"/>
                  <a:ext cx="517666" cy="517704"/>
                </a:xfrm>
                <a:custGeom>
                  <a:rect b="b" l="l" r="r" t="t"/>
                  <a:pathLst>
                    <a:path extrusionOk="0" h="517704" w="517666">
                      <a:moveTo>
                        <a:pt x="81941" y="69667"/>
                      </a:moveTo>
                      <a:cubicBezTo>
                        <a:pt x="102572" y="50379"/>
                        <a:pt x="152340" y="70152"/>
                        <a:pt x="193154" y="113802"/>
                      </a:cubicBezTo>
                      <a:cubicBezTo>
                        <a:pt x="201137" y="122345"/>
                        <a:pt x="208189" y="131149"/>
                        <a:pt x="214195" y="139954"/>
                      </a:cubicBezTo>
                      <a:cubicBezTo>
                        <a:pt x="212927" y="129359"/>
                        <a:pt x="212442" y="118092"/>
                        <a:pt x="212815" y="106415"/>
                      </a:cubicBezTo>
                      <a:cubicBezTo>
                        <a:pt x="214829" y="46686"/>
                        <a:pt x="239303" y="-955"/>
                        <a:pt x="267507" y="15"/>
                      </a:cubicBezTo>
                      <a:cubicBezTo>
                        <a:pt x="295712" y="947"/>
                        <a:pt x="316939" y="50155"/>
                        <a:pt x="314924" y="109847"/>
                      </a:cubicBezTo>
                      <a:cubicBezTo>
                        <a:pt x="314514" y="121524"/>
                        <a:pt x="313283" y="132754"/>
                        <a:pt x="311306" y="143237"/>
                      </a:cubicBezTo>
                      <a:cubicBezTo>
                        <a:pt x="317909" y="134843"/>
                        <a:pt x="325520" y="126523"/>
                        <a:pt x="334063" y="118540"/>
                      </a:cubicBezTo>
                      <a:cubicBezTo>
                        <a:pt x="377713" y="77726"/>
                        <a:pt x="428712" y="61385"/>
                        <a:pt x="448000" y="81979"/>
                      </a:cubicBezTo>
                      <a:cubicBezTo>
                        <a:pt x="467288" y="102609"/>
                        <a:pt x="447514" y="152377"/>
                        <a:pt x="403865" y="193191"/>
                      </a:cubicBezTo>
                      <a:cubicBezTo>
                        <a:pt x="395322" y="201175"/>
                        <a:pt x="386517" y="208226"/>
                        <a:pt x="377713" y="214233"/>
                      </a:cubicBezTo>
                      <a:cubicBezTo>
                        <a:pt x="388308" y="212964"/>
                        <a:pt x="399575" y="212479"/>
                        <a:pt x="411252" y="212852"/>
                      </a:cubicBezTo>
                      <a:cubicBezTo>
                        <a:pt x="470981" y="214867"/>
                        <a:pt x="518622" y="239340"/>
                        <a:pt x="517652" y="267545"/>
                      </a:cubicBezTo>
                      <a:cubicBezTo>
                        <a:pt x="516720" y="295749"/>
                        <a:pt x="467511" y="316977"/>
                        <a:pt x="407820" y="314962"/>
                      </a:cubicBezTo>
                      <a:cubicBezTo>
                        <a:pt x="396142" y="314552"/>
                        <a:pt x="384913" y="313321"/>
                        <a:pt x="374430" y="311343"/>
                      </a:cubicBezTo>
                      <a:cubicBezTo>
                        <a:pt x="382824" y="317947"/>
                        <a:pt x="391143" y="325557"/>
                        <a:pt x="399127" y="334101"/>
                      </a:cubicBezTo>
                      <a:cubicBezTo>
                        <a:pt x="439941" y="377750"/>
                        <a:pt x="456319" y="428749"/>
                        <a:pt x="435688" y="448037"/>
                      </a:cubicBezTo>
                      <a:cubicBezTo>
                        <a:pt x="415057" y="467325"/>
                        <a:pt x="365289" y="447552"/>
                        <a:pt x="324475" y="403903"/>
                      </a:cubicBezTo>
                      <a:cubicBezTo>
                        <a:pt x="316492" y="395359"/>
                        <a:pt x="309440" y="386555"/>
                        <a:pt x="303434" y="377750"/>
                      </a:cubicBezTo>
                      <a:cubicBezTo>
                        <a:pt x="304702" y="388345"/>
                        <a:pt x="305187" y="399612"/>
                        <a:pt x="304814" y="411289"/>
                      </a:cubicBezTo>
                      <a:cubicBezTo>
                        <a:pt x="302800" y="471018"/>
                        <a:pt x="278326" y="518660"/>
                        <a:pt x="250122" y="517690"/>
                      </a:cubicBezTo>
                      <a:cubicBezTo>
                        <a:pt x="221918" y="516757"/>
                        <a:pt x="200690" y="467549"/>
                        <a:pt x="202705" y="407857"/>
                      </a:cubicBezTo>
                      <a:cubicBezTo>
                        <a:pt x="203115" y="396180"/>
                        <a:pt x="204346" y="384950"/>
                        <a:pt x="206323" y="374467"/>
                      </a:cubicBezTo>
                      <a:cubicBezTo>
                        <a:pt x="199720" y="382861"/>
                        <a:pt x="192109" y="391181"/>
                        <a:pt x="183566" y="399165"/>
                      </a:cubicBezTo>
                      <a:cubicBezTo>
                        <a:pt x="139917" y="439979"/>
                        <a:pt x="88917" y="456319"/>
                        <a:pt x="69667" y="435726"/>
                      </a:cubicBezTo>
                      <a:cubicBezTo>
                        <a:pt x="50379" y="415132"/>
                        <a:pt x="70152" y="365327"/>
                        <a:pt x="113802" y="324513"/>
                      </a:cubicBezTo>
                      <a:cubicBezTo>
                        <a:pt x="122345" y="316529"/>
                        <a:pt x="131150" y="309478"/>
                        <a:pt x="139954" y="303472"/>
                      </a:cubicBezTo>
                      <a:cubicBezTo>
                        <a:pt x="129358" y="304740"/>
                        <a:pt x="118092" y="305225"/>
                        <a:pt x="106415" y="304852"/>
                      </a:cubicBezTo>
                      <a:cubicBezTo>
                        <a:pt x="46723" y="302837"/>
                        <a:pt x="-955" y="278364"/>
                        <a:pt x="15" y="250159"/>
                      </a:cubicBezTo>
                      <a:cubicBezTo>
                        <a:pt x="947" y="221955"/>
                        <a:pt x="50155" y="200727"/>
                        <a:pt x="109847" y="202742"/>
                      </a:cubicBezTo>
                      <a:cubicBezTo>
                        <a:pt x="121524" y="203115"/>
                        <a:pt x="132753" y="204384"/>
                        <a:pt x="143237" y="206361"/>
                      </a:cubicBezTo>
                      <a:cubicBezTo>
                        <a:pt x="134843" y="199757"/>
                        <a:pt x="126523" y="192147"/>
                        <a:pt x="118540" y="183603"/>
                      </a:cubicBezTo>
                      <a:cubicBezTo>
                        <a:pt x="77725" y="139917"/>
                        <a:pt x="61347" y="88918"/>
                        <a:pt x="81941" y="69667"/>
                      </a:cubicBezTo>
                      <a:lnTo>
                        <a:pt x="81941" y="69667"/>
                      </a:lnTo>
                      <a:close/>
                      <a:moveTo>
                        <a:pt x="238594" y="204980"/>
                      </a:moveTo>
                      <a:cubicBezTo>
                        <a:pt x="238333" y="214457"/>
                        <a:pt x="235460" y="222328"/>
                        <a:pt x="229715" y="227701"/>
                      </a:cubicBezTo>
                      <a:cubicBezTo>
                        <a:pt x="223970" y="233073"/>
                        <a:pt x="215911" y="235423"/>
                        <a:pt x="206435" y="235050"/>
                      </a:cubicBezTo>
                      <a:cubicBezTo>
                        <a:pt x="212964" y="241952"/>
                        <a:pt x="216471" y="249525"/>
                        <a:pt x="216210" y="257397"/>
                      </a:cubicBezTo>
                      <a:cubicBezTo>
                        <a:pt x="215949" y="265269"/>
                        <a:pt x="211919" y="272618"/>
                        <a:pt x="204943" y="279035"/>
                      </a:cubicBezTo>
                      <a:cubicBezTo>
                        <a:pt x="214419" y="279296"/>
                        <a:pt x="222291" y="282169"/>
                        <a:pt x="227663" y="287914"/>
                      </a:cubicBezTo>
                      <a:cubicBezTo>
                        <a:pt x="233035" y="293660"/>
                        <a:pt x="235386" y="301718"/>
                        <a:pt x="235013" y="311194"/>
                      </a:cubicBezTo>
                      <a:cubicBezTo>
                        <a:pt x="241914" y="304665"/>
                        <a:pt x="249488" y="301121"/>
                        <a:pt x="257360" y="301420"/>
                      </a:cubicBezTo>
                      <a:cubicBezTo>
                        <a:pt x="265231" y="301681"/>
                        <a:pt x="272581" y="305710"/>
                        <a:pt x="278998" y="312686"/>
                      </a:cubicBezTo>
                      <a:cubicBezTo>
                        <a:pt x="279259" y="303210"/>
                        <a:pt x="282132" y="295339"/>
                        <a:pt x="287877" y="289966"/>
                      </a:cubicBezTo>
                      <a:cubicBezTo>
                        <a:pt x="293622" y="284594"/>
                        <a:pt x="301681" y="282244"/>
                        <a:pt x="311157" y="282617"/>
                      </a:cubicBezTo>
                      <a:cubicBezTo>
                        <a:pt x="304628" y="275715"/>
                        <a:pt x="301084" y="268142"/>
                        <a:pt x="301382" y="260270"/>
                      </a:cubicBezTo>
                      <a:cubicBezTo>
                        <a:pt x="301643" y="252398"/>
                        <a:pt x="305672" y="245048"/>
                        <a:pt x="312649" y="238632"/>
                      </a:cubicBezTo>
                      <a:cubicBezTo>
                        <a:pt x="303173" y="238370"/>
                        <a:pt x="295301" y="235498"/>
                        <a:pt x="289929" y="229752"/>
                      </a:cubicBezTo>
                      <a:cubicBezTo>
                        <a:pt x="284557" y="224007"/>
                        <a:pt x="282206" y="215949"/>
                        <a:pt x="282579" y="206473"/>
                      </a:cubicBezTo>
                      <a:cubicBezTo>
                        <a:pt x="275678" y="213002"/>
                        <a:pt x="268104" y="216546"/>
                        <a:pt x="260232" y="216247"/>
                      </a:cubicBezTo>
                      <a:cubicBezTo>
                        <a:pt x="252398" y="215986"/>
                        <a:pt x="245048" y="211957"/>
                        <a:pt x="238594" y="204980"/>
                      </a:cubicBezTo>
                      <a:close/>
                    </a:path>
                  </a:pathLst>
                </a:custGeom>
                <a:solidFill>
                  <a:srgbClr val="EFEFEF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30" name="Google Shape;1030;p16"/>
                <p:cNvSpPr/>
                <p:nvPr/>
              </p:nvSpPr>
              <p:spPr>
                <a:xfrm>
                  <a:off x="5126107" y="870414"/>
                  <a:ext cx="528901" cy="528848"/>
                </a:xfrm>
                <a:custGeom>
                  <a:rect b="b" l="l" r="r" t="t"/>
                  <a:pathLst>
                    <a:path extrusionOk="0" h="528848" w="528901">
                      <a:moveTo>
                        <a:pt x="256541" y="528849"/>
                      </a:moveTo>
                      <a:cubicBezTo>
                        <a:pt x="256205" y="528849"/>
                        <a:pt x="255869" y="528849"/>
                        <a:pt x="255496" y="528849"/>
                      </a:cubicBezTo>
                      <a:cubicBezTo>
                        <a:pt x="223710" y="527767"/>
                        <a:pt x="200505" y="476992"/>
                        <a:pt x="202669" y="413234"/>
                      </a:cubicBezTo>
                      <a:cubicBezTo>
                        <a:pt x="202856" y="408160"/>
                        <a:pt x="203154" y="403123"/>
                        <a:pt x="203676" y="398161"/>
                      </a:cubicBezTo>
                      <a:cubicBezTo>
                        <a:pt x="200244" y="401818"/>
                        <a:pt x="196663" y="405362"/>
                        <a:pt x="192969" y="408831"/>
                      </a:cubicBezTo>
                      <a:cubicBezTo>
                        <a:pt x="171257" y="429126"/>
                        <a:pt x="147044" y="444236"/>
                        <a:pt x="124772" y="451399"/>
                      </a:cubicBezTo>
                      <a:cubicBezTo>
                        <a:pt x="101082" y="459010"/>
                        <a:pt x="82055" y="456771"/>
                        <a:pt x="71161" y="445131"/>
                      </a:cubicBezTo>
                      <a:cubicBezTo>
                        <a:pt x="60268" y="433491"/>
                        <a:pt x="59335" y="414353"/>
                        <a:pt x="68513" y="391222"/>
                      </a:cubicBezTo>
                      <a:cubicBezTo>
                        <a:pt x="77130" y="369472"/>
                        <a:pt x="93844" y="346304"/>
                        <a:pt x="115557" y="326009"/>
                      </a:cubicBezTo>
                      <a:cubicBezTo>
                        <a:pt x="119250" y="322540"/>
                        <a:pt x="123056" y="319219"/>
                        <a:pt x="126936" y="316048"/>
                      </a:cubicBezTo>
                      <a:cubicBezTo>
                        <a:pt x="121936" y="316198"/>
                        <a:pt x="116900" y="316198"/>
                        <a:pt x="111826" y="316011"/>
                      </a:cubicBezTo>
                      <a:cubicBezTo>
                        <a:pt x="82130" y="315004"/>
                        <a:pt x="54336" y="308587"/>
                        <a:pt x="33518" y="297880"/>
                      </a:cubicBezTo>
                      <a:cubicBezTo>
                        <a:pt x="11395" y="286501"/>
                        <a:pt x="-506" y="271466"/>
                        <a:pt x="16" y="255536"/>
                      </a:cubicBezTo>
                      <a:cubicBezTo>
                        <a:pt x="1098" y="223750"/>
                        <a:pt x="51836" y="200508"/>
                        <a:pt x="115632" y="202709"/>
                      </a:cubicBezTo>
                      <a:cubicBezTo>
                        <a:pt x="120705" y="202896"/>
                        <a:pt x="125742" y="203194"/>
                        <a:pt x="130741" y="203716"/>
                      </a:cubicBezTo>
                      <a:cubicBezTo>
                        <a:pt x="127085" y="200284"/>
                        <a:pt x="123541" y="196702"/>
                        <a:pt x="120071" y="193009"/>
                      </a:cubicBezTo>
                      <a:cubicBezTo>
                        <a:pt x="76496" y="146412"/>
                        <a:pt x="60566" y="92876"/>
                        <a:pt x="83771" y="71164"/>
                      </a:cubicBezTo>
                      <a:lnTo>
                        <a:pt x="83771" y="71164"/>
                      </a:lnTo>
                      <a:cubicBezTo>
                        <a:pt x="106976" y="49451"/>
                        <a:pt x="159318" y="68963"/>
                        <a:pt x="202893" y="115559"/>
                      </a:cubicBezTo>
                      <a:cubicBezTo>
                        <a:pt x="206363" y="119253"/>
                        <a:pt x="209683" y="123058"/>
                        <a:pt x="212854" y="126938"/>
                      </a:cubicBezTo>
                      <a:cubicBezTo>
                        <a:pt x="212705" y="121939"/>
                        <a:pt x="212705" y="116902"/>
                        <a:pt x="212891" y="111829"/>
                      </a:cubicBezTo>
                      <a:cubicBezTo>
                        <a:pt x="213899" y="82132"/>
                        <a:pt x="220353" y="54338"/>
                        <a:pt x="231023" y="33521"/>
                      </a:cubicBezTo>
                      <a:cubicBezTo>
                        <a:pt x="242401" y="11398"/>
                        <a:pt x="257399" y="-541"/>
                        <a:pt x="273367" y="19"/>
                      </a:cubicBezTo>
                      <a:cubicBezTo>
                        <a:pt x="289296" y="541"/>
                        <a:pt x="303511" y="13412"/>
                        <a:pt x="313360" y="36281"/>
                      </a:cubicBezTo>
                      <a:cubicBezTo>
                        <a:pt x="322649" y="57770"/>
                        <a:pt x="327201" y="85975"/>
                        <a:pt x="326193" y="115634"/>
                      </a:cubicBezTo>
                      <a:cubicBezTo>
                        <a:pt x="326007" y="120708"/>
                        <a:pt x="325708" y="125744"/>
                        <a:pt x="325186" y="130706"/>
                      </a:cubicBezTo>
                      <a:cubicBezTo>
                        <a:pt x="328618" y="127050"/>
                        <a:pt x="332200" y="123506"/>
                        <a:pt x="335894" y="120036"/>
                      </a:cubicBezTo>
                      <a:cubicBezTo>
                        <a:pt x="382490" y="76461"/>
                        <a:pt x="436026" y="60531"/>
                        <a:pt x="457739" y="83736"/>
                      </a:cubicBezTo>
                      <a:cubicBezTo>
                        <a:pt x="468632" y="95376"/>
                        <a:pt x="469565" y="114515"/>
                        <a:pt x="460388" y="137645"/>
                      </a:cubicBezTo>
                      <a:cubicBezTo>
                        <a:pt x="451770" y="159395"/>
                        <a:pt x="435056" y="182563"/>
                        <a:pt x="413343" y="202858"/>
                      </a:cubicBezTo>
                      <a:cubicBezTo>
                        <a:pt x="409612" y="206328"/>
                        <a:pt x="405845" y="209648"/>
                        <a:pt x="401964" y="212819"/>
                      </a:cubicBezTo>
                      <a:cubicBezTo>
                        <a:pt x="406964" y="212670"/>
                        <a:pt x="412000" y="212670"/>
                        <a:pt x="417074" y="212857"/>
                      </a:cubicBezTo>
                      <a:cubicBezTo>
                        <a:pt x="480832" y="215020"/>
                        <a:pt x="529965" y="241583"/>
                        <a:pt x="528884" y="273332"/>
                      </a:cubicBezTo>
                      <a:cubicBezTo>
                        <a:pt x="527802" y="305117"/>
                        <a:pt x="476989" y="328322"/>
                        <a:pt x="413269" y="326159"/>
                      </a:cubicBezTo>
                      <a:cubicBezTo>
                        <a:pt x="408194" y="325972"/>
                        <a:pt x="403158" y="325674"/>
                        <a:pt x="398196" y="325151"/>
                      </a:cubicBezTo>
                      <a:cubicBezTo>
                        <a:pt x="401852" y="328583"/>
                        <a:pt x="405396" y="332165"/>
                        <a:pt x="408866" y="335858"/>
                      </a:cubicBezTo>
                      <a:cubicBezTo>
                        <a:pt x="429162" y="357571"/>
                        <a:pt x="444271" y="381784"/>
                        <a:pt x="451434" y="404056"/>
                      </a:cubicBezTo>
                      <a:cubicBezTo>
                        <a:pt x="459044" y="427746"/>
                        <a:pt x="456806" y="446810"/>
                        <a:pt x="445166" y="457666"/>
                      </a:cubicBezTo>
                      <a:cubicBezTo>
                        <a:pt x="433526" y="468560"/>
                        <a:pt x="414388" y="469493"/>
                        <a:pt x="391257" y="460315"/>
                      </a:cubicBezTo>
                      <a:cubicBezTo>
                        <a:pt x="369507" y="451697"/>
                        <a:pt x="346339" y="434984"/>
                        <a:pt x="326044" y="413271"/>
                      </a:cubicBezTo>
                      <a:cubicBezTo>
                        <a:pt x="322575" y="409577"/>
                        <a:pt x="319254" y="405772"/>
                        <a:pt x="316083" y="401892"/>
                      </a:cubicBezTo>
                      <a:cubicBezTo>
                        <a:pt x="316233" y="406891"/>
                        <a:pt x="316233" y="411928"/>
                        <a:pt x="316046" y="417002"/>
                      </a:cubicBezTo>
                      <a:cubicBezTo>
                        <a:pt x="315038" y="446698"/>
                        <a:pt x="308584" y="474492"/>
                        <a:pt x="297915" y="495310"/>
                      </a:cubicBezTo>
                      <a:cubicBezTo>
                        <a:pt x="286722" y="517022"/>
                        <a:pt x="272098" y="528849"/>
                        <a:pt x="256541" y="528849"/>
                      </a:cubicBezTo>
                      <a:close/>
                      <a:moveTo>
                        <a:pt x="211921" y="374434"/>
                      </a:moveTo>
                      <a:cubicBezTo>
                        <a:pt x="212705" y="374434"/>
                        <a:pt x="213488" y="374583"/>
                        <a:pt x="214234" y="374919"/>
                      </a:cubicBezTo>
                      <a:cubicBezTo>
                        <a:pt x="216585" y="376001"/>
                        <a:pt x="217891" y="378501"/>
                        <a:pt x="217406" y="381037"/>
                      </a:cubicBezTo>
                      <a:cubicBezTo>
                        <a:pt x="215428" y="391483"/>
                        <a:pt x="214234" y="402415"/>
                        <a:pt x="213861" y="413569"/>
                      </a:cubicBezTo>
                      <a:cubicBezTo>
                        <a:pt x="211996" y="469157"/>
                        <a:pt x="231247" y="516798"/>
                        <a:pt x="255869" y="517619"/>
                      </a:cubicBezTo>
                      <a:cubicBezTo>
                        <a:pt x="266949" y="518030"/>
                        <a:pt x="278739" y="507994"/>
                        <a:pt x="287879" y="490198"/>
                      </a:cubicBezTo>
                      <a:cubicBezTo>
                        <a:pt x="297840" y="470836"/>
                        <a:pt x="303846" y="444684"/>
                        <a:pt x="304779" y="416629"/>
                      </a:cubicBezTo>
                      <a:cubicBezTo>
                        <a:pt x="305152" y="405511"/>
                        <a:pt x="304704" y="394505"/>
                        <a:pt x="303436" y="383910"/>
                      </a:cubicBezTo>
                      <a:cubicBezTo>
                        <a:pt x="303138" y="381336"/>
                        <a:pt x="304593" y="378911"/>
                        <a:pt x="307017" y="378016"/>
                      </a:cubicBezTo>
                      <a:cubicBezTo>
                        <a:pt x="309442" y="377120"/>
                        <a:pt x="312166" y="377978"/>
                        <a:pt x="313621" y="380105"/>
                      </a:cubicBezTo>
                      <a:cubicBezTo>
                        <a:pt x="319627" y="388909"/>
                        <a:pt x="326529" y="397490"/>
                        <a:pt x="334140" y="405623"/>
                      </a:cubicBezTo>
                      <a:cubicBezTo>
                        <a:pt x="353316" y="426142"/>
                        <a:pt x="375029" y="441886"/>
                        <a:pt x="395286" y="449907"/>
                      </a:cubicBezTo>
                      <a:cubicBezTo>
                        <a:pt x="413903" y="457293"/>
                        <a:pt x="429236" y="457144"/>
                        <a:pt x="437444" y="449496"/>
                      </a:cubicBezTo>
                      <a:cubicBezTo>
                        <a:pt x="445614" y="441848"/>
                        <a:pt x="446808" y="426515"/>
                        <a:pt x="440689" y="407488"/>
                      </a:cubicBezTo>
                      <a:cubicBezTo>
                        <a:pt x="434049" y="386745"/>
                        <a:pt x="419797" y="364025"/>
                        <a:pt x="400621" y="343506"/>
                      </a:cubicBezTo>
                      <a:cubicBezTo>
                        <a:pt x="393011" y="335373"/>
                        <a:pt x="384915" y="327912"/>
                        <a:pt x="376558" y="321309"/>
                      </a:cubicBezTo>
                      <a:cubicBezTo>
                        <a:pt x="374544" y="319704"/>
                        <a:pt x="373872" y="316944"/>
                        <a:pt x="374917" y="314593"/>
                      </a:cubicBezTo>
                      <a:cubicBezTo>
                        <a:pt x="375961" y="312243"/>
                        <a:pt x="378498" y="310937"/>
                        <a:pt x="381035" y="311422"/>
                      </a:cubicBezTo>
                      <a:cubicBezTo>
                        <a:pt x="391481" y="313399"/>
                        <a:pt x="402412" y="314593"/>
                        <a:pt x="413567" y="314966"/>
                      </a:cubicBezTo>
                      <a:cubicBezTo>
                        <a:pt x="469155" y="316832"/>
                        <a:pt x="516796" y="297581"/>
                        <a:pt x="517617" y="272921"/>
                      </a:cubicBezTo>
                      <a:cubicBezTo>
                        <a:pt x="518438" y="248261"/>
                        <a:pt x="472176" y="225877"/>
                        <a:pt x="416626" y="224011"/>
                      </a:cubicBezTo>
                      <a:cubicBezTo>
                        <a:pt x="405508" y="223638"/>
                        <a:pt x="394503" y="224086"/>
                        <a:pt x="383908" y="225354"/>
                      </a:cubicBezTo>
                      <a:cubicBezTo>
                        <a:pt x="381371" y="225690"/>
                        <a:pt x="378908" y="224161"/>
                        <a:pt x="378013" y="221773"/>
                      </a:cubicBezTo>
                      <a:cubicBezTo>
                        <a:pt x="377118" y="219348"/>
                        <a:pt x="377976" y="216625"/>
                        <a:pt x="380103" y="215170"/>
                      </a:cubicBezTo>
                      <a:cubicBezTo>
                        <a:pt x="388870" y="209200"/>
                        <a:pt x="397450" y="202299"/>
                        <a:pt x="405621" y="194651"/>
                      </a:cubicBezTo>
                      <a:cubicBezTo>
                        <a:pt x="426139" y="175475"/>
                        <a:pt x="441883" y="153762"/>
                        <a:pt x="449904" y="133504"/>
                      </a:cubicBezTo>
                      <a:cubicBezTo>
                        <a:pt x="457291" y="114888"/>
                        <a:pt x="457142" y="99554"/>
                        <a:pt x="449494" y="91347"/>
                      </a:cubicBezTo>
                      <a:cubicBezTo>
                        <a:pt x="432631" y="73327"/>
                        <a:pt x="384094" y="90190"/>
                        <a:pt x="343467" y="128169"/>
                      </a:cubicBezTo>
                      <a:cubicBezTo>
                        <a:pt x="335334" y="135743"/>
                        <a:pt x="327872" y="143838"/>
                        <a:pt x="321306" y="152232"/>
                      </a:cubicBezTo>
                      <a:cubicBezTo>
                        <a:pt x="319702" y="154247"/>
                        <a:pt x="316941" y="154918"/>
                        <a:pt x="314591" y="153874"/>
                      </a:cubicBezTo>
                      <a:cubicBezTo>
                        <a:pt x="312240" y="152792"/>
                        <a:pt x="310935" y="150292"/>
                        <a:pt x="311420" y="147755"/>
                      </a:cubicBezTo>
                      <a:cubicBezTo>
                        <a:pt x="313397" y="137309"/>
                        <a:pt x="314591" y="126341"/>
                        <a:pt x="314964" y="115224"/>
                      </a:cubicBezTo>
                      <a:cubicBezTo>
                        <a:pt x="315896" y="87168"/>
                        <a:pt x="311681" y="60680"/>
                        <a:pt x="303026" y="40684"/>
                      </a:cubicBezTo>
                      <a:cubicBezTo>
                        <a:pt x="295079" y="22291"/>
                        <a:pt x="284111" y="11547"/>
                        <a:pt x="272919" y="11174"/>
                      </a:cubicBezTo>
                      <a:cubicBezTo>
                        <a:pt x="261652" y="10801"/>
                        <a:pt x="250050" y="20799"/>
                        <a:pt x="240909" y="38594"/>
                      </a:cubicBezTo>
                      <a:cubicBezTo>
                        <a:pt x="230948" y="57957"/>
                        <a:pt x="224941" y="84109"/>
                        <a:pt x="224009" y="112164"/>
                      </a:cubicBezTo>
                      <a:cubicBezTo>
                        <a:pt x="223636" y="123319"/>
                        <a:pt x="224083" y="134325"/>
                        <a:pt x="225352" y="144883"/>
                      </a:cubicBezTo>
                      <a:cubicBezTo>
                        <a:pt x="225651" y="147457"/>
                        <a:pt x="224158" y="149882"/>
                        <a:pt x="221770" y="150777"/>
                      </a:cubicBezTo>
                      <a:cubicBezTo>
                        <a:pt x="219345" y="151673"/>
                        <a:pt x="216622" y="150815"/>
                        <a:pt x="215167" y="148688"/>
                      </a:cubicBezTo>
                      <a:cubicBezTo>
                        <a:pt x="209161" y="139921"/>
                        <a:pt x="202259" y="131340"/>
                        <a:pt x="194648" y="123170"/>
                      </a:cubicBezTo>
                      <a:cubicBezTo>
                        <a:pt x="156669" y="82542"/>
                        <a:pt x="109364" y="62471"/>
                        <a:pt x="91345" y="79297"/>
                      </a:cubicBezTo>
                      <a:cubicBezTo>
                        <a:pt x="73325" y="96160"/>
                        <a:pt x="90188" y="144696"/>
                        <a:pt x="128167" y="185324"/>
                      </a:cubicBezTo>
                      <a:cubicBezTo>
                        <a:pt x="135778" y="193457"/>
                        <a:pt x="143873" y="200918"/>
                        <a:pt x="152230" y="207522"/>
                      </a:cubicBezTo>
                      <a:cubicBezTo>
                        <a:pt x="154244" y="209126"/>
                        <a:pt x="154916" y="211887"/>
                        <a:pt x="153871" y="214237"/>
                      </a:cubicBezTo>
                      <a:cubicBezTo>
                        <a:pt x="152789" y="216587"/>
                        <a:pt x="150290" y="217893"/>
                        <a:pt x="147753" y="217408"/>
                      </a:cubicBezTo>
                      <a:cubicBezTo>
                        <a:pt x="137269" y="215431"/>
                        <a:pt x="126339" y="214237"/>
                        <a:pt x="115221" y="213864"/>
                      </a:cubicBezTo>
                      <a:cubicBezTo>
                        <a:pt x="59633" y="212036"/>
                        <a:pt x="11992" y="231249"/>
                        <a:pt x="11171" y="255872"/>
                      </a:cubicBezTo>
                      <a:cubicBezTo>
                        <a:pt x="10798" y="267064"/>
                        <a:pt x="20796" y="278741"/>
                        <a:pt x="38592" y="287881"/>
                      </a:cubicBezTo>
                      <a:cubicBezTo>
                        <a:pt x="57955" y="297842"/>
                        <a:pt x="84107" y="303849"/>
                        <a:pt x="112162" y="304782"/>
                      </a:cubicBezTo>
                      <a:cubicBezTo>
                        <a:pt x="123317" y="305155"/>
                        <a:pt x="134285" y="304707"/>
                        <a:pt x="144880" y="303438"/>
                      </a:cubicBezTo>
                      <a:cubicBezTo>
                        <a:pt x="147455" y="303140"/>
                        <a:pt x="149879" y="304632"/>
                        <a:pt x="150775" y="307020"/>
                      </a:cubicBezTo>
                      <a:cubicBezTo>
                        <a:pt x="151670" y="309445"/>
                        <a:pt x="150812" y="312168"/>
                        <a:pt x="148686" y="313623"/>
                      </a:cubicBezTo>
                      <a:cubicBezTo>
                        <a:pt x="139881" y="319630"/>
                        <a:pt x="131300" y="326532"/>
                        <a:pt x="123168" y="334142"/>
                      </a:cubicBezTo>
                      <a:cubicBezTo>
                        <a:pt x="102649" y="353318"/>
                        <a:pt x="86905" y="375031"/>
                        <a:pt x="78884" y="395289"/>
                      </a:cubicBezTo>
                      <a:cubicBezTo>
                        <a:pt x="71497" y="413905"/>
                        <a:pt x="71646" y="429238"/>
                        <a:pt x="79294" y="437446"/>
                      </a:cubicBezTo>
                      <a:cubicBezTo>
                        <a:pt x="86942" y="445616"/>
                        <a:pt x="102238" y="446810"/>
                        <a:pt x="121302" y="440692"/>
                      </a:cubicBezTo>
                      <a:cubicBezTo>
                        <a:pt x="142045" y="434051"/>
                        <a:pt x="164765" y="419800"/>
                        <a:pt x="185284" y="400624"/>
                      </a:cubicBezTo>
                      <a:cubicBezTo>
                        <a:pt x="193417" y="393013"/>
                        <a:pt x="200878" y="384917"/>
                        <a:pt x="207482" y="376561"/>
                      </a:cubicBezTo>
                      <a:cubicBezTo>
                        <a:pt x="208601" y="375180"/>
                        <a:pt x="210243" y="374434"/>
                        <a:pt x="211921" y="374434"/>
                      </a:cubicBezTo>
                      <a:close/>
                      <a:moveTo>
                        <a:pt x="284633" y="323883"/>
                      </a:moveTo>
                      <a:cubicBezTo>
                        <a:pt x="283104" y="323883"/>
                        <a:pt x="281611" y="323249"/>
                        <a:pt x="280529" y="322092"/>
                      </a:cubicBezTo>
                      <a:cubicBezTo>
                        <a:pt x="274933" y="316011"/>
                        <a:pt x="268964" y="312840"/>
                        <a:pt x="262808" y="312616"/>
                      </a:cubicBezTo>
                      <a:cubicBezTo>
                        <a:pt x="256727" y="312429"/>
                        <a:pt x="250497" y="315190"/>
                        <a:pt x="244491" y="320861"/>
                      </a:cubicBezTo>
                      <a:cubicBezTo>
                        <a:pt x="242849" y="322428"/>
                        <a:pt x="240387" y="322838"/>
                        <a:pt x="238335" y="321906"/>
                      </a:cubicBezTo>
                      <a:cubicBezTo>
                        <a:pt x="236246" y="320973"/>
                        <a:pt x="234977" y="318846"/>
                        <a:pt x="235052" y="316571"/>
                      </a:cubicBezTo>
                      <a:cubicBezTo>
                        <a:pt x="235388" y="308288"/>
                        <a:pt x="233410" y="301834"/>
                        <a:pt x="229232" y="297320"/>
                      </a:cubicBezTo>
                      <a:cubicBezTo>
                        <a:pt x="225053" y="292843"/>
                        <a:pt x="218711" y="290418"/>
                        <a:pt x="210429" y="290194"/>
                      </a:cubicBezTo>
                      <a:cubicBezTo>
                        <a:pt x="208153" y="290120"/>
                        <a:pt x="206139" y="288702"/>
                        <a:pt x="205355" y="286576"/>
                      </a:cubicBezTo>
                      <a:cubicBezTo>
                        <a:pt x="204572" y="284449"/>
                        <a:pt x="205132" y="282024"/>
                        <a:pt x="206810" y="280494"/>
                      </a:cubicBezTo>
                      <a:cubicBezTo>
                        <a:pt x="212891" y="274898"/>
                        <a:pt x="216062" y="268929"/>
                        <a:pt x="216286" y="262774"/>
                      </a:cubicBezTo>
                      <a:cubicBezTo>
                        <a:pt x="216473" y="256618"/>
                        <a:pt x="213712" y="250462"/>
                        <a:pt x="208042" y="244456"/>
                      </a:cubicBezTo>
                      <a:cubicBezTo>
                        <a:pt x="206475" y="242814"/>
                        <a:pt x="206064" y="240352"/>
                        <a:pt x="206997" y="238300"/>
                      </a:cubicBezTo>
                      <a:cubicBezTo>
                        <a:pt x="207930" y="236211"/>
                        <a:pt x="209982" y="234942"/>
                        <a:pt x="212332" y="235017"/>
                      </a:cubicBezTo>
                      <a:cubicBezTo>
                        <a:pt x="220577" y="235353"/>
                        <a:pt x="227068" y="233376"/>
                        <a:pt x="231582" y="229160"/>
                      </a:cubicBezTo>
                      <a:cubicBezTo>
                        <a:pt x="236097" y="224944"/>
                        <a:pt x="238484" y="218639"/>
                        <a:pt x="238708" y="210357"/>
                      </a:cubicBezTo>
                      <a:cubicBezTo>
                        <a:pt x="238783" y="208081"/>
                        <a:pt x="240200" y="206067"/>
                        <a:pt x="242327" y="205283"/>
                      </a:cubicBezTo>
                      <a:cubicBezTo>
                        <a:pt x="244453" y="204462"/>
                        <a:pt x="246878" y="205059"/>
                        <a:pt x="248408" y="206738"/>
                      </a:cubicBezTo>
                      <a:cubicBezTo>
                        <a:pt x="254004" y="212819"/>
                        <a:pt x="259973" y="215990"/>
                        <a:pt x="266129" y="216214"/>
                      </a:cubicBezTo>
                      <a:cubicBezTo>
                        <a:pt x="272285" y="216401"/>
                        <a:pt x="278440" y="213640"/>
                        <a:pt x="284447" y="207969"/>
                      </a:cubicBezTo>
                      <a:cubicBezTo>
                        <a:pt x="286088" y="206402"/>
                        <a:pt x="288550" y="205992"/>
                        <a:pt x="290603" y="206925"/>
                      </a:cubicBezTo>
                      <a:cubicBezTo>
                        <a:pt x="292691" y="207857"/>
                        <a:pt x="293960" y="209984"/>
                        <a:pt x="293886" y="212260"/>
                      </a:cubicBezTo>
                      <a:cubicBezTo>
                        <a:pt x="293549" y="220542"/>
                        <a:pt x="295527" y="226996"/>
                        <a:pt x="299705" y="231510"/>
                      </a:cubicBezTo>
                      <a:cubicBezTo>
                        <a:pt x="303921" y="236024"/>
                        <a:pt x="310226" y="238412"/>
                        <a:pt x="318508" y="238636"/>
                      </a:cubicBezTo>
                      <a:cubicBezTo>
                        <a:pt x="320784" y="238710"/>
                        <a:pt x="322799" y="240128"/>
                        <a:pt x="323582" y="242255"/>
                      </a:cubicBezTo>
                      <a:cubicBezTo>
                        <a:pt x="324365" y="244381"/>
                        <a:pt x="323806" y="246806"/>
                        <a:pt x="322127" y="248336"/>
                      </a:cubicBezTo>
                      <a:cubicBezTo>
                        <a:pt x="316046" y="253932"/>
                        <a:pt x="312875" y="259901"/>
                        <a:pt x="312651" y="266057"/>
                      </a:cubicBezTo>
                      <a:cubicBezTo>
                        <a:pt x="312427" y="272212"/>
                        <a:pt x="315225" y="278368"/>
                        <a:pt x="320896" y="284374"/>
                      </a:cubicBezTo>
                      <a:cubicBezTo>
                        <a:pt x="322463" y="286016"/>
                        <a:pt x="322873" y="288478"/>
                        <a:pt x="321940" y="290530"/>
                      </a:cubicBezTo>
                      <a:cubicBezTo>
                        <a:pt x="321008" y="292619"/>
                        <a:pt x="318956" y="293888"/>
                        <a:pt x="316606" y="293813"/>
                      </a:cubicBezTo>
                      <a:cubicBezTo>
                        <a:pt x="308361" y="293477"/>
                        <a:pt x="301869" y="295455"/>
                        <a:pt x="297355" y="299633"/>
                      </a:cubicBezTo>
                      <a:cubicBezTo>
                        <a:pt x="292841" y="303849"/>
                        <a:pt x="290453" y="310154"/>
                        <a:pt x="290229" y="318436"/>
                      </a:cubicBezTo>
                      <a:cubicBezTo>
                        <a:pt x="290155" y="320712"/>
                        <a:pt x="288737" y="322726"/>
                        <a:pt x="286610" y="323510"/>
                      </a:cubicBezTo>
                      <a:cubicBezTo>
                        <a:pt x="285976" y="323771"/>
                        <a:pt x="285305" y="323883"/>
                        <a:pt x="284633" y="323883"/>
                      </a:cubicBezTo>
                      <a:close/>
                      <a:moveTo>
                        <a:pt x="262174" y="301387"/>
                      </a:moveTo>
                      <a:cubicBezTo>
                        <a:pt x="262510" y="301387"/>
                        <a:pt x="262846" y="301387"/>
                        <a:pt x="263181" y="301387"/>
                      </a:cubicBezTo>
                      <a:cubicBezTo>
                        <a:pt x="269188" y="301573"/>
                        <a:pt x="275045" y="303625"/>
                        <a:pt x="280529" y="307318"/>
                      </a:cubicBezTo>
                      <a:cubicBezTo>
                        <a:pt x="282208" y="300939"/>
                        <a:pt x="285305" y="295529"/>
                        <a:pt x="289707" y="291426"/>
                      </a:cubicBezTo>
                      <a:cubicBezTo>
                        <a:pt x="294072" y="287322"/>
                        <a:pt x="299668" y="284598"/>
                        <a:pt x="306159" y="283330"/>
                      </a:cubicBezTo>
                      <a:cubicBezTo>
                        <a:pt x="302839" y="277622"/>
                        <a:pt x="301198" y="271615"/>
                        <a:pt x="301421" y="265609"/>
                      </a:cubicBezTo>
                      <a:cubicBezTo>
                        <a:pt x="301608" y="259602"/>
                        <a:pt x="303623" y="253745"/>
                        <a:pt x="307353" y="248261"/>
                      </a:cubicBezTo>
                      <a:cubicBezTo>
                        <a:pt x="300974" y="246582"/>
                        <a:pt x="295564" y="243486"/>
                        <a:pt x="291461" y="239084"/>
                      </a:cubicBezTo>
                      <a:cubicBezTo>
                        <a:pt x="287357" y="234719"/>
                        <a:pt x="284633" y="229122"/>
                        <a:pt x="283365" y="222631"/>
                      </a:cubicBezTo>
                      <a:cubicBezTo>
                        <a:pt x="277657" y="225951"/>
                        <a:pt x="271687" y="227593"/>
                        <a:pt x="265644" y="227369"/>
                      </a:cubicBezTo>
                      <a:cubicBezTo>
                        <a:pt x="259637" y="227182"/>
                        <a:pt x="253780" y="225131"/>
                        <a:pt x="248296" y="221437"/>
                      </a:cubicBezTo>
                      <a:cubicBezTo>
                        <a:pt x="246617" y="227854"/>
                        <a:pt x="243521" y="233226"/>
                        <a:pt x="239118" y="237330"/>
                      </a:cubicBezTo>
                      <a:cubicBezTo>
                        <a:pt x="234753" y="241434"/>
                        <a:pt x="229157" y="244157"/>
                        <a:pt x="222666" y="245426"/>
                      </a:cubicBezTo>
                      <a:cubicBezTo>
                        <a:pt x="225986" y="251134"/>
                        <a:pt x="227628" y="257140"/>
                        <a:pt x="227404" y="263147"/>
                      </a:cubicBezTo>
                      <a:cubicBezTo>
                        <a:pt x="227218" y="269153"/>
                        <a:pt x="225165" y="275010"/>
                        <a:pt x="221472" y="280494"/>
                      </a:cubicBezTo>
                      <a:cubicBezTo>
                        <a:pt x="227889" y="282173"/>
                        <a:pt x="233261" y="285270"/>
                        <a:pt x="237365" y="289672"/>
                      </a:cubicBezTo>
                      <a:cubicBezTo>
                        <a:pt x="241469" y="294074"/>
                        <a:pt x="244192" y="299633"/>
                        <a:pt x="245460" y="306125"/>
                      </a:cubicBezTo>
                      <a:cubicBezTo>
                        <a:pt x="250870" y="303028"/>
                        <a:pt x="256504" y="301387"/>
                        <a:pt x="262174" y="301387"/>
                      </a:cubicBezTo>
                      <a:close/>
                    </a:path>
                  </a:pathLst>
                </a:custGeom>
                <a:solidFill>
                  <a:srgbClr val="3A3939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1031" name="Google Shape;1031;p16"/>
              <p:cNvSpPr/>
              <p:nvPr/>
            </p:nvSpPr>
            <p:spPr>
              <a:xfrm>
                <a:off x="7231927" y="1735042"/>
                <a:ext cx="1044521" cy="1044429"/>
              </a:xfrm>
              <a:custGeom>
                <a:rect b="b" l="l" r="r" t="t"/>
                <a:pathLst>
                  <a:path extrusionOk="0" h="422094" w="422131">
                    <a:moveTo>
                      <a:pt x="277119" y="149267"/>
                    </a:moveTo>
                    <a:cubicBezTo>
                      <a:pt x="274918" y="146916"/>
                      <a:pt x="292899" y="126546"/>
                      <a:pt x="317261" y="103789"/>
                    </a:cubicBezTo>
                    <a:cubicBezTo>
                      <a:pt x="341623" y="81032"/>
                      <a:pt x="363149" y="64467"/>
                      <a:pt x="365350" y="66818"/>
                    </a:cubicBezTo>
                    <a:cubicBezTo>
                      <a:pt x="367551" y="69168"/>
                      <a:pt x="349569" y="89538"/>
                      <a:pt x="325208" y="112295"/>
                    </a:cubicBezTo>
                    <a:cubicBezTo>
                      <a:pt x="300846" y="135090"/>
                      <a:pt x="279320" y="151617"/>
                      <a:pt x="277119" y="149267"/>
                    </a:cubicBezTo>
                    <a:lnTo>
                      <a:pt x="277119" y="149267"/>
                    </a:lnTo>
                    <a:close/>
                    <a:moveTo>
                      <a:pt x="56782" y="355240"/>
                    </a:moveTo>
                    <a:cubicBezTo>
                      <a:pt x="54581" y="352889"/>
                      <a:pt x="72563" y="332520"/>
                      <a:pt x="96925" y="309762"/>
                    </a:cubicBezTo>
                    <a:cubicBezTo>
                      <a:pt x="121286" y="287005"/>
                      <a:pt x="142813" y="270440"/>
                      <a:pt x="145014" y="272791"/>
                    </a:cubicBezTo>
                    <a:cubicBezTo>
                      <a:pt x="147215" y="275141"/>
                      <a:pt x="129233" y="295511"/>
                      <a:pt x="104871" y="318268"/>
                    </a:cubicBezTo>
                    <a:cubicBezTo>
                      <a:pt x="80510" y="341063"/>
                      <a:pt x="58983" y="357590"/>
                      <a:pt x="56782" y="355240"/>
                    </a:cubicBezTo>
                    <a:lnTo>
                      <a:pt x="56782" y="355240"/>
                    </a:lnTo>
                    <a:close/>
                    <a:moveTo>
                      <a:pt x="272828" y="277118"/>
                    </a:moveTo>
                    <a:cubicBezTo>
                      <a:pt x="275178" y="274917"/>
                      <a:pt x="295549" y="292899"/>
                      <a:pt x="318306" y="317261"/>
                    </a:cubicBezTo>
                    <a:cubicBezTo>
                      <a:pt x="341063" y="341623"/>
                      <a:pt x="357627" y="363149"/>
                      <a:pt x="355277" y="365350"/>
                    </a:cubicBezTo>
                    <a:cubicBezTo>
                      <a:pt x="352927" y="367551"/>
                      <a:pt x="332557" y="349569"/>
                      <a:pt x="309800" y="325207"/>
                    </a:cubicBezTo>
                    <a:cubicBezTo>
                      <a:pt x="287042" y="300808"/>
                      <a:pt x="270478" y="279282"/>
                      <a:pt x="272828" y="277118"/>
                    </a:cubicBezTo>
                    <a:lnTo>
                      <a:pt x="272828" y="277118"/>
                    </a:lnTo>
                    <a:close/>
                    <a:moveTo>
                      <a:pt x="66855" y="56782"/>
                    </a:moveTo>
                    <a:cubicBezTo>
                      <a:pt x="69205" y="54581"/>
                      <a:pt x="89575" y="72563"/>
                      <a:pt x="112332" y="96924"/>
                    </a:cubicBezTo>
                    <a:cubicBezTo>
                      <a:pt x="135090" y="121286"/>
                      <a:pt x="151654" y="142812"/>
                      <a:pt x="149304" y="145014"/>
                    </a:cubicBezTo>
                    <a:cubicBezTo>
                      <a:pt x="146954" y="147215"/>
                      <a:pt x="126584" y="129233"/>
                      <a:pt x="103827" y="104871"/>
                    </a:cubicBezTo>
                    <a:cubicBezTo>
                      <a:pt x="81069" y="80509"/>
                      <a:pt x="64505" y="58983"/>
                      <a:pt x="66855" y="56782"/>
                    </a:cubicBezTo>
                    <a:lnTo>
                      <a:pt x="66855" y="56782"/>
                    </a:lnTo>
                    <a:close/>
                    <a:moveTo>
                      <a:pt x="0" y="203922"/>
                    </a:moveTo>
                    <a:cubicBezTo>
                      <a:pt x="112" y="200713"/>
                      <a:pt x="27197" y="199034"/>
                      <a:pt x="60550" y="200154"/>
                    </a:cubicBezTo>
                    <a:cubicBezTo>
                      <a:pt x="93865" y="201273"/>
                      <a:pt x="120801" y="204780"/>
                      <a:pt x="120690" y="207988"/>
                    </a:cubicBezTo>
                    <a:cubicBezTo>
                      <a:pt x="120578" y="211197"/>
                      <a:pt x="93492" y="212913"/>
                      <a:pt x="60177" y="211756"/>
                    </a:cubicBezTo>
                    <a:cubicBezTo>
                      <a:pt x="26824" y="210674"/>
                      <a:pt x="-111" y="207167"/>
                      <a:pt x="0" y="203922"/>
                    </a:cubicBezTo>
                    <a:lnTo>
                      <a:pt x="0" y="203922"/>
                    </a:lnTo>
                    <a:close/>
                    <a:moveTo>
                      <a:pt x="208025" y="301443"/>
                    </a:moveTo>
                    <a:cubicBezTo>
                      <a:pt x="211234" y="301555"/>
                      <a:pt x="212913" y="328640"/>
                      <a:pt x="211831" y="361955"/>
                    </a:cubicBezTo>
                    <a:cubicBezTo>
                      <a:pt x="210712" y="395270"/>
                      <a:pt x="207205" y="422206"/>
                      <a:pt x="203996" y="422094"/>
                    </a:cubicBezTo>
                    <a:cubicBezTo>
                      <a:pt x="200788" y="421982"/>
                      <a:pt x="199109" y="394897"/>
                      <a:pt x="200191" y="361545"/>
                    </a:cubicBezTo>
                    <a:cubicBezTo>
                      <a:pt x="201310" y="328229"/>
                      <a:pt x="204817" y="301331"/>
                      <a:pt x="208025" y="301443"/>
                    </a:cubicBezTo>
                    <a:lnTo>
                      <a:pt x="208025" y="301443"/>
                    </a:lnTo>
                    <a:close/>
                    <a:moveTo>
                      <a:pt x="218173" y="0"/>
                    </a:moveTo>
                    <a:cubicBezTo>
                      <a:pt x="221382" y="112"/>
                      <a:pt x="223098" y="27197"/>
                      <a:pt x="221941" y="60550"/>
                    </a:cubicBezTo>
                    <a:cubicBezTo>
                      <a:pt x="220822" y="93865"/>
                      <a:pt x="217315" y="120801"/>
                      <a:pt x="214107" y="120689"/>
                    </a:cubicBezTo>
                    <a:cubicBezTo>
                      <a:pt x="210898" y="120577"/>
                      <a:pt x="209220" y="93492"/>
                      <a:pt x="210338" y="60140"/>
                    </a:cubicBezTo>
                    <a:cubicBezTo>
                      <a:pt x="211421" y="26787"/>
                      <a:pt x="214965" y="-112"/>
                      <a:pt x="218173" y="0"/>
                    </a:cubicBezTo>
                    <a:lnTo>
                      <a:pt x="218173" y="0"/>
                    </a:lnTo>
                    <a:close/>
                    <a:moveTo>
                      <a:pt x="301443" y="214069"/>
                    </a:moveTo>
                    <a:cubicBezTo>
                      <a:pt x="301555" y="210861"/>
                      <a:pt x="328640" y="209182"/>
                      <a:pt x="361992" y="210264"/>
                    </a:cubicBezTo>
                    <a:cubicBezTo>
                      <a:pt x="395308" y="211383"/>
                      <a:pt x="422244" y="214890"/>
                      <a:pt x="422132" y="218098"/>
                    </a:cubicBezTo>
                    <a:cubicBezTo>
                      <a:pt x="422020" y="221307"/>
                      <a:pt x="394935" y="222986"/>
                      <a:pt x="361582" y="221904"/>
                    </a:cubicBezTo>
                    <a:cubicBezTo>
                      <a:pt x="328267" y="220822"/>
                      <a:pt x="301331" y="217315"/>
                      <a:pt x="301443" y="214069"/>
                    </a:cubicBezTo>
                    <a:close/>
                  </a:path>
                </a:pathLst>
              </a:custGeom>
              <a:solidFill>
                <a:srgbClr val="FCFBF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1032" name="Google Shape;1032;p16"/>
              <p:cNvGrpSpPr/>
              <p:nvPr/>
            </p:nvGrpSpPr>
            <p:grpSpPr>
              <a:xfrm>
                <a:off x="7568856" y="2071966"/>
                <a:ext cx="370665" cy="370561"/>
                <a:chOff x="5315638" y="1059946"/>
                <a:chExt cx="149800" cy="149758"/>
              </a:xfrm>
            </p:grpSpPr>
            <p:sp>
              <p:nvSpPr>
                <p:cNvPr id="1033" name="Google Shape;1033;p16"/>
                <p:cNvSpPr/>
                <p:nvPr/>
              </p:nvSpPr>
              <p:spPr>
                <a:xfrm>
                  <a:off x="5321237" y="1065510"/>
                  <a:ext cx="138601" cy="138599"/>
                </a:xfrm>
                <a:custGeom>
                  <a:rect b="b" l="l" r="r" t="t"/>
                  <a:pathLst>
                    <a:path extrusionOk="0" h="138599" w="138601">
                      <a:moveTo>
                        <a:pt x="71634" y="39"/>
                      </a:moveTo>
                      <a:cubicBezTo>
                        <a:pt x="109874" y="1345"/>
                        <a:pt x="139832" y="33391"/>
                        <a:pt x="138563" y="71631"/>
                      </a:cubicBezTo>
                      <a:cubicBezTo>
                        <a:pt x="137294" y="109871"/>
                        <a:pt x="105248" y="139829"/>
                        <a:pt x="66970" y="138561"/>
                      </a:cubicBezTo>
                      <a:cubicBezTo>
                        <a:pt x="28731" y="137292"/>
                        <a:pt x="-1265" y="105208"/>
                        <a:pt x="41" y="66968"/>
                      </a:cubicBezTo>
                      <a:cubicBezTo>
                        <a:pt x="1310" y="28728"/>
                        <a:pt x="33394" y="-1230"/>
                        <a:pt x="71634" y="39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34" name="Google Shape;1034;p16"/>
                <p:cNvSpPr/>
                <p:nvPr/>
              </p:nvSpPr>
              <p:spPr>
                <a:xfrm>
                  <a:off x="5315638" y="1059946"/>
                  <a:ext cx="149800" cy="149758"/>
                </a:xfrm>
                <a:custGeom>
                  <a:rect b="b" l="l" r="r" t="t"/>
                  <a:pathLst>
                    <a:path extrusionOk="0" h="149758" w="149800">
                      <a:moveTo>
                        <a:pt x="74956" y="149759"/>
                      </a:moveTo>
                      <a:cubicBezTo>
                        <a:pt x="74098" y="149759"/>
                        <a:pt x="73240" y="149759"/>
                        <a:pt x="72382" y="149721"/>
                      </a:cubicBezTo>
                      <a:cubicBezTo>
                        <a:pt x="52385" y="149050"/>
                        <a:pt x="33844" y="140618"/>
                        <a:pt x="20189" y="126031"/>
                      </a:cubicBezTo>
                      <a:cubicBezTo>
                        <a:pt x="6535" y="111407"/>
                        <a:pt x="-628" y="92343"/>
                        <a:pt x="43" y="72383"/>
                      </a:cubicBezTo>
                      <a:cubicBezTo>
                        <a:pt x="1424" y="31122"/>
                        <a:pt x="36157" y="-1373"/>
                        <a:pt x="77418" y="45"/>
                      </a:cubicBezTo>
                      <a:cubicBezTo>
                        <a:pt x="77418" y="45"/>
                        <a:pt x="77418" y="45"/>
                        <a:pt x="77418" y="45"/>
                      </a:cubicBezTo>
                      <a:cubicBezTo>
                        <a:pt x="97415" y="716"/>
                        <a:pt x="115957" y="9148"/>
                        <a:pt x="129611" y="23735"/>
                      </a:cubicBezTo>
                      <a:cubicBezTo>
                        <a:pt x="143266" y="38359"/>
                        <a:pt x="150429" y="57423"/>
                        <a:pt x="149757" y="77383"/>
                      </a:cubicBezTo>
                      <a:cubicBezTo>
                        <a:pt x="149086" y="97379"/>
                        <a:pt x="140654" y="115921"/>
                        <a:pt x="126067" y="129575"/>
                      </a:cubicBezTo>
                      <a:cubicBezTo>
                        <a:pt x="112040" y="142670"/>
                        <a:pt x="94020" y="149759"/>
                        <a:pt x="74956" y="149759"/>
                      </a:cubicBezTo>
                      <a:close/>
                      <a:moveTo>
                        <a:pt x="74882" y="11162"/>
                      </a:moveTo>
                      <a:cubicBezTo>
                        <a:pt x="40746" y="11162"/>
                        <a:pt x="12392" y="38359"/>
                        <a:pt x="11235" y="72719"/>
                      </a:cubicBezTo>
                      <a:cubicBezTo>
                        <a:pt x="10676" y="89731"/>
                        <a:pt x="16757" y="105923"/>
                        <a:pt x="28360" y="118346"/>
                      </a:cubicBezTo>
                      <a:cubicBezTo>
                        <a:pt x="39962" y="130769"/>
                        <a:pt x="55743" y="137932"/>
                        <a:pt x="72755" y="138492"/>
                      </a:cubicBezTo>
                      <a:cubicBezTo>
                        <a:pt x="89767" y="139014"/>
                        <a:pt x="105959" y="132970"/>
                        <a:pt x="118382" y="121368"/>
                      </a:cubicBezTo>
                      <a:cubicBezTo>
                        <a:pt x="130805" y="109765"/>
                        <a:pt x="137968" y="93984"/>
                        <a:pt x="138528" y="76972"/>
                      </a:cubicBezTo>
                      <a:cubicBezTo>
                        <a:pt x="139087" y="59960"/>
                        <a:pt x="133006" y="43769"/>
                        <a:pt x="121404" y="31345"/>
                      </a:cubicBezTo>
                      <a:cubicBezTo>
                        <a:pt x="109801" y="18922"/>
                        <a:pt x="94020" y="11759"/>
                        <a:pt x="77008" y="11200"/>
                      </a:cubicBezTo>
                      <a:lnTo>
                        <a:pt x="77008" y="11200"/>
                      </a:lnTo>
                      <a:cubicBezTo>
                        <a:pt x="76299" y="11200"/>
                        <a:pt x="75590" y="11162"/>
                        <a:pt x="74882" y="11162"/>
                      </a:cubicBezTo>
                      <a:close/>
                    </a:path>
                  </a:pathLst>
                </a:custGeom>
                <a:solidFill>
                  <a:srgbClr val="3A3939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035" name="Google Shape;1035;p16"/>
              <p:cNvGrpSpPr/>
              <p:nvPr/>
            </p:nvGrpSpPr>
            <p:grpSpPr>
              <a:xfrm>
                <a:off x="7856698" y="2437695"/>
                <a:ext cx="1007727" cy="1007719"/>
                <a:chOff x="5431966" y="1207751"/>
                <a:chExt cx="407261" cy="407258"/>
              </a:xfrm>
            </p:grpSpPr>
            <p:sp>
              <p:nvSpPr>
                <p:cNvPr id="1036" name="Google Shape;1036;p16"/>
                <p:cNvSpPr/>
                <p:nvPr/>
              </p:nvSpPr>
              <p:spPr>
                <a:xfrm>
                  <a:off x="5437549" y="1213382"/>
                  <a:ext cx="396010" cy="396009"/>
                </a:xfrm>
                <a:custGeom>
                  <a:rect b="b" l="l" r="r" t="t"/>
                  <a:pathLst>
                    <a:path extrusionOk="0" h="396009" w="396010">
                      <a:moveTo>
                        <a:pt x="351" y="159653"/>
                      </a:moveTo>
                      <a:cubicBezTo>
                        <a:pt x="4530" y="138127"/>
                        <a:pt x="44896" y="127830"/>
                        <a:pt x="90486" y="136672"/>
                      </a:cubicBezTo>
                      <a:cubicBezTo>
                        <a:pt x="99402" y="138388"/>
                        <a:pt x="107871" y="140738"/>
                        <a:pt x="115668" y="143536"/>
                      </a:cubicBezTo>
                      <a:cubicBezTo>
                        <a:pt x="110035" y="137455"/>
                        <a:pt x="104588" y="130591"/>
                        <a:pt x="99477" y="123055"/>
                      </a:cubicBezTo>
                      <a:cubicBezTo>
                        <a:pt x="73511" y="84554"/>
                        <a:pt x="67169" y="43404"/>
                        <a:pt x="85337" y="31130"/>
                      </a:cubicBezTo>
                      <a:cubicBezTo>
                        <a:pt x="103506" y="18856"/>
                        <a:pt x="139321" y="40121"/>
                        <a:pt x="165324" y="78622"/>
                      </a:cubicBezTo>
                      <a:cubicBezTo>
                        <a:pt x="170398" y="86158"/>
                        <a:pt x="174725" y="93806"/>
                        <a:pt x="178270" y="101267"/>
                      </a:cubicBezTo>
                      <a:cubicBezTo>
                        <a:pt x="178605" y="92985"/>
                        <a:pt x="179575" y="84255"/>
                        <a:pt x="181329" y="75339"/>
                      </a:cubicBezTo>
                      <a:cubicBezTo>
                        <a:pt x="190170" y="29749"/>
                        <a:pt x="214830" y="-3827"/>
                        <a:pt x="236357" y="351"/>
                      </a:cubicBezTo>
                      <a:cubicBezTo>
                        <a:pt x="257883" y="4530"/>
                        <a:pt x="268180" y="44896"/>
                        <a:pt x="259338" y="90486"/>
                      </a:cubicBezTo>
                      <a:cubicBezTo>
                        <a:pt x="257622" y="99402"/>
                        <a:pt x="255272" y="107871"/>
                        <a:pt x="252474" y="115668"/>
                      </a:cubicBezTo>
                      <a:cubicBezTo>
                        <a:pt x="258555" y="110034"/>
                        <a:pt x="265419" y="104588"/>
                        <a:pt x="272955" y="99514"/>
                      </a:cubicBezTo>
                      <a:cubicBezTo>
                        <a:pt x="311456" y="73511"/>
                        <a:pt x="352606" y="67206"/>
                        <a:pt x="364880" y="85374"/>
                      </a:cubicBezTo>
                      <a:cubicBezTo>
                        <a:pt x="377154" y="103543"/>
                        <a:pt x="355889" y="139358"/>
                        <a:pt x="317388" y="165361"/>
                      </a:cubicBezTo>
                      <a:cubicBezTo>
                        <a:pt x="309852" y="170435"/>
                        <a:pt x="302242" y="174763"/>
                        <a:pt x="294743" y="178307"/>
                      </a:cubicBezTo>
                      <a:cubicBezTo>
                        <a:pt x="303025" y="178643"/>
                        <a:pt x="311755" y="179650"/>
                        <a:pt x="320671" y="181366"/>
                      </a:cubicBezTo>
                      <a:cubicBezTo>
                        <a:pt x="366261" y="190208"/>
                        <a:pt x="399837" y="214868"/>
                        <a:pt x="395659" y="236394"/>
                      </a:cubicBezTo>
                      <a:cubicBezTo>
                        <a:pt x="391480" y="257920"/>
                        <a:pt x="351114" y="268217"/>
                        <a:pt x="305525" y="259375"/>
                      </a:cubicBezTo>
                      <a:cubicBezTo>
                        <a:pt x="296608" y="257659"/>
                        <a:pt x="288139" y="255309"/>
                        <a:pt x="280342" y="252511"/>
                      </a:cubicBezTo>
                      <a:cubicBezTo>
                        <a:pt x="285976" y="258592"/>
                        <a:pt x="291422" y="265456"/>
                        <a:pt x="296496" y="272993"/>
                      </a:cubicBezTo>
                      <a:cubicBezTo>
                        <a:pt x="322462" y="311493"/>
                        <a:pt x="328804" y="352643"/>
                        <a:pt x="310636" y="364917"/>
                      </a:cubicBezTo>
                      <a:cubicBezTo>
                        <a:pt x="292467" y="377192"/>
                        <a:pt x="256652" y="355926"/>
                        <a:pt x="230649" y="317425"/>
                      </a:cubicBezTo>
                      <a:cubicBezTo>
                        <a:pt x="225575" y="309889"/>
                        <a:pt x="221248" y="302279"/>
                        <a:pt x="217703" y="294743"/>
                      </a:cubicBezTo>
                      <a:cubicBezTo>
                        <a:pt x="217368" y="303025"/>
                        <a:pt x="216398" y="311755"/>
                        <a:pt x="214644" y="320671"/>
                      </a:cubicBezTo>
                      <a:cubicBezTo>
                        <a:pt x="205802" y="366261"/>
                        <a:pt x="181142" y="399837"/>
                        <a:pt x="159616" y="395659"/>
                      </a:cubicBezTo>
                      <a:cubicBezTo>
                        <a:pt x="138090" y="391480"/>
                        <a:pt x="127793" y="351114"/>
                        <a:pt x="136672" y="305524"/>
                      </a:cubicBezTo>
                      <a:cubicBezTo>
                        <a:pt x="138388" y="296608"/>
                        <a:pt x="140738" y="288139"/>
                        <a:pt x="143536" y="280342"/>
                      </a:cubicBezTo>
                      <a:cubicBezTo>
                        <a:pt x="137455" y="285975"/>
                        <a:pt x="130591" y="291422"/>
                        <a:pt x="123055" y="296533"/>
                      </a:cubicBezTo>
                      <a:cubicBezTo>
                        <a:pt x="84554" y="322499"/>
                        <a:pt x="43404" y="328841"/>
                        <a:pt x="31130" y="310673"/>
                      </a:cubicBezTo>
                      <a:cubicBezTo>
                        <a:pt x="18856" y="292504"/>
                        <a:pt x="40121" y="256689"/>
                        <a:pt x="78622" y="230686"/>
                      </a:cubicBezTo>
                      <a:cubicBezTo>
                        <a:pt x="86158" y="225612"/>
                        <a:pt x="93769" y="221285"/>
                        <a:pt x="101268" y="217741"/>
                      </a:cubicBezTo>
                      <a:cubicBezTo>
                        <a:pt x="92985" y="217405"/>
                        <a:pt x="84255" y="216435"/>
                        <a:pt x="75339" y="214681"/>
                      </a:cubicBezTo>
                      <a:cubicBezTo>
                        <a:pt x="29749" y="205802"/>
                        <a:pt x="-3827" y="181179"/>
                        <a:pt x="351" y="159653"/>
                      </a:cubicBezTo>
                      <a:lnTo>
                        <a:pt x="351" y="159653"/>
                      </a:lnTo>
                      <a:close/>
                      <a:moveTo>
                        <a:pt x="160698" y="173345"/>
                      </a:moveTo>
                      <a:cubicBezTo>
                        <a:pt x="164876" y="179426"/>
                        <a:pt x="166667" y="185694"/>
                        <a:pt x="165473" y="191700"/>
                      </a:cubicBezTo>
                      <a:cubicBezTo>
                        <a:pt x="164317" y="197706"/>
                        <a:pt x="160325" y="202855"/>
                        <a:pt x="154169" y="206959"/>
                      </a:cubicBezTo>
                      <a:cubicBezTo>
                        <a:pt x="161407" y="208302"/>
                        <a:pt x="167115" y="211473"/>
                        <a:pt x="170547" y="216547"/>
                      </a:cubicBezTo>
                      <a:cubicBezTo>
                        <a:pt x="173979" y="221620"/>
                        <a:pt x="174800" y="228075"/>
                        <a:pt x="173345" y="235312"/>
                      </a:cubicBezTo>
                      <a:cubicBezTo>
                        <a:pt x="179426" y="231134"/>
                        <a:pt x="185694" y="229380"/>
                        <a:pt x="191700" y="230537"/>
                      </a:cubicBezTo>
                      <a:cubicBezTo>
                        <a:pt x="197707" y="231693"/>
                        <a:pt x="202855" y="235685"/>
                        <a:pt x="206959" y="241841"/>
                      </a:cubicBezTo>
                      <a:cubicBezTo>
                        <a:pt x="208302" y="234603"/>
                        <a:pt x="211473" y="228895"/>
                        <a:pt x="216584" y="225463"/>
                      </a:cubicBezTo>
                      <a:cubicBezTo>
                        <a:pt x="221658" y="222031"/>
                        <a:pt x="228112" y="221210"/>
                        <a:pt x="235349" y="222665"/>
                      </a:cubicBezTo>
                      <a:cubicBezTo>
                        <a:pt x="231171" y="216584"/>
                        <a:pt x="229418" y="210316"/>
                        <a:pt x="230574" y="204310"/>
                      </a:cubicBezTo>
                      <a:cubicBezTo>
                        <a:pt x="231731" y="198303"/>
                        <a:pt x="235722" y="193155"/>
                        <a:pt x="241878" y="189051"/>
                      </a:cubicBezTo>
                      <a:cubicBezTo>
                        <a:pt x="234641" y="187708"/>
                        <a:pt x="228933" y="184537"/>
                        <a:pt x="225500" y="179426"/>
                      </a:cubicBezTo>
                      <a:cubicBezTo>
                        <a:pt x="222068" y="174352"/>
                        <a:pt x="221248" y="167898"/>
                        <a:pt x="222702" y="160660"/>
                      </a:cubicBezTo>
                      <a:cubicBezTo>
                        <a:pt x="216621" y="164839"/>
                        <a:pt x="210354" y="166592"/>
                        <a:pt x="204347" y="165436"/>
                      </a:cubicBezTo>
                      <a:cubicBezTo>
                        <a:pt x="198341" y="164279"/>
                        <a:pt x="193193" y="160287"/>
                        <a:pt x="189088" y="154132"/>
                      </a:cubicBezTo>
                      <a:cubicBezTo>
                        <a:pt x="187745" y="161369"/>
                        <a:pt x="184574" y="167077"/>
                        <a:pt x="179463" y="170510"/>
                      </a:cubicBezTo>
                      <a:cubicBezTo>
                        <a:pt x="174390" y="173979"/>
                        <a:pt x="167936" y="174800"/>
                        <a:pt x="160698" y="17334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37" name="Google Shape;1037;p16"/>
                <p:cNvSpPr/>
                <p:nvPr/>
              </p:nvSpPr>
              <p:spPr>
                <a:xfrm>
                  <a:off x="5431966" y="1207751"/>
                  <a:ext cx="407261" cy="407258"/>
                </a:xfrm>
                <a:custGeom>
                  <a:rect b="b" l="l" r="r" t="t"/>
                  <a:pathLst>
                    <a:path extrusionOk="0" h="407258" w="407261">
                      <a:moveTo>
                        <a:pt x="168855" y="407259"/>
                      </a:moveTo>
                      <a:cubicBezTo>
                        <a:pt x="167288" y="407259"/>
                        <a:pt x="165721" y="407110"/>
                        <a:pt x="164191" y="406811"/>
                      </a:cubicBezTo>
                      <a:cubicBezTo>
                        <a:pt x="151544" y="404349"/>
                        <a:pt x="141844" y="392411"/>
                        <a:pt x="136957" y="373160"/>
                      </a:cubicBezTo>
                      <a:cubicBezTo>
                        <a:pt x="132406" y="355364"/>
                        <a:pt x="132368" y="332980"/>
                        <a:pt x="136808" y="310111"/>
                      </a:cubicBezTo>
                      <a:cubicBezTo>
                        <a:pt x="137330" y="307387"/>
                        <a:pt x="137927" y="304701"/>
                        <a:pt x="138561" y="302015"/>
                      </a:cubicBezTo>
                      <a:cubicBezTo>
                        <a:pt x="136360" y="303657"/>
                        <a:pt x="134084" y="305261"/>
                        <a:pt x="131809" y="306790"/>
                      </a:cubicBezTo>
                      <a:cubicBezTo>
                        <a:pt x="112521" y="319811"/>
                        <a:pt x="91890" y="328503"/>
                        <a:pt x="73721" y="331301"/>
                      </a:cubicBezTo>
                      <a:cubicBezTo>
                        <a:pt x="54098" y="334323"/>
                        <a:pt x="39324" y="330107"/>
                        <a:pt x="32086" y="319400"/>
                      </a:cubicBezTo>
                      <a:cubicBezTo>
                        <a:pt x="24886" y="308730"/>
                        <a:pt x="26490" y="293435"/>
                        <a:pt x="36600" y="276348"/>
                      </a:cubicBezTo>
                      <a:cubicBezTo>
                        <a:pt x="46002" y="260530"/>
                        <a:pt x="61783" y="244674"/>
                        <a:pt x="81071" y="231654"/>
                      </a:cubicBezTo>
                      <a:cubicBezTo>
                        <a:pt x="83384" y="230087"/>
                        <a:pt x="85697" y="228595"/>
                        <a:pt x="88047" y="227177"/>
                      </a:cubicBezTo>
                      <a:cubicBezTo>
                        <a:pt x="85324" y="226767"/>
                        <a:pt x="82601" y="226319"/>
                        <a:pt x="79877" y="225797"/>
                      </a:cubicBezTo>
                      <a:cubicBezTo>
                        <a:pt x="30482" y="216209"/>
                        <a:pt x="-4400" y="189161"/>
                        <a:pt x="450" y="164202"/>
                      </a:cubicBezTo>
                      <a:cubicBezTo>
                        <a:pt x="450" y="164202"/>
                        <a:pt x="450" y="164202"/>
                        <a:pt x="450" y="164202"/>
                      </a:cubicBezTo>
                      <a:cubicBezTo>
                        <a:pt x="5300" y="139244"/>
                        <a:pt x="47756" y="127231"/>
                        <a:pt x="97150" y="136819"/>
                      </a:cubicBezTo>
                      <a:cubicBezTo>
                        <a:pt x="99874" y="137341"/>
                        <a:pt x="102560" y="137938"/>
                        <a:pt x="105246" y="138572"/>
                      </a:cubicBezTo>
                      <a:cubicBezTo>
                        <a:pt x="103605" y="136371"/>
                        <a:pt x="102000" y="134095"/>
                        <a:pt x="100470" y="131820"/>
                      </a:cubicBezTo>
                      <a:cubicBezTo>
                        <a:pt x="72341" y="90110"/>
                        <a:pt x="66782" y="46349"/>
                        <a:pt x="87861" y="32097"/>
                      </a:cubicBezTo>
                      <a:cubicBezTo>
                        <a:pt x="108939" y="17883"/>
                        <a:pt x="147478" y="39410"/>
                        <a:pt x="175607" y="81082"/>
                      </a:cubicBezTo>
                      <a:cubicBezTo>
                        <a:pt x="177174" y="83395"/>
                        <a:pt x="178667" y="85708"/>
                        <a:pt x="180084" y="88058"/>
                      </a:cubicBezTo>
                      <a:cubicBezTo>
                        <a:pt x="180495" y="85335"/>
                        <a:pt x="180942" y="82611"/>
                        <a:pt x="181465" y="79888"/>
                      </a:cubicBezTo>
                      <a:cubicBezTo>
                        <a:pt x="185904" y="57056"/>
                        <a:pt x="194335" y="36276"/>
                        <a:pt x="205192" y="21465"/>
                      </a:cubicBezTo>
                      <a:cubicBezTo>
                        <a:pt x="216944" y="5460"/>
                        <a:pt x="230374" y="-2001"/>
                        <a:pt x="243059" y="461"/>
                      </a:cubicBezTo>
                      <a:cubicBezTo>
                        <a:pt x="268017" y="5311"/>
                        <a:pt x="280030" y="47766"/>
                        <a:pt x="270442" y="97161"/>
                      </a:cubicBezTo>
                      <a:cubicBezTo>
                        <a:pt x="269920" y="99885"/>
                        <a:pt x="269323" y="102608"/>
                        <a:pt x="268689" y="105257"/>
                      </a:cubicBezTo>
                      <a:cubicBezTo>
                        <a:pt x="270890" y="103615"/>
                        <a:pt x="273166" y="102011"/>
                        <a:pt x="275441" y="100482"/>
                      </a:cubicBezTo>
                      <a:cubicBezTo>
                        <a:pt x="294729" y="87461"/>
                        <a:pt x="315360" y="78769"/>
                        <a:pt x="333529" y="75971"/>
                      </a:cubicBezTo>
                      <a:cubicBezTo>
                        <a:pt x="353153" y="72949"/>
                        <a:pt x="367926" y="77165"/>
                        <a:pt x="375163" y="87872"/>
                      </a:cubicBezTo>
                      <a:cubicBezTo>
                        <a:pt x="389378" y="108950"/>
                        <a:pt x="367851" y="147489"/>
                        <a:pt x="326179" y="175618"/>
                      </a:cubicBezTo>
                      <a:cubicBezTo>
                        <a:pt x="323866" y="177185"/>
                        <a:pt x="321553" y="178677"/>
                        <a:pt x="319203" y="180095"/>
                      </a:cubicBezTo>
                      <a:cubicBezTo>
                        <a:pt x="321926" y="180505"/>
                        <a:pt x="324650" y="180953"/>
                        <a:pt x="327373" y="181476"/>
                      </a:cubicBezTo>
                      <a:cubicBezTo>
                        <a:pt x="350205" y="185915"/>
                        <a:pt x="370948" y="194347"/>
                        <a:pt x="385796" y="205203"/>
                      </a:cubicBezTo>
                      <a:cubicBezTo>
                        <a:pt x="401801" y="216955"/>
                        <a:pt x="409262" y="230385"/>
                        <a:pt x="406800" y="243032"/>
                      </a:cubicBezTo>
                      <a:cubicBezTo>
                        <a:pt x="401950" y="267954"/>
                        <a:pt x="359495" y="280004"/>
                        <a:pt x="310100" y="270416"/>
                      </a:cubicBezTo>
                      <a:cubicBezTo>
                        <a:pt x="307377" y="269894"/>
                        <a:pt x="304691" y="269297"/>
                        <a:pt x="302004" y="268662"/>
                      </a:cubicBezTo>
                      <a:cubicBezTo>
                        <a:pt x="303646" y="270864"/>
                        <a:pt x="305250" y="273139"/>
                        <a:pt x="306780" y="275415"/>
                      </a:cubicBezTo>
                      <a:cubicBezTo>
                        <a:pt x="334909" y="317087"/>
                        <a:pt x="340468" y="360886"/>
                        <a:pt x="319389" y="375100"/>
                      </a:cubicBezTo>
                      <a:cubicBezTo>
                        <a:pt x="298311" y="389314"/>
                        <a:pt x="259772" y="367788"/>
                        <a:pt x="231643" y="326116"/>
                      </a:cubicBezTo>
                      <a:cubicBezTo>
                        <a:pt x="230076" y="323803"/>
                        <a:pt x="228584" y="321490"/>
                        <a:pt x="227166" y="319139"/>
                      </a:cubicBezTo>
                      <a:cubicBezTo>
                        <a:pt x="226756" y="321863"/>
                        <a:pt x="226308" y="324586"/>
                        <a:pt x="225786" y="327309"/>
                      </a:cubicBezTo>
                      <a:cubicBezTo>
                        <a:pt x="216757" y="373682"/>
                        <a:pt x="192395" y="407259"/>
                        <a:pt x="168855" y="407259"/>
                      </a:cubicBezTo>
                      <a:close/>
                      <a:moveTo>
                        <a:pt x="149156" y="280377"/>
                      </a:moveTo>
                      <a:cubicBezTo>
                        <a:pt x="150239" y="280377"/>
                        <a:pt x="151283" y="280675"/>
                        <a:pt x="152253" y="281310"/>
                      </a:cubicBezTo>
                      <a:cubicBezTo>
                        <a:pt x="154417" y="282727"/>
                        <a:pt x="155312" y="285451"/>
                        <a:pt x="154417" y="287876"/>
                      </a:cubicBezTo>
                      <a:cubicBezTo>
                        <a:pt x="151656" y="295598"/>
                        <a:pt x="149418" y="303806"/>
                        <a:pt x="147776" y="312237"/>
                      </a:cubicBezTo>
                      <a:cubicBezTo>
                        <a:pt x="143635" y="333502"/>
                        <a:pt x="143672" y="354133"/>
                        <a:pt x="147776" y="370399"/>
                      </a:cubicBezTo>
                      <a:cubicBezTo>
                        <a:pt x="151507" y="384986"/>
                        <a:pt x="158260" y="394276"/>
                        <a:pt x="166280" y="395806"/>
                      </a:cubicBezTo>
                      <a:cubicBezTo>
                        <a:pt x="182472" y="398939"/>
                        <a:pt x="205789" y="371332"/>
                        <a:pt x="214742" y="325220"/>
                      </a:cubicBezTo>
                      <a:cubicBezTo>
                        <a:pt x="216384" y="316789"/>
                        <a:pt x="217392" y="308320"/>
                        <a:pt x="217690" y="300150"/>
                      </a:cubicBezTo>
                      <a:cubicBezTo>
                        <a:pt x="217802" y="297576"/>
                        <a:pt x="219630" y="295412"/>
                        <a:pt x="222167" y="294889"/>
                      </a:cubicBezTo>
                      <a:cubicBezTo>
                        <a:pt x="224704" y="294367"/>
                        <a:pt x="227241" y="295636"/>
                        <a:pt x="228360" y="297986"/>
                      </a:cubicBezTo>
                      <a:cubicBezTo>
                        <a:pt x="231867" y="305410"/>
                        <a:pt x="236082" y="312797"/>
                        <a:pt x="240895" y="319923"/>
                      </a:cubicBezTo>
                      <a:cubicBezTo>
                        <a:pt x="267159" y="358834"/>
                        <a:pt x="299430" y="375137"/>
                        <a:pt x="313085" y="365922"/>
                      </a:cubicBezTo>
                      <a:cubicBezTo>
                        <a:pt x="326739" y="356708"/>
                        <a:pt x="323717" y="320669"/>
                        <a:pt x="297453" y="281757"/>
                      </a:cubicBezTo>
                      <a:cubicBezTo>
                        <a:pt x="292640" y="274632"/>
                        <a:pt x="287380" y="267954"/>
                        <a:pt x="281821" y="261947"/>
                      </a:cubicBezTo>
                      <a:cubicBezTo>
                        <a:pt x="280067" y="260045"/>
                        <a:pt x="279844" y="257209"/>
                        <a:pt x="281261" y="255045"/>
                      </a:cubicBezTo>
                      <a:cubicBezTo>
                        <a:pt x="282679" y="252882"/>
                        <a:pt x="285403" y="251986"/>
                        <a:pt x="287828" y="252882"/>
                      </a:cubicBezTo>
                      <a:cubicBezTo>
                        <a:pt x="295550" y="255642"/>
                        <a:pt x="303758" y="257881"/>
                        <a:pt x="312189" y="259522"/>
                      </a:cubicBezTo>
                      <a:cubicBezTo>
                        <a:pt x="358264" y="268476"/>
                        <a:pt x="392623" y="257172"/>
                        <a:pt x="395757" y="240981"/>
                      </a:cubicBezTo>
                      <a:cubicBezTo>
                        <a:pt x="397324" y="232922"/>
                        <a:pt x="391243" y="223185"/>
                        <a:pt x="379118" y="214306"/>
                      </a:cubicBezTo>
                      <a:cubicBezTo>
                        <a:pt x="365613" y="204382"/>
                        <a:pt x="346474" y="196660"/>
                        <a:pt x="325210" y="192518"/>
                      </a:cubicBezTo>
                      <a:cubicBezTo>
                        <a:pt x="316741" y="190877"/>
                        <a:pt x="308309" y="189870"/>
                        <a:pt x="300139" y="189571"/>
                      </a:cubicBezTo>
                      <a:cubicBezTo>
                        <a:pt x="297565" y="189459"/>
                        <a:pt x="295401" y="187631"/>
                        <a:pt x="294879" y="185094"/>
                      </a:cubicBezTo>
                      <a:cubicBezTo>
                        <a:pt x="294356" y="182557"/>
                        <a:pt x="295625" y="180020"/>
                        <a:pt x="297975" y="178901"/>
                      </a:cubicBezTo>
                      <a:cubicBezTo>
                        <a:pt x="305399" y="175394"/>
                        <a:pt x="312749" y="171179"/>
                        <a:pt x="319912" y="166366"/>
                      </a:cubicBezTo>
                      <a:cubicBezTo>
                        <a:pt x="358823" y="140102"/>
                        <a:pt x="375127" y="107831"/>
                        <a:pt x="365911" y="94139"/>
                      </a:cubicBezTo>
                      <a:cubicBezTo>
                        <a:pt x="361323" y="87349"/>
                        <a:pt x="350168" y="84775"/>
                        <a:pt x="335282" y="87051"/>
                      </a:cubicBezTo>
                      <a:cubicBezTo>
                        <a:pt x="318718" y="89588"/>
                        <a:pt x="299691" y="97683"/>
                        <a:pt x="281747" y="109771"/>
                      </a:cubicBezTo>
                      <a:cubicBezTo>
                        <a:pt x="274621" y="114584"/>
                        <a:pt x="267943" y="119844"/>
                        <a:pt x="261936" y="125403"/>
                      </a:cubicBezTo>
                      <a:cubicBezTo>
                        <a:pt x="260033" y="127156"/>
                        <a:pt x="257198" y="127380"/>
                        <a:pt x="255034" y="125962"/>
                      </a:cubicBezTo>
                      <a:cubicBezTo>
                        <a:pt x="252871" y="124545"/>
                        <a:pt x="251975" y="121821"/>
                        <a:pt x="252871" y="119396"/>
                      </a:cubicBezTo>
                      <a:cubicBezTo>
                        <a:pt x="255631" y="111711"/>
                        <a:pt x="257870" y="103503"/>
                        <a:pt x="259511" y="95035"/>
                      </a:cubicBezTo>
                      <a:cubicBezTo>
                        <a:pt x="268465" y="48923"/>
                        <a:pt x="257161" y="14600"/>
                        <a:pt x="240969" y="11466"/>
                      </a:cubicBezTo>
                      <a:cubicBezTo>
                        <a:pt x="232948" y="9900"/>
                        <a:pt x="223174" y="15981"/>
                        <a:pt x="214295" y="28106"/>
                      </a:cubicBezTo>
                      <a:cubicBezTo>
                        <a:pt x="204371" y="41611"/>
                        <a:pt x="196649" y="60749"/>
                        <a:pt x="192507" y="82014"/>
                      </a:cubicBezTo>
                      <a:cubicBezTo>
                        <a:pt x="190866" y="90446"/>
                        <a:pt x="189896" y="98877"/>
                        <a:pt x="189560" y="107085"/>
                      </a:cubicBezTo>
                      <a:cubicBezTo>
                        <a:pt x="189448" y="109659"/>
                        <a:pt x="187620" y="111823"/>
                        <a:pt x="185083" y="112345"/>
                      </a:cubicBezTo>
                      <a:cubicBezTo>
                        <a:pt x="182546" y="112867"/>
                        <a:pt x="180010" y="111599"/>
                        <a:pt x="178890" y="109249"/>
                      </a:cubicBezTo>
                      <a:cubicBezTo>
                        <a:pt x="175384" y="101825"/>
                        <a:pt x="171168" y="94438"/>
                        <a:pt x="166355" y="87312"/>
                      </a:cubicBezTo>
                      <a:cubicBezTo>
                        <a:pt x="140091" y="48401"/>
                        <a:pt x="107820" y="32097"/>
                        <a:pt x="94166" y="41312"/>
                      </a:cubicBezTo>
                      <a:cubicBezTo>
                        <a:pt x="80511" y="50527"/>
                        <a:pt x="83533" y="86566"/>
                        <a:pt x="109797" y="125477"/>
                      </a:cubicBezTo>
                      <a:cubicBezTo>
                        <a:pt x="114610" y="132603"/>
                        <a:pt x="119870" y="139281"/>
                        <a:pt x="125429" y="145287"/>
                      </a:cubicBezTo>
                      <a:cubicBezTo>
                        <a:pt x="127182" y="147190"/>
                        <a:pt x="127407" y="150026"/>
                        <a:pt x="125989" y="152189"/>
                      </a:cubicBezTo>
                      <a:cubicBezTo>
                        <a:pt x="124571" y="154353"/>
                        <a:pt x="121848" y="155249"/>
                        <a:pt x="119423" y="154353"/>
                      </a:cubicBezTo>
                      <a:cubicBezTo>
                        <a:pt x="111700" y="151592"/>
                        <a:pt x="103492" y="149354"/>
                        <a:pt x="95061" y="147713"/>
                      </a:cubicBezTo>
                      <a:cubicBezTo>
                        <a:pt x="48987" y="138759"/>
                        <a:pt x="14627" y="150063"/>
                        <a:pt x="11493" y="166254"/>
                      </a:cubicBezTo>
                      <a:lnTo>
                        <a:pt x="11493" y="166254"/>
                      </a:lnTo>
                      <a:cubicBezTo>
                        <a:pt x="8359" y="182446"/>
                        <a:pt x="35966" y="205763"/>
                        <a:pt x="82078" y="214716"/>
                      </a:cubicBezTo>
                      <a:cubicBezTo>
                        <a:pt x="90547" y="216358"/>
                        <a:pt x="98978" y="217365"/>
                        <a:pt x="107149" y="217664"/>
                      </a:cubicBezTo>
                      <a:cubicBezTo>
                        <a:pt x="109723" y="217775"/>
                        <a:pt x="111887" y="219604"/>
                        <a:pt x="112409" y="222140"/>
                      </a:cubicBezTo>
                      <a:cubicBezTo>
                        <a:pt x="112931" y="224677"/>
                        <a:pt x="111663" y="227214"/>
                        <a:pt x="109313" y="228333"/>
                      </a:cubicBezTo>
                      <a:cubicBezTo>
                        <a:pt x="101888" y="231840"/>
                        <a:pt x="94501" y="236056"/>
                        <a:pt x="87376" y="240869"/>
                      </a:cubicBezTo>
                      <a:cubicBezTo>
                        <a:pt x="69431" y="252994"/>
                        <a:pt x="54806" y="267581"/>
                        <a:pt x="46263" y="282019"/>
                      </a:cubicBezTo>
                      <a:cubicBezTo>
                        <a:pt x="38578" y="294964"/>
                        <a:pt x="36787" y="306305"/>
                        <a:pt x="41376" y="313095"/>
                      </a:cubicBezTo>
                      <a:cubicBezTo>
                        <a:pt x="45965" y="319885"/>
                        <a:pt x="57157" y="322497"/>
                        <a:pt x="72005" y="320184"/>
                      </a:cubicBezTo>
                      <a:cubicBezTo>
                        <a:pt x="88570" y="317647"/>
                        <a:pt x="107596" y="309551"/>
                        <a:pt x="125541" y="297464"/>
                      </a:cubicBezTo>
                      <a:cubicBezTo>
                        <a:pt x="132667" y="292651"/>
                        <a:pt x="139345" y="287391"/>
                        <a:pt x="145351" y="281832"/>
                      </a:cubicBezTo>
                      <a:cubicBezTo>
                        <a:pt x="146396" y="280899"/>
                        <a:pt x="147776" y="280377"/>
                        <a:pt x="149156" y="280377"/>
                      </a:cubicBezTo>
                      <a:close/>
                      <a:moveTo>
                        <a:pt x="212541" y="253068"/>
                      </a:moveTo>
                      <a:cubicBezTo>
                        <a:pt x="210676" y="253068"/>
                        <a:pt x="208923" y="252135"/>
                        <a:pt x="207878" y="250568"/>
                      </a:cubicBezTo>
                      <a:cubicBezTo>
                        <a:pt x="204520" y="245495"/>
                        <a:pt x="200566" y="242510"/>
                        <a:pt x="196238" y="241652"/>
                      </a:cubicBezTo>
                      <a:cubicBezTo>
                        <a:pt x="191873" y="240794"/>
                        <a:pt x="187135" y="242100"/>
                        <a:pt x="182099" y="245569"/>
                      </a:cubicBezTo>
                      <a:cubicBezTo>
                        <a:pt x="180233" y="246875"/>
                        <a:pt x="177734" y="246875"/>
                        <a:pt x="175869" y="245607"/>
                      </a:cubicBezTo>
                      <a:cubicBezTo>
                        <a:pt x="173966" y="244338"/>
                        <a:pt x="173033" y="242062"/>
                        <a:pt x="173481" y="239824"/>
                      </a:cubicBezTo>
                      <a:cubicBezTo>
                        <a:pt x="174674" y="233855"/>
                        <a:pt x="174041" y="228968"/>
                        <a:pt x="171541" y="225274"/>
                      </a:cubicBezTo>
                      <a:cubicBezTo>
                        <a:pt x="169041" y="221581"/>
                        <a:pt x="164751" y="219156"/>
                        <a:pt x="158782" y="218037"/>
                      </a:cubicBezTo>
                      <a:cubicBezTo>
                        <a:pt x="156543" y="217626"/>
                        <a:pt x="154790" y="215873"/>
                        <a:pt x="154342" y="213672"/>
                      </a:cubicBezTo>
                      <a:cubicBezTo>
                        <a:pt x="153895" y="211433"/>
                        <a:pt x="154827" y="209158"/>
                        <a:pt x="156730" y="207889"/>
                      </a:cubicBezTo>
                      <a:cubicBezTo>
                        <a:pt x="161804" y="204531"/>
                        <a:pt x="164788" y="200577"/>
                        <a:pt x="165646" y="196212"/>
                      </a:cubicBezTo>
                      <a:cubicBezTo>
                        <a:pt x="166504" y="191847"/>
                        <a:pt x="165161" y="187109"/>
                        <a:pt x="161729" y="182072"/>
                      </a:cubicBezTo>
                      <a:cubicBezTo>
                        <a:pt x="160461" y="180207"/>
                        <a:pt x="160423" y="177707"/>
                        <a:pt x="161692" y="175842"/>
                      </a:cubicBezTo>
                      <a:cubicBezTo>
                        <a:pt x="162960" y="173977"/>
                        <a:pt x="165236" y="173007"/>
                        <a:pt x="167474" y="173454"/>
                      </a:cubicBezTo>
                      <a:cubicBezTo>
                        <a:pt x="173444" y="174648"/>
                        <a:pt x="178331" y="174014"/>
                        <a:pt x="182024" y="171514"/>
                      </a:cubicBezTo>
                      <a:cubicBezTo>
                        <a:pt x="185718" y="169015"/>
                        <a:pt x="188142" y="164725"/>
                        <a:pt x="189262" y="158755"/>
                      </a:cubicBezTo>
                      <a:cubicBezTo>
                        <a:pt x="189672" y="156517"/>
                        <a:pt x="191425" y="154764"/>
                        <a:pt x="193627" y="154316"/>
                      </a:cubicBezTo>
                      <a:cubicBezTo>
                        <a:pt x="195865" y="153868"/>
                        <a:pt x="198141" y="154801"/>
                        <a:pt x="199409" y="156703"/>
                      </a:cubicBezTo>
                      <a:cubicBezTo>
                        <a:pt x="202767" y="161777"/>
                        <a:pt x="206684" y="164762"/>
                        <a:pt x="211049" y="165620"/>
                      </a:cubicBezTo>
                      <a:cubicBezTo>
                        <a:pt x="215414" y="166478"/>
                        <a:pt x="220152" y="165172"/>
                        <a:pt x="225189" y="161703"/>
                      </a:cubicBezTo>
                      <a:cubicBezTo>
                        <a:pt x="227054" y="160397"/>
                        <a:pt x="229554" y="160397"/>
                        <a:pt x="231419" y="161665"/>
                      </a:cubicBezTo>
                      <a:cubicBezTo>
                        <a:pt x="233322" y="162934"/>
                        <a:pt x="234254" y="165210"/>
                        <a:pt x="233807" y="167448"/>
                      </a:cubicBezTo>
                      <a:cubicBezTo>
                        <a:pt x="232613" y="173417"/>
                        <a:pt x="233247" y="178304"/>
                        <a:pt x="235746" y="181998"/>
                      </a:cubicBezTo>
                      <a:cubicBezTo>
                        <a:pt x="238246" y="185691"/>
                        <a:pt x="242537" y="188116"/>
                        <a:pt x="248506" y="189235"/>
                      </a:cubicBezTo>
                      <a:cubicBezTo>
                        <a:pt x="250744" y="189646"/>
                        <a:pt x="252497" y="191399"/>
                        <a:pt x="252945" y="193600"/>
                      </a:cubicBezTo>
                      <a:cubicBezTo>
                        <a:pt x="253393" y="195839"/>
                        <a:pt x="252460" y="198115"/>
                        <a:pt x="250558" y="199383"/>
                      </a:cubicBezTo>
                      <a:cubicBezTo>
                        <a:pt x="245484" y="202741"/>
                        <a:pt x="242499" y="206695"/>
                        <a:pt x="241641" y="211023"/>
                      </a:cubicBezTo>
                      <a:cubicBezTo>
                        <a:pt x="240783" y="215388"/>
                        <a:pt x="242126" y="220126"/>
                        <a:pt x="245558" y="225162"/>
                      </a:cubicBezTo>
                      <a:cubicBezTo>
                        <a:pt x="246827" y="227028"/>
                        <a:pt x="246864" y="229527"/>
                        <a:pt x="245596" y="231393"/>
                      </a:cubicBezTo>
                      <a:cubicBezTo>
                        <a:pt x="244327" y="233258"/>
                        <a:pt x="242052" y="234228"/>
                        <a:pt x="239813" y="233780"/>
                      </a:cubicBezTo>
                      <a:cubicBezTo>
                        <a:pt x="233844" y="232586"/>
                        <a:pt x="228957" y="233221"/>
                        <a:pt x="225263" y="235720"/>
                      </a:cubicBezTo>
                      <a:cubicBezTo>
                        <a:pt x="221570" y="238220"/>
                        <a:pt x="219145" y="242510"/>
                        <a:pt x="218025" y="248479"/>
                      </a:cubicBezTo>
                      <a:cubicBezTo>
                        <a:pt x="217615" y="250718"/>
                        <a:pt x="215862" y="252471"/>
                        <a:pt x="213661" y="252919"/>
                      </a:cubicBezTo>
                      <a:cubicBezTo>
                        <a:pt x="213288" y="253031"/>
                        <a:pt x="212914" y="253068"/>
                        <a:pt x="212541" y="253068"/>
                      </a:cubicBezTo>
                      <a:close/>
                      <a:moveTo>
                        <a:pt x="193664" y="230236"/>
                      </a:moveTo>
                      <a:cubicBezTo>
                        <a:pt x="195231" y="230236"/>
                        <a:pt x="196798" y="230385"/>
                        <a:pt x="198365" y="230684"/>
                      </a:cubicBezTo>
                      <a:cubicBezTo>
                        <a:pt x="202655" y="231505"/>
                        <a:pt x="206684" y="233519"/>
                        <a:pt x="210303" y="236541"/>
                      </a:cubicBezTo>
                      <a:cubicBezTo>
                        <a:pt x="212429" y="232325"/>
                        <a:pt x="215377" y="228930"/>
                        <a:pt x="218995" y="226468"/>
                      </a:cubicBezTo>
                      <a:cubicBezTo>
                        <a:pt x="222615" y="224006"/>
                        <a:pt x="226867" y="222588"/>
                        <a:pt x="231568" y="222178"/>
                      </a:cubicBezTo>
                      <a:cubicBezTo>
                        <a:pt x="230113" y="217701"/>
                        <a:pt x="229777" y="213224"/>
                        <a:pt x="230598" y="208896"/>
                      </a:cubicBezTo>
                      <a:cubicBezTo>
                        <a:pt x="231419" y="204606"/>
                        <a:pt x="233433" y="200539"/>
                        <a:pt x="236455" y="196958"/>
                      </a:cubicBezTo>
                      <a:cubicBezTo>
                        <a:pt x="232240" y="194831"/>
                        <a:pt x="228845" y="191884"/>
                        <a:pt x="226382" y="188265"/>
                      </a:cubicBezTo>
                      <a:cubicBezTo>
                        <a:pt x="223920" y="184609"/>
                        <a:pt x="222503" y="180356"/>
                        <a:pt x="222092" y="175656"/>
                      </a:cubicBezTo>
                      <a:cubicBezTo>
                        <a:pt x="217615" y="177111"/>
                        <a:pt x="213138" y="177446"/>
                        <a:pt x="208811" y="176626"/>
                      </a:cubicBezTo>
                      <a:cubicBezTo>
                        <a:pt x="204483" y="175805"/>
                        <a:pt x="200454" y="173790"/>
                        <a:pt x="196873" y="170768"/>
                      </a:cubicBezTo>
                      <a:cubicBezTo>
                        <a:pt x="194746" y="174984"/>
                        <a:pt x="191799" y="178379"/>
                        <a:pt x="188180" y="180841"/>
                      </a:cubicBezTo>
                      <a:cubicBezTo>
                        <a:pt x="184561" y="183304"/>
                        <a:pt x="180308" y="184721"/>
                        <a:pt x="175570" y="185132"/>
                      </a:cubicBezTo>
                      <a:cubicBezTo>
                        <a:pt x="177025" y="189608"/>
                        <a:pt x="177361" y="194085"/>
                        <a:pt x="176540" y="198413"/>
                      </a:cubicBezTo>
                      <a:cubicBezTo>
                        <a:pt x="175682" y="202741"/>
                        <a:pt x="173704" y="206770"/>
                        <a:pt x="170683" y="210351"/>
                      </a:cubicBezTo>
                      <a:cubicBezTo>
                        <a:pt x="174899" y="212478"/>
                        <a:pt x="178294" y="215425"/>
                        <a:pt x="180756" y="219044"/>
                      </a:cubicBezTo>
                      <a:cubicBezTo>
                        <a:pt x="183218" y="222663"/>
                        <a:pt x="184673" y="226953"/>
                        <a:pt x="185046" y="231654"/>
                      </a:cubicBezTo>
                      <a:cubicBezTo>
                        <a:pt x="187956" y="230721"/>
                        <a:pt x="190829" y="230236"/>
                        <a:pt x="193664" y="230236"/>
                      </a:cubicBezTo>
                      <a:close/>
                    </a:path>
                  </a:pathLst>
                </a:custGeom>
                <a:solidFill>
                  <a:srgbClr val="3A3939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1038" name="Google Shape;1038;p16"/>
              <p:cNvSpPr/>
              <p:nvPr/>
            </p:nvSpPr>
            <p:spPr>
              <a:xfrm>
                <a:off x="7961645" y="2542761"/>
                <a:ext cx="797623" cy="797625"/>
              </a:xfrm>
              <a:custGeom>
                <a:rect b="b" l="l" r="r" t="t"/>
                <a:pathLst>
                  <a:path extrusionOk="0" h="322351" w="322350">
                    <a:moveTo>
                      <a:pt x="174605" y="92157"/>
                    </a:moveTo>
                    <a:cubicBezTo>
                      <a:pt x="172143" y="91672"/>
                      <a:pt x="174158" y="70668"/>
                      <a:pt x="179119" y="45225"/>
                    </a:cubicBezTo>
                    <a:cubicBezTo>
                      <a:pt x="184044" y="19781"/>
                      <a:pt x="190050" y="-476"/>
                      <a:pt x="192512" y="9"/>
                    </a:cubicBezTo>
                    <a:cubicBezTo>
                      <a:pt x="194975" y="493"/>
                      <a:pt x="192960" y="21497"/>
                      <a:pt x="187998" y="46941"/>
                    </a:cubicBezTo>
                    <a:cubicBezTo>
                      <a:pt x="183036" y="72385"/>
                      <a:pt x="177030" y="92642"/>
                      <a:pt x="174605" y="92157"/>
                    </a:cubicBezTo>
                    <a:lnTo>
                      <a:pt x="174605" y="92157"/>
                    </a:lnTo>
                    <a:close/>
                    <a:moveTo>
                      <a:pt x="129911" y="322343"/>
                    </a:moveTo>
                    <a:cubicBezTo>
                      <a:pt x="127449" y="321858"/>
                      <a:pt x="129463" y="300854"/>
                      <a:pt x="134425" y="275410"/>
                    </a:cubicBezTo>
                    <a:cubicBezTo>
                      <a:pt x="139350" y="249967"/>
                      <a:pt x="145356" y="229709"/>
                      <a:pt x="147818" y="230194"/>
                    </a:cubicBezTo>
                    <a:cubicBezTo>
                      <a:pt x="150281" y="230679"/>
                      <a:pt x="148266" y="251683"/>
                      <a:pt x="143304" y="277127"/>
                    </a:cubicBezTo>
                    <a:cubicBezTo>
                      <a:pt x="138342" y="302570"/>
                      <a:pt x="132373" y="322828"/>
                      <a:pt x="129911" y="322343"/>
                    </a:cubicBezTo>
                    <a:lnTo>
                      <a:pt x="129911" y="322343"/>
                    </a:lnTo>
                    <a:close/>
                    <a:moveTo>
                      <a:pt x="230193" y="174569"/>
                    </a:moveTo>
                    <a:cubicBezTo>
                      <a:pt x="230678" y="172107"/>
                      <a:pt x="251682" y="174121"/>
                      <a:pt x="277125" y="179083"/>
                    </a:cubicBezTo>
                    <a:cubicBezTo>
                      <a:pt x="302569" y="184008"/>
                      <a:pt x="322827" y="190014"/>
                      <a:pt x="322342" y="192476"/>
                    </a:cubicBezTo>
                    <a:cubicBezTo>
                      <a:pt x="321857" y="194939"/>
                      <a:pt x="300853" y="192924"/>
                      <a:pt x="275409" y="187962"/>
                    </a:cubicBezTo>
                    <a:cubicBezTo>
                      <a:pt x="249966" y="183038"/>
                      <a:pt x="229745" y="177031"/>
                      <a:pt x="230193" y="174569"/>
                    </a:cubicBezTo>
                    <a:lnTo>
                      <a:pt x="230193" y="174569"/>
                    </a:lnTo>
                    <a:close/>
                    <a:moveTo>
                      <a:pt x="7" y="129912"/>
                    </a:moveTo>
                    <a:cubicBezTo>
                      <a:pt x="492" y="127450"/>
                      <a:pt x="21496" y="129465"/>
                      <a:pt x="46940" y="134426"/>
                    </a:cubicBezTo>
                    <a:cubicBezTo>
                      <a:pt x="72383" y="139351"/>
                      <a:pt x="92641" y="145357"/>
                      <a:pt x="92156" y="147820"/>
                    </a:cubicBezTo>
                    <a:cubicBezTo>
                      <a:pt x="91671" y="150282"/>
                      <a:pt x="70667" y="148267"/>
                      <a:pt x="45224" y="143306"/>
                    </a:cubicBezTo>
                    <a:cubicBezTo>
                      <a:pt x="19780" y="138344"/>
                      <a:pt x="-440" y="132337"/>
                      <a:pt x="7" y="129912"/>
                    </a:cubicBezTo>
                    <a:lnTo>
                      <a:pt x="7" y="129912"/>
                    </a:lnTo>
                    <a:close/>
                    <a:moveTo>
                      <a:pt x="25115" y="253026"/>
                    </a:moveTo>
                    <a:cubicBezTo>
                      <a:pt x="23735" y="250937"/>
                      <a:pt x="40001" y="237506"/>
                      <a:pt x="61490" y="223031"/>
                    </a:cubicBezTo>
                    <a:cubicBezTo>
                      <a:pt x="82979" y="208519"/>
                      <a:pt x="101520" y="198446"/>
                      <a:pt x="102900" y="200535"/>
                    </a:cubicBezTo>
                    <a:cubicBezTo>
                      <a:pt x="104281" y="202624"/>
                      <a:pt x="88015" y="216055"/>
                      <a:pt x="66526" y="230530"/>
                    </a:cubicBezTo>
                    <a:cubicBezTo>
                      <a:pt x="45037" y="245005"/>
                      <a:pt x="26495" y="255078"/>
                      <a:pt x="25115" y="253026"/>
                    </a:cubicBezTo>
                    <a:lnTo>
                      <a:pt x="25115" y="253026"/>
                    </a:lnTo>
                    <a:close/>
                    <a:moveTo>
                      <a:pt x="200534" y="219450"/>
                    </a:moveTo>
                    <a:cubicBezTo>
                      <a:pt x="202586" y="218069"/>
                      <a:pt x="216054" y="234335"/>
                      <a:pt x="230529" y="255824"/>
                    </a:cubicBezTo>
                    <a:cubicBezTo>
                      <a:pt x="245041" y="277313"/>
                      <a:pt x="255114" y="295855"/>
                      <a:pt x="253025" y="297273"/>
                    </a:cubicBezTo>
                    <a:cubicBezTo>
                      <a:pt x="250973" y="298653"/>
                      <a:pt x="237543" y="282387"/>
                      <a:pt x="223030" y="260898"/>
                    </a:cubicBezTo>
                    <a:cubicBezTo>
                      <a:pt x="208517" y="239409"/>
                      <a:pt x="198444" y="220867"/>
                      <a:pt x="200534" y="219450"/>
                    </a:cubicBezTo>
                    <a:lnTo>
                      <a:pt x="200534" y="219450"/>
                    </a:lnTo>
                    <a:close/>
                    <a:moveTo>
                      <a:pt x="69361" y="25116"/>
                    </a:moveTo>
                    <a:cubicBezTo>
                      <a:pt x="71451" y="23736"/>
                      <a:pt x="84881" y="40002"/>
                      <a:pt x="99356" y="61491"/>
                    </a:cubicBezTo>
                    <a:cubicBezTo>
                      <a:pt x="113869" y="82980"/>
                      <a:pt x="123942" y="101522"/>
                      <a:pt x="121853" y="102939"/>
                    </a:cubicBezTo>
                    <a:cubicBezTo>
                      <a:pt x="119763" y="104320"/>
                      <a:pt x="106333" y="88054"/>
                      <a:pt x="91858" y="66565"/>
                    </a:cubicBezTo>
                    <a:cubicBezTo>
                      <a:pt x="77345" y="45038"/>
                      <a:pt x="67272" y="26497"/>
                      <a:pt x="69361" y="25116"/>
                    </a:cubicBezTo>
                    <a:lnTo>
                      <a:pt x="69361" y="25116"/>
                    </a:lnTo>
                    <a:close/>
                    <a:moveTo>
                      <a:pt x="219448" y="121854"/>
                    </a:moveTo>
                    <a:cubicBezTo>
                      <a:pt x="218068" y="119802"/>
                      <a:pt x="234334" y="106371"/>
                      <a:pt x="255823" y="91859"/>
                    </a:cubicBezTo>
                    <a:cubicBezTo>
                      <a:pt x="277312" y="77346"/>
                      <a:pt x="295854" y="67273"/>
                      <a:pt x="297271" y="69363"/>
                    </a:cubicBezTo>
                    <a:cubicBezTo>
                      <a:pt x="298689" y="71415"/>
                      <a:pt x="282385" y="84845"/>
                      <a:pt x="260897" y="99358"/>
                    </a:cubicBezTo>
                    <a:cubicBezTo>
                      <a:pt x="239408" y="113833"/>
                      <a:pt x="220866" y="123906"/>
                      <a:pt x="219448" y="121854"/>
                    </a:cubicBezTo>
                    <a:close/>
                  </a:path>
                </a:pathLst>
              </a:custGeom>
              <a:solidFill>
                <a:srgbClr val="FCFBF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1039" name="Google Shape;1039;p16"/>
              <p:cNvGrpSpPr/>
              <p:nvPr/>
            </p:nvGrpSpPr>
            <p:grpSpPr>
              <a:xfrm>
                <a:off x="8213361" y="2794484"/>
                <a:ext cx="294290" cy="294327"/>
                <a:chOff x="5576107" y="1351943"/>
                <a:chExt cx="118934" cy="118949"/>
              </a:xfrm>
            </p:grpSpPr>
            <p:sp>
              <p:nvSpPr>
                <p:cNvPr id="1040" name="Google Shape;1040;p16"/>
                <p:cNvSpPr/>
                <p:nvPr/>
              </p:nvSpPr>
              <p:spPr>
                <a:xfrm>
                  <a:off x="5581696" y="1357508"/>
                  <a:ext cx="107774" cy="107758"/>
                </a:xfrm>
                <a:custGeom>
                  <a:rect b="b" l="l" r="r" t="t"/>
                  <a:pathLst>
                    <a:path extrusionOk="0" h="107758" w="107774">
                      <a:moveTo>
                        <a:pt x="23751" y="9222"/>
                      </a:moveTo>
                      <a:cubicBezTo>
                        <a:pt x="48411" y="-7417"/>
                        <a:pt x="81913" y="-925"/>
                        <a:pt x="98552" y="23735"/>
                      </a:cubicBezTo>
                      <a:cubicBezTo>
                        <a:pt x="115191" y="48395"/>
                        <a:pt x="108700" y="81897"/>
                        <a:pt x="84040" y="98536"/>
                      </a:cubicBezTo>
                      <a:cubicBezTo>
                        <a:pt x="59380" y="115175"/>
                        <a:pt x="25878" y="108683"/>
                        <a:pt x="9239" y="84023"/>
                      </a:cubicBezTo>
                      <a:cubicBezTo>
                        <a:pt x="-7438" y="59363"/>
                        <a:pt x="-909" y="25861"/>
                        <a:pt x="23751" y="9222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41" name="Google Shape;1041;p16"/>
                <p:cNvSpPr/>
                <p:nvPr/>
              </p:nvSpPr>
              <p:spPr>
                <a:xfrm>
                  <a:off x="5576107" y="1351943"/>
                  <a:ext cx="118934" cy="118949"/>
                </a:xfrm>
                <a:custGeom>
                  <a:rect b="b" l="l" r="r" t="t"/>
                  <a:pathLst>
                    <a:path extrusionOk="0" h="118949" w="118934">
                      <a:moveTo>
                        <a:pt x="59596" y="118949"/>
                      </a:moveTo>
                      <a:cubicBezTo>
                        <a:pt x="55790" y="118949"/>
                        <a:pt x="51947" y="118576"/>
                        <a:pt x="48142" y="117830"/>
                      </a:cubicBezTo>
                      <a:cubicBezTo>
                        <a:pt x="32548" y="114808"/>
                        <a:pt x="19080" y="105892"/>
                        <a:pt x="10164" y="92722"/>
                      </a:cubicBezTo>
                      <a:cubicBezTo>
                        <a:pt x="-8192" y="65525"/>
                        <a:pt x="-991" y="28517"/>
                        <a:pt x="26168" y="10162"/>
                      </a:cubicBezTo>
                      <a:cubicBezTo>
                        <a:pt x="26168" y="10162"/>
                        <a:pt x="26168" y="10162"/>
                        <a:pt x="26168" y="10162"/>
                      </a:cubicBezTo>
                      <a:cubicBezTo>
                        <a:pt x="53365" y="-8194"/>
                        <a:pt x="90374" y="-993"/>
                        <a:pt x="108729" y="26204"/>
                      </a:cubicBezTo>
                      <a:cubicBezTo>
                        <a:pt x="117609" y="39373"/>
                        <a:pt x="120854" y="55191"/>
                        <a:pt x="117832" y="70786"/>
                      </a:cubicBezTo>
                      <a:cubicBezTo>
                        <a:pt x="114810" y="86380"/>
                        <a:pt x="105894" y="99848"/>
                        <a:pt x="92724" y="108727"/>
                      </a:cubicBezTo>
                      <a:cubicBezTo>
                        <a:pt x="82801" y="115443"/>
                        <a:pt x="71310" y="118949"/>
                        <a:pt x="59596" y="118949"/>
                      </a:cubicBezTo>
                      <a:close/>
                      <a:moveTo>
                        <a:pt x="32436" y="19451"/>
                      </a:moveTo>
                      <a:cubicBezTo>
                        <a:pt x="10388" y="34337"/>
                        <a:pt x="4530" y="64406"/>
                        <a:pt x="19416" y="86455"/>
                      </a:cubicBezTo>
                      <a:cubicBezTo>
                        <a:pt x="26616" y="97125"/>
                        <a:pt x="37584" y="104400"/>
                        <a:pt x="50231" y="106825"/>
                      </a:cubicBezTo>
                      <a:cubicBezTo>
                        <a:pt x="62879" y="109250"/>
                        <a:pt x="75749" y="106675"/>
                        <a:pt x="86420" y="99438"/>
                      </a:cubicBezTo>
                      <a:cubicBezTo>
                        <a:pt x="97127" y="92237"/>
                        <a:pt x="104364" y="81269"/>
                        <a:pt x="106789" y="68622"/>
                      </a:cubicBezTo>
                      <a:cubicBezTo>
                        <a:pt x="109252" y="55975"/>
                        <a:pt x="106640" y="43104"/>
                        <a:pt x="99403" y="32434"/>
                      </a:cubicBezTo>
                      <a:cubicBezTo>
                        <a:pt x="84591" y="10385"/>
                        <a:pt x="54522" y="4528"/>
                        <a:pt x="32436" y="19451"/>
                      </a:cubicBezTo>
                      <a:lnTo>
                        <a:pt x="32436" y="19451"/>
                      </a:lnTo>
                      <a:close/>
                    </a:path>
                  </a:pathLst>
                </a:custGeom>
                <a:solidFill>
                  <a:srgbClr val="3A3939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</p:grpSp>
      <p:sp>
        <p:nvSpPr>
          <p:cNvPr id="1042" name="Google Shape;1042;p16"/>
          <p:cNvSpPr/>
          <p:nvPr/>
        </p:nvSpPr>
        <p:spPr>
          <a:xfrm>
            <a:off x="6391225" y="763000"/>
            <a:ext cx="2764800" cy="10863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43" name="Google Shape;1043;p16"/>
          <p:cNvSpPr txBox="1"/>
          <p:nvPr>
            <p:ph type="title"/>
          </p:nvPr>
        </p:nvSpPr>
        <p:spPr>
          <a:xfrm rot="-975333">
            <a:off x="6549222" y="2393064"/>
            <a:ext cx="2808996" cy="671868"/>
          </a:xfrm>
          <a:prstGeom prst="rect">
            <a:avLst/>
          </a:prstGeom>
        </p:spPr>
        <p:txBody>
          <a:bodyPr anchorCtr="0" anchor="b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Something here!</a:t>
            </a:r>
            <a:endParaRPr/>
          </a:p>
        </p:txBody>
      </p:sp>
      <p:grpSp>
        <p:nvGrpSpPr>
          <p:cNvPr id="1044" name="Google Shape;1044;p16"/>
          <p:cNvGrpSpPr/>
          <p:nvPr/>
        </p:nvGrpSpPr>
        <p:grpSpPr>
          <a:xfrm>
            <a:off x="6640694" y="566875"/>
            <a:ext cx="1732500" cy="1732500"/>
            <a:chOff x="6640694" y="566875"/>
            <a:chExt cx="1732500" cy="1732500"/>
          </a:xfrm>
        </p:grpSpPr>
        <p:grpSp>
          <p:nvGrpSpPr>
            <p:cNvPr id="1045" name="Google Shape;1045;p16"/>
            <p:cNvGrpSpPr/>
            <p:nvPr/>
          </p:nvGrpSpPr>
          <p:grpSpPr>
            <a:xfrm>
              <a:off x="6723350" y="566875"/>
              <a:ext cx="1552188" cy="1732500"/>
              <a:chOff x="6723350" y="566875"/>
              <a:chExt cx="1552188" cy="1732500"/>
            </a:xfrm>
          </p:grpSpPr>
          <p:cxnSp>
            <p:nvCxnSpPr>
              <p:cNvPr id="1046" name="Google Shape;1046;p16"/>
              <p:cNvCxnSpPr/>
              <p:nvPr/>
            </p:nvCxnSpPr>
            <p:spPr>
              <a:xfrm>
                <a:off x="6723350" y="566875"/>
                <a:ext cx="0" cy="173250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047" name="Google Shape;1047;p16"/>
              <p:cNvCxnSpPr/>
              <p:nvPr/>
            </p:nvCxnSpPr>
            <p:spPr>
              <a:xfrm>
                <a:off x="6945091" y="566875"/>
                <a:ext cx="0" cy="173250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048" name="Google Shape;1048;p16"/>
              <p:cNvCxnSpPr/>
              <p:nvPr/>
            </p:nvCxnSpPr>
            <p:spPr>
              <a:xfrm>
                <a:off x="7166832" y="566875"/>
                <a:ext cx="0" cy="173250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049" name="Google Shape;1049;p16"/>
              <p:cNvCxnSpPr/>
              <p:nvPr/>
            </p:nvCxnSpPr>
            <p:spPr>
              <a:xfrm>
                <a:off x="7388573" y="566875"/>
                <a:ext cx="0" cy="173250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050" name="Google Shape;1050;p16"/>
              <p:cNvCxnSpPr/>
              <p:nvPr/>
            </p:nvCxnSpPr>
            <p:spPr>
              <a:xfrm>
                <a:off x="7610314" y="566875"/>
                <a:ext cx="0" cy="173250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051" name="Google Shape;1051;p16"/>
              <p:cNvCxnSpPr/>
              <p:nvPr/>
            </p:nvCxnSpPr>
            <p:spPr>
              <a:xfrm>
                <a:off x="7832055" y="566875"/>
                <a:ext cx="0" cy="173250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052" name="Google Shape;1052;p16"/>
              <p:cNvCxnSpPr/>
              <p:nvPr/>
            </p:nvCxnSpPr>
            <p:spPr>
              <a:xfrm>
                <a:off x="8053796" y="566875"/>
                <a:ext cx="0" cy="173250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053" name="Google Shape;1053;p16"/>
              <p:cNvCxnSpPr/>
              <p:nvPr/>
            </p:nvCxnSpPr>
            <p:spPr>
              <a:xfrm>
                <a:off x="8275538" y="566875"/>
                <a:ext cx="0" cy="173250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</p:grpSp>
        <p:grpSp>
          <p:nvGrpSpPr>
            <p:cNvPr id="1054" name="Google Shape;1054;p16"/>
            <p:cNvGrpSpPr/>
            <p:nvPr/>
          </p:nvGrpSpPr>
          <p:grpSpPr>
            <a:xfrm rot="5400000">
              <a:off x="6730850" y="566875"/>
              <a:ext cx="1552188" cy="1732500"/>
              <a:chOff x="6723350" y="566875"/>
              <a:chExt cx="1552188" cy="1732500"/>
            </a:xfrm>
          </p:grpSpPr>
          <p:cxnSp>
            <p:nvCxnSpPr>
              <p:cNvPr id="1055" name="Google Shape;1055;p16"/>
              <p:cNvCxnSpPr/>
              <p:nvPr/>
            </p:nvCxnSpPr>
            <p:spPr>
              <a:xfrm>
                <a:off x="6723350" y="566875"/>
                <a:ext cx="0" cy="173250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056" name="Google Shape;1056;p16"/>
              <p:cNvCxnSpPr/>
              <p:nvPr/>
            </p:nvCxnSpPr>
            <p:spPr>
              <a:xfrm>
                <a:off x="6945091" y="566875"/>
                <a:ext cx="0" cy="173250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057" name="Google Shape;1057;p16"/>
              <p:cNvCxnSpPr/>
              <p:nvPr/>
            </p:nvCxnSpPr>
            <p:spPr>
              <a:xfrm>
                <a:off x="7166832" y="566875"/>
                <a:ext cx="0" cy="173250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058" name="Google Shape;1058;p16"/>
              <p:cNvCxnSpPr/>
              <p:nvPr/>
            </p:nvCxnSpPr>
            <p:spPr>
              <a:xfrm>
                <a:off x="7388573" y="566875"/>
                <a:ext cx="0" cy="173250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059" name="Google Shape;1059;p16"/>
              <p:cNvCxnSpPr/>
              <p:nvPr/>
            </p:nvCxnSpPr>
            <p:spPr>
              <a:xfrm>
                <a:off x="7610314" y="566875"/>
                <a:ext cx="0" cy="173250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060" name="Google Shape;1060;p16"/>
              <p:cNvCxnSpPr/>
              <p:nvPr/>
            </p:nvCxnSpPr>
            <p:spPr>
              <a:xfrm>
                <a:off x="7832055" y="566875"/>
                <a:ext cx="0" cy="173250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061" name="Google Shape;1061;p16"/>
              <p:cNvCxnSpPr/>
              <p:nvPr/>
            </p:nvCxnSpPr>
            <p:spPr>
              <a:xfrm>
                <a:off x="8053796" y="566875"/>
                <a:ext cx="0" cy="173250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062" name="Google Shape;1062;p16"/>
              <p:cNvCxnSpPr/>
              <p:nvPr/>
            </p:nvCxnSpPr>
            <p:spPr>
              <a:xfrm>
                <a:off x="8275538" y="566875"/>
                <a:ext cx="0" cy="173250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</p:grpSp>
      </p:grpSp>
      <p:sp>
        <p:nvSpPr>
          <p:cNvPr id="1063" name="Google Shape;1063;p16"/>
          <p:cNvSpPr/>
          <p:nvPr/>
        </p:nvSpPr>
        <p:spPr>
          <a:xfrm rot="2607111">
            <a:off x="8483536" y="794472"/>
            <a:ext cx="1002326" cy="295820"/>
          </a:xfrm>
          <a:custGeom>
            <a:rect b="b" l="l" r="r" t="t"/>
            <a:pathLst>
              <a:path extrusionOk="0" h="1673412" w="7659384">
                <a:moveTo>
                  <a:pt x="197437" y="0"/>
                </a:moveTo>
                <a:lnTo>
                  <a:pt x="7604587" y="0"/>
                </a:lnTo>
                <a:lnTo>
                  <a:pt x="7349060" y="196414"/>
                </a:lnTo>
                <a:lnTo>
                  <a:pt x="7659384" y="434947"/>
                </a:lnTo>
                <a:lnTo>
                  <a:pt x="7659384" y="462083"/>
                </a:lnTo>
                <a:lnTo>
                  <a:pt x="7349061" y="700616"/>
                </a:lnTo>
                <a:lnTo>
                  <a:pt x="7658358" y="938359"/>
                </a:lnTo>
                <a:lnTo>
                  <a:pt x="7349060" y="1176104"/>
                </a:lnTo>
                <a:lnTo>
                  <a:pt x="7659384" y="1414637"/>
                </a:lnTo>
                <a:lnTo>
                  <a:pt x="7659384" y="1441774"/>
                </a:lnTo>
                <a:lnTo>
                  <a:pt x="7358029" y="1673412"/>
                </a:lnTo>
                <a:lnTo>
                  <a:pt x="211955" y="1673412"/>
                </a:lnTo>
                <a:lnTo>
                  <a:pt x="327976" y="1584232"/>
                </a:lnTo>
                <a:lnTo>
                  <a:pt x="0" y="1332130"/>
                </a:lnTo>
                <a:lnTo>
                  <a:pt x="327975" y="1080030"/>
                </a:lnTo>
                <a:lnTo>
                  <a:pt x="18678" y="842286"/>
                </a:lnTo>
                <a:lnTo>
                  <a:pt x="327976" y="604542"/>
                </a:lnTo>
                <a:lnTo>
                  <a:pt x="0" y="352440"/>
                </a:lnTo>
                <a:lnTo>
                  <a:pt x="327975" y="100340"/>
                </a:lnTo>
                <a:close/>
              </a:path>
            </a:pathLst>
          </a:custGeom>
          <a:solidFill>
            <a:srgbClr val="FFFFFF">
              <a:alpha val="50980"/>
            </a:srgbClr>
          </a:solidFill>
          <a:ln>
            <a:noFill/>
          </a:ln>
        </p:spPr>
        <p:txBody>
          <a:bodyPr anchorCtr="0" anchor="ctr" bIns="122825" lIns="245700" spcFirstLastPara="1" rIns="245700" wrap="square" tIns="1228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/>
          </a:p>
        </p:txBody>
      </p:sp>
      <p:pic>
        <p:nvPicPr>
          <p:cNvPr id="1064" name="Google Shape;1064;p16"/>
          <p:cNvPicPr preferRelativeResize="0"/>
          <p:nvPr/>
        </p:nvPicPr>
        <p:blipFill rotWithShape="1">
          <a:blip r:embed="rId4">
            <a:alphaModFix/>
          </a:blip>
          <a:srcRect b="0" l="57077" r="0" t="0"/>
          <a:stretch/>
        </p:blipFill>
        <p:spPr>
          <a:xfrm>
            <a:off x="9048249" y="1112975"/>
            <a:ext cx="1523625" cy="4730325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69000"/>
              </a:srgbClr>
            </a:outerShdw>
          </a:effectLst>
        </p:spPr>
      </p:pic>
      <p:sp>
        <p:nvSpPr>
          <p:cNvPr id="1065" name="Google Shape;1065;p16"/>
          <p:cNvSpPr/>
          <p:nvPr/>
        </p:nvSpPr>
        <p:spPr>
          <a:xfrm rot="-10405083">
            <a:off x="9411641" y="5158172"/>
            <a:ext cx="1002326" cy="291109"/>
          </a:xfrm>
          <a:custGeom>
            <a:rect b="b" l="l" r="r" t="t"/>
            <a:pathLst>
              <a:path extrusionOk="0" h="1673412" w="7659384">
                <a:moveTo>
                  <a:pt x="197437" y="0"/>
                </a:moveTo>
                <a:lnTo>
                  <a:pt x="7604587" y="0"/>
                </a:lnTo>
                <a:lnTo>
                  <a:pt x="7349060" y="196414"/>
                </a:lnTo>
                <a:lnTo>
                  <a:pt x="7659384" y="434947"/>
                </a:lnTo>
                <a:lnTo>
                  <a:pt x="7659384" y="462083"/>
                </a:lnTo>
                <a:lnTo>
                  <a:pt x="7349061" y="700616"/>
                </a:lnTo>
                <a:lnTo>
                  <a:pt x="7658358" y="938359"/>
                </a:lnTo>
                <a:lnTo>
                  <a:pt x="7349060" y="1176104"/>
                </a:lnTo>
                <a:lnTo>
                  <a:pt x="7659384" y="1414637"/>
                </a:lnTo>
                <a:lnTo>
                  <a:pt x="7659384" y="1441774"/>
                </a:lnTo>
                <a:lnTo>
                  <a:pt x="7358029" y="1673412"/>
                </a:lnTo>
                <a:lnTo>
                  <a:pt x="211955" y="1673412"/>
                </a:lnTo>
                <a:lnTo>
                  <a:pt x="327976" y="1584232"/>
                </a:lnTo>
                <a:lnTo>
                  <a:pt x="0" y="1332130"/>
                </a:lnTo>
                <a:lnTo>
                  <a:pt x="327975" y="1080030"/>
                </a:lnTo>
                <a:lnTo>
                  <a:pt x="18678" y="842286"/>
                </a:lnTo>
                <a:lnTo>
                  <a:pt x="327976" y="604542"/>
                </a:lnTo>
                <a:lnTo>
                  <a:pt x="0" y="352440"/>
                </a:lnTo>
                <a:lnTo>
                  <a:pt x="327975" y="100340"/>
                </a:lnTo>
                <a:close/>
              </a:path>
            </a:pathLst>
          </a:custGeom>
          <a:solidFill>
            <a:srgbClr val="FFFFFF">
              <a:alpha val="50980"/>
            </a:srgbClr>
          </a:solidFill>
          <a:ln>
            <a:noFill/>
          </a:ln>
        </p:spPr>
        <p:txBody>
          <a:bodyPr anchorCtr="0" anchor="ctr" bIns="122825" lIns="245700" spcFirstLastPara="1" rIns="245700" wrap="square" tIns="1228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1066" name="Google Shape;1066;p16"/>
          <p:cNvSpPr/>
          <p:nvPr/>
        </p:nvSpPr>
        <p:spPr>
          <a:xfrm>
            <a:off x="7114550" y="3103225"/>
            <a:ext cx="2132877" cy="1457228"/>
          </a:xfrm>
          <a:custGeom>
            <a:rect b="b" l="l" r="r" t="t"/>
            <a:pathLst>
              <a:path extrusionOk="0" h="5947868" w="8886986">
                <a:moveTo>
                  <a:pt x="8468174" y="1619042"/>
                </a:moveTo>
                <a:cubicBezTo>
                  <a:pt x="8068411" y="942862"/>
                  <a:pt x="7428902" y="437942"/>
                  <a:pt x="6676808" y="211533"/>
                </a:cubicBezTo>
                <a:cubicBezTo>
                  <a:pt x="6233229" y="77992"/>
                  <a:pt x="5768504" y="30748"/>
                  <a:pt x="5307208" y="12936"/>
                </a:cubicBezTo>
                <a:cubicBezTo>
                  <a:pt x="4819052" y="-5923"/>
                  <a:pt x="4327467" y="-5828"/>
                  <a:pt x="3839882" y="24366"/>
                </a:cubicBezTo>
                <a:cubicBezTo>
                  <a:pt x="2930245" y="80659"/>
                  <a:pt x="1999842" y="274493"/>
                  <a:pt x="1233366" y="791796"/>
                </a:cubicBezTo>
                <a:cubicBezTo>
                  <a:pt x="903039" y="1014776"/>
                  <a:pt x="576331" y="1301193"/>
                  <a:pt x="427551" y="1680954"/>
                </a:cubicBezTo>
                <a:cubicBezTo>
                  <a:pt x="360114" y="1853071"/>
                  <a:pt x="339254" y="2041666"/>
                  <a:pt x="368972" y="2224165"/>
                </a:cubicBezTo>
                <a:cubicBezTo>
                  <a:pt x="394118" y="2378375"/>
                  <a:pt x="458697" y="2522202"/>
                  <a:pt x="536231" y="2656696"/>
                </a:cubicBezTo>
                <a:cubicBezTo>
                  <a:pt x="698537" y="2938350"/>
                  <a:pt x="906087" y="3198382"/>
                  <a:pt x="940186" y="3533376"/>
                </a:cubicBezTo>
                <a:cubicBezTo>
                  <a:pt x="958569" y="3714351"/>
                  <a:pt x="913992" y="3877896"/>
                  <a:pt x="820838" y="4033248"/>
                </a:cubicBezTo>
                <a:cubicBezTo>
                  <a:pt x="721587" y="4198888"/>
                  <a:pt x="586428" y="4341192"/>
                  <a:pt x="444696" y="4471018"/>
                </a:cubicBezTo>
                <a:cubicBezTo>
                  <a:pt x="378783" y="4531406"/>
                  <a:pt x="310488" y="4589223"/>
                  <a:pt x="240861" y="4645325"/>
                </a:cubicBezTo>
                <a:cubicBezTo>
                  <a:pt x="159708" y="4699332"/>
                  <a:pt x="82174" y="4758768"/>
                  <a:pt x="9117" y="4824109"/>
                </a:cubicBezTo>
                <a:cubicBezTo>
                  <a:pt x="-4408" y="4836206"/>
                  <a:pt x="-1360" y="4852113"/>
                  <a:pt x="8355" y="4862209"/>
                </a:cubicBezTo>
                <a:cubicBezTo>
                  <a:pt x="15785" y="4873544"/>
                  <a:pt x="29596" y="4879450"/>
                  <a:pt x="43693" y="4868972"/>
                </a:cubicBezTo>
                <a:cubicBezTo>
                  <a:pt x="120274" y="4811822"/>
                  <a:pt x="197522" y="4753624"/>
                  <a:pt x="273531" y="4693141"/>
                </a:cubicBezTo>
                <a:cubicBezTo>
                  <a:pt x="542136" y="4517118"/>
                  <a:pt x="847508" y="4405485"/>
                  <a:pt x="1152975" y="4301758"/>
                </a:cubicBezTo>
                <a:cubicBezTo>
                  <a:pt x="1260131" y="4265373"/>
                  <a:pt x="1366430" y="4227177"/>
                  <a:pt x="1477872" y="4205365"/>
                </a:cubicBezTo>
                <a:cubicBezTo>
                  <a:pt x="1593030" y="4182886"/>
                  <a:pt x="1710473" y="4174314"/>
                  <a:pt x="1827726" y="4173742"/>
                </a:cubicBezTo>
                <a:cubicBezTo>
                  <a:pt x="2061564" y="4172599"/>
                  <a:pt x="2293974" y="4203079"/>
                  <a:pt x="2525622" y="4231178"/>
                </a:cubicBezTo>
                <a:cubicBezTo>
                  <a:pt x="2641256" y="4245180"/>
                  <a:pt x="2757937" y="4254038"/>
                  <a:pt x="2872713" y="4273374"/>
                </a:cubicBezTo>
                <a:cubicBezTo>
                  <a:pt x="2983584" y="4292043"/>
                  <a:pt x="3092836" y="4319475"/>
                  <a:pt x="3199897" y="4353669"/>
                </a:cubicBezTo>
                <a:cubicBezTo>
                  <a:pt x="3415924" y="4422726"/>
                  <a:pt x="3621950" y="4519785"/>
                  <a:pt x="3819689" y="4630180"/>
                </a:cubicBezTo>
                <a:cubicBezTo>
                  <a:pt x="4224978" y="4856494"/>
                  <a:pt x="4593500" y="5140530"/>
                  <a:pt x="4984501" y="5389227"/>
                </a:cubicBezTo>
                <a:cubicBezTo>
                  <a:pt x="5371311" y="5635258"/>
                  <a:pt x="5788221" y="5847856"/>
                  <a:pt x="6245421" y="5921008"/>
                </a:cubicBezTo>
                <a:cubicBezTo>
                  <a:pt x="6462400" y="5955680"/>
                  <a:pt x="6684523" y="5959204"/>
                  <a:pt x="6900741" y="5917293"/>
                </a:cubicBezTo>
                <a:cubicBezTo>
                  <a:pt x="7125531" y="5873764"/>
                  <a:pt x="7334319" y="5777181"/>
                  <a:pt x="7526247" y="5654118"/>
                </a:cubicBezTo>
                <a:cubicBezTo>
                  <a:pt x="8175281" y="5238066"/>
                  <a:pt x="8633528" y="4553885"/>
                  <a:pt x="8809360" y="3806744"/>
                </a:cubicBezTo>
                <a:cubicBezTo>
                  <a:pt x="8985382" y="3060174"/>
                  <a:pt x="8858033" y="2278362"/>
                  <a:pt x="8468174" y="1619042"/>
                </a:cubicBezTo>
                <a:close/>
              </a:path>
            </a:pathLst>
          </a:custGeom>
          <a:noFill/>
          <a:ln cap="flat" cmpd="sng" w="19050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7" name="Google Shape;1067;p16"/>
          <p:cNvSpPr txBox="1"/>
          <p:nvPr>
            <p:ph idx="1" type="body"/>
          </p:nvPr>
        </p:nvSpPr>
        <p:spPr>
          <a:xfrm rot="532">
            <a:off x="7217050" y="3347775"/>
            <a:ext cx="1938900" cy="7695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latin typeface="Glass Antiqua"/>
                <a:ea typeface="Glass Antiqua"/>
                <a:cs typeface="Glass Antiqua"/>
                <a:sym typeface="Glass Antiqua"/>
              </a:rPr>
              <a:t>Lorem ipsum dolor sit amet, consectetuer adipiscing elit. </a:t>
            </a:r>
            <a:endParaRPr b="1" sz="1500"/>
          </a:p>
        </p:txBody>
      </p:sp>
      <p:sp>
        <p:nvSpPr>
          <p:cNvPr id="1068" name="Google Shape;1068;p16"/>
          <p:cNvSpPr/>
          <p:nvPr/>
        </p:nvSpPr>
        <p:spPr>
          <a:xfrm rot="-179447">
            <a:off x="9456444" y="6072570"/>
            <a:ext cx="1146677" cy="157945"/>
          </a:xfrm>
          <a:custGeom>
            <a:rect b="b" l="l" r="r" t="t"/>
            <a:pathLst>
              <a:path extrusionOk="0" h="65927" w="478627">
                <a:moveTo>
                  <a:pt x="9205" y="30276"/>
                </a:moveTo>
                <a:cubicBezTo>
                  <a:pt x="15137" y="22666"/>
                  <a:pt x="22860" y="14645"/>
                  <a:pt x="32447" y="11959"/>
                </a:cubicBezTo>
                <a:cubicBezTo>
                  <a:pt x="42073" y="9235"/>
                  <a:pt x="47818" y="15503"/>
                  <a:pt x="52556" y="22964"/>
                </a:cubicBezTo>
                <a:cubicBezTo>
                  <a:pt x="57481" y="30724"/>
                  <a:pt x="62592" y="37962"/>
                  <a:pt x="71657" y="41095"/>
                </a:cubicBezTo>
                <a:cubicBezTo>
                  <a:pt x="81096" y="44341"/>
                  <a:pt x="91467" y="41767"/>
                  <a:pt x="100310" y="37887"/>
                </a:cubicBezTo>
                <a:cubicBezTo>
                  <a:pt x="109636" y="33783"/>
                  <a:pt x="117470" y="27404"/>
                  <a:pt x="126089" y="22106"/>
                </a:cubicBezTo>
                <a:cubicBezTo>
                  <a:pt x="134520" y="16958"/>
                  <a:pt x="145563" y="11287"/>
                  <a:pt x="155524" y="15465"/>
                </a:cubicBezTo>
                <a:cubicBezTo>
                  <a:pt x="163172" y="18674"/>
                  <a:pt x="168134" y="26471"/>
                  <a:pt x="173730" y="32216"/>
                </a:cubicBezTo>
                <a:cubicBezTo>
                  <a:pt x="179438" y="38036"/>
                  <a:pt x="186265" y="42662"/>
                  <a:pt x="194659" y="42998"/>
                </a:cubicBezTo>
                <a:cubicBezTo>
                  <a:pt x="214432" y="43819"/>
                  <a:pt x="225661" y="21882"/>
                  <a:pt x="245173" y="21397"/>
                </a:cubicBezTo>
                <a:cubicBezTo>
                  <a:pt x="255209" y="21136"/>
                  <a:pt x="263454" y="25427"/>
                  <a:pt x="270393" y="32403"/>
                </a:cubicBezTo>
                <a:cubicBezTo>
                  <a:pt x="277071" y="39155"/>
                  <a:pt x="283227" y="46692"/>
                  <a:pt x="292554" y="49788"/>
                </a:cubicBezTo>
                <a:cubicBezTo>
                  <a:pt x="308111" y="54937"/>
                  <a:pt x="323146" y="44901"/>
                  <a:pt x="336240" y="37850"/>
                </a:cubicBezTo>
                <a:cubicBezTo>
                  <a:pt x="342433" y="34529"/>
                  <a:pt x="349298" y="30911"/>
                  <a:pt x="356535" y="31172"/>
                </a:cubicBezTo>
                <a:cubicBezTo>
                  <a:pt x="364370" y="31470"/>
                  <a:pt x="369780" y="37365"/>
                  <a:pt x="374890" y="42625"/>
                </a:cubicBezTo>
                <a:cubicBezTo>
                  <a:pt x="381121" y="49042"/>
                  <a:pt x="387836" y="55683"/>
                  <a:pt x="397237" y="56503"/>
                </a:cubicBezTo>
                <a:cubicBezTo>
                  <a:pt x="408019" y="57436"/>
                  <a:pt x="415668" y="49937"/>
                  <a:pt x="425031" y="46281"/>
                </a:cubicBezTo>
                <a:cubicBezTo>
                  <a:pt x="434172" y="42737"/>
                  <a:pt x="441559" y="48520"/>
                  <a:pt x="448535" y="53855"/>
                </a:cubicBezTo>
                <a:cubicBezTo>
                  <a:pt x="456071" y="59674"/>
                  <a:pt x="463457" y="65122"/>
                  <a:pt x="473270" y="65905"/>
                </a:cubicBezTo>
                <a:cubicBezTo>
                  <a:pt x="480432" y="66502"/>
                  <a:pt x="480395" y="55310"/>
                  <a:pt x="473270" y="54713"/>
                </a:cubicBezTo>
                <a:cubicBezTo>
                  <a:pt x="465435" y="54078"/>
                  <a:pt x="458906" y="47774"/>
                  <a:pt x="452938" y="43260"/>
                </a:cubicBezTo>
                <a:cubicBezTo>
                  <a:pt x="446520" y="38372"/>
                  <a:pt x="439320" y="33821"/>
                  <a:pt x="430926" y="33821"/>
                </a:cubicBezTo>
                <a:cubicBezTo>
                  <a:pt x="421114" y="33821"/>
                  <a:pt x="413951" y="40312"/>
                  <a:pt x="405408" y="43931"/>
                </a:cubicBezTo>
                <a:cubicBezTo>
                  <a:pt x="397014" y="47475"/>
                  <a:pt x="391082" y="43110"/>
                  <a:pt x="385262" y="37253"/>
                </a:cubicBezTo>
                <a:cubicBezTo>
                  <a:pt x="379367" y="31284"/>
                  <a:pt x="373733" y="24792"/>
                  <a:pt x="365675" y="21733"/>
                </a:cubicBezTo>
                <a:cubicBezTo>
                  <a:pt x="358401" y="18973"/>
                  <a:pt x="350416" y="19756"/>
                  <a:pt x="343216" y="22330"/>
                </a:cubicBezTo>
                <a:cubicBezTo>
                  <a:pt x="335494" y="25128"/>
                  <a:pt x="328480" y="29381"/>
                  <a:pt x="321280" y="33224"/>
                </a:cubicBezTo>
                <a:cubicBezTo>
                  <a:pt x="314901" y="36619"/>
                  <a:pt x="307700" y="40387"/>
                  <a:pt x="300238" y="39902"/>
                </a:cubicBezTo>
                <a:cubicBezTo>
                  <a:pt x="291322" y="39342"/>
                  <a:pt x="285428" y="31881"/>
                  <a:pt x="279682" y="25912"/>
                </a:cubicBezTo>
                <a:cubicBezTo>
                  <a:pt x="272968" y="18935"/>
                  <a:pt x="265357" y="13302"/>
                  <a:pt x="255694" y="11175"/>
                </a:cubicBezTo>
                <a:cubicBezTo>
                  <a:pt x="245882" y="9049"/>
                  <a:pt x="235734" y="10242"/>
                  <a:pt x="226781" y="14757"/>
                </a:cubicBezTo>
                <a:cubicBezTo>
                  <a:pt x="218275" y="19047"/>
                  <a:pt x="211447" y="26210"/>
                  <a:pt x="202718" y="30053"/>
                </a:cubicBezTo>
                <a:cubicBezTo>
                  <a:pt x="185221" y="37775"/>
                  <a:pt x="175969" y="14122"/>
                  <a:pt x="163246" y="6810"/>
                </a:cubicBezTo>
                <a:cubicBezTo>
                  <a:pt x="143064" y="-4830"/>
                  <a:pt x="122842" y="11101"/>
                  <a:pt x="106390" y="21696"/>
                </a:cubicBezTo>
                <a:cubicBezTo>
                  <a:pt x="97921" y="27143"/>
                  <a:pt x="86245" y="33597"/>
                  <a:pt x="75836" y="30575"/>
                </a:cubicBezTo>
                <a:cubicBezTo>
                  <a:pt x="65651" y="27628"/>
                  <a:pt x="62293" y="15577"/>
                  <a:pt x="55764" y="8377"/>
                </a:cubicBezTo>
                <a:cubicBezTo>
                  <a:pt x="38417" y="-10650"/>
                  <a:pt x="13533" y="6549"/>
                  <a:pt x="1259" y="22218"/>
                </a:cubicBezTo>
                <a:cubicBezTo>
                  <a:pt x="-3070" y="27963"/>
                  <a:pt x="4803" y="35947"/>
                  <a:pt x="9205" y="30276"/>
                </a:cubicBezTo>
                <a:lnTo>
                  <a:pt x="9205" y="30276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69" name="Google Shape;1069;p16"/>
          <p:cNvGrpSpPr/>
          <p:nvPr/>
        </p:nvGrpSpPr>
        <p:grpSpPr>
          <a:xfrm>
            <a:off x="9834903" y="648120"/>
            <a:ext cx="593027" cy="464860"/>
            <a:chOff x="8881608" y="5698546"/>
            <a:chExt cx="202274" cy="158558"/>
          </a:xfrm>
        </p:grpSpPr>
        <p:sp>
          <p:nvSpPr>
            <p:cNvPr id="1070" name="Google Shape;1070;p16"/>
            <p:cNvSpPr/>
            <p:nvPr/>
          </p:nvSpPr>
          <p:spPr>
            <a:xfrm>
              <a:off x="8953597" y="5787112"/>
              <a:ext cx="86017" cy="39543"/>
            </a:xfrm>
            <a:custGeom>
              <a:rect b="b" l="l" r="r" t="t"/>
              <a:pathLst>
                <a:path extrusionOk="0" h="39543" w="86017">
                  <a:moveTo>
                    <a:pt x="86017" y="29102"/>
                  </a:moveTo>
                  <a:cubicBezTo>
                    <a:pt x="74079" y="31601"/>
                    <a:pt x="62177" y="34138"/>
                    <a:pt x="50239" y="36638"/>
                  </a:cubicBezTo>
                  <a:cubicBezTo>
                    <a:pt x="38376" y="39137"/>
                    <a:pt x="25654" y="41562"/>
                    <a:pt x="14462" y="36899"/>
                  </a:cubicBezTo>
                  <a:cubicBezTo>
                    <a:pt x="3270" y="32235"/>
                    <a:pt x="-4378" y="17350"/>
                    <a:pt x="2784" y="7575"/>
                  </a:cubicBezTo>
                  <a:cubicBezTo>
                    <a:pt x="7821" y="674"/>
                    <a:pt x="17633" y="-669"/>
                    <a:pt x="26139" y="263"/>
                  </a:cubicBezTo>
                  <a:cubicBezTo>
                    <a:pt x="48374" y="2726"/>
                    <a:pt x="67513" y="16417"/>
                    <a:pt x="85569" y="29624"/>
                  </a:cubicBezTo>
                </a:path>
              </a:pathLst>
            </a:custGeom>
            <a:solidFill>
              <a:schemeClr val="accent5"/>
            </a:solidFill>
            <a:ln cap="flat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1" name="Google Shape;1071;p16"/>
            <p:cNvSpPr/>
            <p:nvPr/>
          </p:nvSpPr>
          <p:spPr>
            <a:xfrm>
              <a:off x="9023893" y="5723387"/>
              <a:ext cx="33565" cy="94318"/>
            </a:xfrm>
            <a:custGeom>
              <a:rect b="b" l="l" r="r" t="t"/>
              <a:pathLst>
                <a:path extrusionOk="0" h="94318" w="33565">
                  <a:moveTo>
                    <a:pt x="18221" y="87491"/>
                  </a:moveTo>
                  <a:cubicBezTo>
                    <a:pt x="12475" y="78799"/>
                    <a:pt x="7849" y="69397"/>
                    <a:pt x="4529" y="59548"/>
                  </a:cubicBezTo>
                  <a:cubicBezTo>
                    <a:pt x="-1030" y="43133"/>
                    <a:pt x="-2671" y="23957"/>
                    <a:pt x="6581" y="9333"/>
                  </a:cubicBezTo>
                  <a:cubicBezTo>
                    <a:pt x="10871" y="2543"/>
                    <a:pt x="20198" y="-3016"/>
                    <a:pt x="26577" y="1834"/>
                  </a:cubicBezTo>
                  <a:cubicBezTo>
                    <a:pt x="28853" y="3550"/>
                    <a:pt x="30159" y="6236"/>
                    <a:pt x="31091" y="8960"/>
                  </a:cubicBezTo>
                  <a:cubicBezTo>
                    <a:pt x="39150" y="32015"/>
                    <a:pt x="25197" y="56377"/>
                    <a:pt x="22250" y="80627"/>
                  </a:cubicBezTo>
                  <a:cubicBezTo>
                    <a:pt x="21691" y="85178"/>
                    <a:pt x="21541" y="89767"/>
                    <a:pt x="21355" y="94318"/>
                  </a:cubicBezTo>
                </a:path>
              </a:pathLst>
            </a:custGeom>
            <a:solidFill>
              <a:schemeClr val="accent5"/>
            </a:solidFill>
            <a:ln cap="flat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2" name="Google Shape;1072;p16"/>
            <p:cNvSpPr/>
            <p:nvPr/>
          </p:nvSpPr>
          <p:spPr>
            <a:xfrm>
              <a:off x="8949618" y="5748825"/>
              <a:ext cx="134264" cy="108279"/>
            </a:xfrm>
            <a:custGeom>
              <a:rect b="b" l="l" r="r" t="t"/>
              <a:pathLst>
                <a:path extrusionOk="0" h="108279" w="134264">
                  <a:moveTo>
                    <a:pt x="132862" y="98502"/>
                  </a:moveTo>
                  <a:cubicBezTo>
                    <a:pt x="98502" y="57949"/>
                    <a:pt x="55971" y="24485"/>
                    <a:pt x="8479" y="646"/>
                  </a:cubicBezTo>
                  <a:cubicBezTo>
                    <a:pt x="2062" y="-2563"/>
                    <a:pt x="-3608" y="7062"/>
                    <a:pt x="2846" y="10308"/>
                  </a:cubicBezTo>
                  <a:cubicBezTo>
                    <a:pt x="49592" y="33812"/>
                    <a:pt x="91153" y="66493"/>
                    <a:pt x="124952" y="106412"/>
                  </a:cubicBezTo>
                  <a:cubicBezTo>
                    <a:pt x="129578" y="111933"/>
                    <a:pt x="137488" y="103986"/>
                    <a:pt x="132862" y="98502"/>
                  </a:cubicBezTo>
                  <a:lnTo>
                    <a:pt x="132862" y="98502"/>
                  </a:lnTo>
                  <a:close/>
                </a:path>
              </a:pathLst>
            </a:custGeom>
            <a:solidFill>
              <a:srgbClr val="3A393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3" name="Google Shape;1073;p16"/>
            <p:cNvSpPr/>
            <p:nvPr/>
          </p:nvSpPr>
          <p:spPr>
            <a:xfrm>
              <a:off x="8881608" y="5698546"/>
              <a:ext cx="89882" cy="63422"/>
            </a:xfrm>
            <a:custGeom>
              <a:rect b="b" l="l" r="r" t="t"/>
              <a:pathLst>
                <a:path extrusionOk="0" h="63422" w="89882">
                  <a:moveTo>
                    <a:pt x="73057" y="53723"/>
                  </a:moveTo>
                  <a:cubicBezTo>
                    <a:pt x="74065" y="54618"/>
                    <a:pt x="74251" y="56260"/>
                    <a:pt x="73468" y="57342"/>
                  </a:cubicBezTo>
                  <a:cubicBezTo>
                    <a:pt x="58918" y="61632"/>
                    <a:pt x="42987" y="61185"/>
                    <a:pt x="28699" y="56036"/>
                  </a:cubicBezTo>
                  <a:cubicBezTo>
                    <a:pt x="15977" y="51485"/>
                    <a:pt x="3889" y="42195"/>
                    <a:pt x="644" y="29100"/>
                  </a:cubicBezTo>
                  <a:cubicBezTo>
                    <a:pt x="-2602" y="16006"/>
                    <a:pt x="6800" y="-111"/>
                    <a:pt x="20305" y="1"/>
                  </a:cubicBezTo>
                  <a:cubicBezTo>
                    <a:pt x="34071" y="113"/>
                    <a:pt x="42391" y="14513"/>
                    <a:pt x="50039" y="25929"/>
                  </a:cubicBezTo>
                  <a:cubicBezTo>
                    <a:pt x="60261" y="41225"/>
                    <a:pt x="73990" y="54133"/>
                    <a:pt x="89883" y="63423"/>
                  </a:cubicBezTo>
                </a:path>
              </a:pathLst>
            </a:custGeom>
            <a:solidFill>
              <a:schemeClr val="accent5"/>
            </a:solidFill>
            <a:ln cap="flat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4" name="Google Shape;1074;p16"/>
            <p:cNvSpPr/>
            <p:nvPr/>
          </p:nvSpPr>
          <p:spPr>
            <a:xfrm>
              <a:off x="8959559" y="5699290"/>
              <a:ext cx="33690" cy="75362"/>
            </a:xfrm>
            <a:custGeom>
              <a:rect b="b" l="l" r="r" t="t"/>
              <a:pathLst>
                <a:path extrusionOk="0" h="75362" w="33690">
                  <a:moveTo>
                    <a:pt x="24691" y="64917"/>
                  </a:moveTo>
                  <a:cubicBezTo>
                    <a:pt x="6709" y="54546"/>
                    <a:pt x="-3327" y="32012"/>
                    <a:pt x="1001" y="11717"/>
                  </a:cubicBezTo>
                  <a:cubicBezTo>
                    <a:pt x="1897" y="7464"/>
                    <a:pt x="3725" y="2950"/>
                    <a:pt x="7567" y="973"/>
                  </a:cubicBezTo>
                  <a:cubicBezTo>
                    <a:pt x="13573" y="-2124"/>
                    <a:pt x="20737" y="2689"/>
                    <a:pt x="24691" y="8173"/>
                  </a:cubicBezTo>
                  <a:cubicBezTo>
                    <a:pt x="35062" y="22611"/>
                    <a:pt x="35174" y="42085"/>
                    <a:pt x="31481" y="59470"/>
                  </a:cubicBezTo>
                  <a:cubicBezTo>
                    <a:pt x="30324" y="64880"/>
                    <a:pt x="29094" y="71259"/>
                    <a:pt x="32824" y="75363"/>
                  </a:cubicBezTo>
                </a:path>
              </a:pathLst>
            </a:custGeom>
            <a:solidFill>
              <a:schemeClr val="accent5"/>
            </a:solidFill>
            <a:ln cap="flat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75" name="Google Shape;1075;p16"/>
          <p:cNvGrpSpPr/>
          <p:nvPr/>
        </p:nvGrpSpPr>
        <p:grpSpPr>
          <a:xfrm rot="-1266452">
            <a:off x="10063147" y="1184174"/>
            <a:ext cx="593029" cy="464861"/>
            <a:chOff x="8881608" y="5698546"/>
            <a:chExt cx="202274" cy="158558"/>
          </a:xfrm>
        </p:grpSpPr>
        <p:sp>
          <p:nvSpPr>
            <p:cNvPr id="1076" name="Google Shape;1076;p16"/>
            <p:cNvSpPr/>
            <p:nvPr/>
          </p:nvSpPr>
          <p:spPr>
            <a:xfrm>
              <a:off x="8953597" y="5787112"/>
              <a:ext cx="86017" cy="39543"/>
            </a:xfrm>
            <a:custGeom>
              <a:rect b="b" l="l" r="r" t="t"/>
              <a:pathLst>
                <a:path extrusionOk="0" h="39543" w="86017">
                  <a:moveTo>
                    <a:pt x="86017" y="29102"/>
                  </a:moveTo>
                  <a:cubicBezTo>
                    <a:pt x="74079" y="31601"/>
                    <a:pt x="62177" y="34138"/>
                    <a:pt x="50239" y="36638"/>
                  </a:cubicBezTo>
                  <a:cubicBezTo>
                    <a:pt x="38376" y="39137"/>
                    <a:pt x="25654" y="41562"/>
                    <a:pt x="14462" y="36899"/>
                  </a:cubicBezTo>
                  <a:cubicBezTo>
                    <a:pt x="3270" y="32235"/>
                    <a:pt x="-4378" y="17350"/>
                    <a:pt x="2784" y="7575"/>
                  </a:cubicBezTo>
                  <a:cubicBezTo>
                    <a:pt x="7821" y="674"/>
                    <a:pt x="17633" y="-669"/>
                    <a:pt x="26139" y="263"/>
                  </a:cubicBezTo>
                  <a:cubicBezTo>
                    <a:pt x="48374" y="2726"/>
                    <a:pt x="67513" y="16417"/>
                    <a:pt x="85569" y="29624"/>
                  </a:cubicBezTo>
                </a:path>
              </a:pathLst>
            </a:custGeom>
            <a:solidFill>
              <a:schemeClr val="accent4"/>
            </a:solidFill>
            <a:ln cap="flat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7" name="Google Shape;1077;p16"/>
            <p:cNvSpPr/>
            <p:nvPr/>
          </p:nvSpPr>
          <p:spPr>
            <a:xfrm>
              <a:off x="9023893" y="5723387"/>
              <a:ext cx="33565" cy="94318"/>
            </a:xfrm>
            <a:custGeom>
              <a:rect b="b" l="l" r="r" t="t"/>
              <a:pathLst>
                <a:path extrusionOk="0" h="94318" w="33565">
                  <a:moveTo>
                    <a:pt x="18221" y="87491"/>
                  </a:moveTo>
                  <a:cubicBezTo>
                    <a:pt x="12475" y="78799"/>
                    <a:pt x="7849" y="69397"/>
                    <a:pt x="4529" y="59548"/>
                  </a:cubicBezTo>
                  <a:cubicBezTo>
                    <a:pt x="-1030" y="43133"/>
                    <a:pt x="-2671" y="23957"/>
                    <a:pt x="6581" y="9333"/>
                  </a:cubicBezTo>
                  <a:cubicBezTo>
                    <a:pt x="10871" y="2543"/>
                    <a:pt x="20198" y="-3016"/>
                    <a:pt x="26577" y="1834"/>
                  </a:cubicBezTo>
                  <a:cubicBezTo>
                    <a:pt x="28853" y="3550"/>
                    <a:pt x="30159" y="6236"/>
                    <a:pt x="31091" y="8960"/>
                  </a:cubicBezTo>
                  <a:cubicBezTo>
                    <a:pt x="39150" y="32015"/>
                    <a:pt x="25197" y="56377"/>
                    <a:pt x="22250" y="80627"/>
                  </a:cubicBezTo>
                  <a:cubicBezTo>
                    <a:pt x="21691" y="85178"/>
                    <a:pt x="21541" y="89767"/>
                    <a:pt x="21355" y="94318"/>
                  </a:cubicBezTo>
                </a:path>
              </a:pathLst>
            </a:custGeom>
            <a:solidFill>
              <a:schemeClr val="accent4"/>
            </a:solidFill>
            <a:ln cap="flat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8" name="Google Shape;1078;p16"/>
            <p:cNvSpPr/>
            <p:nvPr/>
          </p:nvSpPr>
          <p:spPr>
            <a:xfrm>
              <a:off x="8949618" y="5748825"/>
              <a:ext cx="134264" cy="108279"/>
            </a:xfrm>
            <a:custGeom>
              <a:rect b="b" l="l" r="r" t="t"/>
              <a:pathLst>
                <a:path extrusionOk="0" h="108279" w="134264">
                  <a:moveTo>
                    <a:pt x="132862" y="98502"/>
                  </a:moveTo>
                  <a:cubicBezTo>
                    <a:pt x="98502" y="57949"/>
                    <a:pt x="55971" y="24485"/>
                    <a:pt x="8479" y="646"/>
                  </a:cubicBezTo>
                  <a:cubicBezTo>
                    <a:pt x="2062" y="-2563"/>
                    <a:pt x="-3608" y="7062"/>
                    <a:pt x="2846" y="10308"/>
                  </a:cubicBezTo>
                  <a:cubicBezTo>
                    <a:pt x="49592" y="33812"/>
                    <a:pt x="91153" y="66493"/>
                    <a:pt x="124952" y="106412"/>
                  </a:cubicBezTo>
                  <a:cubicBezTo>
                    <a:pt x="129578" y="111933"/>
                    <a:pt x="137488" y="103986"/>
                    <a:pt x="132862" y="98502"/>
                  </a:cubicBezTo>
                  <a:lnTo>
                    <a:pt x="132862" y="98502"/>
                  </a:lnTo>
                  <a:close/>
                </a:path>
              </a:pathLst>
            </a:custGeom>
            <a:solidFill>
              <a:srgbClr val="3A393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9" name="Google Shape;1079;p16"/>
            <p:cNvSpPr/>
            <p:nvPr/>
          </p:nvSpPr>
          <p:spPr>
            <a:xfrm>
              <a:off x="8881608" y="5698546"/>
              <a:ext cx="89882" cy="63422"/>
            </a:xfrm>
            <a:custGeom>
              <a:rect b="b" l="l" r="r" t="t"/>
              <a:pathLst>
                <a:path extrusionOk="0" h="63422" w="89882">
                  <a:moveTo>
                    <a:pt x="73057" y="53723"/>
                  </a:moveTo>
                  <a:cubicBezTo>
                    <a:pt x="74065" y="54618"/>
                    <a:pt x="74251" y="56260"/>
                    <a:pt x="73468" y="57342"/>
                  </a:cubicBezTo>
                  <a:cubicBezTo>
                    <a:pt x="58918" y="61632"/>
                    <a:pt x="42987" y="61185"/>
                    <a:pt x="28699" y="56036"/>
                  </a:cubicBezTo>
                  <a:cubicBezTo>
                    <a:pt x="15977" y="51485"/>
                    <a:pt x="3889" y="42195"/>
                    <a:pt x="644" y="29100"/>
                  </a:cubicBezTo>
                  <a:cubicBezTo>
                    <a:pt x="-2602" y="16006"/>
                    <a:pt x="6800" y="-111"/>
                    <a:pt x="20305" y="1"/>
                  </a:cubicBezTo>
                  <a:cubicBezTo>
                    <a:pt x="34071" y="113"/>
                    <a:pt x="42391" y="14513"/>
                    <a:pt x="50039" y="25929"/>
                  </a:cubicBezTo>
                  <a:cubicBezTo>
                    <a:pt x="60261" y="41225"/>
                    <a:pt x="73990" y="54133"/>
                    <a:pt x="89883" y="63423"/>
                  </a:cubicBezTo>
                </a:path>
              </a:pathLst>
            </a:custGeom>
            <a:solidFill>
              <a:schemeClr val="accent4"/>
            </a:solidFill>
            <a:ln cap="flat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0" name="Google Shape;1080;p16"/>
            <p:cNvSpPr/>
            <p:nvPr/>
          </p:nvSpPr>
          <p:spPr>
            <a:xfrm>
              <a:off x="8959559" y="5699290"/>
              <a:ext cx="33690" cy="75362"/>
            </a:xfrm>
            <a:custGeom>
              <a:rect b="b" l="l" r="r" t="t"/>
              <a:pathLst>
                <a:path extrusionOk="0" h="75362" w="33690">
                  <a:moveTo>
                    <a:pt x="24691" y="64917"/>
                  </a:moveTo>
                  <a:cubicBezTo>
                    <a:pt x="6709" y="54546"/>
                    <a:pt x="-3327" y="32012"/>
                    <a:pt x="1001" y="11717"/>
                  </a:cubicBezTo>
                  <a:cubicBezTo>
                    <a:pt x="1897" y="7464"/>
                    <a:pt x="3725" y="2950"/>
                    <a:pt x="7567" y="973"/>
                  </a:cubicBezTo>
                  <a:cubicBezTo>
                    <a:pt x="13573" y="-2124"/>
                    <a:pt x="20737" y="2689"/>
                    <a:pt x="24691" y="8173"/>
                  </a:cubicBezTo>
                  <a:cubicBezTo>
                    <a:pt x="35062" y="22611"/>
                    <a:pt x="35174" y="42085"/>
                    <a:pt x="31481" y="59470"/>
                  </a:cubicBezTo>
                  <a:cubicBezTo>
                    <a:pt x="30324" y="64880"/>
                    <a:pt x="29094" y="71259"/>
                    <a:pt x="32824" y="75363"/>
                  </a:cubicBezTo>
                </a:path>
              </a:pathLst>
            </a:custGeom>
            <a:solidFill>
              <a:schemeClr val="accent4"/>
            </a:solidFill>
            <a:ln cap="flat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81" name="Google Shape;1081;p16"/>
          <p:cNvGrpSpPr/>
          <p:nvPr/>
        </p:nvGrpSpPr>
        <p:grpSpPr>
          <a:xfrm rot="-421489">
            <a:off x="-842285" y="2849995"/>
            <a:ext cx="3361902" cy="3379510"/>
            <a:chOff x="-969758" y="3160306"/>
            <a:chExt cx="3361879" cy="3379487"/>
          </a:xfrm>
        </p:grpSpPr>
        <p:grpSp>
          <p:nvGrpSpPr>
            <p:cNvPr id="1082" name="Google Shape;1082;p16"/>
            <p:cNvGrpSpPr/>
            <p:nvPr/>
          </p:nvGrpSpPr>
          <p:grpSpPr>
            <a:xfrm flipH="1" rot="-1803457">
              <a:off x="-510170" y="3604554"/>
              <a:ext cx="2442704" cy="2490991"/>
              <a:chOff x="9219280" y="2435298"/>
              <a:chExt cx="2443048" cy="2491343"/>
            </a:xfrm>
          </p:grpSpPr>
          <p:grpSp>
            <p:nvGrpSpPr>
              <p:cNvPr id="1083" name="Google Shape;1083;p16"/>
              <p:cNvGrpSpPr/>
              <p:nvPr/>
            </p:nvGrpSpPr>
            <p:grpSpPr>
              <a:xfrm rot="-5589985">
                <a:off x="9257368" y="2522964"/>
                <a:ext cx="2366873" cy="2315847"/>
                <a:chOff x="-791626" y="5425125"/>
                <a:chExt cx="2937916" cy="2874579"/>
              </a:xfrm>
            </p:grpSpPr>
            <p:sp>
              <p:nvSpPr>
                <p:cNvPr id="1084" name="Google Shape;1084;p16"/>
                <p:cNvSpPr/>
                <p:nvPr/>
              </p:nvSpPr>
              <p:spPr>
                <a:xfrm>
                  <a:off x="1862553" y="5425125"/>
                  <a:ext cx="283737" cy="362996"/>
                </a:xfrm>
                <a:custGeom>
                  <a:rect b="b" l="l" r="r" t="t"/>
                  <a:pathLst>
                    <a:path extrusionOk="0" h="399996" w="312658">
                      <a:moveTo>
                        <a:pt x="177360" y="11814"/>
                      </a:moveTo>
                      <a:cubicBezTo>
                        <a:pt x="187113" y="5160"/>
                        <a:pt x="198067" y="-2239"/>
                        <a:pt x="207987" y="640"/>
                      </a:cubicBezTo>
                      <a:cubicBezTo>
                        <a:pt x="222343" y="3434"/>
                        <a:pt x="230723" y="17014"/>
                        <a:pt x="236881" y="29086"/>
                      </a:cubicBezTo>
                      <a:cubicBezTo>
                        <a:pt x="253704" y="65137"/>
                        <a:pt x="259617" y="105042"/>
                        <a:pt x="275217" y="141582"/>
                      </a:cubicBezTo>
                      <a:cubicBezTo>
                        <a:pt x="291080" y="181141"/>
                        <a:pt x="312450" y="220393"/>
                        <a:pt x="312634" y="264091"/>
                      </a:cubicBezTo>
                      <a:cubicBezTo>
                        <a:pt x="313266" y="290110"/>
                        <a:pt x="301582" y="315272"/>
                        <a:pt x="283434" y="333522"/>
                      </a:cubicBezTo>
                      <a:cubicBezTo>
                        <a:pt x="261840" y="356645"/>
                        <a:pt x="233578" y="371898"/>
                        <a:pt x="210720" y="393573"/>
                      </a:cubicBezTo>
                      <a:cubicBezTo>
                        <a:pt x="208640" y="395164"/>
                        <a:pt x="207906" y="397631"/>
                        <a:pt x="207111" y="399996"/>
                      </a:cubicBezTo>
                      <a:cubicBezTo>
                        <a:pt x="200586" y="387191"/>
                        <a:pt x="189004" y="378239"/>
                        <a:pt x="179359" y="367962"/>
                      </a:cubicBezTo>
                      <a:cubicBezTo>
                        <a:pt x="118818" y="306259"/>
                        <a:pt x="61826" y="241172"/>
                        <a:pt x="0" y="180733"/>
                      </a:cubicBezTo>
                      <a:lnTo>
                        <a:pt x="2468" y="182079"/>
                      </a:lnTo>
                      <a:cubicBezTo>
                        <a:pt x="12948" y="164400"/>
                        <a:pt x="32197" y="155468"/>
                        <a:pt x="46023" y="140950"/>
                      </a:cubicBezTo>
                      <a:cubicBezTo>
                        <a:pt x="56707" y="131856"/>
                        <a:pt x="63742" y="119152"/>
                        <a:pt x="75365" y="111139"/>
                      </a:cubicBezTo>
                      <a:cubicBezTo>
                        <a:pt x="83216" y="104858"/>
                        <a:pt x="88701" y="96070"/>
                        <a:pt x="96877" y="90136"/>
                      </a:cubicBezTo>
                      <a:cubicBezTo>
                        <a:pt x="111702" y="80104"/>
                        <a:pt x="124303" y="67196"/>
                        <a:pt x="136456" y="54146"/>
                      </a:cubicBezTo>
                      <a:cubicBezTo>
                        <a:pt x="140840" y="49680"/>
                        <a:pt x="144062" y="43950"/>
                        <a:pt x="149466" y="40566"/>
                      </a:cubicBezTo>
                      <a:cubicBezTo>
                        <a:pt x="161150" y="33633"/>
                        <a:pt x="168654" y="21867"/>
                        <a:pt x="177360" y="11814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  <a:effectLst>
                  <a:outerShdw blurRad="57150" rotWithShape="0" algn="bl" dir="1560000" dist="123825">
                    <a:srgbClr val="000000">
                      <a:alpha val="24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1085" name="Google Shape;1085;p16"/>
                <p:cNvGrpSpPr/>
                <p:nvPr/>
              </p:nvGrpSpPr>
              <p:grpSpPr>
                <a:xfrm>
                  <a:off x="-791626" y="5556610"/>
                  <a:ext cx="2882348" cy="2743094"/>
                  <a:chOff x="6071039" y="4021724"/>
                  <a:chExt cx="2882348" cy="2743094"/>
                </a:xfrm>
              </p:grpSpPr>
              <p:sp>
                <p:nvSpPr>
                  <p:cNvPr id="1086" name="Google Shape;1086;p16"/>
                  <p:cNvSpPr/>
                  <p:nvPr/>
                </p:nvSpPr>
                <p:spPr>
                  <a:xfrm>
                    <a:off x="6071039" y="4430249"/>
                    <a:ext cx="2434817" cy="2334569"/>
                  </a:xfrm>
                  <a:custGeom>
                    <a:rect b="b" l="l" r="r" t="t"/>
                    <a:pathLst>
                      <a:path extrusionOk="0" h="2334569" w="2434817">
                        <a:moveTo>
                          <a:pt x="1716207" y="12160"/>
                        </a:moveTo>
                        <a:cubicBezTo>
                          <a:pt x="1731725" y="-3337"/>
                          <a:pt x="1757866" y="-3541"/>
                          <a:pt x="1775362" y="8816"/>
                        </a:cubicBezTo>
                        <a:cubicBezTo>
                          <a:pt x="1822526" y="57468"/>
                          <a:pt x="1869241" y="106549"/>
                          <a:pt x="1915753" y="155834"/>
                        </a:cubicBezTo>
                        <a:cubicBezTo>
                          <a:pt x="2017463" y="262520"/>
                          <a:pt x="2118520" y="369796"/>
                          <a:pt x="2220271" y="476441"/>
                        </a:cubicBezTo>
                        <a:cubicBezTo>
                          <a:pt x="2233076" y="491041"/>
                          <a:pt x="2247493" y="504152"/>
                          <a:pt x="2260237" y="518833"/>
                        </a:cubicBezTo>
                        <a:cubicBezTo>
                          <a:pt x="2284706" y="543975"/>
                          <a:pt x="2308380" y="569851"/>
                          <a:pt x="2332870" y="594973"/>
                        </a:cubicBezTo>
                        <a:cubicBezTo>
                          <a:pt x="2345859" y="609838"/>
                          <a:pt x="2360438" y="623215"/>
                          <a:pt x="2373447" y="638059"/>
                        </a:cubicBezTo>
                        <a:cubicBezTo>
                          <a:pt x="2386824" y="652516"/>
                          <a:pt x="2401016" y="666199"/>
                          <a:pt x="2414087" y="680962"/>
                        </a:cubicBezTo>
                        <a:cubicBezTo>
                          <a:pt x="2419286" y="687181"/>
                          <a:pt x="2426403" y="691952"/>
                          <a:pt x="2430236" y="699252"/>
                        </a:cubicBezTo>
                        <a:cubicBezTo>
                          <a:pt x="2428585" y="706287"/>
                          <a:pt x="2434559" y="711935"/>
                          <a:pt x="2434579" y="718848"/>
                        </a:cubicBezTo>
                        <a:cubicBezTo>
                          <a:pt x="2436455" y="733550"/>
                          <a:pt x="2426933" y="746233"/>
                          <a:pt x="2417533" y="756408"/>
                        </a:cubicBezTo>
                        <a:cubicBezTo>
                          <a:pt x="2407256" y="766563"/>
                          <a:pt x="2395796" y="775453"/>
                          <a:pt x="2384193" y="784038"/>
                        </a:cubicBezTo>
                        <a:cubicBezTo>
                          <a:pt x="2352751" y="806570"/>
                          <a:pt x="2325447" y="834159"/>
                          <a:pt x="2296146" y="859280"/>
                        </a:cubicBezTo>
                        <a:cubicBezTo>
                          <a:pt x="1881945" y="1226765"/>
                          <a:pt x="1458181" y="1583301"/>
                          <a:pt x="1040412" y="1946728"/>
                        </a:cubicBezTo>
                        <a:cubicBezTo>
                          <a:pt x="984031" y="1996237"/>
                          <a:pt x="926936" y="2044951"/>
                          <a:pt x="871412" y="2095439"/>
                        </a:cubicBezTo>
                        <a:cubicBezTo>
                          <a:pt x="812237" y="2149883"/>
                          <a:pt x="754837" y="2206406"/>
                          <a:pt x="692237" y="2256996"/>
                        </a:cubicBezTo>
                        <a:cubicBezTo>
                          <a:pt x="662935" y="2280099"/>
                          <a:pt x="633083" y="2303671"/>
                          <a:pt x="598092" y="2317618"/>
                        </a:cubicBezTo>
                        <a:cubicBezTo>
                          <a:pt x="560267" y="2333238"/>
                          <a:pt x="518159" y="2338254"/>
                          <a:pt x="477724" y="2331872"/>
                        </a:cubicBezTo>
                        <a:cubicBezTo>
                          <a:pt x="430519" y="2324898"/>
                          <a:pt x="386210" y="2304915"/>
                          <a:pt x="345979" y="2279814"/>
                        </a:cubicBezTo>
                        <a:cubicBezTo>
                          <a:pt x="284459" y="2241275"/>
                          <a:pt x="231443" y="2190828"/>
                          <a:pt x="182321" y="2137750"/>
                        </a:cubicBezTo>
                        <a:cubicBezTo>
                          <a:pt x="132282" y="2082552"/>
                          <a:pt x="80917" y="2027313"/>
                          <a:pt x="43867" y="1962184"/>
                        </a:cubicBezTo>
                        <a:cubicBezTo>
                          <a:pt x="23802" y="1926847"/>
                          <a:pt x="8488" y="1888573"/>
                          <a:pt x="414" y="1848688"/>
                        </a:cubicBezTo>
                        <a:cubicBezTo>
                          <a:pt x="-361" y="1835088"/>
                          <a:pt x="210" y="1821426"/>
                          <a:pt x="108" y="1807825"/>
                        </a:cubicBezTo>
                        <a:cubicBezTo>
                          <a:pt x="4023" y="1766227"/>
                          <a:pt x="18704" y="1726119"/>
                          <a:pt x="39870" y="1690251"/>
                        </a:cubicBezTo>
                        <a:cubicBezTo>
                          <a:pt x="43989" y="1683563"/>
                          <a:pt x="47292" y="1676140"/>
                          <a:pt x="53267" y="1670859"/>
                        </a:cubicBezTo>
                        <a:cubicBezTo>
                          <a:pt x="79510" y="1646839"/>
                          <a:pt x="105264" y="1622268"/>
                          <a:pt x="129325" y="1596065"/>
                        </a:cubicBezTo>
                        <a:cubicBezTo>
                          <a:pt x="138114" y="1587195"/>
                          <a:pt x="145781" y="1577224"/>
                          <a:pt x="155527" y="1569374"/>
                        </a:cubicBezTo>
                        <a:cubicBezTo>
                          <a:pt x="167028" y="1559871"/>
                          <a:pt x="177713" y="1549390"/>
                          <a:pt x="187296" y="1537951"/>
                        </a:cubicBezTo>
                        <a:cubicBezTo>
                          <a:pt x="196962" y="1525859"/>
                          <a:pt x="209747" y="1516908"/>
                          <a:pt x="220574" y="1505938"/>
                        </a:cubicBezTo>
                        <a:cubicBezTo>
                          <a:pt x="233849" y="1493356"/>
                          <a:pt x="244717" y="1478491"/>
                          <a:pt x="258094" y="1465992"/>
                        </a:cubicBezTo>
                        <a:cubicBezTo>
                          <a:pt x="482638" y="1244648"/>
                          <a:pt x="705205" y="1021286"/>
                          <a:pt x="927793" y="797965"/>
                        </a:cubicBezTo>
                        <a:cubicBezTo>
                          <a:pt x="1041982" y="683755"/>
                          <a:pt x="1156212" y="569607"/>
                          <a:pt x="1271013" y="456029"/>
                        </a:cubicBezTo>
                        <a:cubicBezTo>
                          <a:pt x="1321664" y="405358"/>
                          <a:pt x="1373028" y="355461"/>
                          <a:pt x="1424210" y="305340"/>
                        </a:cubicBezTo>
                        <a:cubicBezTo>
                          <a:pt x="1522922" y="209014"/>
                          <a:pt x="1620023" y="111015"/>
                          <a:pt x="1716207" y="12160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  <a:effectLst>
                    <a:outerShdw blurRad="57150" rotWithShape="0" algn="bl" dir="1560000" dist="123825">
                      <a:srgbClr val="000000">
                        <a:alpha val="24000"/>
                      </a:srgbClr>
                    </a:outerShdw>
                  </a:effectLst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87" name="Google Shape;1087;p16"/>
                  <p:cNvSpPr/>
                  <p:nvPr/>
                </p:nvSpPr>
                <p:spPr>
                  <a:xfrm>
                    <a:off x="7842737" y="4021724"/>
                    <a:ext cx="1110650" cy="1111462"/>
                  </a:xfrm>
                  <a:custGeom>
                    <a:rect b="b" l="l" r="r" t="t"/>
                    <a:pathLst>
                      <a:path extrusionOk="0" h="1111462" w="1110650">
                        <a:moveTo>
                          <a:pt x="845135" y="16231"/>
                        </a:moveTo>
                        <a:cubicBezTo>
                          <a:pt x="861550" y="7911"/>
                          <a:pt x="879270" y="-1346"/>
                          <a:pt x="898192" y="163"/>
                        </a:cubicBezTo>
                        <a:cubicBezTo>
                          <a:pt x="960017" y="60602"/>
                          <a:pt x="1017010" y="125689"/>
                          <a:pt x="1077551" y="187392"/>
                        </a:cubicBezTo>
                        <a:cubicBezTo>
                          <a:pt x="1087196" y="197669"/>
                          <a:pt x="1098778" y="206621"/>
                          <a:pt x="1105303" y="219426"/>
                        </a:cubicBezTo>
                        <a:cubicBezTo>
                          <a:pt x="1110849" y="227297"/>
                          <a:pt x="1112399" y="237982"/>
                          <a:pt x="1108443" y="246873"/>
                        </a:cubicBezTo>
                        <a:cubicBezTo>
                          <a:pt x="1102774" y="259515"/>
                          <a:pt x="1092069" y="268772"/>
                          <a:pt x="1082139" y="278010"/>
                        </a:cubicBezTo>
                        <a:cubicBezTo>
                          <a:pt x="1051348" y="304864"/>
                          <a:pt x="1021537" y="333269"/>
                          <a:pt x="997088" y="366139"/>
                        </a:cubicBezTo>
                        <a:cubicBezTo>
                          <a:pt x="903983" y="494643"/>
                          <a:pt x="836183" y="643619"/>
                          <a:pt x="813814" y="801465"/>
                        </a:cubicBezTo>
                        <a:cubicBezTo>
                          <a:pt x="811796" y="814882"/>
                          <a:pt x="810450" y="828401"/>
                          <a:pt x="808941" y="841880"/>
                        </a:cubicBezTo>
                        <a:cubicBezTo>
                          <a:pt x="806678" y="859436"/>
                          <a:pt x="800928" y="876932"/>
                          <a:pt x="803476" y="894794"/>
                        </a:cubicBezTo>
                        <a:cubicBezTo>
                          <a:pt x="806963" y="916531"/>
                          <a:pt x="811225" y="938227"/>
                          <a:pt x="812530" y="960249"/>
                        </a:cubicBezTo>
                        <a:cubicBezTo>
                          <a:pt x="813182" y="973585"/>
                          <a:pt x="811021" y="987410"/>
                          <a:pt x="804312" y="999134"/>
                        </a:cubicBezTo>
                        <a:cubicBezTo>
                          <a:pt x="795707" y="1014407"/>
                          <a:pt x="782290" y="1026071"/>
                          <a:pt x="770443" y="1038713"/>
                        </a:cubicBezTo>
                        <a:cubicBezTo>
                          <a:pt x="751765" y="1058024"/>
                          <a:pt x="736125" y="1080535"/>
                          <a:pt x="714266" y="1096562"/>
                        </a:cubicBezTo>
                        <a:cubicBezTo>
                          <a:pt x="698810" y="1108063"/>
                          <a:pt x="677155" y="1116688"/>
                          <a:pt x="658538" y="1107777"/>
                        </a:cubicBezTo>
                        <a:cubicBezTo>
                          <a:pt x="654704" y="1100477"/>
                          <a:pt x="647588" y="1095706"/>
                          <a:pt x="642388" y="1089487"/>
                        </a:cubicBezTo>
                        <a:cubicBezTo>
                          <a:pt x="629317" y="1074724"/>
                          <a:pt x="615125" y="1061041"/>
                          <a:pt x="601749" y="1046584"/>
                        </a:cubicBezTo>
                        <a:cubicBezTo>
                          <a:pt x="588740" y="1031740"/>
                          <a:pt x="574160" y="1018363"/>
                          <a:pt x="561171" y="1003498"/>
                        </a:cubicBezTo>
                        <a:cubicBezTo>
                          <a:pt x="536682" y="978376"/>
                          <a:pt x="513008" y="952500"/>
                          <a:pt x="488539" y="927358"/>
                        </a:cubicBezTo>
                        <a:cubicBezTo>
                          <a:pt x="475794" y="912677"/>
                          <a:pt x="461378" y="899566"/>
                          <a:pt x="448572" y="884966"/>
                        </a:cubicBezTo>
                        <a:cubicBezTo>
                          <a:pt x="346822" y="778321"/>
                          <a:pt x="245764" y="671045"/>
                          <a:pt x="144054" y="564359"/>
                        </a:cubicBezTo>
                        <a:cubicBezTo>
                          <a:pt x="97543" y="515074"/>
                          <a:pt x="50827" y="465993"/>
                          <a:pt x="3663" y="417341"/>
                        </a:cubicBezTo>
                        <a:cubicBezTo>
                          <a:pt x="-1557" y="406941"/>
                          <a:pt x="-904" y="394462"/>
                          <a:pt x="3765" y="384022"/>
                        </a:cubicBezTo>
                        <a:cubicBezTo>
                          <a:pt x="11065" y="367424"/>
                          <a:pt x="24176" y="354353"/>
                          <a:pt x="37410" y="342322"/>
                        </a:cubicBezTo>
                        <a:cubicBezTo>
                          <a:pt x="55109" y="325949"/>
                          <a:pt x="75480" y="312695"/>
                          <a:pt x="92690" y="295750"/>
                        </a:cubicBezTo>
                        <a:cubicBezTo>
                          <a:pt x="106107" y="283107"/>
                          <a:pt x="123582" y="275318"/>
                          <a:pt x="141608" y="272035"/>
                        </a:cubicBezTo>
                        <a:cubicBezTo>
                          <a:pt x="165016" y="267631"/>
                          <a:pt x="188935" y="269364"/>
                          <a:pt x="212547" y="270587"/>
                        </a:cubicBezTo>
                        <a:cubicBezTo>
                          <a:pt x="256307" y="273993"/>
                          <a:pt x="300208" y="269629"/>
                          <a:pt x="343620" y="264266"/>
                        </a:cubicBezTo>
                        <a:cubicBezTo>
                          <a:pt x="434360" y="252093"/>
                          <a:pt x="523529" y="225972"/>
                          <a:pt x="605154" y="184252"/>
                        </a:cubicBezTo>
                        <a:cubicBezTo>
                          <a:pt x="643815" y="164595"/>
                          <a:pt x="680723" y="141329"/>
                          <a:pt x="714490" y="114046"/>
                        </a:cubicBezTo>
                        <a:cubicBezTo>
                          <a:pt x="755721" y="78566"/>
                          <a:pt x="797359" y="42760"/>
                          <a:pt x="845135" y="16231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  <a:effectLst>
                    <a:outerShdw blurRad="57150" rotWithShape="0" algn="bl" dir="1560000" dist="123825">
                      <a:srgbClr val="000000">
                        <a:alpha val="24000"/>
                      </a:srgbClr>
                    </a:outerShdw>
                  </a:effectLst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  <p:grpSp>
            <p:nvGrpSpPr>
              <p:cNvPr id="1088" name="Google Shape;1088;p16"/>
              <p:cNvGrpSpPr/>
              <p:nvPr/>
            </p:nvGrpSpPr>
            <p:grpSpPr>
              <a:xfrm rot="-5589985">
                <a:off x="9257368" y="2523129"/>
                <a:ext cx="2366873" cy="2315847"/>
                <a:chOff x="-791626" y="5425125"/>
                <a:chExt cx="2937916" cy="2874579"/>
              </a:xfrm>
            </p:grpSpPr>
            <p:sp>
              <p:nvSpPr>
                <p:cNvPr id="1089" name="Google Shape;1089;p16"/>
                <p:cNvSpPr/>
                <p:nvPr/>
              </p:nvSpPr>
              <p:spPr>
                <a:xfrm>
                  <a:off x="1862553" y="5425125"/>
                  <a:ext cx="283737" cy="362996"/>
                </a:xfrm>
                <a:custGeom>
                  <a:rect b="b" l="l" r="r" t="t"/>
                  <a:pathLst>
                    <a:path extrusionOk="0" h="399996" w="312658">
                      <a:moveTo>
                        <a:pt x="177360" y="11814"/>
                      </a:moveTo>
                      <a:cubicBezTo>
                        <a:pt x="187113" y="5160"/>
                        <a:pt x="198067" y="-2239"/>
                        <a:pt x="207987" y="640"/>
                      </a:cubicBezTo>
                      <a:cubicBezTo>
                        <a:pt x="222343" y="3434"/>
                        <a:pt x="230723" y="17014"/>
                        <a:pt x="236881" y="29086"/>
                      </a:cubicBezTo>
                      <a:cubicBezTo>
                        <a:pt x="253704" y="65137"/>
                        <a:pt x="259617" y="105042"/>
                        <a:pt x="275217" y="141582"/>
                      </a:cubicBezTo>
                      <a:cubicBezTo>
                        <a:pt x="291080" y="181141"/>
                        <a:pt x="312450" y="220393"/>
                        <a:pt x="312634" y="264091"/>
                      </a:cubicBezTo>
                      <a:cubicBezTo>
                        <a:pt x="313266" y="290110"/>
                        <a:pt x="301582" y="315272"/>
                        <a:pt x="283434" y="333522"/>
                      </a:cubicBezTo>
                      <a:cubicBezTo>
                        <a:pt x="261840" y="356645"/>
                        <a:pt x="233578" y="371898"/>
                        <a:pt x="210720" y="393573"/>
                      </a:cubicBezTo>
                      <a:cubicBezTo>
                        <a:pt x="208640" y="395164"/>
                        <a:pt x="207906" y="397631"/>
                        <a:pt x="207111" y="399996"/>
                      </a:cubicBezTo>
                      <a:cubicBezTo>
                        <a:pt x="200586" y="387191"/>
                        <a:pt x="189004" y="378239"/>
                        <a:pt x="179359" y="367962"/>
                      </a:cubicBezTo>
                      <a:cubicBezTo>
                        <a:pt x="118818" y="306259"/>
                        <a:pt x="61826" y="241172"/>
                        <a:pt x="0" y="180733"/>
                      </a:cubicBezTo>
                      <a:lnTo>
                        <a:pt x="2468" y="182079"/>
                      </a:lnTo>
                      <a:cubicBezTo>
                        <a:pt x="12948" y="164400"/>
                        <a:pt x="32197" y="155468"/>
                        <a:pt x="46023" y="140950"/>
                      </a:cubicBezTo>
                      <a:cubicBezTo>
                        <a:pt x="56707" y="131856"/>
                        <a:pt x="63742" y="119152"/>
                        <a:pt x="75365" y="111139"/>
                      </a:cubicBezTo>
                      <a:cubicBezTo>
                        <a:pt x="83216" y="104858"/>
                        <a:pt x="88701" y="96070"/>
                        <a:pt x="96877" y="90136"/>
                      </a:cubicBezTo>
                      <a:cubicBezTo>
                        <a:pt x="111702" y="80104"/>
                        <a:pt x="124303" y="67196"/>
                        <a:pt x="136456" y="54146"/>
                      </a:cubicBezTo>
                      <a:cubicBezTo>
                        <a:pt x="140840" y="49680"/>
                        <a:pt x="144062" y="43950"/>
                        <a:pt x="149466" y="40566"/>
                      </a:cubicBezTo>
                      <a:cubicBezTo>
                        <a:pt x="161150" y="33633"/>
                        <a:pt x="168654" y="21867"/>
                        <a:pt x="177360" y="11814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1090" name="Google Shape;1090;p16"/>
                <p:cNvGrpSpPr/>
                <p:nvPr/>
              </p:nvGrpSpPr>
              <p:grpSpPr>
                <a:xfrm>
                  <a:off x="-791626" y="5556610"/>
                  <a:ext cx="2882348" cy="2743094"/>
                  <a:chOff x="6071039" y="4021724"/>
                  <a:chExt cx="2882348" cy="2743094"/>
                </a:xfrm>
              </p:grpSpPr>
              <p:sp>
                <p:nvSpPr>
                  <p:cNvPr id="1091" name="Google Shape;1091;p16"/>
                  <p:cNvSpPr/>
                  <p:nvPr/>
                </p:nvSpPr>
                <p:spPr>
                  <a:xfrm>
                    <a:off x="6071039" y="4430249"/>
                    <a:ext cx="2434817" cy="2334569"/>
                  </a:xfrm>
                  <a:custGeom>
                    <a:rect b="b" l="l" r="r" t="t"/>
                    <a:pathLst>
                      <a:path extrusionOk="0" h="2334569" w="2434817">
                        <a:moveTo>
                          <a:pt x="1716207" y="12160"/>
                        </a:moveTo>
                        <a:cubicBezTo>
                          <a:pt x="1731725" y="-3337"/>
                          <a:pt x="1757866" y="-3541"/>
                          <a:pt x="1775362" y="8816"/>
                        </a:cubicBezTo>
                        <a:cubicBezTo>
                          <a:pt x="1822526" y="57468"/>
                          <a:pt x="1869241" y="106549"/>
                          <a:pt x="1915753" y="155834"/>
                        </a:cubicBezTo>
                        <a:cubicBezTo>
                          <a:pt x="2017463" y="262520"/>
                          <a:pt x="2118520" y="369796"/>
                          <a:pt x="2220271" y="476441"/>
                        </a:cubicBezTo>
                        <a:cubicBezTo>
                          <a:pt x="2233076" y="491041"/>
                          <a:pt x="2247493" y="504152"/>
                          <a:pt x="2260237" y="518833"/>
                        </a:cubicBezTo>
                        <a:cubicBezTo>
                          <a:pt x="2284706" y="543975"/>
                          <a:pt x="2308380" y="569851"/>
                          <a:pt x="2332870" y="594973"/>
                        </a:cubicBezTo>
                        <a:cubicBezTo>
                          <a:pt x="2345859" y="609838"/>
                          <a:pt x="2360438" y="623215"/>
                          <a:pt x="2373447" y="638059"/>
                        </a:cubicBezTo>
                        <a:cubicBezTo>
                          <a:pt x="2386824" y="652516"/>
                          <a:pt x="2401016" y="666199"/>
                          <a:pt x="2414087" y="680962"/>
                        </a:cubicBezTo>
                        <a:cubicBezTo>
                          <a:pt x="2419286" y="687181"/>
                          <a:pt x="2426403" y="691952"/>
                          <a:pt x="2430236" y="699252"/>
                        </a:cubicBezTo>
                        <a:cubicBezTo>
                          <a:pt x="2428585" y="706287"/>
                          <a:pt x="2434559" y="711935"/>
                          <a:pt x="2434579" y="718848"/>
                        </a:cubicBezTo>
                        <a:cubicBezTo>
                          <a:pt x="2436455" y="733550"/>
                          <a:pt x="2426933" y="746233"/>
                          <a:pt x="2417533" y="756408"/>
                        </a:cubicBezTo>
                        <a:cubicBezTo>
                          <a:pt x="2407256" y="766563"/>
                          <a:pt x="2395796" y="775453"/>
                          <a:pt x="2384193" y="784038"/>
                        </a:cubicBezTo>
                        <a:cubicBezTo>
                          <a:pt x="2352751" y="806570"/>
                          <a:pt x="2325447" y="834159"/>
                          <a:pt x="2296146" y="859280"/>
                        </a:cubicBezTo>
                        <a:cubicBezTo>
                          <a:pt x="1881945" y="1226765"/>
                          <a:pt x="1458181" y="1583301"/>
                          <a:pt x="1040412" y="1946728"/>
                        </a:cubicBezTo>
                        <a:cubicBezTo>
                          <a:pt x="984031" y="1996237"/>
                          <a:pt x="926936" y="2044951"/>
                          <a:pt x="871412" y="2095439"/>
                        </a:cubicBezTo>
                        <a:cubicBezTo>
                          <a:pt x="812237" y="2149883"/>
                          <a:pt x="754837" y="2206406"/>
                          <a:pt x="692237" y="2256996"/>
                        </a:cubicBezTo>
                        <a:cubicBezTo>
                          <a:pt x="662935" y="2280099"/>
                          <a:pt x="633083" y="2303671"/>
                          <a:pt x="598092" y="2317618"/>
                        </a:cubicBezTo>
                        <a:cubicBezTo>
                          <a:pt x="560267" y="2333238"/>
                          <a:pt x="518159" y="2338254"/>
                          <a:pt x="477724" y="2331872"/>
                        </a:cubicBezTo>
                        <a:cubicBezTo>
                          <a:pt x="430519" y="2324898"/>
                          <a:pt x="386210" y="2304915"/>
                          <a:pt x="345979" y="2279814"/>
                        </a:cubicBezTo>
                        <a:cubicBezTo>
                          <a:pt x="284459" y="2241275"/>
                          <a:pt x="231443" y="2190828"/>
                          <a:pt x="182321" y="2137750"/>
                        </a:cubicBezTo>
                        <a:cubicBezTo>
                          <a:pt x="132282" y="2082552"/>
                          <a:pt x="80917" y="2027313"/>
                          <a:pt x="43867" y="1962184"/>
                        </a:cubicBezTo>
                        <a:cubicBezTo>
                          <a:pt x="23802" y="1926847"/>
                          <a:pt x="8488" y="1888573"/>
                          <a:pt x="414" y="1848688"/>
                        </a:cubicBezTo>
                        <a:cubicBezTo>
                          <a:pt x="-361" y="1835088"/>
                          <a:pt x="210" y="1821426"/>
                          <a:pt x="108" y="1807825"/>
                        </a:cubicBezTo>
                        <a:cubicBezTo>
                          <a:pt x="4023" y="1766227"/>
                          <a:pt x="18704" y="1726119"/>
                          <a:pt x="39870" y="1690251"/>
                        </a:cubicBezTo>
                        <a:cubicBezTo>
                          <a:pt x="43989" y="1683563"/>
                          <a:pt x="47292" y="1676140"/>
                          <a:pt x="53267" y="1670859"/>
                        </a:cubicBezTo>
                        <a:cubicBezTo>
                          <a:pt x="79510" y="1646839"/>
                          <a:pt x="105264" y="1622268"/>
                          <a:pt x="129325" y="1596065"/>
                        </a:cubicBezTo>
                        <a:cubicBezTo>
                          <a:pt x="138114" y="1587195"/>
                          <a:pt x="145781" y="1577224"/>
                          <a:pt x="155527" y="1569374"/>
                        </a:cubicBezTo>
                        <a:cubicBezTo>
                          <a:pt x="167028" y="1559871"/>
                          <a:pt x="177713" y="1549390"/>
                          <a:pt x="187296" y="1537951"/>
                        </a:cubicBezTo>
                        <a:cubicBezTo>
                          <a:pt x="196962" y="1525859"/>
                          <a:pt x="209747" y="1516908"/>
                          <a:pt x="220574" y="1505938"/>
                        </a:cubicBezTo>
                        <a:cubicBezTo>
                          <a:pt x="233849" y="1493356"/>
                          <a:pt x="244717" y="1478491"/>
                          <a:pt x="258094" y="1465992"/>
                        </a:cubicBezTo>
                        <a:cubicBezTo>
                          <a:pt x="482638" y="1244648"/>
                          <a:pt x="705205" y="1021286"/>
                          <a:pt x="927793" y="797965"/>
                        </a:cubicBezTo>
                        <a:cubicBezTo>
                          <a:pt x="1041982" y="683755"/>
                          <a:pt x="1156212" y="569607"/>
                          <a:pt x="1271013" y="456029"/>
                        </a:cubicBezTo>
                        <a:cubicBezTo>
                          <a:pt x="1321664" y="405358"/>
                          <a:pt x="1373028" y="355461"/>
                          <a:pt x="1424210" y="305340"/>
                        </a:cubicBezTo>
                        <a:cubicBezTo>
                          <a:pt x="1522922" y="209014"/>
                          <a:pt x="1620023" y="111015"/>
                          <a:pt x="1716207" y="1216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92" name="Google Shape;1092;p16"/>
                  <p:cNvSpPr/>
                  <p:nvPr/>
                </p:nvSpPr>
                <p:spPr>
                  <a:xfrm>
                    <a:off x="7842737" y="4021724"/>
                    <a:ext cx="1110650" cy="1111462"/>
                  </a:xfrm>
                  <a:custGeom>
                    <a:rect b="b" l="l" r="r" t="t"/>
                    <a:pathLst>
                      <a:path extrusionOk="0" h="1111462" w="1110650">
                        <a:moveTo>
                          <a:pt x="845135" y="16231"/>
                        </a:moveTo>
                        <a:cubicBezTo>
                          <a:pt x="861550" y="7911"/>
                          <a:pt x="879270" y="-1346"/>
                          <a:pt x="898192" y="163"/>
                        </a:cubicBezTo>
                        <a:cubicBezTo>
                          <a:pt x="960017" y="60602"/>
                          <a:pt x="1017010" y="125689"/>
                          <a:pt x="1077551" y="187392"/>
                        </a:cubicBezTo>
                        <a:cubicBezTo>
                          <a:pt x="1087196" y="197669"/>
                          <a:pt x="1098778" y="206621"/>
                          <a:pt x="1105303" y="219426"/>
                        </a:cubicBezTo>
                        <a:cubicBezTo>
                          <a:pt x="1110849" y="227297"/>
                          <a:pt x="1112399" y="237982"/>
                          <a:pt x="1108443" y="246873"/>
                        </a:cubicBezTo>
                        <a:cubicBezTo>
                          <a:pt x="1102774" y="259515"/>
                          <a:pt x="1092069" y="268772"/>
                          <a:pt x="1082139" y="278010"/>
                        </a:cubicBezTo>
                        <a:cubicBezTo>
                          <a:pt x="1051348" y="304864"/>
                          <a:pt x="1021537" y="333269"/>
                          <a:pt x="997088" y="366139"/>
                        </a:cubicBezTo>
                        <a:cubicBezTo>
                          <a:pt x="903983" y="494643"/>
                          <a:pt x="836183" y="643619"/>
                          <a:pt x="813814" y="801465"/>
                        </a:cubicBezTo>
                        <a:cubicBezTo>
                          <a:pt x="811796" y="814882"/>
                          <a:pt x="810450" y="828401"/>
                          <a:pt x="808941" y="841880"/>
                        </a:cubicBezTo>
                        <a:cubicBezTo>
                          <a:pt x="806678" y="859436"/>
                          <a:pt x="800928" y="876932"/>
                          <a:pt x="803476" y="894794"/>
                        </a:cubicBezTo>
                        <a:cubicBezTo>
                          <a:pt x="806963" y="916531"/>
                          <a:pt x="811225" y="938227"/>
                          <a:pt x="812530" y="960249"/>
                        </a:cubicBezTo>
                        <a:cubicBezTo>
                          <a:pt x="813182" y="973585"/>
                          <a:pt x="811021" y="987410"/>
                          <a:pt x="804312" y="999134"/>
                        </a:cubicBezTo>
                        <a:cubicBezTo>
                          <a:pt x="795707" y="1014407"/>
                          <a:pt x="782290" y="1026071"/>
                          <a:pt x="770443" y="1038713"/>
                        </a:cubicBezTo>
                        <a:cubicBezTo>
                          <a:pt x="751765" y="1058024"/>
                          <a:pt x="736125" y="1080535"/>
                          <a:pt x="714266" y="1096562"/>
                        </a:cubicBezTo>
                        <a:cubicBezTo>
                          <a:pt x="698810" y="1108063"/>
                          <a:pt x="677155" y="1116688"/>
                          <a:pt x="658538" y="1107777"/>
                        </a:cubicBezTo>
                        <a:cubicBezTo>
                          <a:pt x="654704" y="1100477"/>
                          <a:pt x="647588" y="1095706"/>
                          <a:pt x="642388" y="1089487"/>
                        </a:cubicBezTo>
                        <a:cubicBezTo>
                          <a:pt x="629317" y="1074724"/>
                          <a:pt x="615125" y="1061041"/>
                          <a:pt x="601749" y="1046584"/>
                        </a:cubicBezTo>
                        <a:cubicBezTo>
                          <a:pt x="588740" y="1031740"/>
                          <a:pt x="574160" y="1018363"/>
                          <a:pt x="561171" y="1003498"/>
                        </a:cubicBezTo>
                        <a:cubicBezTo>
                          <a:pt x="536682" y="978376"/>
                          <a:pt x="513008" y="952500"/>
                          <a:pt x="488539" y="927358"/>
                        </a:cubicBezTo>
                        <a:cubicBezTo>
                          <a:pt x="475794" y="912677"/>
                          <a:pt x="461378" y="899566"/>
                          <a:pt x="448572" y="884966"/>
                        </a:cubicBezTo>
                        <a:cubicBezTo>
                          <a:pt x="346822" y="778321"/>
                          <a:pt x="245764" y="671045"/>
                          <a:pt x="144054" y="564359"/>
                        </a:cubicBezTo>
                        <a:cubicBezTo>
                          <a:pt x="97543" y="515074"/>
                          <a:pt x="50827" y="465993"/>
                          <a:pt x="3663" y="417341"/>
                        </a:cubicBezTo>
                        <a:cubicBezTo>
                          <a:pt x="-1557" y="406941"/>
                          <a:pt x="-904" y="394462"/>
                          <a:pt x="3765" y="384022"/>
                        </a:cubicBezTo>
                        <a:cubicBezTo>
                          <a:pt x="11065" y="367424"/>
                          <a:pt x="24176" y="354353"/>
                          <a:pt x="37410" y="342322"/>
                        </a:cubicBezTo>
                        <a:cubicBezTo>
                          <a:pt x="55109" y="325949"/>
                          <a:pt x="75480" y="312695"/>
                          <a:pt x="92690" y="295750"/>
                        </a:cubicBezTo>
                        <a:cubicBezTo>
                          <a:pt x="106107" y="283107"/>
                          <a:pt x="123582" y="275318"/>
                          <a:pt x="141608" y="272035"/>
                        </a:cubicBezTo>
                        <a:cubicBezTo>
                          <a:pt x="165016" y="267631"/>
                          <a:pt x="188935" y="269364"/>
                          <a:pt x="212547" y="270587"/>
                        </a:cubicBezTo>
                        <a:cubicBezTo>
                          <a:pt x="256307" y="273993"/>
                          <a:pt x="300208" y="269629"/>
                          <a:pt x="343620" y="264266"/>
                        </a:cubicBezTo>
                        <a:cubicBezTo>
                          <a:pt x="434360" y="252093"/>
                          <a:pt x="523529" y="225972"/>
                          <a:pt x="605154" y="184252"/>
                        </a:cubicBezTo>
                        <a:cubicBezTo>
                          <a:pt x="643815" y="164595"/>
                          <a:pt x="680723" y="141329"/>
                          <a:pt x="714490" y="114046"/>
                        </a:cubicBezTo>
                        <a:cubicBezTo>
                          <a:pt x="755721" y="78566"/>
                          <a:pt x="797359" y="42760"/>
                          <a:pt x="845135" y="16231"/>
                        </a:cubicBezTo>
                        <a:close/>
                      </a:path>
                    </a:pathLst>
                  </a:custGeom>
                  <a:solidFill>
                    <a:srgbClr val="262626"/>
                  </a:solidFill>
                  <a:ln cap="flat" cmpd="sng" w="9525">
                    <a:solidFill>
                      <a:srgbClr val="262626"/>
                    </a:solidFill>
                    <a:prstDash val="solid"/>
                    <a:miter lim="8000"/>
                    <a:headEnd len="sm" w="sm" type="none"/>
                    <a:tailEnd len="sm" w="sm" type="none"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</p:grpSp>
        <p:pic>
          <p:nvPicPr>
            <p:cNvPr descr="A picture containing text&#10;&#10;Description automatically generated" id="1093" name="Google Shape;1093;p16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 rot="-7613263">
              <a:off x="-44340" y="4401314"/>
              <a:ext cx="1188823" cy="1444877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094" name="Google Shape;1094;p16"/>
          <p:cNvSpPr txBox="1"/>
          <p:nvPr>
            <p:ph type="title"/>
          </p:nvPr>
        </p:nvSpPr>
        <p:spPr>
          <a:xfrm rot="367">
            <a:off x="6389467" y="1012912"/>
            <a:ext cx="2808900" cy="672000"/>
          </a:xfrm>
          <a:prstGeom prst="rect">
            <a:avLst/>
          </a:prstGeom>
        </p:spPr>
        <p:txBody>
          <a:bodyPr anchorCtr="0" anchor="b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Monday, 7 June</a:t>
            </a:r>
            <a:endParaRPr/>
          </a:p>
        </p:txBody>
      </p:sp>
      <p:grpSp>
        <p:nvGrpSpPr>
          <p:cNvPr id="1095" name="Google Shape;1095;p16"/>
          <p:cNvGrpSpPr/>
          <p:nvPr/>
        </p:nvGrpSpPr>
        <p:grpSpPr>
          <a:xfrm>
            <a:off x="1444968" y="5751884"/>
            <a:ext cx="592982" cy="595914"/>
            <a:chOff x="9597113" y="1447499"/>
            <a:chExt cx="909900" cy="914400"/>
          </a:xfrm>
        </p:grpSpPr>
        <p:sp>
          <p:nvSpPr>
            <p:cNvPr id="1096" name="Google Shape;1096;p16"/>
            <p:cNvSpPr/>
            <p:nvPr/>
          </p:nvSpPr>
          <p:spPr>
            <a:xfrm>
              <a:off x="9597113" y="1447499"/>
              <a:ext cx="909900" cy="914400"/>
            </a:xfrm>
            <a:prstGeom prst="ellipse">
              <a:avLst/>
            </a:prstGeom>
            <a:solidFill>
              <a:srgbClr val="EFEFEF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097" name="Google Shape;1097;p16"/>
            <p:cNvGrpSpPr/>
            <p:nvPr/>
          </p:nvGrpSpPr>
          <p:grpSpPr>
            <a:xfrm>
              <a:off x="9767129" y="1652132"/>
              <a:ext cx="569882" cy="505141"/>
              <a:chOff x="1145332" y="3294620"/>
              <a:chExt cx="771048" cy="647700"/>
            </a:xfrm>
          </p:grpSpPr>
          <p:sp>
            <p:nvSpPr>
              <p:cNvPr id="1098" name="Google Shape;1098;p16"/>
              <p:cNvSpPr/>
              <p:nvPr/>
            </p:nvSpPr>
            <p:spPr>
              <a:xfrm>
                <a:off x="1774934" y="3370820"/>
                <a:ext cx="141446" cy="502920"/>
              </a:xfrm>
              <a:custGeom>
                <a:rect b="b" l="l" r="r" t="t"/>
                <a:pathLst>
                  <a:path extrusionOk="0" h="502920" w="141446">
                    <a:moveTo>
                      <a:pt x="37148" y="0"/>
                    </a:moveTo>
                    <a:lnTo>
                      <a:pt x="0" y="37147"/>
                    </a:lnTo>
                    <a:cubicBezTo>
                      <a:pt x="118110" y="155258"/>
                      <a:pt x="118110" y="347663"/>
                      <a:pt x="0" y="465773"/>
                    </a:cubicBezTo>
                    <a:lnTo>
                      <a:pt x="37148" y="502920"/>
                    </a:lnTo>
                    <a:cubicBezTo>
                      <a:pt x="176213" y="364808"/>
                      <a:pt x="176213" y="139065"/>
                      <a:pt x="37148" y="0"/>
                    </a:cubicBez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Calibri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99" name="Google Shape;1099;p16"/>
              <p:cNvSpPr/>
              <p:nvPr/>
            </p:nvSpPr>
            <p:spPr>
              <a:xfrm>
                <a:off x="1699687" y="3445114"/>
                <a:ext cx="110728" cy="354330"/>
              </a:xfrm>
              <a:custGeom>
                <a:rect b="b" l="l" r="r" t="t"/>
                <a:pathLst>
                  <a:path extrusionOk="0" h="354330" w="110728">
                    <a:moveTo>
                      <a:pt x="37147" y="0"/>
                    </a:moveTo>
                    <a:lnTo>
                      <a:pt x="0" y="37148"/>
                    </a:lnTo>
                    <a:cubicBezTo>
                      <a:pt x="77153" y="114300"/>
                      <a:pt x="77153" y="239078"/>
                      <a:pt x="0" y="317183"/>
                    </a:cubicBezTo>
                    <a:lnTo>
                      <a:pt x="37147" y="354330"/>
                    </a:lnTo>
                    <a:cubicBezTo>
                      <a:pt x="135255" y="256223"/>
                      <a:pt x="135255" y="98107"/>
                      <a:pt x="37147" y="0"/>
                    </a:cubicBez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Calibri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00" name="Google Shape;1100;p16"/>
              <p:cNvSpPr/>
              <p:nvPr/>
            </p:nvSpPr>
            <p:spPr>
              <a:xfrm>
                <a:off x="1626345" y="3521314"/>
                <a:ext cx="80010" cy="204787"/>
              </a:xfrm>
              <a:custGeom>
                <a:rect b="b" l="l" r="r" t="t"/>
                <a:pathLst>
                  <a:path extrusionOk="0" h="204787" w="80010">
                    <a:moveTo>
                      <a:pt x="37148" y="0"/>
                    </a:moveTo>
                    <a:lnTo>
                      <a:pt x="0" y="37148"/>
                    </a:lnTo>
                    <a:cubicBezTo>
                      <a:pt x="36195" y="73343"/>
                      <a:pt x="36195" y="131445"/>
                      <a:pt x="0" y="167640"/>
                    </a:cubicBezTo>
                    <a:lnTo>
                      <a:pt x="37148" y="204788"/>
                    </a:lnTo>
                    <a:cubicBezTo>
                      <a:pt x="94298" y="147638"/>
                      <a:pt x="94298" y="56198"/>
                      <a:pt x="37148" y="0"/>
                    </a:cubicBez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Calibri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01" name="Google Shape;1101;p16"/>
              <p:cNvSpPr/>
              <p:nvPr/>
            </p:nvSpPr>
            <p:spPr>
              <a:xfrm>
                <a:off x="1145332" y="3294620"/>
                <a:ext cx="423862" cy="647700"/>
              </a:xfrm>
              <a:custGeom>
                <a:rect b="b" l="l" r="r" t="t"/>
                <a:pathLst>
                  <a:path extrusionOk="0" h="647700" w="423862">
                    <a:moveTo>
                      <a:pt x="0" y="196215"/>
                    </a:moveTo>
                    <a:lnTo>
                      <a:pt x="0" y="451485"/>
                    </a:lnTo>
                    <a:lnTo>
                      <a:pt x="184785" y="451485"/>
                    </a:lnTo>
                    <a:lnTo>
                      <a:pt x="423863" y="647700"/>
                    </a:lnTo>
                    <a:lnTo>
                      <a:pt x="423863" y="0"/>
                    </a:lnTo>
                    <a:lnTo>
                      <a:pt x="184785" y="196215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Calibri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05" name="Shape 1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6" name="Google Shape;1106;p17"/>
          <p:cNvSpPr/>
          <p:nvPr/>
        </p:nvSpPr>
        <p:spPr>
          <a:xfrm>
            <a:off x="2932575" y="1166050"/>
            <a:ext cx="2576100" cy="220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1107" name="Google Shape;1107;p17"/>
          <p:cNvSpPr txBox="1"/>
          <p:nvPr>
            <p:ph type="title"/>
          </p:nvPr>
        </p:nvSpPr>
        <p:spPr>
          <a:xfrm>
            <a:off x="2017125" y="672400"/>
            <a:ext cx="3284400" cy="10488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7</a:t>
            </a:r>
            <a:r>
              <a:rPr lang="en"/>
              <a:t> - 13 June</a:t>
            </a:r>
            <a:endParaRPr/>
          </a:p>
        </p:txBody>
      </p:sp>
      <p:sp>
        <p:nvSpPr>
          <p:cNvPr id="1108" name="Google Shape;1108;p17"/>
          <p:cNvSpPr/>
          <p:nvPr/>
        </p:nvSpPr>
        <p:spPr>
          <a:xfrm>
            <a:off x="6366400" y="5083338"/>
            <a:ext cx="1138200" cy="1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1109" name="Google Shape;1109;p17"/>
          <p:cNvSpPr/>
          <p:nvPr/>
        </p:nvSpPr>
        <p:spPr>
          <a:xfrm>
            <a:off x="6387175" y="3511288"/>
            <a:ext cx="1138200" cy="1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1110" name="Google Shape;1110;p17"/>
          <p:cNvSpPr/>
          <p:nvPr/>
        </p:nvSpPr>
        <p:spPr>
          <a:xfrm>
            <a:off x="6387175" y="1962684"/>
            <a:ext cx="1138200" cy="1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1111" name="Google Shape;1111;p17"/>
          <p:cNvSpPr/>
          <p:nvPr/>
        </p:nvSpPr>
        <p:spPr>
          <a:xfrm>
            <a:off x="6387175" y="416575"/>
            <a:ext cx="1138200" cy="1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1112" name="Google Shape;1112;p17"/>
          <p:cNvSpPr/>
          <p:nvPr/>
        </p:nvSpPr>
        <p:spPr>
          <a:xfrm>
            <a:off x="1589750" y="5077338"/>
            <a:ext cx="1138200" cy="1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1113" name="Google Shape;1113;p17"/>
          <p:cNvSpPr/>
          <p:nvPr/>
        </p:nvSpPr>
        <p:spPr>
          <a:xfrm>
            <a:off x="1589750" y="3513821"/>
            <a:ext cx="1138200" cy="1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1114" name="Google Shape;1114;p17"/>
          <p:cNvSpPr/>
          <p:nvPr/>
        </p:nvSpPr>
        <p:spPr>
          <a:xfrm>
            <a:off x="1589750" y="1982625"/>
            <a:ext cx="1138200" cy="1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1115" name="Google Shape;1115;p17"/>
          <p:cNvSpPr txBox="1"/>
          <p:nvPr>
            <p:ph idx="1" type="body"/>
          </p:nvPr>
        </p:nvSpPr>
        <p:spPr>
          <a:xfrm>
            <a:off x="1589750" y="2164100"/>
            <a:ext cx="4223700" cy="11691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16" name="Google Shape;1116;p17"/>
          <p:cNvSpPr txBox="1"/>
          <p:nvPr>
            <p:ph idx="2" type="body"/>
          </p:nvPr>
        </p:nvSpPr>
        <p:spPr>
          <a:xfrm>
            <a:off x="1589750" y="3724613"/>
            <a:ext cx="4223700" cy="11691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17" name="Google Shape;1117;p17"/>
          <p:cNvSpPr txBox="1"/>
          <p:nvPr>
            <p:ph idx="3" type="body"/>
          </p:nvPr>
        </p:nvSpPr>
        <p:spPr>
          <a:xfrm>
            <a:off x="1589750" y="5285138"/>
            <a:ext cx="4223700" cy="11691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18" name="Google Shape;1118;p17"/>
          <p:cNvSpPr txBox="1"/>
          <p:nvPr>
            <p:ph idx="4" type="body"/>
          </p:nvPr>
        </p:nvSpPr>
        <p:spPr>
          <a:xfrm>
            <a:off x="6378550" y="603575"/>
            <a:ext cx="4223700" cy="11691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19" name="Google Shape;1119;p17"/>
          <p:cNvSpPr txBox="1"/>
          <p:nvPr>
            <p:ph idx="5" type="body"/>
          </p:nvPr>
        </p:nvSpPr>
        <p:spPr>
          <a:xfrm>
            <a:off x="6378550" y="2164088"/>
            <a:ext cx="4223700" cy="11691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20" name="Google Shape;1120;p17"/>
          <p:cNvSpPr txBox="1"/>
          <p:nvPr>
            <p:ph idx="6" type="body"/>
          </p:nvPr>
        </p:nvSpPr>
        <p:spPr>
          <a:xfrm>
            <a:off x="6378550" y="3724613"/>
            <a:ext cx="4223700" cy="11691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21" name="Google Shape;1121;p17"/>
          <p:cNvSpPr txBox="1"/>
          <p:nvPr>
            <p:ph idx="7" type="body"/>
          </p:nvPr>
        </p:nvSpPr>
        <p:spPr>
          <a:xfrm>
            <a:off x="6378550" y="5285138"/>
            <a:ext cx="4223700" cy="11691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122" name="Google Shape;1122;p17"/>
          <p:cNvGrpSpPr/>
          <p:nvPr/>
        </p:nvGrpSpPr>
        <p:grpSpPr>
          <a:xfrm>
            <a:off x="1468586" y="799925"/>
            <a:ext cx="492026" cy="746362"/>
            <a:chOff x="4" y="2963883"/>
            <a:chExt cx="155331" cy="235624"/>
          </a:xfrm>
        </p:grpSpPr>
        <p:sp>
          <p:nvSpPr>
            <p:cNvPr id="1123" name="Google Shape;1123;p17"/>
            <p:cNvSpPr/>
            <p:nvPr/>
          </p:nvSpPr>
          <p:spPr>
            <a:xfrm>
              <a:off x="49578" y="3025736"/>
              <a:ext cx="58009" cy="173771"/>
            </a:xfrm>
            <a:custGeom>
              <a:rect b="b" l="l" r="r" t="t"/>
              <a:pathLst>
                <a:path extrusionOk="0" h="173771" w="58009">
                  <a:moveTo>
                    <a:pt x="17276" y="162482"/>
                  </a:moveTo>
                  <a:cubicBezTo>
                    <a:pt x="18134" y="163005"/>
                    <a:pt x="18283" y="162818"/>
                    <a:pt x="17686" y="161960"/>
                  </a:cubicBezTo>
                  <a:cubicBezTo>
                    <a:pt x="17388" y="161065"/>
                    <a:pt x="17127" y="160169"/>
                    <a:pt x="16865" y="159274"/>
                  </a:cubicBezTo>
                  <a:cubicBezTo>
                    <a:pt x="16343" y="157483"/>
                    <a:pt x="15858" y="155655"/>
                    <a:pt x="15410" y="153865"/>
                  </a:cubicBezTo>
                  <a:cubicBezTo>
                    <a:pt x="14627" y="150693"/>
                    <a:pt x="13918" y="147485"/>
                    <a:pt x="13358" y="144277"/>
                  </a:cubicBezTo>
                  <a:cubicBezTo>
                    <a:pt x="12127" y="137412"/>
                    <a:pt x="11456" y="130435"/>
                    <a:pt x="11232" y="123496"/>
                  </a:cubicBezTo>
                  <a:cubicBezTo>
                    <a:pt x="10784" y="109469"/>
                    <a:pt x="12277" y="95479"/>
                    <a:pt x="15597" y="81861"/>
                  </a:cubicBezTo>
                  <a:cubicBezTo>
                    <a:pt x="22275" y="54515"/>
                    <a:pt x="36190" y="29258"/>
                    <a:pt x="56336" y="9523"/>
                  </a:cubicBezTo>
                  <a:cubicBezTo>
                    <a:pt x="61485" y="4486"/>
                    <a:pt x="53576" y="-3423"/>
                    <a:pt x="48427" y="1614"/>
                  </a:cubicBezTo>
                  <a:cubicBezTo>
                    <a:pt x="12277" y="37018"/>
                    <a:pt x="-5258" y="89547"/>
                    <a:pt x="1383" y="139613"/>
                  </a:cubicBezTo>
                  <a:cubicBezTo>
                    <a:pt x="2316" y="146590"/>
                    <a:pt x="3659" y="153491"/>
                    <a:pt x="5524" y="160281"/>
                  </a:cubicBezTo>
                  <a:cubicBezTo>
                    <a:pt x="7091" y="166026"/>
                    <a:pt x="9665" y="174570"/>
                    <a:pt x="17313" y="173712"/>
                  </a:cubicBezTo>
                  <a:cubicBezTo>
                    <a:pt x="24364" y="172891"/>
                    <a:pt x="24439" y="161699"/>
                    <a:pt x="17276" y="162482"/>
                  </a:cubicBezTo>
                  <a:lnTo>
                    <a:pt x="17276" y="162482"/>
                  </a:lnTo>
                  <a:close/>
                </a:path>
              </a:pathLst>
            </a:custGeom>
            <a:solidFill>
              <a:srgbClr val="3A393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124" name="Google Shape;1124;p17"/>
            <p:cNvGrpSpPr/>
            <p:nvPr/>
          </p:nvGrpSpPr>
          <p:grpSpPr>
            <a:xfrm>
              <a:off x="35790" y="2995817"/>
              <a:ext cx="48789" cy="69316"/>
              <a:chOff x="35790" y="2995817"/>
              <a:chExt cx="48789" cy="69316"/>
            </a:xfrm>
          </p:grpSpPr>
          <p:sp>
            <p:nvSpPr>
              <p:cNvPr id="1125" name="Google Shape;1125;p17"/>
              <p:cNvSpPr/>
              <p:nvPr/>
            </p:nvSpPr>
            <p:spPr>
              <a:xfrm>
                <a:off x="41444" y="3001310"/>
                <a:ext cx="37571" cy="58384"/>
              </a:xfrm>
              <a:custGeom>
                <a:rect b="b" l="l" r="r" t="t"/>
                <a:pathLst>
                  <a:path extrusionOk="0" h="58384" w="37571">
                    <a:moveTo>
                      <a:pt x="32573" y="54020"/>
                    </a:moveTo>
                    <a:cubicBezTo>
                      <a:pt x="20000" y="45775"/>
                      <a:pt x="9666" y="34135"/>
                      <a:pt x="2988" y="20667"/>
                    </a:cubicBezTo>
                    <a:cubicBezTo>
                      <a:pt x="376" y="15370"/>
                      <a:pt x="-1601" y="8692"/>
                      <a:pt x="1831" y="3879"/>
                    </a:cubicBezTo>
                    <a:cubicBezTo>
                      <a:pt x="5823" y="-1754"/>
                      <a:pt x="15113" y="-822"/>
                      <a:pt x="20112" y="3916"/>
                    </a:cubicBezTo>
                    <a:cubicBezTo>
                      <a:pt x="25111" y="8654"/>
                      <a:pt x="27014" y="15780"/>
                      <a:pt x="28693" y="22495"/>
                    </a:cubicBezTo>
                    <a:cubicBezTo>
                      <a:pt x="31640" y="34471"/>
                      <a:pt x="34624" y="46409"/>
                      <a:pt x="37572" y="58385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26" name="Google Shape;1126;p17"/>
              <p:cNvSpPr/>
              <p:nvPr/>
            </p:nvSpPr>
            <p:spPr>
              <a:xfrm>
                <a:off x="35790" y="2995817"/>
                <a:ext cx="48789" cy="69316"/>
              </a:xfrm>
              <a:custGeom>
                <a:rect b="b" l="l" r="r" t="t"/>
                <a:pathLst>
                  <a:path extrusionOk="0" h="69316" w="48789">
                    <a:moveTo>
                      <a:pt x="41062" y="54700"/>
                    </a:moveTo>
                    <a:cubicBezTo>
                      <a:pt x="34310" y="50223"/>
                      <a:pt x="28303" y="44777"/>
                      <a:pt x="23155" y="38509"/>
                    </a:cubicBezTo>
                    <a:cubicBezTo>
                      <a:pt x="20543" y="35338"/>
                      <a:pt x="18267" y="31943"/>
                      <a:pt x="16178" y="28399"/>
                    </a:cubicBezTo>
                    <a:cubicBezTo>
                      <a:pt x="14238" y="25078"/>
                      <a:pt x="12261" y="21609"/>
                      <a:pt x="11477" y="17766"/>
                    </a:cubicBezTo>
                    <a:cubicBezTo>
                      <a:pt x="11216" y="16460"/>
                      <a:pt x="11067" y="15080"/>
                      <a:pt x="11440" y="13774"/>
                    </a:cubicBezTo>
                    <a:cubicBezTo>
                      <a:pt x="11813" y="12580"/>
                      <a:pt x="12522" y="11909"/>
                      <a:pt x="13156" y="11573"/>
                    </a:cubicBezTo>
                    <a:cubicBezTo>
                      <a:pt x="15059" y="10640"/>
                      <a:pt x="17633" y="10976"/>
                      <a:pt x="19797" y="12021"/>
                    </a:cubicBezTo>
                    <a:cubicBezTo>
                      <a:pt x="26400" y="15266"/>
                      <a:pt x="27855" y="25116"/>
                      <a:pt x="29460" y="31570"/>
                    </a:cubicBezTo>
                    <a:cubicBezTo>
                      <a:pt x="32258" y="42837"/>
                      <a:pt x="35018" y="54066"/>
                      <a:pt x="37816" y="65333"/>
                    </a:cubicBezTo>
                    <a:cubicBezTo>
                      <a:pt x="39533" y="72309"/>
                      <a:pt x="50352" y="69362"/>
                      <a:pt x="48598" y="62348"/>
                    </a:cubicBezTo>
                    <a:cubicBezTo>
                      <a:pt x="45651" y="50373"/>
                      <a:pt x="42704" y="38434"/>
                      <a:pt x="39719" y="26459"/>
                    </a:cubicBezTo>
                    <a:cubicBezTo>
                      <a:pt x="37406" y="17132"/>
                      <a:pt x="34011" y="6238"/>
                      <a:pt x="24498" y="1873"/>
                    </a:cubicBezTo>
                    <a:cubicBezTo>
                      <a:pt x="15544" y="-2231"/>
                      <a:pt x="3606" y="269"/>
                      <a:pt x="658" y="10752"/>
                    </a:cubicBezTo>
                    <a:cubicBezTo>
                      <a:pt x="-2177" y="20900"/>
                      <a:pt x="4725" y="31980"/>
                      <a:pt x="10321" y="39927"/>
                    </a:cubicBezTo>
                    <a:cubicBezTo>
                      <a:pt x="17111" y="49589"/>
                      <a:pt x="25542" y="57759"/>
                      <a:pt x="35391" y="64251"/>
                    </a:cubicBezTo>
                    <a:cubicBezTo>
                      <a:pt x="41435" y="68355"/>
                      <a:pt x="47069" y="58655"/>
                      <a:pt x="41062" y="54700"/>
                    </a:cubicBezTo>
                    <a:lnTo>
                      <a:pt x="41062" y="54700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127" name="Google Shape;1127;p17"/>
            <p:cNvGrpSpPr/>
            <p:nvPr/>
          </p:nvGrpSpPr>
          <p:grpSpPr>
            <a:xfrm>
              <a:off x="90684" y="2963883"/>
              <a:ext cx="46476" cy="72209"/>
              <a:chOff x="90684" y="2963883"/>
              <a:chExt cx="46476" cy="72209"/>
            </a:xfrm>
          </p:grpSpPr>
          <p:sp>
            <p:nvSpPr>
              <p:cNvPr id="1128" name="Google Shape;1128;p17"/>
              <p:cNvSpPr/>
              <p:nvPr/>
            </p:nvSpPr>
            <p:spPr>
              <a:xfrm>
                <a:off x="96442" y="2969384"/>
                <a:ext cx="35109" cy="60913"/>
              </a:xfrm>
              <a:custGeom>
                <a:rect b="b" l="l" r="r" t="t"/>
                <a:pathLst>
                  <a:path extrusionOk="0" h="60913" w="35109">
                    <a:moveTo>
                      <a:pt x="631" y="60129"/>
                    </a:moveTo>
                    <a:cubicBezTo>
                      <a:pt x="-301" y="49087"/>
                      <a:pt x="-189" y="37932"/>
                      <a:pt x="893" y="26889"/>
                    </a:cubicBezTo>
                    <a:cubicBezTo>
                      <a:pt x="1489" y="20733"/>
                      <a:pt x="2497" y="14428"/>
                      <a:pt x="5631" y="9131"/>
                    </a:cubicBezTo>
                    <a:cubicBezTo>
                      <a:pt x="8764" y="3833"/>
                      <a:pt x="14547" y="-383"/>
                      <a:pt x="20703" y="28"/>
                    </a:cubicBezTo>
                    <a:cubicBezTo>
                      <a:pt x="27978" y="513"/>
                      <a:pt x="33686" y="7377"/>
                      <a:pt x="34842" y="14578"/>
                    </a:cubicBezTo>
                    <a:cubicBezTo>
                      <a:pt x="35961" y="21778"/>
                      <a:pt x="33424" y="29127"/>
                      <a:pt x="29918" y="35507"/>
                    </a:cubicBezTo>
                    <a:cubicBezTo>
                      <a:pt x="24321" y="45729"/>
                      <a:pt x="16151" y="54533"/>
                      <a:pt x="6339" y="60913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29" name="Google Shape;1129;p17"/>
              <p:cNvSpPr/>
              <p:nvPr/>
            </p:nvSpPr>
            <p:spPr>
              <a:xfrm>
                <a:off x="90684" y="2963883"/>
                <a:ext cx="46476" cy="72209"/>
              </a:xfrm>
              <a:custGeom>
                <a:rect b="b" l="l" r="r" t="t"/>
                <a:pathLst>
                  <a:path extrusionOk="0" h="72209" w="46476">
                    <a:moveTo>
                      <a:pt x="11985" y="65631"/>
                    </a:moveTo>
                    <a:cubicBezTo>
                      <a:pt x="11164" y="55558"/>
                      <a:pt x="11127" y="45448"/>
                      <a:pt x="11985" y="35375"/>
                    </a:cubicBezTo>
                    <a:cubicBezTo>
                      <a:pt x="12619" y="27801"/>
                      <a:pt x="13365" y="18027"/>
                      <a:pt x="20118" y="13102"/>
                    </a:cubicBezTo>
                    <a:cubicBezTo>
                      <a:pt x="25677" y="9073"/>
                      <a:pt x="31870" y="12095"/>
                      <a:pt x="34295" y="18064"/>
                    </a:cubicBezTo>
                    <a:cubicBezTo>
                      <a:pt x="37466" y="25787"/>
                      <a:pt x="33064" y="34740"/>
                      <a:pt x="29072" y="41232"/>
                    </a:cubicBezTo>
                    <a:cubicBezTo>
                      <a:pt x="24073" y="49365"/>
                      <a:pt x="17245" y="56341"/>
                      <a:pt x="9262" y="61602"/>
                    </a:cubicBezTo>
                    <a:cubicBezTo>
                      <a:pt x="3292" y="65556"/>
                      <a:pt x="8889" y="75256"/>
                      <a:pt x="14895" y="71264"/>
                    </a:cubicBezTo>
                    <a:cubicBezTo>
                      <a:pt x="24073" y="65220"/>
                      <a:pt x="31944" y="57423"/>
                      <a:pt x="37914" y="48171"/>
                    </a:cubicBezTo>
                    <a:cubicBezTo>
                      <a:pt x="43957" y="38807"/>
                      <a:pt x="48994" y="26495"/>
                      <a:pt x="45114" y="15341"/>
                    </a:cubicBezTo>
                    <a:cubicBezTo>
                      <a:pt x="41682" y="5454"/>
                      <a:pt x="32206" y="-1858"/>
                      <a:pt x="21461" y="418"/>
                    </a:cubicBezTo>
                    <a:cubicBezTo>
                      <a:pt x="10455" y="2731"/>
                      <a:pt x="4151" y="13513"/>
                      <a:pt x="2173" y="23772"/>
                    </a:cubicBezTo>
                    <a:cubicBezTo>
                      <a:pt x="-476" y="37426"/>
                      <a:pt x="-364" y="51864"/>
                      <a:pt x="718" y="65668"/>
                    </a:cubicBezTo>
                    <a:cubicBezTo>
                      <a:pt x="942" y="68690"/>
                      <a:pt x="3106" y="71264"/>
                      <a:pt x="6314" y="71264"/>
                    </a:cubicBezTo>
                    <a:cubicBezTo>
                      <a:pt x="9224" y="71227"/>
                      <a:pt x="12209" y="68652"/>
                      <a:pt x="11985" y="65631"/>
                    </a:cubicBezTo>
                    <a:lnTo>
                      <a:pt x="11985" y="65631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130" name="Google Shape;1130;p17"/>
            <p:cNvGrpSpPr/>
            <p:nvPr/>
          </p:nvGrpSpPr>
          <p:grpSpPr>
            <a:xfrm>
              <a:off x="87850" y="3023493"/>
              <a:ext cx="67485" cy="60144"/>
              <a:chOff x="87850" y="3023493"/>
              <a:chExt cx="67485" cy="60144"/>
            </a:xfrm>
          </p:grpSpPr>
          <p:sp>
            <p:nvSpPr>
              <p:cNvPr id="1131" name="Google Shape;1131;p17"/>
              <p:cNvSpPr/>
              <p:nvPr/>
            </p:nvSpPr>
            <p:spPr>
              <a:xfrm>
                <a:off x="93342" y="3028901"/>
                <a:ext cx="56401" cy="49137"/>
              </a:xfrm>
              <a:custGeom>
                <a:rect b="b" l="l" r="r" t="t"/>
                <a:pathLst>
                  <a:path extrusionOk="0" h="49137" w="56401">
                    <a:moveTo>
                      <a:pt x="8693" y="5239"/>
                    </a:moveTo>
                    <a:cubicBezTo>
                      <a:pt x="21713" y="1844"/>
                      <a:pt x="36673" y="-3939"/>
                      <a:pt x="47567" y="3970"/>
                    </a:cubicBezTo>
                    <a:cubicBezTo>
                      <a:pt x="54954" y="9305"/>
                      <a:pt x="57416" y="19528"/>
                      <a:pt x="56035" y="28556"/>
                    </a:cubicBezTo>
                    <a:cubicBezTo>
                      <a:pt x="54282" y="39972"/>
                      <a:pt x="44023" y="51649"/>
                      <a:pt x="32868" y="48664"/>
                    </a:cubicBezTo>
                    <a:cubicBezTo>
                      <a:pt x="15632" y="44038"/>
                      <a:pt x="17497" y="12812"/>
                      <a:pt x="0" y="9268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32" name="Google Shape;1132;p17"/>
              <p:cNvSpPr/>
              <p:nvPr/>
            </p:nvSpPr>
            <p:spPr>
              <a:xfrm>
                <a:off x="87850" y="3023493"/>
                <a:ext cx="67485" cy="60144"/>
              </a:xfrm>
              <a:custGeom>
                <a:rect b="b" l="l" r="r" t="t"/>
                <a:pathLst>
                  <a:path extrusionOk="0" h="60144" w="67485">
                    <a:moveTo>
                      <a:pt x="15639" y="16056"/>
                    </a:moveTo>
                    <a:cubicBezTo>
                      <a:pt x="21497" y="14489"/>
                      <a:pt x="27279" y="12661"/>
                      <a:pt x="33211" y="11579"/>
                    </a:cubicBezTo>
                    <a:cubicBezTo>
                      <a:pt x="38061" y="10721"/>
                      <a:pt x="43508" y="10460"/>
                      <a:pt x="47985" y="12848"/>
                    </a:cubicBezTo>
                    <a:cubicBezTo>
                      <a:pt x="56715" y="17437"/>
                      <a:pt x="58058" y="30158"/>
                      <a:pt x="54364" y="38441"/>
                    </a:cubicBezTo>
                    <a:cubicBezTo>
                      <a:pt x="52536" y="42507"/>
                      <a:pt x="49440" y="46574"/>
                      <a:pt x="45224" y="48290"/>
                    </a:cubicBezTo>
                    <a:cubicBezTo>
                      <a:pt x="43433" y="49036"/>
                      <a:pt x="41642" y="49148"/>
                      <a:pt x="39777" y="48700"/>
                    </a:cubicBezTo>
                    <a:cubicBezTo>
                      <a:pt x="39329" y="48588"/>
                      <a:pt x="38882" y="48439"/>
                      <a:pt x="38471" y="48290"/>
                    </a:cubicBezTo>
                    <a:cubicBezTo>
                      <a:pt x="37539" y="47954"/>
                      <a:pt x="39516" y="48887"/>
                      <a:pt x="38098" y="48103"/>
                    </a:cubicBezTo>
                    <a:cubicBezTo>
                      <a:pt x="37800" y="47917"/>
                      <a:pt x="37501" y="47767"/>
                      <a:pt x="37166" y="47581"/>
                    </a:cubicBezTo>
                    <a:cubicBezTo>
                      <a:pt x="36867" y="47394"/>
                      <a:pt x="36569" y="47208"/>
                      <a:pt x="36307" y="47021"/>
                    </a:cubicBezTo>
                    <a:cubicBezTo>
                      <a:pt x="36681" y="47320"/>
                      <a:pt x="36718" y="47357"/>
                      <a:pt x="36419" y="47096"/>
                    </a:cubicBezTo>
                    <a:cubicBezTo>
                      <a:pt x="35822" y="46611"/>
                      <a:pt x="35226" y="46051"/>
                      <a:pt x="34703" y="45492"/>
                    </a:cubicBezTo>
                    <a:cubicBezTo>
                      <a:pt x="34330" y="45119"/>
                      <a:pt x="33994" y="44708"/>
                      <a:pt x="33659" y="44298"/>
                    </a:cubicBezTo>
                    <a:cubicBezTo>
                      <a:pt x="33808" y="44484"/>
                      <a:pt x="34181" y="45044"/>
                      <a:pt x="33547" y="44149"/>
                    </a:cubicBezTo>
                    <a:cubicBezTo>
                      <a:pt x="32390" y="42544"/>
                      <a:pt x="31383" y="40828"/>
                      <a:pt x="30488" y="39038"/>
                    </a:cubicBezTo>
                    <a:cubicBezTo>
                      <a:pt x="28585" y="35419"/>
                      <a:pt x="27093" y="31614"/>
                      <a:pt x="25376" y="27883"/>
                    </a:cubicBezTo>
                    <a:cubicBezTo>
                      <a:pt x="21646" y="19712"/>
                      <a:pt x="16385" y="11393"/>
                      <a:pt x="6984" y="9304"/>
                    </a:cubicBezTo>
                    <a:cubicBezTo>
                      <a:pt x="-30" y="7737"/>
                      <a:pt x="-3014" y="18519"/>
                      <a:pt x="3999" y="20085"/>
                    </a:cubicBezTo>
                    <a:cubicBezTo>
                      <a:pt x="6014" y="20533"/>
                      <a:pt x="6462" y="20608"/>
                      <a:pt x="8402" y="22063"/>
                    </a:cubicBezTo>
                    <a:cubicBezTo>
                      <a:pt x="7469" y="21391"/>
                      <a:pt x="8775" y="22399"/>
                      <a:pt x="8849" y="22511"/>
                    </a:cubicBezTo>
                    <a:cubicBezTo>
                      <a:pt x="9222" y="22884"/>
                      <a:pt x="9596" y="23219"/>
                      <a:pt x="9931" y="23630"/>
                    </a:cubicBezTo>
                    <a:cubicBezTo>
                      <a:pt x="10230" y="23965"/>
                      <a:pt x="10528" y="24301"/>
                      <a:pt x="10789" y="24637"/>
                    </a:cubicBezTo>
                    <a:cubicBezTo>
                      <a:pt x="11050" y="24935"/>
                      <a:pt x="11013" y="24898"/>
                      <a:pt x="10752" y="24562"/>
                    </a:cubicBezTo>
                    <a:cubicBezTo>
                      <a:pt x="10976" y="24861"/>
                      <a:pt x="11162" y="25159"/>
                      <a:pt x="11386" y="25458"/>
                    </a:cubicBezTo>
                    <a:cubicBezTo>
                      <a:pt x="13811" y="29226"/>
                      <a:pt x="15639" y="33292"/>
                      <a:pt x="17430" y="37433"/>
                    </a:cubicBezTo>
                    <a:cubicBezTo>
                      <a:pt x="21086" y="45716"/>
                      <a:pt x="25302" y="54781"/>
                      <a:pt x="34144" y="58549"/>
                    </a:cubicBezTo>
                    <a:cubicBezTo>
                      <a:pt x="46977" y="63996"/>
                      <a:pt x="59550" y="54669"/>
                      <a:pt x="64624" y="43030"/>
                    </a:cubicBezTo>
                    <a:cubicBezTo>
                      <a:pt x="69735" y="31240"/>
                      <a:pt x="68280" y="14937"/>
                      <a:pt x="57983" y="6244"/>
                    </a:cubicBezTo>
                    <a:cubicBezTo>
                      <a:pt x="44776" y="-4873"/>
                      <a:pt x="27428" y="1469"/>
                      <a:pt x="12729" y="5349"/>
                    </a:cubicBezTo>
                    <a:cubicBezTo>
                      <a:pt x="5716" y="7103"/>
                      <a:pt x="8663" y="17884"/>
                      <a:pt x="15639" y="16056"/>
                    </a:cubicBezTo>
                    <a:lnTo>
                      <a:pt x="15639" y="16056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133" name="Google Shape;1133;p17"/>
            <p:cNvGrpSpPr/>
            <p:nvPr/>
          </p:nvGrpSpPr>
          <p:grpSpPr>
            <a:xfrm>
              <a:off x="4" y="3048435"/>
              <a:ext cx="64031" cy="59485"/>
              <a:chOff x="4" y="3048435"/>
              <a:chExt cx="64031" cy="59485"/>
            </a:xfrm>
          </p:grpSpPr>
          <p:sp>
            <p:nvSpPr>
              <p:cNvPr id="1134" name="Google Shape;1134;p17"/>
              <p:cNvSpPr/>
              <p:nvPr/>
            </p:nvSpPr>
            <p:spPr>
              <a:xfrm>
                <a:off x="5485" y="3054092"/>
                <a:ext cx="53022" cy="48344"/>
              </a:xfrm>
              <a:custGeom>
                <a:rect b="b" l="l" r="r" t="t"/>
                <a:pathLst>
                  <a:path extrusionOk="0" h="48344" w="53022">
                    <a:moveTo>
                      <a:pt x="50662" y="47387"/>
                    </a:moveTo>
                    <a:cubicBezTo>
                      <a:pt x="43947" y="37053"/>
                      <a:pt x="37231" y="26756"/>
                      <a:pt x="30516" y="16422"/>
                    </a:cubicBezTo>
                    <a:cubicBezTo>
                      <a:pt x="26785" y="10677"/>
                      <a:pt x="22794" y="4708"/>
                      <a:pt x="16675" y="1649"/>
                    </a:cubicBezTo>
                    <a:cubicBezTo>
                      <a:pt x="13019" y="-180"/>
                      <a:pt x="8505" y="-739"/>
                      <a:pt x="4961" y="1275"/>
                    </a:cubicBezTo>
                    <a:cubicBezTo>
                      <a:pt x="-1755" y="5081"/>
                      <a:pt x="-934" y="15340"/>
                      <a:pt x="3170" y="21906"/>
                    </a:cubicBezTo>
                    <a:cubicBezTo>
                      <a:pt x="12571" y="36941"/>
                      <a:pt x="31897" y="42015"/>
                      <a:pt x="49468" y="44440"/>
                    </a:cubicBezTo>
                    <a:cubicBezTo>
                      <a:pt x="50811" y="44626"/>
                      <a:pt x="52341" y="44925"/>
                      <a:pt x="52901" y="46156"/>
                    </a:cubicBezTo>
                    <a:cubicBezTo>
                      <a:pt x="53497" y="47350"/>
                      <a:pt x="51744" y="49066"/>
                      <a:pt x="50923" y="48021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35" name="Google Shape;1135;p17"/>
              <p:cNvSpPr/>
              <p:nvPr/>
            </p:nvSpPr>
            <p:spPr>
              <a:xfrm>
                <a:off x="4" y="3048435"/>
                <a:ext cx="64031" cy="59485"/>
              </a:xfrm>
              <a:custGeom>
                <a:rect b="b" l="l" r="r" t="t"/>
                <a:pathLst>
                  <a:path extrusionOk="0" h="59485" w="64031">
                    <a:moveTo>
                      <a:pt x="60993" y="50246"/>
                    </a:moveTo>
                    <a:cubicBezTo>
                      <a:pt x="53867" y="39278"/>
                      <a:pt x="46816" y="28197"/>
                      <a:pt x="39541" y="17304"/>
                    </a:cubicBezTo>
                    <a:cubicBezTo>
                      <a:pt x="33386" y="8051"/>
                      <a:pt x="23686" y="-2730"/>
                      <a:pt x="11188" y="627"/>
                    </a:cubicBezTo>
                    <a:cubicBezTo>
                      <a:pt x="-42" y="3649"/>
                      <a:pt x="-2056" y="16781"/>
                      <a:pt x="1786" y="26220"/>
                    </a:cubicBezTo>
                    <a:cubicBezTo>
                      <a:pt x="5554" y="35510"/>
                      <a:pt x="13837" y="42561"/>
                      <a:pt x="22641" y="46926"/>
                    </a:cubicBezTo>
                    <a:cubicBezTo>
                      <a:pt x="27864" y="49500"/>
                      <a:pt x="33423" y="51402"/>
                      <a:pt x="39056" y="52820"/>
                    </a:cubicBezTo>
                    <a:cubicBezTo>
                      <a:pt x="41668" y="53454"/>
                      <a:pt x="44317" y="54014"/>
                      <a:pt x="47003" y="54499"/>
                    </a:cubicBezTo>
                    <a:cubicBezTo>
                      <a:pt x="48458" y="54760"/>
                      <a:pt x="49875" y="54984"/>
                      <a:pt x="51330" y="55208"/>
                    </a:cubicBezTo>
                    <a:cubicBezTo>
                      <a:pt x="51815" y="55282"/>
                      <a:pt x="52300" y="55357"/>
                      <a:pt x="52748" y="55431"/>
                    </a:cubicBezTo>
                    <a:cubicBezTo>
                      <a:pt x="53196" y="55506"/>
                      <a:pt x="53681" y="55544"/>
                      <a:pt x="54128" y="55655"/>
                    </a:cubicBezTo>
                    <a:cubicBezTo>
                      <a:pt x="55882" y="56215"/>
                      <a:pt x="55434" y="55245"/>
                      <a:pt x="52860" y="52783"/>
                    </a:cubicBezTo>
                    <a:cubicBezTo>
                      <a:pt x="53121" y="51850"/>
                      <a:pt x="53382" y="50917"/>
                      <a:pt x="53606" y="49947"/>
                    </a:cubicBezTo>
                    <a:cubicBezTo>
                      <a:pt x="54651" y="49425"/>
                      <a:pt x="55695" y="48903"/>
                      <a:pt x="56740" y="48343"/>
                    </a:cubicBezTo>
                    <a:cubicBezTo>
                      <a:pt x="58046" y="48903"/>
                      <a:pt x="59389" y="49425"/>
                      <a:pt x="60694" y="49985"/>
                    </a:cubicBezTo>
                    <a:cubicBezTo>
                      <a:pt x="60583" y="49910"/>
                      <a:pt x="60471" y="49798"/>
                      <a:pt x="60359" y="49724"/>
                    </a:cubicBezTo>
                    <a:cubicBezTo>
                      <a:pt x="58008" y="47858"/>
                      <a:pt x="54763" y="47411"/>
                      <a:pt x="52450" y="49724"/>
                    </a:cubicBezTo>
                    <a:cubicBezTo>
                      <a:pt x="50510" y="51664"/>
                      <a:pt x="50062" y="55730"/>
                      <a:pt x="52450" y="57633"/>
                    </a:cubicBezTo>
                    <a:cubicBezTo>
                      <a:pt x="55397" y="59946"/>
                      <a:pt x="59053" y="60282"/>
                      <a:pt x="61888" y="57558"/>
                    </a:cubicBezTo>
                    <a:cubicBezTo>
                      <a:pt x="64388" y="55133"/>
                      <a:pt x="64686" y="51328"/>
                      <a:pt x="62858" y="48492"/>
                    </a:cubicBezTo>
                    <a:cubicBezTo>
                      <a:pt x="59874" y="43904"/>
                      <a:pt x="52599" y="44277"/>
                      <a:pt x="47786" y="43344"/>
                    </a:cubicBezTo>
                    <a:cubicBezTo>
                      <a:pt x="38795" y="41591"/>
                      <a:pt x="29804" y="38979"/>
                      <a:pt x="22156" y="33756"/>
                    </a:cubicBezTo>
                    <a:cubicBezTo>
                      <a:pt x="18761" y="31443"/>
                      <a:pt x="15627" y="28347"/>
                      <a:pt x="13464" y="24802"/>
                    </a:cubicBezTo>
                    <a:cubicBezTo>
                      <a:pt x="12382" y="23049"/>
                      <a:pt x="11934" y="22004"/>
                      <a:pt x="11449" y="19878"/>
                    </a:cubicBezTo>
                    <a:cubicBezTo>
                      <a:pt x="11113" y="18423"/>
                      <a:pt x="10964" y="16072"/>
                      <a:pt x="11225" y="15028"/>
                    </a:cubicBezTo>
                    <a:cubicBezTo>
                      <a:pt x="11635" y="13312"/>
                      <a:pt x="11710" y="12976"/>
                      <a:pt x="12904" y="12006"/>
                    </a:cubicBezTo>
                    <a:cubicBezTo>
                      <a:pt x="12382" y="12454"/>
                      <a:pt x="13202" y="11782"/>
                      <a:pt x="13389" y="11708"/>
                    </a:cubicBezTo>
                    <a:cubicBezTo>
                      <a:pt x="13837" y="11521"/>
                      <a:pt x="14471" y="11335"/>
                      <a:pt x="14918" y="11297"/>
                    </a:cubicBezTo>
                    <a:cubicBezTo>
                      <a:pt x="15926" y="11185"/>
                      <a:pt x="17008" y="11446"/>
                      <a:pt x="17978" y="11708"/>
                    </a:cubicBezTo>
                    <a:cubicBezTo>
                      <a:pt x="22268" y="12976"/>
                      <a:pt x="25551" y="16819"/>
                      <a:pt x="28051" y="20363"/>
                    </a:cubicBezTo>
                    <a:cubicBezTo>
                      <a:pt x="36258" y="31854"/>
                      <a:pt x="43570" y="44090"/>
                      <a:pt x="51293" y="55954"/>
                    </a:cubicBezTo>
                    <a:cubicBezTo>
                      <a:pt x="55210" y="61886"/>
                      <a:pt x="64910" y="56290"/>
                      <a:pt x="60993" y="50246"/>
                    </a:cubicBezTo>
                    <a:lnTo>
                      <a:pt x="60993" y="50246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136" name="Google Shape;1136;p17"/>
            <p:cNvGrpSpPr/>
            <p:nvPr/>
          </p:nvGrpSpPr>
          <p:grpSpPr>
            <a:xfrm>
              <a:off x="52923" y="3075638"/>
              <a:ext cx="62511" cy="43968"/>
              <a:chOff x="52923" y="3075638"/>
              <a:chExt cx="62511" cy="43968"/>
            </a:xfrm>
          </p:grpSpPr>
          <p:sp>
            <p:nvSpPr>
              <p:cNvPr id="1137" name="Google Shape;1137;p17"/>
              <p:cNvSpPr/>
              <p:nvPr/>
            </p:nvSpPr>
            <p:spPr>
              <a:xfrm>
                <a:off x="58572" y="3081202"/>
                <a:ext cx="51283" cy="32963"/>
              </a:xfrm>
              <a:custGeom>
                <a:rect b="b" l="l" r="r" t="t"/>
                <a:pathLst>
                  <a:path extrusionOk="0" h="32963" w="51283">
                    <a:moveTo>
                      <a:pt x="5969" y="20799"/>
                    </a:moveTo>
                    <a:cubicBezTo>
                      <a:pt x="10073" y="13151"/>
                      <a:pt x="15706" y="5914"/>
                      <a:pt x="23578" y="2220"/>
                    </a:cubicBezTo>
                    <a:cubicBezTo>
                      <a:pt x="31450" y="-1473"/>
                      <a:pt x="41821" y="-727"/>
                      <a:pt x="47604" y="5727"/>
                    </a:cubicBezTo>
                    <a:cubicBezTo>
                      <a:pt x="54580" y="13525"/>
                      <a:pt x="51148" y="27925"/>
                      <a:pt x="41411" y="31731"/>
                    </a:cubicBezTo>
                    <a:cubicBezTo>
                      <a:pt x="28279" y="36842"/>
                      <a:pt x="12908" y="24045"/>
                      <a:pt x="0" y="29679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38" name="Google Shape;1138;p17"/>
              <p:cNvSpPr/>
              <p:nvPr/>
            </p:nvSpPr>
            <p:spPr>
              <a:xfrm>
                <a:off x="52923" y="3075638"/>
                <a:ext cx="62511" cy="43968"/>
              </a:xfrm>
              <a:custGeom>
                <a:rect b="b" l="l" r="r" t="t"/>
                <a:pathLst>
                  <a:path extrusionOk="0" h="43968" w="62511">
                    <a:moveTo>
                      <a:pt x="16468" y="29198"/>
                    </a:moveTo>
                    <a:cubicBezTo>
                      <a:pt x="20124" y="22521"/>
                      <a:pt x="25310" y="15358"/>
                      <a:pt x="32249" y="12522"/>
                    </a:cubicBezTo>
                    <a:cubicBezTo>
                      <a:pt x="35532" y="11179"/>
                      <a:pt x="39188" y="10806"/>
                      <a:pt x="42173" y="11403"/>
                    </a:cubicBezTo>
                    <a:cubicBezTo>
                      <a:pt x="43852" y="11739"/>
                      <a:pt x="45083" y="12149"/>
                      <a:pt x="46351" y="12858"/>
                    </a:cubicBezTo>
                    <a:cubicBezTo>
                      <a:pt x="46687" y="13045"/>
                      <a:pt x="47881" y="13865"/>
                      <a:pt x="47881" y="13865"/>
                    </a:cubicBezTo>
                    <a:cubicBezTo>
                      <a:pt x="48217" y="14126"/>
                      <a:pt x="48553" y="14462"/>
                      <a:pt x="48851" y="14761"/>
                    </a:cubicBezTo>
                    <a:cubicBezTo>
                      <a:pt x="48851" y="14761"/>
                      <a:pt x="50008" y="16216"/>
                      <a:pt x="49485" y="15432"/>
                    </a:cubicBezTo>
                    <a:cubicBezTo>
                      <a:pt x="49896" y="16029"/>
                      <a:pt x="50306" y="16701"/>
                      <a:pt x="50604" y="17372"/>
                    </a:cubicBezTo>
                    <a:cubicBezTo>
                      <a:pt x="50306" y="16701"/>
                      <a:pt x="50903" y="18267"/>
                      <a:pt x="50978" y="18641"/>
                    </a:cubicBezTo>
                    <a:cubicBezTo>
                      <a:pt x="51425" y="20319"/>
                      <a:pt x="51388" y="20543"/>
                      <a:pt x="51276" y="22707"/>
                    </a:cubicBezTo>
                    <a:cubicBezTo>
                      <a:pt x="51201" y="24461"/>
                      <a:pt x="51425" y="22147"/>
                      <a:pt x="51239" y="23192"/>
                    </a:cubicBezTo>
                    <a:cubicBezTo>
                      <a:pt x="51164" y="23565"/>
                      <a:pt x="51089" y="23938"/>
                      <a:pt x="51015" y="24311"/>
                    </a:cubicBezTo>
                    <a:cubicBezTo>
                      <a:pt x="50828" y="25057"/>
                      <a:pt x="50604" y="25766"/>
                      <a:pt x="50343" y="26475"/>
                    </a:cubicBezTo>
                    <a:cubicBezTo>
                      <a:pt x="50008" y="27370"/>
                      <a:pt x="50642" y="25841"/>
                      <a:pt x="50231" y="26699"/>
                    </a:cubicBezTo>
                    <a:cubicBezTo>
                      <a:pt x="50045" y="27109"/>
                      <a:pt x="49821" y="27520"/>
                      <a:pt x="49560" y="27930"/>
                    </a:cubicBezTo>
                    <a:cubicBezTo>
                      <a:pt x="49373" y="28266"/>
                      <a:pt x="49187" y="28564"/>
                      <a:pt x="48963" y="28863"/>
                    </a:cubicBezTo>
                    <a:cubicBezTo>
                      <a:pt x="48478" y="29609"/>
                      <a:pt x="49000" y="28863"/>
                      <a:pt x="48664" y="29273"/>
                    </a:cubicBezTo>
                    <a:cubicBezTo>
                      <a:pt x="46650" y="31586"/>
                      <a:pt x="44785" y="32519"/>
                      <a:pt x="41912" y="32817"/>
                    </a:cubicBezTo>
                    <a:cubicBezTo>
                      <a:pt x="38107" y="33190"/>
                      <a:pt x="35159" y="32519"/>
                      <a:pt x="31429" y="31586"/>
                    </a:cubicBezTo>
                    <a:cubicBezTo>
                      <a:pt x="22587" y="29422"/>
                      <a:pt x="13036" y="26139"/>
                      <a:pt x="4120" y="29796"/>
                    </a:cubicBezTo>
                    <a:cubicBezTo>
                      <a:pt x="1322" y="30952"/>
                      <a:pt x="-656" y="33526"/>
                      <a:pt x="202" y="36697"/>
                    </a:cubicBezTo>
                    <a:cubicBezTo>
                      <a:pt x="911" y="39346"/>
                      <a:pt x="4269" y="41771"/>
                      <a:pt x="7104" y="40614"/>
                    </a:cubicBezTo>
                    <a:cubicBezTo>
                      <a:pt x="10984" y="39010"/>
                      <a:pt x="14678" y="39160"/>
                      <a:pt x="18707" y="39980"/>
                    </a:cubicBezTo>
                    <a:cubicBezTo>
                      <a:pt x="23221" y="40913"/>
                      <a:pt x="27660" y="42368"/>
                      <a:pt x="32175" y="43226"/>
                    </a:cubicBezTo>
                    <a:cubicBezTo>
                      <a:pt x="42061" y="45129"/>
                      <a:pt x="52171" y="43711"/>
                      <a:pt x="58327" y="34981"/>
                    </a:cubicBezTo>
                    <a:cubicBezTo>
                      <a:pt x="63289" y="28005"/>
                      <a:pt x="64072" y="17596"/>
                      <a:pt x="59409" y="10247"/>
                    </a:cubicBezTo>
                    <a:cubicBezTo>
                      <a:pt x="53776" y="1367"/>
                      <a:pt x="42621" y="-1431"/>
                      <a:pt x="32772" y="659"/>
                    </a:cubicBezTo>
                    <a:cubicBezTo>
                      <a:pt x="20871" y="3195"/>
                      <a:pt x="12290" y="13306"/>
                      <a:pt x="6731" y="23528"/>
                    </a:cubicBezTo>
                    <a:cubicBezTo>
                      <a:pt x="3336" y="29870"/>
                      <a:pt x="12999" y="35541"/>
                      <a:pt x="16468" y="29198"/>
                    </a:cubicBezTo>
                    <a:lnTo>
                      <a:pt x="16468" y="29198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139" name="Google Shape;1139;p17"/>
            <p:cNvGrpSpPr/>
            <p:nvPr/>
          </p:nvGrpSpPr>
          <p:grpSpPr>
            <a:xfrm>
              <a:off x="8624" y="3125241"/>
              <a:ext cx="50837" cy="53824"/>
              <a:chOff x="8624" y="3125241"/>
              <a:chExt cx="50837" cy="53824"/>
            </a:xfrm>
          </p:grpSpPr>
          <p:sp>
            <p:nvSpPr>
              <p:cNvPr id="1140" name="Google Shape;1140;p17"/>
              <p:cNvSpPr/>
              <p:nvPr/>
            </p:nvSpPr>
            <p:spPr>
              <a:xfrm>
                <a:off x="14268" y="3130843"/>
                <a:ext cx="39565" cy="42563"/>
              </a:xfrm>
              <a:custGeom>
                <a:rect b="b" l="l" r="r" t="t"/>
                <a:pathLst>
                  <a:path extrusionOk="0" h="42563" w="39565">
                    <a:moveTo>
                      <a:pt x="39491" y="37938"/>
                    </a:moveTo>
                    <a:cubicBezTo>
                      <a:pt x="35164" y="28648"/>
                      <a:pt x="30090" y="19657"/>
                      <a:pt x="24419" y="11114"/>
                    </a:cubicBezTo>
                    <a:cubicBezTo>
                      <a:pt x="20166" y="4734"/>
                      <a:pt x="13078" y="-2205"/>
                      <a:pt x="5989" y="668"/>
                    </a:cubicBezTo>
                    <a:cubicBezTo>
                      <a:pt x="431" y="2944"/>
                      <a:pt x="-1286" y="10480"/>
                      <a:pt x="953" y="16038"/>
                    </a:cubicBezTo>
                    <a:cubicBezTo>
                      <a:pt x="3191" y="21597"/>
                      <a:pt x="8228" y="25477"/>
                      <a:pt x="13190" y="28760"/>
                    </a:cubicBezTo>
                    <a:cubicBezTo>
                      <a:pt x="21472" y="34244"/>
                      <a:pt x="30351" y="38870"/>
                      <a:pt x="39566" y="42564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41" name="Google Shape;1141;p17"/>
              <p:cNvSpPr/>
              <p:nvPr/>
            </p:nvSpPr>
            <p:spPr>
              <a:xfrm>
                <a:off x="8624" y="3125241"/>
                <a:ext cx="50837" cy="53824"/>
              </a:xfrm>
              <a:custGeom>
                <a:rect b="b" l="l" r="r" t="t"/>
                <a:pathLst>
                  <a:path extrusionOk="0" h="53824" w="50837">
                    <a:moveTo>
                      <a:pt x="49948" y="40705"/>
                    </a:moveTo>
                    <a:cubicBezTo>
                      <a:pt x="45844" y="31975"/>
                      <a:pt x="41181" y="23544"/>
                      <a:pt x="35920" y="15485"/>
                    </a:cubicBezTo>
                    <a:cubicBezTo>
                      <a:pt x="31220" y="8285"/>
                      <a:pt x="24318" y="-183"/>
                      <a:pt x="14842" y="3"/>
                    </a:cubicBezTo>
                    <a:cubicBezTo>
                      <a:pt x="5664" y="190"/>
                      <a:pt x="-491" y="8695"/>
                      <a:pt x="31" y="17463"/>
                    </a:cubicBezTo>
                    <a:cubicBezTo>
                      <a:pt x="628" y="26864"/>
                      <a:pt x="7530" y="33430"/>
                      <a:pt x="14879" y="38429"/>
                    </a:cubicBezTo>
                    <a:cubicBezTo>
                      <a:pt x="23870" y="44548"/>
                      <a:pt x="33607" y="49472"/>
                      <a:pt x="43718" y="53539"/>
                    </a:cubicBezTo>
                    <a:cubicBezTo>
                      <a:pt x="46516" y="54658"/>
                      <a:pt x="49873" y="52308"/>
                      <a:pt x="50619" y="49622"/>
                    </a:cubicBezTo>
                    <a:cubicBezTo>
                      <a:pt x="51515" y="46413"/>
                      <a:pt x="49538" y="43876"/>
                      <a:pt x="46702" y="42720"/>
                    </a:cubicBezTo>
                    <a:cubicBezTo>
                      <a:pt x="39465" y="39810"/>
                      <a:pt x="32488" y="36228"/>
                      <a:pt x="25847" y="32162"/>
                    </a:cubicBezTo>
                    <a:cubicBezTo>
                      <a:pt x="22937" y="30371"/>
                      <a:pt x="19766" y="28431"/>
                      <a:pt x="17379" y="26416"/>
                    </a:cubicBezTo>
                    <a:cubicBezTo>
                      <a:pt x="16110" y="25335"/>
                      <a:pt x="14879" y="24215"/>
                      <a:pt x="13835" y="22947"/>
                    </a:cubicBezTo>
                    <a:cubicBezTo>
                      <a:pt x="13573" y="22649"/>
                      <a:pt x="13163" y="22051"/>
                      <a:pt x="12790" y="21417"/>
                    </a:cubicBezTo>
                    <a:cubicBezTo>
                      <a:pt x="12603" y="21156"/>
                      <a:pt x="12454" y="20858"/>
                      <a:pt x="12305" y="20559"/>
                    </a:cubicBezTo>
                    <a:cubicBezTo>
                      <a:pt x="12305" y="20559"/>
                      <a:pt x="11596" y="18918"/>
                      <a:pt x="11820" y="19627"/>
                    </a:cubicBezTo>
                    <a:cubicBezTo>
                      <a:pt x="11596" y="19030"/>
                      <a:pt x="11484" y="18433"/>
                      <a:pt x="11335" y="17836"/>
                    </a:cubicBezTo>
                    <a:cubicBezTo>
                      <a:pt x="11111" y="16940"/>
                      <a:pt x="11372" y="18619"/>
                      <a:pt x="11298" y="17724"/>
                    </a:cubicBezTo>
                    <a:cubicBezTo>
                      <a:pt x="11298" y="17463"/>
                      <a:pt x="11260" y="17202"/>
                      <a:pt x="11260" y="16903"/>
                    </a:cubicBezTo>
                    <a:cubicBezTo>
                      <a:pt x="11260" y="16642"/>
                      <a:pt x="11410" y="14627"/>
                      <a:pt x="11260" y="15709"/>
                    </a:cubicBezTo>
                    <a:cubicBezTo>
                      <a:pt x="11372" y="14926"/>
                      <a:pt x="11596" y="14142"/>
                      <a:pt x="11857" y="13396"/>
                    </a:cubicBezTo>
                    <a:cubicBezTo>
                      <a:pt x="12156" y="12576"/>
                      <a:pt x="11484" y="14031"/>
                      <a:pt x="11932" y="13322"/>
                    </a:cubicBezTo>
                    <a:cubicBezTo>
                      <a:pt x="12044" y="13098"/>
                      <a:pt x="12193" y="12874"/>
                      <a:pt x="12305" y="12650"/>
                    </a:cubicBezTo>
                    <a:cubicBezTo>
                      <a:pt x="12753" y="11792"/>
                      <a:pt x="12529" y="12314"/>
                      <a:pt x="12342" y="12538"/>
                    </a:cubicBezTo>
                    <a:cubicBezTo>
                      <a:pt x="12566" y="12277"/>
                      <a:pt x="12790" y="12053"/>
                      <a:pt x="13051" y="11792"/>
                    </a:cubicBezTo>
                    <a:cubicBezTo>
                      <a:pt x="13238" y="11606"/>
                      <a:pt x="13872" y="11307"/>
                      <a:pt x="13126" y="11717"/>
                    </a:cubicBezTo>
                    <a:cubicBezTo>
                      <a:pt x="13424" y="11531"/>
                      <a:pt x="13723" y="11344"/>
                      <a:pt x="14021" y="11195"/>
                    </a:cubicBezTo>
                    <a:cubicBezTo>
                      <a:pt x="13163" y="11568"/>
                      <a:pt x="15663" y="11009"/>
                      <a:pt x="14618" y="11083"/>
                    </a:cubicBezTo>
                    <a:cubicBezTo>
                      <a:pt x="15737" y="11009"/>
                      <a:pt x="16483" y="11233"/>
                      <a:pt x="17229" y="11606"/>
                    </a:cubicBezTo>
                    <a:cubicBezTo>
                      <a:pt x="18871" y="12426"/>
                      <a:pt x="19804" y="13172"/>
                      <a:pt x="21035" y="14366"/>
                    </a:cubicBezTo>
                    <a:cubicBezTo>
                      <a:pt x="23572" y="16791"/>
                      <a:pt x="25213" y="19328"/>
                      <a:pt x="27153" y="22313"/>
                    </a:cubicBezTo>
                    <a:cubicBezTo>
                      <a:pt x="32078" y="29998"/>
                      <a:pt x="36480" y="37982"/>
                      <a:pt x="40323" y="46264"/>
                    </a:cubicBezTo>
                    <a:cubicBezTo>
                      <a:pt x="41591" y="48987"/>
                      <a:pt x="45546" y="49696"/>
                      <a:pt x="47971" y="48279"/>
                    </a:cubicBezTo>
                    <a:cubicBezTo>
                      <a:pt x="50731" y="46712"/>
                      <a:pt x="51254" y="43428"/>
                      <a:pt x="49948" y="40705"/>
                    </a:cubicBezTo>
                    <a:lnTo>
                      <a:pt x="49948" y="40705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142" name="Google Shape;1142;p17"/>
            <p:cNvGrpSpPr/>
            <p:nvPr/>
          </p:nvGrpSpPr>
          <p:grpSpPr>
            <a:xfrm>
              <a:off x="53064" y="3128145"/>
              <a:ext cx="47662" cy="62908"/>
              <a:chOff x="53064" y="3128145"/>
              <a:chExt cx="47662" cy="62908"/>
            </a:xfrm>
          </p:grpSpPr>
          <p:sp>
            <p:nvSpPr>
              <p:cNvPr id="1143" name="Google Shape;1143;p17"/>
              <p:cNvSpPr/>
              <p:nvPr/>
            </p:nvSpPr>
            <p:spPr>
              <a:xfrm>
                <a:off x="58544" y="3133773"/>
                <a:ext cx="36640" cy="51721"/>
              </a:xfrm>
              <a:custGeom>
                <a:rect b="b" l="l" r="r" t="t"/>
                <a:pathLst>
                  <a:path extrusionOk="0" h="51721" w="36640">
                    <a:moveTo>
                      <a:pt x="625" y="36911"/>
                    </a:moveTo>
                    <a:cubicBezTo>
                      <a:pt x="-867" y="26278"/>
                      <a:pt x="-47" y="14414"/>
                      <a:pt x="7079" y="6393"/>
                    </a:cubicBezTo>
                    <a:cubicBezTo>
                      <a:pt x="14205" y="-1628"/>
                      <a:pt x="29277" y="-2672"/>
                      <a:pt x="34761" y="6542"/>
                    </a:cubicBezTo>
                    <a:cubicBezTo>
                      <a:pt x="40170" y="15683"/>
                      <a:pt x="33082" y="27621"/>
                      <a:pt x="23942" y="33030"/>
                    </a:cubicBezTo>
                    <a:cubicBezTo>
                      <a:pt x="15473" y="38030"/>
                      <a:pt x="3684" y="41910"/>
                      <a:pt x="2826" y="51721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44" name="Google Shape;1144;p17"/>
              <p:cNvSpPr/>
              <p:nvPr/>
            </p:nvSpPr>
            <p:spPr>
              <a:xfrm>
                <a:off x="53064" y="3128145"/>
                <a:ext cx="47662" cy="62908"/>
              </a:xfrm>
              <a:custGeom>
                <a:rect b="b" l="l" r="r" t="t"/>
                <a:pathLst>
                  <a:path extrusionOk="0" h="62908" w="47662">
                    <a:moveTo>
                      <a:pt x="11477" y="41084"/>
                    </a:moveTo>
                    <a:cubicBezTo>
                      <a:pt x="10432" y="33361"/>
                      <a:pt x="10805" y="24370"/>
                      <a:pt x="15245" y="17618"/>
                    </a:cubicBezTo>
                    <a:cubicBezTo>
                      <a:pt x="16103" y="16312"/>
                      <a:pt x="17148" y="15155"/>
                      <a:pt x="18453" y="14111"/>
                    </a:cubicBezTo>
                    <a:cubicBezTo>
                      <a:pt x="17782" y="14633"/>
                      <a:pt x="19311" y="13588"/>
                      <a:pt x="19573" y="13402"/>
                    </a:cubicBezTo>
                    <a:cubicBezTo>
                      <a:pt x="19983" y="13178"/>
                      <a:pt x="20393" y="12954"/>
                      <a:pt x="20766" y="12730"/>
                    </a:cubicBezTo>
                    <a:cubicBezTo>
                      <a:pt x="21028" y="12618"/>
                      <a:pt x="21251" y="12469"/>
                      <a:pt x="21513" y="12357"/>
                    </a:cubicBezTo>
                    <a:cubicBezTo>
                      <a:pt x="21102" y="12506"/>
                      <a:pt x="21102" y="12544"/>
                      <a:pt x="21438" y="12394"/>
                    </a:cubicBezTo>
                    <a:cubicBezTo>
                      <a:pt x="22221" y="12096"/>
                      <a:pt x="23005" y="11835"/>
                      <a:pt x="23826" y="11648"/>
                    </a:cubicBezTo>
                    <a:cubicBezTo>
                      <a:pt x="24199" y="11574"/>
                      <a:pt x="24534" y="11499"/>
                      <a:pt x="24908" y="11424"/>
                    </a:cubicBezTo>
                    <a:cubicBezTo>
                      <a:pt x="26549" y="11014"/>
                      <a:pt x="24311" y="11462"/>
                      <a:pt x="25318" y="11350"/>
                    </a:cubicBezTo>
                    <a:cubicBezTo>
                      <a:pt x="26139" y="11275"/>
                      <a:pt x="26959" y="11238"/>
                      <a:pt x="27780" y="11238"/>
                    </a:cubicBezTo>
                    <a:cubicBezTo>
                      <a:pt x="28153" y="11238"/>
                      <a:pt x="28489" y="11275"/>
                      <a:pt x="28862" y="11275"/>
                    </a:cubicBezTo>
                    <a:cubicBezTo>
                      <a:pt x="30168" y="11313"/>
                      <a:pt x="28340" y="11089"/>
                      <a:pt x="29496" y="11350"/>
                    </a:cubicBezTo>
                    <a:cubicBezTo>
                      <a:pt x="30354" y="11574"/>
                      <a:pt x="31175" y="11760"/>
                      <a:pt x="31996" y="12059"/>
                    </a:cubicBezTo>
                    <a:cubicBezTo>
                      <a:pt x="31063" y="11723"/>
                      <a:pt x="32667" y="12432"/>
                      <a:pt x="32966" y="12618"/>
                    </a:cubicBezTo>
                    <a:cubicBezTo>
                      <a:pt x="32891" y="12581"/>
                      <a:pt x="34272" y="13514"/>
                      <a:pt x="33675" y="13066"/>
                    </a:cubicBezTo>
                    <a:cubicBezTo>
                      <a:pt x="33078" y="12581"/>
                      <a:pt x="34346" y="13700"/>
                      <a:pt x="34272" y="13626"/>
                    </a:cubicBezTo>
                    <a:cubicBezTo>
                      <a:pt x="34533" y="13887"/>
                      <a:pt x="34757" y="14111"/>
                      <a:pt x="34980" y="14372"/>
                    </a:cubicBezTo>
                    <a:cubicBezTo>
                      <a:pt x="34346" y="13588"/>
                      <a:pt x="35316" y="14894"/>
                      <a:pt x="35354" y="14969"/>
                    </a:cubicBezTo>
                    <a:cubicBezTo>
                      <a:pt x="36025" y="16125"/>
                      <a:pt x="36435" y="17618"/>
                      <a:pt x="36473" y="18476"/>
                    </a:cubicBezTo>
                    <a:cubicBezTo>
                      <a:pt x="36473" y="18961"/>
                      <a:pt x="36473" y="19483"/>
                      <a:pt x="36473" y="19968"/>
                    </a:cubicBezTo>
                    <a:cubicBezTo>
                      <a:pt x="36473" y="20192"/>
                      <a:pt x="36286" y="21386"/>
                      <a:pt x="36398" y="20565"/>
                    </a:cubicBezTo>
                    <a:cubicBezTo>
                      <a:pt x="36212" y="21572"/>
                      <a:pt x="35913" y="22579"/>
                      <a:pt x="35577" y="23549"/>
                    </a:cubicBezTo>
                    <a:cubicBezTo>
                      <a:pt x="35167" y="24631"/>
                      <a:pt x="34122" y="26497"/>
                      <a:pt x="33152" y="27877"/>
                    </a:cubicBezTo>
                    <a:cubicBezTo>
                      <a:pt x="32220" y="29183"/>
                      <a:pt x="30616" y="30824"/>
                      <a:pt x="29123" y="32055"/>
                    </a:cubicBezTo>
                    <a:cubicBezTo>
                      <a:pt x="26773" y="34033"/>
                      <a:pt x="23005" y="35786"/>
                      <a:pt x="19946" y="37390"/>
                    </a:cubicBezTo>
                    <a:cubicBezTo>
                      <a:pt x="11589" y="41830"/>
                      <a:pt x="3792" y="47202"/>
                      <a:pt x="2672" y="57312"/>
                    </a:cubicBezTo>
                    <a:cubicBezTo>
                      <a:pt x="2337" y="60334"/>
                      <a:pt x="5470" y="62908"/>
                      <a:pt x="8268" y="62908"/>
                    </a:cubicBezTo>
                    <a:cubicBezTo>
                      <a:pt x="11589" y="62908"/>
                      <a:pt x="13529" y="60334"/>
                      <a:pt x="13865" y="57312"/>
                    </a:cubicBezTo>
                    <a:cubicBezTo>
                      <a:pt x="13753" y="58282"/>
                      <a:pt x="14499" y="55372"/>
                      <a:pt x="14350" y="55745"/>
                    </a:cubicBezTo>
                    <a:cubicBezTo>
                      <a:pt x="14163" y="56156"/>
                      <a:pt x="15767" y="53582"/>
                      <a:pt x="15133" y="54365"/>
                    </a:cubicBezTo>
                    <a:cubicBezTo>
                      <a:pt x="16513" y="52574"/>
                      <a:pt x="17633" y="51791"/>
                      <a:pt x="19050" y="50821"/>
                    </a:cubicBezTo>
                    <a:cubicBezTo>
                      <a:pt x="22557" y="48433"/>
                      <a:pt x="26437" y="46642"/>
                      <a:pt x="30168" y="44591"/>
                    </a:cubicBezTo>
                    <a:cubicBezTo>
                      <a:pt x="39010" y="39741"/>
                      <a:pt x="46434" y="31458"/>
                      <a:pt x="47553" y="21124"/>
                    </a:cubicBezTo>
                    <a:cubicBezTo>
                      <a:pt x="48598" y="11424"/>
                      <a:pt x="42069" y="2396"/>
                      <a:pt x="32481" y="493"/>
                    </a:cubicBezTo>
                    <a:cubicBezTo>
                      <a:pt x="23490" y="-1297"/>
                      <a:pt x="13529" y="1836"/>
                      <a:pt x="7709" y="9074"/>
                    </a:cubicBezTo>
                    <a:cubicBezTo>
                      <a:pt x="-275" y="18998"/>
                      <a:pt x="-909" y="31869"/>
                      <a:pt x="732" y="43994"/>
                    </a:cubicBezTo>
                    <a:cubicBezTo>
                      <a:pt x="1143" y="46978"/>
                      <a:pt x="4985" y="48620"/>
                      <a:pt x="7634" y="47911"/>
                    </a:cubicBezTo>
                    <a:cubicBezTo>
                      <a:pt x="10805" y="47053"/>
                      <a:pt x="11887" y="44068"/>
                      <a:pt x="11477" y="41084"/>
                    </a:cubicBezTo>
                    <a:lnTo>
                      <a:pt x="11477" y="41084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145" name="Google Shape;1145;p17"/>
          <p:cNvGrpSpPr/>
          <p:nvPr/>
        </p:nvGrpSpPr>
        <p:grpSpPr>
          <a:xfrm>
            <a:off x="5513346" y="775946"/>
            <a:ext cx="434915" cy="803636"/>
            <a:chOff x="1449307" y="2914445"/>
            <a:chExt cx="137301" cy="253705"/>
          </a:xfrm>
        </p:grpSpPr>
        <p:sp>
          <p:nvSpPr>
            <p:cNvPr id="1146" name="Google Shape;1146;p17"/>
            <p:cNvSpPr/>
            <p:nvPr/>
          </p:nvSpPr>
          <p:spPr>
            <a:xfrm>
              <a:off x="1468851" y="2934878"/>
              <a:ext cx="76409" cy="166800"/>
            </a:xfrm>
            <a:custGeom>
              <a:rect b="b" l="l" r="r" t="t"/>
              <a:pathLst>
                <a:path extrusionOk="0" h="166800" w="76409">
                  <a:moveTo>
                    <a:pt x="2433" y="10694"/>
                  </a:moveTo>
                  <a:cubicBezTo>
                    <a:pt x="48321" y="43860"/>
                    <a:pt x="72907" y="103962"/>
                    <a:pt x="63356" y="159774"/>
                  </a:cubicBezTo>
                  <a:cubicBezTo>
                    <a:pt x="62162" y="166825"/>
                    <a:pt x="72944" y="169847"/>
                    <a:pt x="74138" y="162758"/>
                  </a:cubicBezTo>
                  <a:cubicBezTo>
                    <a:pt x="82234" y="115266"/>
                    <a:pt x="68355" y="65834"/>
                    <a:pt x="37801" y="28751"/>
                  </a:cubicBezTo>
                  <a:cubicBezTo>
                    <a:pt x="29145" y="18230"/>
                    <a:pt x="19110" y="9015"/>
                    <a:pt x="8067" y="1069"/>
                  </a:cubicBezTo>
                  <a:cubicBezTo>
                    <a:pt x="2247" y="-3222"/>
                    <a:pt x="-3349" y="6515"/>
                    <a:pt x="2433" y="10694"/>
                  </a:cubicBezTo>
                  <a:lnTo>
                    <a:pt x="2433" y="10694"/>
                  </a:lnTo>
                  <a:close/>
                </a:path>
              </a:pathLst>
            </a:custGeom>
            <a:solidFill>
              <a:srgbClr val="3A393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147" name="Google Shape;1147;p17"/>
            <p:cNvGrpSpPr/>
            <p:nvPr/>
          </p:nvGrpSpPr>
          <p:grpSpPr>
            <a:xfrm>
              <a:off x="1495472" y="3047532"/>
              <a:ext cx="44686" cy="50649"/>
              <a:chOff x="1495472" y="3047532"/>
              <a:chExt cx="44686" cy="50649"/>
            </a:xfrm>
          </p:grpSpPr>
          <p:sp>
            <p:nvSpPr>
              <p:cNvPr id="1148" name="Google Shape;1148;p17"/>
              <p:cNvSpPr/>
              <p:nvPr/>
            </p:nvSpPr>
            <p:spPr>
              <a:xfrm>
                <a:off x="1500980" y="3053024"/>
                <a:ext cx="33615" cy="39529"/>
              </a:xfrm>
              <a:custGeom>
                <a:rect b="b" l="l" r="r" t="t"/>
                <a:pathLst>
                  <a:path extrusionOk="0" h="39529" w="33615">
                    <a:moveTo>
                      <a:pt x="33615" y="441"/>
                    </a:moveTo>
                    <a:cubicBezTo>
                      <a:pt x="26004" y="-1164"/>
                      <a:pt x="17834" y="1747"/>
                      <a:pt x="12051" y="6970"/>
                    </a:cubicBezTo>
                    <a:cubicBezTo>
                      <a:pt x="6269" y="12193"/>
                      <a:pt x="2687" y="19505"/>
                      <a:pt x="710" y="27041"/>
                    </a:cubicBezTo>
                    <a:cubicBezTo>
                      <a:pt x="-297" y="30883"/>
                      <a:pt x="-633" y="35659"/>
                      <a:pt x="2463" y="38196"/>
                    </a:cubicBezTo>
                    <a:cubicBezTo>
                      <a:pt x="5000" y="40285"/>
                      <a:pt x="8955" y="39725"/>
                      <a:pt x="11641" y="37860"/>
                    </a:cubicBezTo>
                    <a:cubicBezTo>
                      <a:pt x="14327" y="35995"/>
                      <a:pt x="16081" y="33047"/>
                      <a:pt x="17759" y="30212"/>
                    </a:cubicBezTo>
                    <a:cubicBezTo>
                      <a:pt x="22796" y="21594"/>
                      <a:pt x="27870" y="12976"/>
                      <a:pt x="32906" y="4358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49" name="Google Shape;1149;p17"/>
              <p:cNvSpPr/>
              <p:nvPr/>
            </p:nvSpPr>
            <p:spPr>
              <a:xfrm>
                <a:off x="1495472" y="3047532"/>
                <a:ext cx="44686" cy="50649"/>
              </a:xfrm>
              <a:custGeom>
                <a:rect b="b" l="l" r="r" t="t"/>
                <a:pathLst>
                  <a:path extrusionOk="0" h="50649" w="44686">
                    <a:moveTo>
                      <a:pt x="40615" y="560"/>
                    </a:moveTo>
                    <a:cubicBezTo>
                      <a:pt x="32295" y="-1081"/>
                      <a:pt x="23677" y="933"/>
                      <a:pt x="16850" y="5970"/>
                    </a:cubicBezTo>
                    <a:cubicBezTo>
                      <a:pt x="9948" y="11043"/>
                      <a:pt x="5359" y="18169"/>
                      <a:pt x="2412" y="26116"/>
                    </a:cubicBezTo>
                    <a:cubicBezTo>
                      <a:pt x="-274" y="33390"/>
                      <a:pt x="-2363" y="44023"/>
                      <a:pt x="5583" y="48910"/>
                    </a:cubicBezTo>
                    <a:cubicBezTo>
                      <a:pt x="9538" y="51335"/>
                      <a:pt x="14462" y="51074"/>
                      <a:pt x="18529" y="49060"/>
                    </a:cubicBezTo>
                    <a:cubicBezTo>
                      <a:pt x="22521" y="47120"/>
                      <a:pt x="25244" y="43351"/>
                      <a:pt x="27445" y="39658"/>
                    </a:cubicBezTo>
                    <a:cubicBezTo>
                      <a:pt x="32780" y="30742"/>
                      <a:pt x="37966" y="21713"/>
                      <a:pt x="43226" y="12759"/>
                    </a:cubicBezTo>
                    <a:cubicBezTo>
                      <a:pt x="46882" y="6529"/>
                      <a:pt x="37220" y="896"/>
                      <a:pt x="33564" y="7126"/>
                    </a:cubicBezTo>
                    <a:cubicBezTo>
                      <a:pt x="29721" y="13692"/>
                      <a:pt x="25841" y="20258"/>
                      <a:pt x="21998" y="26824"/>
                    </a:cubicBezTo>
                    <a:cubicBezTo>
                      <a:pt x="20170" y="29921"/>
                      <a:pt x="18454" y="33129"/>
                      <a:pt x="16440" y="36114"/>
                    </a:cubicBezTo>
                    <a:cubicBezTo>
                      <a:pt x="15805" y="37047"/>
                      <a:pt x="15283" y="37793"/>
                      <a:pt x="14127" y="38725"/>
                    </a:cubicBezTo>
                    <a:cubicBezTo>
                      <a:pt x="14574" y="38352"/>
                      <a:pt x="13865" y="38875"/>
                      <a:pt x="13828" y="38912"/>
                    </a:cubicBezTo>
                    <a:cubicBezTo>
                      <a:pt x="13530" y="39098"/>
                      <a:pt x="13194" y="39285"/>
                      <a:pt x="12858" y="39434"/>
                    </a:cubicBezTo>
                    <a:cubicBezTo>
                      <a:pt x="13828" y="39061"/>
                      <a:pt x="11291" y="39583"/>
                      <a:pt x="12485" y="39509"/>
                    </a:cubicBezTo>
                    <a:cubicBezTo>
                      <a:pt x="12149" y="39546"/>
                      <a:pt x="11739" y="39546"/>
                      <a:pt x="11403" y="39509"/>
                    </a:cubicBezTo>
                    <a:cubicBezTo>
                      <a:pt x="12112" y="39583"/>
                      <a:pt x="11590" y="39695"/>
                      <a:pt x="11329" y="39397"/>
                    </a:cubicBezTo>
                    <a:cubicBezTo>
                      <a:pt x="11403" y="39434"/>
                      <a:pt x="11441" y="39434"/>
                      <a:pt x="11515" y="39472"/>
                    </a:cubicBezTo>
                    <a:cubicBezTo>
                      <a:pt x="11851" y="39621"/>
                      <a:pt x="11776" y="39546"/>
                      <a:pt x="11217" y="39285"/>
                    </a:cubicBezTo>
                    <a:cubicBezTo>
                      <a:pt x="11217" y="39322"/>
                      <a:pt x="11814" y="39807"/>
                      <a:pt x="11366" y="39322"/>
                    </a:cubicBezTo>
                    <a:cubicBezTo>
                      <a:pt x="10844" y="38763"/>
                      <a:pt x="11590" y="39994"/>
                      <a:pt x="11366" y="39248"/>
                    </a:cubicBezTo>
                    <a:cubicBezTo>
                      <a:pt x="11179" y="38651"/>
                      <a:pt x="11403" y="39360"/>
                      <a:pt x="11403" y="39472"/>
                    </a:cubicBezTo>
                    <a:cubicBezTo>
                      <a:pt x="11291" y="39136"/>
                      <a:pt x="11217" y="38837"/>
                      <a:pt x="11142" y="38502"/>
                    </a:cubicBezTo>
                    <a:cubicBezTo>
                      <a:pt x="10844" y="37494"/>
                      <a:pt x="11105" y="38837"/>
                      <a:pt x="11105" y="38203"/>
                    </a:cubicBezTo>
                    <a:cubicBezTo>
                      <a:pt x="11105" y="37569"/>
                      <a:pt x="11105" y="36972"/>
                      <a:pt x="11142" y="36338"/>
                    </a:cubicBezTo>
                    <a:cubicBezTo>
                      <a:pt x="11217" y="35218"/>
                      <a:pt x="11179" y="35965"/>
                      <a:pt x="11142" y="36226"/>
                    </a:cubicBezTo>
                    <a:cubicBezTo>
                      <a:pt x="11217" y="35890"/>
                      <a:pt x="11254" y="35517"/>
                      <a:pt x="11329" y="35181"/>
                    </a:cubicBezTo>
                    <a:cubicBezTo>
                      <a:pt x="11664" y="33652"/>
                      <a:pt x="12112" y="32122"/>
                      <a:pt x="12634" y="30592"/>
                    </a:cubicBezTo>
                    <a:cubicBezTo>
                      <a:pt x="14388" y="25407"/>
                      <a:pt x="17260" y="20333"/>
                      <a:pt x="21476" y="16528"/>
                    </a:cubicBezTo>
                    <a:cubicBezTo>
                      <a:pt x="23453" y="14737"/>
                      <a:pt x="26624" y="12909"/>
                      <a:pt x="29087" y="12125"/>
                    </a:cubicBezTo>
                    <a:cubicBezTo>
                      <a:pt x="29833" y="11864"/>
                      <a:pt x="30616" y="11678"/>
                      <a:pt x="31400" y="11491"/>
                    </a:cubicBezTo>
                    <a:cubicBezTo>
                      <a:pt x="31773" y="11416"/>
                      <a:pt x="32183" y="11342"/>
                      <a:pt x="32556" y="11267"/>
                    </a:cubicBezTo>
                    <a:cubicBezTo>
                      <a:pt x="32967" y="11193"/>
                      <a:pt x="32967" y="11193"/>
                      <a:pt x="32556" y="11267"/>
                    </a:cubicBezTo>
                    <a:cubicBezTo>
                      <a:pt x="32743" y="11267"/>
                      <a:pt x="32967" y="11230"/>
                      <a:pt x="33153" y="11230"/>
                    </a:cubicBezTo>
                    <a:cubicBezTo>
                      <a:pt x="33937" y="11193"/>
                      <a:pt x="34720" y="11155"/>
                      <a:pt x="35541" y="11193"/>
                    </a:cubicBezTo>
                    <a:cubicBezTo>
                      <a:pt x="35951" y="11193"/>
                      <a:pt x="36324" y="11230"/>
                      <a:pt x="36735" y="11267"/>
                    </a:cubicBezTo>
                    <a:cubicBezTo>
                      <a:pt x="35802" y="11193"/>
                      <a:pt x="37518" y="11416"/>
                      <a:pt x="37593" y="11416"/>
                    </a:cubicBezTo>
                    <a:cubicBezTo>
                      <a:pt x="40540" y="12013"/>
                      <a:pt x="43637" y="10558"/>
                      <a:pt x="44495" y="7499"/>
                    </a:cubicBezTo>
                    <a:cubicBezTo>
                      <a:pt x="45278" y="4664"/>
                      <a:pt x="43599" y="1120"/>
                      <a:pt x="40615" y="560"/>
                    </a:cubicBezTo>
                    <a:lnTo>
                      <a:pt x="40615" y="560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150" name="Google Shape;1150;p17"/>
            <p:cNvGrpSpPr/>
            <p:nvPr/>
          </p:nvGrpSpPr>
          <p:grpSpPr>
            <a:xfrm>
              <a:off x="1510766" y="3091954"/>
              <a:ext cx="36743" cy="76196"/>
              <a:chOff x="1510766" y="3091954"/>
              <a:chExt cx="36743" cy="76196"/>
            </a:xfrm>
          </p:grpSpPr>
          <p:sp>
            <p:nvSpPr>
              <p:cNvPr id="1151" name="Google Shape;1151;p17"/>
              <p:cNvSpPr/>
              <p:nvPr/>
            </p:nvSpPr>
            <p:spPr>
              <a:xfrm>
                <a:off x="1516332" y="3097263"/>
                <a:ext cx="25614" cy="65282"/>
              </a:xfrm>
              <a:custGeom>
                <a:rect b="b" l="l" r="r" t="t"/>
                <a:pathLst>
                  <a:path extrusionOk="0" h="65282" w="25614">
                    <a:moveTo>
                      <a:pt x="18375" y="4999"/>
                    </a:moveTo>
                    <a:cubicBezTo>
                      <a:pt x="18375" y="1753"/>
                      <a:pt x="13078" y="3059"/>
                      <a:pt x="11026" y="5521"/>
                    </a:cubicBezTo>
                    <a:cubicBezTo>
                      <a:pt x="-801" y="19773"/>
                      <a:pt x="-3412" y="41075"/>
                      <a:pt x="4646" y="57789"/>
                    </a:cubicBezTo>
                    <a:cubicBezTo>
                      <a:pt x="6288" y="61184"/>
                      <a:pt x="8787" y="64691"/>
                      <a:pt x="12481" y="65213"/>
                    </a:cubicBezTo>
                    <a:cubicBezTo>
                      <a:pt x="18524" y="66071"/>
                      <a:pt x="22292" y="58871"/>
                      <a:pt x="23561" y="52902"/>
                    </a:cubicBezTo>
                    <a:cubicBezTo>
                      <a:pt x="27254" y="35367"/>
                      <a:pt x="25948" y="16826"/>
                      <a:pt x="19793" y="0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52" name="Google Shape;1152;p17"/>
              <p:cNvSpPr/>
              <p:nvPr/>
            </p:nvSpPr>
            <p:spPr>
              <a:xfrm>
                <a:off x="1510766" y="3091954"/>
                <a:ext cx="36743" cy="76196"/>
              </a:xfrm>
              <a:custGeom>
                <a:rect b="b" l="l" r="r" t="t"/>
                <a:pathLst>
                  <a:path extrusionOk="0" h="76196" w="36743">
                    <a:moveTo>
                      <a:pt x="29537" y="10308"/>
                    </a:moveTo>
                    <a:cubicBezTo>
                      <a:pt x="28828" y="4265"/>
                      <a:pt x="23568" y="1467"/>
                      <a:pt x="17935" y="3481"/>
                    </a:cubicBezTo>
                    <a:cubicBezTo>
                      <a:pt x="12525" y="5421"/>
                      <a:pt x="9205" y="10831"/>
                      <a:pt x="6631" y="15681"/>
                    </a:cubicBezTo>
                    <a:cubicBezTo>
                      <a:pt x="1184" y="25866"/>
                      <a:pt x="-1017" y="37692"/>
                      <a:pt x="438" y="49183"/>
                    </a:cubicBezTo>
                    <a:cubicBezTo>
                      <a:pt x="1706" y="59218"/>
                      <a:pt x="6258" y="75932"/>
                      <a:pt x="18867" y="76193"/>
                    </a:cubicBezTo>
                    <a:cubicBezTo>
                      <a:pt x="31962" y="76454"/>
                      <a:pt x="34909" y="59703"/>
                      <a:pt x="36066" y="49966"/>
                    </a:cubicBezTo>
                    <a:cubicBezTo>
                      <a:pt x="37894" y="34446"/>
                      <a:pt x="35991" y="18516"/>
                      <a:pt x="30731" y="3817"/>
                    </a:cubicBezTo>
                    <a:cubicBezTo>
                      <a:pt x="28306" y="-2898"/>
                      <a:pt x="17487" y="-26"/>
                      <a:pt x="19949" y="6801"/>
                    </a:cubicBezTo>
                    <a:cubicBezTo>
                      <a:pt x="24240" y="18777"/>
                      <a:pt x="26142" y="31312"/>
                      <a:pt x="25433" y="43997"/>
                    </a:cubicBezTo>
                    <a:cubicBezTo>
                      <a:pt x="25098" y="49481"/>
                      <a:pt x="24725" y="55749"/>
                      <a:pt x="22486" y="60822"/>
                    </a:cubicBezTo>
                    <a:cubicBezTo>
                      <a:pt x="21404" y="63322"/>
                      <a:pt x="19613" y="66419"/>
                      <a:pt x="17151" y="63695"/>
                    </a:cubicBezTo>
                    <a:cubicBezTo>
                      <a:pt x="14129" y="60375"/>
                      <a:pt x="12786" y="54779"/>
                      <a:pt x="11928" y="50488"/>
                    </a:cubicBezTo>
                    <a:cubicBezTo>
                      <a:pt x="10995" y="45788"/>
                      <a:pt x="10884" y="40789"/>
                      <a:pt x="11555" y="36013"/>
                    </a:cubicBezTo>
                    <a:cubicBezTo>
                      <a:pt x="12227" y="31051"/>
                      <a:pt x="13756" y="26127"/>
                      <a:pt x="16069" y="21687"/>
                    </a:cubicBezTo>
                    <a:cubicBezTo>
                      <a:pt x="17188" y="19523"/>
                      <a:pt x="18457" y="17397"/>
                      <a:pt x="19949" y="15494"/>
                    </a:cubicBezTo>
                    <a:cubicBezTo>
                      <a:pt x="20546" y="14711"/>
                      <a:pt x="21068" y="14524"/>
                      <a:pt x="21591" y="13927"/>
                    </a:cubicBezTo>
                    <a:cubicBezTo>
                      <a:pt x="21404" y="14114"/>
                      <a:pt x="21591" y="14076"/>
                      <a:pt x="22188" y="13815"/>
                    </a:cubicBezTo>
                    <a:cubicBezTo>
                      <a:pt x="21367" y="14188"/>
                      <a:pt x="20546" y="13965"/>
                      <a:pt x="19688" y="13144"/>
                    </a:cubicBezTo>
                    <a:cubicBezTo>
                      <a:pt x="19203" y="12323"/>
                      <a:pt x="18718" y="11502"/>
                      <a:pt x="18233" y="10682"/>
                    </a:cubicBezTo>
                    <a:cubicBezTo>
                      <a:pt x="18270" y="10532"/>
                      <a:pt x="18270" y="10383"/>
                      <a:pt x="18308" y="10234"/>
                    </a:cubicBezTo>
                    <a:cubicBezTo>
                      <a:pt x="18644" y="13218"/>
                      <a:pt x="20621" y="15830"/>
                      <a:pt x="23904" y="15830"/>
                    </a:cubicBezTo>
                    <a:cubicBezTo>
                      <a:pt x="26702" y="15904"/>
                      <a:pt x="29873" y="13330"/>
                      <a:pt x="29537" y="10308"/>
                    </a:cubicBezTo>
                    <a:lnTo>
                      <a:pt x="29537" y="10308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153" name="Google Shape;1153;p17"/>
            <p:cNvGrpSpPr/>
            <p:nvPr/>
          </p:nvGrpSpPr>
          <p:grpSpPr>
            <a:xfrm>
              <a:off x="1527367" y="3051589"/>
              <a:ext cx="55729" cy="56419"/>
              <a:chOff x="1527367" y="3051589"/>
              <a:chExt cx="55729" cy="56419"/>
            </a:xfrm>
          </p:grpSpPr>
          <p:sp>
            <p:nvSpPr>
              <p:cNvPr id="1154" name="Google Shape;1154;p17"/>
              <p:cNvSpPr/>
              <p:nvPr/>
            </p:nvSpPr>
            <p:spPr>
              <a:xfrm>
                <a:off x="1532692" y="3057216"/>
                <a:ext cx="44758" cy="45216"/>
              </a:xfrm>
              <a:custGeom>
                <a:rect b="b" l="l" r="r" t="t"/>
                <a:pathLst>
                  <a:path extrusionOk="0" h="45216" w="44758">
                    <a:moveTo>
                      <a:pt x="8208" y="8560"/>
                    </a:moveTo>
                    <a:cubicBezTo>
                      <a:pt x="5372" y="10276"/>
                      <a:pt x="6678" y="14641"/>
                      <a:pt x="8431" y="17439"/>
                    </a:cubicBezTo>
                    <a:cubicBezTo>
                      <a:pt x="14475" y="27064"/>
                      <a:pt x="22272" y="35608"/>
                      <a:pt x="31301" y="42547"/>
                    </a:cubicBezTo>
                    <a:cubicBezTo>
                      <a:pt x="32830" y="43703"/>
                      <a:pt x="34472" y="44897"/>
                      <a:pt x="36375" y="45158"/>
                    </a:cubicBezTo>
                    <a:cubicBezTo>
                      <a:pt x="39993" y="45681"/>
                      <a:pt x="43426" y="42622"/>
                      <a:pt x="44358" y="39077"/>
                    </a:cubicBezTo>
                    <a:cubicBezTo>
                      <a:pt x="45328" y="35533"/>
                      <a:pt x="44396" y="31765"/>
                      <a:pt x="43053" y="28370"/>
                    </a:cubicBezTo>
                    <a:cubicBezTo>
                      <a:pt x="36300" y="11358"/>
                      <a:pt x="18281" y="-506"/>
                      <a:pt x="0" y="17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55" name="Google Shape;1155;p17"/>
              <p:cNvSpPr/>
              <p:nvPr/>
            </p:nvSpPr>
            <p:spPr>
              <a:xfrm>
                <a:off x="1527367" y="3051589"/>
                <a:ext cx="55729" cy="56419"/>
              </a:xfrm>
              <a:custGeom>
                <a:rect b="b" l="l" r="r" t="t"/>
                <a:pathLst>
                  <a:path extrusionOk="0" h="56419" w="55729">
                    <a:moveTo>
                      <a:pt x="10735" y="9337"/>
                    </a:moveTo>
                    <a:cubicBezTo>
                      <a:pt x="140" y="16873"/>
                      <a:pt x="11257" y="29931"/>
                      <a:pt x="16854" y="36758"/>
                    </a:cubicBezTo>
                    <a:cubicBezTo>
                      <a:pt x="20211" y="40862"/>
                      <a:pt x="23905" y="44705"/>
                      <a:pt x="27896" y="48174"/>
                    </a:cubicBezTo>
                    <a:cubicBezTo>
                      <a:pt x="31888" y="51681"/>
                      <a:pt x="36664" y="56419"/>
                      <a:pt x="42372" y="56419"/>
                    </a:cubicBezTo>
                    <a:cubicBezTo>
                      <a:pt x="48154" y="56419"/>
                      <a:pt x="53153" y="52166"/>
                      <a:pt x="54944" y="46794"/>
                    </a:cubicBezTo>
                    <a:cubicBezTo>
                      <a:pt x="56810" y="41123"/>
                      <a:pt x="55056" y="35191"/>
                      <a:pt x="52780" y="29931"/>
                    </a:cubicBezTo>
                    <a:cubicBezTo>
                      <a:pt x="49087" y="21462"/>
                      <a:pt x="42707" y="14374"/>
                      <a:pt x="35171" y="9114"/>
                    </a:cubicBezTo>
                    <a:cubicBezTo>
                      <a:pt x="26553" y="3107"/>
                      <a:pt x="15921" y="-213"/>
                      <a:pt x="5400" y="11"/>
                    </a:cubicBezTo>
                    <a:cubicBezTo>
                      <a:pt x="-1800" y="160"/>
                      <a:pt x="-1800" y="11352"/>
                      <a:pt x="5400" y="11203"/>
                    </a:cubicBezTo>
                    <a:cubicBezTo>
                      <a:pt x="18010" y="10942"/>
                      <a:pt x="30918" y="17209"/>
                      <a:pt x="38417" y="27394"/>
                    </a:cubicBezTo>
                    <a:cubicBezTo>
                      <a:pt x="40282" y="29931"/>
                      <a:pt x="42222" y="33326"/>
                      <a:pt x="43192" y="35788"/>
                    </a:cubicBezTo>
                    <a:cubicBezTo>
                      <a:pt x="43789" y="37392"/>
                      <a:pt x="44386" y="39071"/>
                      <a:pt x="44535" y="40787"/>
                    </a:cubicBezTo>
                    <a:cubicBezTo>
                      <a:pt x="44647" y="42056"/>
                      <a:pt x="44312" y="43697"/>
                      <a:pt x="43976" y="44108"/>
                    </a:cubicBezTo>
                    <a:cubicBezTo>
                      <a:pt x="43379" y="44816"/>
                      <a:pt x="43230" y="44966"/>
                      <a:pt x="42596" y="45227"/>
                    </a:cubicBezTo>
                    <a:cubicBezTo>
                      <a:pt x="43342" y="44928"/>
                      <a:pt x="42484" y="45152"/>
                      <a:pt x="42558" y="45190"/>
                    </a:cubicBezTo>
                    <a:cubicBezTo>
                      <a:pt x="41252" y="44854"/>
                      <a:pt x="39947" y="43623"/>
                      <a:pt x="38827" y="42727"/>
                    </a:cubicBezTo>
                    <a:cubicBezTo>
                      <a:pt x="35619" y="40116"/>
                      <a:pt x="32560" y="37318"/>
                      <a:pt x="29687" y="34333"/>
                    </a:cubicBezTo>
                    <a:cubicBezTo>
                      <a:pt x="26628" y="31125"/>
                      <a:pt x="23755" y="27693"/>
                      <a:pt x="21218" y="24074"/>
                    </a:cubicBezTo>
                    <a:cubicBezTo>
                      <a:pt x="20062" y="22432"/>
                      <a:pt x="18793" y="20753"/>
                      <a:pt x="17935" y="18925"/>
                    </a:cubicBezTo>
                    <a:cubicBezTo>
                      <a:pt x="17525" y="18067"/>
                      <a:pt x="18122" y="19522"/>
                      <a:pt x="17823" y="18627"/>
                    </a:cubicBezTo>
                    <a:cubicBezTo>
                      <a:pt x="17674" y="18179"/>
                      <a:pt x="17488" y="17694"/>
                      <a:pt x="17450" y="17209"/>
                    </a:cubicBezTo>
                    <a:cubicBezTo>
                      <a:pt x="17562" y="18142"/>
                      <a:pt x="17488" y="17209"/>
                      <a:pt x="17525" y="17060"/>
                    </a:cubicBezTo>
                    <a:cubicBezTo>
                      <a:pt x="17376" y="17955"/>
                      <a:pt x="17301" y="18291"/>
                      <a:pt x="16406" y="18925"/>
                    </a:cubicBezTo>
                    <a:cubicBezTo>
                      <a:pt x="18868" y="17172"/>
                      <a:pt x="20025" y="14038"/>
                      <a:pt x="18420" y="11277"/>
                    </a:cubicBezTo>
                    <a:cubicBezTo>
                      <a:pt x="16965" y="8927"/>
                      <a:pt x="13197" y="7584"/>
                      <a:pt x="10735" y="9337"/>
                    </a:cubicBezTo>
                    <a:lnTo>
                      <a:pt x="10735" y="9337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156" name="Google Shape;1156;p17"/>
            <p:cNvGrpSpPr/>
            <p:nvPr/>
          </p:nvGrpSpPr>
          <p:grpSpPr>
            <a:xfrm>
              <a:off x="1478934" y="2994529"/>
              <a:ext cx="42939" cy="48148"/>
              <a:chOff x="1478934" y="2994529"/>
              <a:chExt cx="42939" cy="48148"/>
            </a:xfrm>
          </p:grpSpPr>
          <p:sp>
            <p:nvSpPr>
              <p:cNvPr id="1157" name="Google Shape;1157;p17"/>
              <p:cNvSpPr/>
              <p:nvPr/>
            </p:nvSpPr>
            <p:spPr>
              <a:xfrm>
                <a:off x="1484459" y="3000115"/>
                <a:ext cx="31780" cy="36910"/>
              </a:xfrm>
              <a:custGeom>
                <a:rect b="b" l="l" r="r" t="t"/>
                <a:pathLst>
                  <a:path extrusionOk="0" h="36910" w="31780">
                    <a:moveTo>
                      <a:pt x="31781" y="0"/>
                    </a:moveTo>
                    <a:cubicBezTo>
                      <a:pt x="23573" y="2015"/>
                      <a:pt x="15813" y="5857"/>
                      <a:pt x="9247" y="11155"/>
                    </a:cubicBezTo>
                    <a:cubicBezTo>
                      <a:pt x="5180" y="14438"/>
                      <a:pt x="1450" y="18504"/>
                      <a:pt x="293" y="23578"/>
                    </a:cubicBezTo>
                    <a:cubicBezTo>
                      <a:pt x="-863" y="28652"/>
                      <a:pt x="1450" y="34770"/>
                      <a:pt x="6374" y="36449"/>
                    </a:cubicBezTo>
                    <a:cubicBezTo>
                      <a:pt x="12418" y="38501"/>
                      <a:pt x="18424" y="33353"/>
                      <a:pt x="22043" y="28092"/>
                    </a:cubicBezTo>
                    <a:cubicBezTo>
                      <a:pt x="26557" y="21452"/>
                      <a:pt x="29729" y="13916"/>
                      <a:pt x="31296" y="6044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58" name="Google Shape;1158;p17"/>
              <p:cNvSpPr/>
              <p:nvPr/>
            </p:nvSpPr>
            <p:spPr>
              <a:xfrm>
                <a:off x="1478934" y="2994529"/>
                <a:ext cx="42939" cy="48148"/>
              </a:xfrm>
              <a:custGeom>
                <a:rect b="b" l="l" r="r" t="t"/>
                <a:pathLst>
                  <a:path extrusionOk="0" h="48148" w="42939">
                    <a:moveTo>
                      <a:pt x="35813" y="177"/>
                    </a:moveTo>
                    <a:cubicBezTo>
                      <a:pt x="28165" y="2079"/>
                      <a:pt x="20778" y="5400"/>
                      <a:pt x="14399" y="10026"/>
                    </a:cubicBezTo>
                    <a:cubicBezTo>
                      <a:pt x="8131" y="14540"/>
                      <a:pt x="1752" y="20435"/>
                      <a:pt x="297" y="28381"/>
                    </a:cubicBezTo>
                    <a:cubicBezTo>
                      <a:pt x="-1084" y="36029"/>
                      <a:pt x="2386" y="44461"/>
                      <a:pt x="9997" y="47296"/>
                    </a:cubicBezTo>
                    <a:cubicBezTo>
                      <a:pt x="18577" y="50467"/>
                      <a:pt x="26673" y="44237"/>
                      <a:pt x="31560" y="37745"/>
                    </a:cubicBezTo>
                    <a:cubicBezTo>
                      <a:pt x="36895" y="30620"/>
                      <a:pt x="40477" y="21852"/>
                      <a:pt x="42230" y="13160"/>
                    </a:cubicBezTo>
                    <a:cubicBezTo>
                      <a:pt x="42827" y="10287"/>
                      <a:pt x="41409" y="6967"/>
                      <a:pt x="38313" y="6258"/>
                    </a:cubicBezTo>
                    <a:cubicBezTo>
                      <a:pt x="35515" y="5624"/>
                      <a:pt x="32045" y="7116"/>
                      <a:pt x="31411" y="10175"/>
                    </a:cubicBezTo>
                    <a:cubicBezTo>
                      <a:pt x="30105" y="16629"/>
                      <a:pt x="28165" y="21890"/>
                      <a:pt x="24920" y="27411"/>
                    </a:cubicBezTo>
                    <a:cubicBezTo>
                      <a:pt x="23241" y="30284"/>
                      <a:pt x="22121" y="32000"/>
                      <a:pt x="19958" y="34089"/>
                    </a:cubicBezTo>
                    <a:cubicBezTo>
                      <a:pt x="18838" y="35171"/>
                      <a:pt x="18577" y="35246"/>
                      <a:pt x="17085" y="36216"/>
                    </a:cubicBezTo>
                    <a:cubicBezTo>
                      <a:pt x="16973" y="36290"/>
                      <a:pt x="16115" y="36701"/>
                      <a:pt x="16898" y="36365"/>
                    </a:cubicBezTo>
                    <a:cubicBezTo>
                      <a:pt x="16637" y="36477"/>
                      <a:pt x="16376" y="36552"/>
                      <a:pt x="16115" y="36626"/>
                    </a:cubicBezTo>
                    <a:cubicBezTo>
                      <a:pt x="15779" y="36738"/>
                      <a:pt x="15406" y="36812"/>
                      <a:pt x="15070" y="36887"/>
                    </a:cubicBezTo>
                    <a:cubicBezTo>
                      <a:pt x="14212" y="37074"/>
                      <a:pt x="16227" y="36924"/>
                      <a:pt x="14660" y="36887"/>
                    </a:cubicBezTo>
                    <a:cubicBezTo>
                      <a:pt x="14623" y="36887"/>
                      <a:pt x="13727" y="36812"/>
                      <a:pt x="14324" y="36887"/>
                    </a:cubicBezTo>
                    <a:cubicBezTo>
                      <a:pt x="14996" y="36962"/>
                      <a:pt x="13839" y="36701"/>
                      <a:pt x="13690" y="36701"/>
                    </a:cubicBezTo>
                    <a:cubicBezTo>
                      <a:pt x="13056" y="36626"/>
                      <a:pt x="13690" y="36738"/>
                      <a:pt x="13877" y="36812"/>
                    </a:cubicBezTo>
                    <a:cubicBezTo>
                      <a:pt x="13615" y="36663"/>
                      <a:pt x="13354" y="36514"/>
                      <a:pt x="13056" y="36365"/>
                    </a:cubicBezTo>
                    <a:cubicBezTo>
                      <a:pt x="12198" y="35917"/>
                      <a:pt x="12907" y="36216"/>
                      <a:pt x="13093" y="36402"/>
                    </a:cubicBezTo>
                    <a:cubicBezTo>
                      <a:pt x="12869" y="36178"/>
                      <a:pt x="12645" y="35954"/>
                      <a:pt x="12422" y="35768"/>
                    </a:cubicBezTo>
                    <a:cubicBezTo>
                      <a:pt x="12347" y="35693"/>
                      <a:pt x="11899" y="35096"/>
                      <a:pt x="12272" y="35619"/>
                    </a:cubicBezTo>
                    <a:cubicBezTo>
                      <a:pt x="12720" y="36216"/>
                      <a:pt x="12011" y="35171"/>
                      <a:pt x="11937" y="35022"/>
                    </a:cubicBezTo>
                    <a:cubicBezTo>
                      <a:pt x="11787" y="34761"/>
                      <a:pt x="11638" y="34462"/>
                      <a:pt x="11489" y="34201"/>
                    </a:cubicBezTo>
                    <a:cubicBezTo>
                      <a:pt x="11563" y="34350"/>
                      <a:pt x="11713" y="35022"/>
                      <a:pt x="11601" y="34425"/>
                    </a:cubicBezTo>
                    <a:cubicBezTo>
                      <a:pt x="11526" y="33903"/>
                      <a:pt x="11265" y="33343"/>
                      <a:pt x="11153" y="32821"/>
                    </a:cubicBezTo>
                    <a:cubicBezTo>
                      <a:pt x="10892" y="31776"/>
                      <a:pt x="11116" y="32634"/>
                      <a:pt x="11153" y="32895"/>
                    </a:cubicBezTo>
                    <a:cubicBezTo>
                      <a:pt x="11116" y="32560"/>
                      <a:pt x="11116" y="32261"/>
                      <a:pt x="11116" y="31925"/>
                    </a:cubicBezTo>
                    <a:cubicBezTo>
                      <a:pt x="11116" y="31590"/>
                      <a:pt x="11116" y="31291"/>
                      <a:pt x="11153" y="30955"/>
                    </a:cubicBezTo>
                    <a:cubicBezTo>
                      <a:pt x="11153" y="30321"/>
                      <a:pt x="11265" y="30545"/>
                      <a:pt x="11116" y="31030"/>
                    </a:cubicBezTo>
                    <a:cubicBezTo>
                      <a:pt x="11302" y="30321"/>
                      <a:pt x="11452" y="29612"/>
                      <a:pt x="11675" y="28903"/>
                    </a:cubicBezTo>
                    <a:cubicBezTo>
                      <a:pt x="11675" y="28903"/>
                      <a:pt x="12011" y="28045"/>
                      <a:pt x="11825" y="28493"/>
                    </a:cubicBezTo>
                    <a:cubicBezTo>
                      <a:pt x="11601" y="29015"/>
                      <a:pt x="12086" y="27971"/>
                      <a:pt x="12160" y="27859"/>
                    </a:cubicBezTo>
                    <a:cubicBezTo>
                      <a:pt x="12907" y="26479"/>
                      <a:pt x="13653" y="25434"/>
                      <a:pt x="14287" y="24762"/>
                    </a:cubicBezTo>
                    <a:cubicBezTo>
                      <a:pt x="16190" y="22598"/>
                      <a:pt x="18391" y="20733"/>
                      <a:pt x="20331" y="19390"/>
                    </a:cubicBezTo>
                    <a:cubicBezTo>
                      <a:pt x="23166" y="17338"/>
                      <a:pt x="26225" y="15585"/>
                      <a:pt x="29396" y="14092"/>
                    </a:cubicBezTo>
                    <a:cubicBezTo>
                      <a:pt x="30851" y="13421"/>
                      <a:pt x="31672" y="13085"/>
                      <a:pt x="33500" y="12451"/>
                    </a:cubicBezTo>
                    <a:cubicBezTo>
                      <a:pt x="35254" y="11854"/>
                      <a:pt x="37044" y="11332"/>
                      <a:pt x="38835" y="10884"/>
                    </a:cubicBezTo>
                    <a:cubicBezTo>
                      <a:pt x="41782" y="10138"/>
                      <a:pt x="43536" y="6855"/>
                      <a:pt x="42752" y="3982"/>
                    </a:cubicBezTo>
                    <a:cubicBezTo>
                      <a:pt x="41894" y="1110"/>
                      <a:pt x="38760" y="-569"/>
                      <a:pt x="35813" y="177"/>
                    </a:cubicBezTo>
                    <a:lnTo>
                      <a:pt x="35813" y="177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159" name="Google Shape;1159;p17"/>
            <p:cNvGrpSpPr/>
            <p:nvPr/>
          </p:nvGrpSpPr>
          <p:grpSpPr>
            <a:xfrm>
              <a:off x="1515961" y="2992182"/>
              <a:ext cx="70647" cy="36593"/>
              <a:chOff x="1515961" y="2992182"/>
              <a:chExt cx="70647" cy="36593"/>
            </a:xfrm>
          </p:grpSpPr>
          <p:sp>
            <p:nvSpPr>
              <p:cNvPr id="1160" name="Google Shape;1160;p17"/>
              <p:cNvSpPr/>
              <p:nvPr/>
            </p:nvSpPr>
            <p:spPr>
              <a:xfrm>
                <a:off x="1521313" y="2997734"/>
                <a:ext cx="59687" cy="25509"/>
              </a:xfrm>
              <a:custGeom>
                <a:rect b="b" l="l" r="r" t="t"/>
                <a:pathLst>
                  <a:path extrusionOk="0" h="25509" w="59687">
                    <a:moveTo>
                      <a:pt x="1567" y="142"/>
                    </a:moveTo>
                    <a:cubicBezTo>
                      <a:pt x="-1679" y="1560"/>
                      <a:pt x="1567" y="6298"/>
                      <a:pt x="4738" y="7865"/>
                    </a:cubicBezTo>
                    <a:cubicBezTo>
                      <a:pt x="17087" y="13834"/>
                      <a:pt x="29771" y="19132"/>
                      <a:pt x="42679" y="23721"/>
                    </a:cubicBezTo>
                    <a:cubicBezTo>
                      <a:pt x="47455" y="25400"/>
                      <a:pt x="53275" y="26817"/>
                      <a:pt x="57080" y="23497"/>
                    </a:cubicBezTo>
                    <a:cubicBezTo>
                      <a:pt x="60624" y="20438"/>
                      <a:pt x="60326" y="14469"/>
                      <a:pt x="57565" y="10700"/>
                    </a:cubicBezTo>
                    <a:cubicBezTo>
                      <a:pt x="54804" y="6932"/>
                      <a:pt x="50253" y="4881"/>
                      <a:pt x="45776" y="3463"/>
                    </a:cubicBezTo>
                    <a:cubicBezTo>
                      <a:pt x="31002" y="-1275"/>
                      <a:pt x="14699" y="-1163"/>
                      <a:pt x="0" y="3873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61" name="Google Shape;1161;p17"/>
              <p:cNvSpPr/>
              <p:nvPr/>
            </p:nvSpPr>
            <p:spPr>
              <a:xfrm>
                <a:off x="1515961" y="2992182"/>
                <a:ext cx="70647" cy="36593"/>
              </a:xfrm>
              <a:custGeom>
                <a:rect b="b" l="l" r="r" t="t"/>
                <a:pathLst>
                  <a:path extrusionOk="0" h="36593" w="70647">
                    <a:moveTo>
                      <a:pt x="4084" y="845"/>
                    </a:moveTo>
                    <a:cubicBezTo>
                      <a:pt x="-1363" y="3904"/>
                      <a:pt x="-654" y="10358"/>
                      <a:pt x="2890" y="14611"/>
                    </a:cubicBezTo>
                    <a:cubicBezTo>
                      <a:pt x="6359" y="18789"/>
                      <a:pt x="12291" y="20655"/>
                      <a:pt x="17104" y="22819"/>
                    </a:cubicBezTo>
                    <a:cubicBezTo>
                      <a:pt x="22812" y="25393"/>
                      <a:pt x="28595" y="27818"/>
                      <a:pt x="34415" y="30093"/>
                    </a:cubicBezTo>
                    <a:cubicBezTo>
                      <a:pt x="39712" y="32183"/>
                      <a:pt x="45159" y="34608"/>
                      <a:pt x="50718" y="35913"/>
                    </a:cubicBezTo>
                    <a:cubicBezTo>
                      <a:pt x="56127" y="37144"/>
                      <a:pt x="62134" y="36995"/>
                      <a:pt x="66424" y="33003"/>
                    </a:cubicBezTo>
                    <a:cubicBezTo>
                      <a:pt x="70267" y="29422"/>
                      <a:pt x="71386" y="23826"/>
                      <a:pt x="70192" y="18827"/>
                    </a:cubicBezTo>
                    <a:cubicBezTo>
                      <a:pt x="67469" y="7448"/>
                      <a:pt x="54225" y="3344"/>
                      <a:pt x="44114" y="1441"/>
                    </a:cubicBezTo>
                    <a:cubicBezTo>
                      <a:pt x="30721" y="-1095"/>
                      <a:pt x="16843" y="-312"/>
                      <a:pt x="3860" y="4016"/>
                    </a:cubicBezTo>
                    <a:cubicBezTo>
                      <a:pt x="-2930" y="6291"/>
                      <a:pt x="-20" y="17111"/>
                      <a:pt x="6844" y="14797"/>
                    </a:cubicBezTo>
                    <a:cubicBezTo>
                      <a:pt x="14940" y="12111"/>
                      <a:pt x="23297" y="10843"/>
                      <a:pt x="31840" y="11179"/>
                    </a:cubicBezTo>
                    <a:cubicBezTo>
                      <a:pt x="39414" y="11477"/>
                      <a:pt x="48181" y="12746"/>
                      <a:pt x="54859" y="16551"/>
                    </a:cubicBezTo>
                    <a:cubicBezTo>
                      <a:pt x="57060" y="17819"/>
                      <a:pt x="59112" y="19573"/>
                      <a:pt x="59448" y="22147"/>
                    </a:cubicBezTo>
                    <a:cubicBezTo>
                      <a:pt x="59783" y="24497"/>
                      <a:pt x="58403" y="25467"/>
                      <a:pt x="56015" y="25430"/>
                    </a:cubicBezTo>
                    <a:cubicBezTo>
                      <a:pt x="52434" y="25318"/>
                      <a:pt x="48778" y="23602"/>
                      <a:pt x="45457" y="22371"/>
                    </a:cubicBezTo>
                    <a:cubicBezTo>
                      <a:pt x="41205" y="20804"/>
                      <a:pt x="37026" y="19162"/>
                      <a:pt x="32848" y="17483"/>
                    </a:cubicBezTo>
                    <a:cubicBezTo>
                      <a:pt x="28296" y="15618"/>
                      <a:pt x="23782" y="13641"/>
                      <a:pt x="19305" y="11552"/>
                    </a:cubicBezTo>
                    <a:cubicBezTo>
                      <a:pt x="17104" y="10544"/>
                      <a:pt x="14679" y="9649"/>
                      <a:pt x="12627" y="8381"/>
                    </a:cubicBezTo>
                    <a:cubicBezTo>
                      <a:pt x="12142" y="8082"/>
                      <a:pt x="11769" y="7597"/>
                      <a:pt x="11247" y="7224"/>
                    </a:cubicBezTo>
                    <a:cubicBezTo>
                      <a:pt x="11247" y="7224"/>
                      <a:pt x="13784" y="8679"/>
                      <a:pt x="11098" y="6926"/>
                    </a:cubicBezTo>
                    <a:cubicBezTo>
                      <a:pt x="10911" y="6590"/>
                      <a:pt x="10874" y="6553"/>
                      <a:pt x="10986" y="6739"/>
                    </a:cubicBezTo>
                    <a:cubicBezTo>
                      <a:pt x="11769" y="7858"/>
                      <a:pt x="11359" y="9089"/>
                      <a:pt x="9717" y="10507"/>
                    </a:cubicBezTo>
                    <a:cubicBezTo>
                      <a:pt x="16022" y="7000"/>
                      <a:pt x="10389" y="-2700"/>
                      <a:pt x="4084" y="845"/>
                    </a:cubicBezTo>
                    <a:lnTo>
                      <a:pt x="4084" y="845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162" name="Google Shape;1162;p17"/>
            <p:cNvGrpSpPr/>
            <p:nvPr/>
          </p:nvGrpSpPr>
          <p:grpSpPr>
            <a:xfrm>
              <a:off x="1490490" y="2914445"/>
              <a:ext cx="58678" cy="47373"/>
              <a:chOff x="1490490" y="2914445"/>
              <a:chExt cx="58678" cy="47373"/>
            </a:xfrm>
          </p:grpSpPr>
          <p:sp>
            <p:nvSpPr>
              <p:cNvPr id="1163" name="Google Shape;1163;p17"/>
              <p:cNvSpPr/>
              <p:nvPr/>
            </p:nvSpPr>
            <p:spPr>
              <a:xfrm>
                <a:off x="1496056" y="2920022"/>
                <a:ext cx="47507" cy="36107"/>
              </a:xfrm>
              <a:custGeom>
                <a:rect b="b" l="l" r="r" t="t"/>
                <a:pathLst>
                  <a:path extrusionOk="0" h="36107" w="47507">
                    <a:moveTo>
                      <a:pt x="970" y="35063"/>
                    </a:moveTo>
                    <a:cubicBezTo>
                      <a:pt x="6305" y="20215"/>
                      <a:pt x="16117" y="5441"/>
                      <a:pt x="31226" y="890"/>
                    </a:cubicBezTo>
                    <a:cubicBezTo>
                      <a:pt x="36001" y="-528"/>
                      <a:pt x="41896" y="-566"/>
                      <a:pt x="45254" y="3128"/>
                    </a:cubicBezTo>
                    <a:cubicBezTo>
                      <a:pt x="49022" y="7232"/>
                      <a:pt x="47716" y="14208"/>
                      <a:pt x="43911" y="18312"/>
                    </a:cubicBezTo>
                    <a:cubicBezTo>
                      <a:pt x="40105" y="22416"/>
                      <a:pt x="34584" y="24356"/>
                      <a:pt x="29323" y="26147"/>
                    </a:cubicBezTo>
                    <a:cubicBezTo>
                      <a:pt x="19549" y="29467"/>
                      <a:pt x="9774" y="32787"/>
                      <a:pt x="0" y="36108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64" name="Google Shape;1164;p17"/>
              <p:cNvSpPr/>
              <p:nvPr/>
            </p:nvSpPr>
            <p:spPr>
              <a:xfrm>
                <a:off x="1490490" y="2914445"/>
                <a:ext cx="58678" cy="47373"/>
              </a:xfrm>
              <a:custGeom>
                <a:rect b="b" l="l" r="r" t="t"/>
                <a:pathLst>
                  <a:path extrusionOk="0" h="47373" w="58678">
                    <a:moveTo>
                      <a:pt x="11946" y="42133"/>
                    </a:moveTo>
                    <a:cubicBezTo>
                      <a:pt x="16237" y="30307"/>
                      <a:pt x="24183" y="17137"/>
                      <a:pt x="36084" y="12623"/>
                    </a:cubicBezTo>
                    <a:cubicBezTo>
                      <a:pt x="39143" y="11467"/>
                      <a:pt x="42165" y="10720"/>
                      <a:pt x="44777" y="11429"/>
                    </a:cubicBezTo>
                    <a:cubicBezTo>
                      <a:pt x="47015" y="12026"/>
                      <a:pt x="47575" y="13295"/>
                      <a:pt x="47500" y="15384"/>
                    </a:cubicBezTo>
                    <a:cubicBezTo>
                      <a:pt x="47463" y="16279"/>
                      <a:pt x="47164" y="17398"/>
                      <a:pt x="46530" y="18518"/>
                    </a:cubicBezTo>
                    <a:cubicBezTo>
                      <a:pt x="45896" y="19637"/>
                      <a:pt x="45224" y="20458"/>
                      <a:pt x="43993" y="21428"/>
                    </a:cubicBezTo>
                    <a:cubicBezTo>
                      <a:pt x="41158" y="23703"/>
                      <a:pt x="37502" y="24935"/>
                      <a:pt x="34107" y="26091"/>
                    </a:cubicBezTo>
                    <a:cubicBezTo>
                      <a:pt x="24108" y="29523"/>
                      <a:pt x="14110" y="32881"/>
                      <a:pt x="4112" y="36313"/>
                    </a:cubicBezTo>
                    <a:cubicBezTo>
                      <a:pt x="1239" y="37283"/>
                      <a:pt x="-626" y="40156"/>
                      <a:pt x="195" y="43215"/>
                    </a:cubicBezTo>
                    <a:cubicBezTo>
                      <a:pt x="978" y="46013"/>
                      <a:pt x="4186" y="48102"/>
                      <a:pt x="7096" y="47132"/>
                    </a:cubicBezTo>
                    <a:cubicBezTo>
                      <a:pt x="17542" y="43588"/>
                      <a:pt x="28063" y="40119"/>
                      <a:pt x="38472" y="36425"/>
                    </a:cubicBezTo>
                    <a:cubicBezTo>
                      <a:pt x="47985" y="33067"/>
                      <a:pt x="57349" y="27621"/>
                      <a:pt x="58580" y="16615"/>
                    </a:cubicBezTo>
                    <a:cubicBezTo>
                      <a:pt x="59103" y="11914"/>
                      <a:pt x="57536" y="6990"/>
                      <a:pt x="53880" y="3856"/>
                    </a:cubicBezTo>
                    <a:cubicBezTo>
                      <a:pt x="50074" y="573"/>
                      <a:pt x="44963" y="-434"/>
                      <a:pt x="40076" y="162"/>
                    </a:cubicBezTo>
                    <a:cubicBezTo>
                      <a:pt x="31010" y="1244"/>
                      <a:pt x="22691" y="6430"/>
                      <a:pt x="16498" y="12959"/>
                    </a:cubicBezTo>
                    <a:cubicBezTo>
                      <a:pt x="9447" y="20383"/>
                      <a:pt x="4671" y="29561"/>
                      <a:pt x="1202" y="39149"/>
                    </a:cubicBezTo>
                    <a:cubicBezTo>
                      <a:pt x="157" y="41984"/>
                      <a:pt x="2358" y="45267"/>
                      <a:pt x="5119" y="46050"/>
                    </a:cubicBezTo>
                    <a:cubicBezTo>
                      <a:pt x="8178" y="46909"/>
                      <a:pt x="10902" y="45006"/>
                      <a:pt x="11946" y="42133"/>
                    </a:cubicBezTo>
                    <a:lnTo>
                      <a:pt x="11946" y="42133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165" name="Google Shape;1165;p17"/>
            <p:cNvGrpSpPr/>
            <p:nvPr/>
          </p:nvGrpSpPr>
          <p:grpSpPr>
            <a:xfrm>
              <a:off x="1449307" y="2949151"/>
              <a:ext cx="45918" cy="51190"/>
              <a:chOff x="1449307" y="2949151"/>
              <a:chExt cx="45918" cy="51190"/>
            </a:xfrm>
          </p:grpSpPr>
          <p:sp>
            <p:nvSpPr>
              <p:cNvPr id="1166" name="Google Shape;1166;p17"/>
              <p:cNvSpPr/>
              <p:nvPr/>
            </p:nvSpPr>
            <p:spPr>
              <a:xfrm>
                <a:off x="1454929" y="2954787"/>
                <a:ext cx="34747" cy="40024"/>
              </a:xfrm>
              <a:custGeom>
                <a:rect b="b" l="l" r="r" t="t"/>
                <a:pathLst>
                  <a:path extrusionOk="0" h="40024" w="34747">
                    <a:moveTo>
                      <a:pt x="34748" y="634"/>
                    </a:moveTo>
                    <a:cubicBezTo>
                      <a:pt x="22026" y="3022"/>
                      <a:pt x="10424" y="10782"/>
                      <a:pt x="3373" y="21638"/>
                    </a:cubicBezTo>
                    <a:cubicBezTo>
                      <a:pt x="52" y="26712"/>
                      <a:pt x="-1888" y="34360"/>
                      <a:pt x="2738" y="38240"/>
                    </a:cubicBezTo>
                    <a:cubicBezTo>
                      <a:pt x="5760" y="40814"/>
                      <a:pt x="10498" y="40404"/>
                      <a:pt x="13856" y="38277"/>
                    </a:cubicBezTo>
                    <a:cubicBezTo>
                      <a:pt x="17214" y="36151"/>
                      <a:pt x="19452" y="32681"/>
                      <a:pt x="21392" y="29211"/>
                    </a:cubicBezTo>
                    <a:cubicBezTo>
                      <a:pt x="26503" y="20109"/>
                      <a:pt x="30234" y="10222"/>
                      <a:pt x="32435" y="0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67" name="Google Shape;1167;p17"/>
              <p:cNvSpPr/>
              <p:nvPr/>
            </p:nvSpPr>
            <p:spPr>
              <a:xfrm>
                <a:off x="1449307" y="2949151"/>
                <a:ext cx="45918" cy="51190"/>
              </a:xfrm>
              <a:custGeom>
                <a:rect b="b" l="l" r="r" t="t"/>
                <a:pathLst>
                  <a:path extrusionOk="0" h="51190" w="45918">
                    <a:moveTo>
                      <a:pt x="38877" y="861"/>
                    </a:moveTo>
                    <a:cubicBezTo>
                      <a:pt x="30893" y="2428"/>
                      <a:pt x="23320" y="5897"/>
                      <a:pt x="16866" y="10822"/>
                    </a:cubicBezTo>
                    <a:cubicBezTo>
                      <a:pt x="10337" y="15821"/>
                      <a:pt x="4293" y="22275"/>
                      <a:pt x="1383" y="30072"/>
                    </a:cubicBezTo>
                    <a:cubicBezTo>
                      <a:pt x="-34" y="33840"/>
                      <a:pt x="-557" y="38280"/>
                      <a:pt x="749" y="42160"/>
                    </a:cubicBezTo>
                    <a:cubicBezTo>
                      <a:pt x="2241" y="46637"/>
                      <a:pt x="6009" y="50106"/>
                      <a:pt x="10710" y="50927"/>
                    </a:cubicBezTo>
                    <a:cubicBezTo>
                      <a:pt x="20783" y="52718"/>
                      <a:pt x="27760" y="45070"/>
                      <a:pt x="32199" y="37049"/>
                    </a:cubicBezTo>
                    <a:cubicBezTo>
                      <a:pt x="37385" y="27685"/>
                      <a:pt x="41190" y="17537"/>
                      <a:pt x="43466" y="7091"/>
                    </a:cubicBezTo>
                    <a:cubicBezTo>
                      <a:pt x="44100" y="4144"/>
                      <a:pt x="42571" y="1047"/>
                      <a:pt x="39549" y="189"/>
                    </a:cubicBezTo>
                    <a:cubicBezTo>
                      <a:pt x="36751" y="-594"/>
                      <a:pt x="33318" y="1122"/>
                      <a:pt x="32647" y="4106"/>
                    </a:cubicBezTo>
                    <a:cubicBezTo>
                      <a:pt x="31043" y="11493"/>
                      <a:pt x="28655" y="18806"/>
                      <a:pt x="25521" y="25484"/>
                    </a:cubicBezTo>
                    <a:cubicBezTo>
                      <a:pt x="23954" y="28804"/>
                      <a:pt x="22275" y="32162"/>
                      <a:pt x="20224" y="35221"/>
                    </a:cubicBezTo>
                    <a:cubicBezTo>
                      <a:pt x="19477" y="36377"/>
                      <a:pt x="18731" y="37235"/>
                      <a:pt x="17500" y="38392"/>
                    </a:cubicBezTo>
                    <a:cubicBezTo>
                      <a:pt x="17052" y="38802"/>
                      <a:pt x="16866" y="38802"/>
                      <a:pt x="16194" y="39287"/>
                    </a:cubicBezTo>
                    <a:cubicBezTo>
                      <a:pt x="15448" y="39809"/>
                      <a:pt x="15709" y="39548"/>
                      <a:pt x="16045" y="39437"/>
                    </a:cubicBezTo>
                    <a:cubicBezTo>
                      <a:pt x="15523" y="39660"/>
                      <a:pt x="15001" y="39772"/>
                      <a:pt x="14478" y="39922"/>
                    </a:cubicBezTo>
                    <a:cubicBezTo>
                      <a:pt x="14292" y="39996"/>
                      <a:pt x="13434" y="40033"/>
                      <a:pt x="14329" y="39959"/>
                    </a:cubicBezTo>
                    <a:cubicBezTo>
                      <a:pt x="13956" y="39996"/>
                      <a:pt x="13620" y="39996"/>
                      <a:pt x="13247" y="39996"/>
                    </a:cubicBezTo>
                    <a:cubicBezTo>
                      <a:pt x="12986" y="39996"/>
                      <a:pt x="12240" y="39809"/>
                      <a:pt x="13135" y="39996"/>
                    </a:cubicBezTo>
                    <a:cubicBezTo>
                      <a:pt x="12799" y="39922"/>
                      <a:pt x="12464" y="39847"/>
                      <a:pt x="12128" y="39698"/>
                    </a:cubicBezTo>
                    <a:cubicBezTo>
                      <a:pt x="12538" y="39847"/>
                      <a:pt x="12613" y="40108"/>
                      <a:pt x="12016" y="39586"/>
                    </a:cubicBezTo>
                    <a:cubicBezTo>
                      <a:pt x="12314" y="39847"/>
                      <a:pt x="12576" y="39847"/>
                      <a:pt x="11904" y="39474"/>
                    </a:cubicBezTo>
                    <a:cubicBezTo>
                      <a:pt x="11717" y="39362"/>
                      <a:pt x="11232" y="38616"/>
                      <a:pt x="11829" y="39474"/>
                    </a:cubicBezTo>
                    <a:cubicBezTo>
                      <a:pt x="11755" y="39362"/>
                      <a:pt x="11121" y="38205"/>
                      <a:pt x="11419" y="38877"/>
                    </a:cubicBezTo>
                    <a:cubicBezTo>
                      <a:pt x="11643" y="39362"/>
                      <a:pt x="11195" y="37981"/>
                      <a:pt x="11121" y="37683"/>
                    </a:cubicBezTo>
                    <a:cubicBezTo>
                      <a:pt x="11344" y="38839"/>
                      <a:pt x="11195" y="37086"/>
                      <a:pt x="11158" y="36676"/>
                    </a:cubicBezTo>
                    <a:cubicBezTo>
                      <a:pt x="11121" y="35668"/>
                      <a:pt x="11158" y="36303"/>
                      <a:pt x="11121" y="36601"/>
                    </a:cubicBezTo>
                    <a:cubicBezTo>
                      <a:pt x="11158" y="36265"/>
                      <a:pt x="11232" y="35892"/>
                      <a:pt x="11307" y="35556"/>
                    </a:cubicBezTo>
                    <a:cubicBezTo>
                      <a:pt x="11494" y="34661"/>
                      <a:pt x="11792" y="33803"/>
                      <a:pt x="12091" y="32945"/>
                    </a:cubicBezTo>
                    <a:cubicBezTo>
                      <a:pt x="11755" y="33840"/>
                      <a:pt x="12576" y="31975"/>
                      <a:pt x="12650" y="31789"/>
                    </a:cubicBezTo>
                    <a:cubicBezTo>
                      <a:pt x="12986" y="31154"/>
                      <a:pt x="13359" y="30557"/>
                      <a:pt x="13732" y="29960"/>
                    </a:cubicBezTo>
                    <a:cubicBezTo>
                      <a:pt x="14142" y="29289"/>
                      <a:pt x="14627" y="28655"/>
                      <a:pt x="15075" y="28021"/>
                    </a:cubicBezTo>
                    <a:cubicBezTo>
                      <a:pt x="15112" y="27946"/>
                      <a:pt x="15709" y="27162"/>
                      <a:pt x="15262" y="27759"/>
                    </a:cubicBezTo>
                    <a:cubicBezTo>
                      <a:pt x="15560" y="27386"/>
                      <a:pt x="15859" y="27013"/>
                      <a:pt x="16194" y="26603"/>
                    </a:cubicBezTo>
                    <a:cubicBezTo>
                      <a:pt x="18284" y="24140"/>
                      <a:pt x="20597" y="21865"/>
                      <a:pt x="23133" y="19850"/>
                    </a:cubicBezTo>
                    <a:cubicBezTo>
                      <a:pt x="22574" y="20298"/>
                      <a:pt x="23357" y="19701"/>
                      <a:pt x="23395" y="19664"/>
                    </a:cubicBezTo>
                    <a:cubicBezTo>
                      <a:pt x="23880" y="19328"/>
                      <a:pt x="24327" y="18955"/>
                      <a:pt x="24812" y="18656"/>
                    </a:cubicBezTo>
                    <a:cubicBezTo>
                      <a:pt x="25521" y="18171"/>
                      <a:pt x="26267" y="17686"/>
                      <a:pt x="27051" y="17201"/>
                    </a:cubicBezTo>
                    <a:cubicBezTo>
                      <a:pt x="28655" y="16231"/>
                      <a:pt x="30297" y="15336"/>
                      <a:pt x="31975" y="14553"/>
                    </a:cubicBezTo>
                    <a:cubicBezTo>
                      <a:pt x="32348" y="14403"/>
                      <a:pt x="32684" y="14217"/>
                      <a:pt x="33057" y="14068"/>
                    </a:cubicBezTo>
                    <a:cubicBezTo>
                      <a:pt x="32386" y="14366"/>
                      <a:pt x="33393" y="13956"/>
                      <a:pt x="33617" y="13844"/>
                    </a:cubicBezTo>
                    <a:cubicBezTo>
                      <a:pt x="34438" y="13545"/>
                      <a:pt x="35258" y="13247"/>
                      <a:pt x="36116" y="12948"/>
                    </a:cubicBezTo>
                    <a:cubicBezTo>
                      <a:pt x="37982" y="12351"/>
                      <a:pt x="39885" y="11866"/>
                      <a:pt x="41824" y="11493"/>
                    </a:cubicBezTo>
                    <a:cubicBezTo>
                      <a:pt x="44809" y="10934"/>
                      <a:pt x="46488" y="7352"/>
                      <a:pt x="45742" y="4591"/>
                    </a:cubicBezTo>
                    <a:cubicBezTo>
                      <a:pt x="44921" y="1644"/>
                      <a:pt x="41862" y="264"/>
                      <a:pt x="38877" y="861"/>
                    </a:cubicBezTo>
                    <a:lnTo>
                      <a:pt x="38877" y="861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1168" name="Google Shape;1168;p17"/>
          <p:cNvSpPr txBox="1"/>
          <p:nvPr/>
        </p:nvSpPr>
        <p:spPr>
          <a:xfrm>
            <a:off x="1588925" y="1764150"/>
            <a:ext cx="1504800" cy="357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500">
                <a:solidFill>
                  <a:schemeClr val="dk1"/>
                </a:solidFill>
                <a:latin typeface="Pompiere"/>
                <a:ea typeface="Pompiere"/>
                <a:cs typeface="Pompiere"/>
                <a:sym typeface="Pompiere"/>
              </a:rPr>
              <a:t>Monday</a:t>
            </a:r>
            <a:endParaRPr b="1" sz="2500">
              <a:solidFill>
                <a:schemeClr val="dk1"/>
              </a:solidFill>
              <a:latin typeface="Pompiere"/>
              <a:ea typeface="Pompiere"/>
              <a:cs typeface="Pompiere"/>
              <a:sym typeface="Pompiere"/>
            </a:endParaRPr>
          </a:p>
        </p:txBody>
      </p:sp>
      <p:sp>
        <p:nvSpPr>
          <p:cNvPr id="1169" name="Google Shape;1169;p17"/>
          <p:cNvSpPr txBox="1"/>
          <p:nvPr/>
        </p:nvSpPr>
        <p:spPr>
          <a:xfrm>
            <a:off x="1588925" y="3350413"/>
            <a:ext cx="1504800" cy="357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500">
                <a:solidFill>
                  <a:schemeClr val="dk1"/>
                </a:solidFill>
                <a:latin typeface="Pompiere"/>
                <a:ea typeface="Pompiere"/>
                <a:cs typeface="Pompiere"/>
                <a:sym typeface="Pompiere"/>
              </a:rPr>
              <a:t>Tuesday</a:t>
            </a:r>
            <a:endParaRPr b="1" sz="2500">
              <a:solidFill>
                <a:schemeClr val="dk1"/>
              </a:solidFill>
              <a:latin typeface="Pompiere"/>
              <a:ea typeface="Pompiere"/>
              <a:cs typeface="Pompiere"/>
              <a:sym typeface="Pompiere"/>
            </a:endParaRPr>
          </a:p>
        </p:txBody>
      </p:sp>
      <p:sp>
        <p:nvSpPr>
          <p:cNvPr id="1170" name="Google Shape;1170;p17"/>
          <p:cNvSpPr txBox="1"/>
          <p:nvPr/>
        </p:nvSpPr>
        <p:spPr>
          <a:xfrm>
            <a:off x="1589750" y="4910925"/>
            <a:ext cx="1504800" cy="357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500">
                <a:solidFill>
                  <a:schemeClr val="dk1"/>
                </a:solidFill>
                <a:latin typeface="Pompiere"/>
                <a:ea typeface="Pompiere"/>
                <a:cs typeface="Pompiere"/>
                <a:sym typeface="Pompiere"/>
              </a:rPr>
              <a:t>Wednesday</a:t>
            </a:r>
            <a:endParaRPr b="1" sz="2500">
              <a:solidFill>
                <a:schemeClr val="dk1"/>
              </a:solidFill>
              <a:latin typeface="Pompiere"/>
              <a:ea typeface="Pompiere"/>
              <a:cs typeface="Pompiere"/>
              <a:sym typeface="Pompiere"/>
            </a:endParaRPr>
          </a:p>
        </p:txBody>
      </p:sp>
      <p:sp>
        <p:nvSpPr>
          <p:cNvPr id="1171" name="Google Shape;1171;p17"/>
          <p:cNvSpPr txBox="1"/>
          <p:nvPr/>
        </p:nvSpPr>
        <p:spPr>
          <a:xfrm>
            <a:off x="6378550" y="1777038"/>
            <a:ext cx="1504800" cy="357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500">
                <a:solidFill>
                  <a:schemeClr val="dk1"/>
                </a:solidFill>
                <a:latin typeface="Pompiere"/>
                <a:ea typeface="Pompiere"/>
                <a:cs typeface="Pompiere"/>
                <a:sym typeface="Pompiere"/>
              </a:rPr>
              <a:t>Friday</a:t>
            </a:r>
            <a:endParaRPr b="1" sz="2500">
              <a:solidFill>
                <a:schemeClr val="dk1"/>
              </a:solidFill>
              <a:latin typeface="Pompiere"/>
              <a:ea typeface="Pompiere"/>
              <a:cs typeface="Pompiere"/>
              <a:sym typeface="Pompiere"/>
            </a:endParaRPr>
          </a:p>
        </p:txBody>
      </p:sp>
      <p:sp>
        <p:nvSpPr>
          <p:cNvPr id="1172" name="Google Shape;1172;p17"/>
          <p:cNvSpPr txBox="1"/>
          <p:nvPr/>
        </p:nvSpPr>
        <p:spPr>
          <a:xfrm>
            <a:off x="6378550" y="3363300"/>
            <a:ext cx="1504800" cy="357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500">
                <a:solidFill>
                  <a:schemeClr val="dk1"/>
                </a:solidFill>
                <a:latin typeface="Pompiere"/>
                <a:ea typeface="Pompiere"/>
                <a:cs typeface="Pompiere"/>
                <a:sym typeface="Pompiere"/>
              </a:rPr>
              <a:t>Saturday</a:t>
            </a:r>
            <a:endParaRPr b="1" sz="2500">
              <a:solidFill>
                <a:schemeClr val="dk1"/>
              </a:solidFill>
              <a:latin typeface="Pompiere"/>
              <a:ea typeface="Pompiere"/>
              <a:cs typeface="Pompiere"/>
              <a:sym typeface="Pompiere"/>
            </a:endParaRPr>
          </a:p>
        </p:txBody>
      </p:sp>
      <p:sp>
        <p:nvSpPr>
          <p:cNvPr id="1173" name="Google Shape;1173;p17"/>
          <p:cNvSpPr txBox="1"/>
          <p:nvPr/>
        </p:nvSpPr>
        <p:spPr>
          <a:xfrm>
            <a:off x="6379375" y="4923813"/>
            <a:ext cx="1504800" cy="357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500">
                <a:solidFill>
                  <a:schemeClr val="dk1"/>
                </a:solidFill>
                <a:latin typeface="Pompiere"/>
                <a:ea typeface="Pompiere"/>
                <a:cs typeface="Pompiere"/>
                <a:sym typeface="Pompiere"/>
              </a:rPr>
              <a:t>Sunday</a:t>
            </a:r>
            <a:endParaRPr b="1" sz="2500">
              <a:solidFill>
                <a:schemeClr val="dk1"/>
              </a:solidFill>
              <a:latin typeface="Pompiere"/>
              <a:ea typeface="Pompiere"/>
              <a:cs typeface="Pompiere"/>
              <a:sym typeface="Pompiere"/>
            </a:endParaRPr>
          </a:p>
        </p:txBody>
      </p:sp>
      <p:sp>
        <p:nvSpPr>
          <p:cNvPr id="1174" name="Google Shape;1174;p17"/>
          <p:cNvSpPr txBox="1"/>
          <p:nvPr/>
        </p:nvSpPr>
        <p:spPr>
          <a:xfrm>
            <a:off x="6366400" y="242188"/>
            <a:ext cx="1504800" cy="357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500">
                <a:solidFill>
                  <a:schemeClr val="dk1"/>
                </a:solidFill>
                <a:latin typeface="Pompiere"/>
                <a:ea typeface="Pompiere"/>
                <a:cs typeface="Pompiere"/>
                <a:sym typeface="Pompiere"/>
              </a:rPr>
              <a:t>Thursday</a:t>
            </a:r>
            <a:endParaRPr b="1" sz="2500">
              <a:solidFill>
                <a:schemeClr val="dk1"/>
              </a:solidFill>
              <a:latin typeface="Pompiere"/>
              <a:ea typeface="Pompiere"/>
              <a:cs typeface="Pompiere"/>
              <a:sym typeface="Pompiere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78" name="Shape 1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9" name="Google Shape;1179;p18"/>
          <p:cNvSpPr txBox="1"/>
          <p:nvPr/>
        </p:nvSpPr>
        <p:spPr>
          <a:xfrm>
            <a:off x="1446250" y="2058975"/>
            <a:ext cx="2310300" cy="357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5000">
                <a:solidFill>
                  <a:schemeClr val="dk1"/>
                </a:solidFill>
                <a:latin typeface="Glass Antiqua"/>
                <a:ea typeface="Glass Antiqua"/>
                <a:cs typeface="Glass Antiqua"/>
                <a:sym typeface="Glass Antiqua"/>
              </a:rPr>
              <a:t>7 - 13</a:t>
            </a:r>
            <a:endParaRPr b="1" sz="5000">
              <a:solidFill>
                <a:schemeClr val="dk1"/>
              </a:solidFill>
              <a:latin typeface="Glass Antiqua"/>
              <a:ea typeface="Glass Antiqua"/>
              <a:cs typeface="Glass Antiqua"/>
              <a:sym typeface="Glass Antiqua"/>
            </a:endParaRPr>
          </a:p>
        </p:txBody>
      </p:sp>
      <p:sp>
        <p:nvSpPr>
          <p:cNvPr id="1180" name="Google Shape;1180;p18"/>
          <p:cNvSpPr/>
          <p:nvPr/>
        </p:nvSpPr>
        <p:spPr>
          <a:xfrm>
            <a:off x="1423725" y="1599000"/>
            <a:ext cx="2310300" cy="220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1181" name="Google Shape;1181;p18"/>
          <p:cNvSpPr txBox="1"/>
          <p:nvPr>
            <p:ph idx="1" type="body"/>
          </p:nvPr>
        </p:nvSpPr>
        <p:spPr>
          <a:xfrm>
            <a:off x="8641250" y="706349"/>
            <a:ext cx="2072400" cy="26007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82" name="Google Shape;1182;p18"/>
          <p:cNvSpPr txBox="1"/>
          <p:nvPr>
            <p:ph idx="4" type="body"/>
          </p:nvPr>
        </p:nvSpPr>
        <p:spPr>
          <a:xfrm>
            <a:off x="6302350" y="3729659"/>
            <a:ext cx="2107200" cy="25731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83" name="Google Shape;1183;p18"/>
          <p:cNvSpPr txBox="1"/>
          <p:nvPr>
            <p:ph idx="5" type="body"/>
          </p:nvPr>
        </p:nvSpPr>
        <p:spPr>
          <a:xfrm>
            <a:off x="8641250" y="3729650"/>
            <a:ext cx="2072400" cy="25731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84" name="Google Shape;1184;p18"/>
          <p:cNvSpPr txBox="1"/>
          <p:nvPr>
            <p:ph idx="2" type="body"/>
          </p:nvPr>
        </p:nvSpPr>
        <p:spPr>
          <a:xfrm>
            <a:off x="6302350" y="706349"/>
            <a:ext cx="2107200" cy="26007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85" name="Google Shape;1185;p18"/>
          <p:cNvSpPr txBox="1"/>
          <p:nvPr>
            <p:ph idx="3" type="body"/>
          </p:nvPr>
        </p:nvSpPr>
        <p:spPr>
          <a:xfrm>
            <a:off x="3823575" y="716191"/>
            <a:ext cx="2072400" cy="26007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86" name="Google Shape;1186;p18"/>
          <p:cNvSpPr txBox="1"/>
          <p:nvPr>
            <p:ph idx="6" type="body"/>
          </p:nvPr>
        </p:nvSpPr>
        <p:spPr>
          <a:xfrm>
            <a:off x="1484675" y="3739396"/>
            <a:ext cx="2107200" cy="25731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87" name="Google Shape;1187;p18"/>
          <p:cNvSpPr txBox="1"/>
          <p:nvPr>
            <p:ph idx="7" type="body"/>
          </p:nvPr>
        </p:nvSpPr>
        <p:spPr>
          <a:xfrm>
            <a:off x="3823575" y="3739387"/>
            <a:ext cx="2072400" cy="25731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188" name="Google Shape;1188;p18"/>
          <p:cNvGrpSpPr/>
          <p:nvPr/>
        </p:nvGrpSpPr>
        <p:grpSpPr>
          <a:xfrm>
            <a:off x="1857689" y="343899"/>
            <a:ext cx="1504832" cy="521144"/>
            <a:chOff x="6623458" y="362363"/>
            <a:chExt cx="741443" cy="256772"/>
          </a:xfrm>
        </p:grpSpPr>
        <p:sp>
          <p:nvSpPr>
            <p:cNvPr id="1189" name="Google Shape;1189;p18"/>
            <p:cNvSpPr/>
            <p:nvPr/>
          </p:nvSpPr>
          <p:spPr>
            <a:xfrm>
              <a:off x="6623458" y="412327"/>
              <a:ext cx="699289" cy="158380"/>
            </a:xfrm>
            <a:custGeom>
              <a:rect b="b" l="l" r="r" t="t"/>
              <a:pathLst>
                <a:path extrusionOk="0" h="158380" w="699289">
                  <a:moveTo>
                    <a:pt x="10512" y="155693"/>
                  </a:moveTo>
                  <a:cubicBezTo>
                    <a:pt x="56027" y="78915"/>
                    <a:pt x="140528" y="33960"/>
                    <a:pt x="226297" y="18104"/>
                  </a:cubicBezTo>
                  <a:cubicBezTo>
                    <a:pt x="279833" y="8218"/>
                    <a:pt x="335085" y="9337"/>
                    <a:pt x="388956" y="15679"/>
                  </a:cubicBezTo>
                  <a:cubicBezTo>
                    <a:pt x="444208" y="22208"/>
                    <a:pt x="499348" y="33773"/>
                    <a:pt x="553071" y="48025"/>
                  </a:cubicBezTo>
                  <a:cubicBezTo>
                    <a:pt x="605413" y="61903"/>
                    <a:pt x="660479" y="84698"/>
                    <a:pt x="688832" y="133831"/>
                  </a:cubicBezTo>
                  <a:cubicBezTo>
                    <a:pt x="692413" y="140062"/>
                    <a:pt x="702113" y="134428"/>
                    <a:pt x="698494" y="128198"/>
                  </a:cubicBezTo>
                  <a:cubicBezTo>
                    <a:pt x="673051" y="84063"/>
                    <a:pt x="626417" y="58881"/>
                    <a:pt x="579335" y="43958"/>
                  </a:cubicBezTo>
                  <a:cubicBezTo>
                    <a:pt x="552549" y="35489"/>
                    <a:pt x="524978" y="29408"/>
                    <a:pt x="497558" y="23402"/>
                  </a:cubicBezTo>
                  <a:cubicBezTo>
                    <a:pt x="469204" y="17209"/>
                    <a:pt x="440702" y="11687"/>
                    <a:pt x="411975" y="7546"/>
                  </a:cubicBezTo>
                  <a:cubicBezTo>
                    <a:pt x="309940" y="-7153"/>
                    <a:pt x="202681" y="-3534"/>
                    <a:pt x="110421" y="47017"/>
                  </a:cubicBezTo>
                  <a:cubicBezTo>
                    <a:pt x="65839" y="71416"/>
                    <a:pt x="26852" y="106187"/>
                    <a:pt x="812" y="150097"/>
                  </a:cubicBezTo>
                  <a:cubicBezTo>
                    <a:pt x="-2844" y="156253"/>
                    <a:pt x="6818" y="161886"/>
                    <a:pt x="10512" y="155693"/>
                  </a:cubicBezTo>
                  <a:lnTo>
                    <a:pt x="10512" y="155693"/>
                  </a:lnTo>
                  <a:close/>
                </a:path>
              </a:pathLst>
            </a:custGeom>
            <a:solidFill>
              <a:srgbClr val="3A393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190" name="Google Shape;1190;p18"/>
            <p:cNvGrpSpPr/>
            <p:nvPr/>
          </p:nvGrpSpPr>
          <p:grpSpPr>
            <a:xfrm>
              <a:off x="6632594" y="451263"/>
              <a:ext cx="38081" cy="85727"/>
              <a:chOff x="6632594" y="451263"/>
              <a:chExt cx="38081" cy="85727"/>
            </a:xfrm>
          </p:grpSpPr>
          <p:sp>
            <p:nvSpPr>
              <p:cNvPr id="1191" name="Google Shape;1191;p18"/>
              <p:cNvSpPr/>
              <p:nvPr/>
            </p:nvSpPr>
            <p:spPr>
              <a:xfrm>
                <a:off x="6638128" y="456676"/>
                <a:ext cx="27000" cy="74857"/>
              </a:xfrm>
              <a:custGeom>
                <a:rect b="b" l="l" r="r" t="t"/>
                <a:pathLst>
                  <a:path extrusionOk="0" h="74857" w="27000">
                    <a:moveTo>
                      <a:pt x="12630" y="74857"/>
                    </a:moveTo>
                    <a:cubicBezTo>
                      <a:pt x="9608" y="63628"/>
                      <a:pt x="6549" y="52361"/>
                      <a:pt x="3527" y="41132"/>
                    </a:cubicBezTo>
                    <a:cubicBezTo>
                      <a:pt x="1364" y="33073"/>
                      <a:pt x="-838" y="24716"/>
                      <a:pt x="319" y="16434"/>
                    </a:cubicBezTo>
                    <a:cubicBezTo>
                      <a:pt x="1028" y="11398"/>
                      <a:pt x="3117" y="6324"/>
                      <a:pt x="7071" y="3078"/>
                    </a:cubicBezTo>
                    <a:cubicBezTo>
                      <a:pt x="11026" y="-167"/>
                      <a:pt x="16995" y="-1137"/>
                      <a:pt x="21323" y="1586"/>
                    </a:cubicBezTo>
                    <a:cubicBezTo>
                      <a:pt x="25091" y="3974"/>
                      <a:pt x="26919" y="8637"/>
                      <a:pt x="26994" y="13077"/>
                    </a:cubicBezTo>
                    <a:cubicBezTo>
                      <a:pt x="27105" y="17516"/>
                      <a:pt x="25725" y="21881"/>
                      <a:pt x="24382" y="26097"/>
                    </a:cubicBezTo>
                    <a:cubicBezTo>
                      <a:pt x="19383" y="41841"/>
                      <a:pt x="14421" y="57584"/>
                      <a:pt x="9422" y="73290"/>
                    </a:cubicBezTo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92" name="Google Shape;1192;p18"/>
              <p:cNvSpPr/>
              <p:nvPr/>
            </p:nvSpPr>
            <p:spPr>
              <a:xfrm>
                <a:off x="6632594" y="451263"/>
                <a:ext cx="38081" cy="85727"/>
              </a:xfrm>
              <a:custGeom>
                <a:rect b="b" l="l" r="r" t="t"/>
                <a:pathLst>
                  <a:path extrusionOk="0" h="85727" w="38081">
                    <a:moveTo>
                      <a:pt x="23574" y="78778"/>
                    </a:moveTo>
                    <a:cubicBezTo>
                      <a:pt x="20067" y="65758"/>
                      <a:pt x="16261" y="52738"/>
                      <a:pt x="13053" y="39643"/>
                    </a:cubicBezTo>
                    <a:cubicBezTo>
                      <a:pt x="11598" y="33674"/>
                      <a:pt x="10329" y="27294"/>
                      <a:pt x="11635" y="21176"/>
                    </a:cubicBezTo>
                    <a:cubicBezTo>
                      <a:pt x="12605" y="16736"/>
                      <a:pt x="15217" y="11550"/>
                      <a:pt x="20328" y="11065"/>
                    </a:cubicBezTo>
                    <a:cubicBezTo>
                      <a:pt x="32975" y="9834"/>
                      <a:pt x="23648" y="32741"/>
                      <a:pt x="22081" y="37703"/>
                    </a:cubicBezTo>
                    <a:cubicBezTo>
                      <a:pt x="17903" y="50909"/>
                      <a:pt x="13725" y="64079"/>
                      <a:pt x="9546" y="77286"/>
                    </a:cubicBezTo>
                    <a:cubicBezTo>
                      <a:pt x="7382" y="84150"/>
                      <a:pt x="18164" y="87098"/>
                      <a:pt x="20328" y="80270"/>
                    </a:cubicBezTo>
                    <a:cubicBezTo>
                      <a:pt x="24357" y="67549"/>
                      <a:pt x="28386" y="54827"/>
                      <a:pt x="32415" y="42068"/>
                    </a:cubicBezTo>
                    <a:cubicBezTo>
                      <a:pt x="35773" y="31435"/>
                      <a:pt x="41668" y="18452"/>
                      <a:pt x="35139" y="7820"/>
                    </a:cubicBezTo>
                    <a:cubicBezTo>
                      <a:pt x="29020" y="-2141"/>
                      <a:pt x="15292" y="-2291"/>
                      <a:pt x="7419" y="5693"/>
                    </a:cubicBezTo>
                    <a:cubicBezTo>
                      <a:pt x="-1086" y="14311"/>
                      <a:pt x="-937" y="27481"/>
                      <a:pt x="1301" y="38561"/>
                    </a:cubicBezTo>
                    <a:cubicBezTo>
                      <a:pt x="4248" y="53111"/>
                      <a:pt x="8874" y="67474"/>
                      <a:pt x="12754" y="81800"/>
                    </a:cubicBezTo>
                    <a:cubicBezTo>
                      <a:pt x="14657" y="88702"/>
                      <a:pt x="25439" y="85754"/>
                      <a:pt x="23574" y="78778"/>
                    </a:cubicBezTo>
                    <a:lnTo>
                      <a:pt x="23574" y="78778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193" name="Google Shape;1193;p18"/>
            <p:cNvGrpSpPr/>
            <p:nvPr/>
          </p:nvGrpSpPr>
          <p:grpSpPr>
            <a:xfrm>
              <a:off x="6647312" y="493121"/>
              <a:ext cx="86048" cy="46052"/>
              <a:chOff x="6647312" y="493121"/>
              <a:chExt cx="86048" cy="46052"/>
            </a:xfrm>
          </p:grpSpPr>
          <p:sp>
            <p:nvSpPr>
              <p:cNvPr id="1194" name="Google Shape;1194;p18"/>
              <p:cNvSpPr/>
              <p:nvPr/>
            </p:nvSpPr>
            <p:spPr>
              <a:xfrm>
                <a:off x="6652698" y="498335"/>
                <a:ext cx="75164" cy="35456"/>
              </a:xfrm>
              <a:custGeom>
                <a:rect b="b" l="l" r="r" t="t"/>
                <a:pathLst>
                  <a:path extrusionOk="0" h="35456" w="75164">
                    <a:moveTo>
                      <a:pt x="5559" y="26259"/>
                    </a:moveTo>
                    <a:cubicBezTo>
                      <a:pt x="16527" y="15888"/>
                      <a:pt x="29585" y="7755"/>
                      <a:pt x="43761" y="2569"/>
                    </a:cubicBezTo>
                    <a:cubicBezTo>
                      <a:pt x="47119" y="1338"/>
                      <a:pt x="50589" y="256"/>
                      <a:pt x="54170" y="32"/>
                    </a:cubicBezTo>
                    <a:cubicBezTo>
                      <a:pt x="62527" y="-453"/>
                      <a:pt x="71108" y="4547"/>
                      <a:pt x="74092" y="12344"/>
                    </a:cubicBezTo>
                    <a:cubicBezTo>
                      <a:pt x="77077" y="20141"/>
                      <a:pt x="73644" y="30065"/>
                      <a:pt x="66108" y="33721"/>
                    </a:cubicBezTo>
                    <a:cubicBezTo>
                      <a:pt x="57230" y="38048"/>
                      <a:pt x="46895" y="33310"/>
                      <a:pt x="37569" y="30065"/>
                    </a:cubicBezTo>
                    <a:cubicBezTo>
                      <a:pt x="25555" y="25849"/>
                      <a:pt x="12722" y="24058"/>
                      <a:pt x="0" y="24842"/>
                    </a:cubicBezTo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95" name="Google Shape;1195;p18"/>
              <p:cNvSpPr/>
              <p:nvPr/>
            </p:nvSpPr>
            <p:spPr>
              <a:xfrm>
                <a:off x="6647312" y="493121"/>
                <a:ext cx="86048" cy="46052"/>
              </a:xfrm>
              <a:custGeom>
                <a:rect b="b" l="l" r="r" t="t"/>
                <a:pathLst>
                  <a:path extrusionOk="0" h="46052" w="86048">
                    <a:moveTo>
                      <a:pt x="14900" y="35429"/>
                    </a:moveTo>
                    <a:cubicBezTo>
                      <a:pt x="22697" y="28116"/>
                      <a:pt x="31426" y="22073"/>
                      <a:pt x="40977" y="17335"/>
                    </a:cubicBezTo>
                    <a:cubicBezTo>
                      <a:pt x="48961" y="13380"/>
                      <a:pt x="59556" y="7933"/>
                      <a:pt x="68212" y="12895"/>
                    </a:cubicBezTo>
                    <a:cubicBezTo>
                      <a:pt x="74889" y="16738"/>
                      <a:pt x="77277" y="25430"/>
                      <a:pt x="72054" y="31586"/>
                    </a:cubicBezTo>
                    <a:cubicBezTo>
                      <a:pt x="65339" y="39495"/>
                      <a:pt x="52057" y="32556"/>
                      <a:pt x="44447" y="29907"/>
                    </a:cubicBezTo>
                    <a:cubicBezTo>
                      <a:pt x="31949" y="25580"/>
                      <a:pt x="18593" y="23751"/>
                      <a:pt x="5386" y="24498"/>
                    </a:cubicBezTo>
                    <a:cubicBezTo>
                      <a:pt x="-1777" y="24871"/>
                      <a:pt x="-1814" y="36063"/>
                      <a:pt x="5386" y="35690"/>
                    </a:cubicBezTo>
                    <a:cubicBezTo>
                      <a:pt x="19749" y="34906"/>
                      <a:pt x="32956" y="37667"/>
                      <a:pt x="46424" y="42517"/>
                    </a:cubicBezTo>
                    <a:cubicBezTo>
                      <a:pt x="58511" y="46845"/>
                      <a:pt x="73173" y="49232"/>
                      <a:pt x="81754" y="37294"/>
                    </a:cubicBezTo>
                    <a:cubicBezTo>
                      <a:pt x="88357" y="28079"/>
                      <a:pt x="87238" y="15171"/>
                      <a:pt x="79142" y="7262"/>
                    </a:cubicBezTo>
                    <a:cubicBezTo>
                      <a:pt x="69368" y="-2326"/>
                      <a:pt x="56497" y="-1170"/>
                      <a:pt x="44708" y="3568"/>
                    </a:cubicBezTo>
                    <a:cubicBezTo>
                      <a:pt x="30718" y="9164"/>
                      <a:pt x="17996" y="17260"/>
                      <a:pt x="6990" y="27594"/>
                    </a:cubicBezTo>
                    <a:cubicBezTo>
                      <a:pt x="1693" y="32444"/>
                      <a:pt x="9639" y="40353"/>
                      <a:pt x="14900" y="35429"/>
                    </a:cubicBezTo>
                    <a:lnTo>
                      <a:pt x="14900" y="35429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196" name="Google Shape;1196;p18"/>
            <p:cNvGrpSpPr/>
            <p:nvPr/>
          </p:nvGrpSpPr>
          <p:grpSpPr>
            <a:xfrm>
              <a:off x="6719872" y="399388"/>
              <a:ext cx="45123" cy="76138"/>
              <a:chOff x="6719872" y="399388"/>
              <a:chExt cx="45123" cy="76138"/>
            </a:xfrm>
          </p:grpSpPr>
          <p:sp>
            <p:nvSpPr>
              <p:cNvPr id="1197" name="Google Shape;1197;p18"/>
              <p:cNvSpPr/>
              <p:nvPr/>
            </p:nvSpPr>
            <p:spPr>
              <a:xfrm>
                <a:off x="6725484" y="404938"/>
                <a:ext cx="34002" cy="64963"/>
              </a:xfrm>
              <a:custGeom>
                <a:rect b="b" l="l" r="r" t="t"/>
                <a:pathLst>
                  <a:path extrusionOk="0" h="64963" w="34002">
                    <a:moveTo>
                      <a:pt x="0" y="59219"/>
                    </a:moveTo>
                    <a:cubicBezTo>
                      <a:pt x="1082" y="60151"/>
                      <a:pt x="2462" y="58510"/>
                      <a:pt x="2873" y="57167"/>
                    </a:cubicBezTo>
                    <a:cubicBezTo>
                      <a:pt x="4962" y="50004"/>
                      <a:pt x="4738" y="42393"/>
                      <a:pt x="4738" y="34932"/>
                    </a:cubicBezTo>
                    <a:cubicBezTo>
                      <a:pt x="4738" y="27470"/>
                      <a:pt x="5036" y="19785"/>
                      <a:pt x="8096" y="12958"/>
                    </a:cubicBezTo>
                    <a:cubicBezTo>
                      <a:pt x="11155" y="6130"/>
                      <a:pt x="17497" y="311"/>
                      <a:pt x="24959" y="12"/>
                    </a:cubicBezTo>
                    <a:cubicBezTo>
                      <a:pt x="26712" y="-63"/>
                      <a:pt x="28503" y="199"/>
                      <a:pt x="29995" y="1057"/>
                    </a:cubicBezTo>
                    <a:cubicBezTo>
                      <a:pt x="34472" y="3594"/>
                      <a:pt x="34584" y="10010"/>
                      <a:pt x="33278" y="14972"/>
                    </a:cubicBezTo>
                    <a:cubicBezTo>
                      <a:pt x="28242" y="33738"/>
                      <a:pt x="11304" y="46982"/>
                      <a:pt x="3992" y="64964"/>
                    </a:cubicBezTo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98" name="Google Shape;1198;p18"/>
              <p:cNvSpPr/>
              <p:nvPr/>
            </p:nvSpPr>
            <p:spPr>
              <a:xfrm>
                <a:off x="6719872" y="399388"/>
                <a:ext cx="45123" cy="76138"/>
              </a:xfrm>
              <a:custGeom>
                <a:rect b="b" l="l" r="r" t="t"/>
                <a:pathLst>
                  <a:path extrusionOk="0" h="76138" w="45123">
                    <a:moveTo>
                      <a:pt x="4119" y="70178"/>
                    </a:moveTo>
                    <a:cubicBezTo>
                      <a:pt x="10350" y="72678"/>
                      <a:pt x="13745" y="65627"/>
                      <a:pt x="14678" y="60777"/>
                    </a:cubicBezTo>
                    <a:cubicBezTo>
                      <a:pt x="15759" y="55256"/>
                      <a:pt x="15909" y="49622"/>
                      <a:pt x="15909" y="44026"/>
                    </a:cubicBezTo>
                    <a:cubicBezTo>
                      <a:pt x="15909" y="34699"/>
                      <a:pt x="15200" y="23171"/>
                      <a:pt x="21990" y="15785"/>
                    </a:cubicBezTo>
                    <a:cubicBezTo>
                      <a:pt x="24303" y="13285"/>
                      <a:pt x="28183" y="10412"/>
                      <a:pt x="31839" y="11196"/>
                    </a:cubicBezTo>
                    <a:cubicBezTo>
                      <a:pt x="34600" y="11793"/>
                      <a:pt x="34115" y="15635"/>
                      <a:pt x="33704" y="17799"/>
                    </a:cubicBezTo>
                    <a:cubicBezTo>
                      <a:pt x="32026" y="26641"/>
                      <a:pt x="26243" y="34587"/>
                      <a:pt x="21094" y="41750"/>
                    </a:cubicBezTo>
                    <a:cubicBezTo>
                      <a:pt x="14752" y="50518"/>
                      <a:pt x="8335" y="58949"/>
                      <a:pt x="4157" y="69022"/>
                    </a:cubicBezTo>
                    <a:cubicBezTo>
                      <a:pt x="3000" y="71820"/>
                      <a:pt x="5425" y="75178"/>
                      <a:pt x="8074" y="75924"/>
                    </a:cubicBezTo>
                    <a:cubicBezTo>
                      <a:pt x="11283" y="76819"/>
                      <a:pt x="13782" y="74805"/>
                      <a:pt x="14976" y="72007"/>
                    </a:cubicBezTo>
                    <a:cubicBezTo>
                      <a:pt x="22699" y="53539"/>
                      <a:pt x="41464" y="40072"/>
                      <a:pt x="44747" y="19553"/>
                    </a:cubicBezTo>
                    <a:cubicBezTo>
                      <a:pt x="45531" y="14665"/>
                      <a:pt x="45269" y="9405"/>
                      <a:pt x="42248" y="5264"/>
                    </a:cubicBezTo>
                    <a:cubicBezTo>
                      <a:pt x="38703" y="451"/>
                      <a:pt x="32809" y="-668"/>
                      <a:pt x="27213" y="339"/>
                    </a:cubicBezTo>
                    <a:cubicBezTo>
                      <a:pt x="16431" y="2205"/>
                      <a:pt x="9044" y="12240"/>
                      <a:pt x="6470" y="22276"/>
                    </a:cubicBezTo>
                    <a:cubicBezTo>
                      <a:pt x="4866" y="28581"/>
                      <a:pt x="4716" y="35184"/>
                      <a:pt x="4716" y="41676"/>
                    </a:cubicBezTo>
                    <a:cubicBezTo>
                      <a:pt x="4716" y="45220"/>
                      <a:pt x="4754" y="48764"/>
                      <a:pt x="4530" y="52308"/>
                    </a:cubicBezTo>
                    <a:cubicBezTo>
                      <a:pt x="4455" y="53763"/>
                      <a:pt x="4306" y="55218"/>
                      <a:pt x="4082" y="56673"/>
                    </a:cubicBezTo>
                    <a:cubicBezTo>
                      <a:pt x="3970" y="57457"/>
                      <a:pt x="3821" y="58203"/>
                      <a:pt x="3634" y="58986"/>
                    </a:cubicBezTo>
                    <a:cubicBezTo>
                      <a:pt x="3560" y="59359"/>
                      <a:pt x="3448" y="59732"/>
                      <a:pt x="3373" y="60143"/>
                    </a:cubicBezTo>
                    <a:cubicBezTo>
                      <a:pt x="3224" y="61411"/>
                      <a:pt x="3075" y="61672"/>
                      <a:pt x="3000" y="60926"/>
                    </a:cubicBezTo>
                    <a:cubicBezTo>
                      <a:pt x="3821" y="60441"/>
                      <a:pt x="4642" y="59956"/>
                      <a:pt x="5462" y="59471"/>
                    </a:cubicBezTo>
                    <a:cubicBezTo>
                      <a:pt x="5239" y="59546"/>
                      <a:pt x="5015" y="59621"/>
                      <a:pt x="4791" y="59695"/>
                    </a:cubicBezTo>
                    <a:cubicBezTo>
                      <a:pt x="5798" y="59695"/>
                      <a:pt x="6768" y="59695"/>
                      <a:pt x="7776" y="59695"/>
                    </a:cubicBezTo>
                    <a:cubicBezTo>
                      <a:pt x="7552" y="59621"/>
                      <a:pt x="7328" y="59509"/>
                      <a:pt x="7104" y="59434"/>
                    </a:cubicBezTo>
                    <a:cubicBezTo>
                      <a:pt x="4306" y="58315"/>
                      <a:pt x="948" y="60665"/>
                      <a:pt x="202" y="63351"/>
                    </a:cubicBezTo>
                    <a:cubicBezTo>
                      <a:pt x="-656" y="66485"/>
                      <a:pt x="1321" y="69022"/>
                      <a:pt x="4119" y="70178"/>
                    </a:cubicBezTo>
                    <a:lnTo>
                      <a:pt x="4119" y="70178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199" name="Google Shape;1199;p18"/>
            <p:cNvGrpSpPr/>
            <p:nvPr/>
          </p:nvGrpSpPr>
          <p:grpSpPr>
            <a:xfrm>
              <a:off x="6763924" y="439900"/>
              <a:ext cx="71709" cy="46316"/>
              <a:chOff x="6763924" y="439900"/>
              <a:chExt cx="71709" cy="46316"/>
            </a:xfrm>
          </p:grpSpPr>
          <p:sp>
            <p:nvSpPr>
              <p:cNvPr id="1200" name="Google Shape;1200;p18"/>
              <p:cNvSpPr/>
              <p:nvPr/>
            </p:nvSpPr>
            <p:spPr>
              <a:xfrm>
                <a:off x="6769395" y="445517"/>
                <a:ext cx="60689" cy="35074"/>
              </a:xfrm>
              <a:custGeom>
                <a:rect b="b" l="l" r="r" t="t"/>
                <a:pathLst>
                  <a:path extrusionOk="0" h="35074" w="60689">
                    <a:moveTo>
                      <a:pt x="5111" y="2113"/>
                    </a:moveTo>
                    <a:cubicBezTo>
                      <a:pt x="21302" y="-2625"/>
                      <a:pt x="39658" y="732"/>
                      <a:pt x="53088" y="10917"/>
                    </a:cubicBezTo>
                    <a:cubicBezTo>
                      <a:pt x="56669" y="13641"/>
                      <a:pt x="60102" y="17147"/>
                      <a:pt x="60624" y="21624"/>
                    </a:cubicBezTo>
                    <a:cubicBezTo>
                      <a:pt x="61370" y="27967"/>
                      <a:pt x="55588" y="33675"/>
                      <a:pt x="49320" y="34794"/>
                    </a:cubicBezTo>
                    <a:cubicBezTo>
                      <a:pt x="43053" y="35913"/>
                      <a:pt x="36673" y="33525"/>
                      <a:pt x="31077" y="30392"/>
                    </a:cubicBezTo>
                    <a:cubicBezTo>
                      <a:pt x="24996" y="26997"/>
                      <a:pt x="19437" y="22744"/>
                      <a:pt x="14587" y="17782"/>
                    </a:cubicBezTo>
                    <a:cubicBezTo>
                      <a:pt x="9924" y="12969"/>
                      <a:pt x="5820" y="7448"/>
                      <a:pt x="0" y="4127"/>
                    </a:cubicBezTo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01" name="Google Shape;1201;p18"/>
              <p:cNvSpPr/>
              <p:nvPr/>
            </p:nvSpPr>
            <p:spPr>
              <a:xfrm>
                <a:off x="6763924" y="439900"/>
                <a:ext cx="71709" cy="46316"/>
              </a:xfrm>
              <a:custGeom>
                <a:rect b="b" l="l" r="r" t="t"/>
                <a:pathLst>
                  <a:path extrusionOk="0" h="46316" w="71709">
                    <a:moveTo>
                      <a:pt x="12074" y="13139"/>
                    </a:moveTo>
                    <a:cubicBezTo>
                      <a:pt x="27072" y="8886"/>
                      <a:pt x="45800" y="11759"/>
                      <a:pt x="57402" y="22839"/>
                    </a:cubicBezTo>
                    <a:cubicBezTo>
                      <a:pt x="59268" y="24630"/>
                      <a:pt x="61319" y="27092"/>
                      <a:pt x="60349" y="29815"/>
                    </a:cubicBezTo>
                    <a:cubicBezTo>
                      <a:pt x="59417" y="32539"/>
                      <a:pt x="56470" y="34404"/>
                      <a:pt x="53746" y="34889"/>
                    </a:cubicBezTo>
                    <a:cubicBezTo>
                      <a:pt x="45650" y="36344"/>
                      <a:pt x="36622" y="30077"/>
                      <a:pt x="30616" y="25339"/>
                    </a:cubicBezTo>
                    <a:cubicBezTo>
                      <a:pt x="22669" y="19071"/>
                      <a:pt x="17148" y="10080"/>
                      <a:pt x="8343" y="4894"/>
                    </a:cubicBezTo>
                    <a:cubicBezTo>
                      <a:pt x="2113" y="1201"/>
                      <a:pt x="-3521" y="10901"/>
                      <a:pt x="2710" y="14557"/>
                    </a:cubicBezTo>
                    <a:cubicBezTo>
                      <a:pt x="7224" y="17243"/>
                      <a:pt x="10582" y="21309"/>
                      <a:pt x="14126" y="25115"/>
                    </a:cubicBezTo>
                    <a:cubicBezTo>
                      <a:pt x="17968" y="29293"/>
                      <a:pt x="22184" y="33024"/>
                      <a:pt x="26773" y="36344"/>
                    </a:cubicBezTo>
                    <a:cubicBezTo>
                      <a:pt x="35391" y="42574"/>
                      <a:pt x="47478" y="48917"/>
                      <a:pt x="58372" y="45223"/>
                    </a:cubicBezTo>
                    <a:cubicBezTo>
                      <a:pt x="68445" y="41828"/>
                      <a:pt x="74974" y="31158"/>
                      <a:pt x="70012" y="21011"/>
                    </a:cubicBezTo>
                    <a:cubicBezTo>
                      <a:pt x="65535" y="11833"/>
                      <a:pt x="53895" y="6088"/>
                      <a:pt x="44680" y="3029"/>
                    </a:cubicBezTo>
                    <a:cubicBezTo>
                      <a:pt x="33264" y="-777"/>
                      <a:pt x="20729" y="-963"/>
                      <a:pt x="9164" y="2283"/>
                    </a:cubicBezTo>
                    <a:cubicBezTo>
                      <a:pt x="2187" y="4297"/>
                      <a:pt x="5098" y="15079"/>
                      <a:pt x="12074" y="13139"/>
                    </a:cubicBezTo>
                    <a:lnTo>
                      <a:pt x="12074" y="13139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202" name="Google Shape;1202;p18"/>
            <p:cNvGrpSpPr/>
            <p:nvPr/>
          </p:nvGrpSpPr>
          <p:grpSpPr>
            <a:xfrm>
              <a:off x="6824511" y="365167"/>
              <a:ext cx="56265" cy="69684"/>
              <a:chOff x="6824511" y="365167"/>
              <a:chExt cx="56265" cy="69684"/>
            </a:xfrm>
          </p:grpSpPr>
          <p:sp>
            <p:nvSpPr>
              <p:cNvPr id="1203" name="Google Shape;1203;p18"/>
              <p:cNvSpPr/>
              <p:nvPr/>
            </p:nvSpPr>
            <p:spPr>
              <a:xfrm>
                <a:off x="6830131" y="370725"/>
                <a:ext cx="45074" cy="58624"/>
              </a:xfrm>
              <a:custGeom>
                <a:rect b="b" l="l" r="r" t="t"/>
                <a:pathLst>
                  <a:path extrusionOk="0" h="58624" w="45074">
                    <a:moveTo>
                      <a:pt x="0" y="53700"/>
                    </a:moveTo>
                    <a:cubicBezTo>
                      <a:pt x="2276" y="46238"/>
                      <a:pt x="4551" y="38777"/>
                      <a:pt x="6827" y="31316"/>
                    </a:cubicBezTo>
                    <a:cubicBezTo>
                      <a:pt x="9961" y="20981"/>
                      <a:pt x="13654" y="9901"/>
                      <a:pt x="22459" y="3671"/>
                    </a:cubicBezTo>
                    <a:cubicBezTo>
                      <a:pt x="26078" y="1097"/>
                      <a:pt x="30592" y="-470"/>
                      <a:pt x="34994" y="127"/>
                    </a:cubicBezTo>
                    <a:cubicBezTo>
                      <a:pt x="39396" y="724"/>
                      <a:pt x="43575" y="3783"/>
                      <a:pt x="44731" y="8110"/>
                    </a:cubicBezTo>
                    <a:cubicBezTo>
                      <a:pt x="46149" y="13408"/>
                      <a:pt x="42941" y="18818"/>
                      <a:pt x="39471" y="23108"/>
                    </a:cubicBezTo>
                    <a:cubicBezTo>
                      <a:pt x="33539" y="30495"/>
                      <a:pt x="26488" y="36986"/>
                      <a:pt x="18616" y="42284"/>
                    </a:cubicBezTo>
                    <a:cubicBezTo>
                      <a:pt x="11938" y="46798"/>
                      <a:pt x="4141" y="51051"/>
                      <a:pt x="1343" y="58624"/>
                    </a:cubicBezTo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04" name="Google Shape;1204;p18"/>
              <p:cNvSpPr/>
              <p:nvPr/>
            </p:nvSpPr>
            <p:spPr>
              <a:xfrm>
                <a:off x="6824511" y="365167"/>
                <a:ext cx="56265" cy="69684"/>
              </a:xfrm>
              <a:custGeom>
                <a:rect b="b" l="l" r="r" t="t"/>
                <a:pathLst>
                  <a:path extrusionOk="0" h="69684" w="56265">
                    <a:moveTo>
                      <a:pt x="11029" y="60712"/>
                    </a:moveTo>
                    <a:cubicBezTo>
                      <a:pt x="13976" y="51012"/>
                      <a:pt x="16700" y="41163"/>
                      <a:pt x="20020" y="31575"/>
                    </a:cubicBezTo>
                    <a:cubicBezTo>
                      <a:pt x="22557" y="24300"/>
                      <a:pt x="26176" y="16242"/>
                      <a:pt x="33376" y="12511"/>
                    </a:cubicBezTo>
                    <a:cubicBezTo>
                      <a:pt x="36398" y="10944"/>
                      <a:pt x="40502" y="10273"/>
                      <a:pt x="43337" y="12623"/>
                    </a:cubicBezTo>
                    <a:cubicBezTo>
                      <a:pt x="46359" y="15123"/>
                      <a:pt x="44941" y="18816"/>
                      <a:pt x="43188" y="21689"/>
                    </a:cubicBezTo>
                    <a:cubicBezTo>
                      <a:pt x="38450" y="29561"/>
                      <a:pt x="30578" y="36463"/>
                      <a:pt x="23117" y="41723"/>
                    </a:cubicBezTo>
                    <a:cubicBezTo>
                      <a:pt x="14648" y="47692"/>
                      <a:pt x="5620" y="52430"/>
                      <a:pt x="1590" y="62578"/>
                    </a:cubicBezTo>
                    <a:cubicBezTo>
                      <a:pt x="471" y="65376"/>
                      <a:pt x="2822" y="68733"/>
                      <a:pt x="5508" y="69479"/>
                    </a:cubicBezTo>
                    <a:cubicBezTo>
                      <a:pt x="8679" y="70338"/>
                      <a:pt x="11253" y="68398"/>
                      <a:pt x="12409" y="65562"/>
                    </a:cubicBezTo>
                    <a:cubicBezTo>
                      <a:pt x="13976" y="61608"/>
                      <a:pt x="17857" y="58772"/>
                      <a:pt x="21251" y="56459"/>
                    </a:cubicBezTo>
                    <a:cubicBezTo>
                      <a:pt x="25840" y="53325"/>
                      <a:pt x="30466" y="50341"/>
                      <a:pt x="34794" y="46871"/>
                    </a:cubicBezTo>
                    <a:cubicBezTo>
                      <a:pt x="39159" y="43364"/>
                      <a:pt x="43188" y="39484"/>
                      <a:pt x="46844" y="35269"/>
                    </a:cubicBezTo>
                    <a:cubicBezTo>
                      <a:pt x="50612" y="30904"/>
                      <a:pt x="54679" y="26017"/>
                      <a:pt x="55872" y="20234"/>
                    </a:cubicBezTo>
                    <a:cubicBezTo>
                      <a:pt x="58521" y="7736"/>
                      <a:pt x="47366" y="-1628"/>
                      <a:pt x="35391" y="237"/>
                    </a:cubicBezTo>
                    <a:cubicBezTo>
                      <a:pt x="24534" y="1916"/>
                      <a:pt x="16700" y="11131"/>
                      <a:pt x="12409" y="20682"/>
                    </a:cubicBezTo>
                    <a:cubicBezTo>
                      <a:pt x="7075" y="32471"/>
                      <a:pt x="4053" y="45416"/>
                      <a:pt x="285" y="57765"/>
                    </a:cubicBezTo>
                    <a:cubicBezTo>
                      <a:pt x="-1879" y="64667"/>
                      <a:pt x="8940" y="67614"/>
                      <a:pt x="11029" y="60712"/>
                    </a:cubicBezTo>
                    <a:lnTo>
                      <a:pt x="11029" y="60712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205" name="Google Shape;1205;p18"/>
            <p:cNvGrpSpPr/>
            <p:nvPr/>
          </p:nvGrpSpPr>
          <p:grpSpPr>
            <a:xfrm>
              <a:off x="6872878" y="415497"/>
              <a:ext cx="41820" cy="70691"/>
              <a:chOff x="6872878" y="415497"/>
              <a:chExt cx="41820" cy="70691"/>
            </a:xfrm>
          </p:grpSpPr>
          <p:sp>
            <p:nvSpPr>
              <p:cNvPr id="1206" name="Google Shape;1206;p18"/>
              <p:cNvSpPr/>
              <p:nvPr/>
            </p:nvSpPr>
            <p:spPr>
              <a:xfrm>
                <a:off x="6878357" y="421216"/>
                <a:ext cx="30749" cy="59408"/>
              </a:xfrm>
              <a:custGeom>
                <a:rect b="b" l="l" r="r" t="t"/>
                <a:pathLst>
                  <a:path extrusionOk="0" h="59408" w="30749">
                    <a:moveTo>
                      <a:pt x="833" y="7536"/>
                    </a:moveTo>
                    <a:cubicBezTo>
                      <a:pt x="1393" y="7350"/>
                      <a:pt x="423" y="6529"/>
                      <a:pt x="124" y="7014"/>
                    </a:cubicBezTo>
                    <a:cubicBezTo>
                      <a:pt x="-211" y="7536"/>
                      <a:pt x="199" y="8170"/>
                      <a:pt x="572" y="8618"/>
                    </a:cubicBezTo>
                    <a:cubicBezTo>
                      <a:pt x="4452" y="13281"/>
                      <a:pt x="6392" y="19512"/>
                      <a:pt x="5795" y="25555"/>
                    </a:cubicBezTo>
                    <a:cubicBezTo>
                      <a:pt x="5310" y="30667"/>
                      <a:pt x="3146" y="35479"/>
                      <a:pt x="1915" y="40478"/>
                    </a:cubicBezTo>
                    <a:cubicBezTo>
                      <a:pt x="684" y="45478"/>
                      <a:pt x="647" y="51260"/>
                      <a:pt x="3892" y="55252"/>
                    </a:cubicBezTo>
                    <a:cubicBezTo>
                      <a:pt x="7474" y="59692"/>
                      <a:pt x="14339" y="60512"/>
                      <a:pt x="19487" y="58013"/>
                    </a:cubicBezTo>
                    <a:cubicBezTo>
                      <a:pt x="24598" y="55513"/>
                      <a:pt x="28030" y="50365"/>
                      <a:pt x="29634" y="44918"/>
                    </a:cubicBezTo>
                    <a:cubicBezTo>
                      <a:pt x="32581" y="34808"/>
                      <a:pt x="29560" y="23205"/>
                      <a:pt x="22098" y="15818"/>
                    </a:cubicBezTo>
                    <a:cubicBezTo>
                      <a:pt x="15868" y="9663"/>
                      <a:pt x="7101" y="6491"/>
                      <a:pt x="1206" y="0"/>
                    </a:cubicBezTo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07" name="Google Shape;1207;p18"/>
              <p:cNvSpPr/>
              <p:nvPr/>
            </p:nvSpPr>
            <p:spPr>
              <a:xfrm>
                <a:off x="6872878" y="415497"/>
                <a:ext cx="41820" cy="70691"/>
              </a:xfrm>
              <a:custGeom>
                <a:rect b="b" l="l" r="r" t="t"/>
                <a:pathLst>
                  <a:path extrusionOk="0" h="70691" w="41820">
                    <a:moveTo>
                      <a:pt x="11124" y="16054"/>
                    </a:moveTo>
                    <a:cubicBezTo>
                      <a:pt x="11199" y="15979"/>
                      <a:pt x="11237" y="15904"/>
                      <a:pt x="11311" y="15830"/>
                    </a:cubicBezTo>
                    <a:cubicBezTo>
                      <a:pt x="12393" y="14375"/>
                      <a:pt x="12319" y="11651"/>
                      <a:pt x="11311" y="10196"/>
                    </a:cubicBezTo>
                    <a:cubicBezTo>
                      <a:pt x="9222" y="7174"/>
                      <a:pt x="6088" y="6316"/>
                      <a:pt x="2768" y="7883"/>
                    </a:cubicBezTo>
                    <a:cubicBezTo>
                      <a:pt x="977" y="8741"/>
                      <a:pt x="82" y="10868"/>
                      <a:pt x="7" y="12733"/>
                    </a:cubicBezTo>
                    <a:cubicBezTo>
                      <a:pt x="-142" y="16091"/>
                      <a:pt x="2134" y="17994"/>
                      <a:pt x="3663" y="20717"/>
                    </a:cubicBezTo>
                    <a:cubicBezTo>
                      <a:pt x="4782" y="22769"/>
                      <a:pt x="5528" y="25119"/>
                      <a:pt x="5752" y="27432"/>
                    </a:cubicBezTo>
                    <a:cubicBezTo>
                      <a:pt x="6312" y="33252"/>
                      <a:pt x="3551" y="38699"/>
                      <a:pt x="2171" y="44183"/>
                    </a:cubicBezTo>
                    <a:cubicBezTo>
                      <a:pt x="-478" y="54741"/>
                      <a:pt x="2320" y="67426"/>
                      <a:pt x="14370" y="70186"/>
                    </a:cubicBezTo>
                    <a:cubicBezTo>
                      <a:pt x="25264" y="72686"/>
                      <a:pt x="34964" y="65598"/>
                      <a:pt x="39142" y="55860"/>
                    </a:cubicBezTo>
                    <a:cubicBezTo>
                      <a:pt x="43395" y="45937"/>
                      <a:pt x="42463" y="34297"/>
                      <a:pt x="37202" y="24933"/>
                    </a:cubicBezTo>
                    <a:cubicBezTo>
                      <a:pt x="34181" y="19598"/>
                      <a:pt x="29778" y="15569"/>
                      <a:pt x="24816" y="12136"/>
                    </a:cubicBezTo>
                    <a:cubicBezTo>
                      <a:pt x="19966" y="8779"/>
                      <a:pt x="14743" y="6055"/>
                      <a:pt x="10677" y="1728"/>
                    </a:cubicBezTo>
                    <a:cubicBezTo>
                      <a:pt x="5715" y="-3533"/>
                      <a:pt x="-2194" y="4414"/>
                      <a:pt x="2768" y="9637"/>
                    </a:cubicBezTo>
                    <a:cubicBezTo>
                      <a:pt x="8737" y="15979"/>
                      <a:pt x="17131" y="19150"/>
                      <a:pt x="23361" y="25157"/>
                    </a:cubicBezTo>
                    <a:cubicBezTo>
                      <a:pt x="28771" y="30380"/>
                      <a:pt x="31531" y="38251"/>
                      <a:pt x="30562" y="45713"/>
                    </a:cubicBezTo>
                    <a:cubicBezTo>
                      <a:pt x="29703" y="52092"/>
                      <a:pt x="25115" y="60748"/>
                      <a:pt x="17430" y="59442"/>
                    </a:cubicBezTo>
                    <a:cubicBezTo>
                      <a:pt x="9371" y="58061"/>
                      <a:pt x="12915" y="47205"/>
                      <a:pt x="14482" y="42206"/>
                    </a:cubicBezTo>
                    <a:cubicBezTo>
                      <a:pt x="16161" y="36834"/>
                      <a:pt x="17541" y="31387"/>
                      <a:pt x="16795" y="25716"/>
                    </a:cubicBezTo>
                    <a:cubicBezTo>
                      <a:pt x="16460" y="22955"/>
                      <a:pt x="15788" y="20419"/>
                      <a:pt x="14706" y="17844"/>
                    </a:cubicBezTo>
                    <a:cubicBezTo>
                      <a:pt x="13587" y="15195"/>
                      <a:pt x="11982" y="13106"/>
                      <a:pt x="10453" y="10681"/>
                    </a:cubicBezTo>
                    <a:cubicBezTo>
                      <a:pt x="10714" y="11614"/>
                      <a:pt x="10976" y="12547"/>
                      <a:pt x="11199" y="13517"/>
                    </a:cubicBezTo>
                    <a:cubicBezTo>
                      <a:pt x="11199" y="13256"/>
                      <a:pt x="11237" y="12957"/>
                      <a:pt x="11237" y="12696"/>
                    </a:cubicBezTo>
                    <a:cubicBezTo>
                      <a:pt x="10304" y="14300"/>
                      <a:pt x="9371" y="15904"/>
                      <a:pt x="8476" y="17546"/>
                    </a:cubicBezTo>
                    <a:cubicBezTo>
                      <a:pt x="8588" y="17509"/>
                      <a:pt x="8699" y="17434"/>
                      <a:pt x="8811" y="17397"/>
                    </a:cubicBezTo>
                    <a:cubicBezTo>
                      <a:pt x="6946" y="17397"/>
                      <a:pt x="5043" y="17397"/>
                      <a:pt x="3178" y="17397"/>
                    </a:cubicBezTo>
                    <a:cubicBezTo>
                      <a:pt x="3290" y="17434"/>
                      <a:pt x="3439" y="17509"/>
                      <a:pt x="3551" y="17546"/>
                    </a:cubicBezTo>
                    <a:cubicBezTo>
                      <a:pt x="2880" y="16874"/>
                      <a:pt x="2208" y="16203"/>
                      <a:pt x="1537" y="15531"/>
                    </a:cubicBezTo>
                    <a:cubicBezTo>
                      <a:pt x="1611" y="15643"/>
                      <a:pt x="1686" y="15718"/>
                      <a:pt x="1723" y="15830"/>
                    </a:cubicBezTo>
                    <a:cubicBezTo>
                      <a:pt x="1723" y="13964"/>
                      <a:pt x="1723" y="12062"/>
                      <a:pt x="1723" y="10196"/>
                    </a:cubicBezTo>
                    <a:cubicBezTo>
                      <a:pt x="1649" y="10271"/>
                      <a:pt x="1611" y="10346"/>
                      <a:pt x="1537" y="10420"/>
                    </a:cubicBezTo>
                    <a:cubicBezTo>
                      <a:pt x="-291" y="12845"/>
                      <a:pt x="1126" y="16688"/>
                      <a:pt x="3551" y="18068"/>
                    </a:cubicBezTo>
                    <a:cubicBezTo>
                      <a:pt x="6349" y="19747"/>
                      <a:pt x="9334" y="18479"/>
                      <a:pt x="11124" y="16054"/>
                    </a:cubicBezTo>
                    <a:lnTo>
                      <a:pt x="11124" y="16054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208" name="Google Shape;1208;p18"/>
            <p:cNvGrpSpPr/>
            <p:nvPr/>
          </p:nvGrpSpPr>
          <p:grpSpPr>
            <a:xfrm>
              <a:off x="6931327" y="362363"/>
              <a:ext cx="74205" cy="60793"/>
              <a:chOff x="6931327" y="362363"/>
              <a:chExt cx="74205" cy="60793"/>
            </a:xfrm>
          </p:grpSpPr>
          <p:sp>
            <p:nvSpPr>
              <p:cNvPr id="1209" name="Google Shape;1209;p18"/>
              <p:cNvSpPr/>
              <p:nvPr/>
            </p:nvSpPr>
            <p:spPr>
              <a:xfrm>
                <a:off x="6936979" y="367923"/>
                <a:ext cx="63144" cy="49600"/>
              </a:xfrm>
              <a:custGeom>
                <a:rect b="b" l="l" r="r" t="t"/>
                <a:pathLst>
                  <a:path extrusionOk="0" h="49600" w="63144">
                    <a:moveTo>
                      <a:pt x="3619" y="48817"/>
                    </a:moveTo>
                    <a:cubicBezTo>
                      <a:pt x="12460" y="37587"/>
                      <a:pt x="21302" y="26358"/>
                      <a:pt x="30181" y="15128"/>
                    </a:cubicBezTo>
                    <a:cubicBezTo>
                      <a:pt x="35591" y="8264"/>
                      <a:pt x="42008" y="840"/>
                      <a:pt x="50700" y="56"/>
                    </a:cubicBezTo>
                    <a:cubicBezTo>
                      <a:pt x="54431" y="-279"/>
                      <a:pt x="58460" y="877"/>
                      <a:pt x="60885" y="3750"/>
                    </a:cubicBezTo>
                    <a:cubicBezTo>
                      <a:pt x="63497" y="6884"/>
                      <a:pt x="63683" y="11472"/>
                      <a:pt x="62266" y="15278"/>
                    </a:cubicBezTo>
                    <a:cubicBezTo>
                      <a:pt x="60810" y="19083"/>
                      <a:pt x="57938" y="22142"/>
                      <a:pt x="54841" y="24754"/>
                    </a:cubicBezTo>
                    <a:cubicBezTo>
                      <a:pt x="45888" y="32252"/>
                      <a:pt x="34770" y="36506"/>
                      <a:pt x="23839" y="40609"/>
                    </a:cubicBezTo>
                    <a:cubicBezTo>
                      <a:pt x="15893" y="43594"/>
                      <a:pt x="7946" y="46578"/>
                      <a:pt x="0" y="49600"/>
                    </a:cubicBezTo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10" name="Google Shape;1210;p18"/>
              <p:cNvSpPr/>
              <p:nvPr/>
            </p:nvSpPr>
            <p:spPr>
              <a:xfrm>
                <a:off x="6931327" y="362363"/>
                <a:ext cx="74205" cy="60793"/>
              </a:xfrm>
              <a:custGeom>
                <a:rect b="b" l="l" r="r" t="t"/>
                <a:pathLst>
                  <a:path extrusionOk="0" h="60793" w="74205">
                    <a:moveTo>
                      <a:pt x="13225" y="58331"/>
                    </a:moveTo>
                    <a:cubicBezTo>
                      <a:pt x="20165" y="49489"/>
                      <a:pt x="27141" y="40685"/>
                      <a:pt x="34080" y="31843"/>
                    </a:cubicBezTo>
                    <a:cubicBezTo>
                      <a:pt x="39303" y="25202"/>
                      <a:pt x="44712" y="16099"/>
                      <a:pt x="52622" y="12331"/>
                    </a:cubicBezTo>
                    <a:cubicBezTo>
                      <a:pt x="55308" y="11063"/>
                      <a:pt x="59486" y="10205"/>
                      <a:pt x="61911" y="12555"/>
                    </a:cubicBezTo>
                    <a:cubicBezTo>
                      <a:pt x="64560" y="15129"/>
                      <a:pt x="62694" y="19606"/>
                      <a:pt x="60829" y="22031"/>
                    </a:cubicBezTo>
                    <a:cubicBezTo>
                      <a:pt x="55382" y="29157"/>
                      <a:pt x="45943" y="33522"/>
                      <a:pt x="37885" y="36879"/>
                    </a:cubicBezTo>
                    <a:cubicBezTo>
                      <a:pt x="26805" y="41505"/>
                      <a:pt x="15389" y="45460"/>
                      <a:pt x="4122" y="49713"/>
                    </a:cubicBezTo>
                    <a:cubicBezTo>
                      <a:pt x="1287" y="50795"/>
                      <a:pt x="-653" y="53481"/>
                      <a:pt x="205" y="56615"/>
                    </a:cubicBezTo>
                    <a:cubicBezTo>
                      <a:pt x="951" y="59338"/>
                      <a:pt x="4234" y="61577"/>
                      <a:pt x="7107" y="60532"/>
                    </a:cubicBezTo>
                    <a:cubicBezTo>
                      <a:pt x="19157" y="55981"/>
                      <a:pt x="31357" y="51765"/>
                      <a:pt x="43183" y="46728"/>
                    </a:cubicBezTo>
                    <a:cubicBezTo>
                      <a:pt x="53480" y="42363"/>
                      <a:pt x="64896" y="36506"/>
                      <a:pt x="71126" y="26806"/>
                    </a:cubicBezTo>
                    <a:cubicBezTo>
                      <a:pt x="77692" y="16510"/>
                      <a:pt x="73551" y="2258"/>
                      <a:pt x="60680" y="244"/>
                    </a:cubicBezTo>
                    <a:cubicBezTo>
                      <a:pt x="49040" y="-1547"/>
                      <a:pt x="39825" y="6847"/>
                      <a:pt x="33073" y="15241"/>
                    </a:cubicBezTo>
                    <a:cubicBezTo>
                      <a:pt x="23709" y="26881"/>
                      <a:pt x="14605" y="38707"/>
                      <a:pt x="5353" y="50422"/>
                    </a:cubicBezTo>
                    <a:cubicBezTo>
                      <a:pt x="3488" y="52809"/>
                      <a:pt x="3040" y="56018"/>
                      <a:pt x="5353" y="58331"/>
                    </a:cubicBezTo>
                    <a:cubicBezTo>
                      <a:pt x="7256" y="60271"/>
                      <a:pt x="11322" y="60719"/>
                      <a:pt x="13225" y="58331"/>
                    </a:cubicBezTo>
                    <a:lnTo>
                      <a:pt x="13225" y="58331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211" name="Google Shape;1211;p18"/>
            <p:cNvGrpSpPr/>
            <p:nvPr/>
          </p:nvGrpSpPr>
          <p:grpSpPr>
            <a:xfrm>
              <a:off x="6999461" y="411652"/>
              <a:ext cx="45631" cy="68782"/>
              <a:chOff x="6999461" y="411652"/>
              <a:chExt cx="45631" cy="68782"/>
            </a:xfrm>
          </p:grpSpPr>
          <p:sp>
            <p:nvSpPr>
              <p:cNvPr id="1212" name="Google Shape;1212;p18"/>
              <p:cNvSpPr/>
              <p:nvPr/>
            </p:nvSpPr>
            <p:spPr>
              <a:xfrm>
                <a:off x="7005065" y="417038"/>
                <a:ext cx="34387" cy="57796"/>
              </a:xfrm>
              <a:custGeom>
                <a:rect b="b" l="l" r="r" t="t"/>
                <a:pathLst>
                  <a:path extrusionOk="0" h="57796" w="34387">
                    <a:moveTo>
                      <a:pt x="4924" y="8805"/>
                    </a:moveTo>
                    <a:cubicBezTo>
                      <a:pt x="7984" y="16452"/>
                      <a:pt x="9550" y="24697"/>
                      <a:pt x="9438" y="32942"/>
                    </a:cubicBezTo>
                    <a:cubicBezTo>
                      <a:pt x="9364" y="37233"/>
                      <a:pt x="8879" y="41560"/>
                      <a:pt x="9513" y="45776"/>
                    </a:cubicBezTo>
                    <a:cubicBezTo>
                      <a:pt x="10147" y="50029"/>
                      <a:pt x="12125" y="54319"/>
                      <a:pt x="15818" y="56483"/>
                    </a:cubicBezTo>
                    <a:cubicBezTo>
                      <a:pt x="21862" y="60027"/>
                      <a:pt x="30293" y="55961"/>
                      <a:pt x="33054" y="49507"/>
                    </a:cubicBezTo>
                    <a:cubicBezTo>
                      <a:pt x="35815" y="43053"/>
                      <a:pt x="33987" y="35442"/>
                      <a:pt x="30331" y="29435"/>
                    </a:cubicBezTo>
                    <a:cubicBezTo>
                      <a:pt x="26674" y="23466"/>
                      <a:pt x="21414" y="18654"/>
                      <a:pt x="16602" y="13580"/>
                    </a:cubicBezTo>
                    <a:cubicBezTo>
                      <a:pt x="12013" y="8693"/>
                      <a:pt x="6864" y="3022"/>
                      <a:pt x="149" y="3171"/>
                    </a:cubicBezTo>
                    <a:cubicBezTo>
                      <a:pt x="112" y="2127"/>
                      <a:pt x="37" y="1045"/>
                      <a:pt x="0" y="0"/>
                    </a:cubicBezTo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13" name="Google Shape;1213;p18"/>
              <p:cNvSpPr/>
              <p:nvPr/>
            </p:nvSpPr>
            <p:spPr>
              <a:xfrm>
                <a:off x="6999461" y="411652"/>
                <a:ext cx="45631" cy="68782"/>
              </a:xfrm>
              <a:custGeom>
                <a:rect b="b" l="l" r="r" t="t"/>
                <a:pathLst>
                  <a:path extrusionOk="0" h="68782" w="45631">
                    <a:moveTo>
                      <a:pt x="5118" y="15683"/>
                    </a:moveTo>
                    <a:cubicBezTo>
                      <a:pt x="7133" y="20794"/>
                      <a:pt x="8625" y="26166"/>
                      <a:pt x="9148" y="31651"/>
                    </a:cubicBezTo>
                    <a:cubicBezTo>
                      <a:pt x="9670" y="37284"/>
                      <a:pt x="8924" y="42880"/>
                      <a:pt x="9260" y="48513"/>
                    </a:cubicBezTo>
                    <a:cubicBezTo>
                      <a:pt x="9819" y="58325"/>
                      <a:pt x="15564" y="69182"/>
                      <a:pt x="26831" y="68771"/>
                    </a:cubicBezTo>
                    <a:cubicBezTo>
                      <a:pt x="37091" y="68398"/>
                      <a:pt x="44589" y="59967"/>
                      <a:pt x="45522" y="50118"/>
                    </a:cubicBezTo>
                    <a:cubicBezTo>
                      <a:pt x="46567" y="39149"/>
                      <a:pt x="40001" y="29524"/>
                      <a:pt x="32838" y="21913"/>
                    </a:cubicBezTo>
                    <a:cubicBezTo>
                      <a:pt x="25563" y="14116"/>
                      <a:pt x="17430" y="3148"/>
                      <a:pt x="5752" y="2961"/>
                    </a:cubicBezTo>
                    <a:cubicBezTo>
                      <a:pt x="7618" y="4827"/>
                      <a:pt x="9483" y="6692"/>
                      <a:pt x="11349" y="8557"/>
                    </a:cubicBezTo>
                    <a:cubicBezTo>
                      <a:pt x="11311" y="7513"/>
                      <a:pt x="11237" y="6431"/>
                      <a:pt x="11200" y="5386"/>
                    </a:cubicBezTo>
                    <a:cubicBezTo>
                      <a:pt x="10863" y="-1777"/>
                      <a:pt x="-329" y="-1814"/>
                      <a:pt x="7" y="5386"/>
                    </a:cubicBezTo>
                    <a:cubicBezTo>
                      <a:pt x="45" y="6431"/>
                      <a:pt x="119" y="7513"/>
                      <a:pt x="156" y="8557"/>
                    </a:cubicBezTo>
                    <a:cubicBezTo>
                      <a:pt x="306" y="11617"/>
                      <a:pt x="2619" y="14116"/>
                      <a:pt x="5752" y="14153"/>
                    </a:cubicBezTo>
                    <a:cubicBezTo>
                      <a:pt x="8812" y="14191"/>
                      <a:pt x="11274" y="16056"/>
                      <a:pt x="13438" y="18033"/>
                    </a:cubicBezTo>
                    <a:cubicBezTo>
                      <a:pt x="16311" y="20645"/>
                      <a:pt x="18885" y="23592"/>
                      <a:pt x="21608" y="26390"/>
                    </a:cubicBezTo>
                    <a:cubicBezTo>
                      <a:pt x="26943" y="31874"/>
                      <a:pt x="33024" y="37806"/>
                      <a:pt x="34255" y="45753"/>
                    </a:cubicBezTo>
                    <a:cubicBezTo>
                      <a:pt x="35076" y="50976"/>
                      <a:pt x="32614" y="56945"/>
                      <a:pt x="27167" y="57579"/>
                    </a:cubicBezTo>
                    <a:cubicBezTo>
                      <a:pt x="20340" y="58400"/>
                      <a:pt x="20302" y="47991"/>
                      <a:pt x="20452" y="43178"/>
                    </a:cubicBezTo>
                    <a:cubicBezTo>
                      <a:pt x="20825" y="32695"/>
                      <a:pt x="19780" y="22548"/>
                      <a:pt x="15900" y="12736"/>
                    </a:cubicBezTo>
                    <a:cubicBezTo>
                      <a:pt x="14781" y="9938"/>
                      <a:pt x="12132" y="7960"/>
                      <a:pt x="8998" y="8819"/>
                    </a:cubicBezTo>
                    <a:cubicBezTo>
                      <a:pt x="6349" y="9527"/>
                      <a:pt x="3999" y="12848"/>
                      <a:pt x="5118" y="15683"/>
                    </a:cubicBezTo>
                    <a:lnTo>
                      <a:pt x="5118" y="15683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214" name="Google Shape;1214;p18"/>
            <p:cNvGrpSpPr/>
            <p:nvPr/>
          </p:nvGrpSpPr>
          <p:grpSpPr>
            <a:xfrm>
              <a:off x="7046882" y="379639"/>
              <a:ext cx="69765" cy="54430"/>
              <a:chOff x="7046882" y="379639"/>
              <a:chExt cx="69765" cy="54430"/>
            </a:xfrm>
          </p:grpSpPr>
          <p:sp>
            <p:nvSpPr>
              <p:cNvPr id="1215" name="Google Shape;1215;p18"/>
              <p:cNvSpPr/>
              <p:nvPr/>
            </p:nvSpPr>
            <p:spPr>
              <a:xfrm>
                <a:off x="7052370" y="385229"/>
                <a:ext cx="58725" cy="43261"/>
              </a:xfrm>
              <a:custGeom>
                <a:rect b="b" l="l" r="r" t="t"/>
                <a:pathLst>
                  <a:path extrusionOk="0" h="43261" w="58725">
                    <a:moveTo>
                      <a:pt x="0" y="43262"/>
                    </a:moveTo>
                    <a:cubicBezTo>
                      <a:pt x="6380" y="35092"/>
                      <a:pt x="12722" y="26921"/>
                      <a:pt x="19101" y="18751"/>
                    </a:cubicBezTo>
                    <a:cubicBezTo>
                      <a:pt x="23354" y="13267"/>
                      <a:pt x="27757" y="7708"/>
                      <a:pt x="33577" y="3940"/>
                    </a:cubicBezTo>
                    <a:cubicBezTo>
                      <a:pt x="39397" y="172"/>
                      <a:pt x="47082" y="-1432"/>
                      <a:pt x="53350" y="1552"/>
                    </a:cubicBezTo>
                    <a:cubicBezTo>
                      <a:pt x="55812" y="2746"/>
                      <a:pt x="58088" y="4798"/>
                      <a:pt x="58610" y="7484"/>
                    </a:cubicBezTo>
                    <a:cubicBezTo>
                      <a:pt x="59020" y="9573"/>
                      <a:pt x="58274" y="11700"/>
                      <a:pt x="57416" y="13677"/>
                    </a:cubicBezTo>
                    <a:cubicBezTo>
                      <a:pt x="53722" y="21885"/>
                      <a:pt x="46895" y="28637"/>
                      <a:pt x="38688" y="32256"/>
                    </a:cubicBezTo>
                    <a:cubicBezTo>
                      <a:pt x="34397" y="34159"/>
                      <a:pt x="29771" y="35203"/>
                      <a:pt x="25182" y="36211"/>
                    </a:cubicBezTo>
                    <a:cubicBezTo>
                      <a:pt x="17311" y="38002"/>
                      <a:pt x="9439" y="39755"/>
                      <a:pt x="1567" y="41546"/>
                    </a:cubicBezTo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16" name="Google Shape;1216;p18"/>
              <p:cNvSpPr/>
              <p:nvPr/>
            </p:nvSpPr>
            <p:spPr>
              <a:xfrm>
                <a:off x="7046882" y="379639"/>
                <a:ext cx="69765" cy="54430"/>
              </a:xfrm>
              <a:custGeom>
                <a:rect b="b" l="l" r="r" t="t"/>
                <a:pathLst>
                  <a:path extrusionOk="0" h="54430" w="69765">
                    <a:moveTo>
                      <a:pt x="9480" y="52807"/>
                    </a:moveTo>
                    <a:cubicBezTo>
                      <a:pt x="15710" y="44786"/>
                      <a:pt x="21978" y="36765"/>
                      <a:pt x="28208" y="28781"/>
                    </a:cubicBezTo>
                    <a:cubicBezTo>
                      <a:pt x="33133" y="22476"/>
                      <a:pt x="38580" y="14679"/>
                      <a:pt x="46601" y="12105"/>
                    </a:cubicBezTo>
                    <a:cubicBezTo>
                      <a:pt x="49847" y="11060"/>
                      <a:pt x="53689" y="10650"/>
                      <a:pt x="56786" y="12366"/>
                    </a:cubicBezTo>
                    <a:cubicBezTo>
                      <a:pt x="60144" y="14231"/>
                      <a:pt x="57756" y="17440"/>
                      <a:pt x="56226" y="20014"/>
                    </a:cubicBezTo>
                    <a:cubicBezTo>
                      <a:pt x="52272" y="26654"/>
                      <a:pt x="45967" y="31579"/>
                      <a:pt x="38655" y="33967"/>
                    </a:cubicBezTo>
                    <a:cubicBezTo>
                      <a:pt x="27947" y="37436"/>
                      <a:pt x="16532" y="39264"/>
                      <a:pt x="5600" y="41727"/>
                    </a:cubicBezTo>
                    <a:cubicBezTo>
                      <a:pt x="-1413" y="43293"/>
                      <a:pt x="1534" y="54113"/>
                      <a:pt x="8585" y="52508"/>
                    </a:cubicBezTo>
                    <a:cubicBezTo>
                      <a:pt x="14592" y="51165"/>
                      <a:pt x="20561" y="49822"/>
                      <a:pt x="26567" y="48442"/>
                    </a:cubicBezTo>
                    <a:cubicBezTo>
                      <a:pt x="32312" y="47136"/>
                      <a:pt x="38170" y="46092"/>
                      <a:pt x="43691" y="44002"/>
                    </a:cubicBezTo>
                    <a:cubicBezTo>
                      <a:pt x="53354" y="40346"/>
                      <a:pt x="61599" y="33556"/>
                      <a:pt x="66598" y="24453"/>
                    </a:cubicBezTo>
                    <a:cubicBezTo>
                      <a:pt x="69396" y="19305"/>
                      <a:pt x="71298" y="13373"/>
                      <a:pt x="68090" y="7964"/>
                    </a:cubicBezTo>
                    <a:cubicBezTo>
                      <a:pt x="65292" y="3226"/>
                      <a:pt x="59696" y="801"/>
                      <a:pt x="54435" y="166"/>
                    </a:cubicBezTo>
                    <a:cubicBezTo>
                      <a:pt x="43281" y="-1139"/>
                      <a:pt x="33394" y="5427"/>
                      <a:pt x="26306" y="13410"/>
                    </a:cubicBezTo>
                    <a:cubicBezTo>
                      <a:pt x="17501" y="23334"/>
                      <a:pt x="9741" y="34377"/>
                      <a:pt x="1571" y="44860"/>
                    </a:cubicBezTo>
                    <a:cubicBezTo>
                      <a:pt x="-294" y="47248"/>
                      <a:pt x="-742" y="50456"/>
                      <a:pt x="1571" y="52770"/>
                    </a:cubicBezTo>
                    <a:cubicBezTo>
                      <a:pt x="3474" y="54747"/>
                      <a:pt x="7578" y="55194"/>
                      <a:pt x="9480" y="52807"/>
                    </a:cubicBezTo>
                    <a:lnTo>
                      <a:pt x="9480" y="52807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217" name="Google Shape;1217;p18"/>
            <p:cNvGrpSpPr/>
            <p:nvPr/>
          </p:nvGrpSpPr>
          <p:grpSpPr>
            <a:xfrm>
              <a:off x="7120252" y="399250"/>
              <a:ext cx="77615" cy="46687"/>
              <a:chOff x="7120252" y="399250"/>
              <a:chExt cx="77615" cy="46687"/>
            </a:xfrm>
          </p:grpSpPr>
          <p:sp>
            <p:nvSpPr>
              <p:cNvPr id="1218" name="Google Shape;1218;p18"/>
              <p:cNvSpPr/>
              <p:nvPr/>
            </p:nvSpPr>
            <p:spPr>
              <a:xfrm>
                <a:off x="7125529" y="404744"/>
                <a:ext cx="66942" cy="35387"/>
              </a:xfrm>
              <a:custGeom>
                <a:rect b="b" l="l" r="r" t="t"/>
                <a:pathLst>
                  <a:path extrusionOk="0" h="35387" w="66942">
                    <a:moveTo>
                      <a:pt x="4962" y="34753"/>
                    </a:moveTo>
                    <a:cubicBezTo>
                      <a:pt x="12461" y="26545"/>
                      <a:pt x="20519" y="18786"/>
                      <a:pt x="28988" y="11585"/>
                    </a:cubicBezTo>
                    <a:cubicBezTo>
                      <a:pt x="36860" y="4907"/>
                      <a:pt x="46597" y="-1696"/>
                      <a:pt x="56707" y="393"/>
                    </a:cubicBezTo>
                    <a:cubicBezTo>
                      <a:pt x="60811" y="1251"/>
                      <a:pt x="64765" y="3788"/>
                      <a:pt x="66295" y="7668"/>
                    </a:cubicBezTo>
                    <a:cubicBezTo>
                      <a:pt x="68981" y="14644"/>
                      <a:pt x="62863" y="22031"/>
                      <a:pt x="56185" y="25464"/>
                    </a:cubicBezTo>
                    <a:cubicBezTo>
                      <a:pt x="39135" y="34156"/>
                      <a:pt x="18057" y="29045"/>
                      <a:pt x="0" y="35387"/>
                    </a:cubicBezTo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19" name="Google Shape;1219;p18"/>
              <p:cNvSpPr/>
              <p:nvPr/>
            </p:nvSpPr>
            <p:spPr>
              <a:xfrm>
                <a:off x="7120252" y="399250"/>
                <a:ext cx="77615" cy="46687"/>
              </a:xfrm>
              <a:custGeom>
                <a:rect b="b" l="l" r="r" t="t"/>
                <a:pathLst>
                  <a:path extrusionOk="0" h="46687" w="77615">
                    <a:moveTo>
                      <a:pt x="14231" y="44238"/>
                    </a:moveTo>
                    <a:cubicBezTo>
                      <a:pt x="21208" y="36628"/>
                      <a:pt x="28594" y="29427"/>
                      <a:pt x="36392" y="22675"/>
                    </a:cubicBezTo>
                    <a:cubicBezTo>
                      <a:pt x="42622" y="17265"/>
                      <a:pt x="50979" y="10065"/>
                      <a:pt x="59895" y="11222"/>
                    </a:cubicBezTo>
                    <a:cubicBezTo>
                      <a:pt x="62731" y="11595"/>
                      <a:pt x="66424" y="13199"/>
                      <a:pt x="66685" y="16445"/>
                    </a:cubicBezTo>
                    <a:cubicBezTo>
                      <a:pt x="66984" y="19914"/>
                      <a:pt x="63477" y="23197"/>
                      <a:pt x="60865" y="24951"/>
                    </a:cubicBezTo>
                    <a:cubicBezTo>
                      <a:pt x="53591" y="29801"/>
                      <a:pt x="44002" y="30584"/>
                      <a:pt x="35497" y="31181"/>
                    </a:cubicBezTo>
                    <a:cubicBezTo>
                      <a:pt x="24864" y="31890"/>
                      <a:pt x="14045" y="32114"/>
                      <a:pt x="3860" y="35583"/>
                    </a:cubicBezTo>
                    <a:cubicBezTo>
                      <a:pt x="-2930" y="37859"/>
                      <a:pt x="-20" y="48678"/>
                      <a:pt x="6844" y="46365"/>
                    </a:cubicBezTo>
                    <a:cubicBezTo>
                      <a:pt x="27251" y="39463"/>
                      <a:pt x="54374" y="47298"/>
                      <a:pt x="71199" y="30920"/>
                    </a:cubicBezTo>
                    <a:cubicBezTo>
                      <a:pt x="79594" y="22750"/>
                      <a:pt x="80489" y="9207"/>
                      <a:pt x="69446" y="2865"/>
                    </a:cubicBezTo>
                    <a:cubicBezTo>
                      <a:pt x="59112" y="-3104"/>
                      <a:pt x="46800" y="1149"/>
                      <a:pt x="37772" y="7454"/>
                    </a:cubicBezTo>
                    <a:cubicBezTo>
                      <a:pt x="26170" y="15549"/>
                      <a:pt x="15910" y="25958"/>
                      <a:pt x="6359" y="36367"/>
                    </a:cubicBezTo>
                    <a:cubicBezTo>
                      <a:pt x="1435" y="41590"/>
                      <a:pt x="9344" y="49536"/>
                      <a:pt x="14231" y="44238"/>
                    </a:cubicBezTo>
                    <a:lnTo>
                      <a:pt x="14231" y="44238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220" name="Google Shape;1220;p18"/>
            <p:cNvGrpSpPr/>
            <p:nvPr/>
          </p:nvGrpSpPr>
          <p:grpSpPr>
            <a:xfrm>
              <a:off x="7100896" y="431104"/>
              <a:ext cx="49019" cy="73456"/>
              <a:chOff x="7100896" y="431104"/>
              <a:chExt cx="49019" cy="73456"/>
            </a:xfrm>
          </p:grpSpPr>
          <p:sp>
            <p:nvSpPr>
              <p:cNvPr id="1221" name="Google Shape;1221;p18"/>
              <p:cNvSpPr/>
              <p:nvPr/>
            </p:nvSpPr>
            <p:spPr>
              <a:xfrm>
                <a:off x="7106353" y="436773"/>
                <a:ext cx="37976" cy="62244"/>
              </a:xfrm>
              <a:custGeom>
                <a:rect b="b" l="l" r="r" t="t"/>
                <a:pathLst>
                  <a:path extrusionOk="0" h="62244" w="37976">
                    <a:moveTo>
                      <a:pt x="0" y="6491"/>
                    </a:moveTo>
                    <a:cubicBezTo>
                      <a:pt x="3694" y="13543"/>
                      <a:pt x="3955" y="21787"/>
                      <a:pt x="4253" y="29734"/>
                    </a:cubicBezTo>
                    <a:cubicBezTo>
                      <a:pt x="4552" y="37680"/>
                      <a:pt x="5074" y="45962"/>
                      <a:pt x="9103" y="52790"/>
                    </a:cubicBezTo>
                    <a:cubicBezTo>
                      <a:pt x="13132" y="59617"/>
                      <a:pt x="21899" y="64355"/>
                      <a:pt x="29212" y="61296"/>
                    </a:cubicBezTo>
                    <a:cubicBezTo>
                      <a:pt x="35517" y="58647"/>
                      <a:pt x="38613" y="51036"/>
                      <a:pt x="37867" y="44246"/>
                    </a:cubicBezTo>
                    <a:cubicBezTo>
                      <a:pt x="37158" y="37456"/>
                      <a:pt x="33390" y="31375"/>
                      <a:pt x="29212" y="26003"/>
                    </a:cubicBezTo>
                    <a:cubicBezTo>
                      <a:pt x="21191" y="15669"/>
                      <a:pt x="11267" y="6790"/>
                      <a:pt x="112" y="0"/>
                    </a:cubicBezTo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22" name="Google Shape;1222;p18"/>
              <p:cNvSpPr/>
              <p:nvPr/>
            </p:nvSpPr>
            <p:spPr>
              <a:xfrm>
                <a:off x="7100896" y="431104"/>
                <a:ext cx="49019" cy="73456"/>
              </a:xfrm>
              <a:custGeom>
                <a:rect b="b" l="l" r="r" t="t"/>
                <a:pathLst>
                  <a:path extrusionOk="0" h="73456" w="49019">
                    <a:moveTo>
                      <a:pt x="646" y="14996"/>
                    </a:moveTo>
                    <a:cubicBezTo>
                      <a:pt x="5757" y="25255"/>
                      <a:pt x="3481" y="37828"/>
                      <a:pt x="5346" y="48834"/>
                    </a:cubicBezTo>
                    <a:cubicBezTo>
                      <a:pt x="7212" y="59615"/>
                      <a:pt x="13778" y="70248"/>
                      <a:pt x="25082" y="72934"/>
                    </a:cubicBezTo>
                    <a:cubicBezTo>
                      <a:pt x="35901" y="75471"/>
                      <a:pt x="45675" y="68494"/>
                      <a:pt x="48287" y="57974"/>
                    </a:cubicBezTo>
                    <a:cubicBezTo>
                      <a:pt x="51197" y="46371"/>
                      <a:pt x="44967" y="35664"/>
                      <a:pt x="37990" y="26897"/>
                    </a:cubicBezTo>
                    <a:cubicBezTo>
                      <a:pt x="29782" y="16525"/>
                      <a:pt x="19635" y="7758"/>
                      <a:pt x="8368" y="856"/>
                    </a:cubicBezTo>
                    <a:cubicBezTo>
                      <a:pt x="2212" y="-2912"/>
                      <a:pt x="-3421" y="6751"/>
                      <a:pt x="2735" y="10519"/>
                    </a:cubicBezTo>
                    <a:cubicBezTo>
                      <a:pt x="10868" y="15518"/>
                      <a:pt x="18217" y="21525"/>
                      <a:pt x="24709" y="28538"/>
                    </a:cubicBezTo>
                    <a:cubicBezTo>
                      <a:pt x="30267" y="34545"/>
                      <a:pt x="37505" y="42529"/>
                      <a:pt x="37841" y="51147"/>
                    </a:cubicBezTo>
                    <a:cubicBezTo>
                      <a:pt x="38102" y="57451"/>
                      <a:pt x="33886" y="64129"/>
                      <a:pt x="26873" y="61779"/>
                    </a:cubicBezTo>
                    <a:cubicBezTo>
                      <a:pt x="18740" y="59056"/>
                      <a:pt x="16389" y="49766"/>
                      <a:pt x="15717" y="42156"/>
                    </a:cubicBezTo>
                    <a:cubicBezTo>
                      <a:pt x="14748" y="30926"/>
                      <a:pt x="15494" y="19697"/>
                      <a:pt x="10308" y="9325"/>
                    </a:cubicBezTo>
                    <a:cubicBezTo>
                      <a:pt x="7062" y="2871"/>
                      <a:pt x="-2563" y="8542"/>
                      <a:pt x="646" y="14996"/>
                    </a:cubicBezTo>
                    <a:lnTo>
                      <a:pt x="646" y="14996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223" name="Google Shape;1223;p18"/>
            <p:cNvGrpSpPr/>
            <p:nvPr/>
          </p:nvGrpSpPr>
          <p:grpSpPr>
            <a:xfrm>
              <a:off x="7195750" y="429212"/>
              <a:ext cx="88417" cy="41323"/>
              <a:chOff x="7195750" y="429212"/>
              <a:chExt cx="88417" cy="41323"/>
            </a:xfrm>
          </p:grpSpPr>
          <p:sp>
            <p:nvSpPr>
              <p:cNvPr id="1224" name="Google Shape;1224;p18"/>
              <p:cNvSpPr/>
              <p:nvPr/>
            </p:nvSpPr>
            <p:spPr>
              <a:xfrm>
                <a:off x="7201189" y="435030"/>
                <a:ext cx="77408" cy="30024"/>
              </a:xfrm>
              <a:custGeom>
                <a:rect b="b" l="l" r="r" t="t"/>
                <a:pathLst>
                  <a:path extrusionOk="0" h="30024" w="77408">
                    <a:moveTo>
                      <a:pt x="9401" y="20732"/>
                    </a:moveTo>
                    <a:cubicBezTo>
                      <a:pt x="24026" y="6294"/>
                      <a:pt x="45067" y="-2995"/>
                      <a:pt x="65250" y="885"/>
                    </a:cubicBezTo>
                    <a:cubicBezTo>
                      <a:pt x="68235" y="1444"/>
                      <a:pt x="71294" y="2377"/>
                      <a:pt x="73607" y="4354"/>
                    </a:cubicBezTo>
                    <a:cubicBezTo>
                      <a:pt x="79688" y="9503"/>
                      <a:pt x="78010" y="20173"/>
                      <a:pt x="71854" y="25246"/>
                    </a:cubicBezTo>
                    <a:cubicBezTo>
                      <a:pt x="65698" y="30320"/>
                      <a:pt x="56894" y="30768"/>
                      <a:pt x="49059" y="29276"/>
                    </a:cubicBezTo>
                    <a:cubicBezTo>
                      <a:pt x="41225" y="27783"/>
                      <a:pt x="33838" y="24500"/>
                      <a:pt x="26003" y="22933"/>
                    </a:cubicBezTo>
                    <a:cubicBezTo>
                      <a:pt x="17423" y="21180"/>
                      <a:pt x="8431" y="21478"/>
                      <a:pt x="0" y="23792"/>
                    </a:cubicBezTo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25" name="Google Shape;1225;p18"/>
              <p:cNvSpPr/>
              <p:nvPr/>
            </p:nvSpPr>
            <p:spPr>
              <a:xfrm>
                <a:off x="7195750" y="429212"/>
                <a:ext cx="88417" cy="41323"/>
              </a:xfrm>
              <a:custGeom>
                <a:rect b="b" l="l" r="r" t="t"/>
                <a:pathLst>
                  <a:path extrusionOk="0" h="41323" w="88417">
                    <a:moveTo>
                      <a:pt x="18794" y="30505"/>
                    </a:moveTo>
                    <a:cubicBezTo>
                      <a:pt x="32188" y="17485"/>
                      <a:pt x="52968" y="7188"/>
                      <a:pt x="71994" y="12784"/>
                    </a:cubicBezTo>
                    <a:cubicBezTo>
                      <a:pt x="80015" y="15134"/>
                      <a:pt x="77814" y="24760"/>
                      <a:pt x="71696" y="28117"/>
                    </a:cubicBezTo>
                    <a:cubicBezTo>
                      <a:pt x="62929" y="32967"/>
                      <a:pt x="51960" y="28863"/>
                      <a:pt x="43230" y="26103"/>
                    </a:cubicBezTo>
                    <a:cubicBezTo>
                      <a:pt x="30210" y="22036"/>
                      <a:pt x="17339" y="20693"/>
                      <a:pt x="3983" y="24163"/>
                    </a:cubicBezTo>
                    <a:cubicBezTo>
                      <a:pt x="-2993" y="25991"/>
                      <a:pt x="-46" y="36773"/>
                      <a:pt x="6968" y="34945"/>
                    </a:cubicBezTo>
                    <a:cubicBezTo>
                      <a:pt x="13795" y="33154"/>
                      <a:pt x="20958" y="32594"/>
                      <a:pt x="27972" y="33713"/>
                    </a:cubicBezTo>
                    <a:cubicBezTo>
                      <a:pt x="34799" y="34795"/>
                      <a:pt x="41253" y="37370"/>
                      <a:pt x="47894" y="39198"/>
                    </a:cubicBezTo>
                    <a:cubicBezTo>
                      <a:pt x="59161" y="42294"/>
                      <a:pt x="73375" y="43078"/>
                      <a:pt x="82291" y="34049"/>
                    </a:cubicBezTo>
                    <a:cubicBezTo>
                      <a:pt x="89641" y="26588"/>
                      <a:pt x="91170" y="12821"/>
                      <a:pt x="82478" y="5733"/>
                    </a:cubicBezTo>
                    <a:cubicBezTo>
                      <a:pt x="73337" y="-1691"/>
                      <a:pt x="57855" y="-647"/>
                      <a:pt x="47111" y="1890"/>
                    </a:cubicBezTo>
                    <a:cubicBezTo>
                      <a:pt x="33381" y="5136"/>
                      <a:pt x="20958" y="12784"/>
                      <a:pt x="10922" y="22559"/>
                    </a:cubicBezTo>
                    <a:cubicBezTo>
                      <a:pt x="5700" y="27595"/>
                      <a:pt x="13609" y="35504"/>
                      <a:pt x="18794" y="30505"/>
                    </a:cubicBezTo>
                    <a:lnTo>
                      <a:pt x="18794" y="30505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226" name="Google Shape;1226;p18"/>
            <p:cNvGrpSpPr/>
            <p:nvPr/>
          </p:nvGrpSpPr>
          <p:grpSpPr>
            <a:xfrm>
              <a:off x="7204133" y="455996"/>
              <a:ext cx="37922" cy="82489"/>
              <a:chOff x="7204133" y="455996"/>
              <a:chExt cx="37922" cy="82489"/>
            </a:xfrm>
          </p:grpSpPr>
          <p:sp>
            <p:nvSpPr>
              <p:cNvPr id="1227" name="Google Shape;1227;p18"/>
              <p:cNvSpPr/>
              <p:nvPr/>
            </p:nvSpPr>
            <p:spPr>
              <a:xfrm>
                <a:off x="7209541" y="461359"/>
                <a:ext cx="26843" cy="71557"/>
              </a:xfrm>
              <a:custGeom>
                <a:rect b="b" l="l" r="r" t="t"/>
                <a:pathLst>
                  <a:path extrusionOk="0" h="71557" w="26843">
                    <a:moveTo>
                      <a:pt x="1422" y="7126"/>
                    </a:moveTo>
                    <a:cubicBezTo>
                      <a:pt x="7242" y="12423"/>
                      <a:pt x="7280" y="21564"/>
                      <a:pt x="5340" y="29174"/>
                    </a:cubicBezTo>
                    <a:cubicBezTo>
                      <a:pt x="3400" y="36785"/>
                      <a:pt x="-145" y="44172"/>
                      <a:pt x="5" y="52044"/>
                    </a:cubicBezTo>
                    <a:cubicBezTo>
                      <a:pt x="79" y="56073"/>
                      <a:pt x="1199" y="60102"/>
                      <a:pt x="3176" y="63646"/>
                    </a:cubicBezTo>
                    <a:cubicBezTo>
                      <a:pt x="5974" y="68645"/>
                      <a:pt x="11644" y="72861"/>
                      <a:pt x="17128" y="71182"/>
                    </a:cubicBezTo>
                    <a:cubicBezTo>
                      <a:pt x="21755" y="69765"/>
                      <a:pt x="24292" y="64765"/>
                      <a:pt x="25486" y="60065"/>
                    </a:cubicBezTo>
                    <a:cubicBezTo>
                      <a:pt x="28022" y="50216"/>
                      <a:pt x="26978" y="39471"/>
                      <a:pt x="22576" y="30293"/>
                    </a:cubicBezTo>
                    <a:cubicBezTo>
                      <a:pt x="17763" y="20183"/>
                      <a:pt x="8884" y="11192"/>
                      <a:pt x="9182" y="0"/>
                    </a:cubicBezTo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28" name="Google Shape;1228;p18"/>
              <p:cNvSpPr/>
              <p:nvPr/>
            </p:nvSpPr>
            <p:spPr>
              <a:xfrm>
                <a:off x="7204133" y="455996"/>
                <a:ext cx="37922" cy="82489"/>
              </a:xfrm>
              <a:custGeom>
                <a:rect b="b" l="l" r="r" t="t"/>
                <a:pathLst>
                  <a:path extrusionOk="0" h="82489" w="37922">
                    <a:moveTo>
                      <a:pt x="2876" y="16443"/>
                    </a:moveTo>
                    <a:cubicBezTo>
                      <a:pt x="10486" y="23867"/>
                      <a:pt x="4070" y="36701"/>
                      <a:pt x="1719" y="44983"/>
                    </a:cubicBezTo>
                    <a:cubicBezTo>
                      <a:pt x="-1414" y="56063"/>
                      <a:pt x="-855" y="69457"/>
                      <a:pt x="8397" y="77627"/>
                    </a:cubicBezTo>
                    <a:cubicBezTo>
                      <a:pt x="12688" y="81395"/>
                      <a:pt x="18358" y="83559"/>
                      <a:pt x="23992" y="81955"/>
                    </a:cubicBezTo>
                    <a:cubicBezTo>
                      <a:pt x="29140" y="80500"/>
                      <a:pt x="32684" y="76097"/>
                      <a:pt x="34736" y="71359"/>
                    </a:cubicBezTo>
                    <a:cubicBezTo>
                      <a:pt x="39176" y="60951"/>
                      <a:pt x="38766" y="48042"/>
                      <a:pt x="34811" y="37559"/>
                    </a:cubicBezTo>
                    <a:cubicBezTo>
                      <a:pt x="32572" y="31590"/>
                      <a:pt x="29140" y="26367"/>
                      <a:pt x="25857" y="20957"/>
                    </a:cubicBezTo>
                    <a:cubicBezTo>
                      <a:pt x="22910" y="16145"/>
                      <a:pt x="20149" y="11183"/>
                      <a:pt x="20149" y="5400"/>
                    </a:cubicBezTo>
                    <a:cubicBezTo>
                      <a:pt x="20149" y="-1800"/>
                      <a:pt x="8957" y="-1800"/>
                      <a:pt x="8957" y="5400"/>
                    </a:cubicBezTo>
                    <a:cubicBezTo>
                      <a:pt x="8957" y="15212"/>
                      <a:pt x="14142" y="23270"/>
                      <a:pt x="19105" y="31329"/>
                    </a:cubicBezTo>
                    <a:cubicBezTo>
                      <a:pt x="24328" y="39835"/>
                      <a:pt x="27461" y="48714"/>
                      <a:pt x="26417" y="58861"/>
                    </a:cubicBezTo>
                    <a:cubicBezTo>
                      <a:pt x="26044" y="62480"/>
                      <a:pt x="25260" y="67479"/>
                      <a:pt x="22500" y="70166"/>
                    </a:cubicBezTo>
                    <a:cubicBezTo>
                      <a:pt x="19552" y="73038"/>
                      <a:pt x="15747" y="69830"/>
                      <a:pt x="13919" y="67144"/>
                    </a:cubicBezTo>
                    <a:cubicBezTo>
                      <a:pt x="7875" y="58115"/>
                      <a:pt x="12725" y="47669"/>
                      <a:pt x="15449" y="38454"/>
                    </a:cubicBezTo>
                    <a:cubicBezTo>
                      <a:pt x="18395" y="28381"/>
                      <a:pt x="18806" y="16443"/>
                      <a:pt x="10748" y="8534"/>
                    </a:cubicBezTo>
                    <a:cubicBezTo>
                      <a:pt x="5637" y="3498"/>
                      <a:pt x="-2272" y="11407"/>
                      <a:pt x="2876" y="16443"/>
                    </a:cubicBezTo>
                    <a:lnTo>
                      <a:pt x="2876" y="16443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229" name="Google Shape;1229;p18"/>
            <p:cNvGrpSpPr/>
            <p:nvPr/>
          </p:nvGrpSpPr>
          <p:grpSpPr>
            <a:xfrm>
              <a:off x="7288348" y="500883"/>
              <a:ext cx="76553" cy="40347"/>
              <a:chOff x="7288348" y="500883"/>
              <a:chExt cx="76553" cy="40347"/>
            </a:xfrm>
          </p:grpSpPr>
          <p:sp>
            <p:nvSpPr>
              <p:cNvPr id="1230" name="Google Shape;1230;p18"/>
              <p:cNvSpPr/>
              <p:nvPr/>
            </p:nvSpPr>
            <p:spPr>
              <a:xfrm>
                <a:off x="7293785" y="506463"/>
                <a:ext cx="65550" cy="29161"/>
              </a:xfrm>
              <a:custGeom>
                <a:rect b="b" l="l" r="r" t="t"/>
                <a:pathLst>
                  <a:path extrusionOk="0" h="29161" w="65550">
                    <a:moveTo>
                      <a:pt x="9177" y="8543"/>
                    </a:moveTo>
                    <a:cubicBezTo>
                      <a:pt x="19027" y="3880"/>
                      <a:pt x="29510" y="-448"/>
                      <a:pt x="40404" y="37"/>
                    </a:cubicBezTo>
                    <a:cubicBezTo>
                      <a:pt x="51297" y="522"/>
                      <a:pt x="62639" y="7200"/>
                      <a:pt x="65176" y="17795"/>
                    </a:cubicBezTo>
                    <a:cubicBezTo>
                      <a:pt x="65586" y="19586"/>
                      <a:pt x="65772" y="21489"/>
                      <a:pt x="65138" y="23205"/>
                    </a:cubicBezTo>
                    <a:cubicBezTo>
                      <a:pt x="64056" y="26190"/>
                      <a:pt x="60810" y="27906"/>
                      <a:pt x="57714" y="28615"/>
                    </a:cubicBezTo>
                    <a:cubicBezTo>
                      <a:pt x="47604" y="30890"/>
                      <a:pt x="37419" y="25667"/>
                      <a:pt x="28577" y="20258"/>
                    </a:cubicBezTo>
                    <a:cubicBezTo>
                      <a:pt x="19735" y="14848"/>
                      <a:pt x="10371" y="8804"/>
                      <a:pt x="0" y="9252"/>
                    </a:cubicBezTo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31" name="Google Shape;1231;p18"/>
              <p:cNvSpPr/>
              <p:nvPr/>
            </p:nvSpPr>
            <p:spPr>
              <a:xfrm>
                <a:off x="7288348" y="500883"/>
                <a:ext cx="76553" cy="40347"/>
              </a:xfrm>
              <a:custGeom>
                <a:rect b="b" l="l" r="r" t="t"/>
                <a:pathLst>
                  <a:path extrusionOk="0" h="40347" w="76553">
                    <a:moveTo>
                      <a:pt x="17451" y="18973"/>
                    </a:moveTo>
                    <a:cubicBezTo>
                      <a:pt x="26964" y="14496"/>
                      <a:pt x="38118" y="9535"/>
                      <a:pt x="48900" y="11586"/>
                    </a:cubicBezTo>
                    <a:cubicBezTo>
                      <a:pt x="53041" y="12370"/>
                      <a:pt x="57071" y="14086"/>
                      <a:pt x="60242" y="16884"/>
                    </a:cubicBezTo>
                    <a:cubicBezTo>
                      <a:pt x="62368" y="18749"/>
                      <a:pt x="66547" y="23637"/>
                      <a:pt x="65316" y="26845"/>
                    </a:cubicBezTo>
                    <a:cubicBezTo>
                      <a:pt x="64756" y="28300"/>
                      <a:pt x="61772" y="28785"/>
                      <a:pt x="60503" y="28972"/>
                    </a:cubicBezTo>
                    <a:cubicBezTo>
                      <a:pt x="57966" y="29345"/>
                      <a:pt x="55354" y="29046"/>
                      <a:pt x="52855" y="28449"/>
                    </a:cubicBezTo>
                    <a:cubicBezTo>
                      <a:pt x="47259" y="27069"/>
                      <a:pt x="42185" y="24234"/>
                      <a:pt x="37298" y="21249"/>
                    </a:cubicBezTo>
                    <a:cubicBezTo>
                      <a:pt x="27449" y="15280"/>
                      <a:pt x="17339" y="8900"/>
                      <a:pt x="5400" y="9199"/>
                    </a:cubicBezTo>
                    <a:cubicBezTo>
                      <a:pt x="-1800" y="9385"/>
                      <a:pt x="-1800" y="20578"/>
                      <a:pt x="5400" y="20391"/>
                    </a:cubicBezTo>
                    <a:cubicBezTo>
                      <a:pt x="16256" y="20130"/>
                      <a:pt x="25210" y="27218"/>
                      <a:pt x="34164" y="32404"/>
                    </a:cubicBezTo>
                    <a:cubicBezTo>
                      <a:pt x="43566" y="37851"/>
                      <a:pt x="55354" y="42775"/>
                      <a:pt x="66323" y="39045"/>
                    </a:cubicBezTo>
                    <a:cubicBezTo>
                      <a:pt x="71285" y="37366"/>
                      <a:pt x="75463" y="33784"/>
                      <a:pt x="76358" y="28449"/>
                    </a:cubicBezTo>
                    <a:cubicBezTo>
                      <a:pt x="77179" y="23525"/>
                      <a:pt x="75314" y="18153"/>
                      <a:pt x="72553" y="14086"/>
                    </a:cubicBezTo>
                    <a:cubicBezTo>
                      <a:pt x="67144" y="6065"/>
                      <a:pt x="58003" y="1439"/>
                      <a:pt x="48565" y="282"/>
                    </a:cubicBezTo>
                    <a:cubicBezTo>
                      <a:pt x="35656" y="-1285"/>
                      <a:pt x="23196" y="3938"/>
                      <a:pt x="11780" y="9311"/>
                    </a:cubicBezTo>
                    <a:cubicBezTo>
                      <a:pt x="9056" y="10616"/>
                      <a:pt x="8347" y="14534"/>
                      <a:pt x="9765" y="16959"/>
                    </a:cubicBezTo>
                    <a:cubicBezTo>
                      <a:pt x="11444" y="19757"/>
                      <a:pt x="14727" y="20279"/>
                      <a:pt x="17451" y="18973"/>
                    </a:cubicBezTo>
                    <a:lnTo>
                      <a:pt x="17451" y="18973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232" name="Google Shape;1232;p18"/>
            <p:cNvGrpSpPr/>
            <p:nvPr/>
          </p:nvGrpSpPr>
          <p:grpSpPr>
            <a:xfrm>
              <a:off x="7264887" y="508543"/>
              <a:ext cx="38561" cy="64439"/>
              <a:chOff x="7264887" y="508543"/>
              <a:chExt cx="38561" cy="64439"/>
            </a:xfrm>
          </p:grpSpPr>
          <p:sp>
            <p:nvSpPr>
              <p:cNvPr id="1233" name="Google Shape;1233;p18"/>
              <p:cNvSpPr/>
              <p:nvPr/>
            </p:nvSpPr>
            <p:spPr>
              <a:xfrm>
                <a:off x="7270358" y="514111"/>
                <a:ext cx="27493" cy="53310"/>
              </a:xfrm>
              <a:custGeom>
                <a:rect b="b" l="l" r="r" t="t"/>
                <a:pathLst>
                  <a:path extrusionOk="0" h="53310" w="27493">
                    <a:moveTo>
                      <a:pt x="27046" y="0"/>
                    </a:moveTo>
                    <a:cubicBezTo>
                      <a:pt x="18689" y="8133"/>
                      <a:pt x="11265" y="17273"/>
                      <a:pt x="4997" y="27122"/>
                    </a:cubicBezTo>
                    <a:cubicBezTo>
                      <a:pt x="2274" y="31413"/>
                      <a:pt x="-338" y="36188"/>
                      <a:pt x="36" y="41262"/>
                    </a:cubicBezTo>
                    <a:cubicBezTo>
                      <a:pt x="409" y="46261"/>
                      <a:pt x="3953" y="50924"/>
                      <a:pt x="8691" y="52603"/>
                    </a:cubicBezTo>
                    <a:cubicBezTo>
                      <a:pt x="13429" y="54282"/>
                      <a:pt x="19100" y="52902"/>
                      <a:pt x="22532" y="49208"/>
                    </a:cubicBezTo>
                    <a:cubicBezTo>
                      <a:pt x="28874" y="42381"/>
                      <a:pt x="26300" y="31674"/>
                      <a:pt x="25479" y="22384"/>
                    </a:cubicBezTo>
                    <a:cubicBezTo>
                      <a:pt x="24808" y="15109"/>
                      <a:pt x="25516" y="7685"/>
                      <a:pt x="27494" y="634"/>
                    </a:cubicBezTo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34" name="Google Shape;1234;p18"/>
              <p:cNvSpPr/>
              <p:nvPr/>
            </p:nvSpPr>
            <p:spPr>
              <a:xfrm>
                <a:off x="7264887" y="508543"/>
                <a:ext cx="38561" cy="64439"/>
              </a:xfrm>
              <a:custGeom>
                <a:rect b="b" l="l" r="r" t="t"/>
                <a:pathLst>
                  <a:path extrusionOk="0" h="64439" w="38561">
                    <a:moveTo>
                      <a:pt x="28563" y="1614"/>
                    </a:moveTo>
                    <a:cubicBezTo>
                      <a:pt x="21139" y="8889"/>
                      <a:pt x="14424" y="16910"/>
                      <a:pt x="8529" y="25528"/>
                    </a:cubicBezTo>
                    <a:cubicBezTo>
                      <a:pt x="2746" y="33922"/>
                      <a:pt x="-3036" y="43771"/>
                      <a:pt x="1814" y="54030"/>
                    </a:cubicBezTo>
                    <a:cubicBezTo>
                      <a:pt x="5917" y="62686"/>
                      <a:pt x="16363" y="66677"/>
                      <a:pt x="25205" y="63171"/>
                    </a:cubicBezTo>
                    <a:cubicBezTo>
                      <a:pt x="34681" y="59440"/>
                      <a:pt x="38076" y="49852"/>
                      <a:pt x="37741" y="40339"/>
                    </a:cubicBezTo>
                    <a:cubicBezTo>
                      <a:pt x="37554" y="35377"/>
                      <a:pt x="36621" y="30452"/>
                      <a:pt x="36360" y="25490"/>
                    </a:cubicBezTo>
                    <a:cubicBezTo>
                      <a:pt x="36062" y="19447"/>
                      <a:pt x="36733" y="13552"/>
                      <a:pt x="38337" y="7695"/>
                    </a:cubicBezTo>
                    <a:cubicBezTo>
                      <a:pt x="40240" y="756"/>
                      <a:pt x="29458" y="-2229"/>
                      <a:pt x="27555" y="4710"/>
                    </a:cubicBezTo>
                    <a:cubicBezTo>
                      <a:pt x="25205" y="13365"/>
                      <a:pt x="24646" y="22207"/>
                      <a:pt x="25653" y="31086"/>
                    </a:cubicBezTo>
                    <a:cubicBezTo>
                      <a:pt x="26324" y="36869"/>
                      <a:pt x="28227" y="45039"/>
                      <a:pt x="24534" y="50150"/>
                    </a:cubicBezTo>
                    <a:cubicBezTo>
                      <a:pt x="21512" y="54329"/>
                      <a:pt x="15207" y="54217"/>
                      <a:pt x="12334" y="50001"/>
                    </a:cubicBezTo>
                    <a:cubicBezTo>
                      <a:pt x="8231" y="43957"/>
                      <a:pt x="14797" y="36011"/>
                      <a:pt x="18117" y="31161"/>
                    </a:cubicBezTo>
                    <a:cubicBezTo>
                      <a:pt x="23489" y="23364"/>
                      <a:pt x="29645" y="16164"/>
                      <a:pt x="36397" y="9523"/>
                    </a:cubicBezTo>
                    <a:cubicBezTo>
                      <a:pt x="41620" y="4486"/>
                      <a:pt x="33711" y="-3423"/>
                      <a:pt x="28563" y="1614"/>
                    </a:cubicBezTo>
                    <a:lnTo>
                      <a:pt x="28563" y="1614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235" name="Google Shape;1235;p18"/>
            <p:cNvGrpSpPr/>
            <p:nvPr/>
          </p:nvGrpSpPr>
          <p:grpSpPr>
            <a:xfrm>
              <a:off x="7309366" y="534155"/>
              <a:ext cx="47765" cy="84980"/>
              <a:chOff x="7309366" y="534155"/>
              <a:chExt cx="47765" cy="84980"/>
            </a:xfrm>
          </p:grpSpPr>
          <p:sp>
            <p:nvSpPr>
              <p:cNvPr id="1236" name="Google Shape;1236;p18"/>
              <p:cNvSpPr/>
              <p:nvPr/>
            </p:nvSpPr>
            <p:spPr>
              <a:xfrm>
                <a:off x="7315050" y="539704"/>
                <a:ext cx="36531" cy="74015"/>
              </a:xfrm>
              <a:custGeom>
                <a:rect b="b" l="l" r="r" t="t"/>
                <a:pathLst>
                  <a:path extrusionOk="0" h="74015" w="36531">
                    <a:moveTo>
                      <a:pt x="3022" y="6193"/>
                    </a:moveTo>
                    <a:cubicBezTo>
                      <a:pt x="2798" y="13207"/>
                      <a:pt x="2537" y="20258"/>
                      <a:pt x="2313" y="27272"/>
                    </a:cubicBezTo>
                    <a:cubicBezTo>
                      <a:pt x="1828" y="41896"/>
                      <a:pt x="1903" y="58087"/>
                      <a:pt x="11677" y="68944"/>
                    </a:cubicBezTo>
                    <a:cubicBezTo>
                      <a:pt x="13431" y="70884"/>
                      <a:pt x="15520" y="72600"/>
                      <a:pt x="17982" y="73458"/>
                    </a:cubicBezTo>
                    <a:cubicBezTo>
                      <a:pt x="22459" y="74988"/>
                      <a:pt x="27607" y="73234"/>
                      <a:pt x="30928" y="69876"/>
                    </a:cubicBezTo>
                    <a:cubicBezTo>
                      <a:pt x="34248" y="66519"/>
                      <a:pt x="35890" y="61818"/>
                      <a:pt x="36375" y="57117"/>
                    </a:cubicBezTo>
                    <a:cubicBezTo>
                      <a:pt x="37307" y="47902"/>
                      <a:pt x="33987" y="38688"/>
                      <a:pt x="28950" y="30928"/>
                    </a:cubicBezTo>
                    <a:cubicBezTo>
                      <a:pt x="23914" y="23168"/>
                      <a:pt x="17199" y="16639"/>
                      <a:pt x="10558" y="10222"/>
                    </a:cubicBezTo>
                    <a:cubicBezTo>
                      <a:pt x="7051" y="6827"/>
                      <a:pt x="3507" y="3395"/>
                      <a:pt x="0" y="0"/>
                    </a:cubicBezTo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37" name="Google Shape;1237;p18"/>
              <p:cNvSpPr/>
              <p:nvPr/>
            </p:nvSpPr>
            <p:spPr>
              <a:xfrm>
                <a:off x="7309366" y="534155"/>
                <a:ext cx="47765" cy="84980"/>
              </a:xfrm>
              <a:custGeom>
                <a:rect b="b" l="l" r="r" t="t"/>
                <a:pathLst>
                  <a:path extrusionOk="0" h="84980" w="47765">
                    <a:moveTo>
                      <a:pt x="3110" y="11742"/>
                    </a:moveTo>
                    <a:cubicBezTo>
                      <a:pt x="2700" y="24426"/>
                      <a:pt x="1506" y="37335"/>
                      <a:pt x="2588" y="50019"/>
                    </a:cubicBezTo>
                    <a:cubicBezTo>
                      <a:pt x="3558" y="61211"/>
                      <a:pt x="6841" y="73299"/>
                      <a:pt x="15832" y="80797"/>
                    </a:cubicBezTo>
                    <a:cubicBezTo>
                      <a:pt x="26091" y="89341"/>
                      <a:pt x="40156" y="83931"/>
                      <a:pt x="45193" y="72403"/>
                    </a:cubicBezTo>
                    <a:cubicBezTo>
                      <a:pt x="50416" y="60502"/>
                      <a:pt x="47058" y="46587"/>
                      <a:pt x="40753" y="35805"/>
                    </a:cubicBezTo>
                    <a:cubicBezTo>
                      <a:pt x="32956" y="22524"/>
                      <a:pt x="20533" y="12189"/>
                      <a:pt x="9602" y="1594"/>
                    </a:cubicBezTo>
                    <a:cubicBezTo>
                      <a:pt x="4416" y="-3405"/>
                      <a:pt x="-3493" y="4504"/>
                      <a:pt x="1692" y="9503"/>
                    </a:cubicBezTo>
                    <a:cubicBezTo>
                      <a:pt x="11653" y="19129"/>
                      <a:pt x="23107" y="28455"/>
                      <a:pt x="30456" y="40356"/>
                    </a:cubicBezTo>
                    <a:cubicBezTo>
                      <a:pt x="33888" y="45915"/>
                      <a:pt x="36463" y="52295"/>
                      <a:pt x="36575" y="58898"/>
                    </a:cubicBezTo>
                    <a:cubicBezTo>
                      <a:pt x="36686" y="64046"/>
                      <a:pt x="35418" y="70724"/>
                      <a:pt x="30270" y="73187"/>
                    </a:cubicBezTo>
                    <a:cubicBezTo>
                      <a:pt x="25196" y="75574"/>
                      <a:pt x="21353" y="71247"/>
                      <a:pt x="18891" y="67255"/>
                    </a:cubicBezTo>
                    <a:cubicBezTo>
                      <a:pt x="15907" y="62405"/>
                      <a:pt x="14489" y="56734"/>
                      <a:pt x="13892" y="51138"/>
                    </a:cubicBezTo>
                    <a:cubicBezTo>
                      <a:pt x="12511" y="38155"/>
                      <a:pt x="13854" y="24762"/>
                      <a:pt x="14302" y="11742"/>
                    </a:cubicBezTo>
                    <a:cubicBezTo>
                      <a:pt x="14526" y="4541"/>
                      <a:pt x="3334" y="4541"/>
                      <a:pt x="3110" y="11742"/>
                    </a:cubicBezTo>
                    <a:lnTo>
                      <a:pt x="3110" y="11742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238" name="Google Shape;1238;p18"/>
          <p:cNvGrpSpPr/>
          <p:nvPr/>
        </p:nvGrpSpPr>
        <p:grpSpPr>
          <a:xfrm>
            <a:off x="1836255" y="2503047"/>
            <a:ext cx="1399004" cy="498807"/>
            <a:chOff x="6648226" y="1043673"/>
            <a:chExt cx="689301" cy="245766"/>
          </a:xfrm>
        </p:grpSpPr>
        <p:sp>
          <p:nvSpPr>
            <p:cNvPr id="1239" name="Google Shape;1239;p18"/>
            <p:cNvSpPr/>
            <p:nvPr/>
          </p:nvSpPr>
          <p:spPr>
            <a:xfrm>
              <a:off x="6687245" y="1082981"/>
              <a:ext cx="650281" cy="157601"/>
            </a:xfrm>
            <a:custGeom>
              <a:rect b="b" l="l" r="r" t="t"/>
              <a:pathLst>
                <a:path extrusionOk="0" h="157601" w="650281">
                  <a:moveTo>
                    <a:pt x="639856" y="2751"/>
                  </a:moveTo>
                  <a:cubicBezTo>
                    <a:pt x="599639" y="75724"/>
                    <a:pt x="523532" y="121164"/>
                    <a:pt x="443545" y="138102"/>
                  </a:cubicBezTo>
                  <a:cubicBezTo>
                    <a:pt x="393778" y="148622"/>
                    <a:pt x="342144" y="148324"/>
                    <a:pt x="291779" y="142802"/>
                  </a:cubicBezTo>
                  <a:cubicBezTo>
                    <a:pt x="239997" y="137132"/>
                    <a:pt x="188289" y="126425"/>
                    <a:pt x="137924" y="113143"/>
                  </a:cubicBezTo>
                  <a:cubicBezTo>
                    <a:pt x="88194" y="100048"/>
                    <a:pt x="37046" y="78037"/>
                    <a:pt x="10446" y="31291"/>
                  </a:cubicBezTo>
                  <a:cubicBezTo>
                    <a:pt x="6864" y="25024"/>
                    <a:pt x="-2798" y="30657"/>
                    <a:pt x="783" y="36925"/>
                  </a:cubicBezTo>
                  <a:cubicBezTo>
                    <a:pt x="24622" y="78746"/>
                    <a:pt x="67862" y="103182"/>
                    <a:pt x="112481" y="117396"/>
                  </a:cubicBezTo>
                  <a:cubicBezTo>
                    <a:pt x="137551" y="125417"/>
                    <a:pt x="163406" y="131051"/>
                    <a:pt x="189110" y="136609"/>
                  </a:cubicBezTo>
                  <a:cubicBezTo>
                    <a:pt x="216121" y="142467"/>
                    <a:pt x="243317" y="147615"/>
                    <a:pt x="270701" y="151346"/>
                  </a:cubicBezTo>
                  <a:cubicBezTo>
                    <a:pt x="323565" y="158546"/>
                    <a:pt x="377288" y="160523"/>
                    <a:pt x="430115" y="151943"/>
                  </a:cubicBezTo>
                  <a:cubicBezTo>
                    <a:pt x="472085" y="145115"/>
                    <a:pt x="513123" y="130790"/>
                    <a:pt x="549759" y="109077"/>
                  </a:cubicBezTo>
                  <a:cubicBezTo>
                    <a:pt x="590984" y="84678"/>
                    <a:pt x="626351" y="50467"/>
                    <a:pt x="649556" y="8347"/>
                  </a:cubicBezTo>
                  <a:cubicBezTo>
                    <a:pt x="652988" y="2117"/>
                    <a:pt x="643326" y="-3554"/>
                    <a:pt x="639856" y="2751"/>
                  </a:cubicBezTo>
                  <a:lnTo>
                    <a:pt x="639856" y="2751"/>
                  </a:lnTo>
                  <a:close/>
                </a:path>
              </a:pathLst>
            </a:custGeom>
            <a:solidFill>
              <a:srgbClr val="3A393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240" name="Google Shape;1240;p18"/>
            <p:cNvGrpSpPr/>
            <p:nvPr/>
          </p:nvGrpSpPr>
          <p:grpSpPr>
            <a:xfrm>
              <a:off x="7294154" y="1116032"/>
              <a:ext cx="36062" cy="83610"/>
              <a:chOff x="7294154" y="1116032"/>
              <a:chExt cx="36062" cy="83610"/>
            </a:xfrm>
          </p:grpSpPr>
          <p:sp>
            <p:nvSpPr>
              <p:cNvPr id="1241" name="Google Shape;1241;p18"/>
              <p:cNvSpPr/>
              <p:nvPr/>
            </p:nvSpPr>
            <p:spPr>
              <a:xfrm>
                <a:off x="7299704" y="1121473"/>
                <a:ext cx="24985" cy="72697"/>
              </a:xfrm>
              <a:custGeom>
                <a:rect b="b" l="l" r="r" t="t"/>
                <a:pathLst>
                  <a:path extrusionOk="0" h="72697" w="24985">
                    <a:moveTo>
                      <a:pt x="12548" y="0"/>
                    </a:moveTo>
                    <a:cubicBezTo>
                      <a:pt x="15495" y="10894"/>
                      <a:pt x="18480" y="21750"/>
                      <a:pt x="21427" y="32644"/>
                    </a:cubicBezTo>
                    <a:cubicBezTo>
                      <a:pt x="23553" y="40441"/>
                      <a:pt x="25717" y="48537"/>
                      <a:pt x="24747" y="56595"/>
                    </a:cubicBezTo>
                    <a:cubicBezTo>
                      <a:pt x="24150" y="61520"/>
                      <a:pt x="22285" y="66444"/>
                      <a:pt x="18629" y="69615"/>
                    </a:cubicBezTo>
                    <a:cubicBezTo>
                      <a:pt x="14973" y="72786"/>
                      <a:pt x="9452" y="73831"/>
                      <a:pt x="5422" y="71220"/>
                    </a:cubicBezTo>
                    <a:cubicBezTo>
                      <a:pt x="1878" y="68944"/>
                      <a:pt x="162" y="64430"/>
                      <a:pt x="13" y="60102"/>
                    </a:cubicBezTo>
                    <a:cubicBezTo>
                      <a:pt x="-137" y="55774"/>
                      <a:pt x="1057" y="51559"/>
                      <a:pt x="2251" y="47418"/>
                    </a:cubicBezTo>
                    <a:cubicBezTo>
                      <a:pt x="6690" y="32084"/>
                      <a:pt x="11130" y="16751"/>
                      <a:pt x="15533" y="1418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42" name="Google Shape;1242;p18"/>
              <p:cNvSpPr/>
              <p:nvPr/>
            </p:nvSpPr>
            <p:spPr>
              <a:xfrm>
                <a:off x="7294154" y="1116032"/>
                <a:ext cx="36062" cy="83610"/>
              </a:xfrm>
              <a:custGeom>
                <a:rect b="b" l="l" r="r" t="t"/>
                <a:pathLst>
                  <a:path extrusionOk="0" h="83610" w="36062">
                    <a:moveTo>
                      <a:pt x="12689" y="6933"/>
                    </a:moveTo>
                    <a:cubicBezTo>
                      <a:pt x="16121" y="19543"/>
                      <a:pt x="19814" y="32115"/>
                      <a:pt x="22985" y="44837"/>
                    </a:cubicBezTo>
                    <a:cubicBezTo>
                      <a:pt x="24440" y="50657"/>
                      <a:pt x="25709" y="56850"/>
                      <a:pt x="24552" y="62819"/>
                    </a:cubicBezTo>
                    <a:cubicBezTo>
                      <a:pt x="23769" y="66886"/>
                      <a:pt x="21493" y="72146"/>
                      <a:pt x="16755" y="72556"/>
                    </a:cubicBezTo>
                    <a:cubicBezTo>
                      <a:pt x="12316" y="72929"/>
                      <a:pt x="11085" y="67781"/>
                      <a:pt x="11159" y="64311"/>
                    </a:cubicBezTo>
                    <a:cubicBezTo>
                      <a:pt x="11308" y="58268"/>
                      <a:pt x="13883" y="52075"/>
                      <a:pt x="15561" y="46292"/>
                    </a:cubicBezTo>
                    <a:cubicBezTo>
                      <a:pt x="19218" y="33682"/>
                      <a:pt x="22874" y="21035"/>
                      <a:pt x="26493" y="8425"/>
                    </a:cubicBezTo>
                    <a:cubicBezTo>
                      <a:pt x="28507" y="1486"/>
                      <a:pt x="17688" y="-1461"/>
                      <a:pt x="15711" y="5441"/>
                    </a:cubicBezTo>
                    <a:cubicBezTo>
                      <a:pt x="12129" y="17827"/>
                      <a:pt x="8548" y="30250"/>
                      <a:pt x="4966" y="42636"/>
                    </a:cubicBezTo>
                    <a:cubicBezTo>
                      <a:pt x="1945" y="53082"/>
                      <a:pt x="-3130" y="65207"/>
                      <a:pt x="2616" y="75615"/>
                    </a:cubicBezTo>
                    <a:cubicBezTo>
                      <a:pt x="8100" y="85502"/>
                      <a:pt x="21381" y="86024"/>
                      <a:pt x="28955" y="78264"/>
                    </a:cubicBezTo>
                    <a:cubicBezTo>
                      <a:pt x="37274" y="69758"/>
                      <a:pt x="36939" y="56663"/>
                      <a:pt x="34700" y="45844"/>
                    </a:cubicBezTo>
                    <a:cubicBezTo>
                      <a:pt x="31753" y="31742"/>
                      <a:pt x="27276" y="17864"/>
                      <a:pt x="23508" y="3986"/>
                    </a:cubicBezTo>
                    <a:cubicBezTo>
                      <a:pt x="21605" y="-2991"/>
                      <a:pt x="10786" y="-44"/>
                      <a:pt x="12689" y="6933"/>
                    </a:cubicBezTo>
                    <a:lnTo>
                      <a:pt x="12689" y="6933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243" name="Google Shape;1243;p18"/>
            <p:cNvGrpSpPr/>
            <p:nvPr/>
          </p:nvGrpSpPr>
          <p:grpSpPr>
            <a:xfrm>
              <a:off x="7235253" y="1114622"/>
              <a:ext cx="80669" cy="45269"/>
              <a:chOff x="7235253" y="1114622"/>
              <a:chExt cx="80669" cy="45269"/>
            </a:xfrm>
          </p:grpSpPr>
          <p:sp>
            <p:nvSpPr>
              <p:cNvPr id="1244" name="Google Shape;1244;p18"/>
              <p:cNvSpPr/>
              <p:nvPr/>
            </p:nvSpPr>
            <p:spPr>
              <a:xfrm>
                <a:off x="7240816" y="1119927"/>
                <a:ext cx="69757" cy="34420"/>
              </a:xfrm>
              <a:custGeom>
                <a:rect b="b" l="l" r="r" t="t"/>
                <a:pathLst>
                  <a:path extrusionOk="0" h="34420" w="69757">
                    <a:moveTo>
                      <a:pt x="64572" y="8373"/>
                    </a:moveTo>
                    <a:cubicBezTo>
                      <a:pt x="54536" y="18558"/>
                      <a:pt x="42485" y="26579"/>
                      <a:pt x="29391" y="31802"/>
                    </a:cubicBezTo>
                    <a:cubicBezTo>
                      <a:pt x="26294" y="33033"/>
                      <a:pt x="23086" y="34115"/>
                      <a:pt x="19766" y="34376"/>
                    </a:cubicBezTo>
                    <a:cubicBezTo>
                      <a:pt x="12005" y="34936"/>
                      <a:pt x="3985" y="30160"/>
                      <a:pt x="1075" y="22624"/>
                    </a:cubicBezTo>
                    <a:cubicBezTo>
                      <a:pt x="-1798" y="15088"/>
                      <a:pt x="1261" y="5388"/>
                      <a:pt x="8200" y="1770"/>
                    </a:cubicBezTo>
                    <a:cubicBezTo>
                      <a:pt x="16408" y="-2521"/>
                      <a:pt x="26070" y="1956"/>
                      <a:pt x="34763" y="5015"/>
                    </a:cubicBezTo>
                    <a:cubicBezTo>
                      <a:pt x="45992" y="8970"/>
                      <a:pt x="57931" y="10574"/>
                      <a:pt x="69757" y="9679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45" name="Google Shape;1245;p18"/>
              <p:cNvSpPr/>
              <p:nvPr/>
            </p:nvSpPr>
            <p:spPr>
              <a:xfrm>
                <a:off x="7235253" y="1114622"/>
                <a:ext cx="80669" cy="45269"/>
              </a:xfrm>
              <a:custGeom>
                <a:rect b="b" l="l" r="r" t="t"/>
                <a:pathLst>
                  <a:path extrusionOk="0" h="45269" w="80669">
                    <a:moveTo>
                      <a:pt x="66180" y="9723"/>
                    </a:moveTo>
                    <a:cubicBezTo>
                      <a:pt x="59166" y="16774"/>
                      <a:pt x="51257" y="22743"/>
                      <a:pt x="42490" y="27444"/>
                    </a:cubicBezTo>
                    <a:cubicBezTo>
                      <a:pt x="35252" y="31324"/>
                      <a:pt x="25403" y="36920"/>
                      <a:pt x="17382" y="32219"/>
                    </a:cubicBezTo>
                    <a:cubicBezTo>
                      <a:pt x="11226" y="28600"/>
                      <a:pt x="9063" y="20356"/>
                      <a:pt x="13502" y="14498"/>
                    </a:cubicBezTo>
                    <a:cubicBezTo>
                      <a:pt x="19285" y="6850"/>
                      <a:pt x="31372" y="13081"/>
                      <a:pt x="38274" y="15543"/>
                    </a:cubicBezTo>
                    <a:cubicBezTo>
                      <a:pt x="50101" y="19759"/>
                      <a:pt x="62785" y="21475"/>
                      <a:pt x="75283" y="20617"/>
                    </a:cubicBezTo>
                    <a:cubicBezTo>
                      <a:pt x="82446" y="20132"/>
                      <a:pt x="82483" y="8940"/>
                      <a:pt x="75283" y="9425"/>
                    </a:cubicBezTo>
                    <a:cubicBezTo>
                      <a:pt x="61516" y="10357"/>
                      <a:pt x="49131" y="7522"/>
                      <a:pt x="36259" y="2933"/>
                    </a:cubicBezTo>
                    <a:cubicBezTo>
                      <a:pt x="24844" y="-1133"/>
                      <a:pt x="11525" y="-2439"/>
                      <a:pt x="3840" y="8865"/>
                    </a:cubicBezTo>
                    <a:cubicBezTo>
                      <a:pt x="-2316" y="17893"/>
                      <a:pt x="-898" y="30578"/>
                      <a:pt x="6861" y="38188"/>
                    </a:cubicBezTo>
                    <a:cubicBezTo>
                      <a:pt x="10853" y="42106"/>
                      <a:pt x="16077" y="44531"/>
                      <a:pt x="21598" y="45128"/>
                    </a:cubicBezTo>
                    <a:cubicBezTo>
                      <a:pt x="28015" y="45874"/>
                      <a:pt x="34096" y="43561"/>
                      <a:pt x="39879" y="41061"/>
                    </a:cubicBezTo>
                    <a:cubicBezTo>
                      <a:pt x="52675" y="35577"/>
                      <a:pt x="64277" y="27481"/>
                      <a:pt x="74089" y="17632"/>
                    </a:cubicBezTo>
                    <a:cubicBezTo>
                      <a:pt x="79200" y="12521"/>
                      <a:pt x="71291" y="4612"/>
                      <a:pt x="66180" y="9723"/>
                    </a:cubicBezTo>
                    <a:lnTo>
                      <a:pt x="66180" y="9723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246" name="Google Shape;1246;p18"/>
            <p:cNvGrpSpPr/>
            <p:nvPr/>
          </p:nvGrpSpPr>
          <p:grpSpPr>
            <a:xfrm>
              <a:off x="7207138" y="1176557"/>
              <a:ext cx="42133" cy="74458"/>
              <a:chOff x="7207138" y="1176557"/>
              <a:chExt cx="42133" cy="74458"/>
            </a:xfrm>
          </p:grpSpPr>
          <p:sp>
            <p:nvSpPr>
              <p:cNvPr id="1247" name="Google Shape;1247;p18"/>
              <p:cNvSpPr/>
              <p:nvPr/>
            </p:nvSpPr>
            <p:spPr>
              <a:xfrm>
                <a:off x="7212686" y="1182134"/>
                <a:ext cx="30995" cy="63286"/>
              </a:xfrm>
              <a:custGeom>
                <a:rect b="b" l="l" r="r" t="t"/>
                <a:pathLst>
                  <a:path extrusionOk="0" h="63286" w="30995">
                    <a:moveTo>
                      <a:pt x="30996" y="5521"/>
                    </a:moveTo>
                    <a:cubicBezTo>
                      <a:pt x="29988" y="4626"/>
                      <a:pt x="28720" y="6230"/>
                      <a:pt x="28347" y="7573"/>
                    </a:cubicBezTo>
                    <a:cubicBezTo>
                      <a:pt x="26519" y="14550"/>
                      <a:pt x="26817" y="21937"/>
                      <a:pt x="26892" y="29174"/>
                    </a:cubicBezTo>
                    <a:cubicBezTo>
                      <a:pt x="26967" y="36412"/>
                      <a:pt x="26780" y="43911"/>
                      <a:pt x="24057" y="50551"/>
                    </a:cubicBezTo>
                    <a:cubicBezTo>
                      <a:pt x="21333" y="57192"/>
                      <a:pt x="15476" y="62937"/>
                      <a:pt x="8537" y="63273"/>
                    </a:cubicBezTo>
                    <a:cubicBezTo>
                      <a:pt x="6933" y="63348"/>
                      <a:pt x="5254" y="63124"/>
                      <a:pt x="3836" y="62303"/>
                    </a:cubicBezTo>
                    <a:cubicBezTo>
                      <a:pt x="-342" y="59878"/>
                      <a:pt x="-566" y="53685"/>
                      <a:pt x="628" y="48835"/>
                    </a:cubicBezTo>
                    <a:cubicBezTo>
                      <a:pt x="5067" y="30592"/>
                      <a:pt x="20624" y="17534"/>
                      <a:pt x="27190" y="0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48" name="Google Shape;1248;p18"/>
              <p:cNvSpPr/>
              <p:nvPr/>
            </p:nvSpPr>
            <p:spPr>
              <a:xfrm>
                <a:off x="7207138" y="1176557"/>
                <a:ext cx="42133" cy="74458"/>
              </a:xfrm>
              <a:custGeom>
                <a:rect b="b" l="l" r="r" t="t"/>
                <a:pathLst>
                  <a:path extrusionOk="0" h="74458" w="42133">
                    <a:moveTo>
                      <a:pt x="38036" y="5726"/>
                    </a:moveTo>
                    <a:cubicBezTo>
                      <a:pt x="32178" y="3339"/>
                      <a:pt x="28783" y="9793"/>
                      <a:pt x="27888" y="14456"/>
                    </a:cubicBezTo>
                    <a:cubicBezTo>
                      <a:pt x="26881" y="19828"/>
                      <a:pt x="26731" y="25313"/>
                      <a:pt x="26806" y="30759"/>
                    </a:cubicBezTo>
                    <a:cubicBezTo>
                      <a:pt x="26918" y="39825"/>
                      <a:pt x="27888" y="50868"/>
                      <a:pt x="21919" y="58441"/>
                    </a:cubicBezTo>
                    <a:cubicBezTo>
                      <a:pt x="20053" y="60792"/>
                      <a:pt x="16472" y="63888"/>
                      <a:pt x="13151" y="63291"/>
                    </a:cubicBezTo>
                    <a:cubicBezTo>
                      <a:pt x="10503" y="62806"/>
                      <a:pt x="11025" y="58777"/>
                      <a:pt x="11398" y="56763"/>
                    </a:cubicBezTo>
                    <a:cubicBezTo>
                      <a:pt x="12965" y="48331"/>
                      <a:pt x="17964" y="40795"/>
                      <a:pt x="22665" y="33819"/>
                    </a:cubicBezTo>
                    <a:cubicBezTo>
                      <a:pt x="28485" y="25201"/>
                      <a:pt x="34380" y="16844"/>
                      <a:pt x="38148" y="7107"/>
                    </a:cubicBezTo>
                    <a:cubicBezTo>
                      <a:pt x="39229" y="4271"/>
                      <a:pt x="36954" y="951"/>
                      <a:pt x="34230" y="205"/>
                    </a:cubicBezTo>
                    <a:cubicBezTo>
                      <a:pt x="31059" y="-653"/>
                      <a:pt x="28447" y="1287"/>
                      <a:pt x="27328" y="4122"/>
                    </a:cubicBezTo>
                    <a:cubicBezTo>
                      <a:pt x="20389" y="22179"/>
                      <a:pt x="3228" y="35684"/>
                      <a:pt x="318" y="55494"/>
                    </a:cubicBezTo>
                    <a:cubicBezTo>
                      <a:pt x="-391" y="60195"/>
                      <a:pt x="-55" y="65269"/>
                      <a:pt x="2780" y="69260"/>
                    </a:cubicBezTo>
                    <a:cubicBezTo>
                      <a:pt x="6138" y="73961"/>
                      <a:pt x="11921" y="75192"/>
                      <a:pt x="17367" y="74073"/>
                    </a:cubicBezTo>
                    <a:cubicBezTo>
                      <a:pt x="27739" y="71947"/>
                      <a:pt x="34491" y="61986"/>
                      <a:pt x="36655" y="52248"/>
                    </a:cubicBezTo>
                    <a:cubicBezTo>
                      <a:pt x="38110" y="45757"/>
                      <a:pt x="38073" y="39116"/>
                      <a:pt x="37998" y="32513"/>
                    </a:cubicBezTo>
                    <a:cubicBezTo>
                      <a:pt x="37961" y="29454"/>
                      <a:pt x="37924" y="26394"/>
                      <a:pt x="38036" y="23335"/>
                    </a:cubicBezTo>
                    <a:cubicBezTo>
                      <a:pt x="38110" y="21694"/>
                      <a:pt x="38222" y="20015"/>
                      <a:pt x="38483" y="18411"/>
                    </a:cubicBezTo>
                    <a:cubicBezTo>
                      <a:pt x="38558" y="17926"/>
                      <a:pt x="38669" y="17403"/>
                      <a:pt x="38744" y="16918"/>
                    </a:cubicBezTo>
                    <a:cubicBezTo>
                      <a:pt x="38856" y="16359"/>
                      <a:pt x="38968" y="15799"/>
                      <a:pt x="39117" y="15240"/>
                    </a:cubicBezTo>
                    <a:cubicBezTo>
                      <a:pt x="39267" y="14568"/>
                      <a:pt x="39304" y="14493"/>
                      <a:pt x="39192" y="15053"/>
                    </a:cubicBezTo>
                    <a:cubicBezTo>
                      <a:pt x="38371" y="15538"/>
                      <a:pt x="37551" y="16023"/>
                      <a:pt x="36730" y="16508"/>
                    </a:cubicBezTo>
                    <a:cubicBezTo>
                      <a:pt x="36954" y="16433"/>
                      <a:pt x="37140" y="16359"/>
                      <a:pt x="37364" y="16284"/>
                    </a:cubicBezTo>
                    <a:cubicBezTo>
                      <a:pt x="36356" y="16284"/>
                      <a:pt x="35386" y="16284"/>
                      <a:pt x="34380" y="16284"/>
                    </a:cubicBezTo>
                    <a:cubicBezTo>
                      <a:pt x="34603" y="16359"/>
                      <a:pt x="34790" y="16471"/>
                      <a:pt x="35013" y="16545"/>
                    </a:cubicBezTo>
                    <a:cubicBezTo>
                      <a:pt x="37812" y="17665"/>
                      <a:pt x="41169" y="15314"/>
                      <a:pt x="41915" y="12628"/>
                    </a:cubicBezTo>
                    <a:cubicBezTo>
                      <a:pt x="42811" y="9420"/>
                      <a:pt x="40834" y="6845"/>
                      <a:pt x="38036" y="5726"/>
                    </a:cubicBezTo>
                    <a:lnTo>
                      <a:pt x="38036" y="5726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249" name="Google Shape;1249;p18"/>
            <p:cNvGrpSpPr/>
            <p:nvPr/>
          </p:nvGrpSpPr>
          <p:grpSpPr>
            <a:xfrm>
              <a:off x="7140923" y="1167033"/>
              <a:ext cx="67615" cy="44977"/>
              <a:chOff x="7140923" y="1167033"/>
              <a:chExt cx="67615" cy="44977"/>
            </a:xfrm>
          </p:grpSpPr>
          <p:sp>
            <p:nvSpPr>
              <p:cNvPr id="1250" name="Google Shape;1250;p18"/>
              <p:cNvSpPr/>
              <p:nvPr/>
            </p:nvSpPr>
            <p:spPr>
              <a:xfrm>
                <a:off x="7146419" y="1172724"/>
                <a:ext cx="56635" cy="33712"/>
              </a:xfrm>
              <a:custGeom>
                <a:rect b="b" l="l" r="r" t="t"/>
                <a:pathLst>
                  <a:path extrusionOk="0" h="33712" w="56635">
                    <a:moveTo>
                      <a:pt x="51934" y="31496"/>
                    </a:moveTo>
                    <a:cubicBezTo>
                      <a:pt x="36937" y="36271"/>
                      <a:pt x="19850" y="33212"/>
                      <a:pt x="7240" y="23475"/>
                    </a:cubicBezTo>
                    <a:cubicBezTo>
                      <a:pt x="3883" y="20901"/>
                      <a:pt x="637" y="17506"/>
                      <a:pt x="77" y="13178"/>
                    </a:cubicBezTo>
                    <a:cubicBezTo>
                      <a:pt x="-706" y="7022"/>
                      <a:pt x="4592" y="1426"/>
                      <a:pt x="10411" y="307"/>
                    </a:cubicBezTo>
                    <a:cubicBezTo>
                      <a:pt x="16232" y="-849"/>
                      <a:pt x="22201" y="1426"/>
                      <a:pt x="27424" y="4374"/>
                    </a:cubicBezTo>
                    <a:cubicBezTo>
                      <a:pt x="33094" y="7582"/>
                      <a:pt x="38317" y="11686"/>
                      <a:pt x="42906" y="16461"/>
                    </a:cubicBezTo>
                    <a:cubicBezTo>
                      <a:pt x="47308" y="21050"/>
                      <a:pt x="51188" y="26422"/>
                      <a:pt x="56635" y="29556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51" name="Google Shape;1251;p18"/>
              <p:cNvSpPr/>
              <p:nvPr/>
            </p:nvSpPr>
            <p:spPr>
              <a:xfrm>
                <a:off x="7140923" y="1167033"/>
                <a:ext cx="67615" cy="44977"/>
              </a:xfrm>
              <a:custGeom>
                <a:rect b="b" l="l" r="r" t="t"/>
                <a:pathLst>
                  <a:path extrusionOk="0" h="44977" w="67615">
                    <a:moveTo>
                      <a:pt x="55938" y="31815"/>
                    </a:moveTo>
                    <a:cubicBezTo>
                      <a:pt x="42097" y="36068"/>
                      <a:pt x="25160" y="33456"/>
                      <a:pt x="14378" y="23271"/>
                    </a:cubicBezTo>
                    <a:cubicBezTo>
                      <a:pt x="12438" y="21443"/>
                      <a:pt x="10312" y="18944"/>
                      <a:pt x="11356" y="16108"/>
                    </a:cubicBezTo>
                    <a:cubicBezTo>
                      <a:pt x="12289" y="13609"/>
                      <a:pt x="14789" y="11818"/>
                      <a:pt x="17363" y="11370"/>
                    </a:cubicBezTo>
                    <a:cubicBezTo>
                      <a:pt x="24787" y="10139"/>
                      <a:pt x="33218" y="16220"/>
                      <a:pt x="38628" y="20660"/>
                    </a:cubicBezTo>
                    <a:cubicBezTo>
                      <a:pt x="45903" y="26704"/>
                      <a:pt x="51089" y="35060"/>
                      <a:pt x="59296" y="40022"/>
                    </a:cubicBezTo>
                    <a:cubicBezTo>
                      <a:pt x="65489" y="43753"/>
                      <a:pt x="71123" y="34053"/>
                      <a:pt x="64929" y="30360"/>
                    </a:cubicBezTo>
                    <a:cubicBezTo>
                      <a:pt x="60900" y="27935"/>
                      <a:pt x="57878" y="24316"/>
                      <a:pt x="54782" y="20846"/>
                    </a:cubicBezTo>
                    <a:cubicBezTo>
                      <a:pt x="51201" y="16854"/>
                      <a:pt x="47358" y="13273"/>
                      <a:pt x="43067" y="10065"/>
                    </a:cubicBezTo>
                    <a:cubicBezTo>
                      <a:pt x="34823" y="3871"/>
                      <a:pt x="23108" y="-2657"/>
                      <a:pt x="12513" y="1111"/>
                    </a:cubicBezTo>
                    <a:cubicBezTo>
                      <a:pt x="2552" y="4655"/>
                      <a:pt x="-3156" y="15511"/>
                      <a:pt x="1843" y="25323"/>
                    </a:cubicBezTo>
                    <a:cubicBezTo>
                      <a:pt x="6208" y="33904"/>
                      <a:pt x="17027" y="39388"/>
                      <a:pt x="25757" y="42261"/>
                    </a:cubicBezTo>
                    <a:cubicBezTo>
                      <a:pt x="36389" y="45768"/>
                      <a:pt x="48141" y="45879"/>
                      <a:pt x="58848" y="42596"/>
                    </a:cubicBezTo>
                    <a:cubicBezTo>
                      <a:pt x="65750" y="40470"/>
                      <a:pt x="62840" y="29688"/>
                      <a:pt x="55938" y="31815"/>
                    </a:cubicBezTo>
                    <a:lnTo>
                      <a:pt x="55938" y="31815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252" name="Google Shape;1252;p18"/>
            <p:cNvGrpSpPr/>
            <p:nvPr/>
          </p:nvGrpSpPr>
          <p:grpSpPr>
            <a:xfrm>
              <a:off x="7100051" y="1217033"/>
              <a:ext cx="52497" cy="68346"/>
              <a:chOff x="7100051" y="1217033"/>
              <a:chExt cx="52497" cy="68346"/>
            </a:xfrm>
          </p:grpSpPr>
          <p:sp>
            <p:nvSpPr>
              <p:cNvPr id="1253" name="Google Shape;1253;p18"/>
              <p:cNvSpPr/>
              <p:nvPr/>
            </p:nvSpPr>
            <p:spPr>
              <a:xfrm>
                <a:off x="7105578" y="1222725"/>
                <a:ext cx="41366" cy="57143"/>
              </a:xfrm>
              <a:custGeom>
                <a:rect b="b" l="l" r="r" t="t"/>
                <a:pathLst>
                  <a:path extrusionOk="0" h="57143" w="41366">
                    <a:moveTo>
                      <a:pt x="41366" y="4663"/>
                    </a:moveTo>
                    <a:cubicBezTo>
                      <a:pt x="39352" y="11938"/>
                      <a:pt x="37337" y="19176"/>
                      <a:pt x="35322" y="26451"/>
                    </a:cubicBezTo>
                    <a:cubicBezTo>
                      <a:pt x="32524" y="36524"/>
                      <a:pt x="29241" y="47306"/>
                      <a:pt x="21146" y="53461"/>
                    </a:cubicBezTo>
                    <a:cubicBezTo>
                      <a:pt x="17825" y="55998"/>
                      <a:pt x="13647" y="57565"/>
                      <a:pt x="9543" y="57043"/>
                    </a:cubicBezTo>
                    <a:cubicBezTo>
                      <a:pt x="5439" y="56520"/>
                      <a:pt x="1522" y="53573"/>
                      <a:pt x="365" y="49432"/>
                    </a:cubicBezTo>
                    <a:cubicBezTo>
                      <a:pt x="-1052" y="44284"/>
                      <a:pt x="1895" y="39023"/>
                      <a:pt x="5066" y="34845"/>
                    </a:cubicBezTo>
                    <a:cubicBezTo>
                      <a:pt x="10513" y="27607"/>
                      <a:pt x="16967" y="21265"/>
                      <a:pt x="24205" y="16042"/>
                    </a:cubicBezTo>
                    <a:cubicBezTo>
                      <a:pt x="30361" y="11603"/>
                      <a:pt x="37561" y="7387"/>
                      <a:pt x="40023" y="0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54" name="Google Shape;1254;p18"/>
              <p:cNvSpPr/>
              <p:nvPr/>
            </p:nvSpPr>
            <p:spPr>
              <a:xfrm>
                <a:off x="7100051" y="1217033"/>
                <a:ext cx="52497" cy="68346"/>
              </a:xfrm>
              <a:custGeom>
                <a:rect b="b" l="l" r="r" t="t"/>
                <a:pathLst>
                  <a:path extrusionOk="0" h="68346" w="52497">
                    <a:moveTo>
                      <a:pt x="41483" y="8863"/>
                    </a:moveTo>
                    <a:cubicBezTo>
                      <a:pt x="38835" y="18376"/>
                      <a:pt x="36447" y="28001"/>
                      <a:pt x="33462" y="37403"/>
                    </a:cubicBezTo>
                    <a:cubicBezTo>
                      <a:pt x="31224" y="44379"/>
                      <a:pt x="27978" y="52661"/>
                      <a:pt x="21002" y="56131"/>
                    </a:cubicBezTo>
                    <a:cubicBezTo>
                      <a:pt x="18278" y="57474"/>
                      <a:pt x="14771" y="57884"/>
                      <a:pt x="12458" y="55534"/>
                    </a:cubicBezTo>
                    <a:cubicBezTo>
                      <a:pt x="9996" y="53034"/>
                      <a:pt x="11526" y="49490"/>
                      <a:pt x="13055" y="46879"/>
                    </a:cubicBezTo>
                    <a:cubicBezTo>
                      <a:pt x="17532" y="39231"/>
                      <a:pt x="24695" y="32366"/>
                      <a:pt x="31746" y="27106"/>
                    </a:cubicBezTo>
                    <a:cubicBezTo>
                      <a:pt x="39431" y="21398"/>
                      <a:pt x="47490" y="16585"/>
                      <a:pt x="50960" y="7109"/>
                    </a:cubicBezTo>
                    <a:cubicBezTo>
                      <a:pt x="52004" y="4274"/>
                      <a:pt x="49803" y="991"/>
                      <a:pt x="47042" y="207"/>
                    </a:cubicBezTo>
                    <a:cubicBezTo>
                      <a:pt x="43908" y="-651"/>
                      <a:pt x="41185" y="1252"/>
                      <a:pt x="40140" y="4125"/>
                    </a:cubicBezTo>
                    <a:cubicBezTo>
                      <a:pt x="38797" y="7743"/>
                      <a:pt x="35626" y="10504"/>
                      <a:pt x="32604" y="12743"/>
                    </a:cubicBezTo>
                    <a:cubicBezTo>
                      <a:pt x="28463" y="15839"/>
                      <a:pt x="24210" y="18637"/>
                      <a:pt x="20256" y="21995"/>
                    </a:cubicBezTo>
                    <a:cubicBezTo>
                      <a:pt x="16077" y="25539"/>
                      <a:pt x="12235" y="29493"/>
                      <a:pt x="8765" y="33747"/>
                    </a:cubicBezTo>
                    <a:cubicBezTo>
                      <a:pt x="5296" y="38037"/>
                      <a:pt x="1714" y="42663"/>
                      <a:pt x="445" y="48147"/>
                    </a:cubicBezTo>
                    <a:cubicBezTo>
                      <a:pt x="-2203" y="59600"/>
                      <a:pt x="7347" y="69599"/>
                      <a:pt x="18838" y="68218"/>
                    </a:cubicBezTo>
                    <a:cubicBezTo>
                      <a:pt x="29694" y="66913"/>
                      <a:pt x="37193" y="57772"/>
                      <a:pt x="41259" y="48296"/>
                    </a:cubicBezTo>
                    <a:cubicBezTo>
                      <a:pt x="46259" y="36694"/>
                      <a:pt x="48907" y="23935"/>
                      <a:pt x="52265" y="11810"/>
                    </a:cubicBezTo>
                    <a:cubicBezTo>
                      <a:pt x="54205" y="4871"/>
                      <a:pt x="43423" y="1923"/>
                      <a:pt x="41483" y="8863"/>
                    </a:cubicBezTo>
                    <a:lnTo>
                      <a:pt x="41483" y="8863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255" name="Google Shape;1255;p18"/>
            <p:cNvGrpSpPr/>
            <p:nvPr/>
          </p:nvGrpSpPr>
          <p:grpSpPr>
            <a:xfrm>
              <a:off x="7067516" y="1167778"/>
              <a:ext cx="40073" cy="68856"/>
              <a:chOff x="7067516" y="1167778"/>
              <a:chExt cx="40073" cy="68856"/>
            </a:xfrm>
          </p:grpSpPr>
          <p:sp>
            <p:nvSpPr>
              <p:cNvPr id="1256" name="Google Shape;1256;p18"/>
              <p:cNvSpPr/>
              <p:nvPr/>
            </p:nvSpPr>
            <p:spPr>
              <a:xfrm>
                <a:off x="7073106" y="1173459"/>
                <a:ext cx="28954" cy="57548"/>
              </a:xfrm>
              <a:custGeom>
                <a:rect b="b" l="l" r="r" t="t"/>
                <a:pathLst>
                  <a:path extrusionOk="0" h="57548" w="28954">
                    <a:moveTo>
                      <a:pt x="28174" y="50236"/>
                    </a:moveTo>
                    <a:cubicBezTo>
                      <a:pt x="27652" y="50422"/>
                      <a:pt x="28548" y="51243"/>
                      <a:pt x="28846" y="50721"/>
                    </a:cubicBezTo>
                    <a:cubicBezTo>
                      <a:pt x="29144" y="50236"/>
                      <a:pt x="28771" y="49602"/>
                      <a:pt x="28398" y="49154"/>
                    </a:cubicBezTo>
                    <a:cubicBezTo>
                      <a:pt x="24742" y="44677"/>
                      <a:pt x="22877" y="38633"/>
                      <a:pt x="23324" y="32776"/>
                    </a:cubicBezTo>
                    <a:cubicBezTo>
                      <a:pt x="23697" y="27814"/>
                      <a:pt x="25675" y="23114"/>
                      <a:pt x="26719" y="18264"/>
                    </a:cubicBezTo>
                    <a:cubicBezTo>
                      <a:pt x="27764" y="13414"/>
                      <a:pt x="27764" y="7818"/>
                      <a:pt x="24705" y="3938"/>
                    </a:cubicBezTo>
                    <a:cubicBezTo>
                      <a:pt x="21310" y="-315"/>
                      <a:pt x="14930" y="-1061"/>
                      <a:pt x="10192" y="1401"/>
                    </a:cubicBezTo>
                    <a:cubicBezTo>
                      <a:pt x="5454" y="3863"/>
                      <a:pt x="2320" y="8900"/>
                      <a:pt x="940" y="14234"/>
                    </a:cubicBezTo>
                    <a:cubicBezTo>
                      <a:pt x="-1672" y="24084"/>
                      <a:pt x="1276" y="35313"/>
                      <a:pt x="8327" y="42401"/>
                    </a:cubicBezTo>
                    <a:cubicBezTo>
                      <a:pt x="14184" y="48296"/>
                      <a:pt x="22392" y="51318"/>
                      <a:pt x="27950" y="57548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57" name="Google Shape;1257;p18"/>
              <p:cNvSpPr/>
              <p:nvPr/>
            </p:nvSpPr>
            <p:spPr>
              <a:xfrm>
                <a:off x="7067516" y="1167778"/>
                <a:ext cx="40073" cy="68856"/>
              </a:xfrm>
              <a:custGeom>
                <a:rect b="b" l="l" r="r" t="t"/>
                <a:pathLst>
                  <a:path extrusionOk="0" h="68856" w="40073">
                    <a:moveTo>
                      <a:pt x="28951" y="53081"/>
                    </a:moveTo>
                    <a:cubicBezTo>
                      <a:pt x="28914" y="53156"/>
                      <a:pt x="28839" y="53230"/>
                      <a:pt x="28802" y="53305"/>
                    </a:cubicBezTo>
                    <a:cubicBezTo>
                      <a:pt x="27757" y="54834"/>
                      <a:pt x="27757" y="57409"/>
                      <a:pt x="28802" y="58938"/>
                    </a:cubicBezTo>
                    <a:cubicBezTo>
                      <a:pt x="30816" y="61923"/>
                      <a:pt x="34062" y="62893"/>
                      <a:pt x="37308" y="61214"/>
                    </a:cubicBezTo>
                    <a:cubicBezTo>
                      <a:pt x="39061" y="60319"/>
                      <a:pt x="40031" y="58267"/>
                      <a:pt x="40068" y="56364"/>
                    </a:cubicBezTo>
                    <a:cubicBezTo>
                      <a:pt x="40180" y="53230"/>
                      <a:pt x="38240" y="51477"/>
                      <a:pt x="36785" y="48940"/>
                    </a:cubicBezTo>
                    <a:cubicBezTo>
                      <a:pt x="35591" y="46851"/>
                      <a:pt x="34808" y="44500"/>
                      <a:pt x="34547" y="42113"/>
                    </a:cubicBezTo>
                    <a:cubicBezTo>
                      <a:pt x="33950" y="36666"/>
                      <a:pt x="36263" y="31517"/>
                      <a:pt x="37494" y="26332"/>
                    </a:cubicBezTo>
                    <a:cubicBezTo>
                      <a:pt x="39882" y="16184"/>
                      <a:pt x="37793" y="3612"/>
                      <a:pt x="26153" y="590"/>
                    </a:cubicBezTo>
                    <a:cubicBezTo>
                      <a:pt x="15184" y="-2246"/>
                      <a:pt x="6044" y="5552"/>
                      <a:pt x="2202" y="15214"/>
                    </a:cubicBezTo>
                    <a:cubicBezTo>
                      <a:pt x="-1529" y="24578"/>
                      <a:pt x="-336" y="35659"/>
                      <a:pt x="4403" y="44463"/>
                    </a:cubicBezTo>
                    <a:cubicBezTo>
                      <a:pt x="7238" y="49686"/>
                      <a:pt x="11416" y="53678"/>
                      <a:pt x="16229" y="57110"/>
                    </a:cubicBezTo>
                    <a:cubicBezTo>
                      <a:pt x="20818" y="60356"/>
                      <a:pt x="25743" y="62967"/>
                      <a:pt x="29622" y="67109"/>
                    </a:cubicBezTo>
                    <a:cubicBezTo>
                      <a:pt x="34510" y="72406"/>
                      <a:pt x="42419" y="64460"/>
                      <a:pt x="37531" y="59199"/>
                    </a:cubicBezTo>
                    <a:cubicBezTo>
                      <a:pt x="31823" y="53044"/>
                      <a:pt x="23765" y="49985"/>
                      <a:pt x="17908" y="44053"/>
                    </a:cubicBezTo>
                    <a:cubicBezTo>
                      <a:pt x="12797" y="38904"/>
                      <a:pt x="10409" y="31070"/>
                      <a:pt x="11416" y="23907"/>
                    </a:cubicBezTo>
                    <a:cubicBezTo>
                      <a:pt x="12163" y="18497"/>
                      <a:pt x="15819" y="10402"/>
                      <a:pt x="22496" y="11222"/>
                    </a:cubicBezTo>
                    <a:cubicBezTo>
                      <a:pt x="30406" y="12192"/>
                      <a:pt x="26750" y="23534"/>
                      <a:pt x="25444" y="28160"/>
                    </a:cubicBezTo>
                    <a:cubicBezTo>
                      <a:pt x="23989" y="33271"/>
                      <a:pt x="22907" y="38419"/>
                      <a:pt x="23616" y="43754"/>
                    </a:cubicBezTo>
                    <a:cubicBezTo>
                      <a:pt x="24362" y="49425"/>
                      <a:pt x="26787" y="53603"/>
                      <a:pt x="29734" y="58341"/>
                    </a:cubicBezTo>
                    <a:cubicBezTo>
                      <a:pt x="29473" y="57409"/>
                      <a:pt x="29212" y="56476"/>
                      <a:pt x="28988" y="55506"/>
                    </a:cubicBezTo>
                    <a:cubicBezTo>
                      <a:pt x="28988" y="55767"/>
                      <a:pt x="28988" y="56028"/>
                      <a:pt x="28951" y="56289"/>
                    </a:cubicBezTo>
                    <a:cubicBezTo>
                      <a:pt x="29884" y="54685"/>
                      <a:pt x="30816" y="53081"/>
                      <a:pt x="31712" y="51439"/>
                    </a:cubicBezTo>
                    <a:cubicBezTo>
                      <a:pt x="31600" y="51477"/>
                      <a:pt x="31525" y="51551"/>
                      <a:pt x="31413" y="51589"/>
                    </a:cubicBezTo>
                    <a:cubicBezTo>
                      <a:pt x="33278" y="51589"/>
                      <a:pt x="35181" y="51589"/>
                      <a:pt x="37046" y="51589"/>
                    </a:cubicBezTo>
                    <a:cubicBezTo>
                      <a:pt x="36935" y="51551"/>
                      <a:pt x="36823" y="51477"/>
                      <a:pt x="36711" y="51439"/>
                    </a:cubicBezTo>
                    <a:cubicBezTo>
                      <a:pt x="37382" y="52111"/>
                      <a:pt x="38054" y="52783"/>
                      <a:pt x="38725" y="53454"/>
                    </a:cubicBezTo>
                    <a:cubicBezTo>
                      <a:pt x="38651" y="53379"/>
                      <a:pt x="38613" y="53268"/>
                      <a:pt x="38539" y="53193"/>
                    </a:cubicBezTo>
                    <a:cubicBezTo>
                      <a:pt x="38539" y="55058"/>
                      <a:pt x="38539" y="56961"/>
                      <a:pt x="38539" y="58826"/>
                    </a:cubicBezTo>
                    <a:cubicBezTo>
                      <a:pt x="38576" y="58752"/>
                      <a:pt x="38651" y="58677"/>
                      <a:pt x="38688" y="58603"/>
                    </a:cubicBezTo>
                    <a:cubicBezTo>
                      <a:pt x="40404" y="56140"/>
                      <a:pt x="39136" y="52372"/>
                      <a:pt x="36673" y="50955"/>
                    </a:cubicBezTo>
                    <a:cubicBezTo>
                      <a:pt x="33801" y="49462"/>
                      <a:pt x="30667" y="50619"/>
                      <a:pt x="28951" y="53081"/>
                    </a:cubicBezTo>
                    <a:lnTo>
                      <a:pt x="28951" y="53081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258" name="Google Shape;1258;p18"/>
            <p:cNvGrpSpPr/>
            <p:nvPr/>
          </p:nvGrpSpPr>
          <p:grpSpPr>
            <a:xfrm>
              <a:off x="6984209" y="1229493"/>
              <a:ext cx="69184" cy="59946"/>
              <a:chOff x="6984209" y="1229493"/>
              <a:chExt cx="69184" cy="59946"/>
            </a:xfrm>
          </p:grpSpPr>
          <p:sp>
            <p:nvSpPr>
              <p:cNvPr id="1259" name="Google Shape;1259;p18"/>
              <p:cNvSpPr/>
              <p:nvPr/>
            </p:nvSpPr>
            <p:spPr>
              <a:xfrm>
                <a:off x="6989553" y="1235223"/>
                <a:ext cx="58228" cy="48682"/>
              </a:xfrm>
              <a:custGeom>
                <a:rect b="b" l="l" r="r" t="t"/>
                <a:pathLst>
                  <a:path extrusionOk="0" h="48682" w="58228">
                    <a:moveTo>
                      <a:pt x="54833" y="783"/>
                    </a:moveTo>
                    <a:cubicBezTo>
                      <a:pt x="46738" y="11789"/>
                      <a:pt x="38679" y="22795"/>
                      <a:pt x="30584" y="33763"/>
                    </a:cubicBezTo>
                    <a:cubicBezTo>
                      <a:pt x="25659" y="40478"/>
                      <a:pt x="19802" y="47753"/>
                      <a:pt x="11706" y="48611"/>
                    </a:cubicBezTo>
                    <a:cubicBezTo>
                      <a:pt x="8237" y="48984"/>
                      <a:pt x="4469" y="47902"/>
                      <a:pt x="2193" y="45142"/>
                    </a:cubicBezTo>
                    <a:cubicBezTo>
                      <a:pt x="-270" y="42157"/>
                      <a:pt x="-530" y="37643"/>
                      <a:pt x="775" y="33950"/>
                    </a:cubicBezTo>
                    <a:cubicBezTo>
                      <a:pt x="2081" y="30256"/>
                      <a:pt x="4693" y="27234"/>
                      <a:pt x="7565" y="24660"/>
                    </a:cubicBezTo>
                    <a:cubicBezTo>
                      <a:pt x="15773" y="17311"/>
                      <a:pt x="26070" y="13058"/>
                      <a:pt x="36180" y="8954"/>
                    </a:cubicBezTo>
                    <a:cubicBezTo>
                      <a:pt x="43530" y="5969"/>
                      <a:pt x="50879" y="2985"/>
                      <a:pt x="58228" y="0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60" name="Google Shape;1260;p18"/>
              <p:cNvSpPr/>
              <p:nvPr/>
            </p:nvSpPr>
            <p:spPr>
              <a:xfrm>
                <a:off x="6984209" y="1229493"/>
                <a:ext cx="69184" cy="59946"/>
              </a:xfrm>
              <a:custGeom>
                <a:rect b="b" l="l" r="r" t="t"/>
                <a:pathLst>
                  <a:path extrusionOk="0" h="59946" w="69184">
                    <a:moveTo>
                      <a:pt x="55328" y="3678"/>
                    </a:moveTo>
                    <a:cubicBezTo>
                      <a:pt x="49060" y="12221"/>
                      <a:pt x="42755" y="20802"/>
                      <a:pt x="36488" y="29345"/>
                    </a:cubicBezTo>
                    <a:cubicBezTo>
                      <a:pt x="33690" y="33151"/>
                      <a:pt x="31004" y="37105"/>
                      <a:pt x="27944" y="40761"/>
                    </a:cubicBezTo>
                    <a:cubicBezTo>
                      <a:pt x="25631" y="43522"/>
                      <a:pt x="22982" y="46432"/>
                      <a:pt x="19625" y="47924"/>
                    </a:cubicBezTo>
                    <a:cubicBezTo>
                      <a:pt x="17386" y="48931"/>
                      <a:pt x="13805" y="49566"/>
                      <a:pt x="11977" y="47439"/>
                    </a:cubicBezTo>
                    <a:cubicBezTo>
                      <a:pt x="9850" y="45014"/>
                      <a:pt x="11231" y="41246"/>
                      <a:pt x="12760" y="38896"/>
                    </a:cubicBezTo>
                    <a:cubicBezTo>
                      <a:pt x="17274" y="31807"/>
                      <a:pt x="26340" y="27442"/>
                      <a:pt x="33690" y="24048"/>
                    </a:cubicBezTo>
                    <a:cubicBezTo>
                      <a:pt x="43949" y="19347"/>
                      <a:pt x="54582" y="15355"/>
                      <a:pt x="65065" y="11102"/>
                    </a:cubicBezTo>
                    <a:cubicBezTo>
                      <a:pt x="67863" y="9945"/>
                      <a:pt x="69841" y="7371"/>
                      <a:pt x="68982" y="4200"/>
                    </a:cubicBezTo>
                    <a:cubicBezTo>
                      <a:pt x="68236" y="1551"/>
                      <a:pt x="64916" y="-836"/>
                      <a:pt x="62080" y="283"/>
                    </a:cubicBezTo>
                    <a:cubicBezTo>
                      <a:pt x="50739" y="4909"/>
                      <a:pt x="39174" y="9237"/>
                      <a:pt x="28056" y="14348"/>
                    </a:cubicBezTo>
                    <a:cubicBezTo>
                      <a:pt x="18580" y="18713"/>
                      <a:pt x="7575" y="24831"/>
                      <a:pt x="2426" y="34382"/>
                    </a:cubicBezTo>
                    <a:cubicBezTo>
                      <a:pt x="-3207" y="44790"/>
                      <a:pt x="1120" y="58407"/>
                      <a:pt x="13842" y="59825"/>
                    </a:cubicBezTo>
                    <a:cubicBezTo>
                      <a:pt x="25072" y="61094"/>
                      <a:pt x="33317" y="52177"/>
                      <a:pt x="39472" y="44044"/>
                    </a:cubicBezTo>
                    <a:cubicBezTo>
                      <a:pt x="48127" y="32591"/>
                      <a:pt x="56522" y="20876"/>
                      <a:pt x="65028" y="9311"/>
                    </a:cubicBezTo>
                    <a:cubicBezTo>
                      <a:pt x="66818" y="6886"/>
                      <a:pt x="65438" y="3081"/>
                      <a:pt x="63013" y="1663"/>
                    </a:cubicBezTo>
                    <a:cubicBezTo>
                      <a:pt x="60178" y="22"/>
                      <a:pt x="57156" y="1253"/>
                      <a:pt x="55328" y="3678"/>
                    </a:cubicBezTo>
                    <a:lnTo>
                      <a:pt x="55328" y="3678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261" name="Google Shape;1261;p18"/>
            <p:cNvGrpSpPr/>
            <p:nvPr/>
          </p:nvGrpSpPr>
          <p:grpSpPr>
            <a:xfrm>
              <a:off x="6946331" y="1174929"/>
              <a:ext cx="43710" cy="66835"/>
              <a:chOff x="6946331" y="1174929"/>
              <a:chExt cx="43710" cy="66835"/>
            </a:xfrm>
          </p:grpSpPr>
          <p:sp>
            <p:nvSpPr>
              <p:cNvPr id="1262" name="Google Shape;1262;p18"/>
              <p:cNvSpPr/>
              <p:nvPr/>
            </p:nvSpPr>
            <p:spPr>
              <a:xfrm>
                <a:off x="6951954" y="1180511"/>
                <a:ext cx="32554" cy="55905"/>
              </a:xfrm>
              <a:custGeom>
                <a:rect b="b" l="l" r="r" t="t"/>
                <a:pathLst>
                  <a:path extrusionOk="0" h="55905" w="32554">
                    <a:moveTo>
                      <a:pt x="27816" y="47399"/>
                    </a:moveTo>
                    <a:cubicBezTo>
                      <a:pt x="24869" y="40013"/>
                      <a:pt x="23302" y="32029"/>
                      <a:pt x="23302" y="24008"/>
                    </a:cubicBezTo>
                    <a:cubicBezTo>
                      <a:pt x="23302" y="19829"/>
                      <a:pt x="23713" y="15651"/>
                      <a:pt x="23078" y="11547"/>
                    </a:cubicBezTo>
                    <a:cubicBezTo>
                      <a:pt x="22444" y="7443"/>
                      <a:pt x="20541" y="3265"/>
                      <a:pt x="17072" y="1213"/>
                    </a:cubicBezTo>
                    <a:cubicBezTo>
                      <a:pt x="11401" y="-2145"/>
                      <a:pt x="3604" y="1885"/>
                      <a:pt x="1142" y="8190"/>
                    </a:cubicBezTo>
                    <a:cubicBezTo>
                      <a:pt x="-1321" y="14494"/>
                      <a:pt x="470" y="21844"/>
                      <a:pt x="3940" y="27627"/>
                    </a:cubicBezTo>
                    <a:cubicBezTo>
                      <a:pt x="7409" y="33409"/>
                      <a:pt x="12371" y="37961"/>
                      <a:pt x="16922" y="42885"/>
                    </a:cubicBezTo>
                    <a:cubicBezTo>
                      <a:pt x="21250" y="47586"/>
                      <a:pt x="26137" y="53033"/>
                      <a:pt x="32368" y="52846"/>
                    </a:cubicBezTo>
                    <a:cubicBezTo>
                      <a:pt x="32442" y="53854"/>
                      <a:pt x="32480" y="54898"/>
                      <a:pt x="32554" y="55905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63" name="Google Shape;1263;p18"/>
              <p:cNvSpPr/>
              <p:nvPr/>
            </p:nvSpPr>
            <p:spPr>
              <a:xfrm>
                <a:off x="6946331" y="1174929"/>
                <a:ext cx="43710" cy="66835"/>
              </a:xfrm>
              <a:custGeom>
                <a:rect b="b" l="l" r="r" t="t"/>
                <a:pathLst>
                  <a:path extrusionOk="0" h="66835" w="43710">
                    <a:moveTo>
                      <a:pt x="38849" y="51489"/>
                    </a:moveTo>
                    <a:cubicBezTo>
                      <a:pt x="36984" y="46713"/>
                      <a:pt x="35566" y="41677"/>
                      <a:pt x="34932" y="36566"/>
                    </a:cubicBezTo>
                    <a:cubicBezTo>
                      <a:pt x="34260" y="31119"/>
                      <a:pt x="34895" y="25672"/>
                      <a:pt x="34596" y="20225"/>
                    </a:cubicBezTo>
                    <a:cubicBezTo>
                      <a:pt x="34111" y="10674"/>
                      <a:pt x="28888" y="-257"/>
                      <a:pt x="17808" y="5"/>
                    </a:cubicBezTo>
                    <a:cubicBezTo>
                      <a:pt x="7959" y="266"/>
                      <a:pt x="1057" y="8734"/>
                      <a:pt x="124" y="17987"/>
                    </a:cubicBezTo>
                    <a:cubicBezTo>
                      <a:pt x="-957" y="28582"/>
                      <a:pt x="5198" y="37983"/>
                      <a:pt x="11988" y="45482"/>
                    </a:cubicBezTo>
                    <a:cubicBezTo>
                      <a:pt x="15644" y="49474"/>
                      <a:pt x="19337" y="53652"/>
                      <a:pt x="23292" y="57308"/>
                    </a:cubicBezTo>
                    <a:cubicBezTo>
                      <a:pt x="27433" y="61114"/>
                      <a:pt x="32171" y="63949"/>
                      <a:pt x="37916" y="63987"/>
                    </a:cubicBezTo>
                    <a:cubicBezTo>
                      <a:pt x="36051" y="62121"/>
                      <a:pt x="34186" y="60256"/>
                      <a:pt x="32320" y="58390"/>
                    </a:cubicBezTo>
                    <a:cubicBezTo>
                      <a:pt x="32395" y="59398"/>
                      <a:pt x="32432" y="60442"/>
                      <a:pt x="32507" y="61450"/>
                    </a:cubicBezTo>
                    <a:cubicBezTo>
                      <a:pt x="32917" y="68613"/>
                      <a:pt x="44110" y="68650"/>
                      <a:pt x="43699" y="61450"/>
                    </a:cubicBezTo>
                    <a:cubicBezTo>
                      <a:pt x="43624" y="60442"/>
                      <a:pt x="43587" y="59398"/>
                      <a:pt x="43512" y="58390"/>
                    </a:cubicBezTo>
                    <a:cubicBezTo>
                      <a:pt x="43326" y="55368"/>
                      <a:pt x="41087" y="52832"/>
                      <a:pt x="37916" y="52794"/>
                    </a:cubicBezTo>
                    <a:cubicBezTo>
                      <a:pt x="35081" y="52757"/>
                      <a:pt x="32843" y="50966"/>
                      <a:pt x="30903" y="49101"/>
                    </a:cubicBezTo>
                    <a:cubicBezTo>
                      <a:pt x="28179" y="46564"/>
                      <a:pt x="25754" y="43729"/>
                      <a:pt x="23180" y="41043"/>
                    </a:cubicBezTo>
                    <a:cubicBezTo>
                      <a:pt x="18144" y="35782"/>
                      <a:pt x="12659" y="30112"/>
                      <a:pt x="11391" y="22650"/>
                    </a:cubicBezTo>
                    <a:cubicBezTo>
                      <a:pt x="10943" y="19927"/>
                      <a:pt x="11093" y="16681"/>
                      <a:pt x="12771" y="14368"/>
                    </a:cubicBezTo>
                    <a:cubicBezTo>
                      <a:pt x="14040" y="12577"/>
                      <a:pt x="16241" y="11346"/>
                      <a:pt x="17845" y="11197"/>
                    </a:cubicBezTo>
                    <a:cubicBezTo>
                      <a:pt x="18778" y="11122"/>
                      <a:pt x="19188" y="11159"/>
                      <a:pt x="19972" y="11644"/>
                    </a:cubicBezTo>
                    <a:cubicBezTo>
                      <a:pt x="20979" y="12279"/>
                      <a:pt x="21763" y="13472"/>
                      <a:pt x="22248" y="14554"/>
                    </a:cubicBezTo>
                    <a:cubicBezTo>
                      <a:pt x="23815" y="18061"/>
                      <a:pt x="23516" y="22202"/>
                      <a:pt x="23441" y="25933"/>
                    </a:cubicBezTo>
                    <a:cubicBezTo>
                      <a:pt x="23180" y="35708"/>
                      <a:pt x="24486" y="45333"/>
                      <a:pt x="28067" y="54436"/>
                    </a:cubicBezTo>
                    <a:cubicBezTo>
                      <a:pt x="29149" y="57234"/>
                      <a:pt x="31835" y="59211"/>
                      <a:pt x="34969" y="58353"/>
                    </a:cubicBezTo>
                    <a:cubicBezTo>
                      <a:pt x="37618" y="57644"/>
                      <a:pt x="39931" y="54324"/>
                      <a:pt x="38849" y="51489"/>
                    </a:cubicBezTo>
                    <a:lnTo>
                      <a:pt x="38849" y="51489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264" name="Google Shape;1264;p18"/>
            <p:cNvGrpSpPr/>
            <p:nvPr/>
          </p:nvGrpSpPr>
          <p:grpSpPr>
            <a:xfrm>
              <a:off x="6880644" y="1220210"/>
              <a:ext cx="65282" cy="53690"/>
              <a:chOff x="6880644" y="1220210"/>
              <a:chExt cx="65282" cy="53690"/>
            </a:xfrm>
          </p:grpSpPr>
          <p:sp>
            <p:nvSpPr>
              <p:cNvPr id="1265" name="Google Shape;1265;p18"/>
              <p:cNvSpPr/>
              <p:nvPr/>
            </p:nvSpPr>
            <p:spPr>
              <a:xfrm>
                <a:off x="6886191" y="1225784"/>
                <a:ext cx="54145" cy="42463"/>
              </a:xfrm>
              <a:custGeom>
                <a:rect b="b" l="l" r="r" t="t"/>
                <a:pathLst>
                  <a:path extrusionOk="0" h="42463" w="54145">
                    <a:moveTo>
                      <a:pt x="54145" y="0"/>
                    </a:moveTo>
                    <a:cubicBezTo>
                      <a:pt x="48325" y="7984"/>
                      <a:pt x="42543" y="16005"/>
                      <a:pt x="36723" y="23989"/>
                    </a:cubicBezTo>
                    <a:cubicBezTo>
                      <a:pt x="32843" y="29361"/>
                      <a:pt x="28814" y="34808"/>
                      <a:pt x="23441" y="38501"/>
                    </a:cubicBezTo>
                    <a:cubicBezTo>
                      <a:pt x="18069" y="42194"/>
                      <a:pt x="10944" y="43873"/>
                      <a:pt x="5086" y="41038"/>
                    </a:cubicBezTo>
                    <a:cubicBezTo>
                      <a:pt x="2773" y="39919"/>
                      <a:pt x="647" y="37941"/>
                      <a:pt x="124" y="35330"/>
                    </a:cubicBezTo>
                    <a:cubicBezTo>
                      <a:pt x="-286" y="33315"/>
                      <a:pt x="386" y="31226"/>
                      <a:pt x="1169" y="29323"/>
                    </a:cubicBezTo>
                    <a:cubicBezTo>
                      <a:pt x="4489" y="21302"/>
                      <a:pt x="10757" y="14699"/>
                      <a:pt x="18368" y="11080"/>
                    </a:cubicBezTo>
                    <a:cubicBezTo>
                      <a:pt x="22360" y="9215"/>
                      <a:pt x="26612" y="8133"/>
                      <a:pt x="30865" y="7088"/>
                    </a:cubicBezTo>
                    <a:cubicBezTo>
                      <a:pt x="38141" y="5298"/>
                      <a:pt x="45453" y="3470"/>
                      <a:pt x="52727" y="1679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66" name="Google Shape;1266;p18"/>
              <p:cNvSpPr/>
              <p:nvPr/>
            </p:nvSpPr>
            <p:spPr>
              <a:xfrm>
                <a:off x="6880644" y="1220210"/>
                <a:ext cx="65282" cy="53690"/>
              </a:xfrm>
              <a:custGeom>
                <a:rect b="b" l="l" r="r" t="t"/>
                <a:pathLst>
                  <a:path extrusionOk="0" h="53690" w="65282">
                    <a:moveTo>
                      <a:pt x="54843" y="2776"/>
                    </a:moveTo>
                    <a:cubicBezTo>
                      <a:pt x="49135" y="10610"/>
                      <a:pt x="43426" y="18482"/>
                      <a:pt x="37719" y="26316"/>
                    </a:cubicBezTo>
                    <a:cubicBezTo>
                      <a:pt x="33503" y="32099"/>
                      <a:pt x="28840" y="39076"/>
                      <a:pt x="21751" y="41575"/>
                    </a:cubicBezTo>
                    <a:cubicBezTo>
                      <a:pt x="18916" y="42582"/>
                      <a:pt x="15483" y="42993"/>
                      <a:pt x="12723" y="41426"/>
                    </a:cubicBezTo>
                    <a:cubicBezTo>
                      <a:pt x="11939" y="40978"/>
                      <a:pt x="11230" y="40493"/>
                      <a:pt x="11119" y="39598"/>
                    </a:cubicBezTo>
                    <a:cubicBezTo>
                      <a:pt x="10932" y="38106"/>
                      <a:pt x="12238" y="35942"/>
                      <a:pt x="12909" y="34711"/>
                    </a:cubicBezTo>
                    <a:cubicBezTo>
                      <a:pt x="16192" y="28518"/>
                      <a:pt x="21527" y="23444"/>
                      <a:pt x="28131" y="20907"/>
                    </a:cubicBezTo>
                    <a:cubicBezTo>
                      <a:pt x="32943" y="19042"/>
                      <a:pt x="38054" y="18034"/>
                      <a:pt x="43054" y="16803"/>
                    </a:cubicBezTo>
                    <a:cubicBezTo>
                      <a:pt x="48612" y="15423"/>
                      <a:pt x="54171" y="14042"/>
                      <a:pt x="59730" y="12662"/>
                    </a:cubicBezTo>
                    <a:cubicBezTo>
                      <a:pt x="66706" y="10946"/>
                      <a:pt x="63759" y="127"/>
                      <a:pt x="56745" y="1880"/>
                    </a:cubicBezTo>
                    <a:cubicBezTo>
                      <a:pt x="50851" y="3335"/>
                      <a:pt x="44956" y="4790"/>
                      <a:pt x="39024" y="6283"/>
                    </a:cubicBezTo>
                    <a:cubicBezTo>
                      <a:pt x="33689" y="7588"/>
                      <a:pt x="28355" y="8782"/>
                      <a:pt x="23281" y="10909"/>
                    </a:cubicBezTo>
                    <a:cubicBezTo>
                      <a:pt x="14290" y="14639"/>
                      <a:pt x="6679" y="21765"/>
                      <a:pt x="2501" y="30607"/>
                    </a:cubicBezTo>
                    <a:cubicBezTo>
                      <a:pt x="76" y="35755"/>
                      <a:pt x="-1454" y="41538"/>
                      <a:pt x="2090" y="46612"/>
                    </a:cubicBezTo>
                    <a:cubicBezTo>
                      <a:pt x="5224" y="51088"/>
                      <a:pt x="10484" y="53215"/>
                      <a:pt x="15782" y="53625"/>
                    </a:cubicBezTo>
                    <a:cubicBezTo>
                      <a:pt x="26265" y="54446"/>
                      <a:pt x="35331" y="47395"/>
                      <a:pt x="41524" y="39710"/>
                    </a:cubicBezTo>
                    <a:cubicBezTo>
                      <a:pt x="49620" y="29674"/>
                      <a:pt x="56894" y="18892"/>
                      <a:pt x="64468" y="8446"/>
                    </a:cubicBezTo>
                    <a:cubicBezTo>
                      <a:pt x="66258" y="5984"/>
                      <a:pt x="64878" y="2216"/>
                      <a:pt x="62454" y="798"/>
                    </a:cubicBezTo>
                    <a:cubicBezTo>
                      <a:pt x="59692" y="-918"/>
                      <a:pt x="56633" y="313"/>
                      <a:pt x="54843" y="2776"/>
                    </a:cubicBezTo>
                    <a:lnTo>
                      <a:pt x="54843" y="2776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267" name="Google Shape;1267;p18"/>
            <p:cNvGrpSpPr/>
            <p:nvPr/>
          </p:nvGrpSpPr>
          <p:grpSpPr>
            <a:xfrm>
              <a:off x="6805004" y="1209554"/>
              <a:ext cx="72811" cy="46198"/>
              <a:chOff x="6805004" y="1209554"/>
              <a:chExt cx="72811" cy="46198"/>
            </a:xfrm>
          </p:grpSpPr>
          <p:sp>
            <p:nvSpPr>
              <p:cNvPr id="1268" name="Google Shape;1268;p18"/>
              <p:cNvSpPr/>
              <p:nvPr/>
            </p:nvSpPr>
            <p:spPr>
              <a:xfrm>
                <a:off x="6810276" y="1215226"/>
                <a:ext cx="61900" cy="34920"/>
              </a:xfrm>
              <a:custGeom>
                <a:rect b="b" l="l" r="r" t="t"/>
                <a:pathLst>
                  <a:path extrusionOk="0" h="34920" w="61900">
                    <a:moveTo>
                      <a:pt x="57311" y="709"/>
                    </a:moveTo>
                    <a:cubicBezTo>
                      <a:pt x="50447" y="8767"/>
                      <a:pt x="43060" y="16378"/>
                      <a:pt x="35263" y="23429"/>
                    </a:cubicBezTo>
                    <a:cubicBezTo>
                      <a:pt x="28025" y="29995"/>
                      <a:pt x="19072" y="36486"/>
                      <a:pt x="9633" y="34584"/>
                    </a:cubicBezTo>
                    <a:cubicBezTo>
                      <a:pt x="5828" y="33800"/>
                      <a:pt x="2097" y="31375"/>
                      <a:pt x="642" y="27607"/>
                    </a:cubicBezTo>
                    <a:cubicBezTo>
                      <a:pt x="-1932" y="20855"/>
                      <a:pt x="3664" y="13617"/>
                      <a:pt x="9819" y="10222"/>
                    </a:cubicBezTo>
                    <a:cubicBezTo>
                      <a:pt x="25563" y="1604"/>
                      <a:pt x="45224" y="6342"/>
                      <a:pt x="61901" y="0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69" name="Google Shape;1269;p18"/>
              <p:cNvSpPr/>
              <p:nvPr/>
            </p:nvSpPr>
            <p:spPr>
              <a:xfrm>
                <a:off x="6805004" y="1209554"/>
                <a:ext cx="72811" cy="46198"/>
              </a:xfrm>
              <a:custGeom>
                <a:rect b="b" l="l" r="r" t="t"/>
                <a:pathLst>
                  <a:path extrusionOk="0" h="46198" w="72811">
                    <a:moveTo>
                      <a:pt x="58629" y="2426"/>
                    </a:moveTo>
                    <a:cubicBezTo>
                      <a:pt x="52250" y="9887"/>
                      <a:pt x="45460" y="16975"/>
                      <a:pt x="38260" y="23653"/>
                    </a:cubicBezTo>
                    <a:cubicBezTo>
                      <a:pt x="32738" y="28765"/>
                      <a:pt x="25090" y="36039"/>
                      <a:pt x="16882" y="34958"/>
                    </a:cubicBezTo>
                    <a:cubicBezTo>
                      <a:pt x="14308" y="34622"/>
                      <a:pt x="11100" y="33055"/>
                      <a:pt x="10876" y="30108"/>
                    </a:cubicBezTo>
                    <a:cubicBezTo>
                      <a:pt x="10615" y="27123"/>
                      <a:pt x="13264" y="24176"/>
                      <a:pt x="15390" y="22460"/>
                    </a:cubicBezTo>
                    <a:cubicBezTo>
                      <a:pt x="21658" y="17311"/>
                      <a:pt x="31022" y="16379"/>
                      <a:pt x="38782" y="15707"/>
                    </a:cubicBezTo>
                    <a:cubicBezTo>
                      <a:pt x="48855" y="14849"/>
                      <a:pt x="59114" y="14588"/>
                      <a:pt x="68702" y="11081"/>
                    </a:cubicBezTo>
                    <a:cubicBezTo>
                      <a:pt x="71537" y="10036"/>
                      <a:pt x="73440" y="7276"/>
                      <a:pt x="72619" y="4179"/>
                    </a:cubicBezTo>
                    <a:cubicBezTo>
                      <a:pt x="71873" y="1456"/>
                      <a:pt x="68590" y="-783"/>
                      <a:pt x="65718" y="262"/>
                    </a:cubicBezTo>
                    <a:cubicBezTo>
                      <a:pt x="55719" y="3918"/>
                      <a:pt x="45161" y="3731"/>
                      <a:pt x="34753" y="4888"/>
                    </a:cubicBezTo>
                    <a:cubicBezTo>
                      <a:pt x="24456" y="6007"/>
                      <a:pt x="12741" y="8358"/>
                      <a:pt x="5504" y="16453"/>
                    </a:cubicBezTo>
                    <a:cubicBezTo>
                      <a:pt x="-1883" y="24661"/>
                      <a:pt x="-2517" y="37271"/>
                      <a:pt x="7817" y="43426"/>
                    </a:cubicBezTo>
                    <a:cubicBezTo>
                      <a:pt x="17703" y="49321"/>
                      <a:pt x="29455" y="44919"/>
                      <a:pt x="37886" y="38576"/>
                    </a:cubicBezTo>
                    <a:cubicBezTo>
                      <a:pt x="48556" y="30555"/>
                      <a:pt x="57920" y="20445"/>
                      <a:pt x="66576" y="10335"/>
                    </a:cubicBezTo>
                    <a:cubicBezTo>
                      <a:pt x="68553" y="8059"/>
                      <a:pt x="68814" y="4664"/>
                      <a:pt x="66576" y="2426"/>
                    </a:cubicBezTo>
                    <a:cubicBezTo>
                      <a:pt x="64524" y="411"/>
                      <a:pt x="60607" y="113"/>
                      <a:pt x="58629" y="2426"/>
                    </a:cubicBezTo>
                    <a:lnTo>
                      <a:pt x="58629" y="2426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270" name="Google Shape;1270;p18"/>
            <p:cNvGrpSpPr/>
            <p:nvPr/>
          </p:nvGrpSpPr>
          <p:grpSpPr>
            <a:xfrm>
              <a:off x="6848675" y="1152650"/>
              <a:ext cx="46834" cy="71443"/>
              <a:chOff x="6848675" y="1152650"/>
              <a:chExt cx="46834" cy="71443"/>
            </a:xfrm>
          </p:grpSpPr>
          <p:sp>
            <p:nvSpPr>
              <p:cNvPr id="1271" name="Google Shape;1271;p18"/>
              <p:cNvSpPr/>
              <p:nvPr/>
            </p:nvSpPr>
            <p:spPr>
              <a:xfrm>
                <a:off x="6854149" y="1158156"/>
                <a:ext cx="35822" cy="60203"/>
              </a:xfrm>
              <a:custGeom>
                <a:rect b="b" l="l" r="r" t="t"/>
                <a:pathLst>
                  <a:path extrusionOk="0" h="60203" w="35822">
                    <a:moveTo>
                      <a:pt x="35822" y="53862"/>
                    </a:moveTo>
                    <a:cubicBezTo>
                      <a:pt x="32316" y="47072"/>
                      <a:pt x="31943" y="39051"/>
                      <a:pt x="31570" y="31366"/>
                    </a:cubicBezTo>
                    <a:cubicBezTo>
                      <a:pt x="31196" y="23680"/>
                      <a:pt x="30600" y="15622"/>
                      <a:pt x="26757" y="9018"/>
                    </a:cubicBezTo>
                    <a:cubicBezTo>
                      <a:pt x="22914" y="2415"/>
                      <a:pt x="14744" y="-2099"/>
                      <a:pt x="7954" y="997"/>
                    </a:cubicBezTo>
                    <a:cubicBezTo>
                      <a:pt x="2134" y="3646"/>
                      <a:pt x="-626" y="11033"/>
                      <a:pt x="120" y="17636"/>
                    </a:cubicBezTo>
                    <a:cubicBezTo>
                      <a:pt x="866" y="24203"/>
                      <a:pt x="4447" y="30060"/>
                      <a:pt x="8402" y="35283"/>
                    </a:cubicBezTo>
                    <a:cubicBezTo>
                      <a:pt x="15975" y="45244"/>
                      <a:pt x="25302" y="53713"/>
                      <a:pt x="35785" y="60204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72" name="Google Shape;1272;p18"/>
              <p:cNvSpPr/>
              <p:nvPr/>
            </p:nvSpPr>
            <p:spPr>
              <a:xfrm>
                <a:off x="6848675" y="1152650"/>
                <a:ext cx="46834" cy="71443"/>
              </a:xfrm>
              <a:custGeom>
                <a:rect b="b" l="l" r="r" t="t"/>
                <a:pathLst>
                  <a:path extrusionOk="0" h="71443" w="46834">
                    <a:moveTo>
                      <a:pt x="46147" y="56569"/>
                    </a:moveTo>
                    <a:cubicBezTo>
                      <a:pt x="41334" y="46795"/>
                      <a:pt x="43199" y="34819"/>
                      <a:pt x="41446" y="24336"/>
                    </a:cubicBezTo>
                    <a:cubicBezTo>
                      <a:pt x="39730" y="13964"/>
                      <a:pt x="33835" y="3705"/>
                      <a:pt x="23165" y="683"/>
                    </a:cubicBezTo>
                    <a:cubicBezTo>
                      <a:pt x="12682" y="-2302"/>
                      <a:pt x="3057" y="4861"/>
                      <a:pt x="669" y="15046"/>
                    </a:cubicBezTo>
                    <a:cubicBezTo>
                      <a:pt x="-2017" y="26462"/>
                      <a:pt x="3803" y="36871"/>
                      <a:pt x="10630" y="45564"/>
                    </a:cubicBezTo>
                    <a:cubicBezTo>
                      <a:pt x="18353" y="55487"/>
                      <a:pt x="27866" y="63881"/>
                      <a:pt x="38536" y="70559"/>
                    </a:cubicBezTo>
                    <a:cubicBezTo>
                      <a:pt x="44654" y="74402"/>
                      <a:pt x="50288" y="64702"/>
                      <a:pt x="44169" y="60897"/>
                    </a:cubicBezTo>
                    <a:cubicBezTo>
                      <a:pt x="36447" y="56084"/>
                      <a:pt x="29508" y="50227"/>
                      <a:pt x="23389" y="43474"/>
                    </a:cubicBezTo>
                    <a:cubicBezTo>
                      <a:pt x="18129" y="37654"/>
                      <a:pt x="11638" y="30156"/>
                      <a:pt x="11153" y="21948"/>
                    </a:cubicBezTo>
                    <a:cubicBezTo>
                      <a:pt x="10817" y="16054"/>
                      <a:pt x="14548" y="9002"/>
                      <a:pt x="21337" y="11875"/>
                    </a:cubicBezTo>
                    <a:cubicBezTo>
                      <a:pt x="28575" y="14934"/>
                      <a:pt x="30441" y="23888"/>
                      <a:pt x="31074" y="30865"/>
                    </a:cubicBezTo>
                    <a:cubicBezTo>
                      <a:pt x="32044" y="41609"/>
                      <a:pt x="31597" y="52316"/>
                      <a:pt x="36484" y="62240"/>
                    </a:cubicBezTo>
                    <a:cubicBezTo>
                      <a:pt x="37827" y="64963"/>
                      <a:pt x="41670" y="65709"/>
                      <a:pt x="44132" y="64254"/>
                    </a:cubicBezTo>
                    <a:cubicBezTo>
                      <a:pt x="46893" y="62576"/>
                      <a:pt x="47490" y="59255"/>
                      <a:pt x="46147" y="56569"/>
                    </a:cubicBezTo>
                    <a:lnTo>
                      <a:pt x="46147" y="56569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273" name="Google Shape;1273;p18"/>
            <p:cNvGrpSpPr/>
            <p:nvPr/>
          </p:nvGrpSpPr>
          <p:grpSpPr>
            <a:xfrm>
              <a:off x="6724267" y="1186993"/>
              <a:ext cx="82831" cy="40394"/>
              <a:chOff x="6724267" y="1186993"/>
              <a:chExt cx="82831" cy="40394"/>
            </a:xfrm>
          </p:grpSpPr>
          <p:sp>
            <p:nvSpPr>
              <p:cNvPr id="1274" name="Google Shape;1274;p18"/>
              <p:cNvSpPr/>
              <p:nvPr/>
            </p:nvSpPr>
            <p:spPr>
              <a:xfrm>
                <a:off x="6729861" y="1192488"/>
                <a:ext cx="71766" cy="29143"/>
              </a:xfrm>
              <a:custGeom>
                <a:rect b="b" l="l" r="r" t="t"/>
                <a:pathLst>
                  <a:path extrusionOk="0" h="29143" w="71766">
                    <a:moveTo>
                      <a:pt x="63111" y="8524"/>
                    </a:moveTo>
                    <a:cubicBezTo>
                      <a:pt x="49718" y="22701"/>
                      <a:pt x="30281" y="31953"/>
                      <a:pt x="11478" y="28371"/>
                    </a:cubicBezTo>
                    <a:cubicBezTo>
                      <a:pt x="8680" y="27849"/>
                      <a:pt x="5845" y="26991"/>
                      <a:pt x="3644" y="25088"/>
                    </a:cubicBezTo>
                    <a:cubicBezTo>
                      <a:pt x="-2064" y="20164"/>
                      <a:pt x="-646" y="9792"/>
                      <a:pt x="4987" y="4793"/>
                    </a:cubicBezTo>
                    <a:cubicBezTo>
                      <a:pt x="10658" y="-169"/>
                      <a:pt x="18828" y="-728"/>
                      <a:pt x="26103" y="652"/>
                    </a:cubicBezTo>
                    <a:cubicBezTo>
                      <a:pt x="33378" y="2032"/>
                      <a:pt x="40317" y="5129"/>
                      <a:pt x="47592" y="6584"/>
                    </a:cubicBezTo>
                    <a:cubicBezTo>
                      <a:pt x="55576" y="8188"/>
                      <a:pt x="63933" y="7815"/>
                      <a:pt x="71767" y="5465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75" name="Google Shape;1275;p18"/>
              <p:cNvSpPr/>
              <p:nvPr/>
            </p:nvSpPr>
            <p:spPr>
              <a:xfrm>
                <a:off x="6724267" y="1186993"/>
                <a:ext cx="82831" cy="40394"/>
              </a:xfrm>
              <a:custGeom>
                <a:rect b="b" l="l" r="r" t="t"/>
                <a:pathLst>
                  <a:path extrusionOk="0" h="40394" w="82831">
                    <a:moveTo>
                      <a:pt x="64751" y="10065"/>
                    </a:moveTo>
                    <a:cubicBezTo>
                      <a:pt x="58335" y="16743"/>
                      <a:pt x="50649" y="22488"/>
                      <a:pt x="41919" y="25808"/>
                    </a:cubicBezTo>
                    <a:cubicBezTo>
                      <a:pt x="33861" y="28868"/>
                      <a:pt x="23826" y="30658"/>
                      <a:pt x="15431" y="27711"/>
                    </a:cubicBezTo>
                    <a:cubicBezTo>
                      <a:pt x="8679" y="25361"/>
                      <a:pt x="10843" y="16444"/>
                      <a:pt x="15879" y="13348"/>
                    </a:cubicBezTo>
                    <a:cubicBezTo>
                      <a:pt x="24012" y="8311"/>
                      <a:pt x="34570" y="12490"/>
                      <a:pt x="42777" y="15064"/>
                    </a:cubicBezTo>
                    <a:cubicBezTo>
                      <a:pt x="54753" y="18795"/>
                      <a:pt x="66691" y="19839"/>
                      <a:pt x="78891" y="16370"/>
                    </a:cubicBezTo>
                    <a:cubicBezTo>
                      <a:pt x="85793" y="14392"/>
                      <a:pt x="82883" y="3573"/>
                      <a:pt x="75906" y="5588"/>
                    </a:cubicBezTo>
                    <a:cubicBezTo>
                      <a:pt x="69788" y="7341"/>
                      <a:pt x="63446" y="7975"/>
                      <a:pt x="57141" y="7117"/>
                    </a:cubicBezTo>
                    <a:cubicBezTo>
                      <a:pt x="50799" y="6297"/>
                      <a:pt x="44792" y="3797"/>
                      <a:pt x="38636" y="2081"/>
                    </a:cubicBezTo>
                    <a:cubicBezTo>
                      <a:pt x="27892" y="-941"/>
                      <a:pt x="14610" y="-1687"/>
                      <a:pt x="6030" y="6931"/>
                    </a:cubicBezTo>
                    <a:cubicBezTo>
                      <a:pt x="-872" y="13870"/>
                      <a:pt x="-2663" y="27151"/>
                      <a:pt x="4985" y="34277"/>
                    </a:cubicBezTo>
                    <a:cubicBezTo>
                      <a:pt x="13342" y="42074"/>
                      <a:pt x="28452" y="41104"/>
                      <a:pt x="38711" y="38530"/>
                    </a:cubicBezTo>
                    <a:cubicBezTo>
                      <a:pt x="51731" y="35247"/>
                      <a:pt x="63446" y="27599"/>
                      <a:pt x="72661" y="17974"/>
                    </a:cubicBezTo>
                    <a:cubicBezTo>
                      <a:pt x="77660" y="12788"/>
                      <a:pt x="69750" y="4879"/>
                      <a:pt x="64751" y="10065"/>
                    </a:cubicBezTo>
                    <a:lnTo>
                      <a:pt x="64751" y="10065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276" name="Google Shape;1276;p18"/>
            <p:cNvGrpSpPr/>
            <p:nvPr/>
          </p:nvGrpSpPr>
          <p:grpSpPr>
            <a:xfrm>
              <a:off x="6762585" y="1120951"/>
              <a:ext cx="36029" cy="80088"/>
              <a:chOff x="6762585" y="1120951"/>
              <a:chExt cx="36029" cy="80088"/>
            </a:xfrm>
          </p:grpSpPr>
          <p:sp>
            <p:nvSpPr>
              <p:cNvPr id="1277" name="Google Shape;1277;p18"/>
              <p:cNvSpPr/>
              <p:nvPr/>
            </p:nvSpPr>
            <p:spPr>
              <a:xfrm>
                <a:off x="6768264" y="1126258"/>
                <a:ext cx="24943" cy="69381"/>
              </a:xfrm>
              <a:custGeom>
                <a:rect b="b" l="l" r="r" t="t"/>
                <a:pathLst>
                  <a:path extrusionOk="0" h="69381" w="24943">
                    <a:moveTo>
                      <a:pt x="24187" y="62405"/>
                    </a:moveTo>
                    <a:cubicBezTo>
                      <a:pt x="18702" y="57331"/>
                      <a:pt x="18553" y="48452"/>
                      <a:pt x="20269" y="41028"/>
                    </a:cubicBezTo>
                    <a:cubicBezTo>
                      <a:pt x="21985" y="33604"/>
                      <a:pt x="25156" y="26403"/>
                      <a:pt x="24933" y="18793"/>
                    </a:cubicBezTo>
                    <a:cubicBezTo>
                      <a:pt x="24821" y="14875"/>
                      <a:pt x="23739" y="10958"/>
                      <a:pt x="21836" y="7563"/>
                    </a:cubicBezTo>
                    <a:cubicBezTo>
                      <a:pt x="19187" y="2751"/>
                      <a:pt x="13852" y="-1316"/>
                      <a:pt x="8779" y="400"/>
                    </a:cubicBezTo>
                    <a:cubicBezTo>
                      <a:pt x="4488" y="1818"/>
                      <a:pt x="2213" y="6705"/>
                      <a:pt x="1131" y="11257"/>
                    </a:cubicBezTo>
                    <a:cubicBezTo>
                      <a:pt x="-1108" y="20845"/>
                      <a:pt x="11" y="31253"/>
                      <a:pt x="4190" y="40132"/>
                    </a:cubicBezTo>
                    <a:cubicBezTo>
                      <a:pt x="8816" y="49870"/>
                      <a:pt x="17173" y="58525"/>
                      <a:pt x="17023" y="69381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78" name="Google Shape;1278;p18"/>
              <p:cNvSpPr/>
              <p:nvPr/>
            </p:nvSpPr>
            <p:spPr>
              <a:xfrm>
                <a:off x="6762585" y="1120951"/>
                <a:ext cx="36029" cy="80088"/>
              </a:xfrm>
              <a:custGeom>
                <a:rect b="b" l="l" r="r" t="t"/>
                <a:pathLst>
                  <a:path extrusionOk="0" h="80088" w="36029">
                    <a:moveTo>
                      <a:pt x="33820" y="63758"/>
                    </a:moveTo>
                    <a:cubicBezTo>
                      <a:pt x="26694" y="56669"/>
                      <a:pt x="32514" y="44134"/>
                      <a:pt x="34566" y="36187"/>
                    </a:cubicBezTo>
                    <a:cubicBezTo>
                      <a:pt x="37364" y="25256"/>
                      <a:pt x="36730" y="11975"/>
                      <a:pt x="27515" y="4103"/>
                    </a:cubicBezTo>
                    <a:cubicBezTo>
                      <a:pt x="18785" y="-3358"/>
                      <a:pt x="7593" y="-224"/>
                      <a:pt x="3116" y="10110"/>
                    </a:cubicBezTo>
                    <a:cubicBezTo>
                      <a:pt x="-1249" y="20220"/>
                      <a:pt x="-764" y="32904"/>
                      <a:pt x="2930" y="43127"/>
                    </a:cubicBezTo>
                    <a:cubicBezTo>
                      <a:pt x="4982" y="48872"/>
                      <a:pt x="8190" y="53983"/>
                      <a:pt x="11324" y="59169"/>
                    </a:cubicBezTo>
                    <a:cubicBezTo>
                      <a:pt x="14234" y="63981"/>
                      <a:pt x="17069" y="68906"/>
                      <a:pt x="17144" y="74689"/>
                    </a:cubicBezTo>
                    <a:cubicBezTo>
                      <a:pt x="17256" y="81889"/>
                      <a:pt x="28448" y="81889"/>
                      <a:pt x="28336" y="74689"/>
                    </a:cubicBezTo>
                    <a:cubicBezTo>
                      <a:pt x="28187" y="62153"/>
                      <a:pt x="19681" y="53386"/>
                      <a:pt x="14719" y="42604"/>
                    </a:cubicBezTo>
                    <a:cubicBezTo>
                      <a:pt x="12145" y="37046"/>
                      <a:pt x="11063" y="30853"/>
                      <a:pt x="11324" y="24771"/>
                    </a:cubicBezTo>
                    <a:cubicBezTo>
                      <a:pt x="11473" y="21153"/>
                      <a:pt x="11883" y="13355"/>
                      <a:pt x="15651" y="11304"/>
                    </a:cubicBezTo>
                    <a:cubicBezTo>
                      <a:pt x="19867" y="8953"/>
                      <a:pt x="23523" y="16937"/>
                      <a:pt x="24307" y="19810"/>
                    </a:cubicBezTo>
                    <a:cubicBezTo>
                      <a:pt x="26060" y="26226"/>
                      <a:pt x="24008" y="32569"/>
                      <a:pt x="22218" y="38762"/>
                    </a:cubicBezTo>
                    <a:cubicBezTo>
                      <a:pt x="19047" y="49693"/>
                      <a:pt x="16957" y="62788"/>
                      <a:pt x="25911" y="71704"/>
                    </a:cubicBezTo>
                    <a:cubicBezTo>
                      <a:pt x="31022" y="76778"/>
                      <a:pt x="38931" y="68869"/>
                      <a:pt x="33820" y="63758"/>
                    </a:cubicBezTo>
                    <a:lnTo>
                      <a:pt x="33820" y="63758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279" name="Google Shape;1279;p18"/>
            <p:cNvGrpSpPr/>
            <p:nvPr/>
          </p:nvGrpSpPr>
          <p:grpSpPr>
            <a:xfrm>
              <a:off x="6648226" y="1119335"/>
              <a:ext cx="72012" cy="39380"/>
              <a:chOff x="6648226" y="1119335"/>
              <a:chExt cx="72012" cy="39380"/>
            </a:xfrm>
          </p:grpSpPr>
          <p:sp>
            <p:nvSpPr>
              <p:cNvPr id="1280" name="Google Shape;1280;p18"/>
              <p:cNvSpPr/>
              <p:nvPr/>
            </p:nvSpPr>
            <p:spPr>
              <a:xfrm>
                <a:off x="6653803" y="1124993"/>
                <a:ext cx="61086" cy="28101"/>
              </a:xfrm>
              <a:custGeom>
                <a:rect b="b" l="l" r="r" t="t"/>
                <a:pathLst>
                  <a:path extrusionOk="0" h="28101" w="61086">
                    <a:moveTo>
                      <a:pt x="52543" y="19499"/>
                    </a:moveTo>
                    <a:cubicBezTo>
                      <a:pt x="43440" y="24125"/>
                      <a:pt x="33740" y="28452"/>
                      <a:pt x="23630" y="28079"/>
                    </a:cubicBezTo>
                    <a:cubicBezTo>
                      <a:pt x="13519" y="27706"/>
                      <a:pt x="2887" y="21364"/>
                      <a:pt x="387" y="11105"/>
                    </a:cubicBezTo>
                    <a:cubicBezTo>
                      <a:pt x="-23" y="9388"/>
                      <a:pt x="-210" y="7523"/>
                      <a:pt x="350" y="5882"/>
                    </a:cubicBezTo>
                    <a:cubicBezTo>
                      <a:pt x="1320" y="2972"/>
                      <a:pt x="4305" y="1293"/>
                      <a:pt x="7177" y="584"/>
                    </a:cubicBezTo>
                    <a:cubicBezTo>
                      <a:pt x="16541" y="-1729"/>
                      <a:pt x="26092" y="3233"/>
                      <a:pt x="34374" y="8381"/>
                    </a:cubicBezTo>
                    <a:cubicBezTo>
                      <a:pt x="42656" y="13567"/>
                      <a:pt x="51461" y="19312"/>
                      <a:pt x="61086" y="18753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81" name="Google Shape;1281;p18"/>
              <p:cNvSpPr/>
              <p:nvPr/>
            </p:nvSpPr>
            <p:spPr>
              <a:xfrm>
                <a:off x="6648226" y="1119335"/>
                <a:ext cx="72012" cy="39380"/>
              </a:xfrm>
              <a:custGeom>
                <a:rect b="b" l="l" r="r" t="t"/>
                <a:pathLst>
                  <a:path extrusionOk="0" h="39380" w="72012">
                    <a:moveTo>
                      <a:pt x="55284" y="20306"/>
                    </a:moveTo>
                    <a:cubicBezTo>
                      <a:pt x="46517" y="24746"/>
                      <a:pt x="35885" y="29969"/>
                      <a:pt x="25737" y="27693"/>
                    </a:cubicBezTo>
                    <a:cubicBezTo>
                      <a:pt x="22044" y="26872"/>
                      <a:pt x="18499" y="25268"/>
                      <a:pt x="15739" y="22657"/>
                    </a:cubicBezTo>
                    <a:cubicBezTo>
                      <a:pt x="14470" y="21463"/>
                      <a:pt x="13426" y="20157"/>
                      <a:pt x="12568" y="18627"/>
                    </a:cubicBezTo>
                    <a:cubicBezTo>
                      <a:pt x="11896" y="17359"/>
                      <a:pt x="10404" y="14449"/>
                      <a:pt x="11299" y="13031"/>
                    </a:cubicBezTo>
                    <a:cubicBezTo>
                      <a:pt x="12941" y="10383"/>
                      <a:pt x="19320" y="11166"/>
                      <a:pt x="21670" y="11688"/>
                    </a:cubicBezTo>
                    <a:cubicBezTo>
                      <a:pt x="26931" y="12882"/>
                      <a:pt x="31631" y="15531"/>
                      <a:pt x="36183" y="18292"/>
                    </a:cubicBezTo>
                    <a:cubicBezTo>
                      <a:pt x="45547" y="24037"/>
                      <a:pt x="55173" y="30417"/>
                      <a:pt x="66626" y="30006"/>
                    </a:cubicBezTo>
                    <a:cubicBezTo>
                      <a:pt x="73789" y="29745"/>
                      <a:pt x="73826" y="18553"/>
                      <a:pt x="66626" y="18814"/>
                    </a:cubicBezTo>
                    <a:cubicBezTo>
                      <a:pt x="56516" y="19187"/>
                      <a:pt x="48196" y="12360"/>
                      <a:pt x="39951" y="7510"/>
                    </a:cubicBezTo>
                    <a:cubicBezTo>
                      <a:pt x="31034" y="2250"/>
                      <a:pt x="19656" y="-2526"/>
                      <a:pt x="9322" y="1503"/>
                    </a:cubicBezTo>
                    <a:cubicBezTo>
                      <a:pt x="4434" y="3406"/>
                      <a:pt x="592" y="7174"/>
                      <a:pt x="70" y="12584"/>
                    </a:cubicBezTo>
                    <a:cubicBezTo>
                      <a:pt x="-378" y="17210"/>
                      <a:pt x="1375" y="22246"/>
                      <a:pt x="4024" y="26052"/>
                    </a:cubicBezTo>
                    <a:cubicBezTo>
                      <a:pt x="9247" y="33625"/>
                      <a:pt x="17679" y="38102"/>
                      <a:pt x="26707" y="39146"/>
                    </a:cubicBezTo>
                    <a:cubicBezTo>
                      <a:pt x="38757" y="40564"/>
                      <a:pt x="50434" y="35304"/>
                      <a:pt x="60918" y="30006"/>
                    </a:cubicBezTo>
                    <a:cubicBezTo>
                      <a:pt x="67372" y="26723"/>
                      <a:pt x="61701" y="17061"/>
                      <a:pt x="55284" y="20306"/>
                    </a:cubicBezTo>
                    <a:lnTo>
                      <a:pt x="55284" y="20306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282" name="Google Shape;1282;p18"/>
            <p:cNvGrpSpPr/>
            <p:nvPr/>
          </p:nvGrpSpPr>
          <p:grpSpPr>
            <a:xfrm>
              <a:off x="6705564" y="1087849"/>
              <a:ext cx="36158" cy="63124"/>
              <a:chOff x="6705564" y="1087849"/>
              <a:chExt cx="36158" cy="63124"/>
            </a:xfrm>
          </p:grpSpPr>
          <p:sp>
            <p:nvSpPr>
              <p:cNvPr id="1283" name="Google Shape;1283;p18"/>
              <p:cNvSpPr/>
              <p:nvPr/>
            </p:nvSpPr>
            <p:spPr>
              <a:xfrm>
                <a:off x="6711121" y="1093419"/>
                <a:ext cx="25042" cy="51892"/>
              </a:xfrm>
              <a:custGeom>
                <a:rect b="b" l="l" r="r" t="t"/>
                <a:pathLst>
                  <a:path extrusionOk="0" h="51892" w="25042">
                    <a:moveTo>
                      <a:pt x="410" y="51893"/>
                    </a:moveTo>
                    <a:cubicBezTo>
                      <a:pt x="8096" y="43909"/>
                      <a:pt x="14848" y="34955"/>
                      <a:pt x="20556" y="25330"/>
                    </a:cubicBezTo>
                    <a:cubicBezTo>
                      <a:pt x="23056" y="21114"/>
                      <a:pt x="25406" y="16451"/>
                      <a:pt x="24996" y="11526"/>
                    </a:cubicBezTo>
                    <a:cubicBezTo>
                      <a:pt x="24585" y="6676"/>
                      <a:pt x="21228" y="2200"/>
                      <a:pt x="16826" y="633"/>
                    </a:cubicBezTo>
                    <a:cubicBezTo>
                      <a:pt x="12423" y="-934"/>
                      <a:pt x="7126" y="483"/>
                      <a:pt x="3992" y="4065"/>
                    </a:cubicBezTo>
                    <a:cubicBezTo>
                      <a:pt x="-1828" y="10743"/>
                      <a:pt x="709" y="21152"/>
                      <a:pt x="1604" y="30143"/>
                    </a:cubicBezTo>
                    <a:cubicBezTo>
                      <a:pt x="2313" y="37231"/>
                      <a:pt x="1753" y="44431"/>
                      <a:pt x="0" y="51296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84" name="Google Shape;1284;p18"/>
              <p:cNvSpPr/>
              <p:nvPr/>
            </p:nvSpPr>
            <p:spPr>
              <a:xfrm>
                <a:off x="6705564" y="1087849"/>
                <a:ext cx="36158" cy="63124"/>
              </a:xfrm>
              <a:custGeom>
                <a:rect b="b" l="l" r="r" t="t"/>
                <a:pathLst>
                  <a:path extrusionOk="0" h="63124" w="36158">
                    <a:moveTo>
                      <a:pt x="9922" y="61417"/>
                    </a:moveTo>
                    <a:cubicBezTo>
                      <a:pt x="16674" y="54329"/>
                      <a:pt x="22793" y="46606"/>
                      <a:pt x="28091" y="38361"/>
                    </a:cubicBezTo>
                    <a:cubicBezTo>
                      <a:pt x="33164" y="30452"/>
                      <a:pt x="38760" y="20976"/>
                      <a:pt x="34843" y="11426"/>
                    </a:cubicBezTo>
                    <a:cubicBezTo>
                      <a:pt x="31224" y="2584"/>
                      <a:pt x="21412" y="-2453"/>
                      <a:pt x="12235" y="1203"/>
                    </a:cubicBezTo>
                    <a:cubicBezTo>
                      <a:pt x="2946" y="4897"/>
                      <a:pt x="-151" y="14485"/>
                      <a:pt x="296" y="23774"/>
                    </a:cubicBezTo>
                    <a:cubicBezTo>
                      <a:pt x="520" y="28587"/>
                      <a:pt x="1453" y="33325"/>
                      <a:pt x="1751" y="38100"/>
                    </a:cubicBezTo>
                    <a:cubicBezTo>
                      <a:pt x="2087" y="43920"/>
                      <a:pt x="1565" y="49665"/>
                      <a:pt x="184" y="55336"/>
                    </a:cubicBezTo>
                    <a:cubicBezTo>
                      <a:pt x="-1532" y="62313"/>
                      <a:pt x="9250" y="65297"/>
                      <a:pt x="10966" y="58321"/>
                    </a:cubicBezTo>
                    <a:cubicBezTo>
                      <a:pt x="13018" y="49964"/>
                      <a:pt x="13503" y="41495"/>
                      <a:pt x="12459" y="32952"/>
                    </a:cubicBezTo>
                    <a:cubicBezTo>
                      <a:pt x="11787" y="27281"/>
                      <a:pt x="9773" y="19409"/>
                      <a:pt x="13093" y="14261"/>
                    </a:cubicBezTo>
                    <a:cubicBezTo>
                      <a:pt x="15891" y="9859"/>
                      <a:pt x="21785" y="10344"/>
                      <a:pt x="24136" y="14746"/>
                    </a:cubicBezTo>
                    <a:cubicBezTo>
                      <a:pt x="27232" y="20529"/>
                      <a:pt x="21524" y="27915"/>
                      <a:pt x="18465" y="32691"/>
                    </a:cubicBezTo>
                    <a:cubicBezTo>
                      <a:pt x="13690" y="40152"/>
                      <a:pt x="8168" y="47054"/>
                      <a:pt x="2050" y="53471"/>
                    </a:cubicBezTo>
                    <a:cubicBezTo>
                      <a:pt x="-2949" y="58694"/>
                      <a:pt x="4960" y="66640"/>
                      <a:pt x="9922" y="61417"/>
                    </a:cubicBezTo>
                    <a:lnTo>
                      <a:pt x="9922" y="61417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285" name="Google Shape;1285;p18"/>
            <p:cNvGrpSpPr/>
            <p:nvPr/>
          </p:nvGrpSpPr>
          <p:grpSpPr>
            <a:xfrm>
              <a:off x="6654528" y="1043673"/>
              <a:ext cx="45879" cy="82566"/>
              <a:chOff x="6654528" y="1043673"/>
              <a:chExt cx="45879" cy="82566"/>
            </a:xfrm>
          </p:grpSpPr>
          <p:sp>
            <p:nvSpPr>
              <p:cNvPr id="1286" name="Google Shape;1286;p18"/>
              <p:cNvSpPr/>
              <p:nvPr/>
            </p:nvSpPr>
            <p:spPr>
              <a:xfrm>
                <a:off x="6660164" y="1049081"/>
                <a:ext cx="34654" cy="71645"/>
              </a:xfrm>
              <a:custGeom>
                <a:rect b="b" l="l" r="r" t="t"/>
                <a:pathLst>
                  <a:path extrusionOk="0" h="71645" w="34654">
                    <a:moveTo>
                      <a:pt x="31744" y="65601"/>
                    </a:moveTo>
                    <a:cubicBezTo>
                      <a:pt x="31856" y="58774"/>
                      <a:pt x="32005" y="51947"/>
                      <a:pt x="32117" y="45120"/>
                    </a:cubicBezTo>
                    <a:cubicBezTo>
                      <a:pt x="32378" y="30943"/>
                      <a:pt x="32117" y="15199"/>
                      <a:pt x="22865" y="4791"/>
                    </a:cubicBezTo>
                    <a:cubicBezTo>
                      <a:pt x="21224" y="2925"/>
                      <a:pt x="19246" y="1284"/>
                      <a:pt x="16971" y="500"/>
                    </a:cubicBezTo>
                    <a:cubicBezTo>
                      <a:pt x="12792" y="-917"/>
                      <a:pt x="8017" y="799"/>
                      <a:pt x="4995" y="4119"/>
                    </a:cubicBezTo>
                    <a:cubicBezTo>
                      <a:pt x="1973" y="7402"/>
                      <a:pt x="481" y="12028"/>
                      <a:pt x="108" y="16580"/>
                    </a:cubicBezTo>
                    <a:cubicBezTo>
                      <a:pt x="-638" y="25533"/>
                      <a:pt x="2570" y="34450"/>
                      <a:pt x="7345" y="41949"/>
                    </a:cubicBezTo>
                    <a:cubicBezTo>
                      <a:pt x="12120" y="49447"/>
                      <a:pt x="18463" y="55678"/>
                      <a:pt x="24730" y="61833"/>
                    </a:cubicBezTo>
                    <a:cubicBezTo>
                      <a:pt x="28051" y="65116"/>
                      <a:pt x="31371" y="68362"/>
                      <a:pt x="34654" y="71645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87" name="Google Shape;1287;p18"/>
              <p:cNvSpPr/>
              <p:nvPr/>
            </p:nvSpPr>
            <p:spPr>
              <a:xfrm>
                <a:off x="6654528" y="1043673"/>
                <a:ext cx="45879" cy="82566"/>
              </a:xfrm>
              <a:custGeom>
                <a:rect b="b" l="l" r="r" t="t"/>
                <a:pathLst>
                  <a:path extrusionOk="0" h="82566" w="45879">
                    <a:moveTo>
                      <a:pt x="42976" y="71010"/>
                    </a:moveTo>
                    <a:cubicBezTo>
                      <a:pt x="43200" y="58698"/>
                      <a:pt x="44170" y="46126"/>
                      <a:pt x="42938" y="33852"/>
                    </a:cubicBezTo>
                    <a:cubicBezTo>
                      <a:pt x="41894" y="23145"/>
                      <a:pt x="38835" y="11206"/>
                      <a:pt x="30179" y="4006"/>
                    </a:cubicBezTo>
                    <a:cubicBezTo>
                      <a:pt x="20069" y="-4388"/>
                      <a:pt x="6825" y="1320"/>
                      <a:pt x="2199" y="12699"/>
                    </a:cubicBezTo>
                    <a:cubicBezTo>
                      <a:pt x="-2464" y="24227"/>
                      <a:pt x="856" y="37657"/>
                      <a:pt x="6862" y="48029"/>
                    </a:cubicBezTo>
                    <a:cubicBezTo>
                      <a:pt x="14249" y="60750"/>
                      <a:pt x="25964" y="70711"/>
                      <a:pt x="36297" y="80934"/>
                    </a:cubicBezTo>
                    <a:cubicBezTo>
                      <a:pt x="41446" y="86007"/>
                      <a:pt x="49355" y="78098"/>
                      <a:pt x="44207" y="73024"/>
                    </a:cubicBezTo>
                    <a:cubicBezTo>
                      <a:pt x="34806" y="63772"/>
                      <a:pt x="24061" y="54781"/>
                      <a:pt x="17122" y="43402"/>
                    </a:cubicBezTo>
                    <a:cubicBezTo>
                      <a:pt x="13839" y="38030"/>
                      <a:pt x="11414" y="31912"/>
                      <a:pt x="11190" y="25570"/>
                    </a:cubicBezTo>
                    <a:cubicBezTo>
                      <a:pt x="11041" y="20757"/>
                      <a:pt x="11899" y="14266"/>
                      <a:pt x="16637" y="11729"/>
                    </a:cubicBezTo>
                    <a:cubicBezTo>
                      <a:pt x="21151" y="9304"/>
                      <a:pt x="24621" y="13669"/>
                      <a:pt x="26784" y="17213"/>
                    </a:cubicBezTo>
                    <a:cubicBezTo>
                      <a:pt x="29620" y="21876"/>
                      <a:pt x="30963" y="27323"/>
                      <a:pt x="31597" y="32695"/>
                    </a:cubicBezTo>
                    <a:cubicBezTo>
                      <a:pt x="33089" y="45305"/>
                      <a:pt x="31970" y="58288"/>
                      <a:pt x="31746" y="70935"/>
                    </a:cubicBezTo>
                    <a:cubicBezTo>
                      <a:pt x="31634" y="78210"/>
                      <a:pt x="42826" y="78210"/>
                      <a:pt x="42976" y="71010"/>
                    </a:cubicBezTo>
                    <a:lnTo>
                      <a:pt x="42976" y="71010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288" name="Google Shape;1288;p18"/>
          <p:cNvGrpSpPr/>
          <p:nvPr/>
        </p:nvGrpSpPr>
        <p:grpSpPr>
          <a:xfrm>
            <a:off x="9955409" y="2247343"/>
            <a:ext cx="3012631" cy="3041798"/>
            <a:chOff x="9955409" y="2247343"/>
            <a:chExt cx="3012631" cy="3041798"/>
          </a:xfrm>
        </p:grpSpPr>
        <p:grpSp>
          <p:nvGrpSpPr>
            <p:cNvPr id="1289" name="Google Shape;1289;p18"/>
            <p:cNvGrpSpPr/>
            <p:nvPr/>
          </p:nvGrpSpPr>
          <p:grpSpPr>
            <a:xfrm>
              <a:off x="9955409" y="2247343"/>
              <a:ext cx="3012631" cy="3041798"/>
              <a:chOff x="7943659" y="3498118"/>
              <a:chExt cx="3012631" cy="3041798"/>
            </a:xfrm>
          </p:grpSpPr>
          <p:grpSp>
            <p:nvGrpSpPr>
              <p:cNvPr id="1290" name="Google Shape;1290;p18"/>
              <p:cNvGrpSpPr/>
              <p:nvPr/>
            </p:nvGrpSpPr>
            <p:grpSpPr>
              <a:xfrm rot="-4134073">
                <a:off x="8266521" y="3861127"/>
                <a:ext cx="2366805" cy="2315781"/>
                <a:chOff x="-791626" y="5425125"/>
                <a:chExt cx="2937916" cy="2874579"/>
              </a:xfrm>
            </p:grpSpPr>
            <p:sp>
              <p:nvSpPr>
                <p:cNvPr id="1291" name="Google Shape;1291;p18"/>
                <p:cNvSpPr/>
                <p:nvPr/>
              </p:nvSpPr>
              <p:spPr>
                <a:xfrm>
                  <a:off x="1862553" y="5425125"/>
                  <a:ext cx="283737" cy="362996"/>
                </a:xfrm>
                <a:custGeom>
                  <a:rect b="b" l="l" r="r" t="t"/>
                  <a:pathLst>
                    <a:path extrusionOk="0" h="399996" w="312658">
                      <a:moveTo>
                        <a:pt x="177360" y="11814"/>
                      </a:moveTo>
                      <a:cubicBezTo>
                        <a:pt x="187113" y="5160"/>
                        <a:pt x="198067" y="-2239"/>
                        <a:pt x="207987" y="640"/>
                      </a:cubicBezTo>
                      <a:cubicBezTo>
                        <a:pt x="222343" y="3434"/>
                        <a:pt x="230723" y="17014"/>
                        <a:pt x="236881" y="29086"/>
                      </a:cubicBezTo>
                      <a:cubicBezTo>
                        <a:pt x="253704" y="65137"/>
                        <a:pt x="259617" y="105042"/>
                        <a:pt x="275217" y="141582"/>
                      </a:cubicBezTo>
                      <a:cubicBezTo>
                        <a:pt x="291080" y="181141"/>
                        <a:pt x="312450" y="220393"/>
                        <a:pt x="312634" y="264091"/>
                      </a:cubicBezTo>
                      <a:cubicBezTo>
                        <a:pt x="313266" y="290110"/>
                        <a:pt x="301582" y="315272"/>
                        <a:pt x="283434" y="333522"/>
                      </a:cubicBezTo>
                      <a:cubicBezTo>
                        <a:pt x="261840" y="356645"/>
                        <a:pt x="233578" y="371898"/>
                        <a:pt x="210720" y="393573"/>
                      </a:cubicBezTo>
                      <a:cubicBezTo>
                        <a:pt x="208640" y="395164"/>
                        <a:pt x="207906" y="397631"/>
                        <a:pt x="207111" y="399996"/>
                      </a:cubicBezTo>
                      <a:cubicBezTo>
                        <a:pt x="200586" y="387191"/>
                        <a:pt x="189004" y="378239"/>
                        <a:pt x="179359" y="367962"/>
                      </a:cubicBezTo>
                      <a:cubicBezTo>
                        <a:pt x="118818" y="306259"/>
                        <a:pt x="61826" y="241172"/>
                        <a:pt x="0" y="180733"/>
                      </a:cubicBezTo>
                      <a:lnTo>
                        <a:pt x="2468" y="182079"/>
                      </a:lnTo>
                      <a:cubicBezTo>
                        <a:pt x="12948" y="164400"/>
                        <a:pt x="32197" y="155468"/>
                        <a:pt x="46023" y="140950"/>
                      </a:cubicBezTo>
                      <a:cubicBezTo>
                        <a:pt x="56707" y="131856"/>
                        <a:pt x="63742" y="119152"/>
                        <a:pt x="75365" y="111139"/>
                      </a:cubicBezTo>
                      <a:cubicBezTo>
                        <a:pt x="83216" y="104858"/>
                        <a:pt x="88701" y="96070"/>
                        <a:pt x="96877" y="90136"/>
                      </a:cubicBezTo>
                      <a:cubicBezTo>
                        <a:pt x="111702" y="80104"/>
                        <a:pt x="124303" y="67196"/>
                        <a:pt x="136456" y="54146"/>
                      </a:cubicBezTo>
                      <a:cubicBezTo>
                        <a:pt x="140840" y="49680"/>
                        <a:pt x="144062" y="43950"/>
                        <a:pt x="149466" y="40566"/>
                      </a:cubicBezTo>
                      <a:cubicBezTo>
                        <a:pt x="161150" y="33633"/>
                        <a:pt x="168654" y="21867"/>
                        <a:pt x="177360" y="11814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  <a:effectLst>
                  <a:outerShdw blurRad="57150" rotWithShape="0" algn="bl" dir="1560000" dist="123825">
                    <a:srgbClr val="000000">
                      <a:alpha val="24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1292" name="Google Shape;1292;p18"/>
                <p:cNvGrpSpPr/>
                <p:nvPr/>
              </p:nvGrpSpPr>
              <p:grpSpPr>
                <a:xfrm>
                  <a:off x="-791626" y="5556610"/>
                  <a:ext cx="2882348" cy="2743094"/>
                  <a:chOff x="6071039" y="4021724"/>
                  <a:chExt cx="2882348" cy="2743094"/>
                </a:xfrm>
              </p:grpSpPr>
              <p:sp>
                <p:nvSpPr>
                  <p:cNvPr id="1293" name="Google Shape;1293;p18"/>
                  <p:cNvSpPr/>
                  <p:nvPr/>
                </p:nvSpPr>
                <p:spPr>
                  <a:xfrm>
                    <a:off x="6071039" y="4430249"/>
                    <a:ext cx="2434817" cy="2334569"/>
                  </a:xfrm>
                  <a:custGeom>
                    <a:rect b="b" l="l" r="r" t="t"/>
                    <a:pathLst>
                      <a:path extrusionOk="0" h="2334569" w="2434817">
                        <a:moveTo>
                          <a:pt x="1716207" y="12160"/>
                        </a:moveTo>
                        <a:cubicBezTo>
                          <a:pt x="1731725" y="-3337"/>
                          <a:pt x="1757866" y="-3541"/>
                          <a:pt x="1775362" y="8816"/>
                        </a:cubicBezTo>
                        <a:cubicBezTo>
                          <a:pt x="1822526" y="57468"/>
                          <a:pt x="1869241" y="106549"/>
                          <a:pt x="1915753" y="155834"/>
                        </a:cubicBezTo>
                        <a:cubicBezTo>
                          <a:pt x="2017463" y="262520"/>
                          <a:pt x="2118520" y="369796"/>
                          <a:pt x="2220271" y="476441"/>
                        </a:cubicBezTo>
                        <a:cubicBezTo>
                          <a:pt x="2233076" y="491041"/>
                          <a:pt x="2247493" y="504152"/>
                          <a:pt x="2260237" y="518833"/>
                        </a:cubicBezTo>
                        <a:cubicBezTo>
                          <a:pt x="2284706" y="543975"/>
                          <a:pt x="2308380" y="569851"/>
                          <a:pt x="2332870" y="594973"/>
                        </a:cubicBezTo>
                        <a:cubicBezTo>
                          <a:pt x="2345859" y="609838"/>
                          <a:pt x="2360438" y="623215"/>
                          <a:pt x="2373447" y="638059"/>
                        </a:cubicBezTo>
                        <a:cubicBezTo>
                          <a:pt x="2386824" y="652516"/>
                          <a:pt x="2401016" y="666199"/>
                          <a:pt x="2414087" y="680962"/>
                        </a:cubicBezTo>
                        <a:cubicBezTo>
                          <a:pt x="2419286" y="687181"/>
                          <a:pt x="2426403" y="691952"/>
                          <a:pt x="2430236" y="699252"/>
                        </a:cubicBezTo>
                        <a:cubicBezTo>
                          <a:pt x="2428585" y="706287"/>
                          <a:pt x="2434559" y="711935"/>
                          <a:pt x="2434579" y="718848"/>
                        </a:cubicBezTo>
                        <a:cubicBezTo>
                          <a:pt x="2436455" y="733550"/>
                          <a:pt x="2426933" y="746233"/>
                          <a:pt x="2417533" y="756408"/>
                        </a:cubicBezTo>
                        <a:cubicBezTo>
                          <a:pt x="2407256" y="766563"/>
                          <a:pt x="2395796" y="775453"/>
                          <a:pt x="2384193" y="784038"/>
                        </a:cubicBezTo>
                        <a:cubicBezTo>
                          <a:pt x="2352751" y="806570"/>
                          <a:pt x="2325447" y="834159"/>
                          <a:pt x="2296146" y="859280"/>
                        </a:cubicBezTo>
                        <a:cubicBezTo>
                          <a:pt x="1881945" y="1226765"/>
                          <a:pt x="1458181" y="1583301"/>
                          <a:pt x="1040412" y="1946728"/>
                        </a:cubicBezTo>
                        <a:cubicBezTo>
                          <a:pt x="984031" y="1996237"/>
                          <a:pt x="926936" y="2044951"/>
                          <a:pt x="871412" y="2095439"/>
                        </a:cubicBezTo>
                        <a:cubicBezTo>
                          <a:pt x="812237" y="2149883"/>
                          <a:pt x="754837" y="2206406"/>
                          <a:pt x="692237" y="2256996"/>
                        </a:cubicBezTo>
                        <a:cubicBezTo>
                          <a:pt x="662935" y="2280099"/>
                          <a:pt x="633083" y="2303671"/>
                          <a:pt x="598092" y="2317618"/>
                        </a:cubicBezTo>
                        <a:cubicBezTo>
                          <a:pt x="560267" y="2333238"/>
                          <a:pt x="518159" y="2338254"/>
                          <a:pt x="477724" y="2331872"/>
                        </a:cubicBezTo>
                        <a:cubicBezTo>
                          <a:pt x="430519" y="2324898"/>
                          <a:pt x="386210" y="2304915"/>
                          <a:pt x="345979" y="2279814"/>
                        </a:cubicBezTo>
                        <a:cubicBezTo>
                          <a:pt x="284459" y="2241275"/>
                          <a:pt x="231443" y="2190828"/>
                          <a:pt x="182321" y="2137750"/>
                        </a:cubicBezTo>
                        <a:cubicBezTo>
                          <a:pt x="132282" y="2082552"/>
                          <a:pt x="80917" y="2027313"/>
                          <a:pt x="43867" y="1962184"/>
                        </a:cubicBezTo>
                        <a:cubicBezTo>
                          <a:pt x="23802" y="1926847"/>
                          <a:pt x="8488" y="1888573"/>
                          <a:pt x="414" y="1848688"/>
                        </a:cubicBezTo>
                        <a:cubicBezTo>
                          <a:pt x="-361" y="1835088"/>
                          <a:pt x="210" y="1821426"/>
                          <a:pt x="108" y="1807825"/>
                        </a:cubicBezTo>
                        <a:cubicBezTo>
                          <a:pt x="4023" y="1766227"/>
                          <a:pt x="18704" y="1726119"/>
                          <a:pt x="39870" y="1690251"/>
                        </a:cubicBezTo>
                        <a:cubicBezTo>
                          <a:pt x="43989" y="1683563"/>
                          <a:pt x="47292" y="1676140"/>
                          <a:pt x="53267" y="1670859"/>
                        </a:cubicBezTo>
                        <a:cubicBezTo>
                          <a:pt x="79510" y="1646839"/>
                          <a:pt x="105264" y="1622268"/>
                          <a:pt x="129325" y="1596065"/>
                        </a:cubicBezTo>
                        <a:cubicBezTo>
                          <a:pt x="138114" y="1587195"/>
                          <a:pt x="145781" y="1577224"/>
                          <a:pt x="155527" y="1569374"/>
                        </a:cubicBezTo>
                        <a:cubicBezTo>
                          <a:pt x="167028" y="1559871"/>
                          <a:pt x="177713" y="1549390"/>
                          <a:pt x="187296" y="1537951"/>
                        </a:cubicBezTo>
                        <a:cubicBezTo>
                          <a:pt x="196962" y="1525859"/>
                          <a:pt x="209747" y="1516908"/>
                          <a:pt x="220574" y="1505938"/>
                        </a:cubicBezTo>
                        <a:cubicBezTo>
                          <a:pt x="233849" y="1493356"/>
                          <a:pt x="244717" y="1478491"/>
                          <a:pt x="258094" y="1465992"/>
                        </a:cubicBezTo>
                        <a:cubicBezTo>
                          <a:pt x="482638" y="1244648"/>
                          <a:pt x="705205" y="1021286"/>
                          <a:pt x="927793" y="797965"/>
                        </a:cubicBezTo>
                        <a:cubicBezTo>
                          <a:pt x="1041982" y="683755"/>
                          <a:pt x="1156212" y="569607"/>
                          <a:pt x="1271013" y="456029"/>
                        </a:cubicBezTo>
                        <a:cubicBezTo>
                          <a:pt x="1321664" y="405358"/>
                          <a:pt x="1373028" y="355461"/>
                          <a:pt x="1424210" y="305340"/>
                        </a:cubicBezTo>
                        <a:cubicBezTo>
                          <a:pt x="1522922" y="209014"/>
                          <a:pt x="1620023" y="111015"/>
                          <a:pt x="1716207" y="12160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  <a:effectLst>
                    <a:outerShdw blurRad="57150" rotWithShape="0" algn="bl" dir="1560000" dist="123825">
                      <a:srgbClr val="000000">
                        <a:alpha val="24000"/>
                      </a:srgbClr>
                    </a:outerShdw>
                  </a:effectLst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294" name="Google Shape;1294;p18"/>
                  <p:cNvSpPr/>
                  <p:nvPr/>
                </p:nvSpPr>
                <p:spPr>
                  <a:xfrm>
                    <a:off x="7842737" y="4021724"/>
                    <a:ext cx="1110650" cy="1111462"/>
                  </a:xfrm>
                  <a:custGeom>
                    <a:rect b="b" l="l" r="r" t="t"/>
                    <a:pathLst>
                      <a:path extrusionOk="0" h="1111462" w="1110650">
                        <a:moveTo>
                          <a:pt x="845135" y="16231"/>
                        </a:moveTo>
                        <a:cubicBezTo>
                          <a:pt x="861550" y="7911"/>
                          <a:pt x="879270" y="-1346"/>
                          <a:pt x="898192" y="163"/>
                        </a:cubicBezTo>
                        <a:cubicBezTo>
                          <a:pt x="960017" y="60602"/>
                          <a:pt x="1017010" y="125689"/>
                          <a:pt x="1077551" y="187392"/>
                        </a:cubicBezTo>
                        <a:cubicBezTo>
                          <a:pt x="1087196" y="197669"/>
                          <a:pt x="1098778" y="206621"/>
                          <a:pt x="1105303" y="219426"/>
                        </a:cubicBezTo>
                        <a:cubicBezTo>
                          <a:pt x="1110849" y="227297"/>
                          <a:pt x="1112399" y="237982"/>
                          <a:pt x="1108443" y="246873"/>
                        </a:cubicBezTo>
                        <a:cubicBezTo>
                          <a:pt x="1102774" y="259515"/>
                          <a:pt x="1092069" y="268772"/>
                          <a:pt x="1082139" y="278010"/>
                        </a:cubicBezTo>
                        <a:cubicBezTo>
                          <a:pt x="1051348" y="304864"/>
                          <a:pt x="1021537" y="333269"/>
                          <a:pt x="997088" y="366139"/>
                        </a:cubicBezTo>
                        <a:cubicBezTo>
                          <a:pt x="903983" y="494643"/>
                          <a:pt x="836183" y="643619"/>
                          <a:pt x="813814" y="801465"/>
                        </a:cubicBezTo>
                        <a:cubicBezTo>
                          <a:pt x="811796" y="814882"/>
                          <a:pt x="810450" y="828401"/>
                          <a:pt x="808941" y="841880"/>
                        </a:cubicBezTo>
                        <a:cubicBezTo>
                          <a:pt x="806678" y="859436"/>
                          <a:pt x="800928" y="876932"/>
                          <a:pt x="803476" y="894794"/>
                        </a:cubicBezTo>
                        <a:cubicBezTo>
                          <a:pt x="806963" y="916531"/>
                          <a:pt x="811225" y="938227"/>
                          <a:pt x="812530" y="960249"/>
                        </a:cubicBezTo>
                        <a:cubicBezTo>
                          <a:pt x="813182" y="973585"/>
                          <a:pt x="811021" y="987410"/>
                          <a:pt x="804312" y="999134"/>
                        </a:cubicBezTo>
                        <a:cubicBezTo>
                          <a:pt x="795707" y="1014407"/>
                          <a:pt x="782290" y="1026071"/>
                          <a:pt x="770443" y="1038713"/>
                        </a:cubicBezTo>
                        <a:cubicBezTo>
                          <a:pt x="751765" y="1058024"/>
                          <a:pt x="736125" y="1080535"/>
                          <a:pt x="714266" y="1096562"/>
                        </a:cubicBezTo>
                        <a:cubicBezTo>
                          <a:pt x="698810" y="1108063"/>
                          <a:pt x="677155" y="1116688"/>
                          <a:pt x="658538" y="1107777"/>
                        </a:cubicBezTo>
                        <a:cubicBezTo>
                          <a:pt x="654704" y="1100477"/>
                          <a:pt x="647588" y="1095706"/>
                          <a:pt x="642388" y="1089487"/>
                        </a:cubicBezTo>
                        <a:cubicBezTo>
                          <a:pt x="629317" y="1074724"/>
                          <a:pt x="615125" y="1061041"/>
                          <a:pt x="601749" y="1046584"/>
                        </a:cubicBezTo>
                        <a:cubicBezTo>
                          <a:pt x="588740" y="1031740"/>
                          <a:pt x="574160" y="1018363"/>
                          <a:pt x="561171" y="1003498"/>
                        </a:cubicBezTo>
                        <a:cubicBezTo>
                          <a:pt x="536682" y="978376"/>
                          <a:pt x="513008" y="952500"/>
                          <a:pt x="488539" y="927358"/>
                        </a:cubicBezTo>
                        <a:cubicBezTo>
                          <a:pt x="475794" y="912677"/>
                          <a:pt x="461378" y="899566"/>
                          <a:pt x="448572" y="884966"/>
                        </a:cubicBezTo>
                        <a:cubicBezTo>
                          <a:pt x="346822" y="778321"/>
                          <a:pt x="245764" y="671045"/>
                          <a:pt x="144054" y="564359"/>
                        </a:cubicBezTo>
                        <a:cubicBezTo>
                          <a:pt x="97543" y="515074"/>
                          <a:pt x="50827" y="465993"/>
                          <a:pt x="3663" y="417341"/>
                        </a:cubicBezTo>
                        <a:cubicBezTo>
                          <a:pt x="-1557" y="406941"/>
                          <a:pt x="-904" y="394462"/>
                          <a:pt x="3765" y="384022"/>
                        </a:cubicBezTo>
                        <a:cubicBezTo>
                          <a:pt x="11065" y="367424"/>
                          <a:pt x="24176" y="354353"/>
                          <a:pt x="37410" y="342322"/>
                        </a:cubicBezTo>
                        <a:cubicBezTo>
                          <a:pt x="55109" y="325949"/>
                          <a:pt x="75480" y="312695"/>
                          <a:pt x="92690" y="295750"/>
                        </a:cubicBezTo>
                        <a:cubicBezTo>
                          <a:pt x="106107" y="283107"/>
                          <a:pt x="123582" y="275318"/>
                          <a:pt x="141608" y="272035"/>
                        </a:cubicBezTo>
                        <a:cubicBezTo>
                          <a:pt x="165016" y="267631"/>
                          <a:pt x="188935" y="269364"/>
                          <a:pt x="212547" y="270587"/>
                        </a:cubicBezTo>
                        <a:cubicBezTo>
                          <a:pt x="256307" y="273993"/>
                          <a:pt x="300208" y="269629"/>
                          <a:pt x="343620" y="264266"/>
                        </a:cubicBezTo>
                        <a:cubicBezTo>
                          <a:pt x="434360" y="252093"/>
                          <a:pt x="523529" y="225972"/>
                          <a:pt x="605154" y="184252"/>
                        </a:cubicBezTo>
                        <a:cubicBezTo>
                          <a:pt x="643815" y="164595"/>
                          <a:pt x="680723" y="141329"/>
                          <a:pt x="714490" y="114046"/>
                        </a:cubicBezTo>
                        <a:cubicBezTo>
                          <a:pt x="755721" y="78566"/>
                          <a:pt x="797359" y="42760"/>
                          <a:pt x="845135" y="16231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  <a:effectLst>
                    <a:outerShdw blurRad="57150" rotWithShape="0" algn="bl" dir="1560000" dist="123825">
                      <a:srgbClr val="000000">
                        <a:alpha val="24000"/>
                      </a:srgbClr>
                    </a:outerShdw>
                  </a:effectLst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  <p:grpSp>
            <p:nvGrpSpPr>
              <p:cNvPr id="1295" name="Google Shape;1295;p18"/>
              <p:cNvGrpSpPr/>
              <p:nvPr/>
            </p:nvGrpSpPr>
            <p:grpSpPr>
              <a:xfrm rot="-4134099">
                <a:off x="8266590" y="3861111"/>
                <a:ext cx="2366838" cy="2315813"/>
                <a:chOff x="-791626" y="5425125"/>
                <a:chExt cx="2937916" cy="2874579"/>
              </a:xfrm>
            </p:grpSpPr>
            <p:sp>
              <p:nvSpPr>
                <p:cNvPr id="1296" name="Google Shape;1296;p18"/>
                <p:cNvSpPr/>
                <p:nvPr/>
              </p:nvSpPr>
              <p:spPr>
                <a:xfrm>
                  <a:off x="1862553" y="5425125"/>
                  <a:ext cx="283737" cy="362996"/>
                </a:xfrm>
                <a:custGeom>
                  <a:rect b="b" l="l" r="r" t="t"/>
                  <a:pathLst>
                    <a:path extrusionOk="0" h="399996" w="312658">
                      <a:moveTo>
                        <a:pt x="177360" y="11814"/>
                      </a:moveTo>
                      <a:cubicBezTo>
                        <a:pt x="187113" y="5160"/>
                        <a:pt x="198067" y="-2239"/>
                        <a:pt x="207987" y="640"/>
                      </a:cubicBezTo>
                      <a:cubicBezTo>
                        <a:pt x="222343" y="3434"/>
                        <a:pt x="230723" y="17014"/>
                        <a:pt x="236881" y="29086"/>
                      </a:cubicBezTo>
                      <a:cubicBezTo>
                        <a:pt x="253704" y="65137"/>
                        <a:pt x="259617" y="105042"/>
                        <a:pt x="275217" y="141582"/>
                      </a:cubicBezTo>
                      <a:cubicBezTo>
                        <a:pt x="291080" y="181141"/>
                        <a:pt x="312450" y="220393"/>
                        <a:pt x="312634" y="264091"/>
                      </a:cubicBezTo>
                      <a:cubicBezTo>
                        <a:pt x="313266" y="290110"/>
                        <a:pt x="301582" y="315272"/>
                        <a:pt x="283434" y="333522"/>
                      </a:cubicBezTo>
                      <a:cubicBezTo>
                        <a:pt x="261840" y="356645"/>
                        <a:pt x="233578" y="371898"/>
                        <a:pt x="210720" y="393573"/>
                      </a:cubicBezTo>
                      <a:cubicBezTo>
                        <a:pt x="208640" y="395164"/>
                        <a:pt x="207906" y="397631"/>
                        <a:pt x="207111" y="399996"/>
                      </a:cubicBezTo>
                      <a:cubicBezTo>
                        <a:pt x="200586" y="387191"/>
                        <a:pt x="189004" y="378239"/>
                        <a:pt x="179359" y="367962"/>
                      </a:cubicBezTo>
                      <a:cubicBezTo>
                        <a:pt x="118818" y="306259"/>
                        <a:pt x="61826" y="241172"/>
                        <a:pt x="0" y="180733"/>
                      </a:cubicBezTo>
                      <a:lnTo>
                        <a:pt x="2468" y="182079"/>
                      </a:lnTo>
                      <a:cubicBezTo>
                        <a:pt x="12948" y="164400"/>
                        <a:pt x="32197" y="155468"/>
                        <a:pt x="46023" y="140950"/>
                      </a:cubicBezTo>
                      <a:cubicBezTo>
                        <a:pt x="56707" y="131856"/>
                        <a:pt x="63742" y="119152"/>
                        <a:pt x="75365" y="111139"/>
                      </a:cubicBezTo>
                      <a:cubicBezTo>
                        <a:pt x="83216" y="104858"/>
                        <a:pt x="88701" y="96070"/>
                        <a:pt x="96877" y="90136"/>
                      </a:cubicBezTo>
                      <a:cubicBezTo>
                        <a:pt x="111702" y="80104"/>
                        <a:pt x="124303" y="67196"/>
                        <a:pt x="136456" y="54146"/>
                      </a:cubicBezTo>
                      <a:cubicBezTo>
                        <a:pt x="140840" y="49680"/>
                        <a:pt x="144062" y="43950"/>
                        <a:pt x="149466" y="40566"/>
                      </a:cubicBezTo>
                      <a:cubicBezTo>
                        <a:pt x="161150" y="33633"/>
                        <a:pt x="168654" y="21867"/>
                        <a:pt x="177360" y="11814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1297" name="Google Shape;1297;p18"/>
                <p:cNvGrpSpPr/>
                <p:nvPr/>
              </p:nvGrpSpPr>
              <p:grpSpPr>
                <a:xfrm>
                  <a:off x="-791626" y="5556610"/>
                  <a:ext cx="2882348" cy="2743094"/>
                  <a:chOff x="6071039" y="4021724"/>
                  <a:chExt cx="2882348" cy="2743094"/>
                </a:xfrm>
              </p:grpSpPr>
              <p:sp>
                <p:nvSpPr>
                  <p:cNvPr id="1298" name="Google Shape;1298;p18"/>
                  <p:cNvSpPr/>
                  <p:nvPr/>
                </p:nvSpPr>
                <p:spPr>
                  <a:xfrm>
                    <a:off x="6071039" y="4430249"/>
                    <a:ext cx="2434817" cy="2334569"/>
                  </a:xfrm>
                  <a:custGeom>
                    <a:rect b="b" l="l" r="r" t="t"/>
                    <a:pathLst>
                      <a:path extrusionOk="0" h="2334569" w="2434817">
                        <a:moveTo>
                          <a:pt x="1716207" y="12160"/>
                        </a:moveTo>
                        <a:cubicBezTo>
                          <a:pt x="1731725" y="-3337"/>
                          <a:pt x="1757866" y="-3541"/>
                          <a:pt x="1775362" y="8816"/>
                        </a:cubicBezTo>
                        <a:cubicBezTo>
                          <a:pt x="1822526" y="57468"/>
                          <a:pt x="1869241" y="106549"/>
                          <a:pt x="1915753" y="155834"/>
                        </a:cubicBezTo>
                        <a:cubicBezTo>
                          <a:pt x="2017463" y="262520"/>
                          <a:pt x="2118520" y="369796"/>
                          <a:pt x="2220271" y="476441"/>
                        </a:cubicBezTo>
                        <a:cubicBezTo>
                          <a:pt x="2233076" y="491041"/>
                          <a:pt x="2247493" y="504152"/>
                          <a:pt x="2260237" y="518833"/>
                        </a:cubicBezTo>
                        <a:cubicBezTo>
                          <a:pt x="2284706" y="543975"/>
                          <a:pt x="2308380" y="569851"/>
                          <a:pt x="2332870" y="594973"/>
                        </a:cubicBezTo>
                        <a:cubicBezTo>
                          <a:pt x="2345859" y="609838"/>
                          <a:pt x="2360438" y="623215"/>
                          <a:pt x="2373447" y="638059"/>
                        </a:cubicBezTo>
                        <a:cubicBezTo>
                          <a:pt x="2386824" y="652516"/>
                          <a:pt x="2401016" y="666199"/>
                          <a:pt x="2414087" y="680962"/>
                        </a:cubicBezTo>
                        <a:cubicBezTo>
                          <a:pt x="2419286" y="687181"/>
                          <a:pt x="2426403" y="691952"/>
                          <a:pt x="2430236" y="699252"/>
                        </a:cubicBezTo>
                        <a:cubicBezTo>
                          <a:pt x="2428585" y="706287"/>
                          <a:pt x="2434559" y="711935"/>
                          <a:pt x="2434579" y="718848"/>
                        </a:cubicBezTo>
                        <a:cubicBezTo>
                          <a:pt x="2436455" y="733550"/>
                          <a:pt x="2426933" y="746233"/>
                          <a:pt x="2417533" y="756408"/>
                        </a:cubicBezTo>
                        <a:cubicBezTo>
                          <a:pt x="2407256" y="766563"/>
                          <a:pt x="2395796" y="775453"/>
                          <a:pt x="2384193" y="784038"/>
                        </a:cubicBezTo>
                        <a:cubicBezTo>
                          <a:pt x="2352751" y="806570"/>
                          <a:pt x="2325447" y="834159"/>
                          <a:pt x="2296146" y="859280"/>
                        </a:cubicBezTo>
                        <a:cubicBezTo>
                          <a:pt x="1881945" y="1226765"/>
                          <a:pt x="1458181" y="1583301"/>
                          <a:pt x="1040412" y="1946728"/>
                        </a:cubicBezTo>
                        <a:cubicBezTo>
                          <a:pt x="984031" y="1996237"/>
                          <a:pt x="926936" y="2044951"/>
                          <a:pt x="871412" y="2095439"/>
                        </a:cubicBezTo>
                        <a:cubicBezTo>
                          <a:pt x="812237" y="2149883"/>
                          <a:pt x="754837" y="2206406"/>
                          <a:pt x="692237" y="2256996"/>
                        </a:cubicBezTo>
                        <a:cubicBezTo>
                          <a:pt x="662935" y="2280099"/>
                          <a:pt x="633083" y="2303671"/>
                          <a:pt x="598092" y="2317618"/>
                        </a:cubicBezTo>
                        <a:cubicBezTo>
                          <a:pt x="560267" y="2333238"/>
                          <a:pt x="518159" y="2338254"/>
                          <a:pt x="477724" y="2331872"/>
                        </a:cubicBezTo>
                        <a:cubicBezTo>
                          <a:pt x="430519" y="2324898"/>
                          <a:pt x="386210" y="2304915"/>
                          <a:pt x="345979" y="2279814"/>
                        </a:cubicBezTo>
                        <a:cubicBezTo>
                          <a:pt x="284459" y="2241275"/>
                          <a:pt x="231443" y="2190828"/>
                          <a:pt x="182321" y="2137750"/>
                        </a:cubicBezTo>
                        <a:cubicBezTo>
                          <a:pt x="132282" y="2082552"/>
                          <a:pt x="80917" y="2027313"/>
                          <a:pt x="43867" y="1962184"/>
                        </a:cubicBezTo>
                        <a:cubicBezTo>
                          <a:pt x="23802" y="1926847"/>
                          <a:pt x="8488" y="1888573"/>
                          <a:pt x="414" y="1848688"/>
                        </a:cubicBezTo>
                        <a:cubicBezTo>
                          <a:pt x="-361" y="1835088"/>
                          <a:pt x="210" y="1821426"/>
                          <a:pt x="108" y="1807825"/>
                        </a:cubicBezTo>
                        <a:cubicBezTo>
                          <a:pt x="4023" y="1766227"/>
                          <a:pt x="18704" y="1726119"/>
                          <a:pt x="39870" y="1690251"/>
                        </a:cubicBezTo>
                        <a:cubicBezTo>
                          <a:pt x="43989" y="1683563"/>
                          <a:pt x="47292" y="1676140"/>
                          <a:pt x="53267" y="1670859"/>
                        </a:cubicBezTo>
                        <a:cubicBezTo>
                          <a:pt x="79510" y="1646839"/>
                          <a:pt x="105264" y="1622268"/>
                          <a:pt x="129325" y="1596065"/>
                        </a:cubicBezTo>
                        <a:cubicBezTo>
                          <a:pt x="138114" y="1587195"/>
                          <a:pt x="145781" y="1577224"/>
                          <a:pt x="155527" y="1569374"/>
                        </a:cubicBezTo>
                        <a:cubicBezTo>
                          <a:pt x="167028" y="1559871"/>
                          <a:pt x="177713" y="1549390"/>
                          <a:pt x="187296" y="1537951"/>
                        </a:cubicBezTo>
                        <a:cubicBezTo>
                          <a:pt x="196962" y="1525859"/>
                          <a:pt x="209747" y="1516908"/>
                          <a:pt x="220574" y="1505938"/>
                        </a:cubicBezTo>
                        <a:cubicBezTo>
                          <a:pt x="233849" y="1493356"/>
                          <a:pt x="244717" y="1478491"/>
                          <a:pt x="258094" y="1465992"/>
                        </a:cubicBezTo>
                        <a:cubicBezTo>
                          <a:pt x="482638" y="1244648"/>
                          <a:pt x="705205" y="1021286"/>
                          <a:pt x="927793" y="797965"/>
                        </a:cubicBezTo>
                        <a:cubicBezTo>
                          <a:pt x="1041982" y="683755"/>
                          <a:pt x="1156212" y="569607"/>
                          <a:pt x="1271013" y="456029"/>
                        </a:cubicBezTo>
                        <a:cubicBezTo>
                          <a:pt x="1321664" y="405358"/>
                          <a:pt x="1373028" y="355461"/>
                          <a:pt x="1424210" y="305340"/>
                        </a:cubicBezTo>
                        <a:cubicBezTo>
                          <a:pt x="1522922" y="209014"/>
                          <a:pt x="1620023" y="111015"/>
                          <a:pt x="1716207" y="12160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299" name="Google Shape;1299;p18"/>
                  <p:cNvSpPr/>
                  <p:nvPr/>
                </p:nvSpPr>
                <p:spPr>
                  <a:xfrm>
                    <a:off x="7842737" y="4021724"/>
                    <a:ext cx="1110650" cy="1111462"/>
                  </a:xfrm>
                  <a:custGeom>
                    <a:rect b="b" l="l" r="r" t="t"/>
                    <a:pathLst>
                      <a:path extrusionOk="0" h="1111462" w="1110650">
                        <a:moveTo>
                          <a:pt x="845135" y="16231"/>
                        </a:moveTo>
                        <a:cubicBezTo>
                          <a:pt x="861550" y="7911"/>
                          <a:pt x="879270" y="-1346"/>
                          <a:pt x="898192" y="163"/>
                        </a:cubicBezTo>
                        <a:cubicBezTo>
                          <a:pt x="960017" y="60602"/>
                          <a:pt x="1017010" y="125689"/>
                          <a:pt x="1077551" y="187392"/>
                        </a:cubicBezTo>
                        <a:cubicBezTo>
                          <a:pt x="1087196" y="197669"/>
                          <a:pt x="1098778" y="206621"/>
                          <a:pt x="1105303" y="219426"/>
                        </a:cubicBezTo>
                        <a:cubicBezTo>
                          <a:pt x="1110849" y="227297"/>
                          <a:pt x="1112399" y="237982"/>
                          <a:pt x="1108443" y="246873"/>
                        </a:cubicBezTo>
                        <a:cubicBezTo>
                          <a:pt x="1102774" y="259515"/>
                          <a:pt x="1092069" y="268772"/>
                          <a:pt x="1082139" y="278010"/>
                        </a:cubicBezTo>
                        <a:cubicBezTo>
                          <a:pt x="1051348" y="304864"/>
                          <a:pt x="1021537" y="333269"/>
                          <a:pt x="997088" y="366139"/>
                        </a:cubicBezTo>
                        <a:cubicBezTo>
                          <a:pt x="903983" y="494643"/>
                          <a:pt x="836183" y="643619"/>
                          <a:pt x="813814" y="801465"/>
                        </a:cubicBezTo>
                        <a:cubicBezTo>
                          <a:pt x="811796" y="814882"/>
                          <a:pt x="810450" y="828401"/>
                          <a:pt x="808941" y="841880"/>
                        </a:cubicBezTo>
                        <a:cubicBezTo>
                          <a:pt x="806678" y="859436"/>
                          <a:pt x="800928" y="876932"/>
                          <a:pt x="803476" y="894794"/>
                        </a:cubicBezTo>
                        <a:cubicBezTo>
                          <a:pt x="806963" y="916531"/>
                          <a:pt x="811225" y="938227"/>
                          <a:pt x="812530" y="960249"/>
                        </a:cubicBezTo>
                        <a:cubicBezTo>
                          <a:pt x="813182" y="973585"/>
                          <a:pt x="811021" y="987410"/>
                          <a:pt x="804312" y="999134"/>
                        </a:cubicBezTo>
                        <a:cubicBezTo>
                          <a:pt x="795707" y="1014407"/>
                          <a:pt x="782290" y="1026071"/>
                          <a:pt x="770443" y="1038713"/>
                        </a:cubicBezTo>
                        <a:cubicBezTo>
                          <a:pt x="751765" y="1058024"/>
                          <a:pt x="736125" y="1080535"/>
                          <a:pt x="714266" y="1096562"/>
                        </a:cubicBezTo>
                        <a:cubicBezTo>
                          <a:pt x="698810" y="1108063"/>
                          <a:pt x="677155" y="1116688"/>
                          <a:pt x="658538" y="1107777"/>
                        </a:cubicBezTo>
                        <a:cubicBezTo>
                          <a:pt x="654704" y="1100477"/>
                          <a:pt x="647588" y="1095706"/>
                          <a:pt x="642388" y="1089487"/>
                        </a:cubicBezTo>
                        <a:cubicBezTo>
                          <a:pt x="629317" y="1074724"/>
                          <a:pt x="615125" y="1061041"/>
                          <a:pt x="601749" y="1046584"/>
                        </a:cubicBezTo>
                        <a:cubicBezTo>
                          <a:pt x="588740" y="1031740"/>
                          <a:pt x="574160" y="1018363"/>
                          <a:pt x="561171" y="1003498"/>
                        </a:cubicBezTo>
                        <a:cubicBezTo>
                          <a:pt x="536682" y="978376"/>
                          <a:pt x="513008" y="952500"/>
                          <a:pt x="488539" y="927358"/>
                        </a:cubicBezTo>
                        <a:cubicBezTo>
                          <a:pt x="475794" y="912677"/>
                          <a:pt x="461378" y="899566"/>
                          <a:pt x="448572" y="884966"/>
                        </a:cubicBezTo>
                        <a:cubicBezTo>
                          <a:pt x="346822" y="778321"/>
                          <a:pt x="245764" y="671045"/>
                          <a:pt x="144054" y="564359"/>
                        </a:cubicBezTo>
                        <a:cubicBezTo>
                          <a:pt x="97543" y="515074"/>
                          <a:pt x="50827" y="465993"/>
                          <a:pt x="3663" y="417341"/>
                        </a:cubicBezTo>
                        <a:cubicBezTo>
                          <a:pt x="-1557" y="406941"/>
                          <a:pt x="-904" y="394462"/>
                          <a:pt x="3765" y="384022"/>
                        </a:cubicBezTo>
                        <a:cubicBezTo>
                          <a:pt x="11065" y="367424"/>
                          <a:pt x="24176" y="354353"/>
                          <a:pt x="37410" y="342322"/>
                        </a:cubicBezTo>
                        <a:cubicBezTo>
                          <a:pt x="55109" y="325949"/>
                          <a:pt x="75480" y="312695"/>
                          <a:pt x="92690" y="295750"/>
                        </a:cubicBezTo>
                        <a:cubicBezTo>
                          <a:pt x="106107" y="283107"/>
                          <a:pt x="123582" y="275318"/>
                          <a:pt x="141608" y="272035"/>
                        </a:cubicBezTo>
                        <a:cubicBezTo>
                          <a:pt x="165016" y="267631"/>
                          <a:pt x="188935" y="269364"/>
                          <a:pt x="212547" y="270587"/>
                        </a:cubicBezTo>
                        <a:cubicBezTo>
                          <a:pt x="256307" y="273993"/>
                          <a:pt x="300208" y="269629"/>
                          <a:pt x="343620" y="264266"/>
                        </a:cubicBezTo>
                        <a:cubicBezTo>
                          <a:pt x="434360" y="252093"/>
                          <a:pt x="523529" y="225972"/>
                          <a:pt x="605154" y="184252"/>
                        </a:cubicBezTo>
                        <a:cubicBezTo>
                          <a:pt x="643815" y="164595"/>
                          <a:pt x="680723" y="141329"/>
                          <a:pt x="714490" y="114046"/>
                        </a:cubicBezTo>
                        <a:cubicBezTo>
                          <a:pt x="755721" y="78566"/>
                          <a:pt x="797359" y="42760"/>
                          <a:pt x="845135" y="16231"/>
                        </a:cubicBezTo>
                        <a:close/>
                      </a:path>
                    </a:pathLst>
                  </a:custGeom>
                  <a:solidFill>
                    <a:srgbClr val="262626"/>
                  </a:solidFill>
                  <a:ln cap="flat" cmpd="sng" w="9525">
                    <a:solidFill>
                      <a:srgbClr val="262626"/>
                    </a:solidFill>
                    <a:prstDash val="solid"/>
                    <a:miter lim="8000"/>
                    <a:headEnd len="sm" w="sm" type="none"/>
                    <a:tailEnd len="sm" w="sm" type="none"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</p:grpSp>
        <p:pic>
          <p:nvPicPr>
            <p:cNvPr descr="A picture containing text&#10;&#10;Description automatically generated" id="1300" name="Google Shape;1300;p18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 rot="907824">
              <a:off x="11017385" y="3321101"/>
              <a:ext cx="1188823" cy="1444877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301" name="Google Shape;1301;p18"/>
          <p:cNvGrpSpPr/>
          <p:nvPr/>
        </p:nvGrpSpPr>
        <p:grpSpPr>
          <a:xfrm>
            <a:off x="-970010" y="3160244"/>
            <a:ext cx="3362084" cy="3379594"/>
            <a:chOff x="-970010" y="3160244"/>
            <a:chExt cx="3362084" cy="3379594"/>
          </a:xfrm>
        </p:grpSpPr>
        <p:grpSp>
          <p:nvGrpSpPr>
            <p:cNvPr id="1302" name="Google Shape;1302;p18"/>
            <p:cNvGrpSpPr/>
            <p:nvPr/>
          </p:nvGrpSpPr>
          <p:grpSpPr>
            <a:xfrm flipH="1" rot="-1803457">
              <a:off x="-510445" y="3604556"/>
              <a:ext cx="2442954" cy="2490970"/>
              <a:chOff x="9219280" y="2435226"/>
              <a:chExt cx="2443298" cy="2491322"/>
            </a:xfrm>
          </p:grpSpPr>
          <p:grpSp>
            <p:nvGrpSpPr>
              <p:cNvPr id="1303" name="Google Shape;1303;p18"/>
              <p:cNvGrpSpPr/>
              <p:nvPr/>
            </p:nvGrpSpPr>
            <p:grpSpPr>
              <a:xfrm rot="-5589985">
                <a:off x="9257368" y="2522964"/>
                <a:ext cx="2366873" cy="2315847"/>
                <a:chOff x="-791626" y="5425125"/>
                <a:chExt cx="2937916" cy="2874579"/>
              </a:xfrm>
            </p:grpSpPr>
            <p:sp>
              <p:nvSpPr>
                <p:cNvPr id="1304" name="Google Shape;1304;p18"/>
                <p:cNvSpPr/>
                <p:nvPr/>
              </p:nvSpPr>
              <p:spPr>
                <a:xfrm>
                  <a:off x="1862553" y="5425125"/>
                  <a:ext cx="283737" cy="362996"/>
                </a:xfrm>
                <a:custGeom>
                  <a:rect b="b" l="l" r="r" t="t"/>
                  <a:pathLst>
                    <a:path extrusionOk="0" h="399996" w="312658">
                      <a:moveTo>
                        <a:pt x="177360" y="11814"/>
                      </a:moveTo>
                      <a:cubicBezTo>
                        <a:pt x="187113" y="5160"/>
                        <a:pt x="198067" y="-2239"/>
                        <a:pt x="207987" y="640"/>
                      </a:cubicBezTo>
                      <a:cubicBezTo>
                        <a:pt x="222343" y="3434"/>
                        <a:pt x="230723" y="17014"/>
                        <a:pt x="236881" y="29086"/>
                      </a:cubicBezTo>
                      <a:cubicBezTo>
                        <a:pt x="253704" y="65137"/>
                        <a:pt x="259617" y="105042"/>
                        <a:pt x="275217" y="141582"/>
                      </a:cubicBezTo>
                      <a:cubicBezTo>
                        <a:pt x="291080" y="181141"/>
                        <a:pt x="312450" y="220393"/>
                        <a:pt x="312634" y="264091"/>
                      </a:cubicBezTo>
                      <a:cubicBezTo>
                        <a:pt x="313266" y="290110"/>
                        <a:pt x="301582" y="315272"/>
                        <a:pt x="283434" y="333522"/>
                      </a:cubicBezTo>
                      <a:cubicBezTo>
                        <a:pt x="261840" y="356645"/>
                        <a:pt x="233578" y="371898"/>
                        <a:pt x="210720" y="393573"/>
                      </a:cubicBezTo>
                      <a:cubicBezTo>
                        <a:pt x="208640" y="395164"/>
                        <a:pt x="207906" y="397631"/>
                        <a:pt x="207111" y="399996"/>
                      </a:cubicBezTo>
                      <a:cubicBezTo>
                        <a:pt x="200586" y="387191"/>
                        <a:pt x="189004" y="378239"/>
                        <a:pt x="179359" y="367962"/>
                      </a:cubicBezTo>
                      <a:cubicBezTo>
                        <a:pt x="118818" y="306259"/>
                        <a:pt x="61826" y="241172"/>
                        <a:pt x="0" y="180733"/>
                      </a:cubicBezTo>
                      <a:lnTo>
                        <a:pt x="2468" y="182079"/>
                      </a:lnTo>
                      <a:cubicBezTo>
                        <a:pt x="12948" y="164400"/>
                        <a:pt x="32197" y="155468"/>
                        <a:pt x="46023" y="140950"/>
                      </a:cubicBezTo>
                      <a:cubicBezTo>
                        <a:pt x="56707" y="131856"/>
                        <a:pt x="63742" y="119152"/>
                        <a:pt x="75365" y="111139"/>
                      </a:cubicBezTo>
                      <a:cubicBezTo>
                        <a:pt x="83216" y="104858"/>
                        <a:pt x="88701" y="96070"/>
                        <a:pt x="96877" y="90136"/>
                      </a:cubicBezTo>
                      <a:cubicBezTo>
                        <a:pt x="111702" y="80104"/>
                        <a:pt x="124303" y="67196"/>
                        <a:pt x="136456" y="54146"/>
                      </a:cubicBezTo>
                      <a:cubicBezTo>
                        <a:pt x="140840" y="49680"/>
                        <a:pt x="144062" y="43950"/>
                        <a:pt x="149466" y="40566"/>
                      </a:cubicBezTo>
                      <a:cubicBezTo>
                        <a:pt x="161150" y="33633"/>
                        <a:pt x="168654" y="21867"/>
                        <a:pt x="177360" y="11814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  <a:effectLst>
                  <a:outerShdw blurRad="57150" rotWithShape="0" algn="bl" dir="1560000" dist="123825">
                    <a:srgbClr val="000000">
                      <a:alpha val="24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1305" name="Google Shape;1305;p18"/>
                <p:cNvGrpSpPr/>
                <p:nvPr/>
              </p:nvGrpSpPr>
              <p:grpSpPr>
                <a:xfrm>
                  <a:off x="-791626" y="5556610"/>
                  <a:ext cx="2882348" cy="2743094"/>
                  <a:chOff x="6071039" y="4021724"/>
                  <a:chExt cx="2882348" cy="2743094"/>
                </a:xfrm>
              </p:grpSpPr>
              <p:sp>
                <p:nvSpPr>
                  <p:cNvPr id="1306" name="Google Shape;1306;p18"/>
                  <p:cNvSpPr/>
                  <p:nvPr/>
                </p:nvSpPr>
                <p:spPr>
                  <a:xfrm>
                    <a:off x="6071039" y="4430249"/>
                    <a:ext cx="2434817" cy="2334569"/>
                  </a:xfrm>
                  <a:custGeom>
                    <a:rect b="b" l="l" r="r" t="t"/>
                    <a:pathLst>
                      <a:path extrusionOk="0" h="2334569" w="2434817">
                        <a:moveTo>
                          <a:pt x="1716207" y="12160"/>
                        </a:moveTo>
                        <a:cubicBezTo>
                          <a:pt x="1731725" y="-3337"/>
                          <a:pt x="1757866" y="-3541"/>
                          <a:pt x="1775362" y="8816"/>
                        </a:cubicBezTo>
                        <a:cubicBezTo>
                          <a:pt x="1822526" y="57468"/>
                          <a:pt x="1869241" y="106549"/>
                          <a:pt x="1915753" y="155834"/>
                        </a:cubicBezTo>
                        <a:cubicBezTo>
                          <a:pt x="2017463" y="262520"/>
                          <a:pt x="2118520" y="369796"/>
                          <a:pt x="2220271" y="476441"/>
                        </a:cubicBezTo>
                        <a:cubicBezTo>
                          <a:pt x="2233076" y="491041"/>
                          <a:pt x="2247493" y="504152"/>
                          <a:pt x="2260237" y="518833"/>
                        </a:cubicBezTo>
                        <a:cubicBezTo>
                          <a:pt x="2284706" y="543975"/>
                          <a:pt x="2308380" y="569851"/>
                          <a:pt x="2332870" y="594973"/>
                        </a:cubicBezTo>
                        <a:cubicBezTo>
                          <a:pt x="2345859" y="609838"/>
                          <a:pt x="2360438" y="623215"/>
                          <a:pt x="2373447" y="638059"/>
                        </a:cubicBezTo>
                        <a:cubicBezTo>
                          <a:pt x="2386824" y="652516"/>
                          <a:pt x="2401016" y="666199"/>
                          <a:pt x="2414087" y="680962"/>
                        </a:cubicBezTo>
                        <a:cubicBezTo>
                          <a:pt x="2419286" y="687181"/>
                          <a:pt x="2426403" y="691952"/>
                          <a:pt x="2430236" y="699252"/>
                        </a:cubicBezTo>
                        <a:cubicBezTo>
                          <a:pt x="2428585" y="706287"/>
                          <a:pt x="2434559" y="711935"/>
                          <a:pt x="2434579" y="718848"/>
                        </a:cubicBezTo>
                        <a:cubicBezTo>
                          <a:pt x="2436455" y="733550"/>
                          <a:pt x="2426933" y="746233"/>
                          <a:pt x="2417533" y="756408"/>
                        </a:cubicBezTo>
                        <a:cubicBezTo>
                          <a:pt x="2407256" y="766563"/>
                          <a:pt x="2395796" y="775453"/>
                          <a:pt x="2384193" y="784038"/>
                        </a:cubicBezTo>
                        <a:cubicBezTo>
                          <a:pt x="2352751" y="806570"/>
                          <a:pt x="2325447" y="834159"/>
                          <a:pt x="2296146" y="859280"/>
                        </a:cubicBezTo>
                        <a:cubicBezTo>
                          <a:pt x="1881945" y="1226765"/>
                          <a:pt x="1458181" y="1583301"/>
                          <a:pt x="1040412" y="1946728"/>
                        </a:cubicBezTo>
                        <a:cubicBezTo>
                          <a:pt x="984031" y="1996237"/>
                          <a:pt x="926936" y="2044951"/>
                          <a:pt x="871412" y="2095439"/>
                        </a:cubicBezTo>
                        <a:cubicBezTo>
                          <a:pt x="812237" y="2149883"/>
                          <a:pt x="754837" y="2206406"/>
                          <a:pt x="692237" y="2256996"/>
                        </a:cubicBezTo>
                        <a:cubicBezTo>
                          <a:pt x="662935" y="2280099"/>
                          <a:pt x="633083" y="2303671"/>
                          <a:pt x="598092" y="2317618"/>
                        </a:cubicBezTo>
                        <a:cubicBezTo>
                          <a:pt x="560267" y="2333238"/>
                          <a:pt x="518159" y="2338254"/>
                          <a:pt x="477724" y="2331872"/>
                        </a:cubicBezTo>
                        <a:cubicBezTo>
                          <a:pt x="430519" y="2324898"/>
                          <a:pt x="386210" y="2304915"/>
                          <a:pt x="345979" y="2279814"/>
                        </a:cubicBezTo>
                        <a:cubicBezTo>
                          <a:pt x="284459" y="2241275"/>
                          <a:pt x="231443" y="2190828"/>
                          <a:pt x="182321" y="2137750"/>
                        </a:cubicBezTo>
                        <a:cubicBezTo>
                          <a:pt x="132282" y="2082552"/>
                          <a:pt x="80917" y="2027313"/>
                          <a:pt x="43867" y="1962184"/>
                        </a:cubicBezTo>
                        <a:cubicBezTo>
                          <a:pt x="23802" y="1926847"/>
                          <a:pt x="8488" y="1888573"/>
                          <a:pt x="414" y="1848688"/>
                        </a:cubicBezTo>
                        <a:cubicBezTo>
                          <a:pt x="-361" y="1835088"/>
                          <a:pt x="210" y="1821426"/>
                          <a:pt x="108" y="1807825"/>
                        </a:cubicBezTo>
                        <a:cubicBezTo>
                          <a:pt x="4023" y="1766227"/>
                          <a:pt x="18704" y="1726119"/>
                          <a:pt x="39870" y="1690251"/>
                        </a:cubicBezTo>
                        <a:cubicBezTo>
                          <a:pt x="43989" y="1683563"/>
                          <a:pt x="47292" y="1676140"/>
                          <a:pt x="53267" y="1670859"/>
                        </a:cubicBezTo>
                        <a:cubicBezTo>
                          <a:pt x="79510" y="1646839"/>
                          <a:pt x="105264" y="1622268"/>
                          <a:pt x="129325" y="1596065"/>
                        </a:cubicBezTo>
                        <a:cubicBezTo>
                          <a:pt x="138114" y="1587195"/>
                          <a:pt x="145781" y="1577224"/>
                          <a:pt x="155527" y="1569374"/>
                        </a:cubicBezTo>
                        <a:cubicBezTo>
                          <a:pt x="167028" y="1559871"/>
                          <a:pt x="177713" y="1549390"/>
                          <a:pt x="187296" y="1537951"/>
                        </a:cubicBezTo>
                        <a:cubicBezTo>
                          <a:pt x="196962" y="1525859"/>
                          <a:pt x="209747" y="1516908"/>
                          <a:pt x="220574" y="1505938"/>
                        </a:cubicBezTo>
                        <a:cubicBezTo>
                          <a:pt x="233849" y="1493356"/>
                          <a:pt x="244717" y="1478491"/>
                          <a:pt x="258094" y="1465992"/>
                        </a:cubicBezTo>
                        <a:cubicBezTo>
                          <a:pt x="482638" y="1244648"/>
                          <a:pt x="705205" y="1021286"/>
                          <a:pt x="927793" y="797965"/>
                        </a:cubicBezTo>
                        <a:cubicBezTo>
                          <a:pt x="1041982" y="683755"/>
                          <a:pt x="1156212" y="569607"/>
                          <a:pt x="1271013" y="456029"/>
                        </a:cubicBezTo>
                        <a:cubicBezTo>
                          <a:pt x="1321664" y="405358"/>
                          <a:pt x="1373028" y="355461"/>
                          <a:pt x="1424210" y="305340"/>
                        </a:cubicBezTo>
                        <a:cubicBezTo>
                          <a:pt x="1522922" y="209014"/>
                          <a:pt x="1620023" y="111015"/>
                          <a:pt x="1716207" y="12160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  <a:effectLst>
                    <a:outerShdw blurRad="57150" rotWithShape="0" algn="bl" dir="1560000" dist="123825">
                      <a:srgbClr val="000000">
                        <a:alpha val="24000"/>
                      </a:srgbClr>
                    </a:outerShdw>
                  </a:effectLst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307" name="Google Shape;1307;p18"/>
                  <p:cNvSpPr/>
                  <p:nvPr/>
                </p:nvSpPr>
                <p:spPr>
                  <a:xfrm>
                    <a:off x="7842737" y="4021724"/>
                    <a:ext cx="1110650" cy="1111462"/>
                  </a:xfrm>
                  <a:custGeom>
                    <a:rect b="b" l="l" r="r" t="t"/>
                    <a:pathLst>
                      <a:path extrusionOk="0" h="1111462" w="1110650">
                        <a:moveTo>
                          <a:pt x="845135" y="16231"/>
                        </a:moveTo>
                        <a:cubicBezTo>
                          <a:pt x="861550" y="7911"/>
                          <a:pt x="879270" y="-1346"/>
                          <a:pt x="898192" y="163"/>
                        </a:cubicBezTo>
                        <a:cubicBezTo>
                          <a:pt x="960017" y="60602"/>
                          <a:pt x="1017010" y="125689"/>
                          <a:pt x="1077551" y="187392"/>
                        </a:cubicBezTo>
                        <a:cubicBezTo>
                          <a:pt x="1087196" y="197669"/>
                          <a:pt x="1098778" y="206621"/>
                          <a:pt x="1105303" y="219426"/>
                        </a:cubicBezTo>
                        <a:cubicBezTo>
                          <a:pt x="1110849" y="227297"/>
                          <a:pt x="1112399" y="237982"/>
                          <a:pt x="1108443" y="246873"/>
                        </a:cubicBezTo>
                        <a:cubicBezTo>
                          <a:pt x="1102774" y="259515"/>
                          <a:pt x="1092069" y="268772"/>
                          <a:pt x="1082139" y="278010"/>
                        </a:cubicBezTo>
                        <a:cubicBezTo>
                          <a:pt x="1051348" y="304864"/>
                          <a:pt x="1021537" y="333269"/>
                          <a:pt x="997088" y="366139"/>
                        </a:cubicBezTo>
                        <a:cubicBezTo>
                          <a:pt x="903983" y="494643"/>
                          <a:pt x="836183" y="643619"/>
                          <a:pt x="813814" y="801465"/>
                        </a:cubicBezTo>
                        <a:cubicBezTo>
                          <a:pt x="811796" y="814882"/>
                          <a:pt x="810450" y="828401"/>
                          <a:pt x="808941" y="841880"/>
                        </a:cubicBezTo>
                        <a:cubicBezTo>
                          <a:pt x="806678" y="859436"/>
                          <a:pt x="800928" y="876932"/>
                          <a:pt x="803476" y="894794"/>
                        </a:cubicBezTo>
                        <a:cubicBezTo>
                          <a:pt x="806963" y="916531"/>
                          <a:pt x="811225" y="938227"/>
                          <a:pt x="812530" y="960249"/>
                        </a:cubicBezTo>
                        <a:cubicBezTo>
                          <a:pt x="813182" y="973585"/>
                          <a:pt x="811021" y="987410"/>
                          <a:pt x="804312" y="999134"/>
                        </a:cubicBezTo>
                        <a:cubicBezTo>
                          <a:pt x="795707" y="1014407"/>
                          <a:pt x="782290" y="1026071"/>
                          <a:pt x="770443" y="1038713"/>
                        </a:cubicBezTo>
                        <a:cubicBezTo>
                          <a:pt x="751765" y="1058024"/>
                          <a:pt x="736125" y="1080535"/>
                          <a:pt x="714266" y="1096562"/>
                        </a:cubicBezTo>
                        <a:cubicBezTo>
                          <a:pt x="698810" y="1108063"/>
                          <a:pt x="677155" y="1116688"/>
                          <a:pt x="658538" y="1107777"/>
                        </a:cubicBezTo>
                        <a:cubicBezTo>
                          <a:pt x="654704" y="1100477"/>
                          <a:pt x="647588" y="1095706"/>
                          <a:pt x="642388" y="1089487"/>
                        </a:cubicBezTo>
                        <a:cubicBezTo>
                          <a:pt x="629317" y="1074724"/>
                          <a:pt x="615125" y="1061041"/>
                          <a:pt x="601749" y="1046584"/>
                        </a:cubicBezTo>
                        <a:cubicBezTo>
                          <a:pt x="588740" y="1031740"/>
                          <a:pt x="574160" y="1018363"/>
                          <a:pt x="561171" y="1003498"/>
                        </a:cubicBezTo>
                        <a:cubicBezTo>
                          <a:pt x="536682" y="978376"/>
                          <a:pt x="513008" y="952500"/>
                          <a:pt x="488539" y="927358"/>
                        </a:cubicBezTo>
                        <a:cubicBezTo>
                          <a:pt x="475794" y="912677"/>
                          <a:pt x="461378" y="899566"/>
                          <a:pt x="448572" y="884966"/>
                        </a:cubicBezTo>
                        <a:cubicBezTo>
                          <a:pt x="346822" y="778321"/>
                          <a:pt x="245764" y="671045"/>
                          <a:pt x="144054" y="564359"/>
                        </a:cubicBezTo>
                        <a:cubicBezTo>
                          <a:pt x="97543" y="515074"/>
                          <a:pt x="50827" y="465993"/>
                          <a:pt x="3663" y="417341"/>
                        </a:cubicBezTo>
                        <a:cubicBezTo>
                          <a:pt x="-1557" y="406941"/>
                          <a:pt x="-904" y="394462"/>
                          <a:pt x="3765" y="384022"/>
                        </a:cubicBezTo>
                        <a:cubicBezTo>
                          <a:pt x="11065" y="367424"/>
                          <a:pt x="24176" y="354353"/>
                          <a:pt x="37410" y="342322"/>
                        </a:cubicBezTo>
                        <a:cubicBezTo>
                          <a:pt x="55109" y="325949"/>
                          <a:pt x="75480" y="312695"/>
                          <a:pt x="92690" y="295750"/>
                        </a:cubicBezTo>
                        <a:cubicBezTo>
                          <a:pt x="106107" y="283107"/>
                          <a:pt x="123582" y="275318"/>
                          <a:pt x="141608" y="272035"/>
                        </a:cubicBezTo>
                        <a:cubicBezTo>
                          <a:pt x="165016" y="267631"/>
                          <a:pt x="188935" y="269364"/>
                          <a:pt x="212547" y="270587"/>
                        </a:cubicBezTo>
                        <a:cubicBezTo>
                          <a:pt x="256307" y="273993"/>
                          <a:pt x="300208" y="269629"/>
                          <a:pt x="343620" y="264266"/>
                        </a:cubicBezTo>
                        <a:cubicBezTo>
                          <a:pt x="434360" y="252093"/>
                          <a:pt x="523529" y="225972"/>
                          <a:pt x="605154" y="184252"/>
                        </a:cubicBezTo>
                        <a:cubicBezTo>
                          <a:pt x="643815" y="164595"/>
                          <a:pt x="680723" y="141329"/>
                          <a:pt x="714490" y="114046"/>
                        </a:cubicBezTo>
                        <a:cubicBezTo>
                          <a:pt x="755721" y="78566"/>
                          <a:pt x="797359" y="42760"/>
                          <a:pt x="845135" y="16231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  <a:effectLst>
                    <a:outerShdw blurRad="57150" rotWithShape="0" algn="bl" dir="1560000" dist="123825">
                      <a:srgbClr val="000000">
                        <a:alpha val="24000"/>
                      </a:srgbClr>
                    </a:outerShdw>
                  </a:effectLst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  <p:grpSp>
            <p:nvGrpSpPr>
              <p:cNvPr id="1308" name="Google Shape;1308;p18"/>
              <p:cNvGrpSpPr/>
              <p:nvPr/>
            </p:nvGrpSpPr>
            <p:grpSpPr>
              <a:xfrm rot="-5590069">
                <a:off x="9257503" y="2522922"/>
                <a:ext cx="2366959" cy="2315931"/>
                <a:chOff x="-791626" y="5425125"/>
                <a:chExt cx="2937916" cy="2874579"/>
              </a:xfrm>
            </p:grpSpPr>
            <p:sp>
              <p:nvSpPr>
                <p:cNvPr id="1309" name="Google Shape;1309;p18"/>
                <p:cNvSpPr/>
                <p:nvPr/>
              </p:nvSpPr>
              <p:spPr>
                <a:xfrm>
                  <a:off x="1862553" y="5425125"/>
                  <a:ext cx="283737" cy="362996"/>
                </a:xfrm>
                <a:custGeom>
                  <a:rect b="b" l="l" r="r" t="t"/>
                  <a:pathLst>
                    <a:path extrusionOk="0" h="399996" w="312658">
                      <a:moveTo>
                        <a:pt x="177360" y="11814"/>
                      </a:moveTo>
                      <a:cubicBezTo>
                        <a:pt x="187113" y="5160"/>
                        <a:pt x="198067" y="-2239"/>
                        <a:pt x="207987" y="640"/>
                      </a:cubicBezTo>
                      <a:cubicBezTo>
                        <a:pt x="222343" y="3434"/>
                        <a:pt x="230723" y="17014"/>
                        <a:pt x="236881" y="29086"/>
                      </a:cubicBezTo>
                      <a:cubicBezTo>
                        <a:pt x="253704" y="65137"/>
                        <a:pt x="259617" y="105042"/>
                        <a:pt x="275217" y="141582"/>
                      </a:cubicBezTo>
                      <a:cubicBezTo>
                        <a:pt x="291080" y="181141"/>
                        <a:pt x="312450" y="220393"/>
                        <a:pt x="312634" y="264091"/>
                      </a:cubicBezTo>
                      <a:cubicBezTo>
                        <a:pt x="313266" y="290110"/>
                        <a:pt x="301582" y="315272"/>
                        <a:pt x="283434" y="333522"/>
                      </a:cubicBezTo>
                      <a:cubicBezTo>
                        <a:pt x="261840" y="356645"/>
                        <a:pt x="233578" y="371898"/>
                        <a:pt x="210720" y="393573"/>
                      </a:cubicBezTo>
                      <a:cubicBezTo>
                        <a:pt x="208640" y="395164"/>
                        <a:pt x="207906" y="397631"/>
                        <a:pt x="207111" y="399996"/>
                      </a:cubicBezTo>
                      <a:cubicBezTo>
                        <a:pt x="200586" y="387191"/>
                        <a:pt x="189004" y="378239"/>
                        <a:pt x="179359" y="367962"/>
                      </a:cubicBezTo>
                      <a:cubicBezTo>
                        <a:pt x="118818" y="306259"/>
                        <a:pt x="61826" y="241172"/>
                        <a:pt x="0" y="180733"/>
                      </a:cubicBezTo>
                      <a:lnTo>
                        <a:pt x="2468" y="182079"/>
                      </a:lnTo>
                      <a:cubicBezTo>
                        <a:pt x="12948" y="164400"/>
                        <a:pt x="32197" y="155468"/>
                        <a:pt x="46023" y="140950"/>
                      </a:cubicBezTo>
                      <a:cubicBezTo>
                        <a:pt x="56707" y="131856"/>
                        <a:pt x="63742" y="119152"/>
                        <a:pt x="75365" y="111139"/>
                      </a:cubicBezTo>
                      <a:cubicBezTo>
                        <a:pt x="83216" y="104858"/>
                        <a:pt x="88701" y="96070"/>
                        <a:pt x="96877" y="90136"/>
                      </a:cubicBezTo>
                      <a:cubicBezTo>
                        <a:pt x="111702" y="80104"/>
                        <a:pt x="124303" y="67196"/>
                        <a:pt x="136456" y="54146"/>
                      </a:cubicBezTo>
                      <a:cubicBezTo>
                        <a:pt x="140840" y="49680"/>
                        <a:pt x="144062" y="43950"/>
                        <a:pt x="149466" y="40566"/>
                      </a:cubicBezTo>
                      <a:cubicBezTo>
                        <a:pt x="161150" y="33633"/>
                        <a:pt x="168654" y="21867"/>
                        <a:pt x="177360" y="11814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1310" name="Google Shape;1310;p18"/>
                <p:cNvGrpSpPr/>
                <p:nvPr/>
              </p:nvGrpSpPr>
              <p:grpSpPr>
                <a:xfrm>
                  <a:off x="-791626" y="5556610"/>
                  <a:ext cx="2882348" cy="2743094"/>
                  <a:chOff x="6071039" y="4021724"/>
                  <a:chExt cx="2882348" cy="2743094"/>
                </a:xfrm>
              </p:grpSpPr>
              <p:sp>
                <p:nvSpPr>
                  <p:cNvPr id="1311" name="Google Shape;1311;p18"/>
                  <p:cNvSpPr/>
                  <p:nvPr/>
                </p:nvSpPr>
                <p:spPr>
                  <a:xfrm>
                    <a:off x="6071039" y="4430249"/>
                    <a:ext cx="2434817" cy="2334569"/>
                  </a:xfrm>
                  <a:custGeom>
                    <a:rect b="b" l="l" r="r" t="t"/>
                    <a:pathLst>
                      <a:path extrusionOk="0" h="2334569" w="2434817">
                        <a:moveTo>
                          <a:pt x="1716207" y="12160"/>
                        </a:moveTo>
                        <a:cubicBezTo>
                          <a:pt x="1731725" y="-3337"/>
                          <a:pt x="1757866" y="-3541"/>
                          <a:pt x="1775362" y="8816"/>
                        </a:cubicBezTo>
                        <a:cubicBezTo>
                          <a:pt x="1822526" y="57468"/>
                          <a:pt x="1869241" y="106549"/>
                          <a:pt x="1915753" y="155834"/>
                        </a:cubicBezTo>
                        <a:cubicBezTo>
                          <a:pt x="2017463" y="262520"/>
                          <a:pt x="2118520" y="369796"/>
                          <a:pt x="2220271" y="476441"/>
                        </a:cubicBezTo>
                        <a:cubicBezTo>
                          <a:pt x="2233076" y="491041"/>
                          <a:pt x="2247493" y="504152"/>
                          <a:pt x="2260237" y="518833"/>
                        </a:cubicBezTo>
                        <a:cubicBezTo>
                          <a:pt x="2284706" y="543975"/>
                          <a:pt x="2308380" y="569851"/>
                          <a:pt x="2332870" y="594973"/>
                        </a:cubicBezTo>
                        <a:cubicBezTo>
                          <a:pt x="2345859" y="609838"/>
                          <a:pt x="2360438" y="623215"/>
                          <a:pt x="2373447" y="638059"/>
                        </a:cubicBezTo>
                        <a:cubicBezTo>
                          <a:pt x="2386824" y="652516"/>
                          <a:pt x="2401016" y="666199"/>
                          <a:pt x="2414087" y="680962"/>
                        </a:cubicBezTo>
                        <a:cubicBezTo>
                          <a:pt x="2419286" y="687181"/>
                          <a:pt x="2426403" y="691952"/>
                          <a:pt x="2430236" y="699252"/>
                        </a:cubicBezTo>
                        <a:cubicBezTo>
                          <a:pt x="2428585" y="706287"/>
                          <a:pt x="2434559" y="711935"/>
                          <a:pt x="2434579" y="718848"/>
                        </a:cubicBezTo>
                        <a:cubicBezTo>
                          <a:pt x="2436455" y="733550"/>
                          <a:pt x="2426933" y="746233"/>
                          <a:pt x="2417533" y="756408"/>
                        </a:cubicBezTo>
                        <a:cubicBezTo>
                          <a:pt x="2407256" y="766563"/>
                          <a:pt x="2395796" y="775453"/>
                          <a:pt x="2384193" y="784038"/>
                        </a:cubicBezTo>
                        <a:cubicBezTo>
                          <a:pt x="2352751" y="806570"/>
                          <a:pt x="2325447" y="834159"/>
                          <a:pt x="2296146" y="859280"/>
                        </a:cubicBezTo>
                        <a:cubicBezTo>
                          <a:pt x="1881945" y="1226765"/>
                          <a:pt x="1458181" y="1583301"/>
                          <a:pt x="1040412" y="1946728"/>
                        </a:cubicBezTo>
                        <a:cubicBezTo>
                          <a:pt x="984031" y="1996237"/>
                          <a:pt x="926936" y="2044951"/>
                          <a:pt x="871412" y="2095439"/>
                        </a:cubicBezTo>
                        <a:cubicBezTo>
                          <a:pt x="812237" y="2149883"/>
                          <a:pt x="754837" y="2206406"/>
                          <a:pt x="692237" y="2256996"/>
                        </a:cubicBezTo>
                        <a:cubicBezTo>
                          <a:pt x="662935" y="2280099"/>
                          <a:pt x="633083" y="2303671"/>
                          <a:pt x="598092" y="2317618"/>
                        </a:cubicBezTo>
                        <a:cubicBezTo>
                          <a:pt x="560267" y="2333238"/>
                          <a:pt x="518159" y="2338254"/>
                          <a:pt x="477724" y="2331872"/>
                        </a:cubicBezTo>
                        <a:cubicBezTo>
                          <a:pt x="430519" y="2324898"/>
                          <a:pt x="386210" y="2304915"/>
                          <a:pt x="345979" y="2279814"/>
                        </a:cubicBezTo>
                        <a:cubicBezTo>
                          <a:pt x="284459" y="2241275"/>
                          <a:pt x="231443" y="2190828"/>
                          <a:pt x="182321" y="2137750"/>
                        </a:cubicBezTo>
                        <a:cubicBezTo>
                          <a:pt x="132282" y="2082552"/>
                          <a:pt x="80917" y="2027313"/>
                          <a:pt x="43867" y="1962184"/>
                        </a:cubicBezTo>
                        <a:cubicBezTo>
                          <a:pt x="23802" y="1926847"/>
                          <a:pt x="8488" y="1888573"/>
                          <a:pt x="414" y="1848688"/>
                        </a:cubicBezTo>
                        <a:cubicBezTo>
                          <a:pt x="-361" y="1835088"/>
                          <a:pt x="210" y="1821426"/>
                          <a:pt x="108" y="1807825"/>
                        </a:cubicBezTo>
                        <a:cubicBezTo>
                          <a:pt x="4023" y="1766227"/>
                          <a:pt x="18704" y="1726119"/>
                          <a:pt x="39870" y="1690251"/>
                        </a:cubicBezTo>
                        <a:cubicBezTo>
                          <a:pt x="43989" y="1683563"/>
                          <a:pt x="47292" y="1676140"/>
                          <a:pt x="53267" y="1670859"/>
                        </a:cubicBezTo>
                        <a:cubicBezTo>
                          <a:pt x="79510" y="1646839"/>
                          <a:pt x="105264" y="1622268"/>
                          <a:pt x="129325" y="1596065"/>
                        </a:cubicBezTo>
                        <a:cubicBezTo>
                          <a:pt x="138114" y="1587195"/>
                          <a:pt x="145781" y="1577224"/>
                          <a:pt x="155527" y="1569374"/>
                        </a:cubicBezTo>
                        <a:cubicBezTo>
                          <a:pt x="167028" y="1559871"/>
                          <a:pt x="177713" y="1549390"/>
                          <a:pt x="187296" y="1537951"/>
                        </a:cubicBezTo>
                        <a:cubicBezTo>
                          <a:pt x="196962" y="1525859"/>
                          <a:pt x="209747" y="1516908"/>
                          <a:pt x="220574" y="1505938"/>
                        </a:cubicBezTo>
                        <a:cubicBezTo>
                          <a:pt x="233849" y="1493356"/>
                          <a:pt x="244717" y="1478491"/>
                          <a:pt x="258094" y="1465992"/>
                        </a:cubicBezTo>
                        <a:cubicBezTo>
                          <a:pt x="482638" y="1244648"/>
                          <a:pt x="705205" y="1021286"/>
                          <a:pt x="927793" y="797965"/>
                        </a:cubicBezTo>
                        <a:cubicBezTo>
                          <a:pt x="1041982" y="683755"/>
                          <a:pt x="1156212" y="569607"/>
                          <a:pt x="1271013" y="456029"/>
                        </a:cubicBezTo>
                        <a:cubicBezTo>
                          <a:pt x="1321664" y="405358"/>
                          <a:pt x="1373028" y="355461"/>
                          <a:pt x="1424210" y="305340"/>
                        </a:cubicBezTo>
                        <a:cubicBezTo>
                          <a:pt x="1522922" y="209014"/>
                          <a:pt x="1620023" y="111015"/>
                          <a:pt x="1716207" y="12160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312" name="Google Shape;1312;p18"/>
                  <p:cNvSpPr/>
                  <p:nvPr/>
                </p:nvSpPr>
                <p:spPr>
                  <a:xfrm>
                    <a:off x="7842737" y="4021724"/>
                    <a:ext cx="1110650" cy="1111462"/>
                  </a:xfrm>
                  <a:custGeom>
                    <a:rect b="b" l="l" r="r" t="t"/>
                    <a:pathLst>
                      <a:path extrusionOk="0" h="1111462" w="1110650">
                        <a:moveTo>
                          <a:pt x="845135" y="16231"/>
                        </a:moveTo>
                        <a:cubicBezTo>
                          <a:pt x="861550" y="7911"/>
                          <a:pt x="879270" y="-1346"/>
                          <a:pt x="898192" y="163"/>
                        </a:cubicBezTo>
                        <a:cubicBezTo>
                          <a:pt x="960017" y="60602"/>
                          <a:pt x="1017010" y="125689"/>
                          <a:pt x="1077551" y="187392"/>
                        </a:cubicBezTo>
                        <a:cubicBezTo>
                          <a:pt x="1087196" y="197669"/>
                          <a:pt x="1098778" y="206621"/>
                          <a:pt x="1105303" y="219426"/>
                        </a:cubicBezTo>
                        <a:cubicBezTo>
                          <a:pt x="1110849" y="227297"/>
                          <a:pt x="1112399" y="237982"/>
                          <a:pt x="1108443" y="246873"/>
                        </a:cubicBezTo>
                        <a:cubicBezTo>
                          <a:pt x="1102774" y="259515"/>
                          <a:pt x="1092069" y="268772"/>
                          <a:pt x="1082139" y="278010"/>
                        </a:cubicBezTo>
                        <a:cubicBezTo>
                          <a:pt x="1051348" y="304864"/>
                          <a:pt x="1021537" y="333269"/>
                          <a:pt x="997088" y="366139"/>
                        </a:cubicBezTo>
                        <a:cubicBezTo>
                          <a:pt x="903983" y="494643"/>
                          <a:pt x="836183" y="643619"/>
                          <a:pt x="813814" y="801465"/>
                        </a:cubicBezTo>
                        <a:cubicBezTo>
                          <a:pt x="811796" y="814882"/>
                          <a:pt x="810450" y="828401"/>
                          <a:pt x="808941" y="841880"/>
                        </a:cubicBezTo>
                        <a:cubicBezTo>
                          <a:pt x="806678" y="859436"/>
                          <a:pt x="800928" y="876932"/>
                          <a:pt x="803476" y="894794"/>
                        </a:cubicBezTo>
                        <a:cubicBezTo>
                          <a:pt x="806963" y="916531"/>
                          <a:pt x="811225" y="938227"/>
                          <a:pt x="812530" y="960249"/>
                        </a:cubicBezTo>
                        <a:cubicBezTo>
                          <a:pt x="813182" y="973585"/>
                          <a:pt x="811021" y="987410"/>
                          <a:pt x="804312" y="999134"/>
                        </a:cubicBezTo>
                        <a:cubicBezTo>
                          <a:pt x="795707" y="1014407"/>
                          <a:pt x="782290" y="1026071"/>
                          <a:pt x="770443" y="1038713"/>
                        </a:cubicBezTo>
                        <a:cubicBezTo>
                          <a:pt x="751765" y="1058024"/>
                          <a:pt x="736125" y="1080535"/>
                          <a:pt x="714266" y="1096562"/>
                        </a:cubicBezTo>
                        <a:cubicBezTo>
                          <a:pt x="698810" y="1108063"/>
                          <a:pt x="677155" y="1116688"/>
                          <a:pt x="658538" y="1107777"/>
                        </a:cubicBezTo>
                        <a:cubicBezTo>
                          <a:pt x="654704" y="1100477"/>
                          <a:pt x="647588" y="1095706"/>
                          <a:pt x="642388" y="1089487"/>
                        </a:cubicBezTo>
                        <a:cubicBezTo>
                          <a:pt x="629317" y="1074724"/>
                          <a:pt x="615125" y="1061041"/>
                          <a:pt x="601749" y="1046584"/>
                        </a:cubicBezTo>
                        <a:cubicBezTo>
                          <a:pt x="588740" y="1031740"/>
                          <a:pt x="574160" y="1018363"/>
                          <a:pt x="561171" y="1003498"/>
                        </a:cubicBezTo>
                        <a:cubicBezTo>
                          <a:pt x="536682" y="978376"/>
                          <a:pt x="513008" y="952500"/>
                          <a:pt x="488539" y="927358"/>
                        </a:cubicBezTo>
                        <a:cubicBezTo>
                          <a:pt x="475794" y="912677"/>
                          <a:pt x="461378" y="899566"/>
                          <a:pt x="448572" y="884966"/>
                        </a:cubicBezTo>
                        <a:cubicBezTo>
                          <a:pt x="346822" y="778321"/>
                          <a:pt x="245764" y="671045"/>
                          <a:pt x="144054" y="564359"/>
                        </a:cubicBezTo>
                        <a:cubicBezTo>
                          <a:pt x="97543" y="515074"/>
                          <a:pt x="50827" y="465993"/>
                          <a:pt x="3663" y="417341"/>
                        </a:cubicBezTo>
                        <a:cubicBezTo>
                          <a:pt x="-1557" y="406941"/>
                          <a:pt x="-904" y="394462"/>
                          <a:pt x="3765" y="384022"/>
                        </a:cubicBezTo>
                        <a:cubicBezTo>
                          <a:pt x="11065" y="367424"/>
                          <a:pt x="24176" y="354353"/>
                          <a:pt x="37410" y="342322"/>
                        </a:cubicBezTo>
                        <a:cubicBezTo>
                          <a:pt x="55109" y="325949"/>
                          <a:pt x="75480" y="312695"/>
                          <a:pt x="92690" y="295750"/>
                        </a:cubicBezTo>
                        <a:cubicBezTo>
                          <a:pt x="106107" y="283107"/>
                          <a:pt x="123582" y="275318"/>
                          <a:pt x="141608" y="272035"/>
                        </a:cubicBezTo>
                        <a:cubicBezTo>
                          <a:pt x="165016" y="267631"/>
                          <a:pt x="188935" y="269364"/>
                          <a:pt x="212547" y="270587"/>
                        </a:cubicBezTo>
                        <a:cubicBezTo>
                          <a:pt x="256307" y="273993"/>
                          <a:pt x="300208" y="269629"/>
                          <a:pt x="343620" y="264266"/>
                        </a:cubicBezTo>
                        <a:cubicBezTo>
                          <a:pt x="434360" y="252093"/>
                          <a:pt x="523529" y="225972"/>
                          <a:pt x="605154" y="184252"/>
                        </a:cubicBezTo>
                        <a:cubicBezTo>
                          <a:pt x="643815" y="164595"/>
                          <a:pt x="680723" y="141329"/>
                          <a:pt x="714490" y="114046"/>
                        </a:cubicBezTo>
                        <a:cubicBezTo>
                          <a:pt x="755721" y="78566"/>
                          <a:pt x="797359" y="42760"/>
                          <a:pt x="845135" y="16231"/>
                        </a:cubicBezTo>
                        <a:close/>
                      </a:path>
                    </a:pathLst>
                  </a:custGeom>
                  <a:solidFill>
                    <a:srgbClr val="262626"/>
                  </a:solidFill>
                  <a:ln cap="flat" cmpd="sng" w="9525">
                    <a:solidFill>
                      <a:srgbClr val="262626"/>
                    </a:solidFill>
                    <a:prstDash val="solid"/>
                    <a:miter lim="8000"/>
                    <a:headEnd len="sm" w="sm" type="none"/>
                    <a:tailEnd len="sm" w="sm" type="none"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</p:grpSp>
        <p:pic>
          <p:nvPicPr>
            <p:cNvPr descr="A picture containing text&#10;&#10;Description automatically generated" id="1313" name="Google Shape;1313;p18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 rot="-7613263">
              <a:off x="-44340" y="4401314"/>
              <a:ext cx="1188823" cy="1444877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314" name="Google Shape;1314;p18"/>
          <p:cNvSpPr txBox="1"/>
          <p:nvPr/>
        </p:nvSpPr>
        <p:spPr>
          <a:xfrm>
            <a:off x="4107375" y="343900"/>
            <a:ext cx="1504800" cy="357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chemeClr val="dk1"/>
                </a:solidFill>
                <a:latin typeface="Glass Antiqua"/>
                <a:ea typeface="Glass Antiqua"/>
                <a:cs typeface="Glass Antiqua"/>
                <a:sym typeface="Glass Antiqua"/>
              </a:rPr>
              <a:t>Monday</a:t>
            </a:r>
            <a:endParaRPr b="1" sz="2400">
              <a:solidFill>
                <a:schemeClr val="dk1"/>
              </a:solidFill>
              <a:latin typeface="Glass Antiqua"/>
              <a:ea typeface="Glass Antiqua"/>
              <a:cs typeface="Glass Antiqua"/>
              <a:sym typeface="Glass Antiqua"/>
            </a:endParaRPr>
          </a:p>
        </p:txBody>
      </p:sp>
      <p:sp>
        <p:nvSpPr>
          <p:cNvPr id="1315" name="Google Shape;1315;p18"/>
          <p:cNvSpPr txBox="1"/>
          <p:nvPr/>
        </p:nvSpPr>
        <p:spPr>
          <a:xfrm>
            <a:off x="6603550" y="343900"/>
            <a:ext cx="1504800" cy="357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chemeClr val="dk1"/>
                </a:solidFill>
                <a:latin typeface="Glass Antiqua"/>
                <a:ea typeface="Glass Antiqua"/>
                <a:cs typeface="Glass Antiqua"/>
                <a:sym typeface="Glass Antiqua"/>
              </a:rPr>
              <a:t>Tuesday</a:t>
            </a:r>
            <a:endParaRPr b="1" sz="2400">
              <a:solidFill>
                <a:schemeClr val="dk1"/>
              </a:solidFill>
              <a:latin typeface="Glass Antiqua"/>
              <a:ea typeface="Glass Antiqua"/>
              <a:cs typeface="Glass Antiqua"/>
              <a:sym typeface="Glass Antiqua"/>
            </a:endParaRPr>
          </a:p>
        </p:txBody>
      </p:sp>
      <p:sp>
        <p:nvSpPr>
          <p:cNvPr id="1316" name="Google Shape;1316;p18"/>
          <p:cNvSpPr txBox="1"/>
          <p:nvPr/>
        </p:nvSpPr>
        <p:spPr>
          <a:xfrm>
            <a:off x="8925050" y="343900"/>
            <a:ext cx="1504800" cy="357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chemeClr val="dk1"/>
                </a:solidFill>
                <a:latin typeface="Glass Antiqua"/>
                <a:ea typeface="Glass Antiqua"/>
                <a:cs typeface="Glass Antiqua"/>
                <a:sym typeface="Glass Antiqua"/>
              </a:rPr>
              <a:t>Wednesday</a:t>
            </a:r>
            <a:endParaRPr b="1" sz="2400">
              <a:solidFill>
                <a:schemeClr val="dk1"/>
              </a:solidFill>
              <a:latin typeface="Glass Antiqua"/>
              <a:ea typeface="Glass Antiqua"/>
              <a:cs typeface="Glass Antiqua"/>
              <a:sym typeface="Glass Antiqua"/>
            </a:endParaRPr>
          </a:p>
        </p:txBody>
      </p:sp>
      <p:sp>
        <p:nvSpPr>
          <p:cNvPr id="1317" name="Google Shape;1317;p18"/>
          <p:cNvSpPr txBox="1"/>
          <p:nvPr/>
        </p:nvSpPr>
        <p:spPr>
          <a:xfrm>
            <a:off x="1785875" y="3349650"/>
            <a:ext cx="1504800" cy="357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chemeClr val="dk1"/>
                </a:solidFill>
                <a:latin typeface="Glass Antiqua"/>
                <a:ea typeface="Glass Antiqua"/>
                <a:cs typeface="Glass Antiqua"/>
                <a:sym typeface="Glass Antiqua"/>
              </a:rPr>
              <a:t>Thursday</a:t>
            </a:r>
            <a:endParaRPr b="1" sz="2400">
              <a:solidFill>
                <a:schemeClr val="dk1"/>
              </a:solidFill>
              <a:latin typeface="Glass Antiqua"/>
              <a:ea typeface="Glass Antiqua"/>
              <a:cs typeface="Glass Antiqua"/>
              <a:sym typeface="Glass Antiqua"/>
            </a:endParaRPr>
          </a:p>
        </p:txBody>
      </p:sp>
      <p:sp>
        <p:nvSpPr>
          <p:cNvPr id="1318" name="Google Shape;1318;p18"/>
          <p:cNvSpPr txBox="1"/>
          <p:nvPr/>
        </p:nvSpPr>
        <p:spPr>
          <a:xfrm>
            <a:off x="4037775" y="3349650"/>
            <a:ext cx="1570500" cy="357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chemeClr val="dk1"/>
                </a:solidFill>
                <a:latin typeface="Glass Antiqua"/>
                <a:ea typeface="Glass Antiqua"/>
                <a:cs typeface="Glass Antiqua"/>
                <a:sym typeface="Glass Antiqua"/>
              </a:rPr>
              <a:t>Friday</a:t>
            </a:r>
            <a:endParaRPr b="1" sz="2400">
              <a:solidFill>
                <a:schemeClr val="dk1"/>
              </a:solidFill>
              <a:latin typeface="Glass Antiqua"/>
              <a:ea typeface="Glass Antiqua"/>
              <a:cs typeface="Glass Antiqua"/>
              <a:sym typeface="Glass Antiqua"/>
            </a:endParaRPr>
          </a:p>
        </p:txBody>
      </p:sp>
      <p:sp>
        <p:nvSpPr>
          <p:cNvPr id="1319" name="Google Shape;1319;p18"/>
          <p:cNvSpPr txBox="1"/>
          <p:nvPr/>
        </p:nvSpPr>
        <p:spPr>
          <a:xfrm>
            <a:off x="6603550" y="3349650"/>
            <a:ext cx="1504800" cy="357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chemeClr val="dk1"/>
                </a:solidFill>
                <a:latin typeface="Glass Antiqua"/>
                <a:ea typeface="Glass Antiqua"/>
                <a:cs typeface="Glass Antiqua"/>
                <a:sym typeface="Glass Antiqua"/>
              </a:rPr>
              <a:t>Saturday</a:t>
            </a:r>
            <a:endParaRPr b="1" sz="2400">
              <a:solidFill>
                <a:schemeClr val="dk1"/>
              </a:solidFill>
              <a:latin typeface="Glass Antiqua"/>
              <a:ea typeface="Glass Antiqua"/>
              <a:cs typeface="Glass Antiqua"/>
              <a:sym typeface="Glass Antiqua"/>
            </a:endParaRPr>
          </a:p>
        </p:txBody>
      </p:sp>
      <p:sp>
        <p:nvSpPr>
          <p:cNvPr id="1320" name="Google Shape;1320;p18"/>
          <p:cNvSpPr txBox="1"/>
          <p:nvPr/>
        </p:nvSpPr>
        <p:spPr>
          <a:xfrm>
            <a:off x="8925050" y="3360763"/>
            <a:ext cx="1504800" cy="345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chemeClr val="dk1"/>
                </a:solidFill>
                <a:latin typeface="Glass Antiqua"/>
                <a:ea typeface="Glass Antiqua"/>
                <a:cs typeface="Glass Antiqua"/>
                <a:sym typeface="Glass Antiqua"/>
              </a:rPr>
              <a:t>Sunday</a:t>
            </a:r>
            <a:endParaRPr b="1" sz="2400">
              <a:solidFill>
                <a:schemeClr val="dk1"/>
              </a:solidFill>
              <a:latin typeface="Glass Antiqua"/>
              <a:ea typeface="Glass Antiqua"/>
              <a:cs typeface="Glass Antiqua"/>
              <a:sym typeface="Glass Antiqua"/>
            </a:endParaRPr>
          </a:p>
        </p:txBody>
      </p:sp>
      <p:sp>
        <p:nvSpPr>
          <p:cNvPr id="1321" name="Google Shape;1321;p18"/>
          <p:cNvSpPr txBox="1"/>
          <p:nvPr/>
        </p:nvSpPr>
        <p:spPr>
          <a:xfrm>
            <a:off x="1423675" y="889050"/>
            <a:ext cx="2310300" cy="357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5000">
                <a:solidFill>
                  <a:schemeClr val="dk1"/>
                </a:solidFill>
                <a:latin typeface="Glass Antiqua"/>
                <a:ea typeface="Glass Antiqua"/>
                <a:cs typeface="Glass Antiqua"/>
                <a:sym typeface="Glass Antiqua"/>
              </a:rPr>
              <a:t>Week 24</a:t>
            </a:r>
            <a:endParaRPr b="1" sz="5000">
              <a:solidFill>
                <a:schemeClr val="dk1"/>
              </a:solidFill>
              <a:latin typeface="Glass Antiqua"/>
              <a:ea typeface="Glass Antiqua"/>
              <a:cs typeface="Glass Antiqua"/>
              <a:sym typeface="Glass Antiqua"/>
            </a:endParaRPr>
          </a:p>
        </p:txBody>
      </p:sp>
      <p:sp>
        <p:nvSpPr>
          <p:cNvPr id="1322" name="Google Shape;1322;p18"/>
          <p:cNvSpPr txBox="1"/>
          <p:nvPr/>
        </p:nvSpPr>
        <p:spPr>
          <a:xfrm>
            <a:off x="1423550" y="1474000"/>
            <a:ext cx="2310300" cy="357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>
                <a:solidFill>
                  <a:schemeClr val="dk1"/>
                </a:solidFill>
                <a:latin typeface="Jacques Francois Shadow"/>
                <a:ea typeface="Jacques Francois Shadow"/>
                <a:cs typeface="Jacques Francois Shadow"/>
                <a:sym typeface="Jacques Francois Shadow"/>
              </a:rPr>
              <a:t>June</a:t>
            </a:r>
            <a:endParaRPr sz="4800">
              <a:solidFill>
                <a:schemeClr val="dk1"/>
              </a:solidFill>
              <a:latin typeface="Jacques Francois Shadow"/>
              <a:ea typeface="Jacques Francois Shadow"/>
              <a:cs typeface="Jacques Francois Shadow"/>
              <a:sym typeface="Jacques Francois Shadow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26" name="Shape 1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7" name="Google Shape;1327;p19"/>
          <p:cNvSpPr/>
          <p:nvPr/>
        </p:nvSpPr>
        <p:spPr>
          <a:xfrm>
            <a:off x="6676875" y="2492725"/>
            <a:ext cx="3885900" cy="363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1328" name="Google Shape;1328;p19"/>
          <p:cNvSpPr txBox="1"/>
          <p:nvPr>
            <p:ph type="title"/>
          </p:nvPr>
        </p:nvSpPr>
        <p:spPr>
          <a:xfrm>
            <a:off x="6465400" y="1716475"/>
            <a:ext cx="4326000" cy="18294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500"/>
              <a:t>July</a:t>
            </a:r>
            <a:endParaRPr b="1" sz="9500"/>
          </a:p>
        </p:txBody>
      </p:sp>
      <p:sp>
        <p:nvSpPr>
          <p:cNvPr id="1329" name="Google Shape;1329;p19"/>
          <p:cNvSpPr txBox="1"/>
          <p:nvPr>
            <p:ph idx="1" type="subTitle"/>
          </p:nvPr>
        </p:nvSpPr>
        <p:spPr>
          <a:xfrm>
            <a:off x="6514975" y="1394475"/>
            <a:ext cx="4162200" cy="7179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2100"/>
              </a:spcAft>
              <a:buNone/>
            </a:pPr>
            <a:r>
              <a:rPr lang="en"/>
              <a:t>HELLO</a:t>
            </a:r>
            <a:endParaRPr/>
          </a:p>
        </p:txBody>
      </p:sp>
      <p:graphicFrame>
        <p:nvGraphicFramePr>
          <p:cNvPr id="1330" name="Google Shape;1330;p19"/>
          <p:cNvGraphicFramePr/>
          <p:nvPr/>
        </p:nvGraphicFramePr>
        <p:xfrm>
          <a:off x="7256088" y="34885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{824B9716-2654-4D3A-BFF6-FDA8A9BB03AC}</a:tableStyleId>
              </a:tblPr>
              <a:tblGrid>
                <a:gridCol w="382850"/>
                <a:gridCol w="382850"/>
                <a:gridCol w="382850"/>
                <a:gridCol w="382850"/>
                <a:gridCol w="382850"/>
                <a:gridCol w="382850"/>
                <a:gridCol w="382850"/>
              </a:tblGrid>
              <a:tr h="22927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latin typeface="Dekko"/>
                          <a:ea typeface="Dekko"/>
                          <a:cs typeface="Dekko"/>
                          <a:sym typeface="Dekko"/>
                        </a:rPr>
                        <a:t>M</a:t>
                      </a:r>
                      <a:endParaRPr b="1" sz="1200">
                        <a:solidFill>
                          <a:srgbClr val="000000"/>
                        </a:solidFill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rgbClr val="000000"/>
                          </a:solidFill>
                          <a:latin typeface="Dekko"/>
                          <a:ea typeface="Dekko"/>
                          <a:cs typeface="Dekko"/>
                          <a:sym typeface="Dekko"/>
                        </a:rPr>
                        <a:t>T</a:t>
                      </a:r>
                      <a:endParaRPr b="1" sz="1200">
                        <a:solidFill>
                          <a:srgbClr val="000000"/>
                        </a:solidFill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rgbClr val="000000"/>
                          </a:solidFill>
                          <a:latin typeface="Dekko"/>
                          <a:ea typeface="Dekko"/>
                          <a:cs typeface="Dekko"/>
                          <a:sym typeface="Dekko"/>
                        </a:rPr>
                        <a:t>W</a:t>
                      </a:r>
                      <a:endParaRPr b="1" sz="1200">
                        <a:solidFill>
                          <a:srgbClr val="000000"/>
                        </a:solidFill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rgbClr val="000000"/>
                          </a:solidFill>
                          <a:latin typeface="Dekko"/>
                          <a:ea typeface="Dekko"/>
                          <a:cs typeface="Dekko"/>
                          <a:sym typeface="Dekko"/>
                        </a:rPr>
                        <a:t>T</a:t>
                      </a:r>
                      <a:endParaRPr b="1" sz="1200">
                        <a:solidFill>
                          <a:srgbClr val="000000"/>
                        </a:solidFill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rgbClr val="000000"/>
                          </a:solidFill>
                          <a:latin typeface="Dekko"/>
                          <a:ea typeface="Dekko"/>
                          <a:cs typeface="Dekko"/>
                          <a:sym typeface="Dekko"/>
                        </a:rPr>
                        <a:t>F</a:t>
                      </a:r>
                      <a:endParaRPr b="1" sz="1200">
                        <a:solidFill>
                          <a:srgbClr val="000000"/>
                        </a:solidFill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rgbClr val="000000"/>
                          </a:solidFill>
                          <a:latin typeface="Dekko"/>
                          <a:ea typeface="Dekko"/>
                          <a:cs typeface="Dekko"/>
                          <a:sym typeface="Dekko"/>
                        </a:rPr>
                        <a:t>S</a:t>
                      </a:r>
                      <a:endParaRPr b="1" sz="1200">
                        <a:solidFill>
                          <a:srgbClr val="000000"/>
                        </a:solidFill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rgbClr val="000000"/>
                          </a:solidFill>
                          <a:latin typeface="Dekko"/>
                          <a:ea typeface="Dekko"/>
                          <a:cs typeface="Dekko"/>
                          <a:sym typeface="Dekko"/>
                        </a:rPr>
                        <a:t>S</a:t>
                      </a:r>
                      <a:endParaRPr b="1" sz="1200">
                        <a:solidFill>
                          <a:srgbClr val="000000"/>
                        </a:solidFill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095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1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2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3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4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095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5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6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7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8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9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10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11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095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12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13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14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15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16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17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18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095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19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20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21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22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23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24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25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095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26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27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28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29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30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Dekko"/>
                          <a:ea typeface="Dekko"/>
                          <a:cs typeface="Dekko"/>
                          <a:sym typeface="Dekko"/>
                        </a:rPr>
                        <a:t>31</a:t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095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latin typeface="Dekko"/>
                        <a:ea typeface="Dekko"/>
                        <a:cs typeface="Dekko"/>
                        <a:sym typeface="Dekk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grpSp>
        <p:nvGrpSpPr>
          <p:cNvPr id="1331" name="Google Shape;1331;p19"/>
          <p:cNvGrpSpPr/>
          <p:nvPr/>
        </p:nvGrpSpPr>
        <p:grpSpPr>
          <a:xfrm>
            <a:off x="1681050" y="1285463"/>
            <a:ext cx="3826445" cy="4007630"/>
            <a:chOff x="4459802" y="426478"/>
            <a:chExt cx="1546413" cy="1619637"/>
          </a:xfrm>
        </p:grpSpPr>
        <p:grpSp>
          <p:nvGrpSpPr>
            <p:cNvPr id="1332" name="Google Shape;1332;p19"/>
            <p:cNvGrpSpPr/>
            <p:nvPr/>
          </p:nvGrpSpPr>
          <p:grpSpPr>
            <a:xfrm>
              <a:off x="5224733" y="426478"/>
              <a:ext cx="305486" cy="735464"/>
              <a:chOff x="5224733" y="426478"/>
              <a:chExt cx="305486" cy="735464"/>
            </a:xfrm>
          </p:grpSpPr>
          <p:sp>
            <p:nvSpPr>
              <p:cNvPr id="1333" name="Google Shape;1333;p19"/>
              <p:cNvSpPr/>
              <p:nvPr/>
            </p:nvSpPr>
            <p:spPr>
              <a:xfrm>
                <a:off x="5229865" y="431998"/>
                <a:ext cx="294682" cy="724207"/>
              </a:xfrm>
              <a:custGeom>
                <a:rect b="b" l="l" r="r" t="t"/>
                <a:pathLst>
                  <a:path extrusionOk="0" h="724207" w="294682">
                    <a:moveTo>
                      <a:pt x="111968" y="708725"/>
                    </a:moveTo>
                    <a:cubicBezTo>
                      <a:pt x="34780" y="643102"/>
                      <a:pt x="-2005" y="538119"/>
                      <a:pt x="84" y="436830"/>
                    </a:cubicBezTo>
                    <a:cubicBezTo>
                      <a:pt x="2174" y="335541"/>
                      <a:pt x="39592" y="237722"/>
                      <a:pt x="90368" y="150050"/>
                    </a:cubicBezTo>
                    <a:cubicBezTo>
                      <a:pt x="118908" y="100767"/>
                      <a:pt x="152036" y="53536"/>
                      <a:pt x="171585" y="0"/>
                    </a:cubicBezTo>
                    <a:cubicBezTo>
                      <a:pt x="175950" y="54133"/>
                      <a:pt x="219749" y="95245"/>
                      <a:pt x="247954" y="141656"/>
                    </a:cubicBezTo>
                    <a:cubicBezTo>
                      <a:pt x="306302" y="237684"/>
                      <a:pt x="297908" y="358522"/>
                      <a:pt x="286417" y="470332"/>
                    </a:cubicBezTo>
                    <a:cubicBezTo>
                      <a:pt x="282463" y="508721"/>
                      <a:pt x="278060" y="548192"/>
                      <a:pt x="259929" y="582254"/>
                    </a:cubicBezTo>
                    <a:cubicBezTo>
                      <a:pt x="250528" y="599863"/>
                      <a:pt x="237768" y="615420"/>
                      <a:pt x="225122" y="630865"/>
                    </a:cubicBezTo>
                    <a:cubicBezTo>
                      <a:pt x="194417" y="668247"/>
                      <a:pt x="161625" y="707158"/>
                      <a:pt x="116371" y="724208"/>
                    </a:cubicBezTo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34" name="Google Shape;1334;p19"/>
              <p:cNvSpPr/>
              <p:nvPr/>
            </p:nvSpPr>
            <p:spPr>
              <a:xfrm>
                <a:off x="5224733" y="426478"/>
                <a:ext cx="305486" cy="735464"/>
              </a:xfrm>
              <a:custGeom>
                <a:rect b="b" l="l" r="r" t="t"/>
                <a:pathLst>
                  <a:path extrusionOk="0" h="735464" w="305486">
                    <a:moveTo>
                      <a:pt x="121055" y="710291"/>
                    </a:moveTo>
                    <a:cubicBezTo>
                      <a:pt x="49948" y="649517"/>
                      <a:pt x="14095" y="556174"/>
                      <a:pt x="10962" y="464100"/>
                    </a:cubicBezTo>
                    <a:cubicBezTo>
                      <a:pt x="7380" y="358745"/>
                      <a:pt x="44874" y="256075"/>
                      <a:pt x="96209" y="165605"/>
                    </a:cubicBezTo>
                    <a:cubicBezTo>
                      <a:pt x="125905" y="113300"/>
                      <a:pt x="161198" y="63831"/>
                      <a:pt x="182127" y="7012"/>
                    </a:cubicBezTo>
                    <a:cubicBezTo>
                      <a:pt x="178471" y="6527"/>
                      <a:pt x="174815" y="6005"/>
                      <a:pt x="171121" y="5520"/>
                    </a:cubicBezTo>
                    <a:cubicBezTo>
                      <a:pt x="175561" y="56370"/>
                      <a:pt x="211301" y="94908"/>
                      <a:pt x="238722" y="135237"/>
                    </a:cubicBezTo>
                    <a:cubicBezTo>
                      <a:pt x="268494" y="179036"/>
                      <a:pt x="284685" y="229139"/>
                      <a:pt x="290729" y="281556"/>
                    </a:cubicBezTo>
                    <a:cubicBezTo>
                      <a:pt x="296884" y="334905"/>
                      <a:pt x="294049" y="388889"/>
                      <a:pt x="289236" y="442238"/>
                    </a:cubicBezTo>
                    <a:cubicBezTo>
                      <a:pt x="286736" y="469995"/>
                      <a:pt x="284498" y="498012"/>
                      <a:pt x="279499" y="525433"/>
                    </a:cubicBezTo>
                    <a:cubicBezTo>
                      <a:pt x="274351" y="553712"/>
                      <a:pt x="265099" y="580126"/>
                      <a:pt x="248571" y="603816"/>
                    </a:cubicBezTo>
                    <a:cubicBezTo>
                      <a:pt x="233052" y="626051"/>
                      <a:pt x="214920" y="647167"/>
                      <a:pt x="196603" y="667163"/>
                    </a:cubicBezTo>
                    <a:cubicBezTo>
                      <a:pt x="179329" y="686041"/>
                      <a:pt x="160303" y="703687"/>
                      <a:pt x="137732" y="716073"/>
                    </a:cubicBezTo>
                    <a:cubicBezTo>
                      <a:pt x="132024" y="719207"/>
                      <a:pt x="126129" y="721968"/>
                      <a:pt x="120048" y="724281"/>
                    </a:cubicBezTo>
                    <a:cubicBezTo>
                      <a:pt x="113407" y="726818"/>
                      <a:pt x="116280" y="737674"/>
                      <a:pt x="123032" y="735063"/>
                    </a:cubicBezTo>
                    <a:cubicBezTo>
                      <a:pt x="173136" y="715849"/>
                      <a:pt x="207944" y="672797"/>
                      <a:pt x="240774" y="632318"/>
                    </a:cubicBezTo>
                    <a:cubicBezTo>
                      <a:pt x="250213" y="620679"/>
                      <a:pt x="259502" y="608740"/>
                      <a:pt x="267039" y="595757"/>
                    </a:cubicBezTo>
                    <a:cubicBezTo>
                      <a:pt x="274201" y="583446"/>
                      <a:pt x="279648" y="570127"/>
                      <a:pt x="283715" y="556473"/>
                    </a:cubicBezTo>
                    <a:cubicBezTo>
                      <a:pt x="291885" y="529015"/>
                      <a:pt x="294683" y="500288"/>
                      <a:pt x="297593" y="471897"/>
                    </a:cubicBezTo>
                    <a:cubicBezTo>
                      <a:pt x="303114" y="417466"/>
                      <a:pt x="307740" y="362587"/>
                      <a:pt x="304308" y="307895"/>
                    </a:cubicBezTo>
                    <a:cubicBezTo>
                      <a:pt x="300951" y="254434"/>
                      <a:pt x="289609" y="200898"/>
                      <a:pt x="263457" y="153704"/>
                    </a:cubicBezTo>
                    <a:cubicBezTo>
                      <a:pt x="250922" y="131096"/>
                      <a:pt x="234880" y="110801"/>
                      <a:pt x="220031" y="89722"/>
                    </a:cubicBezTo>
                    <a:cubicBezTo>
                      <a:pt x="205705" y="69427"/>
                      <a:pt x="191939" y="47975"/>
                      <a:pt x="185597" y="23688"/>
                    </a:cubicBezTo>
                    <a:cubicBezTo>
                      <a:pt x="184030" y="17682"/>
                      <a:pt x="182948" y="11638"/>
                      <a:pt x="182426" y="5445"/>
                    </a:cubicBezTo>
                    <a:cubicBezTo>
                      <a:pt x="181866" y="-897"/>
                      <a:pt x="173659" y="-2091"/>
                      <a:pt x="171420" y="3953"/>
                    </a:cubicBezTo>
                    <a:cubicBezTo>
                      <a:pt x="152394" y="55586"/>
                      <a:pt x="120943" y="101138"/>
                      <a:pt x="93299" y="148295"/>
                    </a:cubicBezTo>
                    <a:cubicBezTo>
                      <a:pt x="66139" y="194667"/>
                      <a:pt x="42785" y="243503"/>
                      <a:pt x="26034" y="294613"/>
                    </a:cubicBezTo>
                    <a:cubicBezTo>
                      <a:pt x="-5267" y="390269"/>
                      <a:pt x="-11572" y="495214"/>
                      <a:pt x="25064" y="590348"/>
                    </a:cubicBezTo>
                    <a:cubicBezTo>
                      <a:pt x="43904" y="639183"/>
                      <a:pt x="73265" y="683952"/>
                      <a:pt x="113221" y="718088"/>
                    </a:cubicBezTo>
                    <a:cubicBezTo>
                      <a:pt x="118593" y="722863"/>
                      <a:pt x="126539" y="714991"/>
                      <a:pt x="121055" y="710291"/>
                    </a:cubicBezTo>
                    <a:lnTo>
                      <a:pt x="121055" y="710291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335" name="Google Shape;1335;p19"/>
            <p:cNvGrpSpPr/>
            <p:nvPr/>
          </p:nvGrpSpPr>
          <p:grpSpPr>
            <a:xfrm>
              <a:off x="4830598" y="678970"/>
              <a:ext cx="509981" cy="570227"/>
              <a:chOff x="4830598" y="678970"/>
              <a:chExt cx="509981" cy="570227"/>
            </a:xfrm>
          </p:grpSpPr>
          <p:sp>
            <p:nvSpPr>
              <p:cNvPr id="1336" name="Google Shape;1336;p19"/>
              <p:cNvSpPr/>
              <p:nvPr/>
            </p:nvSpPr>
            <p:spPr>
              <a:xfrm>
                <a:off x="4836321" y="684456"/>
                <a:ext cx="498909" cy="559132"/>
              </a:xfrm>
              <a:custGeom>
                <a:rect b="b" l="l" r="r" t="t"/>
                <a:pathLst>
                  <a:path extrusionOk="0" h="559132" w="498909">
                    <a:moveTo>
                      <a:pt x="498909" y="554572"/>
                    </a:moveTo>
                    <a:cubicBezTo>
                      <a:pt x="423064" y="560690"/>
                      <a:pt x="344010" y="565242"/>
                      <a:pt x="273574" y="536478"/>
                    </a:cubicBezTo>
                    <a:cubicBezTo>
                      <a:pt x="177918" y="497380"/>
                      <a:pt x="115727" y="403776"/>
                      <a:pt x="75025" y="308755"/>
                    </a:cubicBezTo>
                    <a:cubicBezTo>
                      <a:pt x="33129" y="210935"/>
                      <a:pt x="7648" y="106139"/>
                      <a:pt x="0" y="0"/>
                    </a:cubicBezTo>
                    <a:cubicBezTo>
                      <a:pt x="16714" y="28988"/>
                      <a:pt x="45701" y="48984"/>
                      <a:pt x="76069" y="62975"/>
                    </a:cubicBezTo>
                    <a:cubicBezTo>
                      <a:pt x="106475" y="76965"/>
                      <a:pt x="138932" y="85844"/>
                      <a:pt x="169897" y="98566"/>
                    </a:cubicBezTo>
                    <a:cubicBezTo>
                      <a:pt x="259584" y="135425"/>
                      <a:pt x="334161" y="204070"/>
                      <a:pt x="387249" y="285214"/>
                    </a:cubicBezTo>
                    <a:cubicBezTo>
                      <a:pt x="440337" y="366357"/>
                      <a:pt x="472906" y="459588"/>
                      <a:pt x="492455" y="554535"/>
                    </a:cubicBezTo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37" name="Google Shape;1337;p19"/>
              <p:cNvSpPr/>
              <p:nvPr/>
            </p:nvSpPr>
            <p:spPr>
              <a:xfrm>
                <a:off x="4830598" y="678970"/>
                <a:ext cx="509981" cy="570227"/>
              </a:xfrm>
              <a:custGeom>
                <a:rect b="b" l="l" r="r" t="t"/>
                <a:pathLst>
                  <a:path extrusionOk="0" h="570227" w="509981">
                    <a:moveTo>
                      <a:pt x="504632" y="554461"/>
                    </a:moveTo>
                    <a:cubicBezTo>
                      <a:pt x="447030" y="559088"/>
                      <a:pt x="388047" y="563229"/>
                      <a:pt x="330968" y="551589"/>
                    </a:cubicBezTo>
                    <a:cubicBezTo>
                      <a:pt x="279968" y="541180"/>
                      <a:pt x="234342" y="516744"/>
                      <a:pt x="196587" y="481078"/>
                    </a:cubicBezTo>
                    <a:cubicBezTo>
                      <a:pt x="160324" y="446830"/>
                      <a:pt x="132045" y="404934"/>
                      <a:pt x="108990" y="360912"/>
                    </a:cubicBezTo>
                    <a:cubicBezTo>
                      <a:pt x="82949" y="311144"/>
                      <a:pt x="62952" y="258056"/>
                      <a:pt x="47209" y="204221"/>
                    </a:cubicBezTo>
                    <a:cubicBezTo>
                      <a:pt x="30383" y="146694"/>
                      <a:pt x="18930" y="87599"/>
                      <a:pt x="13184" y="27945"/>
                    </a:cubicBezTo>
                    <a:cubicBezTo>
                      <a:pt x="12476" y="20446"/>
                      <a:pt x="11841" y="12984"/>
                      <a:pt x="11282" y="5486"/>
                    </a:cubicBezTo>
                    <a:cubicBezTo>
                      <a:pt x="7812" y="6418"/>
                      <a:pt x="4343" y="7351"/>
                      <a:pt x="836" y="8321"/>
                    </a:cubicBezTo>
                    <a:cubicBezTo>
                      <a:pt x="26951" y="52940"/>
                      <a:pt x="76234" y="74131"/>
                      <a:pt x="122793" y="90658"/>
                    </a:cubicBezTo>
                    <a:cubicBezTo>
                      <a:pt x="147938" y="99574"/>
                      <a:pt x="173158" y="108118"/>
                      <a:pt x="197184" y="119870"/>
                    </a:cubicBezTo>
                    <a:cubicBezTo>
                      <a:pt x="218561" y="130353"/>
                      <a:pt x="239005" y="142664"/>
                      <a:pt x="258367" y="156468"/>
                    </a:cubicBezTo>
                    <a:cubicBezTo>
                      <a:pt x="340070" y="214742"/>
                      <a:pt x="400023" y="298571"/>
                      <a:pt x="439792" y="389899"/>
                    </a:cubicBezTo>
                    <a:cubicBezTo>
                      <a:pt x="463744" y="444890"/>
                      <a:pt x="480607" y="502828"/>
                      <a:pt x="492694" y="561475"/>
                    </a:cubicBezTo>
                    <a:cubicBezTo>
                      <a:pt x="494149" y="568526"/>
                      <a:pt x="504931" y="565542"/>
                      <a:pt x="503476" y="558491"/>
                    </a:cubicBezTo>
                    <a:cubicBezTo>
                      <a:pt x="482025" y="454665"/>
                      <a:pt x="445090" y="352107"/>
                      <a:pt x="382489" y="265704"/>
                    </a:cubicBezTo>
                    <a:cubicBezTo>
                      <a:pt x="354173" y="226606"/>
                      <a:pt x="320932" y="190977"/>
                      <a:pt x="282991" y="161057"/>
                    </a:cubicBezTo>
                    <a:cubicBezTo>
                      <a:pt x="244415" y="130651"/>
                      <a:pt x="201810" y="107185"/>
                      <a:pt x="155661" y="90397"/>
                    </a:cubicBezTo>
                    <a:cubicBezTo>
                      <a:pt x="102946" y="71221"/>
                      <a:pt x="40829" y="54470"/>
                      <a:pt x="10461" y="2613"/>
                    </a:cubicBezTo>
                    <a:cubicBezTo>
                      <a:pt x="7775" y="-1938"/>
                      <a:pt x="-395" y="-260"/>
                      <a:pt x="15" y="5448"/>
                    </a:cubicBezTo>
                    <a:cubicBezTo>
                      <a:pt x="4492" y="66520"/>
                      <a:pt x="14640" y="127145"/>
                      <a:pt x="30495" y="186276"/>
                    </a:cubicBezTo>
                    <a:cubicBezTo>
                      <a:pt x="45642" y="242797"/>
                      <a:pt x="65639" y="298459"/>
                      <a:pt x="91418" y="351025"/>
                    </a:cubicBezTo>
                    <a:cubicBezTo>
                      <a:pt x="113765" y="396615"/>
                      <a:pt x="141297" y="440301"/>
                      <a:pt x="176553" y="477012"/>
                    </a:cubicBezTo>
                    <a:cubicBezTo>
                      <a:pt x="212330" y="514244"/>
                      <a:pt x="256204" y="542971"/>
                      <a:pt x="306121" y="557073"/>
                    </a:cubicBezTo>
                    <a:cubicBezTo>
                      <a:pt x="363425" y="573264"/>
                      <a:pt x="423937" y="571585"/>
                      <a:pt x="482733" y="567332"/>
                    </a:cubicBezTo>
                    <a:cubicBezTo>
                      <a:pt x="490008" y="566810"/>
                      <a:pt x="497283" y="566251"/>
                      <a:pt x="504558" y="565654"/>
                    </a:cubicBezTo>
                    <a:cubicBezTo>
                      <a:pt x="511758" y="565057"/>
                      <a:pt x="511796" y="553865"/>
                      <a:pt x="504632" y="554461"/>
                    </a:cubicBezTo>
                    <a:lnTo>
                      <a:pt x="504632" y="554461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338" name="Google Shape;1338;p19"/>
            <p:cNvGrpSpPr/>
            <p:nvPr/>
          </p:nvGrpSpPr>
          <p:grpSpPr>
            <a:xfrm>
              <a:off x="5274915" y="1204814"/>
              <a:ext cx="279955" cy="572245"/>
              <a:chOff x="5274915" y="1204814"/>
              <a:chExt cx="279955" cy="572245"/>
            </a:xfrm>
          </p:grpSpPr>
          <p:sp>
            <p:nvSpPr>
              <p:cNvPr id="1339" name="Google Shape;1339;p19"/>
              <p:cNvSpPr/>
              <p:nvPr/>
            </p:nvSpPr>
            <p:spPr>
              <a:xfrm>
                <a:off x="5280499" y="1210637"/>
                <a:ext cx="268788" cy="561212"/>
              </a:xfrm>
              <a:custGeom>
                <a:rect b="b" l="l" r="r" t="t"/>
                <a:pathLst>
                  <a:path extrusionOk="0" h="561212" w="268788">
                    <a:moveTo>
                      <a:pt x="62678" y="0"/>
                    </a:moveTo>
                    <a:cubicBezTo>
                      <a:pt x="-5557" y="81554"/>
                      <a:pt x="-19697" y="204406"/>
                      <a:pt x="28243" y="299353"/>
                    </a:cubicBezTo>
                    <a:cubicBezTo>
                      <a:pt x="81816" y="405418"/>
                      <a:pt x="197170" y="465557"/>
                      <a:pt x="267718" y="561213"/>
                    </a:cubicBezTo>
                    <a:cubicBezTo>
                      <a:pt x="242387" y="495925"/>
                      <a:pt x="270665" y="422989"/>
                      <a:pt x="268688" y="352964"/>
                    </a:cubicBezTo>
                    <a:cubicBezTo>
                      <a:pt x="267606" y="314015"/>
                      <a:pt x="256974" y="275850"/>
                      <a:pt x="242163" y="239811"/>
                    </a:cubicBezTo>
                    <a:cubicBezTo>
                      <a:pt x="202953" y="144528"/>
                      <a:pt x="133039" y="62154"/>
                      <a:pt x="45367" y="7946"/>
                    </a:cubicBezTo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40" name="Google Shape;1340;p19"/>
              <p:cNvSpPr/>
              <p:nvPr/>
            </p:nvSpPr>
            <p:spPr>
              <a:xfrm>
                <a:off x="5274915" y="1204814"/>
                <a:ext cx="279955" cy="572245"/>
              </a:xfrm>
              <a:custGeom>
                <a:rect b="b" l="l" r="r" t="t"/>
                <a:pathLst>
                  <a:path extrusionOk="0" h="572245" w="279955">
                    <a:moveTo>
                      <a:pt x="64307" y="1868"/>
                    </a:moveTo>
                    <a:cubicBezTo>
                      <a:pt x="7152" y="70551"/>
                      <a:pt x="-13217" y="166431"/>
                      <a:pt x="8495" y="252909"/>
                    </a:cubicBezTo>
                    <a:cubicBezTo>
                      <a:pt x="19277" y="295812"/>
                      <a:pt x="41139" y="334276"/>
                      <a:pt x="68971" y="368337"/>
                    </a:cubicBezTo>
                    <a:cubicBezTo>
                      <a:pt x="97212" y="402958"/>
                      <a:pt x="130714" y="432767"/>
                      <a:pt x="163880" y="462538"/>
                    </a:cubicBezTo>
                    <a:cubicBezTo>
                      <a:pt x="201038" y="495891"/>
                      <a:pt x="238644" y="529579"/>
                      <a:pt x="268490" y="569871"/>
                    </a:cubicBezTo>
                    <a:cubicBezTo>
                      <a:pt x="271922" y="574497"/>
                      <a:pt x="281174" y="571997"/>
                      <a:pt x="278712" y="565543"/>
                    </a:cubicBezTo>
                    <a:cubicBezTo>
                      <a:pt x="262781" y="523685"/>
                      <a:pt x="268676" y="478580"/>
                      <a:pt x="274123" y="435266"/>
                    </a:cubicBezTo>
                    <a:cubicBezTo>
                      <a:pt x="276921" y="413218"/>
                      <a:pt x="279719" y="391057"/>
                      <a:pt x="279943" y="368785"/>
                    </a:cubicBezTo>
                    <a:cubicBezTo>
                      <a:pt x="280167" y="346326"/>
                      <a:pt x="277331" y="323942"/>
                      <a:pt x="272146" y="302117"/>
                    </a:cubicBezTo>
                    <a:cubicBezTo>
                      <a:pt x="262483" y="261340"/>
                      <a:pt x="245396" y="222018"/>
                      <a:pt x="224579" y="185756"/>
                    </a:cubicBezTo>
                    <a:cubicBezTo>
                      <a:pt x="205217" y="152030"/>
                      <a:pt x="181825" y="120505"/>
                      <a:pt x="155225" y="92115"/>
                    </a:cubicBezTo>
                    <a:cubicBezTo>
                      <a:pt x="125230" y="60105"/>
                      <a:pt x="91056" y="32050"/>
                      <a:pt x="53786" y="8957"/>
                    </a:cubicBezTo>
                    <a:cubicBezTo>
                      <a:pt x="47631" y="5151"/>
                      <a:pt x="42035" y="14814"/>
                      <a:pt x="48153" y="18619"/>
                    </a:cubicBezTo>
                    <a:cubicBezTo>
                      <a:pt x="113590" y="59210"/>
                      <a:pt x="168991" y="115394"/>
                      <a:pt x="208910" y="181242"/>
                    </a:cubicBezTo>
                    <a:cubicBezTo>
                      <a:pt x="229989" y="215975"/>
                      <a:pt x="247262" y="253468"/>
                      <a:pt x="258155" y="292641"/>
                    </a:cubicBezTo>
                    <a:cubicBezTo>
                      <a:pt x="264162" y="314205"/>
                      <a:pt x="268042" y="336402"/>
                      <a:pt x="268676" y="358787"/>
                    </a:cubicBezTo>
                    <a:cubicBezTo>
                      <a:pt x="269310" y="380723"/>
                      <a:pt x="266960" y="402585"/>
                      <a:pt x="264311" y="424335"/>
                    </a:cubicBezTo>
                    <a:cubicBezTo>
                      <a:pt x="258417" y="472126"/>
                      <a:pt x="250246" y="522155"/>
                      <a:pt x="267930" y="568528"/>
                    </a:cubicBezTo>
                    <a:cubicBezTo>
                      <a:pt x="271325" y="567073"/>
                      <a:pt x="274757" y="565655"/>
                      <a:pt x="278152" y="564200"/>
                    </a:cubicBezTo>
                    <a:cubicBezTo>
                      <a:pt x="225586" y="493205"/>
                      <a:pt x="151270" y="443399"/>
                      <a:pt x="92325" y="378373"/>
                    </a:cubicBezTo>
                    <a:cubicBezTo>
                      <a:pt x="63635" y="346699"/>
                      <a:pt x="38938" y="310847"/>
                      <a:pt x="25209" y="270070"/>
                    </a:cubicBezTo>
                    <a:cubicBezTo>
                      <a:pt x="11368" y="228958"/>
                      <a:pt x="7749" y="184413"/>
                      <a:pt x="14278" y="141547"/>
                    </a:cubicBezTo>
                    <a:cubicBezTo>
                      <a:pt x="21590" y="93495"/>
                      <a:pt x="41065" y="47234"/>
                      <a:pt x="72216" y="9778"/>
                    </a:cubicBezTo>
                    <a:cubicBezTo>
                      <a:pt x="76768" y="4293"/>
                      <a:pt x="68896" y="-3653"/>
                      <a:pt x="64307" y="1868"/>
                    </a:cubicBezTo>
                    <a:lnTo>
                      <a:pt x="64307" y="1868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341" name="Google Shape;1341;p19"/>
            <p:cNvGrpSpPr/>
            <p:nvPr/>
          </p:nvGrpSpPr>
          <p:grpSpPr>
            <a:xfrm>
              <a:off x="5373652" y="962340"/>
              <a:ext cx="517591" cy="357373"/>
              <a:chOff x="5373652" y="962340"/>
              <a:chExt cx="517591" cy="357373"/>
            </a:xfrm>
          </p:grpSpPr>
          <p:sp>
            <p:nvSpPr>
              <p:cNvPr id="1342" name="Google Shape;1342;p19"/>
              <p:cNvSpPr/>
              <p:nvPr/>
            </p:nvSpPr>
            <p:spPr>
              <a:xfrm>
                <a:off x="5379291" y="968028"/>
                <a:ext cx="506482" cy="346101"/>
              </a:xfrm>
              <a:custGeom>
                <a:rect b="b" l="l" r="r" t="t"/>
                <a:pathLst>
                  <a:path extrusionOk="0" h="346101" w="506482">
                    <a:moveTo>
                      <a:pt x="0" y="291108"/>
                    </a:moveTo>
                    <a:cubicBezTo>
                      <a:pt x="14065" y="246116"/>
                      <a:pt x="47529" y="209480"/>
                      <a:pt x="83344" y="177955"/>
                    </a:cubicBezTo>
                    <a:cubicBezTo>
                      <a:pt x="199407" y="75771"/>
                      <a:pt x="350576" y="12162"/>
                      <a:pt x="506483" y="0"/>
                    </a:cubicBezTo>
                    <a:cubicBezTo>
                      <a:pt x="394710" y="63161"/>
                      <a:pt x="376803" y="221157"/>
                      <a:pt x="272828" y="295921"/>
                    </a:cubicBezTo>
                    <a:cubicBezTo>
                      <a:pt x="199183" y="348897"/>
                      <a:pt x="99872" y="348039"/>
                      <a:pt x="8394" y="344905"/>
                    </a:cubicBezTo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43" name="Google Shape;1343;p19"/>
              <p:cNvSpPr/>
              <p:nvPr/>
            </p:nvSpPr>
            <p:spPr>
              <a:xfrm>
                <a:off x="5373652" y="962340"/>
                <a:ext cx="517591" cy="357373"/>
              </a:xfrm>
              <a:custGeom>
                <a:rect b="b" l="l" r="r" t="t"/>
                <a:pathLst>
                  <a:path extrusionOk="0" h="357373" w="517591">
                    <a:moveTo>
                      <a:pt x="11048" y="298289"/>
                    </a:moveTo>
                    <a:cubicBezTo>
                      <a:pt x="22874" y="261019"/>
                      <a:pt x="48057" y="230016"/>
                      <a:pt x="75888" y="203267"/>
                    </a:cubicBezTo>
                    <a:cubicBezTo>
                      <a:pt x="103980" y="176294"/>
                      <a:pt x="134945" y="152156"/>
                      <a:pt x="167365" y="130593"/>
                    </a:cubicBezTo>
                    <a:cubicBezTo>
                      <a:pt x="232914" y="87055"/>
                      <a:pt x="305476" y="54374"/>
                      <a:pt x="381434" y="33892"/>
                    </a:cubicBezTo>
                    <a:cubicBezTo>
                      <a:pt x="424225" y="22365"/>
                      <a:pt x="467986" y="14754"/>
                      <a:pt x="512121" y="11247"/>
                    </a:cubicBezTo>
                    <a:cubicBezTo>
                      <a:pt x="511189" y="7777"/>
                      <a:pt x="510256" y="4308"/>
                      <a:pt x="509286" y="801"/>
                    </a:cubicBezTo>
                    <a:cubicBezTo>
                      <a:pt x="439409" y="40570"/>
                      <a:pt x="405012" y="116528"/>
                      <a:pt x="366884" y="183494"/>
                    </a:cubicBezTo>
                    <a:cubicBezTo>
                      <a:pt x="347559" y="217444"/>
                      <a:pt x="326406" y="251020"/>
                      <a:pt x="297940" y="278143"/>
                    </a:cubicBezTo>
                    <a:cubicBezTo>
                      <a:pt x="264737" y="309779"/>
                      <a:pt x="222729" y="328209"/>
                      <a:pt x="178147" y="337275"/>
                    </a:cubicBezTo>
                    <a:cubicBezTo>
                      <a:pt x="124275" y="348243"/>
                      <a:pt x="68688" y="346825"/>
                      <a:pt x="14032" y="344960"/>
                    </a:cubicBezTo>
                    <a:cubicBezTo>
                      <a:pt x="6832" y="344699"/>
                      <a:pt x="6832" y="355891"/>
                      <a:pt x="14032" y="356152"/>
                    </a:cubicBezTo>
                    <a:cubicBezTo>
                      <a:pt x="108158" y="359323"/>
                      <a:pt x="213738" y="360965"/>
                      <a:pt x="291225" y="298848"/>
                    </a:cubicBezTo>
                    <a:cubicBezTo>
                      <a:pt x="354013" y="248521"/>
                      <a:pt x="383598" y="170250"/>
                      <a:pt x="425195" y="103843"/>
                    </a:cubicBezTo>
                    <a:cubicBezTo>
                      <a:pt x="448400" y="66835"/>
                      <a:pt x="476493" y="32363"/>
                      <a:pt x="514957" y="10464"/>
                    </a:cubicBezTo>
                    <a:cubicBezTo>
                      <a:pt x="519583" y="7852"/>
                      <a:pt x="517792" y="-430"/>
                      <a:pt x="512121" y="17"/>
                    </a:cubicBezTo>
                    <a:cubicBezTo>
                      <a:pt x="431388" y="6434"/>
                      <a:pt x="352148" y="26207"/>
                      <a:pt x="277794" y="58142"/>
                    </a:cubicBezTo>
                    <a:cubicBezTo>
                      <a:pt x="204299" y="89704"/>
                      <a:pt x="135467" y="133242"/>
                      <a:pt x="76447" y="187337"/>
                    </a:cubicBezTo>
                    <a:cubicBezTo>
                      <a:pt x="43766" y="217295"/>
                      <a:pt x="13920" y="252326"/>
                      <a:pt x="303" y="295230"/>
                    </a:cubicBezTo>
                    <a:cubicBezTo>
                      <a:pt x="-1935" y="302206"/>
                      <a:pt x="8884" y="305153"/>
                      <a:pt x="11048" y="298289"/>
                    </a:cubicBezTo>
                    <a:lnTo>
                      <a:pt x="11048" y="298289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344" name="Google Shape;1344;p19"/>
            <p:cNvGrpSpPr/>
            <p:nvPr/>
          </p:nvGrpSpPr>
          <p:grpSpPr>
            <a:xfrm>
              <a:off x="4761026" y="1174924"/>
              <a:ext cx="583056" cy="209938"/>
              <a:chOff x="4761026" y="1174924"/>
              <a:chExt cx="583056" cy="209938"/>
            </a:xfrm>
          </p:grpSpPr>
          <p:sp>
            <p:nvSpPr>
              <p:cNvPr id="1345" name="Google Shape;1345;p19"/>
              <p:cNvSpPr/>
              <p:nvPr/>
            </p:nvSpPr>
            <p:spPr>
              <a:xfrm>
                <a:off x="4766557" y="1180565"/>
                <a:ext cx="571733" cy="198717"/>
              </a:xfrm>
              <a:custGeom>
                <a:rect b="b" l="l" r="r" t="t"/>
                <a:pathLst>
                  <a:path extrusionOk="0" h="198717" w="571733">
                    <a:moveTo>
                      <a:pt x="565950" y="49882"/>
                    </a:moveTo>
                    <a:cubicBezTo>
                      <a:pt x="504207" y="17537"/>
                      <a:pt x="434069" y="3845"/>
                      <a:pt x="364454" y="637"/>
                    </a:cubicBezTo>
                    <a:cubicBezTo>
                      <a:pt x="333452" y="-781"/>
                      <a:pt x="302151" y="-184"/>
                      <a:pt x="271783" y="6084"/>
                    </a:cubicBezTo>
                    <a:cubicBezTo>
                      <a:pt x="174784" y="26155"/>
                      <a:pt x="96588" y="101553"/>
                      <a:pt x="0" y="123564"/>
                    </a:cubicBezTo>
                    <a:cubicBezTo>
                      <a:pt x="50290" y="133786"/>
                      <a:pt x="99461" y="149269"/>
                      <a:pt x="146506" y="169750"/>
                    </a:cubicBezTo>
                    <a:cubicBezTo>
                      <a:pt x="166950" y="178630"/>
                      <a:pt x="187170" y="188516"/>
                      <a:pt x="208846" y="193813"/>
                    </a:cubicBezTo>
                    <a:cubicBezTo>
                      <a:pt x="244810" y="202543"/>
                      <a:pt x="282565" y="198067"/>
                      <a:pt x="319126" y="192359"/>
                    </a:cubicBezTo>
                    <a:cubicBezTo>
                      <a:pt x="370013" y="184375"/>
                      <a:pt x="421273" y="173780"/>
                      <a:pt x="467236" y="150574"/>
                    </a:cubicBezTo>
                    <a:cubicBezTo>
                      <a:pt x="513235" y="127369"/>
                      <a:pt x="553938" y="90025"/>
                      <a:pt x="571733" y="41712"/>
                    </a:cubicBezTo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46" name="Google Shape;1346;p19"/>
              <p:cNvSpPr/>
              <p:nvPr/>
            </p:nvSpPr>
            <p:spPr>
              <a:xfrm>
                <a:off x="4761026" y="1174924"/>
                <a:ext cx="583056" cy="209938"/>
              </a:xfrm>
              <a:custGeom>
                <a:rect b="b" l="l" r="r" t="t"/>
                <a:pathLst>
                  <a:path extrusionOk="0" h="209938" w="583056">
                    <a:moveTo>
                      <a:pt x="574280" y="50673"/>
                    </a:moveTo>
                    <a:cubicBezTo>
                      <a:pt x="537756" y="31646"/>
                      <a:pt x="498359" y="18775"/>
                      <a:pt x="457956" y="10903"/>
                    </a:cubicBezTo>
                    <a:cubicBezTo>
                      <a:pt x="417067" y="2957"/>
                      <a:pt x="374873" y="-848"/>
                      <a:pt x="333238" y="159"/>
                    </a:cubicBezTo>
                    <a:cubicBezTo>
                      <a:pt x="293020" y="1129"/>
                      <a:pt x="254669" y="9374"/>
                      <a:pt x="217623" y="24968"/>
                    </a:cubicBezTo>
                    <a:cubicBezTo>
                      <a:pt x="183337" y="39406"/>
                      <a:pt x="151141" y="58097"/>
                      <a:pt x="118497" y="75855"/>
                    </a:cubicBezTo>
                    <a:cubicBezTo>
                      <a:pt x="82048" y="95703"/>
                      <a:pt x="44666" y="114431"/>
                      <a:pt x="4001" y="123832"/>
                    </a:cubicBezTo>
                    <a:cubicBezTo>
                      <a:pt x="-1259" y="125026"/>
                      <a:pt x="-1408" y="133532"/>
                      <a:pt x="4001" y="134614"/>
                    </a:cubicBezTo>
                    <a:cubicBezTo>
                      <a:pt x="47987" y="143605"/>
                      <a:pt x="91151" y="156513"/>
                      <a:pt x="132786" y="173339"/>
                    </a:cubicBezTo>
                    <a:cubicBezTo>
                      <a:pt x="153566" y="181733"/>
                      <a:pt x="173675" y="191918"/>
                      <a:pt x="194828" y="199379"/>
                    </a:cubicBezTo>
                    <a:cubicBezTo>
                      <a:pt x="215683" y="206766"/>
                      <a:pt x="237470" y="210012"/>
                      <a:pt x="259593" y="209937"/>
                    </a:cubicBezTo>
                    <a:cubicBezTo>
                      <a:pt x="282500" y="209863"/>
                      <a:pt x="305257" y="206654"/>
                      <a:pt x="327828" y="203110"/>
                    </a:cubicBezTo>
                    <a:cubicBezTo>
                      <a:pt x="349131" y="199753"/>
                      <a:pt x="370358" y="195910"/>
                      <a:pt x="391325" y="190873"/>
                    </a:cubicBezTo>
                    <a:cubicBezTo>
                      <a:pt x="431393" y="181248"/>
                      <a:pt x="471088" y="166922"/>
                      <a:pt x="505261" y="143493"/>
                    </a:cubicBezTo>
                    <a:cubicBezTo>
                      <a:pt x="539509" y="119990"/>
                      <a:pt x="568012" y="88055"/>
                      <a:pt x="582674" y="48807"/>
                    </a:cubicBezTo>
                    <a:cubicBezTo>
                      <a:pt x="585211" y="42055"/>
                      <a:pt x="574392" y="39145"/>
                      <a:pt x="571892" y="45823"/>
                    </a:cubicBezTo>
                    <a:cubicBezTo>
                      <a:pt x="544620" y="118833"/>
                      <a:pt x="470416" y="158640"/>
                      <a:pt x="399085" y="177405"/>
                    </a:cubicBezTo>
                    <a:cubicBezTo>
                      <a:pt x="378491" y="182815"/>
                      <a:pt x="357599" y="186919"/>
                      <a:pt x="336633" y="190426"/>
                    </a:cubicBezTo>
                    <a:cubicBezTo>
                      <a:pt x="315218" y="194007"/>
                      <a:pt x="293692" y="197365"/>
                      <a:pt x="271979" y="198447"/>
                    </a:cubicBezTo>
                    <a:cubicBezTo>
                      <a:pt x="249968" y="199529"/>
                      <a:pt x="227994" y="197999"/>
                      <a:pt x="206803" y="191582"/>
                    </a:cubicBezTo>
                    <a:cubicBezTo>
                      <a:pt x="186098" y="185315"/>
                      <a:pt x="166698" y="175540"/>
                      <a:pt x="146851" y="167146"/>
                    </a:cubicBezTo>
                    <a:cubicBezTo>
                      <a:pt x="101783" y="148119"/>
                      <a:pt x="54926" y="133644"/>
                      <a:pt x="7023" y="123832"/>
                    </a:cubicBezTo>
                    <a:cubicBezTo>
                      <a:pt x="7023" y="127414"/>
                      <a:pt x="7023" y="131033"/>
                      <a:pt x="7023" y="134614"/>
                    </a:cubicBezTo>
                    <a:cubicBezTo>
                      <a:pt x="78541" y="118124"/>
                      <a:pt x="138718" y="73990"/>
                      <a:pt x="204229" y="43137"/>
                    </a:cubicBezTo>
                    <a:cubicBezTo>
                      <a:pt x="239224" y="26647"/>
                      <a:pt x="275784" y="15119"/>
                      <a:pt x="314509" y="12246"/>
                    </a:cubicBezTo>
                    <a:cubicBezTo>
                      <a:pt x="355659" y="9187"/>
                      <a:pt x="397891" y="12172"/>
                      <a:pt x="438556" y="18738"/>
                    </a:cubicBezTo>
                    <a:cubicBezTo>
                      <a:pt x="483697" y="26050"/>
                      <a:pt x="528056" y="39145"/>
                      <a:pt x="568683" y="60335"/>
                    </a:cubicBezTo>
                    <a:cubicBezTo>
                      <a:pt x="575026" y="63656"/>
                      <a:pt x="580696" y="54030"/>
                      <a:pt x="574280" y="50673"/>
                    </a:cubicBezTo>
                    <a:lnTo>
                      <a:pt x="574280" y="50673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347" name="Google Shape;1347;p19"/>
            <p:cNvSpPr/>
            <p:nvPr/>
          </p:nvSpPr>
          <p:spPr>
            <a:xfrm>
              <a:off x="4999170" y="1381066"/>
              <a:ext cx="261383" cy="446489"/>
            </a:xfrm>
            <a:custGeom>
              <a:rect b="b" l="l" r="r" t="t"/>
              <a:pathLst>
                <a:path extrusionOk="0" h="446489" w="261383">
                  <a:moveTo>
                    <a:pt x="8168" y="445514"/>
                  </a:moveTo>
                  <a:cubicBezTo>
                    <a:pt x="34731" y="427382"/>
                    <a:pt x="58122" y="405222"/>
                    <a:pt x="77522" y="379554"/>
                  </a:cubicBezTo>
                  <a:cubicBezTo>
                    <a:pt x="98712" y="351574"/>
                    <a:pt x="115837" y="320460"/>
                    <a:pt x="133931" y="290427"/>
                  </a:cubicBezTo>
                  <a:cubicBezTo>
                    <a:pt x="152770" y="259239"/>
                    <a:pt x="171573" y="228012"/>
                    <a:pt x="190414" y="196824"/>
                  </a:cubicBezTo>
                  <a:cubicBezTo>
                    <a:pt x="207500" y="168507"/>
                    <a:pt x="224662" y="140079"/>
                    <a:pt x="238018" y="109749"/>
                  </a:cubicBezTo>
                  <a:cubicBezTo>
                    <a:pt x="252530" y="76806"/>
                    <a:pt x="262416" y="41663"/>
                    <a:pt x="261298" y="5400"/>
                  </a:cubicBezTo>
                  <a:cubicBezTo>
                    <a:pt x="261073" y="-1800"/>
                    <a:pt x="249881" y="-1800"/>
                    <a:pt x="250105" y="5400"/>
                  </a:cubicBezTo>
                  <a:cubicBezTo>
                    <a:pt x="252045" y="69569"/>
                    <a:pt x="219028" y="127507"/>
                    <a:pt x="187019" y="180744"/>
                  </a:cubicBezTo>
                  <a:cubicBezTo>
                    <a:pt x="168887" y="210963"/>
                    <a:pt x="150607" y="241107"/>
                    <a:pt x="132438" y="271289"/>
                  </a:cubicBezTo>
                  <a:cubicBezTo>
                    <a:pt x="114605" y="300873"/>
                    <a:pt x="97556" y="331167"/>
                    <a:pt x="78082" y="359707"/>
                  </a:cubicBezTo>
                  <a:cubicBezTo>
                    <a:pt x="57712" y="389553"/>
                    <a:pt x="32417" y="415481"/>
                    <a:pt x="2535" y="435851"/>
                  </a:cubicBezTo>
                  <a:cubicBezTo>
                    <a:pt x="-3398" y="439880"/>
                    <a:pt x="2161" y="449580"/>
                    <a:pt x="8168" y="445514"/>
                  </a:cubicBezTo>
                  <a:lnTo>
                    <a:pt x="8168" y="445514"/>
                  </a:lnTo>
                  <a:close/>
                </a:path>
              </a:pathLst>
            </a:custGeom>
            <a:solidFill>
              <a:srgbClr val="3A393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8" name="Google Shape;1348;p19"/>
            <p:cNvSpPr/>
            <p:nvPr/>
          </p:nvSpPr>
          <p:spPr>
            <a:xfrm>
              <a:off x="5415468" y="1338762"/>
              <a:ext cx="414763" cy="387059"/>
            </a:xfrm>
            <a:custGeom>
              <a:rect b="b" l="l" r="r" t="t"/>
              <a:pathLst>
                <a:path extrusionOk="0" h="387059" w="414763">
                  <a:moveTo>
                    <a:pt x="414009" y="378656"/>
                  </a:moveTo>
                  <a:cubicBezTo>
                    <a:pt x="378380" y="314487"/>
                    <a:pt x="341185" y="250655"/>
                    <a:pt x="288768" y="198537"/>
                  </a:cubicBezTo>
                  <a:cubicBezTo>
                    <a:pt x="262504" y="172422"/>
                    <a:pt x="233964" y="148545"/>
                    <a:pt x="204790" y="125750"/>
                  </a:cubicBezTo>
                  <a:cubicBezTo>
                    <a:pt x="176063" y="103329"/>
                    <a:pt x="146404" y="82138"/>
                    <a:pt x="115812" y="62365"/>
                  </a:cubicBezTo>
                  <a:cubicBezTo>
                    <a:pt x="81116" y="39981"/>
                    <a:pt x="45264" y="19387"/>
                    <a:pt x="8479" y="659"/>
                  </a:cubicBezTo>
                  <a:cubicBezTo>
                    <a:pt x="2062" y="-2587"/>
                    <a:pt x="-3608" y="7039"/>
                    <a:pt x="2846" y="10322"/>
                  </a:cubicBezTo>
                  <a:cubicBezTo>
                    <a:pt x="67462" y="43189"/>
                    <a:pt x="129056" y="81840"/>
                    <a:pt x="186696" y="125788"/>
                  </a:cubicBezTo>
                  <a:cubicBezTo>
                    <a:pt x="215646" y="147836"/>
                    <a:pt x="243850" y="171153"/>
                    <a:pt x="270264" y="196186"/>
                  </a:cubicBezTo>
                  <a:cubicBezTo>
                    <a:pt x="296976" y="221481"/>
                    <a:pt x="320629" y="249386"/>
                    <a:pt x="341484" y="279680"/>
                  </a:cubicBezTo>
                  <a:cubicBezTo>
                    <a:pt x="364577" y="313219"/>
                    <a:pt x="384611" y="348736"/>
                    <a:pt x="404346" y="384327"/>
                  </a:cubicBezTo>
                  <a:cubicBezTo>
                    <a:pt x="407853" y="390594"/>
                    <a:pt x="417516" y="384961"/>
                    <a:pt x="414009" y="378656"/>
                  </a:cubicBezTo>
                  <a:lnTo>
                    <a:pt x="414009" y="378656"/>
                  </a:lnTo>
                  <a:close/>
                </a:path>
              </a:pathLst>
            </a:custGeom>
            <a:solidFill>
              <a:srgbClr val="3A393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9" name="Google Shape;1349;p19"/>
            <p:cNvSpPr/>
            <p:nvPr/>
          </p:nvSpPr>
          <p:spPr>
            <a:xfrm>
              <a:off x="5475691" y="743341"/>
              <a:ext cx="375033" cy="418580"/>
            </a:xfrm>
            <a:custGeom>
              <a:rect b="b" l="l" r="r" t="t"/>
              <a:pathLst>
                <a:path extrusionOk="0" h="418580" w="375033">
                  <a:moveTo>
                    <a:pt x="364493" y="2597"/>
                  </a:moveTo>
                  <a:cubicBezTo>
                    <a:pt x="326179" y="62662"/>
                    <a:pt x="284171" y="120301"/>
                    <a:pt x="238656" y="175068"/>
                  </a:cubicBezTo>
                  <a:cubicBezTo>
                    <a:pt x="193179" y="229798"/>
                    <a:pt x="144306" y="281692"/>
                    <a:pt x="92374" y="330341"/>
                  </a:cubicBezTo>
                  <a:cubicBezTo>
                    <a:pt x="63163" y="357725"/>
                    <a:pt x="32944" y="384064"/>
                    <a:pt x="1904" y="409320"/>
                  </a:cubicBezTo>
                  <a:cubicBezTo>
                    <a:pt x="-3692" y="413872"/>
                    <a:pt x="4292" y="421744"/>
                    <a:pt x="9813" y="417230"/>
                  </a:cubicBezTo>
                  <a:cubicBezTo>
                    <a:pt x="65215" y="372163"/>
                    <a:pt x="117818" y="323663"/>
                    <a:pt x="167176" y="272030"/>
                  </a:cubicBezTo>
                  <a:cubicBezTo>
                    <a:pt x="216682" y="220247"/>
                    <a:pt x="262906" y="165369"/>
                    <a:pt x="305585" y="107841"/>
                  </a:cubicBezTo>
                  <a:cubicBezTo>
                    <a:pt x="329611" y="75458"/>
                    <a:pt x="352443" y="42255"/>
                    <a:pt x="374119" y="8268"/>
                  </a:cubicBezTo>
                  <a:cubicBezTo>
                    <a:pt x="378036" y="2149"/>
                    <a:pt x="368336" y="-3447"/>
                    <a:pt x="364493" y="2597"/>
                  </a:cubicBezTo>
                  <a:lnTo>
                    <a:pt x="364493" y="2597"/>
                  </a:lnTo>
                  <a:close/>
                </a:path>
              </a:pathLst>
            </a:custGeom>
            <a:solidFill>
              <a:srgbClr val="3A393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0" name="Google Shape;1350;p19"/>
            <p:cNvSpPr/>
            <p:nvPr/>
          </p:nvSpPr>
          <p:spPr>
            <a:xfrm>
              <a:off x="4714670" y="1072981"/>
              <a:ext cx="565582" cy="115281"/>
            </a:xfrm>
            <a:custGeom>
              <a:rect b="b" l="l" r="r" t="t"/>
              <a:pathLst>
                <a:path extrusionOk="0" h="115281" w="565582">
                  <a:moveTo>
                    <a:pt x="17377" y="12602"/>
                  </a:moveTo>
                  <a:cubicBezTo>
                    <a:pt x="15101" y="9282"/>
                    <a:pt x="12826" y="5999"/>
                    <a:pt x="10550" y="2679"/>
                  </a:cubicBezTo>
                  <a:cubicBezTo>
                    <a:pt x="8013" y="5216"/>
                    <a:pt x="5439" y="7790"/>
                    <a:pt x="2902" y="10327"/>
                  </a:cubicBezTo>
                  <a:cubicBezTo>
                    <a:pt x="34240" y="27749"/>
                    <a:pt x="69682" y="36143"/>
                    <a:pt x="103930" y="45918"/>
                  </a:cubicBezTo>
                  <a:cubicBezTo>
                    <a:pt x="140603" y="56364"/>
                    <a:pt x="177313" y="66810"/>
                    <a:pt x="213986" y="77293"/>
                  </a:cubicBezTo>
                  <a:cubicBezTo>
                    <a:pt x="250062" y="87590"/>
                    <a:pt x="286064" y="98558"/>
                    <a:pt x="322811" y="106057"/>
                  </a:cubicBezTo>
                  <a:cubicBezTo>
                    <a:pt x="359634" y="113593"/>
                    <a:pt x="396941" y="116317"/>
                    <a:pt x="434509" y="114936"/>
                  </a:cubicBezTo>
                  <a:cubicBezTo>
                    <a:pt x="477114" y="113369"/>
                    <a:pt x="519383" y="107400"/>
                    <a:pt x="561540" y="101468"/>
                  </a:cubicBezTo>
                  <a:cubicBezTo>
                    <a:pt x="568629" y="100461"/>
                    <a:pt x="565607" y="89679"/>
                    <a:pt x="558556" y="90686"/>
                  </a:cubicBezTo>
                  <a:cubicBezTo>
                    <a:pt x="484948" y="101058"/>
                    <a:pt x="410297" y="110832"/>
                    <a:pt x="336391" y="97327"/>
                  </a:cubicBezTo>
                  <a:cubicBezTo>
                    <a:pt x="300427" y="90761"/>
                    <a:pt x="265358" y="80278"/>
                    <a:pt x="230252" y="70279"/>
                  </a:cubicBezTo>
                  <a:cubicBezTo>
                    <a:pt x="194176" y="59983"/>
                    <a:pt x="158063" y="49723"/>
                    <a:pt x="121986" y="39426"/>
                  </a:cubicBezTo>
                  <a:cubicBezTo>
                    <a:pt x="102437" y="33868"/>
                    <a:pt x="82777" y="28458"/>
                    <a:pt x="63302" y="22563"/>
                  </a:cubicBezTo>
                  <a:cubicBezTo>
                    <a:pt x="44425" y="16855"/>
                    <a:pt x="25846" y="10252"/>
                    <a:pt x="8573" y="664"/>
                  </a:cubicBezTo>
                  <a:cubicBezTo>
                    <a:pt x="3947" y="-1910"/>
                    <a:pt x="-2396" y="3499"/>
                    <a:pt x="925" y="8312"/>
                  </a:cubicBezTo>
                  <a:cubicBezTo>
                    <a:pt x="3200" y="11632"/>
                    <a:pt x="5476" y="14915"/>
                    <a:pt x="7752" y="18236"/>
                  </a:cubicBezTo>
                  <a:cubicBezTo>
                    <a:pt x="11781" y="24130"/>
                    <a:pt x="21481" y="18534"/>
                    <a:pt x="17377" y="12602"/>
                  </a:cubicBezTo>
                  <a:lnTo>
                    <a:pt x="17377" y="12602"/>
                  </a:lnTo>
                  <a:close/>
                </a:path>
              </a:pathLst>
            </a:custGeom>
            <a:solidFill>
              <a:srgbClr val="3A393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1" name="Google Shape;1351;p19"/>
            <p:cNvSpPr/>
            <p:nvPr/>
          </p:nvSpPr>
          <p:spPr>
            <a:xfrm>
              <a:off x="5248454" y="1372634"/>
              <a:ext cx="55123" cy="248966"/>
            </a:xfrm>
            <a:custGeom>
              <a:rect b="b" l="l" r="r" t="t"/>
              <a:pathLst>
                <a:path extrusionOk="0" h="248966" w="55123">
                  <a:moveTo>
                    <a:pt x="54730" y="242226"/>
                  </a:moveTo>
                  <a:cubicBezTo>
                    <a:pt x="32346" y="183430"/>
                    <a:pt x="18206" y="121538"/>
                    <a:pt x="13244" y="58824"/>
                  </a:cubicBezTo>
                  <a:cubicBezTo>
                    <a:pt x="11827" y="41066"/>
                    <a:pt x="11192" y="23233"/>
                    <a:pt x="11192" y="5400"/>
                  </a:cubicBezTo>
                  <a:cubicBezTo>
                    <a:pt x="11192" y="-1800"/>
                    <a:pt x="0" y="-1800"/>
                    <a:pt x="0" y="5400"/>
                  </a:cubicBezTo>
                  <a:cubicBezTo>
                    <a:pt x="-37" y="69009"/>
                    <a:pt x="8917" y="132618"/>
                    <a:pt x="26675" y="193690"/>
                  </a:cubicBezTo>
                  <a:cubicBezTo>
                    <a:pt x="31749" y="211075"/>
                    <a:pt x="37531" y="228274"/>
                    <a:pt x="43985" y="245174"/>
                  </a:cubicBezTo>
                  <a:cubicBezTo>
                    <a:pt x="46485" y="251852"/>
                    <a:pt x="57304" y="248979"/>
                    <a:pt x="54730" y="242226"/>
                  </a:cubicBezTo>
                  <a:lnTo>
                    <a:pt x="54730" y="242226"/>
                  </a:lnTo>
                  <a:close/>
                </a:path>
              </a:pathLst>
            </a:custGeom>
            <a:solidFill>
              <a:srgbClr val="3A393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352" name="Google Shape;1352;p19"/>
            <p:cNvGrpSpPr/>
            <p:nvPr/>
          </p:nvGrpSpPr>
          <p:grpSpPr>
            <a:xfrm>
              <a:off x="5239911" y="1603780"/>
              <a:ext cx="143076" cy="309338"/>
              <a:chOff x="5239911" y="1603780"/>
              <a:chExt cx="143076" cy="309338"/>
            </a:xfrm>
          </p:grpSpPr>
          <p:sp>
            <p:nvSpPr>
              <p:cNvPr id="1353" name="Google Shape;1353;p19"/>
              <p:cNvSpPr/>
              <p:nvPr/>
            </p:nvSpPr>
            <p:spPr>
              <a:xfrm>
                <a:off x="5245489" y="1609563"/>
                <a:ext cx="131798" cy="297972"/>
              </a:xfrm>
              <a:custGeom>
                <a:rect b="b" l="l" r="r" t="t"/>
                <a:pathLst>
                  <a:path extrusionOk="0" h="297972" w="131798">
                    <a:moveTo>
                      <a:pt x="58292" y="5447"/>
                    </a:moveTo>
                    <a:cubicBezTo>
                      <a:pt x="47435" y="2425"/>
                      <a:pt x="37176" y="10371"/>
                      <a:pt x="30647" y="18281"/>
                    </a:cubicBezTo>
                    <a:cubicBezTo>
                      <a:pt x="-1997" y="57826"/>
                      <a:pt x="-6063" y="111810"/>
                      <a:pt x="6770" y="160458"/>
                    </a:cubicBezTo>
                    <a:cubicBezTo>
                      <a:pt x="19604" y="209144"/>
                      <a:pt x="47585" y="253913"/>
                      <a:pt x="75229" y="297973"/>
                    </a:cubicBezTo>
                    <a:cubicBezTo>
                      <a:pt x="78251" y="263053"/>
                      <a:pt x="117797" y="239811"/>
                      <a:pt x="128466" y="206272"/>
                    </a:cubicBezTo>
                    <a:cubicBezTo>
                      <a:pt x="132459" y="193662"/>
                      <a:pt x="132160" y="180231"/>
                      <a:pt x="131153" y="167062"/>
                    </a:cubicBezTo>
                    <a:cubicBezTo>
                      <a:pt x="126228" y="104908"/>
                      <a:pt x="102128" y="39285"/>
                      <a:pt x="45757" y="0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54" name="Google Shape;1354;p19"/>
              <p:cNvSpPr/>
              <p:nvPr/>
            </p:nvSpPr>
            <p:spPr>
              <a:xfrm>
                <a:off x="5239911" y="1603780"/>
                <a:ext cx="143076" cy="309338"/>
              </a:xfrm>
              <a:custGeom>
                <a:rect b="b" l="l" r="r" t="t"/>
                <a:pathLst>
                  <a:path extrusionOk="0" h="309338" w="143076">
                    <a:moveTo>
                      <a:pt x="65362" y="5857"/>
                    </a:moveTo>
                    <a:cubicBezTo>
                      <a:pt x="42716" y="560"/>
                      <a:pt x="26562" y="25071"/>
                      <a:pt x="17422" y="42120"/>
                    </a:cubicBezTo>
                    <a:cubicBezTo>
                      <a:pt x="7424" y="60811"/>
                      <a:pt x="2051" y="81554"/>
                      <a:pt x="485" y="102632"/>
                    </a:cubicBezTo>
                    <a:cubicBezTo>
                      <a:pt x="-2985" y="148893"/>
                      <a:pt x="12609" y="193699"/>
                      <a:pt x="33501" y="234327"/>
                    </a:cubicBezTo>
                    <a:cubicBezTo>
                      <a:pt x="46297" y="259211"/>
                      <a:pt x="61183" y="282938"/>
                      <a:pt x="76032" y="306628"/>
                    </a:cubicBezTo>
                    <a:cubicBezTo>
                      <a:pt x="79165" y="311590"/>
                      <a:pt x="85918" y="309202"/>
                      <a:pt x="86477" y="303793"/>
                    </a:cubicBezTo>
                    <a:cubicBezTo>
                      <a:pt x="88530" y="283087"/>
                      <a:pt x="104422" y="266672"/>
                      <a:pt x="116846" y="251227"/>
                    </a:cubicBezTo>
                    <a:cubicBezTo>
                      <a:pt x="123412" y="243057"/>
                      <a:pt x="129903" y="234625"/>
                      <a:pt x="134679" y="225261"/>
                    </a:cubicBezTo>
                    <a:cubicBezTo>
                      <a:pt x="140536" y="213733"/>
                      <a:pt x="142961" y="201310"/>
                      <a:pt x="143073" y="188402"/>
                    </a:cubicBezTo>
                    <a:cubicBezTo>
                      <a:pt x="143222" y="165308"/>
                      <a:pt x="139342" y="141544"/>
                      <a:pt x="133336" y="119271"/>
                    </a:cubicBezTo>
                    <a:cubicBezTo>
                      <a:pt x="127515" y="97596"/>
                      <a:pt x="118898" y="76443"/>
                      <a:pt x="107108" y="57304"/>
                    </a:cubicBezTo>
                    <a:cubicBezTo>
                      <a:pt x="93454" y="35106"/>
                      <a:pt x="75584" y="15968"/>
                      <a:pt x="54244" y="1007"/>
                    </a:cubicBezTo>
                    <a:cubicBezTo>
                      <a:pt x="48350" y="-3134"/>
                      <a:pt x="42753" y="6566"/>
                      <a:pt x="48611" y="10670"/>
                    </a:cubicBezTo>
                    <a:cubicBezTo>
                      <a:pt x="85284" y="36449"/>
                      <a:pt x="109235" y="75659"/>
                      <a:pt x="121472" y="118301"/>
                    </a:cubicBezTo>
                    <a:cubicBezTo>
                      <a:pt x="127627" y="139865"/>
                      <a:pt x="131470" y="162548"/>
                      <a:pt x="131880" y="184969"/>
                    </a:cubicBezTo>
                    <a:cubicBezTo>
                      <a:pt x="132104" y="197467"/>
                      <a:pt x="130351" y="209592"/>
                      <a:pt x="124456" y="220710"/>
                    </a:cubicBezTo>
                    <a:cubicBezTo>
                      <a:pt x="119868" y="229402"/>
                      <a:pt x="113861" y="237237"/>
                      <a:pt x="107705" y="244847"/>
                    </a:cubicBezTo>
                    <a:cubicBezTo>
                      <a:pt x="93454" y="262494"/>
                      <a:pt x="77636" y="280252"/>
                      <a:pt x="75323" y="303793"/>
                    </a:cubicBezTo>
                    <a:cubicBezTo>
                      <a:pt x="78792" y="302860"/>
                      <a:pt x="82262" y="301927"/>
                      <a:pt x="85769" y="300957"/>
                    </a:cubicBezTo>
                    <a:cubicBezTo>
                      <a:pt x="42418" y="231827"/>
                      <a:pt x="-11193" y="146841"/>
                      <a:pt x="20556" y="62341"/>
                    </a:cubicBezTo>
                    <a:cubicBezTo>
                      <a:pt x="24324" y="52305"/>
                      <a:pt x="29509" y="42754"/>
                      <a:pt x="35702" y="34024"/>
                    </a:cubicBezTo>
                    <a:cubicBezTo>
                      <a:pt x="41597" y="25742"/>
                      <a:pt x="50887" y="13953"/>
                      <a:pt x="62489" y="16639"/>
                    </a:cubicBezTo>
                    <a:cubicBezTo>
                      <a:pt x="69391" y="18281"/>
                      <a:pt x="72376" y="7499"/>
                      <a:pt x="65362" y="5857"/>
                    </a:cubicBezTo>
                    <a:lnTo>
                      <a:pt x="65362" y="5857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355" name="Google Shape;1355;p19"/>
            <p:cNvGrpSpPr/>
            <p:nvPr/>
          </p:nvGrpSpPr>
          <p:grpSpPr>
            <a:xfrm>
              <a:off x="5681114" y="1489874"/>
              <a:ext cx="294816" cy="127668"/>
              <a:chOff x="5681114" y="1489874"/>
              <a:chExt cx="294816" cy="127668"/>
            </a:xfrm>
          </p:grpSpPr>
          <p:sp>
            <p:nvSpPr>
              <p:cNvPr id="1356" name="Google Shape;1356;p19"/>
              <p:cNvSpPr/>
              <p:nvPr/>
            </p:nvSpPr>
            <p:spPr>
              <a:xfrm>
                <a:off x="5686702" y="1495454"/>
                <a:ext cx="283683" cy="116496"/>
              </a:xfrm>
              <a:custGeom>
                <a:rect b="b" l="l" r="r" t="t"/>
                <a:pathLst>
                  <a:path extrusionOk="0" h="116496" w="283683">
                    <a:moveTo>
                      <a:pt x="3768" y="38898"/>
                    </a:moveTo>
                    <a:cubicBezTo>
                      <a:pt x="21601" y="21103"/>
                      <a:pt x="44657" y="8567"/>
                      <a:pt x="69317" y="3307"/>
                    </a:cubicBezTo>
                    <a:cubicBezTo>
                      <a:pt x="89724" y="-1058"/>
                      <a:pt x="110877" y="-535"/>
                      <a:pt x="131657" y="1628"/>
                    </a:cubicBezTo>
                    <a:cubicBezTo>
                      <a:pt x="188774" y="7560"/>
                      <a:pt x="247683" y="27743"/>
                      <a:pt x="283684" y="72438"/>
                    </a:cubicBezTo>
                    <a:cubicBezTo>
                      <a:pt x="246936" y="91390"/>
                      <a:pt x="207391" y="104932"/>
                      <a:pt x="166688" y="112394"/>
                    </a:cubicBezTo>
                    <a:cubicBezTo>
                      <a:pt x="143259" y="116721"/>
                      <a:pt x="118749" y="118960"/>
                      <a:pt x="95917" y="112244"/>
                    </a:cubicBezTo>
                    <a:cubicBezTo>
                      <a:pt x="74763" y="106014"/>
                      <a:pt x="56557" y="92546"/>
                      <a:pt x="39695" y="78369"/>
                    </a:cubicBezTo>
                    <a:cubicBezTo>
                      <a:pt x="25891" y="66729"/>
                      <a:pt x="12647" y="54455"/>
                      <a:pt x="0" y="41547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57" name="Google Shape;1357;p19"/>
              <p:cNvSpPr/>
              <p:nvPr/>
            </p:nvSpPr>
            <p:spPr>
              <a:xfrm>
                <a:off x="5681114" y="1489874"/>
                <a:ext cx="294816" cy="127668"/>
              </a:xfrm>
              <a:custGeom>
                <a:rect b="b" l="l" r="r" t="t"/>
                <a:pathLst>
                  <a:path extrusionOk="0" h="127668" w="294816">
                    <a:moveTo>
                      <a:pt x="13310" y="48432"/>
                    </a:moveTo>
                    <a:cubicBezTo>
                      <a:pt x="27487" y="34442"/>
                      <a:pt x="44723" y="23772"/>
                      <a:pt x="63713" y="17654"/>
                    </a:cubicBezTo>
                    <a:cubicBezTo>
                      <a:pt x="85164" y="10752"/>
                      <a:pt x="107809" y="10267"/>
                      <a:pt x="130082" y="12132"/>
                    </a:cubicBezTo>
                    <a:cubicBezTo>
                      <a:pt x="167277" y="15229"/>
                      <a:pt x="204958" y="24108"/>
                      <a:pt x="237713" y="42463"/>
                    </a:cubicBezTo>
                    <a:cubicBezTo>
                      <a:pt x="255919" y="52648"/>
                      <a:pt x="272111" y="65780"/>
                      <a:pt x="285318" y="82009"/>
                    </a:cubicBezTo>
                    <a:cubicBezTo>
                      <a:pt x="285691" y="79062"/>
                      <a:pt x="286063" y="76152"/>
                      <a:pt x="286436" y="73204"/>
                    </a:cubicBezTo>
                    <a:cubicBezTo>
                      <a:pt x="250808" y="91485"/>
                      <a:pt x="212643" y="104654"/>
                      <a:pt x="173284" y="112153"/>
                    </a:cubicBezTo>
                    <a:cubicBezTo>
                      <a:pt x="153063" y="115996"/>
                      <a:pt x="131798" y="118607"/>
                      <a:pt x="111391" y="114541"/>
                    </a:cubicBezTo>
                    <a:cubicBezTo>
                      <a:pt x="92476" y="110773"/>
                      <a:pt x="75800" y="100924"/>
                      <a:pt x="60691" y="89321"/>
                    </a:cubicBezTo>
                    <a:cubicBezTo>
                      <a:pt x="42485" y="75368"/>
                      <a:pt x="25585" y="59550"/>
                      <a:pt x="9542" y="43247"/>
                    </a:cubicBezTo>
                    <a:cubicBezTo>
                      <a:pt x="4469" y="38098"/>
                      <a:pt x="-3440" y="46007"/>
                      <a:pt x="1633" y="51156"/>
                    </a:cubicBezTo>
                    <a:cubicBezTo>
                      <a:pt x="16743" y="66526"/>
                      <a:pt x="32598" y="81225"/>
                      <a:pt x="49461" y="94619"/>
                    </a:cubicBezTo>
                    <a:cubicBezTo>
                      <a:pt x="64906" y="106930"/>
                      <a:pt x="81694" y="118048"/>
                      <a:pt x="100870" y="123494"/>
                    </a:cubicBezTo>
                    <a:cubicBezTo>
                      <a:pt x="121837" y="129464"/>
                      <a:pt x="143886" y="128195"/>
                      <a:pt x="165188" y="124875"/>
                    </a:cubicBezTo>
                    <a:cubicBezTo>
                      <a:pt x="185968" y="121629"/>
                      <a:pt x="206487" y="116555"/>
                      <a:pt x="226521" y="110138"/>
                    </a:cubicBezTo>
                    <a:cubicBezTo>
                      <a:pt x="249092" y="102863"/>
                      <a:pt x="271066" y="93723"/>
                      <a:pt x="292145" y="82867"/>
                    </a:cubicBezTo>
                    <a:cubicBezTo>
                      <a:pt x="295614" y="81076"/>
                      <a:pt x="295390" y="76711"/>
                      <a:pt x="293264" y="74062"/>
                    </a:cubicBezTo>
                    <a:cubicBezTo>
                      <a:pt x="268194" y="43247"/>
                      <a:pt x="232304" y="23660"/>
                      <a:pt x="194623" y="12580"/>
                    </a:cubicBezTo>
                    <a:cubicBezTo>
                      <a:pt x="175932" y="7059"/>
                      <a:pt x="156645" y="3626"/>
                      <a:pt x="137282" y="1612"/>
                    </a:cubicBezTo>
                    <a:cubicBezTo>
                      <a:pt x="113555" y="-851"/>
                      <a:pt x="89119" y="-1112"/>
                      <a:pt x="65951" y="5305"/>
                    </a:cubicBezTo>
                    <a:cubicBezTo>
                      <a:pt x="43156" y="11647"/>
                      <a:pt x="22264" y="23921"/>
                      <a:pt x="5439" y="40523"/>
                    </a:cubicBezTo>
                    <a:cubicBezTo>
                      <a:pt x="253" y="45560"/>
                      <a:pt x="8199" y="53469"/>
                      <a:pt x="13310" y="48432"/>
                    </a:cubicBezTo>
                    <a:lnTo>
                      <a:pt x="13310" y="48432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358" name="Google Shape;1358;p19"/>
            <p:cNvGrpSpPr/>
            <p:nvPr/>
          </p:nvGrpSpPr>
          <p:grpSpPr>
            <a:xfrm>
              <a:off x="5789388" y="1684028"/>
              <a:ext cx="213187" cy="270219"/>
              <a:chOff x="5789388" y="1684028"/>
              <a:chExt cx="213187" cy="270219"/>
            </a:xfrm>
          </p:grpSpPr>
          <p:sp>
            <p:nvSpPr>
              <p:cNvPr id="1359" name="Google Shape;1359;p19"/>
              <p:cNvSpPr/>
              <p:nvPr/>
            </p:nvSpPr>
            <p:spPr>
              <a:xfrm>
                <a:off x="5794909" y="1689438"/>
                <a:ext cx="202039" cy="259247"/>
              </a:xfrm>
              <a:custGeom>
                <a:rect b="b" l="l" r="r" t="t"/>
                <a:pathLst>
                  <a:path extrusionOk="0" h="259247" w="202039">
                    <a:moveTo>
                      <a:pt x="19160" y="0"/>
                    </a:moveTo>
                    <a:cubicBezTo>
                      <a:pt x="-3523" y="34435"/>
                      <a:pt x="-5202" y="80211"/>
                      <a:pt x="9572" y="118674"/>
                    </a:cubicBezTo>
                    <a:cubicBezTo>
                      <a:pt x="24345" y="157138"/>
                      <a:pt x="54042" y="188663"/>
                      <a:pt x="88589" y="211196"/>
                    </a:cubicBezTo>
                    <a:cubicBezTo>
                      <a:pt x="123098" y="233730"/>
                      <a:pt x="162382" y="247981"/>
                      <a:pt x="202040" y="259248"/>
                    </a:cubicBezTo>
                    <a:cubicBezTo>
                      <a:pt x="175925" y="221456"/>
                      <a:pt x="186930" y="169711"/>
                      <a:pt x="173574" y="125763"/>
                    </a:cubicBezTo>
                    <a:cubicBezTo>
                      <a:pt x="163240" y="91813"/>
                      <a:pt x="138319" y="63572"/>
                      <a:pt x="108623" y="44097"/>
                    </a:cubicBezTo>
                    <a:cubicBezTo>
                      <a:pt x="78926" y="24623"/>
                      <a:pt x="44678" y="13244"/>
                      <a:pt x="10094" y="5148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60" name="Google Shape;1360;p19"/>
              <p:cNvSpPr/>
              <p:nvPr/>
            </p:nvSpPr>
            <p:spPr>
              <a:xfrm>
                <a:off x="5789388" y="1684028"/>
                <a:ext cx="213187" cy="270219"/>
              </a:xfrm>
              <a:custGeom>
                <a:rect b="b" l="l" r="r" t="t"/>
                <a:pathLst>
                  <a:path extrusionOk="0" h="270219" w="213187">
                    <a:moveTo>
                      <a:pt x="19831" y="2574"/>
                    </a:moveTo>
                    <a:cubicBezTo>
                      <a:pt x="-6881" y="43687"/>
                      <a:pt x="-5090" y="97372"/>
                      <a:pt x="16138" y="140350"/>
                    </a:cubicBezTo>
                    <a:cubicBezTo>
                      <a:pt x="37739" y="184074"/>
                      <a:pt x="77247" y="216457"/>
                      <a:pt x="120188" y="237983"/>
                    </a:cubicBezTo>
                    <a:cubicBezTo>
                      <a:pt x="147571" y="251712"/>
                      <a:pt x="176634" y="261636"/>
                      <a:pt x="206032" y="270030"/>
                    </a:cubicBezTo>
                    <a:cubicBezTo>
                      <a:pt x="210508" y="271298"/>
                      <a:pt x="215135" y="265926"/>
                      <a:pt x="212337" y="261822"/>
                    </a:cubicBezTo>
                    <a:cubicBezTo>
                      <a:pt x="186557" y="223769"/>
                      <a:pt x="197115" y="174150"/>
                      <a:pt x="185028" y="131769"/>
                    </a:cubicBezTo>
                    <a:cubicBezTo>
                      <a:pt x="172455" y="87710"/>
                      <a:pt x="137312" y="53947"/>
                      <a:pt x="97542" y="33353"/>
                    </a:cubicBezTo>
                    <a:cubicBezTo>
                      <a:pt x="72173" y="20221"/>
                      <a:pt x="44753" y="11677"/>
                      <a:pt x="17071" y="5111"/>
                    </a:cubicBezTo>
                    <a:cubicBezTo>
                      <a:pt x="10057" y="3470"/>
                      <a:pt x="7072" y="14252"/>
                      <a:pt x="14086" y="15893"/>
                    </a:cubicBezTo>
                    <a:cubicBezTo>
                      <a:pt x="60198" y="26787"/>
                      <a:pt x="106869" y="43762"/>
                      <a:pt x="140632" y="78457"/>
                    </a:cubicBezTo>
                    <a:cubicBezTo>
                      <a:pt x="155667" y="93940"/>
                      <a:pt x="167680" y="112556"/>
                      <a:pt x="173873" y="133299"/>
                    </a:cubicBezTo>
                    <a:cubicBezTo>
                      <a:pt x="180178" y="154527"/>
                      <a:pt x="180775" y="176799"/>
                      <a:pt x="182789" y="198661"/>
                    </a:cubicBezTo>
                    <a:cubicBezTo>
                      <a:pt x="184990" y="222650"/>
                      <a:pt x="188907" y="247049"/>
                      <a:pt x="202711" y="267419"/>
                    </a:cubicBezTo>
                    <a:cubicBezTo>
                      <a:pt x="204800" y="264695"/>
                      <a:pt x="206927" y="261934"/>
                      <a:pt x="209016" y="259211"/>
                    </a:cubicBezTo>
                    <a:cubicBezTo>
                      <a:pt x="161375" y="245631"/>
                      <a:pt x="113360" y="227686"/>
                      <a:pt x="74897" y="195490"/>
                    </a:cubicBezTo>
                    <a:cubicBezTo>
                      <a:pt x="40574" y="166726"/>
                      <a:pt x="14123" y="126770"/>
                      <a:pt x="11363" y="81106"/>
                    </a:cubicBezTo>
                    <a:cubicBezTo>
                      <a:pt x="9795" y="55476"/>
                      <a:pt x="15466" y="29846"/>
                      <a:pt x="29494" y="8208"/>
                    </a:cubicBezTo>
                    <a:cubicBezTo>
                      <a:pt x="33449" y="2164"/>
                      <a:pt x="23749" y="-3432"/>
                      <a:pt x="19831" y="2574"/>
                    </a:cubicBezTo>
                    <a:lnTo>
                      <a:pt x="19831" y="2574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361" name="Google Shape;1361;p19"/>
            <p:cNvGrpSpPr/>
            <p:nvPr/>
          </p:nvGrpSpPr>
          <p:grpSpPr>
            <a:xfrm>
              <a:off x="5080526" y="1624116"/>
              <a:ext cx="136623" cy="318947"/>
              <a:chOff x="5080526" y="1624116"/>
              <a:chExt cx="136623" cy="318947"/>
            </a:xfrm>
          </p:grpSpPr>
          <p:sp>
            <p:nvSpPr>
              <p:cNvPr id="1362" name="Google Shape;1362;p19"/>
              <p:cNvSpPr/>
              <p:nvPr/>
            </p:nvSpPr>
            <p:spPr>
              <a:xfrm>
                <a:off x="5086144" y="1629597"/>
                <a:ext cx="125403" cy="308083"/>
              </a:xfrm>
              <a:custGeom>
                <a:rect b="b" l="l" r="r" t="t"/>
                <a:pathLst>
                  <a:path extrusionOk="0" h="308083" w="125403">
                    <a:moveTo>
                      <a:pt x="50948" y="0"/>
                    </a:moveTo>
                    <a:cubicBezTo>
                      <a:pt x="18378" y="28652"/>
                      <a:pt x="-760" y="72003"/>
                      <a:pt x="23" y="115391"/>
                    </a:cubicBezTo>
                    <a:cubicBezTo>
                      <a:pt x="583" y="147550"/>
                      <a:pt x="11439" y="178702"/>
                      <a:pt x="24833" y="207951"/>
                    </a:cubicBezTo>
                    <a:cubicBezTo>
                      <a:pt x="41098" y="243430"/>
                      <a:pt x="61319" y="277081"/>
                      <a:pt x="84972" y="308083"/>
                    </a:cubicBezTo>
                    <a:cubicBezTo>
                      <a:pt x="86464" y="279058"/>
                      <a:pt x="103402" y="253465"/>
                      <a:pt x="113810" y="226306"/>
                    </a:cubicBezTo>
                    <a:cubicBezTo>
                      <a:pt x="144552" y="146282"/>
                      <a:pt x="112169" y="46821"/>
                      <a:pt x="40203" y="299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63" name="Google Shape;1363;p19"/>
              <p:cNvSpPr/>
              <p:nvPr/>
            </p:nvSpPr>
            <p:spPr>
              <a:xfrm>
                <a:off x="5080526" y="1624116"/>
                <a:ext cx="136623" cy="318947"/>
              </a:xfrm>
              <a:custGeom>
                <a:rect b="b" l="l" r="r" t="t"/>
                <a:pathLst>
                  <a:path extrusionOk="0" h="318947" w="136623">
                    <a:moveTo>
                      <a:pt x="52612" y="1527"/>
                    </a:moveTo>
                    <a:cubicBezTo>
                      <a:pt x="21049" y="29582"/>
                      <a:pt x="1799" y="70545"/>
                      <a:pt x="120" y="112739"/>
                    </a:cubicBezTo>
                    <a:cubicBezTo>
                      <a:pt x="-1783" y="160530"/>
                      <a:pt x="19221" y="207015"/>
                      <a:pt x="41531" y="248090"/>
                    </a:cubicBezTo>
                    <a:cubicBezTo>
                      <a:pt x="54477" y="271967"/>
                      <a:pt x="69288" y="294761"/>
                      <a:pt x="85740" y="316362"/>
                    </a:cubicBezTo>
                    <a:cubicBezTo>
                      <a:pt x="89061" y="320727"/>
                      <a:pt x="95813" y="319421"/>
                      <a:pt x="96186" y="313527"/>
                    </a:cubicBezTo>
                    <a:cubicBezTo>
                      <a:pt x="97828" y="286815"/>
                      <a:pt x="112415" y="263274"/>
                      <a:pt x="122451" y="239136"/>
                    </a:cubicBezTo>
                    <a:cubicBezTo>
                      <a:pt x="130957" y="218767"/>
                      <a:pt x="135620" y="197091"/>
                      <a:pt x="136478" y="175042"/>
                    </a:cubicBezTo>
                    <a:cubicBezTo>
                      <a:pt x="138157" y="131692"/>
                      <a:pt x="125211" y="87557"/>
                      <a:pt x="100589" y="51891"/>
                    </a:cubicBezTo>
                    <a:cubicBezTo>
                      <a:pt x="86673" y="31708"/>
                      <a:pt x="69176" y="14323"/>
                      <a:pt x="48620" y="930"/>
                    </a:cubicBezTo>
                    <a:cubicBezTo>
                      <a:pt x="42576" y="-3025"/>
                      <a:pt x="36942" y="6675"/>
                      <a:pt x="42986" y="10592"/>
                    </a:cubicBezTo>
                    <a:cubicBezTo>
                      <a:pt x="113459" y="56555"/>
                      <a:pt x="144201" y="153516"/>
                      <a:pt x="113459" y="231787"/>
                    </a:cubicBezTo>
                    <a:cubicBezTo>
                      <a:pt x="102827" y="258797"/>
                      <a:pt x="86822" y="283868"/>
                      <a:pt x="84994" y="313564"/>
                    </a:cubicBezTo>
                    <a:cubicBezTo>
                      <a:pt x="88464" y="312632"/>
                      <a:pt x="91933" y="311699"/>
                      <a:pt x="95440" y="310729"/>
                    </a:cubicBezTo>
                    <a:cubicBezTo>
                      <a:pt x="67460" y="273944"/>
                      <a:pt x="43322" y="233204"/>
                      <a:pt x="26571" y="190040"/>
                    </a:cubicBezTo>
                    <a:cubicBezTo>
                      <a:pt x="18401" y="168999"/>
                      <a:pt x="12245" y="146875"/>
                      <a:pt x="11350" y="124230"/>
                    </a:cubicBezTo>
                    <a:cubicBezTo>
                      <a:pt x="10529" y="103860"/>
                      <a:pt x="14222" y="83528"/>
                      <a:pt x="21759" y="64576"/>
                    </a:cubicBezTo>
                    <a:cubicBezTo>
                      <a:pt x="30153" y="43423"/>
                      <a:pt x="43583" y="24508"/>
                      <a:pt x="60558" y="9436"/>
                    </a:cubicBezTo>
                    <a:cubicBezTo>
                      <a:pt x="65930" y="4660"/>
                      <a:pt x="57984" y="-3249"/>
                      <a:pt x="52612" y="1527"/>
                    </a:cubicBezTo>
                    <a:lnTo>
                      <a:pt x="52612" y="1527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364" name="Google Shape;1364;p19"/>
            <p:cNvGrpSpPr/>
            <p:nvPr/>
          </p:nvGrpSpPr>
          <p:grpSpPr>
            <a:xfrm>
              <a:off x="4803071" y="1790690"/>
              <a:ext cx="212202" cy="255425"/>
              <a:chOff x="4803071" y="1790690"/>
              <a:chExt cx="212202" cy="255425"/>
            </a:xfrm>
          </p:grpSpPr>
          <p:sp>
            <p:nvSpPr>
              <p:cNvPr id="1365" name="Google Shape;1365;p19"/>
              <p:cNvSpPr/>
              <p:nvPr/>
            </p:nvSpPr>
            <p:spPr>
              <a:xfrm>
                <a:off x="4808639" y="1796025"/>
                <a:ext cx="201039" cy="244511"/>
              </a:xfrm>
              <a:custGeom>
                <a:rect b="b" l="l" r="r" t="t"/>
                <a:pathLst>
                  <a:path extrusionOk="0" h="244511" w="201039">
                    <a:moveTo>
                      <a:pt x="200750" y="15930"/>
                    </a:moveTo>
                    <a:cubicBezTo>
                      <a:pt x="167546" y="26152"/>
                      <a:pt x="135350" y="39620"/>
                      <a:pt x="104721" y="56110"/>
                    </a:cubicBezTo>
                    <a:cubicBezTo>
                      <a:pt x="78382" y="70287"/>
                      <a:pt x="52678" y="87224"/>
                      <a:pt x="34957" y="111325"/>
                    </a:cubicBezTo>
                    <a:cubicBezTo>
                      <a:pt x="7387" y="148856"/>
                      <a:pt x="2872" y="198027"/>
                      <a:pt x="0" y="244511"/>
                    </a:cubicBezTo>
                    <a:cubicBezTo>
                      <a:pt x="18654" y="222836"/>
                      <a:pt x="52640" y="226231"/>
                      <a:pt x="79241" y="215673"/>
                    </a:cubicBezTo>
                    <a:cubicBezTo>
                      <a:pt x="95693" y="209144"/>
                      <a:pt x="109273" y="197169"/>
                      <a:pt x="122517" y="185417"/>
                    </a:cubicBezTo>
                    <a:cubicBezTo>
                      <a:pt x="145871" y="164637"/>
                      <a:pt x="169748" y="143222"/>
                      <a:pt x="184074" y="115429"/>
                    </a:cubicBezTo>
                    <a:cubicBezTo>
                      <a:pt x="202093" y="80434"/>
                      <a:pt x="202914" y="39210"/>
                      <a:pt x="199370" y="0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66" name="Google Shape;1366;p19"/>
              <p:cNvSpPr/>
              <p:nvPr/>
            </p:nvSpPr>
            <p:spPr>
              <a:xfrm>
                <a:off x="4803071" y="1790690"/>
                <a:ext cx="212202" cy="255425"/>
              </a:xfrm>
              <a:custGeom>
                <a:rect b="b" l="l" r="r" t="t"/>
                <a:pathLst>
                  <a:path extrusionOk="0" h="255425" w="212202">
                    <a:moveTo>
                      <a:pt x="204864" y="15856"/>
                    </a:moveTo>
                    <a:cubicBezTo>
                      <a:pt x="181696" y="23019"/>
                      <a:pt x="159050" y="31711"/>
                      <a:pt x="137039" y="41859"/>
                    </a:cubicBezTo>
                    <a:cubicBezTo>
                      <a:pt x="116296" y="51409"/>
                      <a:pt x="95740" y="62042"/>
                      <a:pt x="76938" y="75062"/>
                    </a:cubicBezTo>
                    <a:cubicBezTo>
                      <a:pt x="59627" y="87038"/>
                      <a:pt x="43920" y="101252"/>
                      <a:pt x="32243" y="118861"/>
                    </a:cubicBezTo>
                    <a:cubicBezTo>
                      <a:pt x="20454" y="136544"/>
                      <a:pt x="13142" y="156989"/>
                      <a:pt x="8591" y="177657"/>
                    </a:cubicBezTo>
                    <a:cubicBezTo>
                      <a:pt x="3405" y="201384"/>
                      <a:pt x="1502" y="225671"/>
                      <a:pt x="10" y="249846"/>
                    </a:cubicBezTo>
                    <a:cubicBezTo>
                      <a:pt x="-289" y="254585"/>
                      <a:pt x="6390" y="257383"/>
                      <a:pt x="9561" y="253801"/>
                    </a:cubicBezTo>
                    <a:cubicBezTo>
                      <a:pt x="23290" y="238319"/>
                      <a:pt x="45263" y="236453"/>
                      <a:pt x="64365" y="232536"/>
                    </a:cubicBezTo>
                    <a:cubicBezTo>
                      <a:pt x="74438" y="230484"/>
                      <a:pt x="84287" y="227798"/>
                      <a:pt x="93539" y="223284"/>
                    </a:cubicBezTo>
                    <a:cubicBezTo>
                      <a:pt x="104545" y="217874"/>
                      <a:pt x="114319" y="210189"/>
                      <a:pt x="123572" y="202205"/>
                    </a:cubicBezTo>
                    <a:cubicBezTo>
                      <a:pt x="141666" y="186685"/>
                      <a:pt x="159909" y="170681"/>
                      <a:pt x="175167" y="152251"/>
                    </a:cubicBezTo>
                    <a:cubicBezTo>
                      <a:pt x="190874" y="133261"/>
                      <a:pt x="202028" y="111698"/>
                      <a:pt x="207364" y="87597"/>
                    </a:cubicBezTo>
                    <a:cubicBezTo>
                      <a:pt x="213333" y="60624"/>
                      <a:pt x="212997" y="32756"/>
                      <a:pt x="210535" y="5372"/>
                    </a:cubicBezTo>
                    <a:cubicBezTo>
                      <a:pt x="209900" y="-1753"/>
                      <a:pt x="198708" y="-1828"/>
                      <a:pt x="199342" y="5372"/>
                    </a:cubicBezTo>
                    <a:cubicBezTo>
                      <a:pt x="201469" y="29324"/>
                      <a:pt x="202215" y="53760"/>
                      <a:pt x="197962" y="77524"/>
                    </a:cubicBezTo>
                    <a:cubicBezTo>
                      <a:pt x="193746" y="101214"/>
                      <a:pt x="184270" y="123039"/>
                      <a:pt x="169236" y="141879"/>
                    </a:cubicBezTo>
                    <a:cubicBezTo>
                      <a:pt x="154648" y="160160"/>
                      <a:pt x="136853" y="175717"/>
                      <a:pt x="119319" y="191088"/>
                    </a:cubicBezTo>
                    <a:cubicBezTo>
                      <a:pt x="110402" y="198922"/>
                      <a:pt x="101224" y="206495"/>
                      <a:pt x="90741" y="212129"/>
                    </a:cubicBezTo>
                    <a:cubicBezTo>
                      <a:pt x="81564" y="217053"/>
                      <a:pt x="71565" y="219665"/>
                      <a:pt x="61418" y="221717"/>
                    </a:cubicBezTo>
                    <a:cubicBezTo>
                      <a:pt x="40302" y="226045"/>
                      <a:pt x="16873" y="228768"/>
                      <a:pt x="1689" y="245855"/>
                    </a:cubicBezTo>
                    <a:cubicBezTo>
                      <a:pt x="4860" y="247160"/>
                      <a:pt x="8068" y="248503"/>
                      <a:pt x="11239" y="249809"/>
                    </a:cubicBezTo>
                    <a:cubicBezTo>
                      <a:pt x="13776" y="209443"/>
                      <a:pt x="17022" y="166614"/>
                      <a:pt x="37914" y="130911"/>
                    </a:cubicBezTo>
                    <a:cubicBezTo>
                      <a:pt x="59254" y="94499"/>
                      <a:pt x="97978" y="72973"/>
                      <a:pt x="134875" y="55215"/>
                    </a:cubicBezTo>
                    <a:cubicBezTo>
                      <a:pt x="158454" y="43873"/>
                      <a:pt x="182890" y="34397"/>
                      <a:pt x="207886" y="26637"/>
                    </a:cubicBezTo>
                    <a:cubicBezTo>
                      <a:pt x="214676" y="24511"/>
                      <a:pt x="211766" y="13729"/>
                      <a:pt x="204864" y="15856"/>
                    </a:cubicBezTo>
                    <a:lnTo>
                      <a:pt x="204864" y="15856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367" name="Google Shape;1367;p19"/>
            <p:cNvGrpSpPr/>
            <p:nvPr/>
          </p:nvGrpSpPr>
          <p:grpSpPr>
            <a:xfrm>
              <a:off x="5567597" y="718317"/>
              <a:ext cx="127643" cy="315278"/>
              <a:chOff x="5567597" y="718317"/>
              <a:chExt cx="127643" cy="315278"/>
            </a:xfrm>
          </p:grpSpPr>
          <p:sp>
            <p:nvSpPr>
              <p:cNvPr id="1368" name="Google Shape;1368;p19"/>
              <p:cNvSpPr/>
              <p:nvPr/>
            </p:nvSpPr>
            <p:spPr>
              <a:xfrm>
                <a:off x="5572677" y="723927"/>
                <a:ext cx="117018" cy="304154"/>
              </a:xfrm>
              <a:custGeom>
                <a:rect b="b" l="l" r="r" t="t"/>
                <a:pathLst>
                  <a:path extrusionOk="0" h="304154" w="117018">
                    <a:moveTo>
                      <a:pt x="62988" y="293645"/>
                    </a:moveTo>
                    <a:cubicBezTo>
                      <a:pt x="39783" y="278200"/>
                      <a:pt x="26763" y="251675"/>
                      <a:pt x="16578" y="225783"/>
                    </a:cubicBezTo>
                    <a:cubicBezTo>
                      <a:pt x="6617" y="200452"/>
                      <a:pt x="-1740" y="173628"/>
                      <a:pt x="312" y="146505"/>
                    </a:cubicBezTo>
                    <a:cubicBezTo>
                      <a:pt x="1655" y="128896"/>
                      <a:pt x="7326" y="111922"/>
                      <a:pt x="13333" y="95320"/>
                    </a:cubicBezTo>
                    <a:cubicBezTo>
                      <a:pt x="25047" y="62975"/>
                      <a:pt x="38179" y="31152"/>
                      <a:pt x="52766" y="0"/>
                    </a:cubicBezTo>
                    <a:cubicBezTo>
                      <a:pt x="82463" y="45179"/>
                      <a:pt x="113129" y="93044"/>
                      <a:pt x="116673" y="147028"/>
                    </a:cubicBezTo>
                    <a:cubicBezTo>
                      <a:pt x="120143" y="200041"/>
                      <a:pt x="96863" y="250705"/>
                      <a:pt x="74106" y="298682"/>
                    </a:cubicBezTo>
                    <a:cubicBezTo>
                      <a:pt x="72502" y="302114"/>
                      <a:pt x="68249" y="306031"/>
                      <a:pt x="65749" y="303158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69" name="Google Shape;1369;p19"/>
              <p:cNvSpPr/>
              <p:nvPr/>
            </p:nvSpPr>
            <p:spPr>
              <a:xfrm>
                <a:off x="5567597" y="718317"/>
                <a:ext cx="127643" cy="315278"/>
              </a:xfrm>
              <a:custGeom>
                <a:rect b="b" l="l" r="r" t="t"/>
                <a:pathLst>
                  <a:path extrusionOk="0" h="315278" w="127643">
                    <a:moveTo>
                      <a:pt x="70904" y="294405"/>
                    </a:moveTo>
                    <a:cubicBezTo>
                      <a:pt x="56019" y="284295"/>
                      <a:pt x="45647" y="269372"/>
                      <a:pt x="37552" y="253554"/>
                    </a:cubicBezTo>
                    <a:cubicBezTo>
                      <a:pt x="28784" y="236393"/>
                      <a:pt x="21733" y="217888"/>
                      <a:pt x="16585" y="199347"/>
                    </a:cubicBezTo>
                    <a:cubicBezTo>
                      <a:pt x="10802" y="178566"/>
                      <a:pt x="8750" y="157376"/>
                      <a:pt x="13414" y="136148"/>
                    </a:cubicBezTo>
                    <a:cubicBezTo>
                      <a:pt x="17966" y="115443"/>
                      <a:pt x="26136" y="95409"/>
                      <a:pt x="33821" y="75710"/>
                    </a:cubicBezTo>
                    <a:cubicBezTo>
                      <a:pt x="42700" y="52953"/>
                      <a:pt x="52325" y="30494"/>
                      <a:pt x="62660" y="8371"/>
                    </a:cubicBezTo>
                    <a:cubicBezTo>
                      <a:pt x="59451" y="8371"/>
                      <a:pt x="56205" y="8371"/>
                      <a:pt x="52997" y="8371"/>
                    </a:cubicBezTo>
                    <a:cubicBezTo>
                      <a:pt x="75530" y="42656"/>
                      <a:pt x="98661" y="77874"/>
                      <a:pt x="109927" y="117756"/>
                    </a:cubicBezTo>
                    <a:cubicBezTo>
                      <a:pt x="115524" y="137603"/>
                      <a:pt x="117576" y="158047"/>
                      <a:pt x="115785" y="178604"/>
                    </a:cubicBezTo>
                    <a:cubicBezTo>
                      <a:pt x="113920" y="199645"/>
                      <a:pt x="108212" y="220239"/>
                      <a:pt x="101011" y="240049"/>
                    </a:cubicBezTo>
                    <a:cubicBezTo>
                      <a:pt x="96870" y="251390"/>
                      <a:pt x="92207" y="262545"/>
                      <a:pt x="87282" y="273551"/>
                    </a:cubicBezTo>
                    <a:cubicBezTo>
                      <a:pt x="84708" y="279259"/>
                      <a:pt x="82096" y="284967"/>
                      <a:pt x="79448" y="290637"/>
                    </a:cubicBezTo>
                    <a:cubicBezTo>
                      <a:pt x="78254" y="293212"/>
                      <a:pt x="77023" y="295786"/>
                      <a:pt x="75829" y="298323"/>
                    </a:cubicBezTo>
                    <a:cubicBezTo>
                      <a:pt x="75269" y="299516"/>
                      <a:pt x="74784" y="300785"/>
                      <a:pt x="74113" y="301904"/>
                    </a:cubicBezTo>
                    <a:cubicBezTo>
                      <a:pt x="73889" y="302389"/>
                      <a:pt x="73590" y="302837"/>
                      <a:pt x="73217" y="303285"/>
                    </a:cubicBezTo>
                    <a:cubicBezTo>
                      <a:pt x="71613" y="304366"/>
                      <a:pt x="72173" y="304851"/>
                      <a:pt x="74822" y="304777"/>
                    </a:cubicBezTo>
                    <a:cubicBezTo>
                      <a:pt x="69300" y="300225"/>
                      <a:pt x="61354" y="308097"/>
                      <a:pt x="66913" y="312686"/>
                    </a:cubicBezTo>
                    <a:cubicBezTo>
                      <a:pt x="76538" y="320632"/>
                      <a:pt x="83402" y="308470"/>
                      <a:pt x="86984" y="300934"/>
                    </a:cubicBezTo>
                    <a:cubicBezTo>
                      <a:pt x="92095" y="290115"/>
                      <a:pt x="97131" y="279221"/>
                      <a:pt x="101832" y="268216"/>
                    </a:cubicBezTo>
                    <a:cubicBezTo>
                      <a:pt x="111122" y="246466"/>
                      <a:pt x="119366" y="224081"/>
                      <a:pt x="123918" y="200802"/>
                    </a:cubicBezTo>
                    <a:cubicBezTo>
                      <a:pt x="128357" y="178007"/>
                      <a:pt x="129029" y="154802"/>
                      <a:pt x="124850" y="131932"/>
                    </a:cubicBezTo>
                    <a:cubicBezTo>
                      <a:pt x="120784" y="109809"/>
                      <a:pt x="112465" y="88619"/>
                      <a:pt x="102392" y="68585"/>
                    </a:cubicBezTo>
                    <a:cubicBezTo>
                      <a:pt x="90864" y="45678"/>
                      <a:pt x="76873" y="24152"/>
                      <a:pt x="62771" y="2738"/>
                    </a:cubicBezTo>
                    <a:cubicBezTo>
                      <a:pt x="60682" y="-471"/>
                      <a:pt x="55011" y="-1329"/>
                      <a:pt x="53109" y="2738"/>
                    </a:cubicBezTo>
                    <a:cubicBezTo>
                      <a:pt x="43372" y="23592"/>
                      <a:pt x="34231" y="44745"/>
                      <a:pt x="25725" y="66122"/>
                    </a:cubicBezTo>
                    <a:cubicBezTo>
                      <a:pt x="17481" y="86865"/>
                      <a:pt x="8788" y="107981"/>
                      <a:pt x="3528" y="129731"/>
                    </a:cubicBezTo>
                    <a:cubicBezTo>
                      <a:pt x="-6844" y="172560"/>
                      <a:pt x="7184" y="215948"/>
                      <a:pt x="25725" y="254561"/>
                    </a:cubicBezTo>
                    <a:cubicBezTo>
                      <a:pt x="35015" y="273924"/>
                      <a:pt x="47401" y="291868"/>
                      <a:pt x="65383" y="304068"/>
                    </a:cubicBezTo>
                    <a:cubicBezTo>
                      <a:pt x="71240" y="308134"/>
                      <a:pt x="76836" y="298435"/>
                      <a:pt x="70904" y="294405"/>
                    </a:cubicBezTo>
                    <a:lnTo>
                      <a:pt x="70904" y="294405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370" name="Google Shape;1370;p19"/>
            <p:cNvGrpSpPr/>
            <p:nvPr/>
          </p:nvGrpSpPr>
          <p:grpSpPr>
            <a:xfrm>
              <a:off x="5680306" y="837785"/>
              <a:ext cx="306199" cy="144307"/>
              <a:chOff x="5680306" y="837785"/>
              <a:chExt cx="306199" cy="144307"/>
            </a:xfrm>
          </p:grpSpPr>
          <p:sp>
            <p:nvSpPr>
              <p:cNvPr id="1371" name="Google Shape;1371;p19"/>
              <p:cNvSpPr/>
              <p:nvPr/>
            </p:nvSpPr>
            <p:spPr>
              <a:xfrm>
                <a:off x="5686105" y="843356"/>
                <a:ext cx="294950" cy="133081"/>
              </a:xfrm>
              <a:custGeom>
                <a:rect b="b" l="l" r="r" t="t"/>
                <a:pathLst>
                  <a:path extrusionOk="0" h="133081" w="294950">
                    <a:moveTo>
                      <a:pt x="10073" y="98296"/>
                    </a:moveTo>
                    <a:cubicBezTo>
                      <a:pt x="9849" y="90536"/>
                      <a:pt x="14587" y="83523"/>
                      <a:pt x="19437" y="77442"/>
                    </a:cubicBezTo>
                    <a:cubicBezTo>
                      <a:pt x="51297" y="37560"/>
                      <a:pt x="98416" y="10214"/>
                      <a:pt x="148856" y="2379"/>
                    </a:cubicBezTo>
                    <a:cubicBezTo>
                      <a:pt x="199295" y="-5455"/>
                      <a:pt x="252495" y="6259"/>
                      <a:pt x="294951" y="34538"/>
                    </a:cubicBezTo>
                    <a:cubicBezTo>
                      <a:pt x="266001" y="55915"/>
                      <a:pt x="242982" y="84791"/>
                      <a:pt x="213099" y="104862"/>
                    </a:cubicBezTo>
                    <a:cubicBezTo>
                      <a:pt x="149453" y="147616"/>
                      <a:pt x="57043" y="141125"/>
                      <a:pt x="0" y="89902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72" name="Google Shape;1372;p19"/>
              <p:cNvSpPr/>
              <p:nvPr/>
            </p:nvSpPr>
            <p:spPr>
              <a:xfrm>
                <a:off x="5680306" y="837785"/>
                <a:ext cx="306199" cy="144307"/>
              </a:xfrm>
              <a:custGeom>
                <a:rect b="b" l="l" r="r" t="t"/>
                <a:pathLst>
                  <a:path extrusionOk="0" h="144307" w="306199">
                    <a:moveTo>
                      <a:pt x="21468" y="103867"/>
                    </a:moveTo>
                    <a:cubicBezTo>
                      <a:pt x="21618" y="93533"/>
                      <a:pt x="30758" y="84654"/>
                      <a:pt x="37287" y="77454"/>
                    </a:cubicBezTo>
                    <a:cubicBezTo>
                      <a:pt x="44039" y="69992"/>
                      <a:pt x="51352" y="63053"/>
                      <a:pt x="59112" y="56711"/>
                    </a:cubicBezTo>
                    <a:cubicBezTo>
                      <a:pt x="74258" y="44288"/>
                      <a:pt x="91419" y="34028"/>
                      <a:pt x="109476" y="26492"/>
                    </a:cubicBezTo>
                    <a:cubicBezTo>
                      <a:pt x="147977" y="10413"/>
                      <a:pt x="190881" y="6980"/>
                      <a:pt x="231471" y="16419"/>
                    </a:cubicBezTo>
                    <a:cubicBezTo>
                      <a:pt x="255161" y="21903"/>
                      <a:pt x="277620" y="31566"/>
                      <a:pt x="297878" y="44959"/>
                    </a:cubicBezTo>
                    <a:cubicBezTo>
                      <a:pt x="297878" y="41751"/>
                      <a:pt x="297878" y="38505"/>
                      <a:pt x="297878" y="35297"/>
                    </a:cubicBezTo>
                    <a:cubicBezTo>
                      <a:pt x="260496" y="63128"/>
                      <a:pt x="231956" y="102935"/>
                      <a:pt x="187635" y="120730"/>
                    </a:cubicBezTo>
                    <a:cubicBezTo>
                      <a:pt x="150067" y="135802"/>
                      <a:pt x="107536" y="136921"/>
                      <a:pt x="68961" y="124834"/>
                    </a:cubicBezTo>
                    <a:cubicBezTo>
                      <a:pt x="47173" y="117969"/>
                      <a:pt x="26804" y="106740"/>
                      <a:pt x="9717" y="91556"/>
                    </a:cubicBezTo>
                    <a:cubicBezTo>
                      <a:pt x="4345" y="86781"/>
                      <a:pt x="-3602" y="94652"/>
                      <a:pt x="1808" y="99465"/>
                    </a:cubicBezTo>
                    <a:cubicBezTo>
                      <a:pt x="34004" y="128117"/>
                      <a:pt x="76385" y="143450"/>
                      <a:pt x="119288" y="144271"/>
                    </a:cubicBezTo>
                    <a:cubicBezTo>
                      <a:pt x="140404" y="144681"/>
                      <a:pt x="161744" y="141585"/>
                      <a:pt x="181778" y="134832"/>
                    </a:cubicBezTo>
                    <a:cubicBezTo>
                      <a:pt x="203155" y="127632"/>
                      <a:pt x="222181" y="116216"/>
                      <a:pt x="239529" y="101890"/>
                    </a:cubicBezTo>
                    <a:cubicBezTo>
                      <a:pt x="261541" y="83721"/>
                      <a:pt x="280567" y="62083"/>
                      <a:pt x="303511" y="44997"/>
                    </a:cubicBezTo>
                    <a:cubicBezTo>
                      <a:pt x="306906" y="42460"/>
                      <a:pt x="307279" y="37796"/>
                      <a:pt x="303511" y="35334"/>
                    </a:cubicBezTo>
                    <a:cubicBezTo>
                      <a:pt x="265159" y="10002"/>
                      <a:pt x="218488" y="-2496"/>
                      <a:pt x="172600" y="414"/>
                    </a:cubicBezTo>
                    <a:cubicBezTo>
                      <a:pt x="129137" y="3175"/>
                      <a:pt x="87465" y="19851"/>
                      <a:pt x="53441" y="46974"/>
                    </a:cubicBezTo>
                    <a:cubicBezTo>
                      <a:pt x="44226" y="54323"/>
                      <a:pt x="35645" y="62419"/>
                      <a:pt x="27848" y="71223"/>
                    </a:cubicBezTo>
                    <a:cubicBezTo>
                      <a:pt x="19603" y="80513"/>
                      <a:pt x="10388" y="90810"/>
                      <a:pt x="10239" y="103905"/>
                    </a:cubicBezTo>
                    <a:cubicBezTo>
                      <a:pt x="10202" y="111068"/>
                      <a:pt x="21394" y="111068"/>
                      <a:pt x="21468" y="103867"/>
                    </a:cubicBezTo>
                    <a:lnTo>
                      <a:pt x="21468" y="103867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373" name="Google Shape;1373;p19"/>
            <p:cNvGrpSpPr/>
            <p:nvPr/>
          </p:nvGrpSpPr>
          <p:grpSpPr>
            <a:xfrm>
              <a:off x="5816619" y="519790"/>
              <a:ext cx="189596" cy="253768"/>
              <a:chOff x="5816619" y="519790"/>
              <a:chExt cx="189596" cy="253768"/>
            </a:xfrm>
          </p:grpSpPr>
          <p:sp>
            <p:nvSpPr>
              <p:cNvPr id="1374" name="Google Shape;1374;p19"/>
              <p:cNvSpPr/>
              <p:nvPr/>
            </p:nvSpPr>
            <p:spPr>
              <a:xfrm>
                <a:off x="5822164" y="525229"/>
                <a:ext cx="178552" cy="242687"/>
              </a:xfrm>
              <a:custGeom>
                <a:rect b="b" l="l" r="r" t="t"/>
                <a:pathLst>
                  <a:path extrusionOk="0" h="242687" w="178552">
                    <a:moveTo>
                      <a:pt x="7946" y="242683"/>
                    </a:moveTo>
                    <a:cubicBezTo>
                      <a:pt x="3395" y="242870"/>
                      <a:pt x="1492" y="237013"/>
                      <a:pt x="1194" y="232461"/>
                    </a:cubicBezTo>
                    <a:cubicBezTo>
                      <a:pt x="-2947" y="173143"/>
                      <a:pt x="20221" y="112481"/>
                      <a:pt x="62825" y="70996"/>
                    </a:cubicBezTo>
                    <a:cubicBezTo>
                      <a:pt x="95432" y="39285"/>
                      <a:pt x="137403" y="19362"/>
                      <a:pt x="178552" y="0"/>
                    </a:cubicBezTo>
                    <a:cubicBezTo>
                      <a:pt x="151579" y="51335"/>
                      <a:pt x="165383" y="116212"/>
                      <a:pt x="141059" y="168890"/>
                    </a:cubicBezTo>
                    <a:cubicBezTo>
                      <a:pt x="117294" y="220411"/>
                      <a:pt x="55401" y="251115"/>
                      <a:pt x="0" y="238915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75" name="Google Shape;1375;p19"/>
              <p:cNvSpPr/>
              <p:nvPr/>
            </p:nvSpPr>
            <p:spPr>
              <a:xfrm>
                <a:off x="5816619" y="519790"/>
                <a:ext cx="189596" cy="253768"/>
              </a:xfrm>
              <a:custGeom>
                <a:rect b="b" l="l" r="r" t="t"/>
                <a:pathLst>
                  <a:path extrusionOk="0" h="253768" w="189596">
                    <a:moveTo>
                      <a:pt x="13492" y="242526"/>
                    </a:moveTo>
                    <a:cubicBezTo>
                      <a:pt x="10955" y="242340"/>
                      <a:pt x="11888" y="219284"/>
                      <a:pt x="11999" y="216374"/>
                    </a:cubicBezTo>
                    <a:cubicBezTo>
                      <a:pt x="12409" y="206487"/>
                      <a:pt x="13529" y="196638"/>
                      <a:pt x="15394" y="186938"/>
                    </a:cubicBezTo>
                    <a:cubicBezTo>
                      <a:pt x="19237" y="167240"/>
                      <a:pt x="25878" y="148102"/>
                      <a:pt x="35205" y="130306"/>
                    </a:cubicBezTo>
                    <a:cubicBezTo>
                      <a:pt x="54791" y="93148"/>
                      <a:pt x="85159" y="65317"/>
                      <a:pt x="120936" y="43977"/>
                    </a:cubicBezTo>
                    <a:cubicBezTo>
                      <a:pt x="142164" y="31330"/>
                      <a:pt x="164511" y="20772"/>
                      <a:pt x="186858" y="10289"/>
                    </a:cubicBezTo>
                    <a:cubicBezTo>
                      <a:pt x="184321" y="7752"/>
                      <a:pt x="181747" y="5178"/>
                      <a:pt x="179210" y="2641"/>
                    </a:cubicBezTo>
                    <a:cubicBezTo>
                      <a:pt x="156938" y="45656"/>
                      <a:pt x="161788" y="95125"/>
                      <a:pt x="151566" y="141200"/>
                    </a:cubicBezTo>
                    <a:cubicBezTo>
                      <a:pt x="146790" y="162763"/>
                      <a:pt x="138172" y="183058"/>
                      <a:pt x="123287" y="199623"/>
                    </a:cubicBezTo>
                    <a:cubicBezTo>
                      <a:pt x="110005" y="214434"/>
                      <a:pt x="93068" y="226036"/>
                      <a:pt x="74451" y="233125"/>
                    </a:cubicBezTo>
                    <a:cubicBezTo>
                      <a:pt x="53000" y="241295"/>
                      <a:pt x="29534" y="243832"/>
                      <a:pt x="7000" y="238982"/>
                    </a:cubicBezTo>
                    <a:cubicBezTo>
                      <a:pt x="-14" y="237490"/>
                      <a:pt x="-3035" y="248271"/>
                      <a:pt x="4015" y="249764"/>
                    </a:cubicBezTo>
                    <a:cubicBezTo>
                      <a:pt x="45912" y="258755"/>
                      <a:pt x="90419" y="245287"/>
                      <a:pt x="121981" y="216747"/>
                    </a:cubicBezTo>
                    <a:cubicBezTo>
                      <a:pt x="138545" y="201749"/>
                      <a:pt x="150484" y="182872"/>
                      <a:pt x="157535" y="161719"/>
                    </a:cubicBezTo>
                    <a:cubicBezTo>
                      <a:pt x="165295" y="138439"/>
                      <a:pt x="167421" y="113704"/>
                      <a:pt x="169884" y="89417"/>
                    </a:cubicBezTo>
                    <a:cubicBezTo>
                      <a:pt x="172682" y="61735"/>
                      <a:pt x="175890" y="33345"/>
                      <a:pt x="188873" y="8274"/>
                    </a:cubicBezTo>
                    <a:cubicBezTo>
                      <a:pt x="191559" y="3088"/>
                      <a:pt x="186261" y="-1762"/>
                      <a:pt x="181225" y="626"/>
                    </a:cubicBezTo>
                    <a:cubicBezTo>
                      <a:pt x="138583" y="20697"/>
                      <a:pt x="94672" y="41515"/>
                      <a:pt x="61208" y="75651"/>
                    </a:cubicBezTo>
                    <a:cubicBezTo>
                      <a:pt x="30727" y="106728"/>
                      <a:pt x="10320" y="147617"/>
                      <a:pt x="3419" y="190557"/>
                    </a:cubicBezTo>
                    <a:cubicBezTo>
                      <a:pt x="1441" y="202794"/>
                      <a:pt x="434" y="215143"/>
                      <a:pt x="658" y="227529"/>
                    </a:cubicBezTo>
                    <a:cubicBezTo>
                      <a:pt x="807" y="237191"/>
                      <a:pt x="471" y="252860"/>
                      <a:pt x="13454" y="253756"/>
                    </a:cubicBezTo>
                    <a:cubicBezTo>
                      <a:pt x="20692" y="254203"/>
                      <a:pt x="20655" y="243011"/>
                      <a:pt x="13492" y="242526"/>
                    </a:cubicBezTo>
                    <a:lnTo>
                      <a:pt x="13492" y="242526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376" name="Google Shape;1376;p19"/>
            <p:cNvGrpSpPr/>
            <p:nvPr/>
          </p:nvGrpSpPr>
          <p:grpSpPr>
            <a:xfrm>
              <a:off x="5543781" y="1451084"/>
              <a:ext cx="134313" cy="323497"/>
              <a:chOff x="5543781" y="1451084"/>
              <a:chExt cx="134313" cy="323497"/>
            </a:xfrm>
          </p:grpSpPr>
          <p:sp>
            <p:nvSpPr>
              <p:cNvPr id="1377" name="Google Shape;1377;p19"/>
              <p:cNvSpPr/>
              <p:nvPr/>
            </p:nvSpPr>
            <p:spPr>
              <a:xfrm>
                <a:off x="5549372" y="1456790"/>
                <a:ext cx="123308" cy="312224"/>
              </a:xfrm>
              <a:custGeom>
                <a:rect b="b" l="l" r="r" t="t"/>
                <a:pathLst>
                  <a:path extrusionOk="0" h="312224" w="123308">
                    <a:moveTo>
                      <a:pt x="34063" y="19101"/>
                    </a:moveTo>
                    <a:cubicBezTo>
                      <a:pt x="35816" y="16639"/>
                      <a:pt x="37608" y="14214"/>
                      <a:pt x="39361" y="11752"/>
                    </a:cubicBezTo>
                    <a:cubicBezTo>
                      <a:pt x="12537" y="51223"/>
                      <a:pt x="-1416" y="99275"/>
                      <a:pt x="114" y="146991"/>
                    </a:cubicBezTo>
                    <a:cubicBezTo>
                      <a:pt x="1904" y="204742"/>
                      <a:pt x="25408" y="259285"/>
                      <a:pt x="48501" y="312224"/>
                    </a:cubicBezTo>
                    <a:cubicBezTo>
                      <a:pt x="55589" y="289504"/>
                      <a:pt x="74206" y="272641"/>
                      <a:pt x="88494" y="253577"/>
                    </a:cubicBezTo>
                    <a:cubicBezTo>
                      <a:pt x="117594" y="214815"/>
                      <a:pt x="129421" y="163592"/>
                      <a:pt x="120280" y="115988"/>
                    </a:cubicBezTo>
                    <a:cubicBezTo>
                      <a:pt x="111140" y="68384"/>
                      <a:pt x="81145" y="25182"/>
                      <a:pt x="39734" y="0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78" name="Google Shape;1378;p19"/>
              <p:cNvSpPr/>
              <p:nvPr/>
            </p:nvSpPr>
            <p:spPr>
              <a:xfrm>
                <a:off x="5543781" y="1451084"/>
                <a:ext cx="134313" cy="323497"/>
              </a:xfrm>
              <a:custGeom>
                <a:rect b="b" l="l" r="r" t="t"/>
                <a:pathLst>
                  <a:path extrusionOk="0" h="323497" w="134313">
                    <a:moveTo>
                      <a:pt x="44468" y="27606"/>
                    </a:moveTo>
                    <a:cubicBezTo>
                      <a:pt x="46221" y="25143"/>
                      <a:pt x="48012" y="22719"/>
                      <a:pt x="49765" y="20256"/>
                    </a:cubicBezTo>
                    <a:cubicBezTo>
                      <a:pt x="46557" y="18391"/>
                      <a:pt x="43311" y="16488"/>
                      <a:pt x="40102" y="14623"/>
                    </a:cubicBezTo>
                    <a:cubicBezTo>
                      <a:pt x="17345" y="48423"/>
                      <a:pt x="3728" y="87969"/>
                      <a:pt x="632" y="128559"/>
                    </a:cubicBezTo>
                    <a:cubicBezTo>
                      <a:pt x="-2614" y="170865"/>
                      <a:pt x="7011" y="212799"/>
                      <a:pt x="21225" y="252382"/>
                    </a:cubicBezTo>
                    <a:cubicBezTo>
                      <a:pt x="29545" y="275550"/>
                      <a:pt x="39356" y="298158"/>
                      <a:pt x="49206" y="320729"/>
                    </a:cubicBezTo>
                    <a:cubicBezTo>
                      <a:pt x="51257" y="325467"/>
                      <a:pt x="58085" y="323527"/>
                      <a:pt x="59428" y="319386"/>
                    </a:cubicBezTo>
                    <a:cubicBezTo>
                      <a:pt x="67038" y="295919"/>
                      <a:pt x="86587" y="279131"/>
                      <a:pt x="100689" y="259619"/>
                    </a:cubicBezTo>
                    <a:cubicBezTo>
                      <a:pt x="115277" y="239436"/>
                      <a:pt x="125424" y="215895"/>
                      <a:pt x="130498" y="191534"/>
                    </a:cubicBezTo>
                    <a:cubicBezTo>
                      <a:pt x="140347" y="144340"/>
                      <a:pt x="130983" y="94871"/>
                      <a:pt x="104084" y="54803"/>
                    </a:cubicBezTo>
                    <a:cubicBezTo>
                      <a:pt x="89497" y="33053"/>
                      <a:pt x="70433" y="14548"/>
                      <a:pt x="48124" y="856"/>
                    </a:cubicBezTo>
                    <a:cubicBezTo>
                      <a:pt x="41968" y="-2912"/>
                      <a:pt x="36334" y="6751"/>
                      <a:pt x="42490" y="10519"/>
                    </a:cubicBezTo>
                    <a:cubicBezTo>
                      <a:pt x="80618" y="33948"/>
                      <a:pt x="108636" y="72598"/>
                      <a:pt x="118970" y="116210"/>
                    </a:cubicBezTo>
                    <a:cubicBezTo>
                      <a:pt x="129901" y="162359"/>
                      <a:pt x="119828" y="212612"/>
                      <a:pt x="92818" y="251486"/>
                    </a:cubicBezTo>
                    <a:cubicBezTo>
                      <a:pt x="77820" y="273087"/>
                      <a:pt x="57003" y="290696"/>
                      <a:pt x="48683" y="316401"/>
                    </a:cubicBezTo>
                    <a:cubicBezTo>
                      <a:pt x="52078" y="315953"/>
                      <a:pt x="55510" y="315506"/>
                      <a:pt x="58905" y="315058"/>
                    </a:cubicBezTo>
                    <a:cubicBezTo>
                      <a:pt x="42303" y="276967"/>
                      <a:pt x="25627" y="238429"/>
                      <a:pt x="16935" y="197652"/>
                    </a:cubicBezTo>
                    <a:cubicBezTo>
                      <a:pt x="8541" y="158368"/>
                      <a:pt x="9361" y="118076"/>
                      <a:pt x="21263" y="79612"/>
                    </a:cubicBezTo>
                    <a:cubicBezTo>
                      <a:pt x="27791" y="58496"/>
                      <a:pt x="37454" y="38574"/>
                      <a:pt x="49802" y="20256"/>
                    </a:cubicBezTo>
                    <a:cubicBezTo>
                      <a:pt x="53869" y="14212"/>
                      <a:pt x="44281" y="8840"/>
                      <a:pt x="40140" y="14623"/>
                    </a:cubicBezTo>
                    <a:cubicBezTo>
                      <a:pt x="38386" y="17085"/>
                      <a:pt x="36596" y="19510"/>
                      <a:pt x="34842" y="21972"/>
                    </a:cubicBezTo>
                    <a:cubicBezTo>
                      <a:pt x="30589" y="27830"/>
                      <a:pt x="40289" y="33426"/>
                      <a:pt x="44468" y="27606"/>
                    </a:cubicBezTo>
                    <a:lnTo>
                      <a:pt x="44468" y="27606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379" name="Google Shape;1379;p19"/>
            <p:cNvGrpSpPr/>
            <p:nvPr/>
          </p:nvGrpSpPr>
          <p:grpSpPr>
            <a:xfrm>
              <a:off x="4868089" y="874032"/>
              <a:ext cx="165382" cy="306850"/>
              <a:chOff x="4868089" y="874032"/>
              <a:chExt cx="165382" cy="306850"/>
            </a:xfrm>
          </p:grpSpPr>
          <p:sp>
            <p:nvSpPr>
              <p:cNvPr id="1380" name="Google Shape;1380;p19"/>
              <p:cNvSpPr/>
              <p:nvPr/>
            </p:nvSpPr>
            <p:spPr>
              <a:xfrm>
                <a:off x="4873745" y="879498"/>
                <a:ext cx="154211" cy="296009"/>
              </a:xfrm>
              <a:custGeom>
                <a:rect b="b" l="l" r="r" t="t"/>
                <a:pathLst>
                  <a:path extrusionOk="0" h="296009" w="154211">
                    <a:moveTo>
                      <a:pt x="131429" y="292153"/>
                    </a:moveTo>
                    <a:cubicBezTo>
                      <a:pt x="134525" y="292451"/>
                      <a:pt x="130310" y="296667"/>
                      <a:pt x="127288" y="295921"/>
                    </a:cubicBezTo>
                    <a:cubicBezTo>
                      <a:pt x="70058" y="282192"/>
                      <a:pt x="27043" y="230969"/>
                      <a:pt x="10255" y="174561"/>
                    </a:cubicBezTo>
                    <a:cubicBezTo>
                      <a:pt x="-6496" y="118152"/>
                      <a:pt x="-602" y="57341"/>
                      <a:pt x="12755" y="0"/>
                    </a:cubicBezTo>
                    <a:cubicBezTo>
                      <a:pt x="10889" y="37494"/>
                      <a:pt x="32452" y="72264"/>
                      <a:pt x="57597" y="100170"/>
                    </a:cubicBezTo>
                    <a:cubicBezTo>
                      <a:pt x="82743" y="128076"/>
                      <a:pt x="112402" y="152288"/>
                      <a:pt x="132846" y="183775"/>
                    </a:cubicBezTo>
                    <a:cubicBezTo>
                      <a:pt x="153291" y="215300"/>
                      <a:pt x="162916" y="257681"/>
                      <a:pt x="144151" y="290213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81" name="Google Shape;1381;p19"/>
              <p:cNvSpPr/>
              <p:nvPr/>
            </p:nvSpPr>
            <p:spPr>
              <a:xfrm>
                <a:off x="4868089" y="874032"/>
                <a:ext cx="165382" cy="306850"/>
              </a:xfrm>
              <a:custGeom>
                <a:rect b="b" l="l" r="r" t="t"/>
                <a:pathLst>
                  <a:path extrusionOk="0" h="306850" w="165382">
                    <a:moveTo>
                      <a:pt x="135592" y="303029"/>
                    </a:moveTo>
                    <a:cubicBezTo>
                      <a:pt x="135107" y="302731"/>
                      <a:pt x="134659" y="302469"/>
                      <a:pt x="134174" y="302171"/>
                    </a:cubicBezTo>
                    <a:cubicBezTo>
                      <a:pt x="133615" y="300865"/>
                      <a:pt x="133093" y="299522"/>
                      <a:pt x="132533" y="298216"/>
                    </a:cubicBezTo>
                    <a:cubicBezTo>
                      <a:pt x="132608" y="292061"/>
                      <a:pt x="134025" y="297060"/>
                      <a:pt x="133093" y="295717"/>
                    </a:cubicBezTo>
                    <a:cubicBezTo>
                      <a:pt x="132794" y="295269"/>
                      <a:pt x="129735" y="294821"/>
                      <a:pt x="129175" y="294672"/>
                    </a:cubicBezTo>
                    <a:cubicBezTo>
                      <a:pt x="127012" y="294075"/>
                      <a:pt x="124885" y="293404"/>
                      <a:pt x="122721" y="292658"/>
                    </a:cubicBezTo>
                    <a:cubicBezTo>
                      <a:pt x="117685" y="290942"/>
                      <a:pt x="112760" y="288927"/>
                      <a:pt x="107948" y="286577"/>
                    </a:cubicBezTo>
                    <a:cubicBezTo>
                      <a:pt x="99143" y="282249"/>
                      <a:pt x="90712" y="277063"/>
                      <a:pt x="82952" y="271057"/>
                    </a:cubicBezTo>
                    <a:cubicBezTo>
                      <a:pt x="67245" y="258895"/>
                      <a:pt x="53890" y="243711"/>
                      <a:pt x="43294" y="226922"/>
                    </a:cubicBezTo>
                    <a:cubicBezTo>
                      <a:pt x="18037" y="187078"/>
                      <a:pt x="9755" y="139773"/>
                      <a:pt x="11434" y="93139"/>
                    </a:cubicBezTo>
                    <a:cubicBezTo>
                      <a:pt x="12478" y="64076"/>
                      <a:pt x="17216" y="35312"/>
                      <a:pt x="23782" y="6996"/>
                    </a:cubicBezTo>
                    <a:cubicBezTo>
                      <a:pt x="20126" y="6511"/>
                      <a:pt x="16470" y="5989"/>
                      <a:pt x="12777" y="5504"/>
                    </a:cubicBezTo>
                    <a:cubicBezTo>
                      <a:pt x="10912" y="50646"/>
                      <a:pt x="39377" y="89259"/>
                      <a:pt x="69148" y="120224"/>
                    </a:cubicBezTo>
                    <a:cubicBezTo>
                      <a:pt x="99404" y="151711"/>
                      <a:pt x="135517" y="181557"/>
                      <a:pt x="149097" y="224647"/>
                    </a:cubicBezTo>
                    <a:cubicBezTo>
                      <a:pt x="156148" y="247106"/>
                      <a:pt x="156745" y="271915"/>
                      <a:pt x="144919" y="292881"/>
                    </a:cubicBezTo>
                    <a:cubicBezTo>
                      <a:pt x="141375" y="299149"/>
                      <a:pt x="151037" y="304820"/>
                      <a:pt x="154582" y="298515"/>
                    </a:cubicBezTo>
                    <a:cubicBezTo>
                      <a:pt x="176406" y="259827"/>
                      <a:pt x="162267" y="212298"/>
                      <a:pt x="137831" y="178498"/>
                    </a:cubicBezTo>
                    <a:cubicBezTo>
                      <a:pt x="110932" y="141265"/>
                      <a:pt x="72431" y="114068"/>
                      <a:pt x="46838" y="75828"/>
                    </a:cubicBezTo>
                    <a:cubicBezTo>
                      <a:pt x="32848" y="54899"/>
                      <a:pt x="22924" y="31022"/>
                      <a:pt x="23969" y="5467"/>
                    </a:cubicBezTo>
                    <a:cubicBezTo>
                      <a:pt x="24230" y="-801"/>
                      <a:pt x="14418" y="-2181"/>
                      <a:pt x="12963" y="3974"/>
                    </a:cubicBezTo>
                    <a:cubicBezTo>
                      <a:pt x="-132" y="60495"/>
                      <a:pt x="-6436" y="120634"/>
                      <a:pt x="9270" y="177341"/>
                    </a:cubicBezTo>
                    <a:cubicBezTo>
                      <a:pt x="21507" y="221625"/>
                      <a:pt x="48741" y="262924"/>
                      <a:pt x="87727" y="287957"/>
                    </a:cubicBezTo>
                    <a:cubicBezTo>
                      <a:pt x="98471" y="294859"/>
                      <a:pt x="110111" y="300380"/>
                      <a:pt x="122273" y="304223"/>
                    </a:cubicBezTo>
                    <a:cubicBezTo>
                      <a:pt x="128019" y="306051"/>
                      <a:pt x="134510" y="308774"/>
                      <a:pt x="139920" y="304820"/>
                    </a:cubicBezTo>
                    <a:cubicBezTo>
                      <a:pt x="144770" y="301276"/>
                      <a:pt x="144993" y="293963"/>
                      <a:pt x="138502" y="292173"/>
                    </a:cubicBezTo>
                    <a:cubicBezTo>
                      <a:pt x="131638" y="290345"/>
                      <a:pt x="128653" y="301126"/>
                      <a:pt x="135592" y="303029"/>
                    </a:cubicBezTo>
                    <a:lnTo>
                      <a:pt x="135592" y="303029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382" name="Google Shape;1382;p19"/>
            <p:cNvGrpSpPr/>
            <p:nvPr/>
          </p:nvGrpSpPr>
          <p:grpSpPr>
            <a:xfrm>
              <a:off x="4645591" y="1121519"/>
              <a:ext cx="298468" cy="157246"/>
              <a:chOff x="4645591" y="1121519"/>
              <a:chExt cx="298468" cy="157246"/>
            </a:xfrm>
          </p:grpSpPr>
          <p:sp>
            <p:nvSpPr>
              <p:cNvPr id="1383" name="Google Shape;1383;p19"/>
              <p:cNvSpPr/>
              <p:nvPr/>
            </p:nvSpPr>
            <p:spPr>
              <a:xfrm>
                <a:off x="4650867" y="1126797"/>
                <a:ext cx="287489" cy="146530"/>
              </a:xfrm>
              <a:custGeom>
                <a:rect b="b" l="l" r="r" t="t"/>
                <a:pathLst>
                  <a:path extrusionOk="0" h="146530" w="287489">
                    <a:moveTo>
                      <a:pt x="287489" y="37467"/>
                    </a:moveTo>
                    <a:cubicBezTo>
                      <a:pt x="283162" y="26163"/>
                      <a:pt x="270067" y="21425"/>
                      <a:pt x="258502" y="17955"/>
                    </a:cubicBezTo>
                    <a:cubicBezTo>
                      <a:pt x="245929" y="14224"/>
                      <a:pt x="233394" y="10456"/>
                      <a:pt x="220821" y="6726"/>
                    </a:cubicBezTo>
                    <a:cubicBezTo>
                      <a:pt x="209256" y="3256"/>
                      <a:pt x="197430" y="-214"/>
                      <a:pt x="185379" y="10"/>
                    </a:cubicBezTo>
                    <a:cubicBezTo>
                      <a:pt x="166614" y="346"/>
                      <a:pt x="149229" y="9524"/>
                      <a:pt x="133261" y="19335"/>
                    </a:cubicBezTo>
                    <a:cubicBezTo>
                      <a:pt x="82188" y="50748"/>
                      <a:pt x="36822" y="91413"/>
                      <a:pt x="0" y="138719"/>
                    </a:cubicBezTo>
                    <a:cubicBezTo>
                      <a:pt x="28615" y="135547"/>
                      <a:pt x="56968" y="147411"/>
                      <a:pt x="85732" y="146478"/>
                    </a:cubicBezTo>
                    <a:cubicBezTo>
                      <a:pt x="108601" y="145732"/>
                      <a:pt x="130463" y="136965"/>
                      <a:pt x="150796" y="126407"/>
                    </a:cubicBezTo>
                    <a:cubicBezTo>
                      <a:pt x="199929" y="100926"/>
                      <a:pt x="243280" y="64365"/>
                      <a:pt x="276633" y="20193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84" name="Google Shape;1384;p19"/>
              <p:cNvSpPr/>
              <p:nvPr/>
            </p:nvSpPr>
            <p:spPr>
              <a:xfrm>
                <a:off x="4645591" y="1121519"/>
                <a:ext cx="298468" cy="157246"/>
              </a:xfrm>
              <a:custGeom>
                <a:rect b="b" l="l" r="r" t="t"/>
                <a:pathLst>
                  <a:path extrusionOk="0" h="157246" w="298468">
                    <a:moveTo>
                      <a:pt x="298175" y="41253"/>
                    </a:moveTo>
                    <a:cubicBezTo>
                      <a:pt x="289632" y="20921"/>
                      <a:pt x="263479" y="17302"/>
                      <a:pt x="244714" y="11706"/>
                    </a:cubicBezTo>
                    <a:cubicBezTo>
                      <a:pt x="220837" y="4580"/>
                      <a:pt x="196886" y="-4523"/>
                      <a:pt x="171890" y="2565"/>
                    </a:cubicBezTo>
                    <a:cubicBezTo>
                      <a:pt x="149431" y="8908"/>
                      <a:pt x="129098" y="23308"/>
                      <a:pt x="110221" y="36552"/>
                    </a:cubicBezTo>
                    <a:cubicBezTo>
                      <a:pt x="91008" y="50057"/>
                      <a:pt x="72690" y="64868"/>
                      <a:pt x="55491" y="80873"/>
                    </a:cubicBezTo>
                    <a:cubicBezTo>
                      <a:pt x="35905" y="99116"/>
                      <a:pt x="17811" y="118927"/>
                      <a:pt x="1321" y="140042"/>
                    </a:cubicBezTo>
                    <a:cubicBezTo>
                      <a:pt x="-1253" y="143363"/>
                      <a:pt x="-134" y="150153"/>
                      <a:pt x="5276" y="149593"/>
                    </a:cubicBezTo>
                    <a:cubicBezTo>
                      <a:pt x="27996" y="147317"/>
                      <a:pt x="50082" y="153883"/>
                      <a:pt x="72466" y="156458"/>
                    </a:cubicBezTo>
                    <a:cubicBezTo>
                      <a:pt x="94478" y="158995"/>
                      <a:pt x="115743" y="155301"/>
                      <a:pt x="136262" y="147019"/>
                    </a:cubicBezTo>
                    <a:cubicBezTo>
                      <a:pt x="174427" y="131611"/>
                      <a:pt x="209682" y="107511"/>
                      <a:pt x="239976" y="79829"/>
                    </a:cubicBezTo>
                    <a:cubicBezTo>
                      <a:pt x="257137" y="64122"/>
                      <a:pt x="272731" y="46849"/>
                      <a:pt x="286796" y="28307"/>
                    </a:cubicBezTo>
                    <a:cubicBezTo>
                      <a:pt x="291161" y="22562"/>
                      <a:pt x="281424" y="17003"/>
                      <a:pt x="277134" y="22674"/>
                    </a:cubicBezTo>
                    <a:cubicBezTo>
                      <a:pt x="253332" y="54012"/>
                      <a:pt x="224381" y="81582"/>
                      <a:pt x="191887" y="103780"/>
                    </a:cubicBezTo>
                    <a:cubicBezTo>
                      <a:pt x="158646" y="126500"/>
                      <a:pt x="119175" y="149220"/>
                      <a:pt x="77540" y="145750"/>
                    </a:cubicBezTo>
                    <a:cubicBezTo>
                      <a:pt x="53365" y="143736"/>
                      <a:pt x="29787" y="135939"/>
                      <a:pt x="5313" y="138401"/>
                    </a:cubicBezTo>
                    <a:cubicBezTo>
                      <a:pt x="6619" y="141572"/>
                      <a:pt x="7962" y="144781"/>
                      <a:pt x="9268" y="147952"/>
                    </a:cubicBezTo>
                    <a:cubicBezTo>
                      <a:pt x="36315" y="113330"/>
                      <a:pt x="67766" y="82067"/>
                      <a:pt x="102909" y="55654"/>
                    </a:cubicBezTo>
                    <a:cubicBezTo>
                      <a:pt x="120369" y="42559"/>
                      <a:pt x="138724" y="29613"/>
                      <a:pt x="158310" y="19876"/>
                    </a:cubicBezTo>
                    <a:cubicBezTo>
                      <a:pt x="167898" y="15138"/>
                      <a:pt x="178307" y="11370"/>
                      <a:pt x="189089" y="10922"/>
                    </a:cubicBezTo>
                    <a:cubicBezTo>
                      <a:pt x="201288" y="10400"/>
                      <a:pt x="213077" y="13944"/>
                      <a:pt x="224642" y="17414"/>
                    </a:cubicBezTo>
                    <a:cubicBezTo>
                      <a:pt x="237626" y="21294"/>
                      <a:pt x="250608" y="25062"/>
                      <a:pt x="263554" y="29016"/>
                    </a:cubicBezTo>
                    <a:cubicBezTo>
                      <a:pt x="272097" y="31628"/>
                      <a:pt x="283588" y="35172"/>
                      <a:pt x="287393" y="44238"/>
                    </a:cubicBezTo>
                    <a:cubicBezTo>
                      <a:pt x="288587" y="47036"/>
                      <a:pt x="291087" y="48976"/>
                      <a:pt x="294295" y="48155"/>
                    </a:cubicBezTo>
                    <a:cubicBezTo>
                      <a:pt x="296869" y="47446"/>
                      <a:pt x="299331" y="44051"/>
                      <a:pt x="298175" y="41253"/>
                    </a:cubicBezTo>
                    <a:lnTo>
                      <a:pt x="298175" y="41253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385" name="Google Shape;1385;p19"/>
            <p:cNvGrpSpPr/>
            <p:nvPr/>
          </p:nvGrpSpPr>
          <p:grpSpPr>
            <a:xfrm>
              <a:off x="4459802" y="926301"/>
              <a:ext cx="310009" cy="171394"/>
              <a:chOff x="4459802" y="926301"/>
              <a:chExt cx="310009" cy="171394"/>
            </a:xfrm>
          </p:grpSpPr>
          <p:sp>
            <p:nvSpPr>
              <p:cNvPr id="1386" name="Google Shape;1386;p19"/>
              <p:cNvSpPr/>
              <p:nvPr/>
            </p:nvSpPr>
            <p:spPr>
              <a:xfrm>
                <a:off x="4465152" y="931915"/>
                <a:ext cx="299241" cy="159973"/>
              </a:xfrm>
              <a:custGeom>
                <a:rect b="b" l="l" r="r" t="t"/>
                <a:pathLst>
                  <a:path extrusionOk="0" h="159973" w="299241">
                    <a:moveTo>
                      <a:pt x="299241" y="153780"/>
                    </a:moveTo>
                    <a:cubicBezTo>
                      <a:pt x="277342" y="154004"/>
                      <a:pt x="255405" y="154228"/>
                      <a:pt x="233506" y="154452"/>
                    </a:cubicBezTo>
                    <a:cubicBezTo>
                      <a:pt x="189111" y="154900"/>
                      <a:pt x="142103" y="154676"/>
                      <a:pt x="104162" y="131657"/>
                    </a:cubicBezTo>
                    <a:cubicBezTo>
                      <a:pt x="55923" y="102371"/>
                      <a:pt x="34807" y="44433"/>
                      <a:pt x="0" y="0"/>
                    </a:cubicBezTo>
                    <a:cubicBezTo>
                      <a:pt x="9177" y="9252"/>
                      <a:pt x="22272" y="13356"/>
                      <a:pt x="34994" y="16117"/>
                    </a:cubicBezTo>
                    <a:cubicBezTo>
                      <a:pt x="96663" y="29510"/>
                      <a:pt x="166726" y="21265"/>
                      <a:pt x="217091" y="59319"/>
                    </a:cubicBezTo>
                    <a:cubicBezTo>
                      <a:pt x="249436" y="83755"/>
                      <a:pt x="266709" y="122741"/>
                      <a:pt x="282677" y="159973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87" name="Google Shape;1387;p19"/>
              <p:cNvSpPr/>
              <p:nvPr/>
            </p:nvSpPr>
            <p:spPr>
              <a:xfrm>
                <a:off x="4459802" y="926301"/>
                <a:ext cx="310009" cy="171394"/>
              </a:xfrm>
              <a:custGeom>
                <a:rect b="b" l="l" r="r" t="t"/>
                <a:pathLst>
                  <a:path extrusionOk="0" h="171394" w="310009">
                    <a:moveTo>
                      <a:pt x="304591" y="153798"/>
                    </a:moveTo>
                    <a:cubicBezTo>
                      <a:pt x="276909" y="154097"/>
                      <a:pt x="249189" y="154619"/>
                      <a:pt x="221508" y="154582"/>
                    </a:cubicBezTo>
                    <a:cubicBezTo>
                      <a:pt x="196885" y="154545"/>
                      <a:pt x="171964" y="153537"/>
                      <a:pt x="148012" y="147270"/>
                    </a:cubicBezTo>
                    <a:cubicBezTo>
                      <a:pt x="125740" y="141413"/>
                      <a:pt x="105818" y="130519"/>
                      <a:pt x="89253" y="114477"/>
                    </a:cubicBezTo>
                    <a:cubicBezTo>
                      <a:pt x="73883" y="99554"/>
                      <a:pt x="61758" y="81758"/>
                      <a:pt x="50342" y="63739"/>
                    </a:cubicBezTo>
                    <a:cubicBezTo>
                      <a:pt x="37061" y="42772"/>
                      <a:pt x="24563" y="21321"/>
                      <a:pt x="9267" y="1697"/>
                    </a:cubicBezTo>
                    <a:cubicBezTo>
                      <a:pt x="6618" y="4346"/>
                      <a:pt x="4006" y="6957"/>
                      <a:pt x="1358" y="9606"/>
                    </a:cubicBezTo>
                    <a:cubicBezTo>
                      <a:pt x="17847" y="25686"/>
                      <a:pt x="43254" y="28707"/>
                      <a:pt x="65078" y="31692"/>
                    </a:cubicBezTo>
                    <a:cubicBezTo>
                      <a:pt x="87798" y="34826"/>
                      <a:pt x="110705" y="36318"/>
                      <a:pt x="133388" y="39415"/>
                    </a:cubicBezTo>
                    <a:cubicBezTo>
                      <a:pt x="155213" y="42362"/>
                      <a:pt x="177410" y="46801"/>
                      <a:pt x="197444" y="56389"/>
                    </a:cubicBezTo>
                    <a:cubicBezTo>
                      <a:pt x="217889" y="66164"/>
                      <a:pt x="234677" y="81161"/>
                      <a:pt x="247697" y="99666"/>
                    </a:cubicBezTo>
                    <a:cubicBezTo>
                      <a:pt x="262620" y="120856"/>
                      <a:pt x="273029" y="144770"/>
                      <a:pt x="283176" y="168460"/>
                    </a:cubicBezTo>
                    <a:cubicBezTo>
                      <a:pt x="286012" y="175064"/>
                      <a:pt x="295637" y="169356"/>
                      <a:pt x="292839" y="162827"/>
                    </a:cubicBezTo>
                    <a:cubicBezTo>
                      <a:pt x="274932" y="121117"/>
                      <a:pt x="254860" y="77207"/>
                      <a:pt x="214419" y="52845"/>
                    </a:cubicBezTo>
                    <a:cubicBezTo>
                      <a:pt x="175060" y="29118"/>
                      <a:pt x="127307" y="27663"/>
                      <a:pt x="82874" y="22738"/>
                    </a:cubicBezTo>
                    <a:cubicBezTo>
                      <a:pt x="70077" y="21321"/>
                      <a:pt x="57319" y="19604"/>
                      <a:pt x="44671" y="17030"/>
                    </a:cubicBezTo>
                    <a:cubicBezTo>
                      <a:pt x="31987" y="14419"/>
                      <a:pt x="18817" y="11024"/>
                      <a:pt x="9267" y="1734"/>
                    </a:cubicBezTo>
                    <a:cubicBezTo>
                      <a:pt x="3969" y="-3451"/>
                      <a:pt x="-2970" y="4122"/>
                      <a:pt x="1358" y="9643"/>
                    </a:cubicBezTo>
                    <a:cubicBezTo>
                      <a:pt x="28741" y="44787"/>
                      <a:pt x="46649" y="86907"/>
                      <a:pt x="77987" y="119065"/>
                    </a:cubicBezTo>
                    <a:cubicBezTo>
                      <a:pt x="94252" y="135779"/>
                      <a:pt x="113913" y="148240"/>
                      <a:pt x="136149" y="155477"/>
                    </a:cubicBezTo>
                    <a:cubicBezTo>
                      <a:pt x="160025" y="163237"/>
                      <a:pt x="185469" y="165252"/>
                      <a:pt x="210427" y="165700"/>
                    </a:cubicBezTo>
                    <a:cubicBezTo>
                      <a:pt x="241803" y="166259"/>
                      <a:pt x="273253" y="165364"/>
                      <a:pt x="304628" y="165028"/>
                    </a:cubicBezTo>
                    <a:cubicBezTo>
                      <a:pt x="311791" y="164916"/>
                      <a:pt x="311828" y="153724"/>
                      <a:pt x="304591" y="153798"/>
                    </a:cubicBezTo>
                    <a:lnTo>
                      <a:pt x="304591" y="153798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388" name="Google Shape;1388;p19"/>
            <p:cNvGrpSpPr/>
            <p:nvPr/>
          </p:nvGrpSpPr>
          <p:grpSpPr>
            <a:xfrm>
              <a:off x="4888187" y="1472899"/>
              <a:ext cx="322263" cy="183082"/>
              <a:chOff x="4888187" y="1472899"/>
              <a:chExt cx="322263" cy="183082"/>
            </a:xfrm>
          </p:grpSpPr>
          <p:sp>
            <p:nvSpPr>
              <p:cNvPr id="1389" name="Google Shape;1389;p19"/>
              <p:cNvSpPr/>
              <p:nvPr/>
            </p:nvSpPr>
            <p:spPr>
              <a:xfrm>
                <a:off x="4893439" y="1478540"/>
                <a:ext cx="311589" cy="171911"/>
              </a:xfrm>
              <a:custGeom>
                <a:rect b="b" l="l" r="r" t="t"/>
                <a:pathLst>
                  <a:path extrusionOk="0" h="171911" w="311589">
                    <a:moveTo>
                      <a:pt x="311590" y="0"/>
                    </a:moveTo>
                    <a:cubicBezTo>
                      <a:pt x="244549" y="18728"/>
                      <a:pt x="171762" y="21899"/>
                      <a:pt x="111511" y="56782"/>
                    </a:cubicBezTo>
                    <a:cubicBezTo>
                      <a:pt x="66407" y="82934"/>
                      <a:pt x="32681" y="124494"/>
                      <a:pt x="0" y="165122"/>
                    </a:cubicBezTo>
                    <a:cubicBezTo>
                      <a:pt x="21340" y="156243"/>
                      <a:pt x="45589" y="160570"/>
                      <a:pt x="68384" y="164376"/>
                    </a:cubicBezTo>
                    <a:cubicBezTo>
                      <a:pt x="102558" y="170046"/>
                      <a:pt x="137365" y="174150"/>
                      <a:pt x="171837" y="170569"/>
                    </a:cubicBezTo>
                    <a:cubicBezTo>
                      <a:pt x="206309" y="166987"/>
                      <a:pt x="240706" y="155123"/>
                      <a:pt x="266597" y="132142"/>
                    </a:cubicBezTo>
                    <a:cubicBezTo>
                      <a:pt x="301629" y="101028"/>
                      <a:pt x="317634" y="50029"/>
                      <a:pt x="306665" y="4477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90" name="Google Shape;1390;p19"/>
              <p:cNvSpPr/>
              <p:nvPr/>
            </p:nvSpPr>
            <p:spPr>
              <a:xfrm>
                <a:off x="4888187" y="1472899"/>
                <a:ext cx="322263" cy="183082"/>
              </a:xfrm>
              <a:custGeom>
                <a:rect b="b" l="l" r="r" t="t"/>
                <a:pathLst>
                  <a:path extrusionOk="0" h="183082" w="322263">
                    <a:moveTo>
                      <a:pt x="315349" y="232"/>
                    </a:moveTo>
                    <a:cubicBezTo>
                      <a:pt x="268715" y="13177"/>
                      <a:pt x="220291" y="18550"/>
                      <a:pt x="173918" y="32428"/>
                    </a:cubicBezTo>
                    <a:cubicBezTo>
                      <a:pt x="151123" y="39255"/>
                      <a:pt x="128813" y="48246"/>
                      <a:pt x="108518" y="60819"/>
                    </a:cubicBezTo>
                    <a:cubicBezTo>
                      <a:pt x="88484" y="73205"/>
                      <a:pt x="70465" y="88687"/>
                      <a:pt x="54012" y="105476"/>
                    </a:cubicBezTo>
                    <a:cubicBezTo>
                      <a:pt x="35135" y="124763"/>
                      <a:pt x="18160" y="145767"/>
                      <a:pt x="1260" y="166809"/>
                    </a:cubicBezTo>
                    <a:cubicBezTo>
                      <a:pt x="-1762" y="170577"/>
                      <a:pt x="887" y="178486"/>
                      <a:pt x="6707" y="176173"/>
                    </a:cubicBezTo>
                    <a:cubicBezTo>
                      <a:pt x="34873" y="164906"/>
                      <a:pt x="66883" y="175091"/>
                      <a:pt x="95610" y="178971"/>
                    </a:cubicBezTo>
                    <a:cubicBezTo>
                      <a:pt x="126687" y="183186"/>
                      <a:pt x="158211" y="185052"/>
                      <a:pt x="189325" y="180202"/>
                    </a:cubicBezTo>
                    <a:cubicBezTo>
                      <a:pt x="216224" y="176023"/>
                      <a:pt x="242936" y="166547"/>
                      <a:pt x="265022" y="150356"/>
                    </a:cubicBezTo>
                    <a:cubicBezTo>
                      <a:pt x="285578" y="135284"/>
                      <a:pt x="301098" y="114989"/>
                      <a:pt x="310686" y="91411"/>
                    </a:cubicBezTo>
                    <a:cubicBezTo>
                      <a:pt x="321318" y="65296"/>
                      <a:pt x="323706" y="36084"/>
                      <a:pt x="317289" y="8626"/>
                    </a:cubicBezTo>
                    <a:cubicBezTo>
                      <a:pt x="315648" y="1612"/>
                      <a:pt x="304866" y="4597"/>
                      <a:pt x="306508" y="11611"/>
                    </a:cubicBezTo>
                    <a:cubicBezTo>
                      <a:pt x="317476" y="58319"/>
                      <a:pt x="299419" y="109990"/>
                      <a:pt x="261291" y="139276"/>
                    </a:cubicBezTo>
                    <a:cubicBezTo>
                      <a:pt x="215590" y="174382"/>
                      <a:pt x="154518" y="175501"/>
                      <a:pt x="99825" y="168338"/>
                    </a:cubicBezTo>
                    <a:cubicBezTo>
                      <a:pt x="68749" y="164272"/>
                      <a:pt x="34276" y="153191"/>
                      <a:pt x="3759" y="165391"/>
                    </a:cubicBezTo>
                    <a:cubicBezTo>
                      <a:pt x="5587" y="168525"/>
                      <a:pt x="7378" y="171621"/>
                      <a:pt x="9206" y="174755"/>
                    </a:cubicBezTo>
                    <a:cubicBezTo>
                      <a:pt x="38418" y="138418"/>
                      <a:pt x="68375" y="100924"/>
                      <a:pt x="107548" y="74772"/>
                    </a:cubicBezTo>
                    <a:cubicBezTo>
                      <a:pt x="147057" y="48395"/>
                      <a:pt x="193541" y="37651"/>
                      <a:pt x="239466" y="28436"/>
                    </a:cubicBezTo>
                    <a:cubicBezTo>
                      <a:pt x="265880" y="23138"/>
                      <a:pt x="292368" y="18251"/>
                      <a:pt x="318334" y="11051"/>
                    </a:cubicBezTo>
                    <a:cubicBezTo>
                      <a:pt x="325236" y="9111"/>
                      <a:pt x="322288" y="-1708"/>
                      <a:pt x="315349" y="232"/>
                    </a:cubicBezTo>
                    <a:lnTo>
                      <a:pt x="315349" y="232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391" name="Google Shape;1391;p19"/>
            <p:cNvSpPr/>
            <p:nvPr/>
          </p:nvSpPr>
          <p:spPr>
            <a:xfrm>
              <a:off x="5559148" y="1449403"/>
              <a:ext cx="412580" cy="477047"/>
            </a:xfrm>
            <a:custGeom>
              <a:rect b="b" l="l" r="r" t="t"/>
              <a:pathLst>
                <a:path extrusionOk="0" h="477047" w="412580">
                  <a:moveTo>
                    <a:pt x="409409" y="477047"/>
                  </a:moveTo>
                  <a:cubicBezTo>
                    <a:pt x="398665" y="455670"/>
                    <a:pt x="384115" y="429928"/>
                    <a:pt x="366768" y="402023"/>
                  </a:cubicBezTo>
                  <a:cubicBezTo>
                    <a:pt x="371095" y="404373"/>
                    <a:pt x="375908" y="406574"/>
                    <a:pt x="381093" y="408477"/>
                  </a:cubicBezTo>
                  <a:cubicBezTo>
                    <a:pt x="392621" y="412767"/>
                    <a:pt x="403776" y="414894"/>
                    <a:pt x="412580" y="414856"/>
                  </a:cubicBezTo>
                  <a:cubicBezTo>
                    <a:pt x="405940" y="409074"/>
                    <a:pt x="396128" y="403403"/>
                    <a:pt x="384563" y="399113"/>
                  </a:cubicBezTo>
                  <a:cubicBezTo>
                    <a:pt x="376355" y="396053"/>
                    <a:pt x="368371" y="394113"/>
                    <a:pt x="361283" y="393255"/>
                  </a:cubicBezTo>
                  <a:cubicBezTo>
                    <a:pt x="354605" y="382697"/>
                    <a:pt x="347592" y="371841"/>
                    <a:pt x="340205" y="360835"/>
                  </a:cubicBezTo>
                  <a:cubicBezTo>
                    <a:pt x="338041" y="357590"/>
                    <a:pt x="335840" y="354344"/>
                    <a:pt x="333676" y="351173"/>
                  </a:cubicBezTo>
                  <a:cubicBezTo>
                    <a:pt x="339757" y="354605"/>
                    <a:pt x="346659" y="357814"/>
                    <a:pt x="354083" y="360574"/>
                  </a:cubicBezTo>
                  <a:cubicBezTo>
                    <a:pt x="368969" y="366096"/>
                    <a:pt x="383294" y="368819"/>
                    <a:pt x="394636" y="368782"/>
                  </a:cubicBezTo>
                  <a:cubicBezTo>
                    <a:pt x="386092" y="361358"/>
                    <a:pt x="373445" y="354046"/>
                    <a:pt x="358560" y="348524"/>
                  </a:cubicBezTo>
                  <a:cubicBezTo>
                    <a:pt x="347219" y="344308"/>
                    <a:pt x="336175" y="341734"/>
                    <a:pt x="326550" y="340764"/>
                  </a:cubicBezTo>
                  <a:cubicBezTo>
                    <a:pt x="316403" y="326102"/>
                    <a:pt x="306442" y="312261"/>
                    <a:pt x="296854" y="299465"/>
                  </a:cubicBezTo>
                  <a:cubicBezTo>
                    <a:pt x="301741" y="302300"/>
                    <a:pt x="307300" y="304912"/>
                    <a:pt x="313343" y="307150"/>
                  </a:cubicBezTo>
                  <a:cubicBezTo>
                    <a:pt x="324872" y="311441"/>
                    <a:pt x="336026" y="313567"/>
                    <a:pt x="344831" y="313530"/>
                  </a:cubicBezTo>
                  <a:cubicBezTo>
                    <a:pt x="338190" y="307747"/>
                    <a:pt x="328378" y="302077"/>
                    <a:pt x="316813" y="297786"/>
                  </a:cubicBezTo>
                  <a:cubicBezTo>
                    <a:pt x="307598" y="294354"/>
                    <a:pt x="298645" y="292339"/>
                    <a:pt x="290922" y="291668"/>
                  </a:cubicBezTo>
                  <a:cubicBezTo>
                    <a:pt x="279655" y="276894"/>
                    <a:pt x="268985" y="263687"/>
                    <a:pt x="259285" y="252495"/>
                  </a:cubicBezTo>
                  <a:cubicBezTo>
                    <a:pt x="265926" y="265739"/>
                    <a:pt x="274059" y="280625"/>
                    <a:pt x="283386" y="296704"/>
                  </a:cubicBezTo>
                  <a:cubicBezTo>
                    <a:pt x="281036" y="304091"/>
                    <a:pt x="279506" y="313157"/>
                    <a:pt x="279133" y="322969"/>
                  </a:cubicBezTo>
                  <a:cubicBezTo>
                    <a:pt x="278685" y="335280"/>
                    <a:pt x="280177" y="346509"/>
                    <a:pt x="282975" y="354866"/>
                  </a:cubicBezTo>
                  <a:cubicBezTo>
                    <a:pt x="286370" y="346733"/>
                    <a:pt x="288683" y="335653"/>
                    <a:pt x="289131" y="323342"/>
                  </a:cubicBezTo>
                  <a:cubicBezTo>
                    <a:pt x="289355" y="316888"/>
                    <a:pt x="289056" y="310732"/>
                    <a:pt x="288348" y="305136"/>
                  </a:cubicBezTo>
                  <a:cubicBezTo>
                    <a:pt x="296518" y="318902"/>
                    <a:pt x="305509" y="333415"/>
                    <a:pt x="315134" y="348375"/>
                  </a:cubicBezTo>
                  <a:cubicBezTo>
                    <a:pt x="312336" y="357664"/>
                    <a:pt x="310508" y="368819"/>
                    <a:pt x="310060" y="380944"/>
                  </a:cubicBezTo>
                  <a:cubicBezTo>
                    <a:pt x="309464" y="396800"/>
                    <a:pt x="311403" y="411275"/>
                    <a:pt x="314985" y="422019"/>
                  </a:cubicBezTo>
                  <a:cubicBezTo>
                    <a:pt x="319350" y="411573"/>
                    <a:pt x="322335" y="397285"/>
                    <a:pt x="322894" y="381429"/>
                  </a:cubicBezTo>
                  <a:cubicBezTo>
                    <a:pt x="323192" y="373520"/>
                    <a:pt x="322857" y="365909"/>
                    <a:pt x="321999" y="358970"/>
                  </a:cubicBezTo>
                  <a:cubicBezTo>
                    <a:pt x="324125" y="362178"/>
                    <a:pt x="326252" y="365424"/>
                    <a:pt x="328453" y="368707"/>
                  </a:cubicBezTo>
                  <a:cubicBezTo>
                    <a:pt x="335802" y="379713"/>
                    <a:pt x="343114" y="390345"/>
                    <a:pt x="350352" y="400568"/>
                  </a:cubicBezTo>
                  <a:cubicBezTo>
                    <a:pt x="348450" y="407432"/>
                    <a:pt x="347181" y="415565"/>
                    <a:pt x="346845" y="424332"/>
                  </a:cubicBezTo>
                  <a:cubicBezTo>
                    <a:pt x="346397" y="436644"/>
                    <a:pt x="347890" y="447873"/>
                    <a:pt x="350688" y="456230"/>
                  </a:cubicBezTo>
                  <a:cubicBezTo>
                    <a:pt x="354083" y="448134"/>
                    <a:pt x="356396" y="437017"/>
                    <a:pt x="356844" y="424705"/>
                  </a:cubicBezTo>
                  <a:cubicBezTo>
                    <a:pt x="357030" y="419184"/>
                    <a:pt x="356844" y="413924"/>
                    <a:pt x="356359" y="408999"/>
                  </a:cubicBezTo>
                  <a:cubicBezTo>
                    <a:pt x="375572" y="435636"/>
                    <a:pt x="393778" y="458953"/>
                    <a:pt x="409409" y="477047"/>
                  </a:cubicBezTo>
                  <a:lnTo>
                    <a:pt x="409409" y="477047"/>
                  </a:lnTo>
                  <a:close/>
                  <a:moveTo>
                    <a:pt x="87001" y="99163"/>
                  </a:moveTo>
                  <a:cubicBezTo>
                    <a:pt x="79800" y="94126"/>
                    <a:pt x="71928" y="85956"/>
                    <a:pt x="64989" y="75771"/>
                  </a:cubicBezTo>
                  <a:cubicBezTo>
                    <a:pt x="61333" y="70436"/>
                    <a:pt x="58311" y="65064"/>
                    <a:pt x="55961" y="59953"/>
                  </a:cubicBezTo>
                  <a:cubicBezTo>
                    <a:pt x="56409" y="75957"/>
                    <a:pt x="56558" y="93007"/>
                    <a:pt x="56371" y="110840"/>
                  </a:cubicBezTo>
                  <a:cubicBezTo>
                    <a:pt x="63684" y="117182"/>
                    <a:pt x="71182" y="125688"/>
                    <a:pt x="78010" y="135686"/>
                  </a:cubicBezTo>
                  <a:cubicBezTo>
                    <a:pt x="86963" y="148781"/>
                    <a:pt x="93044" y="162063"/>
                    <a:pt x="95730" y="173068"/>
                  </a:cubicBezTo>
                  <a:cubicBezTo>
                    <a:pt x="86478" y="166577"/>
                    <a:pt x="76331" y="156056"/>
                    <a:pt x="67377" y="142961"/>
                  </a:cubicBezTo>
                  <a:cubicBezTo>
                    <a:pt x="62900" y="136433"/>
                    <a:pt x="59132" y="129829"/>
                    <a:pt x="56148" y="123487"/>
                  </a:cubicBezTo>
                  <a:cubicBezTo>
                    <a:pt x="56073" y="127330"/>
                    <a:pt x="55998" y="131247"/>
                    <a:pt x="55886" y="135164"/>
                  </a:cubicBezTo>
                  <a:cubicBezTo>
                    <a:pt x="55551" y="148408"/>
                    <a:pt x="55028" y="161316"/>
                    <a:pt x="54357" y="173777"/>
                  </a:cubicBezTo>
                  <a:cubicBezTo>
                    <a:pt x="59654" y="178590"/>
                    <a:pt x="65064" y="184783"/>
                    <a:pt x="69988" y="191983"/>
                  </a:cubicBezTo>
                  <a:cubicBezTo>
                    <a:pt x="76927" y="202168"/>
                    <a:pt x="81666" y="212465"/>
                    <a:pt x="83755" y="221008"/>
                  </a:cubicBezTo>
                  <a:cubicBezTo>
                    <a:pt x="76554" y="215934"/>
                    <a:pt x="68683" y="207801"/>
                    <a:pt x="61744" y="197616"/>
                  </a:cubicBezTo>
                  <a:cubicBezTo>
                    <a:pt x="58647" y="193065"/>
                    <a:pt x="55961" y="188513"/>
                    <a:pt x="53797" y="184074"/>
                  </a:cubicBezTo>
                  <a:cubicBezTo>
                    <a:pt x="51820" y="216867"/>
                    <a:pt x="48872" y="246302"/>
                    <a:pt x="45291" y="269955"/>
                  </a:cubicBezTo>
                  <a:cubicBezTo>
                    <a:pt x="42978" y="246153"/>
                    <a:pt x="41560" y="216606"/>
                    <a:pt x="41337" y="183775"/>
                  </a:cubicBezTo>
                  <a:cubicBezTo>
                    <a:pt x="38912" y="188066"/>
                    <a:pt x="36039" y="192505"/>
                    <a:pt x="32681" y="196870"/>
                  </a:cubicBezTo>
                  <a:cubicBezTo>
                    <a:pt x="25220" y="206682"/>
                    <a:pt x="16900" y="214405"/>
                    <a:pt x="9439" y="219068"/>
                  </a:cubicBezTo>
                  <a:cubicBezTo>
                    <a:pt x="11976" y="210637"/>
                    <a:pt x="17236" y="200601"/>
                    <a:pt x="24735" y="190826"/>
                  </a:cubicBezTo>
                  <a:cubicBezTo>
                    <a:pt x="30032" y="183887"/>
                    <a:pt x="35777" y="177993"/>
                    <a:pt x="41299" y="173441"/>
                  </a:cubicBezTo>
                  <a:cubicBezTo>
                    <a:pt x="41299" y="160943"/>
                    <a:pt x="41486" y="148035"/>
                    <a:pt x="41822" y="134791"/>
                  </a:cubicBezTo>
                  <a:cubicBezTo>
                    <a:pt x="41933" y="130874"/>
                    <a:pt x="42045" y="126994"/>
                    <a:pt x="42157" y="123151"/>
                  </a:cubicBezTo>
                  <a:cubicBezTo>
                    <a:pt x="38837" y="129307"/>
                    <a:pt x="34733" y="135686"/>
                    <a:pt x="29920" y="141991"/>
                  </a:cubicBezTo>
                  <a:cubicBezTo>
                    <a:pt x="20295" y="154601"/>
                    <a:pt x="9626" y="164562"/>
                    <a:pt x="0" y="170569"/>
                  </a:cubicBezTo>
                  <a:cubicBezTo>
                    <a:pt x="3283" y="159712"/>
                    <a:pt x="10073" y="146804"/>
                    <a:pt x="19698" y="134194"/>
                  </a:cubicBezTo>
                  <a:cubicBezTo>
                    <a:pt x="27048" y="124569"/>
                    <a:pt x="34994" y="116510"/>
                    <a:pt x="42642" y="110541"/>
                  </a:cubicBezTo>
                  <a:cubicBezTo>
                    <a:pt x="43388" y="92746"/>
                    <a:pt x="44433" y="75734"/>
                    <a:pt x="45739" y="59766"/>
                  </a:cubicBezTo>
                  <a:cubicBezTo>
                    <a:pt x="43090" y="64765"/>
                    <a:pt x="39807" y="69951"/>
                    <a:pt x="35890" y="75062"/>
                  </a:cubicBezTo>
                  <a:cubicBezTo>
                    <a:pt x="28428" y="84837"/>
                    <a:pt x="20109" y="92597"/>
                    <a:pt x="12647" y="97260"/>
                  </a:cubicBezTo>
                  <a:cubicBezTo>
                    <a:pt x="15184" y="88828"/>
                    <a:pt x="20444" y="78793"/>
                    <a:pt x="27943" y="69018"/>
                  </a:cubicBezTo>
                  <a:cubicBezTo>
                    <a:pt x="33912" y="61221"/>
                    <a:pt x="40404" y="54692"/>
                    <a:pt x="46559" y="50029"/>
                  </a:cubicBezTo>
                  <a:cubicBezTo>
                    <a:pt x="48201" y="31525"/>
                    <a:pt x="50216" y="14662"/>
                    <a:pt x="52417" y="0"/>
                  </a:cubicBezTo>
                  <a:cubicBezTo>
                    <a:pt x="53872" y="14736"/>
                    <a:pt x="54953" y="31674"/>
                    <a:pt x="55625" y="50253"/>
                  </a:cubicBezTo>
                  <a:cubicBezTo>
                    <a:pt x="61520" y="55252"/>
                    <a:pt x="67675" y="62079"/>
                    <a:pt x="73234" y="70212"/>
                  </a:cubicBezTo>
                  <a:cubicBezTo>
                    <a:pt x="80173" y="80322"/>
                    <a:pt x="84911" y="90619"/>
                    <a:pt x="87001" y="99163"/>
                  </a:cubicBezTo>
                  <a:lnTo>
                    <a:pt x="87001" y="99163"/>
                  </a:lnTo>
                  <a:close/>
                  <a:moveTo>
                    <a:pt x="202243" y="127031"/>
                  </a:moveTo>
                  <a:cubicBezTo>
                    <a:pt x="198586" y="119010"/>
                    <a:pt x="192020" y="109795"/>
                    <a:pt x="183290" y="101065"/>
                  </a:cubicBezTo>
                  <a:cubicBezTo>
                    <a:pt x="178739" y="96514"/>
                    <a:pt x="174001" y="92559"/>
                    <a:pt x="169412" y="89276"/>
                  </a:cubicBezTo>
                  <a:cubicBezTo>
                    <a:pt x="185044" y="92634"/>
                    <a:pt x="201795" y="95917"/>
                    <a:pt x="219329" y="99013"/>
                  </a:cubicBezTo>
                  <a:cubicBezTo>
                    <a:pt x="224216" y="107370"/>
                    <a:pt x="231193" y="116324"/>
                    <a:pt x="239774" y="124867"/>
                  </a:cubicBezTo>
                  <a:cubicBezTo>
                    <a:pt x="251003" y="136059"/>
                    <a:pt x="262941" y="144491"/>
                    <a:pt x="273238" y="149154"/>
                  </a:cubicBezTo>
                  <a:cubicBezTo>
                    <a:pt x="268537" y="138857"/>
                    <a:pt x="260069" y="126956"/>
                    <a:pt x="248839" y="115727"/>
                  </a:cubicBezTo>
                  <a:cubicBezTo>
                    <a:pt x="243206" y="110131"/>
                    <a:pt x="237423" y="105206"/>
                    <a:pt x="231752" y="101103"/>
                  </a:cubicBezTo>
                  <a:cubicBezTo>
                    <a:pt x="235558" y="101737"/>
                    <a:pt x="239401" y="102371"/>
                    <a:pt x="243243" y="103005"/>
                  </a:cubicBezTo>
                  <a:cubicBezTo>
                    <a:pt x="256301" y="105094"/>
                    <a:pt x="269097" y="106960"/>
                    <a:pt x="281483" y="108601"/>
                  </a:cubicBezTo>
                  <a:cubicBezTo>
                    <a:pt x="285214" y="114682"/>
                    <a:pt x="290325" y="121137"/>
                    <a:pt x="296518" y="127292"/>
                  </a:cubicBezTo>
                  <a:cubicBezTo>
                    <a:pt x="305248" y="135985"/>
                    <a:pt x="314500" y="142551"/>
                    <a:pt x="322521" y="146170"/>
                  </a:cubicBezTo>
                  <a:cubicBezTo>
                    <a:pt x="318865" y="138149"/>
                    <a:pt x="312299" y="128934"/>
                    <a:pt x="303569" y="120204"/>
                  </a:cubicBezTo>
                  <a:cubicBezTo>
                    <a:pt x="299689" y="116324"/>
                    <a:pt x="295660" y="112854"/>
                    <a:pt x="291705" y="109907"/>
                  </a:cubicBezTo>
                  <a:cubicBezTo>
                    <a:pt x="324312" y="114011"/>
                    <a:pt x="353785" y="116510"/>
                    <a:pt x="377661" y="117331"/>
                  </a:cubicBezTo>
                  <a:cubicBezTo>
                    <a:pt x="354680" y="110653"/>
                    <a:pt x="325916" y="103863"/>
                    <a:pt x="293645" y="97596"/>
                  </a:cubicBezTo>
                  <a:cubicBezTo>
                    <a:pt x="298309" y="96029"/>
                    <a:pt x="303196" y="93977"/>
                    <a:pt x="308120" y="91515"/>
                  </a:cubicBezTo>
                  <a:cubicBezTo>
                    <a:pt x="319126" y="85956"/>
                    <a:pt x="328229" y="79241"/>
                    <a:pt x="334198" y="72749"/>
                  </a:cubicBezTo>
                  <a:cubicBezTo>
                    <a:pt x="325468" y="73682"/>
                    <a:pt x="314612" y="77039"/>
                    <a:pt x="303606" y="82598"/>
                  </a:cubicBezTo>
                  <a:cubicBezTo>
                    <a:pt x="295809" y="86553"/>
                    <a:pt x="288945" y="91067"/>
                    <a:pt x="283498" y="95693"/>
                  </a:cubicBezTo>
                  <a:cubicBezTo>
                    <a:pt x="271224" y="93380"/>
                    <a:pt x="258465" y="91179"/>
                    <a:pt x="245407" y="89090"/>
                  </a:cubicBezTo>
                  <a:cubicBezTo>
                    <a:pt x="241527" y="88455"/>
                    <a:pt x="237685" y="87858"/>
                    <a:pt x="233879" y="87299"/>
                  </a:cubicBezTo>
                  <a:cubicBezTo>
                    <a:pt x="240557" y="85172"/>
                    <a:pt x="247571" y="82300"/>
                    <a:pt x="254659" y="78755"/>
                  </a:cubicBezTo>
                  <a:cubicBezTo>
                    <a:pt x="268836" y="71593"/>
                    <a:pt x="280588" y="62937"/>
                    <a:pt x="288236" y="54618"/>
                  </a:cubicBezTo>
                  <a:cubicBezTo>
                    <a:pt x="276969" y="55849"/>
                    <a:pt x="263016" y="60139"/>
                    <a:pt x="248839" y="67302"/>
                  </a:cubicBezTo>
                  <a:cubicBezTo>
                    <a:pt x="238020" y="72749"/>
                    <a:pt x="228619" y="79091"/>
                    <a:pt x="221381" y="85508"/>
                  </a:cubicBezTo>
                  <a:cubicBezTo>
                    <a:pt x="203735" y="82971"/>
                    <a:pt x="186798" y="80882"/>
                    <a:pt x="170905" y="79203"/>
                  </a:cubicBezTo>
                  <a:cubicBezTo>
                    <a:pt x="176277" y="77524"/>
                    <a:pt x="182022" y="75249"/>
                    <a:pt x="187768" y="72339"/>
                  </a:cubicBezTo>
                  <a:cubicBezTo>
                    <a:pt x="198773" y="66780"/>
                    <a:pt x="207913" y="60065"/>
                    <a:pt x="213845" y="53573"/>
                  </a:cubicBezTo>
                  <a:cubicBezTo>
                    <a:pt x="205115" y="54506"/>
                    <a:pt x="194259" y="57864"/>
                    <a:pt x="183253" y="63422"/>
                  </a:cubicBezTo>
                  <a:cubicBezTo>
                    <a:pt x="174486" y="67862"/>
                    <a:pt x="166875" y="73047"/>
                    <a:pt x="161167" y="78233"/>
                  </a:cubicBezTo>
                  <a:cubicBezTo>
                    <a:pt x="142663" y="76442"/>
                    <a:pt x="125726" y="75286"/>
                    <a:pt x="110914" y="74801"/>
                  </a:cubicBezTo>
                  <a:cubicBezTo>
                    <a:pt x="125129" y="78942"/>
                    <a:pt x="141581" y="83120"/>
                    <a:pt x="159712" y="87187"/>
                  </a:cubicBezTo>
                  <a:cubicBezTo>
                    <a:pt x="163555" y="93902"/>
                    <a:pt x="169114" y="101215"/>
                    <a:pt x="176090" y="108154"/>
                  </a:cubicBezTo>
                  <a:cubicBezTo>
                    <a:pt x="184970" y="116846"/>
                    <a:pt x="194222" y="123412"/>
                    <a:pt x="202243" y="12703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2" name="Google Shape;1392;p19"/>
            <p:cNvSpPr/>
            <p:nvPr/>
          </p:nvSpPr>
          <p:spPr>
            <a:xfrm>
              <a:off x="4821249" y="1542037"/>
              <a:ext cx="381130" cy="475965"/>
            </a:xfrm>
            <a:custGeom>
              <a:rect b="b" l="l" r="r" t="t"/>
              <a:pathLst>
                <a:path extrusionOk="0" h="475965" w="381130">
                  <a:moveTo>
                    <a:pt x="0" y="475966"/>
                  </a:moveTo>
                  <a:cubicBezTo>
                    <a:pt x="18169" y="460446"/>
                    <a:pt x="39694" y="440113"/>
                    <a:pt x="62639" y="416610"/>
                  </a:cubicBezTo>
                  <a:cubicBezTo>
                    <a:pt x="61408" y="421385"/>
                    <a:pt x="60400" y="426571"/>
                    <a:pt x="59766" y="432055"/>
                  </a:cubicBezTo>
                  <a:cubicBezTo>
                    <a:pt x="58348" y="444292"/>
                    <a:pt x="58982" y="455633"/>
                    <a:pt x="61109" y="464176"/>
                  </a:cubicBezTo>
                  <a:cubicBezTo>
                    <a:pt x="65138" y="456342"/>
                    <a:pt x="68272" y="445448"/>
                    <a:pt x="69690" y="433211"/>
                  </a:cubicBezTo>
                  <a:cubicBezTo>
                    <a:pt x="70697" y="424519"/>
                    <a:pt x="70660" y="416311"/>
                    <a:pt x="69802" y="409223"/>
                  </a:cubicBezTo>
                  <a:cubicBezTo>
                    <a:pt x="78457" y="400232"/>
                    <a:pt x="87299" y="390793"/>
                    <a:pt x="96215" y="381019"/>
                  </a:cubicBezTo>
                  <a:cubicBezTo>
                    <a:pt x="98864" y="378146"/>
                    <a:pt x="101475" y="375236"/>
                    <a:pt x="104049" y="372363"/>
                  </a:cubicBezTo>
                  <a:cubicBezTo>
                    <a:pt x="102147" y="379116"/>
                    <a:pt x="100692" y="386540"/>
                    <a:pt x="99797" y="394412"/>
                  </a:cubicBezTo>
                  <a:cubicBezTo>
                    <a:pt x="97968" y="410156"/>
                    <a:pt x="98789" y="424743"/>
                    <a:pt x="101513" y="435748"/>
                  </a:cubicBezTo>
                  <a:cubicBezTo>
                    <a:pt x="106661" y="425675"/>
                    <a:pt x="110765" y="411648"/>
                    <a:pt x="112556" y="395904"/>
                  </a:cubicBezTo>
                  <a:cubicBezTo>
                    <a:pt x="113936" y="383891"/>
                    <a:pt x="113787" y="372550"/>
                    <a:pt x="112444" y="362962"/>
                  </a:cubicBezTo>
                  <a:cubicBezTo>
                    <a:pt x="124233" y="349606"/>
                    <a:pt x="135313" y="336623"/>
                    <a:pt x="145461" y="324237"/>
                  </a:cubicBezTo>
                  <a:cubicBezTo>
                    <a:pt x="143894" y="329647"/>
                    <a:pt x="142663" y="335690"/>
                    <a:pt x="141954" y="342107"/>
                  </a:cubicBezTo>
                  <a:cubicBezTo>
                    <a:pt x="140536" y="354344"/>
                    <a:pt x="141170" y="365685"/>
                    <a:pt x="143297" y="374192"/>
                  </a:cubicBezTo>
                  <a:cubicBezTo>
                    <a:pt x="147326" y="366357"/>
                    <a:pt x="150497" y="355463"/>
                    <a:pt x="151878" y="343226"/>
                  </a:cubicBezTo>
                  <a:cubicBezTo>
                    <a:pt x="152997" y="333452"/>
                    <a:pt x="152848" y="324274"/>
                    <a:pt x="151653" y="316626"/>
                  </a:cubicBezTo>
                  <a:cubicBezTo>
                    <a:pt x="163293" y="302151"/>
                    <a:pt x="173553" y="288646"/>
                    <a:pt x="182134" y="276558"/>
                  </a:cubicBezTo>
                  <a:cubicBezTo>
                    <a:pt x="170867" y="286184"/>
                    <a:pt x="158332" y="297637"/>
                    <a:pt x="144976" y="310545"/>
                  </a:cubicBezTo>
                  <a:cubicBezTo>
                    <a:pt x="137253" y="310060"/>
                    <a:pt x="128076" y="310695"/>
                    <a:pt x="118450" y="312709"/>
                  </a:cubicBezTo>
                  <a:cubicBezTo>
                    <a:pt x="106400" y="315209"/>
                    <a:pt x="95842" y="319350"/>
                    <a:pt x="88381" y="324051"/>
                  </a:cubicBezTo>
                  <a:cubicBezTo>
                    <a:pt x="97073" y="325394"/>
                    <a:pt x="108415" y="324983"/>
                    <a:pt x="120465" y="322484"/>
                  </a:cubicBezTo>
                  <a:cubicBezTo>
                    <a:pt x="126770" y="321178"/>
                    <a:pt x="132664" y="319424"/>
                    <a:pt x="137925" y="317373"/>
                  </a:cubicBezTo>
                  <a:cubicBezTo>
                    <a:pt x="126508" y="328602"/>
                    <a:pt x="114570" y="340764"/>
                    <a:pt x="102333" y="353747"/>
                  </a:cubicBezTo>
                  <a:cubicBezTo>
                    <a:pt x="92671" y="353262"/>
                    <a:pt x="81367" y="354158"/>
                    <a:pt x="69503" y="356620"/>
                  </a:cubicBezTo>
                  <a:cubicBezTo>
                    <a:pt x="53983" y="359866"/>
                    <a:pt x="40366" y="365163"/>
                    <a:pt x="30815" y="371244"/>
                  </a:cubicBezTo>
                  <a:cubicBezTo>
                    <a:pt x="42008" y="372998"/>
                    <a:pt x="56595" y="372438"/>
                    <a:pt x="72115" y="369230"/>
                  </a:cubicBezTo>
                  <a:cubicBezTo>
                    <a:pt x="79874" y="367625"/>
                    <a:pt x="87150" y="365499"/>
                    <a:pt x="93716" y="362999"/>
                  </a:cubicBezTo>
                  <a:cubicBezTo>
                    <a:pt x="91104" y="365835"/>
                    <a:pt x="88455" y="368707"/>
                    <a:pt x="85807" y="371580"/>
                  </a:cubicBezTo>
                  <a:cubicBezTo>
                    <a:pt x="76890" y="381354"/>
                    <a:pt x="68309" y="391017"/>
                    <a:pt x="60102" y="400456"/>
                  </a:cubicBezTo>
                  <a:cubicBezTo>
                    <a:pt x="52976" y="400232"/>
                    <a:pt x="44769" y="400978"/>
                    <a:pt x="36225" y="402769"/>
                  </a:cubicBezTo>
                  <a:cubicBezTo>
                    <a:pt x="24175" y="405268"/>
                    <a:pt x="13579" y="409410"/>
                    <a:pt x="6155" y="414110"/>
                  </a:cubicBezTo>
                  <a:cubicBezTo>
                    <a:pt x="14848" y="415453"/>
                    <a:pt x="26189" y="415043"/>
                    <a:pt x="38240" y="412543"/>
                  </a:cubicBezTo>
                  <a:cubicBezTo>
                    <a:pt x="43612" y="411424"/>
                    <a:pt x="48723" y="409969"/>
                    <a:pt x="53349" y="408290"/>
                  </a:cubicBezTo>
                  <a:cubicBezTo>
                    <a:pt x="32084" y="433211"/>
                    <a:pt x="13841" y="456454"/>
                    <a:pt x="0" y="475966"/>
                  </a:cubicBezTo>
                  <a:lnTo>
                    <a:pt x="0" y="475966"/>
                  </a:lnTo>
                  <a:close/>
                  <a:moveTo>
                    <a:pt x="289802" y="72525"/>
                  </a:moveTo>
                  <a:cubicBezTo>
                    <a:pt x="292973" y="64318"/>
                    <a:pt x="299017" y="54730"/>
                    <a:pt x="307262" y="45552"/>
                  </a:cubicBezTo>
                  <a:cubicBezTo>
                    <a:pt x="311552" y="40740"/>
                    <a:pt x="316029" y="36524"/>
                    <a:pt x="320469" y="33017"/>
                  </a:cubicBezTo>
                  <a:cubicBezTo>
                    <a:pt x="305023" y="37270"/>
                    <a:pt x="288497" y="41486"/>
                    <a:pt x="271186" y="45589"/>
                  </a:cubicBezTo>
                  <a:cubicBezTo>
                    <a:pt x="266784" y="54207"/>
                    <a:pt x="260329" y="63534"/>
                    <a:pt x="252271" y="72563"/>
                  </a:cubicBezTo>
                  <a:cubicBezTo>
                    <a:pt x="241676" y="84389"/>
                    <a:pt x="230260" y="93492"/>
                    <a:pt x="220224" y="98715"/>
                  </a:cubicBezTo>
                  <a:cubicBezTo>
                    <a:pt x="224328" y="88157"/>
                    <a:pt x="232088" y="75808"/>
                    <a:pt x="242683" y="63982"/>
                  </a:cubicBezTo>
                  <a:cubicBezTo>
                    <a:pt x="247981" y="58087"/>
                    <a:pt x="253465" y="52827"/>
                    <a:pt x="258912" y="48425"/>
                  </a:cubicBezTo>
                  <a:cubicBezTo>
                    <a:pt x="255144" y="49283"/>
                    <a:pt x="251339" y="50104"/>
                    <a:pt x="247533" y="50962"/>
                  </a:cubicBezTo>
                  <a:cubicBezTo>
                    <a:pt x="234625" y="53797"/>
                    <a:pt x="221941" y="56371"/>
                    <a:pt x="209666" y="58722"/>
                  </a:cubicBezTo>
                  <a:cubicBezTo>
                    <a:pt x="206271" y="64989"/>
                    <a:pt x="201533" y="71742"/>
                    <a:pt x="195714" y="78233"/>
                  </a:cubicBezTo>
                  <a:cubicBezTo>
                    <a:pt x="187506" y="87411"/>
                    <a:pt x="178627" y="94462"/>
                    <a:pt x="170829" y="98566"/>
                  </a:cubicBezTo>
                  <a:cubicBezTo>
                    <a:pt x="174000" y="90358"/>
                    <a:pt x="180044" y="80770"/>
                    <a:pt x="188289" y="71593"/>
                  </a:cubicBezTo>
                  <a:cubicBezTo>
                    <a:pt x="191945" y="67489"/>
                    <a:pt x="195751" y="63795"/>
                    <a:pt x="199556" y="60624"/>
                  </a:cubicBezTo>
                  <a:cubicBezTo>
                    <a:pt x="167248" y="66556"/>
                    <a:pt x="137962" y="70735"/>
                    <a:pt x="114160" y="72898"/>
                  </a:cubicBezTo>
                  <a:cubicBezTo>
                    <a:pt x="136731" y="64952"/>
                    <a:pt x="165047" y="56520"/>
                    <a:pt x="196907" y="48462"/>
                  </a:cubicBezTo>
                  <a:cubicBezTo>
                    <a:pt x="192132" y="47156"/>
                    <a:pt x="187170" y="45403"/>
                    <a:pt x="182134" y="43202"/>
                  </a:cubicBezTo>
                  <a:cubicBezTo>
                    <a:pt x="170829" y="38277"/>
                    <a:pt x="161354" y="32084"/>
                    <a:pt x="155011" y="25966"/>
                  </a:cubicBezTo>
                  <a:cubicBezTo>
                    <a:pt x="163778" y="26414"/>
                    <a:pt x="174822" y="29137"/>
                    <a:pt x="186088" y="34062"/>
                  </a:cubicBezTo>
                  <a:cubicBezTo>
                    <a:pt x="194109" y="37568"/>
                    <a:pt x="201198" y="41710"/>
                    <a:pt x="206906" y="46000"/>
                  </a:cubicBezTo>
                  <a:cubicBezTo>
                    <a:pt x="219031" y="43015"/>
                    <a:pt x="231640" y="40105"/>
                    <a:pt x="244549" y="37270"/>
                  </a:cubicBezTo>
                  <a:cubicBezTo>
                    <a:pt x="248391" y="36449"/>
                    <a:pt x="252159" y="35628"/>
                    <a:pt x="255965" y="34808"/>
                  </a:cubicBezTo>
                  <a:cubicBezTo>
                    <a:pt x="249175" y="33054"/>
                    <a:pt x="242012" y="30592"/>
                    <a:pt x="234737" y="27458"/>
                  </a:cubicBezTo>
                  <a:cubicBezTo>
                    <a:pt x="220187" y="21116"/>
                    <a:pt x="207950" y="13132"/>
                    <a:pt x="199855" y="5260"/>
                  </a:cubicBezTo>
                  <a:cubicBezTo>
                    <a:pt x="211159" y="5857"/>
                    <a:pt x="225335" y="9327"/>
                    <a:pt x="239885" y="15669"/>
                  </a:cubicBezTo>
                  <a:cubicBezTo>
                    <a:pt x="250965" y="20482"/>
                    <a:pt x="260740" y="26302"/>
                    <a:pt x="268351" y="32271"/>
                  </a:cubicBezTo>
                  <a:cubicBezTo>
                    <a:pt x="285811" y="28764"/>
                    <a:pt x="302599" y="25705"/>
                    <a:pt x="318380" y="23131"/>
                  </a:cubicBezTo>
                  <a:cubicBezTo>
                    <a:pt x="312896" y="21787"/>
                    <a:pt x="307076" y="19810"/>
                    <a:pt x="301144" y="17236"/>
                  </a:cubicBezTo>
                  <a:cubicBezTo>
                    <a:pt x="289840" y="12311"/>
                    <a:pt x="280363" y="6118"/>
                    <a:pt x="274059" y="0"/>
                  </a:cubicBezTo>
                  <a:cubicBezTo>
                    <a:pt x="282863" y="448"/>
                    <a:pt x="293831" y="3171"/>
                    <a:pt x="305135" y="8096"/>
                  </a:cubicBezTo>
                  <a:cubicBezTo>
                    <a:pt x="314127" y="12013"/>
                    <a:pt x="321998" y="16751"/>
                    <a:pt x="328042" y="21638"/>
                  </a:cubicBezTo>
                  <a:cubicBezTo>
                    <a:pt x="346397" y="18803"/>
                    <a:pt x="363260" y="16714"/>
                    <a:pt x="377997" y="15371"/>
                  </a:cubicBezTo>
                  <a:cubicBezTo>
                    <a:pt x="364044" y="20295"/>
                    <a:pt x="347853" y="25406"/>
                    <a:pt x="329982" y="30480"/>
                  </a:cubicBezTo>
                  <a:cubicBezTo>
                    <a:pt x="326550" y="37419"/>
                    <a:pt x="321364" y="44993"/>
                    <a:pt x="314798" y="52342"/>
                  </a:cubicBezTo>
                  <a:cubicBezTo>
                    <a:pt x="306478" y="61370"/>
                    <a:pt x="297599" y="68459"/>
                    <a:pt x="289802" y="72525"/>
                  </a:cubicBezTo>
                  <a:lnTo>
                    <a:pt x="289802" y="72525"/>
                  </a:lnTo>
                  <a:close/>
                  <a:moveTo>
                    <a:pt x="290287" y="191050"/>
                  </a:moveTo>
                  <a:cubicBezTo>
                    <a:pt x="297189" y="185603"/>
                    <a:pt x="304576" y="176985"/>
                    <a:pt x="310956" y="166465"/>
                  </a:cubicBezTo>
                  <a:cubicBezTo>
                    <a:pt x="314276" y="160943"/>
                    <a:pt x="316999" y="155422"/>
                    <a:pt x="319088" y="150162"/>
                  </a:cubicBezTo>
                  <a:cubicBezTo>
                    <a:pt x="319536" y="166166"/>
                    <a:pt x="320357" y="183216"/>
                    <a:pt x="321551" y="200974"/>
                  </a:cubicBezTo>
                  <a:cubicBezTo>
                    <a:pt x="314612" y="207727"/>
                    <a:pt x="307598" y="216643"/>
                    <a:pt x="301330" y="226977"/>
                  </a:cubicBezTo>
                  <a:cubicBezTo>
                    <a:pt x="293123" y="240557"/>
                    <a:pt x="287788" y="254137"/>
                    <a:pt x="285736" y="265292"/>
                  </a:cubicBezTo>
                  <a:cubicBezTo>
                    <a:pt x="294615" y="258278"/>
                    <a:pt x="304165" y="247198"/>
                    <a:pt x="312336" y="233618"/>
                  </a:cubicBezTo>
                  <a:cubicBezTo>
                    <a:pt x="316440" y="226828"/>
                    <a:pt x="319835" y="220038"/>
                    <a:pt x="322446" y="213547"/>
                  </a:cubicBezTo>
                  <a:cubicBezTo>
                    <a:pt x="322744" y="217389"/>
                    <a:pt x="323043" y="221269"/>
                    <a:pt x="323379" y="225186"/>
                  </a:cubicBezTo>
                  <a:cubicBezTo>
                    <a:pt x="324461" y="238356"/>
                    <a:pt x="325729" y="251227"/>
                    <a:pt x="327072" y="263650"/>
                  </a:cubicBezTo>
                  <a:cubicBezTo>
                    <a:pt x="322073" y="268724"/>
                    <a:pt x="317037" y="275253"/>
                    <a:pt x="312522" y="282714"/>
                  </a:cubicBezTo>
                  <a:cubicBezTo>
                    <a:pt x="306143" y="293272"/>
                    <a:pt x="302002" y="303830"/>
                    <a:pt x="300397" y="312448"/>
                  </a:cubicBezTo>
                  <a:cubicBezTo>
                    <a:pt x="307300" y="307001"/>
                    <a:pt x="314686" y="298421"/>
                    <a:pt x="321066" y="287863"/>
                  </a:cubicBezTo>
                  <a:cubicBezTo>
                    <a:pt x="323901" y="283162"/>
                    <a:pt x="326326" y="278424"/>
                    <a:pt x="328229" y="273872"/>
                  </a:cubicBezTo>
                  <a:cubicBezTo>
                    <a:pt x="332034" y="306516"/>
                    <a:pt x="336660" y="335728"/>
                    <a:pt x="341585" y="359119"/>
                  </a:cubicBezTo>
                  <a:cubicBezTo>
                    <a:pt x="342555" y="335205"/>
                    <a:pt x="342294" y="305658"/>
                    <a:pt x="340652" y="272828"/>
                  </a:cubicBezTo>
                  <a:cubicBezTo>
                    <a:pt x="343301" y="277006"/>
                    <a:pt x="346472" y="281222"/>
                    <a:pt x="350054" y="285400"/>
                  </a:cubicBezTo>
                  <a:cubicBezTo>
                    <a:pt x="358075" y="294764"/>
                    <a:pt x="366804" y="302002"/>
                    <a:pt x="374489" y="306255"/>
                  </a:cubicBezTo>
                  <a:cubicBezTo>
                    <a:pt x="371468" y="297973"/>
                    <a:pt x="365648" y="288273"/>
                    <a:pt x="357627" y="278909"/>
                  </a:cubicBezTo>
                  <a:cubicBezTo>
                    <a:pt x="351919" y="272268"/>
                    <a:pt x="345875" y="266709"/>
                    <a:pt x="340092" y="262494"/>
                  </a:cubicBezTo>
                  <a:cubicBezTo>
                    <a:pt x="339384" y="250033"/>
                    <a:pt x="338488" y="237125"/>
                    <a:pt x="337369" y="223918"/>
                  </a:cubicBezTo>
                  <a:cubicBezTo>
                    <a:pt x="337033" y="220001"/>
                    <a:pt x="336698" y="216158"/>
                    <a:pt x="336362" y="212315"/>
                  </a:cubicBezTo>
                  <a:cubicBezTo>
                    <a:pt x="340018" y="218285"/>
                    <a:pt x="344457" y="224403"/>
                    <a:pt x="349643" y="230447"/>
                  </a:cubicBezTo>
                  <a:cubicBezTo>
                    <a:pt x="359977" y="242497"/>
                    <a:pt x="371207" y="251824"/>
                    <a:pt x="381130" y="257271"/>
                  </a:cubicBezTo>
                  <a:cubicBezTo>
                    <a:pt x="377251" y="246638"/>
                    <a:pt x="369752" y="234103"/>
                    <a:pt x="359418" y="222053"/>
                  </a:cubicBezTo>
                  <a:cubicBezTo>
                    <a:pt x="351546" y="212875"/>
                    <a:pt x="343152" y="205264"/>
                    <a:pt x="335168" y="199743"/>
                  </a:cubicBezTo>
                  <a:cubicBezTo>
                    <a:pt x="333415" y="182022"/>
                    <a:pt x="331400" y="165084"/>
                    <a:pt x="329199" y="149229"/>
                  </a:cubicBezTo>
                  <a:cubicBezTo>
                    <a:pt x="332109" y="154042"/>
                    <a:pt x="335690" y="159078"/>
                    <a:pt x="339906" y="163965"/>
                  </a:cubicBezTo>
                  <a:cubicBezTo>
                    <a:pt x="347927" y="173329"/>
                    <a:pt x="356657" y="180567"/>
                    <a:pt x="364342" y="184820"/>
                  </a:cubicBezTo>
                  <a:cubicBezTo>
                    <a:pt x="361320" y="176538"/>
                    <a:pt x="355500" y="166838"/>
                    <a:pt x="347479" y="157474"/>
                  </a:cubicBezTo>
                  <a:cubicBezTo>
                    <a:pt x="341062" y="150012"/>
                    <a:pt x="334235" y="143894"/>
                    <a:pt x="327819" y="139566"/>
                  </a:cubicBezTo>
                  <a:cubicBezTo>
                    <a:pt x="325132" y="121174"/>
                    <a:pt x="322185" y="104460"/>
                    <a:pt x="319163" y="89985"/>
                  </a:cubicBezTo>
                  <a:cubicBezTo>
                    <a:pt x="318566" y="104796"/>
                    <a:pt x="318417" y="121771"/>
                    <a:pt x="318827" y="140350"/>
                  </a:cubicBezTo>
                  <a:cubicBezTo>
                    <a:pt x="313194" y="145685"/>
                    <a:pt x="307486" y="152848"/>
                    <a:pt x="302412" y="161279"/>
                  </a:cubicBezTo>
                  <a:cubicBezTo>
                    <a:pt x="296033" y="171874"/>
                    <a:pt x="291892" y="182432"/>
                    <a:pt x="290287" y="19105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3" name="Google Shape;1393;p19"/>
            <p:cNvSpPr/>
            <p:nvPr/>
          </p:nvSpPr>
          <p:spPr>
            <a:xfrm>
              <a:off x="5318666" y="584100"/>
              <a:ext cx="108974" cy="629260"/>
            </a:xfrm>
            <a:custGeom>
              <a:rect b="b" l="l" r="r" t="t"/>
              <a:pathLst>
                <a:path extrusionOk="0" h="629260" w="108974">
                  <a:moveTo>
                    <a:pt x="108974" y="0"/>
                  </a:moveTo>
                  <a:cubicBezTo>
                    <a:pt x="104983" y="83382"/>
                    <a:pt x="92037" y="195341"/>
                    <a:pt x="70884" y="317484"/>
                  </a:cubicBezTo>
                  <a:cubicBezTo>
                    <a:pt x="49730" y="439628"/>
                    <a:pt x="24287" y="549386"/>
                    <a:pt x="0" y="629261"/>
                  </a:cubicBezTo>
                  <a:cubicBezTo>
                    <a:pt x="3992" y="545879"/>
                    <a:pt x="16938" y="433920"/>
                    <a:pt x="38091" y="311776"/>
                  </a:cubicBezTo>
                  <a:cubicBezTo>
                    <a:pt x="59207" y="189670"/>
                    <a:pt x="84650" y="79912"/>
                    <a:pt x="10897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4" name="Google Shape;1394;p19"/>
            <p:cNvSpPr/>
            <p:nvPr/>
          </p:nvSpPr>
          <p:spPr>
            <a:xfrm>
              <a:off x="5320867" y="685463"/>
              <a:ext cx="173217" cy="134902"/>
            </a:xfrm>
            <a:custGeom>
              <a:rect b="b" l="l" r="r" t="t"/>
              <a:pathLst>
                <a:path extrusionOk="0" h="134902" w="173217">
                  <a:moveTo>
                    <a:pt x="0" y="0"/>
                  </a:moveTo>
                  <a:cubicBezTo>
                    <a:pt x="15110" y="14289"/>
                    <a:pt x="30741" y="36076"/>
                    <a:pt x="43538" y="62266"/>
                  </a:cubicBezTo>
                  <a:cubicBezTo>
                    <a:pt x="56334" y="88455"/>
                    <a:pt x="63870" y="114197"/>
                    <a:pt x="65847" y="134903"/>
                  </a:cubicBezTo>
                  <a:cubicBezTo>
                    <a:pt x="50738" y="120614"/>
                    <a:pt x="35106" y="98827"/>
                    <a:pt x="22310" y="72637"/>
                  </a:cubicBezTo>
                  <a:cubicBezTo>
                    <a:pt x="9514" y="46447"/>
                    <a:pt x="1940" y="20706"/>
                    <a:pt x="0" y="0"/>
                  </a:cubicBezTo>
                  <a:lnTo>
                    <a:pt x="0" y="0"/>
                  </a:lnTo>
                  <a:close/>
                  <a:moveTo>
                    <a:pt x="173218" y="29995"/>
                  </a:moveTo>
                  <a:cubicBezTo>
                    <a:pt x="154191" y="38352"/>
                    <a:pt x="132105" y="53610"/>
                    <a:pt x="111288" y="73980"/>
                  </a:cubicBezTo>
                  <a:cubicBezTo>
                    <a:pt x="90433" y="94313"/>
                    <a:pt x="74652" y="116025"/>
                    <a:pt x="65847" y="134866"/>
                  </a:cubicBezTo>
                  <a:cubicBezTo>
                    <a:pt x="84874" y="126509"/>
                    <a:pt x="106960" y="111250"/>
                    <a:pt x="127777" y="90880"/>
                  </a:cubicBezTo>
                  <a:cubicBezTo>
                    <a:pt x="148632" y="70548"/>
                    <a:pt x="164413" y="48835"/>
                    <a:pt x="173218" y="2999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5" name="Google Shape;1395;p19"/>
            <p:cNvSpPr/>
            <p:nvPr/>
          </p:nvSpPr>
          <p:spPr>
            <a:xfrm>
              <a:off x="5276472" y="793542"/>
              <a:ext cx="223060" cy="173665"/>
            </a:xfrm>
            <a:custGeom>
              <a:rect b="b" l="l" r="r" t="t"/>
              <a:pathLst>
                <a:path extrusionOk="0" h="173665" w="223060">
                  <a:moveTo>
                    <a:pt x="0" y="0"/>
                  </a:moveTo>
                  <a:cubicBezTo>
                    <a:pt x="19475" y="18392"/>
                    <a:pt x="39620" y="46447"/>
                    <a:pt x="56073" y="80173"/>
                  </a:cubicBezTo>
                  <a:cubicBezTo>
                    <a:pt x="72525" y="113862"/>
                    <a:pt x="82263" y="147028"/>
                    <a:pt x="84800" y="173665"/>
                  </a:cubicBezTo>
                  <a:cubicBezTo>
                    <a:pt x="65325" y="155273"/>
                    <a:pt x="45179" y="127218"/>
                    <a:pt x="28727" y="93529"/>
                  </a:cubicBezTo>
                  <a:cubicBezTo>
                    <a:pt x="12274" y="59803"/>
                    <a:pt x="2537" y="26675"/>
                    <a:pt x="0" y="0"/>
                  </a:cubicBezTo>
                  <a:lnTo>
                    <a:pt x="0" y="0"/>
                  </a:lnTo>
                  <a:close/>
                  <a:moveTo>
                    <a:pt x="223060" y="38650"/>
                  </a:moveTo>
                  <a:cubicBezTo>
                    <a:pt x="198549" y="49432"/>
                    <a:pt x="170158" y="69093"/>
                    <a:pt x="143297" y="95283"/>
                  </a:cubicBezTo>
                  <a:cubicBezTo>
                    <a:pt x="116473" y="121472"/>
                    <a:pt x="96141" y="149415"/>
                    <a:pt x="84800" y="173665"/>
                  </a:cubicBezTo>
                  <a:cubicBezTo>
                    <a:pt x="109310" y="162883"/>
                    <a:pt x="137738" y="143222"/>
                    <a:pt x="164562" y="117033"/>
                  </a:cubicBezTo>
                  <a:cubicBezTo>
                    <a:pt x="191386" y="90806"/>
                    <a:pt x="211718" y="62900"/>
                    <a:pt x="223060" y="3865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6" name="Google Shape;1396;p19"/>
            <p:cNvSpPr/>
            <p:nvPr/>
          </p:nvSpPr>
          <p:spPr>
            <a:xfrm>
              <a:off x="5271659" y="969409"/>
              <a:ext cx="173254" cy="134902"/>
            </a:xfrm>
            <a:custGeom>
              <a:rect b="b" l="l" r="r" t="t"/>
              <a:pathLst>
                <a:path extrusionOk="0" h="134902" w="173254">
                  <a:moveTo>
                    <a:pt x="0" y="0"/>
                  </a:moveTo>
                  <a:cubicBezTo>
                    <a:pt x="15109" y="14289"/>
                    <a:pt x="30741" y="36076"/>
                    <a:pt x="43537" y="62266"/>
                  </a:cubicBezTo>
                  <a:cubicBezTo>
                    <a:pt x="56334" y="88455"/>
                    <a:pt x="63870" y="114197"/>
                    <a:pt x="65847" y="134903"/>
                  </a:cubicBezTo>
                  <a:cubicBezTo>
                    <a:pt x="50738" y="120614"/>
                    <a:pt x="35106" y="98827"/>
                    <a:pt x="22310" y="72637"/>
                  </a:cubicBezTo>
                  <a:cubicBezTo>
                    <a:pt x="9550" y="46447"/>
                    <a:pt x="1977" y="20706"/>
                    <a:pt x="0" y="0"/>
                  </a:cubicBezTo>
                  <a:lnTo>
                    <a:pt x="0" y="0"/>
                  </a:lnTo>
                  <a:close/>
                  <a:moveTo>
                    <a:pt x="173255" y="29995"/>
                  </a:moveTo>
                  <a:cubicBezTo>
                    <a:pt x="154191" y="38352"/>
                    <a:pt x="132142" y="53648"/>
                    <a:pt x="111325" y="73980"/>
                  </a:cubicBezTo>
                  <a:cubicBezTo>
                    <a:pt x="90470" y="94313"/>
                    <a:pt x="74689" y="116025"/>
                    <a:pt x="65884" y="134866"/>
                  </a:cubicBezTo>
                  <a:cubicBezTo>
                    <a:pt x="84911" y="126509"/>
                    <a:pt x="106997" y="111250"/>
                    <a:pt x="127815" y="90880"/>
                  </a:cubicBezTo>
                  <a:cubicBezTo>
                    <a:pt x="148669" y="70511"/>
                    <a:pt x="164450" y="48835"/>
                    <a:pt x="173255" y="2999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7" name="Google Shape;1397;p19"/>
            <p:cNvSpPr/>
            <p:nvPr/>
          </p:nvSpPr>
          <p:spPr>
            <a:xfrm>
              <a:off x="5273525" y="1614040"/>
              <a:ext cx="92036" cy="253502"/>
            </a:xfrm>
            <a:custGeom>
              <a:rect b="b" l="l" r="r" t="t"/>
              <a:pathLst>
                <a:path extrusionOk="0" h="253502" w="92036">
                  <a:moveTo>
                    <a:pt x="63385" y="253503"/>
                  </a:moveTo>
                  <a:cubicBezTo>
                    <a:pt x="62228" y="230745"/>
                    <a:pt x="59393" y="202690"/>
                    <a:pt x="54953" y="171688"/>
                  </a:cubicBezTo>
                  <a:cubicBezTo>
                    <a:pt x="57826" y="175419"/>
                    <a:pt x="61183" y="179187"/>
                    <a:pt x="64952" y="182843"/>
                  </a:cubicBezTo>
                  <a:cubicBezTo>
                    <a:pt x="73383" y="191013"/>
                    <a:pt x="82299" y="197131"/>
                    <a:pt x="89985" y="200489"/>
                  </a:cubicBezTo>
                  <a:cubicBezTo>
                    <a:pt x="86403" y="192916"/>
                    <a:pt x="80024" y="184186"/>
                    <a:pt x="71592" y="176015"/>
                  </a:cubicBezTo>
                  <a:cubicBezTo>
                    <a:pt x="65623" y="170233"/>
                    <a:pt x="59393" y="165457"/>
                    <a:pt x="53536" y="161988"/>
                  </a:cubicBezTo>
                  <a:cubicBezTo>
                    <a:pt x="51782" y="150199"/>
                    <a:pt x="49768" y="138037"/>
                    <a:pt x="47604" y="125613"/>
                  </a:cubicBezTo>
                  <a:cubicBezTo>
                    <a:pt x="46970" y="121957"/>
                    <a:pt x="46298" y="118301"/>
                    <a:pt x="45627" y="114682"/>
                  </a:cubicBezTo>
                  <a:cubicBezTo>
                    <a:pt x="49618" y="120017"/>
                    <a:pt x="54394" y="125464"/>
                    <a:pt x="59803" y="130724"/>
                  </a:cubicBezTo>
                  <a:cubicBezTo>
                    <a:pt x="70660" y="141245"/>
                    <a:pt x="82151" y="149117"/>
                    <a:pt x="92037" y="153445"/>
                  </a:cubicBezTo>
                  <a:cubicBezTo>
                    <a:pt x="87411" y="143670"/>
                    <a:pt x="79203" y="132441"/>
                    <a:pt x="68347" y="121920"/>
                  </a:cubicBezTo>
                  <a:cubicBezTo>
                    <a:pt x="60065" y="113899"/>
                    <a:pt x="51409" y="107407"/>
                    <a:pt x="43388" y="102856"/>
                  </a:cubicBezTo>
                  <a:cubicBezTo>
                    <a:pt x="40180" y="86180"/>
                    <a:pt x="36785" y="70287"/>
                    <a:pt x="33315" y="55401"/>
                  </a:cubicBezTo>
                  <a:cubicBezTo>
                    <a:pt x="36486" y="59729"/>
                    <a:pt x="40366" y="64168"/>
                    <a:pt x="44769" y="68459"/>
                  </a:cubicBezTo>
                  <a:cubicBezTo>
                    <a:pt x="53200" y="76629"/>
                    <a:pt x="62116" y="82747"/>
                    <a:pt x="69802" y="86105"/>
                  </a:cubicBezTo>
                  <a:cubicBezTo>
                    <a:pt x="66220" y="78532"/>
                    <a:pt x="59840" y="69802"/>
                    <a:pt x="51409" y="61631"/>
                  </a:cubicBezTo>
                  <a:cubicBezTo>
                    <a:pt x="44694" y="55103"/>
                    <a:pt x="37643" y="49880"/>
                    <a:pt x="31189" y="46336"/>
                  </a:cubicBezTo>
                  <a:cubicBezTo>
                    <a:pt x="27010" y="29137"/>
                    <a:pt x="22795" y="13505"/>
                    <a:pt x="18616" y="0"/>
                  </a:cubicBezTo>
                  <a:cubicBezTo>
                    <a:pt x="19325" y="14102"/>
                    <a:pt x="20705" y="30219"/>
                    <a:pt x="22683" y="47828"/>
                  </a:cubicBezTo>
                  <a:cubicBezTo>
                    <a:pt x="17833" y="53387"/>
                    <a:pt x="12983" y="60699"/>
                    <a:pt x="8916" y="69130"/>
                  </a:cubicBezTo>
                  <a:cubicBezTo>
                    <a:pt x="3805" y="79726"/>
                    <a:pt x="783" y="90097"/>
                    <a:pt x="0" y="98454"/>
                  </a:cubicBezTo>
                  <a:cubicBezTo>
                    <a:pt x="6081" y="92671"/>
                    <a:pt x="12348" y="83867"/>
                    <a:pt x="17460" y="73309"/>
                  </a:cubicBezTo>
                  <a:cubicBezTo>
                    <a:pt x="20146" y="67787"/>
                    <a:pt x="22235" y="62303"/>
                    <a:pt x="23727" y="57117"/>
                  </a:cubicBezTo>
                  <a:cubicBezTo>
                    <a:pt x="25555" y="72264"/>
                    <a:pt x="27831" y="88381"/>
                    <a:pt x="30517" y="105132"/>
                  </a:cubicBezTo>
                  <a:cubicBezTo>
                    <a:pt x="24511" y="112145"/>
                    <a:pt x="18616" y="121211"/>
                    <a:pt x="13617" y="131583"/>
                  </a:cubicBezTo>
                  <a:cubicBezTo>
                    <a:pt x="7014" y="145200"/>
                    <a:pt x="3134" y="158556"/>
                    <a:pt x="2164" y="169300"/>
                  </a:cubicBezTo>
                  <a:cubicBezTo>
                    <a:pt x="9998" y="161876"/>
                    <a:pt x="18057" y="150535"/>
                    <a:pt x="24660" y="136917"/>
                  </a:cubicBezTo>
                  <a:cubicBezTo>
                    <a:pt x="27943" y="130128"/>
                    <a:pt x="30554" y="123375"/>
                    <a:pt x="32494" y="116958"/>
                  </a:cubicBezTo>
                  <a:cubicBezTo>
                    <a:pt x="33091" y="120577"/>
                    <a:pt x="33725" y="124233"/>
                    <a:pt x="34397" y="127926"/>
                  </a:cubicBezTo>
                  <a:cubicBezTo>
                    <a:pt x="36598" y="140350"/>
                    <a:pt x="38911" y="152437"/>
                    <a:pt x="41262" y="164114"/>
                  </a:cubicBezTo>
                  <a:cubicBezTo>
                    <a:pt x="36934" y="169375"/>
                    <a:pt x="32755" y="175978"/>
                    <a:pt x="29099" y="183477"/>
                  </a:cubicBezTo>
                  <a:cubicBezTo>
                    <a:pt x="23988" y="194035"/>
                    <a:pt x="20967" y="204444"/>
                    <a:pt x="20183" y="212763"/>
                  </a:cubicBezTo>
                  <a:cubicBezTo>
                    <a:pt x="26264" y="206980"/>
                    <a:pt x="32532" y="198176"/>
                    <a:pt x="37643" y="187618"/>
                  </a:cubicBezTo>
                  <a:cubicBezTo>
                    <a:pt x="39919" y="182880"/>
                    <a:pt x="41784" y="178217"/>
                    <a:pt x="43239" y="173740"/>
                  </a:cubicBezTo>
                  <a:cubicBezTo>
                    <a:pt x="49730" y="204369"/>
                    <a:pt x="56669" y="231715"/>
                    <a:pt x="63385" y="253503"/>
                  </a:cubicBezTo>
                  <a:lnTo>
                    <a:pt x="63385" y="253503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8" name="Google Shape;1398;p19"/>
            <p:cNvSpPr/>
            <p:nvPr/>
          </p:nvSpPr>
          <p:spPr>
            <a:xfrm>
              <a:off x="4519247" y="967879"/>
              <a:ext cx="475853" cy="295249"/>
            </a:xfrm>
            <a:custGeom>
              <a:rect b="b" l="l" r="r" t="t"/>
              <a:pathLst>
                <a:path extrusionOk="0" h="295249" w="475853">
                  <a:moveTo>
                    <a:pt x="0" y="9998"/>
                  </a:moveTo>
                  <a:cubicBezTo>
                    <a:pt x="16826" y="20594"/>
                    <a:pt x="38315" y="32644"/>
                    <a:pt x="62676" y="45067"/>
                  </a:cubicBezTo>
                  <a:cubicBezTo>
                    <a:pt x="58573" y="45254"/>
                    <a:pt x="54170" y="45739"/>
                    <a:pt x="49656" y="46559"/>
                  </a:cubicBezTo>
                  <a:cubicBezTo>
                    <a:pt x="39546" y="48425"/>
                    <a:pt x="30666" y="51633"/>
                    <a:pt x="24362" y="55401"/>
                  </a:cubicBezTo>
                  <a:cubicBezTo>
                    <a:pt x="31599" y="56670"/>
                    <a:pt x="41038" y="56520"/>
                    <a:pt x="51185" y="54692"/>
                  </a:cubicBezTo>
                  <a:cubicBezTo>
                    <a:pt x="58349" y="53387"/>
                    <a:pt x="64915" y="51372"/>
                    <a:pt x="70361" y="48984"/>
                  </a:cubicBezTo>
                  <a:cubicBezTo>
                    <a:pt x="79651" y="53648"/>
                    <a:pt x="89351" y="58348"/>
                    <a:pt x="99349" y="63012"/>
                  </a:cubicBezTo>
                  <a:cubicBezTo>
                    <a:pt x="102297" y="64392"/>
                    <a:pt x="105244" y="65773"/>
                    <a:pt x="108154" y="67078"/>
                  </a:cubicBezTo>
                  <a:cubicBezTo>
                    <a:pt x="102297" y="67228"/>
                    <a:pt x="96029" y="67862"/>
                    <a:pt x="89500" y="69056"/>
                  </a:cubicBezTo>
                  <a:cubicBezTo>
                    <a:pt x="76480" y="71443"/>
                    <a:pt x="65027" y="75584"/>
                    <a:pt x="56931" y="80397"/>
                  </a:cubicBezTo>
                  <a:cubicBezTo>
                    <a:pt x="66220" y="82039"/>
                    <a:pt x="78420" y="81852"/>
                    <a:pt x="91440" y="79464"/>
                  </a:cubicBezTo>
                  <a:cubicBezTo>
                    <a:pt x="101364" y="77636"/>
                    <a:pt x="110392" y="74801"/>
                    <a:pt x="117704" y="71406"/>
                  </a:cubicBezTo>
                  <a:cubicBezTo>
                    <a:pt x="131247" y="77487"/>
                    <a:pt x="144305" y="83083"/>
                    <a:pt x="156690" y="88082"/>
                  </a:cubicBezTo>
                  <a:cubicBezTo>
                    <a:pt x="151990" y="88157"/>
                    <a:pt x="146879" y="88642"/>
                    <a:pt x="141581" y="89612"/>
                  </a:cubicBezTo>
                  <a:cubicBezTo>
                    <a:pt x="131471" y="91477"/>
                    <a:pt x="122591" y="94686"/>
                    <a:pt x="116287" y="98416"/>
                  </a:cubicBezTo>
                  <a:cubicBezTo>
                    <a:pt x="123524" y="99685"/>
                    <a:pt x="133000" y="99536"/>
                    <a:pt x="143073" y="97708"/>
                  </a:cubicBezTo>
                  <a:cubicBezTo>
                    <a:pt x="151132" y="96215"/>
                    <a:pt x="158444" y="93865"/>
                    <a:pt x="164226" y="91067"/>
                  </a:cubicBezTo>
                  <a:cubicBezTo>
                    <a:pt x="178627" y="96738"/>
                    <a:pt x="191946" y="101588"/>
                    <a:pt x="203660" y="105430"/>
                  </a:cubicBezTo>
                  <a:cubicBezTo>
                    <a:pt x="193214" y="98864"/>
                    <a:pt x="181015" y="91738"/>
                    <a:pt x="167435" y="84352"/>
                  </a:cubicBezTo>
                  <a:cubicBezTo>
                    <a:pt x="165942" y="78159"/>
                    <a:pt x="163182" y="71070"/>
                    <a:pt x="159227" y="63982"/>
                  </a:cubicBezTo>
                  <a:cubicBezTo>
                    <a:pt x="154265" y="55065"/>
                    <a:pt x="148371" y="47753"/>
                    <a:pt x="142812" y="43015"/>
                  </a:cubicBezTo>
                  <a:cubicBezTo>
                    <a:pt x="143857" y="50216"/>
                    <a:pt x="146953" y="59020"/>
                    <a:pt x="151915" y="67936"/>
                  </a:cubicBezTo>
                  <a:cubicBezTo>
                    <a:pt x="154489" y="72600"/>
                    <a:pt x="157362" y="76816"/>
                    <a:pt x="160272" y="80472"/>
                  </a:cubicBezTo>
                  <a:cubicBezTo>
                    <a:pt x="148520" y="74167"/>
                    <a:pt x="135873" y="67713"/>
                    <a:pt x="122554" y="61221"/>
                  </a:cubicBezTo>
                  <a:cubicBezTo>
                    <a:pt x="120577" y="53461"/>
                    <a:pt x="117107" y="44769"/>
                    <a:pt x="112220" y="36039"/>
                  </a:cubicBezTo>
                  <a:cubicBezTo>
                    <a:pt x="105841" y="24585"/>
                    <a:pt x="98267" y="15147"/>
                    <a:pt x="91104" y="9066"/>
                  </a:cubicBezTo>
                  <a:cubicBezTo>
                    <a:pt x="92447" y="18318"/>
                    <a:pt x="96439" y="29697"/>
                    <a:pt x="102819" y="41150"/>
                  </a:cubicBezTo>
                  <a:cubicBezTo>
                    <a:pt x="105990" y="46895"/>
                    <a:pt x="109497" y="52118"/>
                    <a:pt x="113078" y="56670"/>
                  </a:cubicBezTo>
                  <a:cubicBezTo>
                    <a:pt x="110168" y="55289"/>
                    <a:pt x="107258" y="53909"/>
                    <a:pt x="104311" y="52529"/>
                  </a:cubicBezTo>
                  <a:cubicBezTo>
                    <a:pt x="94313" y="47865"/>
                    <a:pt x="84538" y="43426"/>
                    <a:pt x="74987" y="39247"/>
                  </a:cubicBezTo>
                  <a:cubicBezTo>
                    <a:pt x="73421" y="33577"/>
                    <a:pt x="70846" y="27272"/>
                    <a:pt x="67302" y="20967"/>
                  </a:cubicBezTo>
                  <a:cubicBezTo>
                    <a:pt x="62340" y="12050"/>
                    <a:pt x="56446" y="4738"/>
                    <a:pt x="50887" y="0"/>
                  </a:cubicBezTo>
                  <a:cubicBezTo>
                    <a:pt x="51932" y="7200"/>
                    <a:pt x="55028" y="16005"/>
                    <a:pt x="59990" y="24921"/>
                  </a:cubicBezTo>
                  <a:cubicBezTo>
                    <a:pt x="62191" y="28913"/>
                    <a:pt x="64616" y="32569"/>
                    <a:pt x="67078" y="35815"/>
                  </a:cubicBezTo>
                  <a:cubicBezTo>
                    <a:pt x="41971" y="24959"/>
                    <a:pt x="18952" y="16154"/>
                    <a:pt x="0" y="9998"/>
                  </a:cubicBezTo>
                  <a:lnTo>
                    <a:pt x="0" y="9998"/>
                  </a:lnTo>
                  <a:close/>
                  <a:moveTo>
                    <a:pt x="410678" y="140238"/>
                  </a:moveTo>
                  <a:cubicBezTo>
                    <a:pt x="417766" y="140760"/>
                    <a:pt x="426645" y="143148"/>
                    <a:pt x="435674" y="147326"/>
                  </a:cubicBezTo>
                  <a:cubicBezTo>
                    <a:pt x="440412" y="149527"/>
                    <a:pt x="444739" y="151990"/>
                    <a:pt x="448507" y="154564"/>
                  </a:cubicBezTo>
                  <a:cubicBezTo>
                    <a:pt x="441568" y="143633"/>
                    <a:pt x="434368" y="131844"/>
                    <a:pt x="427093" y="119420"/>
                  </a:cubicBezTo>
                  <a:cubicBezTo>
                    <a:pt x="419371" y="118040"/>
                    <a:pt x="410641" y="115279"/>
                    <a:pt x="401762" y="111176"/>
                  </a:cubicBezTo>
                  <a:cubicBezTo>
                    <a:pt x="390122" y="105803"/>
                    <a:pt x="380384" y="99125"/>
                    <a:pt x="373930" y="92597"/>
                  </a:cubicBezTo>
                  <a:cubicBezTo>
                    <a:pt x="383071" y="93268"/>
                    <a:pt x="394487" y="96327"/>
                    <a:pt x="406126" y="101737"/>
                  </a:cubicBezTo>
                  <a:cubicBezTo>
                    <a:pt x="411947" y="104423"/>
                    <a:pt x="417319" y="107445"/>
                    <a:pt x="421982" y="110579"/>
                  </a:cubicBezTo>
                  <a:cubicBezTo>
                    <a:pt x="420415" y="107855"/>
                    <a:pt x="418886" y="105132"/>
                    <a:pt x="417319" y="102371"/>
                  </a:cubicBezTo>
                  <a:cubicBezTo>
                    <a:pt x="412059" y="93044"/>
                    <a:pt x="407059" y="83867"/>
                    <a:pt x="402358" y="74950"/>
                  </a:cubicBezTo>
                  <a:cubicBezTo>
                    <a:pt x="396688" y="73831"/>
                    <a:pt x="390345" y="71742"/>
                    <a:pt x="383966" y="68795"/>
                  </a:cubicBezTo>
                  <a:cubicBezTo>
                    <a:pt x="374900" y="64616"/>
                    <a:pt x="367364" y="59430"/>
                    <a:pt x="362365" y="54357"/>
                  </a:cubicBezTo>
                  <a:cubicBezTo>
                    <a:pt x="369454" y="54879"/>
                    <a:pt x="378333" y="57267"/>
                    <a:pt x="387361" y="61445"/>
                  </a:cubicBezTo>
                  <a:cubicBezTo>
                    <a:pt x="391390" y="63310"/>
                    <a:pt x="395158" y="65362"/>
                    <a:pt x="398516" y="67563"/>
                  </a:cubicBezTo>
                  <a:cubicBezTo>
                    <a:pt x="386279" y="43985"/>
                    <a:pt x="376094" y="22310"/>
                    <a:pt x="368782" y="4440"/>
                  </a:cubicBezTo>
                  <a:cubicBezTo>
                    <a:pt x="380273" y="19997"/>
                    <a:pt x="393517" y="39919"/>
                    <a:pt x="407320" y="62639"/>
                  </a:cubicBezTo>
                  <a:cubicBezTo>
                    <a:pt x="407208" y="58647"/>
                    <a:pt x="407395" y="54357"/>
                    <a:pt x="407880" y="49954"/>
                  </a:cubicBezTo>
                  <a:cubicBezTo>
                    <a:pt x="408999" y="40068"/>
                    <a:pt x="411536" y="31226"/>
                    <a:pt x="414782" y="24921"/>
                  </a:cubicBezTo>
                  <a:cubicBezTo>
                    <a:pt x="416498" y="31823"/>
                    <a:pt x="417020" y="40963"/>
                    <a:pt x="415901" y="50887"/>
                  </a:cubicBezTo>
                  <a:cubicBezTo>
                    <a:pt x="415118" y="57901"/>
                    <a:pt x="413588" y="64392"/>
                    <a:pt x="411610" y="69802"/>
                  </a:cubicBezTo>
                  <a:cubicBezTo>
                    <a:pt x="416796" y="78494"/>
                    <a:pt x="422057" y="87523"/>
                    <a:pt x="427280" y="96850"/>
                  </a:cubicBezTo>
                  <a:cubicBezTo>
                    <a:pt x="428847" y="99610"/>
                    <a:pt x="430376" y="102371"/>
                    <a:pt x="431868" y="105094"/>
                  </a:cubicBezTo>
                  <a:cubicBezTo>
                    <a:pt x="431607" y="99424"/>
                    <a:pt x="431794" y="93305"/>
                    <a:pt x="432540" y="86926"/>
                  </a:cubicBezTo>
                  <a:cubicBezTo>
                    <a:pt x="433995" y="74167"/>
                    <a:pt x="437278" y="62825"/>
                    <a:pt x="441419" y="54655"/>
                  </a:cubicBezTo>
                  <a:cubicBezTo>
                    <a:pt x="443658" y="63534"/>
                    <a:pt x="444292" y="75323"/>
                    <a:pt x="442837" y="88082"/>
                  </a:cubicBezTo>
                  <a:cubicBezTo>
                    <a:pt x="441718" y="97820"/>
                    <a:pt x="439554" y="106699"/>
                    <a:pt x="436756" y="114011"/>
                  </a:cubicBezTo>
                  <a:cubicBezTo>
                    <a:pt x="443620" y="126658"/>
                    <a:pt x="449962" y="138932"/>
                    <a:pt x="455670" y="150535"/>
                  </a:cubicBezTo>
                  <a:cubicBezTo>
                    <a:pt x="455410" y="145983"/>
                    <a:pt x="455558" y="140984"/>
                    <a:pt x="456155" y="135836"/>
                  </a:cubicBezTo>
                  <a:cubicBezTo>
                    <a:pt x="457275" y="125949"/>
                    <a:pt x="459812" y="117145"/>
                    <a:pt x="463057" y="110802"/>
                  </a:cubicBezTo>
                  <a:cubicBezTo>
                    <a:pt x="464773" y="117704"/>
                    <a:pt x="465296" y="126845"/>
                    <a:pt x="464177" y="136768"/>
                  </a:cubicBezTo>
                  <a:cubicBezTo>
                    <a:pt x="463281" y="144677"/>
                    <a:pt x="461491" y="151878"/>
                    <a:pt x="459140" y="157698"/>
                  </a:cubicBezTo>
                  <a:cubicBezTo>
                    <a:pt x="465669" y="171240"/>
                    <a:pt x="471302" y="183738"/>
                    <a:pt x="475854" y="194818"/>
                  </a:cubicBezTo>
                  <a:cubicBezTo>
                    <a:pt x="468728" y="185193"/>
                    <a:pt x="460968" y="173889"/>
                    <a:pt x="452760" y="161279"/>
                  </a:cubicBezTo>
                  <a:cubicBezTo>
                    <a:pt x="446568" y="160272"/>
                    <a:pt x="439479" y="158071"/>
                    <a:pt x="432279" y="154750"/>
                  </a:cubicBezTo>
                  <a:cubicBezTo>
                    <a:pt x="423251" y="150460"/>
                    <a:pt x="415677" y="145274"/>
                    <a:pt x="410678" y="140238"/>
                  </a:cubicBezTo>
                  <a:lnTo>
                    <a:pt x="410678" y="140238"/>
                  </a:lnTo>
                  <a:close/>
                  <a:moveTo>
                    <a:pt x="287303" y="202504"/>
                  </a:moveTo>
                  <a:cubicBezTo>
                    <a:pt x="293757" y="205451"/>
                    <a:pt x="302786" y="207727"/>
                    <a:pt x="312970" y="208697"/>
                  </a:cubicBezTo>
                  <a:cubicBezTo>
                    <a:pt x="318305" y="209219"/>
                    <a:pt x="323417" y="209294"/>
                    <a:pt x="328117" y="209070"/>
                  </a:cubicBezTo>
                  <a:cubicBezTo>
                    <a:pt x="316029" y="214405"/>
                    <a:pt x="303233" y="220299"/>
                    <a:pt x="290026" y="226679"/>
                  </a:cubicBezTo>
                  <a:cubicBezTo>
                    <a:pt x="282565" y="224142"/>
                    <a:pt x="273425" y="222202"/>
                    <a:pt x="263426" y="221232"/>
                  </a:cubicBezTo>
                  <a:cubicBezTo>
                    <a:pt x="250331" y="219963"/>
                    <a:pt x="238169" y="220635"/>
                    <a:pt x="228954" y="222724"/>
                  </a:cubicBezTo>
                  <a:cubicBezTo>
                    <a:pt x="237274" y="226492"/>
                    <a:pt x="248876" y="229477"/>
                    <a:pt x="261971" y="230708"/>
                  </a:cubicBezTo>
                  <a:cubicBezTo>
                    <a:pt x="268537" y="231342"/>
                    <a:pt x="274842" y="231491"/>
                    <a:pt x="280662" y="231230"/>
                  </a:cubicBezTo>
                  <a:cubicBezTo>
                    <a:pt x="277827" y="232648"/>
                    <a:pt x="274955" y="234066"/>
                    <a:pt x="272082" y="235483"/>
                  </a:cubicBezTo>
                  <a:cubicBezTo>
                    <a:pt x="262345" y="240370"/>
                    <a:pt x="252906" y="245220"/>
                    <a:pt x="243840" y="250033"/>
                  </a:cubicBezTo>
                  <a:cubicBezTo>
                    <a:pt x="238281" y="248242"/>
                    <a:pt x="231640" y="246899"/>
                    <a:pt x="224440" y="246190"/>
                  </a:cubicBezTo>
                  <a:cubicBezTo>
                    <a:pt x="214256" y="245220"/>
                    <a:pt x="204817" y="245743"/>
                    <a:pt x="197654" y="247347"/>
                  </a:cubicBezTo>
                  <a:cubicBezTo>
                    <a:pt x="204108" y="250294"/>
                    <a:pt x="213136" y="252570"/>
                    <a:pt x="223321" y="253540"/>
                  </a:cubicBezTo>
                  <a:cubicBezTo>
                    <a:pt x="227872" y="253988"/>
                    <a:pt x="232275" y="254099"/>
                    <a:pt x="236379" y="253988"/>
                  </a:cubicBezTo>
                  <a:cubicBezTo>
                    <a:pt x="212651" y="266784"/>
                    <a:pt x="191797" y="279058"/>
                    <a:pt x="175493" y="289691"/>
                  </a:cubicBezTo>
                  <a:cubicBezTo>
                    <a:pt x="194110" y="282863"/>
                    <a:pt x="216643" y="273387"/>
                    <a:pt x="241266" y="262009"/>
                  </a:cubicBezTo>
                  <a:cubicBezTo>
                    <a:pt x="238953" y="265105"/>
                    <a:pt x="236751" y="268537"/>
                    <a:pt x="234700" y="272268"/>
                  </a:cubicBezTo>
                  <a:cubicBezTo>
                    <a:pt x="230186" y="280588"/>
                    <a:pt x="227499" y="288758"/>
                    <a:pt x="226791" y="295249"/>
                  </a:cubicBezTo>
                  <a:cubicBezTo>
                    <a:pt x="232125" y="290623"/>
                    <a:pt x="237647" y="283647"/>
                    <a:pt x="242161" y="275327"/>
                  </a:cubicBezTo>
                  <a:cubicBezTo>
                    <a:pt x="245370" y="269433"/>
                    <a:pt x="247645" y="263613"/>
                    <a:pt x="248951" y="258390"/>
                  </a:cubicBezTo>
                  <a:cubicBezTo>
                    <a:pt x="258278" y="253988"/>
                    <a:pt x="267829" y="249361"/>
                    <a:pt x="277566" y="244474"/>
                  </a:cubicBezTo>
                  <a:cubicBezTo>
                    <a:pt x="280439" y="243019"/>
                    <a:pt x="283311" y="241602"/>
                    <a:pt x="286147" y="240147"/>
                  </a:cubicBezTo>
                  <a:cubicBezTo>
                    <a:pt x="282789" y="244474"/>
                    <a:pt x="279543" y="249399"/>
                    <a:pt x="276633" y="254771"/>
                  </a:cubicBezTo>
                  <a:cubicBezTo>
                    <a:pt x="270813" y="265515"/>
                    <a:pt x="267381" y="275999"/>
                    <a:pt x="266486" y="284393"/>
                  </a:cubicBezTo>
                  <a:cubicBezTo>
                    <a:pt x="273350" y="278424"/>
                    <a:pt x="280476" y="269470"/>
                    <a:pt x="286296" y="258726"/>
                  </a:cubicBezTo>
                  <a:cubicBezTo>
                    <a:pt x="290735" y="250555"/>
                    <a:pt x="293794" y="242497"/>
                    <a:pt x="295399" y="235409"/>
                  </a:cubicBezTo>
                  <a:cubicBezTo>
                    <a:pt x="308382" y="228656"/>
                    <a:pt x="320693" y="222015"/>
                    <a:pt x="332109" y="215561"/>
                  </a:cubicBezTo>
                  <a:cubicBezTo>
                    <a:pt x="329348" y="219031"/>
                    <a:pt x="326736" y="223023"/>
                    <a:pt x="324349" y="227388"/>
                  </a:cubicBezTo>
                  <a:cubicBezTo>
                    <a:pt x="319835" y="235707"/>
                    <a:pt x="317149" y="243877"/>
                    <a:pt x="316440" y="250406"/>
                  </a:cubicBezTo>
                  <a:cubicBezTo>
                    <a:pt x="321775" y="245780"/>
                    <a:pt x="327296" y="238804"/>
                    <a:pt x="331811" y="230484"/>
                  </a:cubicBezTo>
                  <a:cubicBezTo>
                    <a:pt x="335429" y="223843"/>
                    <a:pt x="337854" y="217315"/>
                    <a:pt x="339048" y="211607"/>
                  </a:cubicBezTo>
                  <a:cubicBezTo>
                    <a:pt x="352218" y="204033"/>
                    <a:pt x="364081" y="196796"/>
                    <a:pt x="374154" y="190230"/>
                  </a:cubicBezTo>
                  <a:cubicBezTo>
                    <a:pt x="362626" y="194483"/>
                    <a:pt x="349569" y="199706"/>
                    <a:pt x="335504" y="205787"/>
                  </a:cubicBezTo>
                  <a:cubicBezTo>
                    <a:pt x="329572" y="203660"/>
                    <a:pt x="322185" y="202056"/>
                    <a:pt x="314052" y="201272"/>
                  </a:cubicBezTo>
                  <a:cubicBezTo>
                    <a:pt x="303904" y="200377"/>
                    <a:pt x="294429" y="200899"/>
                    <a:pt x="287303" y="202504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9" name="Google Shape;1399;p19"/>
            <p:cNvSpPr/>
            <p:nvPr/>
          </p:nvSpPr>
          <p:spPr>
            <a:xfrm>
              <a:off x="5585973" y="567349"/>
              <a:ext cx="386540" cy="446940"/>
            </a:xfrm>
            <a:custGeom>
              <a:rect b="b" l="l" r="r" t="t"/>
              <a:pathLst>
                <a:path extrusionOk="0" h="446940" w="386540">
                  <a:moveTo>
                    <a:pt x="381392" y="0"/>
                  </a:moveTo>
                  <a:cubicBezTo>
                    <a:pt x="372475" y="17870"/>
                    <a:pt x="360276" y="39471"/>
                    <a:pt x="345651" y="62937"/>
                  </a:cubicBezTo>
                  <a:cubicBezTo>
                    <a:pt x="349494" y="60848"/>
                    <a:pt x="353747" y="58908"/>
                    <a:pt x="358336" y="57155"/>
                  </a:cubicBezTo>
                  <a:cubicBezTo>
                    <a:pt x="368632" y="53237"/>
                    <a:pt x="378594" y="51148"/>
                    <a:pt x="386540" y="50887"/>
                  </a:cubicBezTo>
                  <a:cubicBezTo>
                    <a:pt x="380757" y="55849"/>
                    <a:pt x="372102" y="60811"/>
                    <a:pt x="361805" y="64728"/>
                  </a:cubicBezTo>
                  <a:cubicBezTo>
                    <a:pt x="354530" y="67489"/>
                    <a:pt x="347368" y="69354"/>
                    <a:pt x="340988" y="70324"/>
                  </a:cubicBezTo>
                  <a:cubicBezTo>
                    <a:pt x="335355" y="79203"/>
                    <a:pt x="329385" y="88343"/>
                    <a:pt x="323155" y="97596"/>
                  </a:cubicBezTo>
                  <a:cubicBezTo>
                    <a:pt x="321290" y="100319"/>
                    <a:pt x="319462" y="103043"/>
                    <a:pt x="317634" y="105729"/>
                  </a:cubicBezTo>
                  <a:cubicBezTo>
                    <a:pt x="323006" y="102707"/>
                    <a:pt x="329087" y="99834"/>
                    <a:pt x="335728" y="97335"/>
                  </a:cubicBezTo>
                  <a:cubicBezTo>
                    <a:pt x="348971" y="92298"/>
                    <a:pt x="361805" y="89575"/>
                    <a:pt x="372065" y="89239"/>
                  </a:cubicBezTo>
                  <a:cubicBezTo>
                    <a:pt x="364603" y="95618"/>
                    <a:pt x="353449" y="102035"/>
                    <a:pt x="340242" y="107072"/>
                  </a:cubicBezTo>
                  <a:cubicBezTo>
                    <a:pt x="330132" y="110914"/>
                    <a:pt x="320245" y="113414"/>
                    <a:pt x="311590" y="114533"/>
                  </a:cubicBezTo>
                  <a:cubicBezTo>
                    <a:pt x="302972" y="126882"/>
                    <a:pt x="294466" y="138559"/>
                    <a:pt x="286296" y="149378"/>
                  </a:cubicBezTo>
                  <a:cubicBezTo>
                    <a:pt x="290586" y="146916"/>
                    <a:pt x="295548" y="144565"/>
                    <a:pt x="300920" y="142514"/>
                  </a:cubicBezTo>
                  <a:cubicBezTo>
                    <a:pt x="311179" y="138596"/>
                    <a:pt x="321178" y="136507"/>
                    <a:pt x="329124" y="136246"/>
                  </a:cubicBezTo>
                  <a:cubicBezTo>
                    <a:pt x="323341" y="141208"/>
                    <a:pt x="314686" y="146170"/>
                    <a:pt x="304390" y="150087"/>
                  </a:cubicBezTo>
                  <a:cubicBezTo>
                    <a:pt x="296182" y="153221"/>
                    <a:pt x="288161" y="155161"/>
                    <a:pt x="281222" y="155982"/>
                  </a:cubicBezTo>
                  <a:cubicBezTo>
                    <a:pt x="271596" y="168479"/>
                    <a:pt x="262419" y="179634"/>
                    <a:pt x="254099" y="189148"/>
                  </a:cubicBezTo>
                  <a:cubicBezTo>
                    <a:pt x="259621" y="178067"/>
                    <a:pt x="266411" y="165569"/>
                    <a:pt x="274245" y="152102"/>
                  </a:cubicBezTo>
                  <a:cubicBezTo>
                    <a:pt x="271858" y="146132"/>
                    <a:pt x="270141" y="138746"/>
                    <a:pt x="269433" y="130724"/>
                  </a:cubicBezTo>
                  <a:cubicBezTo>
                    <a:pt x="268575" y="120652"/>
                    <a:pt x="269507" y="111362"/>
                    <a:pt x="271708" y="104460"/>
                  </a:cubicBezTo>
                  <a:cubicBezTo>
                    <a:pt x="275066" y="110989"/>
                    <a:pt x="277565" y="120017"/>
                    <a:pt x="278424" y="130090"/>
                  </a:cubicBezTo>
                  <a:cubicBezTo>
                    <a:pt x="278871" y="135351"/>
                    <a:pt x="278834" y="140424"/>
                    <a:pt x="278386" y="145013"/>
                  </a:cubicBezTo>
                  <a:cubicBezTo>
                    <a:pt x="285251" y="133448"/>
                    <a:pt x="292824" y="121248"/>
                    <a:pt x="300994" y="108676"/>
                  </a:cubicBezTo>
                  <a:cubicBezTo>
                    <a:pt x="298122" y="101177"/>
                    <a:pt x="296070" y="92074"/>
                    <a:pt x="295212" y="82151"/>
                  </a:cubicBezTo>
                  <a:cubicBezTo>
                    <a:pt x="294093" y="69168"/>
                    <a:pt x="295286" y="57229"/>
                    <a:pt x="298159" y="48313"/>
                  </a:cubicBezTo>
                  <a:cubicBezTo>
                    <a:pt x="302487" y="56744"/>
                    <a:pt x="305695" y="68347"/>
                    <a:pt x="306815" y="81330"/>
                  </a:cubicBezTo>
                  <a:cubicBezTo>
                    <a:pt x="307374" y="87821"/>
                    <a:pt x="307337" y="94052"/>
                    <a:pt x="306852" y="99760"/>
                  </a:cubicBezTo>
                  <a:cubicBezTo>
                    <a:pt x="308643" y="97036"/>
                    <a:pt x="310471" y="94313"/>
                    <a:pt x="312299" y="91589"/>
                  </a:cubicBezTo>
                  <a:cubicBezTo>
                    <a:pt x="318529" y="82337"/>
                    <a:pt x="324759" y="73346"/>
                    <a:pt x="330878" y="64728"/>
                  </a:cubicBezTo>
                  <a:cubicBezTo>
                    <a:pt x="328900" y="59132"/>
                    <a:pt x="327446" y="52529"/>
                    <a:pt x="326849" y="45366"/>
                  </a:cubicBezTo>
                  <a:cubicBezTo>
                    <a:pt x="325991" y="35293"/>
                    <a:pt x="326923" y="26003"/>
                    <a:pt x="329124" y="19101"/>
                  </a:cubicBezTo>
                  <a:cubicBezTo>
                    <a:pt x="332482" y="25630"/>
                    <a:pt x="334981" y="34658"/>
                    <a:pt x="335840" y="44731"/>
                  </a:cubicBezTo>
                  <a:cubicBezTo>
                    <a:pt x="336213" y="49246"/>
                    <a:pt x="336250" y="53573"/>
                    <a:pt x="335951" y="57602"/>
                  </a:cubicBezTo>
                  <a:cubicBezTo>
                    <a:pt x="352329" y="35069"/>
                    <a:pt x="367924" y="15333"/>
                    <a:pt x="381392" y="0"/>
                  </a:cubicBezTo>
                  <a:lnTo>
                    <a:pt x="381392" y="0"/>
                  </a:lnTo>
                  <a:close/>
                  <a:moveTo>
                    <a:pt x="85993" y="350800"/>
                  </a:moveTo>
                  <a:cubicBezTo>
                    <a:pt x="79315" y="355911"/>
                    <a:pt x="72077" y="364044"/>
                    <a:pt x="65847" y="374042"/>
                  </a:cubicBezTo>
                  <a:cubicBezTo>
                    <a:pt x="62564" y="379265"/>
                    <a:pt x="59878" y="384526"/>
                    <a:pt x="57826" y="389525"/>
                  </a:cubicBezTo>
                  <a:cubicBezTo>
                    <a:pt x="57639" y="374191"/>
                    <a:pt x="57080" y="357888"/>
                    <a:pt x="56222" y="340839"/>
                  </a:cubicBezTo>
                  <a:cubicBezTo>
                    <a:pt x="62937" y="334497"/>
                    <a:pt x="69839" y="326065"/>
                    <a:pt x="75957" y="316253"/>
                  </a:cubicBezTo>
                  <a:cubicBezTo>
                    <a:pt x="84016" y="303382"/>
                    <a:pt x="89313" y="290437"/>
                    <a:pt x="91440" y="279804"/>
                  </a:cubicBezTo>
                  <a:cubicBezTo>
                    <a:pt x="82822" y="286408"/>
                    <a:pt x="73532" y="296854"/>
                    <a:pt x="65511" y="309725"/>
                  </a:cubicBezTo>
                  <a:cubicBezTo>
                    <a:pt x="61482" y="316179"/>
                    <a:pt x="58162" y="322633"/>
                    <a:pt x="55551" y="328789"/>
                  </a:cubicBezTo>
                  <a:cubicBezTo>
                    <a:pt x="55326" y="325095"/>
                    <a:pt x="55103" y="321402"/>
                    <a:pt x="54841" y="317634"/>
                  </a:cubicBezTo>
                  <a:cubicBezTo>
                    <a:pt x="53983" y="304987"/>
                    <a:pt x="52976" y="292675"/>
                    <a:pt x="51857" y="280737"/>
                  </a:cubicBezTo>
                  <a:cubicBezTo>
                    <a:pt x="56744" y="275924"/>
                    <a:pt x="61668" y="269806"/>
                    <a:pt x="66071" y="262680"/>
                  </a:cubicBezTo>
                  <a:cubicBezTo>
                    <a:pt x="72301" y="252682"/>
                    <a:pt x="76442" y="242646"/>
                    <a:pt x="78121" y="234364"/>
                  </a:cubicBezTo>
                  <a:cubicBezTo>
                    <a:pt x="71443" y="239475"/>
                    <a:pt x="64206" y="247608"/>
                    <a:pt x="57975" y="257606"/>
                  </a:cubicBezTo>
                  <a:cubicBezTo>
                    <a:pt x="55177" y="262083"/>
                    <a:pt x="52827" y="266560"/>
                    <a:pt x="50887" y="270888"/>
                  </a:cubicBezTo>
                  <a:cubicBezTo>
                    <a:pt x="47716" y="239587"/>
                    <a:pt x="43724" y="211569"/>
                    <a:pt x="39396" y="189073"/>
                  </a:cubicBezTo>
                  <a:cubicBezTo>
                    <a:pt x="38091" y="211942"/>
                    <a:pt x="37941" y="240221"/>
                    <a:pt x="38986" y="271671"/>
                  </a:cubicBezTo>
                  <a:cubicBezTo>
                    <a:pt x="36523" y="267642"/>
                    <a:pt x="33539" y="263538"/>
                    <a:pt x="30181" y="259472"/>
                  </a:cubicBezTo>
                  <a:cubicBezTo>
                    <a:pt x="22645" y="250406"/>
                    <a:pt x="14401" y="243318"/>
                    <a:pt x="7088" y="239139"/>
                  </a:cubicBezTo>
                  <a:cubicBezTo>
                    <a:pt x="9849" y="247086"/>
                    <a:pt x="15296" y="256487"/>
                    <a:pt x="22832" y="265553"/>
                  </a:cubicBezTo>
                  <a:cubicBezTo>
                    <a:pt x="28167" y="272007"/>
                    <a:pt x="33875" y="277416"/>
                    <a:pt x="39359" y="281520"/>
                  </a:cubicBezTo>
                  <a:cubicBezTo>
                    <a:pt x="39844" y="293459"/>
                    <a:pt x="40516" y="305845"/>
                    <a:pt x="41374" y="318454"/>
                  </a:cubicBezTo>
                  <a:cubicBezTo>
                    <a:pt x="41635" y="322185"/>
                    <a:pt x="41896" y="325916"/>
                    <a:pt x="42157" y="329572"/>
                  </a:cubicBezTo>
                  <a:cubicBezTo>
                    <a:pt x="38762" y="323789"/>
                    <a:pt x="34584" y="317858"/>
                    <a:pt x="29734" y="312038"/>
                  </a:cubicBezTo>
                  <a:cubicBezTo>
                    <a:pt x="20034" y="300360"/>
                    <a:pt x="9401" y="291257"/>
                    <a:pt x="0" y="285885"/>
                  </a:cubicBezTo>
                  <a:cubicBezTo>
                    <a:pt x="3544" y="296107"/>
                    <a:pt x="10558" y="308232"/>
                    <a:pt x="20258" y="319909"/>
                  </a:cubicBezTo>
                  <a:cubicBezTo>
                    <a:pt x="27644" y="328826"/>
                    <a:pt x="35591" y="336250"/>
                    <a:pt x="43127" y="341622"/>
                  </a:cubicBezTo>
                  <a:cubicBezTo>
                    <a:pt x="44545" y="358597"/>
                    <a:pt x="46224" y="374863"/>
                    <a:pt x="48089" y="390084"/>
                  </a:cubicBezTo>
                  <a:cubicBezTo>
                    <a:pt x="45365" y="385421"/>
                    <a:pt x="42008" y="380571"/>
                    <a:pt x="38053" y="375833"/>
                  </a:cubicBezTo>
                  <a:cubicBezTo>
                    <a:pt x="30517" y="366767"/>
                    <a:pt x="22272" y="359679"/>
                    <a:pt x="14960" y="355501"/>
                  </a:cubicBezTo>
                  <a:cubicBezTo>
                    <a:pt x="17721" y="363447"/>
                    <a:pt x="23168" y="372848"/>
                    <a:pt x="30704" y="381914"/>
                  </a:cubicBezTo>
                  <a:cubicBezTo>
                    <a:pt x="36710" y="389152"/>
                    <a:pt x="43164" y="395121"/>
                    <a:pt x="49245" y="399337"/>
                  </a:cubicBezTo>
                  <a:cubicBezTo>
                    <a:pt x="51558" y="416983"/>
                    <a:pt x="54095" y="433025"/>
                    <a:pt x="56781" y="446941"/>
                  </a:cubicBezTo>
                  <a:cubicBezTo>
                    <a:pt x="57602" y="432801"/>
                    <a:pt x="57975" y="416535"/>
                    <a:pt x="57864" y="398740"/>
                  </a:cubicBezTo>
                  <a:cubicBezTo>
                    <a:pt x="63310" y="393740"/>
                    <a:pt x="68906" y="386950"/>
                    <a:pt x="73905" y="378967"/>
                  </a:cubicBezTo>
                  <a:cubicBezTo>
                    <a:pt x="80211" y="369118"/>
                    <a:pt x="84352" y="359082"/>
                    <a:pt x="85993" y="350800"/>
                  </a:cubicBezTo>
                  <a:lnTo>
                    <a:pt x="85993" y="350800"/>
                  </a:lnTo>
                  <a:close/>
                  <a:moveTo>
                    <a:pt x="195154" y="319648"/>
                  </a:moveTo>
                  <a:cubicBezTo>
                    <a:pt x="191983" y="327445"/>
                    <a:pt x="186051" y="336548"/>
                    <a:pt x="178030" y="345204"/>
                  </a:cubicBezTo>
                  <a:cubicBezTo>
                    <a:pt x="173852" y="349718"/>
                    <a:pt x="169486" y="353710"/>
                    <a:pt x="165233" y="357030"/>
                  </a:cubicBezTo>
                  <a:cubicBezTo>
                    <a:pt x="180082" y="353187"/>
                    <a:pt x="195974" y="349382"/>
                    <a:pt x="212614" y="345763"/>
                  </a:cubicBezTo>
                  <a:cubicBezTo>
                    <a:pt x="216978" y="337593"/>
                    <a:pt x="223284" y="328751"/>
                    <a:pt x="231155" y="320245"/>
                  </a:cubicBezTo>
                  <a:cubicBezTo>
                    <a:pt x="241452" y="309090"/>
                    <a:pt x="252532" y="300547"/>
                    <a:pt x="262232" y="295697"/>
                  </a:cubicBezTo>
                  <a:cubicBezTo>
                    <a:pt x="258128" y="305733"/>
                    <a:pt x="250518" y="317447"/>
                    <a:pt x="240221" y="328602"/>
                  </a:cubicBezTo>
                  <a:cubicBezTo>
                    <a:pt x="235073" y="334198"/>
                    <a:pt x="229738" y="339123"/>
                    <a:pt x="224477" y="343226"/>
                  </a:cubicBezTo>
                  <a:cubicBezTo>
                    <a:pt x="228096" y="342480"/>
                    <a:pt x="231715" y="341734"/>
                    <a:pt x="235408" y="340988"/>
                  </a:cubicBezTo>
                  <a:cubicBezTo>
                    <a:pt x="247832" y="338488"/>
                    <a:pt x="259994" y="336175"/>
                    <a:pt x="271783" y="334123"/>
                  </a:cubicBezTo>
                  <a:cubicBezTo>
                    <a:pt x="275141" y="328154"/>
                    <a:pt x="279767" y="321775"/>
                    <a:pt x="285438" y="315656"/>
                  </a:cubicBezTo>
                  <a:cubicBezTo>
                    <a:pt x="293458" y="307001"/>
                    <a:pt x="302039" y="300360"/>
                    <a:pt x="309575" y="296592"/>
                  </a:cubicBezTo>
                  <a:cubicBezTo>
                    <a:pt x="306404" y="304390"/>
                    <a:pt x="300472" y="313493"/>
                    <a:pt x="292488" y="322148"/>
                  </a:cubicBezTo>
                  <a:cubicBezTo>
                    <a:pt x="288907" y="326028"/>
                    <a:pt x="285214" y="329497"/>
                    <a:pt x="281558" y="332482"/>
                  </a:cubicBezTo>
                  <a:cubicBezTo>
                    <a:pt x="312597" y="327296"/>
                    <a:pt x="340689" y="323752"/>
                    <a:pt x="363484" y="322036"/>
                  </a:cubicBezTo>
                  <a:cubicBezTo>
                    <a:pt x="341771" y="329311"/>
                    <a:pt x="314500" y="336959"/>
                    <a:pt x="283908" y="344196"/>
                  </a:cubicBezTo>
                  <a:cubicBezTo>
                    <a:pt x="288459" y="345540"/>
                    <a:pt x="293197" y="347293"/>
                    <a:pt x="297973" y="349457"/>
                  </a:cubicBezTo>
                  <a:cubicBezTo>
                    <a:pt x="308717" y="354344"/>
                    <a:pt x="317708" y="360425"/>
                    <a:pt x="323678" y="366394"/>
                  </a:cubicBezTo>
                  <a:cubicBezTo>
                    <a:pt x="315283" y="365835"/>
                    <a:pt x="304762" y="363074"/>
                    <a:pt x="294018" y="358187"/>
                  </a:cubicBezTo>
                  <a:cubicBezTo>
                    <a:pt x="286408" y="354717"/>
                    <a:pt x="279655" y="350651"/>
                    <a:pt x="274283" y="346472"/>
                  </a:cubicBezTo>
                  <a:cubicBezTo>
                    <a:pt x="262606" y="349158"/>
                    <a:pt x="250518" y="351770"/>
                    <a:pt x="238094" y="354269"/>
                  </a:cubicBezTo>
                  <a:cubicBezTo>
                    <a:pt x="234438" y="355016"/>
                    <a:pt x="230782" y="355724"/>
                    <a:pt x="227126" y="356433"/>
                  </a:cubicBezTo>
                  <a:cubicBezTo>
                    <a:pt x="233580" y="358187"/>
                    <a:pt x="240408" y="360649"/>
                    <a:pt x="247347" y="363820"/>
                  </a:cubicBezTo>
                  <a:cubicBezTo>
                    <a:pt x="261188" y="370088"/>
                    <a:pt x="272753" y="377922"/>
                    <a:pt x="280401" y="385607"/>
                  </a:cubicBezTo>
                  <a:cubicBezTo>
                    <a:pt x="269582" y="384861"/>
                    <a:pt x="256077" y="381317"/>
                    <a:pt x="242236" y="375049"/>
                  </a:cubicBezTo>
                  <a:cubicBezTo>
                    <a:pt x="231678" y="370237"/>
                    <a:pt x="222463" y="364566"/>
                    <a:pt x="215262" y="358709"/>
                  </a:cubicBezTo>
                  <a:cubicBezTo>
                    <a:pt x="198512" y="361805"/>
                    <a:pt x="182395" y="364492"/>
                    <a:pt x="167211" y="366693"/>
                  </a:cubicBezTo>
                  <a:cubicBezTo>
                    <a:pt x="172434" y="368073"/>
                    <a:pt x="177993" y="370050"/>
                    <a:pt x="183626" y="372625"/>
                  </a:cubicBezTo>
                  <a:cubicBezTo>
                    <a:pt x="194371" y="377512"/>
                    <a:pt x="203362" y="383593"/>
                    <a:pt x="209331" y="389562"/>
                  </a:cubicBezTo>
                  <a:cubicBezTo>
                    <a:pt x="200937" y="389002"/>
                    <a:pt x="190416" y="386242"/>
                    <a:pt x="179671" y="381354"/>
                  </a:cubicBezTo>
                  <a:cubicBezTo>
                    <a:pt x="171091" y="377474"/>
                    <a:pt x="163667" y="372811"/>
                    <a:pt x="157959" y="368036"/>
                  </a:cubicBezTo>
                  <a:cubicBezTo>
                    <a:pt x="140350" y="370461"/>
                    <a:pt x="124195" y="372214"/>
                    <a:pt x="110056" y="373296"/>
                  </a:cubicBezTo>
                  <a:cubicBezTo>
                    <a:pt x="123487" y="368782"/>
                    <a:pt x="139081" y="364156"/>
                    <a:pt x="156243" y="359530"/>
                  </a:cubicBezTo>
                  <a:cubicBezTo>
                    <a:pt x="159637" y="352926"/>
                    <a:pt x="164711" y="345763"/>
                    <a:pt x="171091" y="338861"/>
                  </a:cubicBezTo>
                  <a:cubicBezTo>
                    <a:pt x="179000" y="330057"/>
                    <a:pt x="187618" y="323416"/>
                    <a:pt x="195154" y="319648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0" name="Google Shape;1400;p19"/>
            <p:cNvSpPr/>
            <p:nvPr/>
          </p:nvSpPr>
          <p:spPr>
            <a:xfrm>
              <a:off x="4867547" y="1270298"/>
              <a:ext cx="475182" cy="25294"/>
            </a:xfrm>
            <a:custGeom>
              <a:rect b="b" l="l" r="r" t="t"/>
              <a:pathLst>
                <a:path extrusionOk="0" h="25294" w="475182">
                  <a:moveTo>
                    <a:pt x="0" y="15961"/>
                  </a:moveTo>
                  <a:cubicBezTo>
                    <a:pt x="61557" y="7417"/>
                    <a:pt x="145200" y="1560"/>
                    <a:pt x="237423" y="254"/>
                  </a:cubicBezTo>
                  <a:cubicBezTo>
                    <a:pt x="329647" y="-1014"/>
                    <a:pt x="413439" y="2530"/>
                    <a:pt x="475182" y="9320"/>
                  </a:cubicBezTo>
                  <a:cubicBezTo>
                    <a:pt x="413625" y="17863"/>
                    <a:pt x="329983" y="23721"/>
                    <a:pt x="237759" y="25026"/>
                  </a:cubicBezTo>
                  <a:cubicBezTo>
                    <a:pt x="145536" y="26332"/>
                    <a:pt x="61744" y="22788"/>
                    <a:pt x="0" y="1596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1" name="Google Shape;1401;p19"/>
            <p:cNvSpPr/>
            <p:nvPr/>
          </p:nvSpPr>
          <p:spPr>
            <a:xfrm>
              <a:off x="4954473" y="1219628"/>
              <a:ext cx="91440" cy="130836"/>
            </a:xfrm>
            <a:custGeom>
              <a:rect b="b" l="l" r="r" t="t"/>
              <a:pathLst>
                <a:path extrusionOk="0" h="130836" w="91440">
                  <a:moveTo>
                    <a:pt x="1828" y="130836"/>
                  </a:moveTo>
                  <a:cubicBezTo>
                    <a:pt x="10185" y="117816"/>
                    <a:pt x="23988" y="103378"/>
                    <a:pt x="41374" y="90433"/>
                  </a:cubicBezTo>
                  <a:cubicBezTo>
                    <a:pt x="58759" y="77487"/>
                    <a:pt x="76554" y="68421"/>
                    <a:pt x="91440" y="64168"/>
                  </a:cubicBezTo>
                  <a:cubicBezTo>
                    <a:pt x="83046" y="77189"/>
                    <a:pt x="69279" y="91627"/>
                    <a:pt x="51894" y="104572"/>
                  </a:cubicBezTo>
                  <a:cubicBezTo>
                    <a:pt x="34509" y="117480"/>
                    <a:pt x="16714" y="126546"/>
                    <a:pt x="1828" y="130836"/>
                  </a:cubicBezTo>
                  <a:lnTo>
                    <a:pt x="1828" y="130836"/>
                  </a:lnTo>
                  <a:close/>
                  <a:moveTo>
                    <a:pt x="0" y="0"/>
                  </a:moveTo>
                  <a:cubicBezTo>
                    <a:pt x="8730" y="12759"/>
                    <a:pt x="22907" y="26824"/>
                    <a:pt x="40665" y="39285"/>
                  </a:cubicBezTo>
                  <a:cubicBezTo>
                    <a:pt x="58423" y="51745"/>
                    <a:pt x="76442" y="60288"/>
                    <a:pt x="91440" y="64168"/>
                  </a:cubicBezTo>
                  <a:cubicBezTo>
                    <a:pt x="82710" y="51372"/>
                    <a:pt x="68533" y="37345"/>
                    <a:pt x="50775" y="24884"/>
                  </a:cubicBezTo>
                  <a:cubicBezTo>
                    <a:pt x="33017" y="12423"/>
                    <a:pt x="14998" y="3880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2" name="Google Shape;1402;p19"/>
            <p:cNvSpPr/>
            <p:nvPr/>
          </p:nvSpPr>
          <p:spPr>
            <a:xfrm>
              <a:off x="5039086" y="1199631"/>
              <a:ext cx="117741" cy="168442"/>
            </a:xfrm>
            <a:custGeom>
              <a:rect b="b" l="l" r="r" t="t"/>
              <a:pathLst>
                <a:path extrusionOk="0" h="168442" w="117741">
                  <a:moveTo>
                    <a:pt x="2350" y="168442"/>
                  </a:moveTo>
                  <a:cubicBezTo>
                    <a:pt x="13132" y="151691"/>
                    <a:pt x="30890" y="133112"/>
                    <a:pt x="53275" y="116436"/>
                  </a:cubicBezTo>
                  <a:cubicBezTo>
                    <a:pt x="75659" y="99760"/>
                    <a:pt x="98566" y="88120"/>
                    <a:pt x="117704" y="82598"/>
                  </a:cubicBezTo>
                  <a:cubicBezTo>
                    <a:pt x="106923" y="99349"/>
                    <a:pt x="89164" y="117928"/>
                    <a:pt x="66780" y="134605"/>
                  </a:cubicBezTo>
                  <a:cubicBezTo>
                    <a:pt x="44433" y="151281"/>
                    <a:pt x="21526" y="162958"/>
                    <a:pt x="2350" y="168442"/>
                  </a:cubicBezTo>
                  <a:lnTo>
                    <a:pt x="2350" y="168442"/>
                  </a:lnTo>
                  <a:close/>
                  <a:moveTo>
                    <a:pt x="0" y="0"/>
                  </a:moveTo>
                  <a:cubicBezTo>
                    <a:pt x="11267" y="16452"/>
                    <a:pt x="29510" y="34547"/>
                    <a:pt x="52379" y="50551"/>
                  </a:cubicBezTo>
                  <a:cubicBezTo>
                    <a:pt x="75211" y="66593"/>
                    <a:pt x="98454" y="77599"/>
                    <a:pt x="117742" y="82598"/>
                  </a:cubicBezTo>
                  <a:cubicBezTo>
                    <a:pt x="106475" y="66146"/>
                    <a:pt x="88232" y="48052"/>
                    <a:pt x="65362" y="32047"/>
                  </a:cubicBezTo>
                  <a:cubicBezTo>
                    <a:pt x="42530" y="16005"/>
                    <a:pt x="19325" y="4999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3" name="Google Shape;1403;p19"/>
            <p:cNvSpPr/>
            <p:nvPr/>
          </p:nvSpPr>
          <p:spPr>
            <a:xfrm>
              <a:off x="5168915" y="1216644"/>
              <a:ext cx="91440" cy="130836"/>
            </a:xfrm>
            <a:custGeom>
              <a:rect b="b" l="l" r="r" t="t"/>
              <a:pathLst>
                <a:path extrusionOk="0" h="130836" w="91440">
                  <a:moveTo>
                    <a:pt x="1828" y="130836"/>
                  </a:moveTo>
                  <a:cubicBezTo>
                    <a:pt x="10185" y="117816"/>
                    <a:pt x="23989" y="103378"/>
                    <a:pt x="41374" y="90433"/>
                  </a:cubicBezTo>
                  <a:cubicBezTo>
                    <a:pt x="58759" y="77487"/>
                    <a:pt x="76554" y="68421"/>
                    <a:pt x="91440" y="64131"/>
                  </a:cubicBezTo>
                  <a:cubicBezTo>
                    <a:pt x="83083" y="77151"/>
                    <a:pt x="69279" y="91589"/>
                    <a:pt x="51894" y="104535"/>
                  </a:cubicBezTo>
                  <a:cubicBezTo>
                    <a:pt x="34472" y="117480"/>
                    <a:pt x="16676" y="126546"/>
                    <a:pt x="1828" y="130836"/>
                  </a:cubicBezTo>
                  <a:lnTo>
                    <a:pt x="1828" y="130836"/>
                  </a:lnTo>
                  <a:close/>
                  <a:moveTo>
                    <a:pt x="0" y="0"/>
                  </a:moveTo>
                  <a:cubicBezTo>
                    <a:pt x="8730" y="12796"/>
                    <a:pt x="22907" y="26824"/>
                    <a:pt x="40665" y="39285"/>
                  </a:cubicBezTo>
                  <a:cubicBezTo>
                    <a:pt x="58423" y="51745"/>
                    <a:pt x="76442" y="60288"/>
                    <a:pt x="91440" y="64168"/>
                  </a:cubicBezTo>
                  <a:cubicBezTo>
                    <a:pt x="82710" y="51372"/>
                    <a:pt x="68533" y="37345"/>
                    <a:pt x="50775" y="24884"/>
                  </a:cubicBezTo>
                  <a:cubicBezTo>
                    <a:pt x="33017" y="12423"/>
                    <a:pt x="14960" y="3880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4" name="Google Shape;1404;p19"/>
            <p:cNvSpPr/>
            <p:nvPr/>
          </p:nvSpPr>
          <p:spPr>
            <a:xfrm>
              <a:off x="5303408" y="1258801"/>
              <a:ext cx="201160" cy="421907"/>
            </a:xfrm>
            <a:custGeom>
              <a:rect b="b" l="l" r="r" t="t"/>
              <a:pathLst>
                <a:path extrusionOk="0" h="421907" w="201160">
                  <a:moveTo>
                    <a:pt x="201160" y="421907"/>
                  </a:moveTo>
                  <a:cubicBezTo>
                    <a:pt x="168255" y="370423"/>
                    <a:pt x="128635" y="298085"/>
                    <a:pt x="89575" y="216195"/>
                  </a:cubicBezTo>
                  <a:cubicBezTo>
                    <a:pt x="50514" y="134306"/>
                    <a:pt x="19288" y="57975"/>
                    <a:pt x="0" y="0"/>
                  </a:cubicBezTo>
                  <a:cubicBezTo>
                    <a:pt x="32905" y="51484"/>
                    <a:pt x="72525" y="123823"/>
                    <a:pt x="111586" y="205712"/>
                  </a:cubicBezTo>
                  <a:cubicBezTo>
                    <a:pt x="150609" y="287601"/>
                    <a:pt x="181873" y="363932"/>
                    <a:pt x="201160" y="42190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5" name="Google Shape;1405;p19"/>
            <p:cNvSpPr/>
            <p:nvPr/>
          </p:nvSpPr>
          <p:spPr>
            <a:xfrm>
              <a:off x="5407490" y="1522339"/>
              <a:ext cx="117969" cy="108079"/>
            </a:xfrm>
            <a:custGeom>
              <a:rect b="b" l="l" r="r" t="t"/>
              <a:pathLst>
                <a:path extrusionOk="0" h="108079" w="117969">
                  <a:moveTo>
                    <a:pt x="117970" y="52678"/>
                  </a:moveTo>
                  <a:cubicBezTo>
                    <a:pt x="102898" y="50551"/>
                    <a:pt x="84356" y="44135"/>
                    <a:pt x="65628" y="33912"/>
                  </a:cubicBezTo>
                  <a:cubicBezTo>
                    <a:pt x="46900" y="23690"/>
                    <a:pt x="31529" y="11528"/>
                    <a:pt x="21568" y="0"/>
                  </a:cubicBezTo>
                  <a:cubicBezTo>
                    <a:pt x="36640" y="2127"/>
                    <a:pt x="55182" y="8543"/>
                    <a:pt x="73910" y="18766"/>
                  </a:cubicBezTo>
                  <a:cubicBezTo>
                    <a:pt x="92601" y="28988"/>
                    <a:pt x="108009" y="41150"/>
                    <a:pt x="117970" y="52678"/>
                  </a:cubicBezTo>
                  <a:lnTo>
                    <a:pt x="117970" y="52678"/>
                  </a:lnTo>
                  <a:close/>
                  <a:moveTo>
                    <a:pt x="1795" y="108079"/>
                  </a:moveTo>
                  <a:cubicBezTo>
                    <a:pt x="9630" y="95021"/>
                    <a:pt x="16345" y="76592"/>
                    <a:pt x="20188" y="55588"/>
                  </a:cubicBezTo>
                  <a:cubicBezTo>
                    <a:pt x="24030" y="34621"/>
                    <a:pt x="24254" y="14998"/>
                    <a:pt x="21568" y="0"/>
                  </a:cubicBezTo>
                  <a:cubicBezTo>
                    <a:pt x="13734" y="13058"/>
                    <a:pt x="7018" y="31487"/>
                    <a:pt x="3176" y="52491"/>
                  </a:cubicBezTo>
                  <a:cubicBezTo>
                    <a:pt x="-667" y="73458"/>
                    <a:pt x="-891" y="93082"/>
                    <a:pt x="1795" y="10807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6" name="Google Shape;1406;p19"/>
            <p:cNvSpPr/>
            <p:nvPr/>
          </p:nvSpPr>
          <p:spPr>
            <a:xfrm>
              <a:off x="5354339" y="1423885"/>
              <a:ext cx="151871" cy="139118"/>
            </a:xfrm>
            <a:custGeom>
              <a:rect b="b" l="l" r="r" t="t"/>
              <a:pathLst>
                <a:path extrusionOk="0" h="139118" w="151871">
                  <a:moveTo>
                    <a:pt x="151871" y="67825"/>
                  </a:moveTo>
                  <a:cubicBezTo>
                    <a:pt x="132471" y="65064"/>
                    <a:pt x="108557" y="56856"/>
                    <a:pt x="84494" y="43687"/>
                  </a:cubicBezTo>
                  <a:cubicBezTo>
                    <a:pt x="60394" y="30517"/>
                    <a:pt x="40583" y="14848"/>
                    <a:pt x="27787" y="0"/>
                  </a:cubicBezTo>
                  <a:cubicBezTo>
                    <a:pt x="47187" y="2761"/>
                    <a:pt x="71101" y="10968"/>
                    <a:pt x="95201" y="24138"/>
                  </a:cubicBezTo>
                  <a:cubicBezTo>
                    <a:pt x="119265" y="37307"/>
                    <a:pt x="139074" y="52976"/>
                    <a:pt x="151871" y="67825"/>
                  </a:cubicBezTo>
                  <a:lnTo>
                    <a:pt x="151871" y="67825"/>
                  </a:lnTo>
                  <a:close/>
                  <a:moveTo>
                    <a:pt x="2306" y="139119"/>
                  </a:moveTo>
                  <a:cubicBezTo>
                    <a:pt x="12379" y="122293"/>
                    <a:pt x="21034" y="98566"/>
                    <a:pt x="25959" y="71555"/>
                  </a:cubicBezTo>
                  <a:cubicBezTo>
                    <a:pt x="30884" y="44545"/>
                    <a:pt x="31219" y="19288"/>
                    <a:pt x="27712" y="0"/>
                  </a:cubicBezTo>
                  <a:cubicBezTo>
                    <a:pt x="17640" y="16825"/>
                    <a:pt x="8984" y="40553"/>
                    <a:pt x="4060" y="67563"/>
                  </a:cubicBezTo>
                  <a:cubicBezTo>
                    <a:pt x="-828" y="94574"/>
                    <a:pt x="-1163" y="119831"/>
                    <a:pt x="2306" y="13911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7" name="Google Shape;1407;p19"/>
            <p:cNvSpPr/>
            <p:nvPr/>
          </p:nvSpPr>
          <p:spPr>
            <a:xfrm>
              <a:off x="5316722" y="1331960"/>
              <a:ext cx="117969" cy="108079"/>
            </a:xfrm>
            <a:custGeom>
              <a:rect b="b" l="l" r="r" t="t"/>
              <a:pathLst>
                <a:path extrusionOk="0" h="108079" w="117969">
                  <a:moveTo>
                    <a:pt x="117970" y="52678"/>
                  </a:moveTo>
                  <a:cubicBezTo>
                    <a:pt x="102898" y="50551"/>
                    <a:pt x="84319" y="44135"/>
                    <a:pt x="65628" y="33912"/>
                  </a:cubicBezTo>
                  <a:cubicBezTo>
                    <a:pt x="46900" y="23690"/>
                    <a:pt x="31529" y="11528"/>
                    <a:pt x="21568" y="0"/>
                  </a:cubicBezTo>
                  <a:cubicBezTo>
                    <a:pt x="36640" y="2127"/>
                    <a:pt x="55219" y="8543"/>
                    <a:pt x="73910" y="18766"/>
                  </a:cubicBezTo>
                  <a:cubicBezTo>
                    <a:pt x="92601" y="28988"/>
                    <a:pt x="108009" y="41150"/>
                    <a:pt x="117970" y="52678"/>
                  </a:cubicBezTo>
                  <a:lnTo>
                    <a:pt x="117970" y="52678"/>
                  </a:lnTo>
                  <a:close/>
                  <a:moveTo>
                    <a:pt x="1795" y="108079"/>
                  </a:moveTo>
                  <a:cubicBezTo>
                    <a:pt x="9630" y="95021"/>
                    <a:pt x="16345" y="76554"/>
                    <a:pt x="20188" y="55588"/>
                  </a:cubicBezTo>
                  <a:cubicBezTo>
                    <a:pt x="24031" y="34621"/>
                    <a:pt x="24254" y="14998"/>
                    <a:pt x="21568" y="0"/>
                  </a:cubicBezTo>
                  <a:cubicBezTo>
                    <a:pt x="13734" y="13058"/>
                    <a:pt x="7018" y="31487"/>
                    <a:pt x="3176" y="52491"/>
                  </a:cubicBezTo>
                  <a:cubicBezTo>
                    <a:pt x="-667" y="73458"/>
                    <a:pt x="-891" y="93082"/>
                    <a:pt x="1795" y="10807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8" name="Google Shape;1408;p19"/>
            <p:cNvSpPr/>
            <p:nvPr/>
          </p:nvSpPr>
          <p:spPr>
            <a:xfrm>
              <a:off x="5440288" y="1029884"/>
              <a:ext cx="332444" cy="265440"/>
            </a:xfrm>
            <a:custGeom>
              <a:rect b="b" l="l" r="r" t="t"/>
              <a:pathLst>
                <a:path extrusionOk="0" h="265440" w="332444">
                  <a:moveTo>
                    <a:pt x="332445" y="0"/>
                  </a:moveTo>
                  <a:cubicBezTo>
                    <a:pt x="293608" y="39807"/>
                    <a:pt x="237647" y="89873"/>
                    <a:pt x="173143" y="141394"/>
                  </a:cubicBezTo>
                  <a:cubicBezTo>
                    <a:pt x="108601" y="192916"/>
                    <a:pt x="47417" y="236379"/>
                    <a:pt x="0" y="265441"/>
                  </a:cubicBezTo>
                  <a:cubicBezTo>
                    <a:pt x="38837" y="225634"/>
                    <a:pt x="94760" y="175568"/>
                    <a:pt x="159302" y="124047"/>
                  </a:cubicBezTo>
                  <a:cubicBezTo>
                    <a:pt x="223806" y="72525"/>
                    <a:pt x="285027" y="29062"/>
                    <a:pt x="33244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9" name="Google Shape;1409;p19"/>
            <p:cNvSpPr/>
            <p:nvPr/>
          </p:nvSpPr>
          <p:spPr>
            <a:xfrm>
              <a:off x="5647574" y="1033204"/>
              <a:ext cx="100199" cy="101990"/>
            </a:xfrm>
            <a:custGeom>
              <a:rect b="b" l="l" r="r" t="t"/>
              <a:pathLst>
                <a:path extrusionOk="0" h="101990" w="100199">
                  <a:moveTo>
                    <a:pt x="27152" y="0"/>
                  </a:moveTo>
                  <a:cubicBezTo>
                    <a:pt x="28383" y="13804"/>
                    <a:pt x="26555" y="31562"/>
                    <a:pt x="21332" y="50253"/>
                  </a:cubicBezTo>
                  <a:cubicBezTo>
                    <a:pt x="16146" y="68944"/>
                    <a:pt x="8536" y="85135"/>
                    <a:pt x="366" y="96327"/>
                  </a:cubicBezTo>
                  <a:cubicBezTo>
                    <a:pt x="-866" y="82524"/>
                    <a:pt x="999" y="64765"/>
                    <a:pt x="6185" y="46074"/>
                  </a:cubicBezTo>
                  <a:cubicBezTo>
                    <a:pt x="11371" y="27346"/>
                    <a:pt x="18982" y="11192"/>
                    <a:pt x="27152" y="0"/>
                  </a:cubicBezTo>
                  <a:lnTo>
                    <a:pt x="27152" y="0"/>
                  </a:lnTo>
                  <a:close/>
                  <a:moveTo>
                    <a:pt x="100200" y="91515"/>
                  </a:moveTo>
                  <a:cubicBezTo>
                    <a:pt x="87030" y="87262"/>
                    <a:pt x="69272" y="85135"/>
                    <a:pt x="49910" y="86068"/>
                  </a:cubicBezTo>
                  <a:cubicBezTo>
                    <a:pt x="30547" y="87000"/>
                    <a:pt x="13087" y="90843"/>
                    <a:pt x="366" y="96327"/>
                  </a:cubicBezTo>
                  <a:cubicBezTo>
                    <a:pt x="13535" y="100580"/>
                    <a:pt x="31293" y="102707"/>
                    <a:pt x="50656" y="101774"/>
                  </a:cubicBezTo>
                  <a:cubicBezTo>
                    <a:pt x="70055" y="100841"/>
                    <a:pt x="87515" y="96999"/>
                    <a:pt x="100200" y="9151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0" name="Google Shape;1410;p19"/>
            <p:cNvSpPr/>
            <p:nvPr/>
          </p:nvSpPr>
          <p:spPr>
            <a:xfrm>
              <a:off x="5569874" y="1067452"/>
              <a:ext cx="129064" cy="131349"/>
            </a:xfrm>
            <a:custGeom>
              <a:rect b="b" l="l" r="r" t="t"/>
              <a:pathLst>
                <a:path extrusionOk="0" h="131349" w="129064">
                  <a:moveTo>
                    <a:pt x="34976" y="0"/>
                  </a:moveTo>
                  <a:cubicBezTo>
                    <a:pt x="36543" y="17758"/>
                    <a:pt x="34192" y="40665"/>
                    <a:pt x="27477" y="64728"/>
                  </a:cubicBezTo>
                  <a:cubicBezTo>
                    <a:pt x="20799" y="88791"/>
                    <a:pt x="10987" y="109609"/>
                    <a:pt x="466" y="124009"/>
                  </a:cubicBezTo>
                  <a:cubicBezTo>
                    <a:pt x="-1100" y="106251"/>
                    <a:pt x="1250" y="83344"/>
                    <a:pt x="7965" y="59281"/>
                  </a:cubicBezTo>
                  <a:cubicBezTo>
                    <a:pt x="14643" y="35218"/>
                    <a:pt x="24455" y="14401"/>
                    <a:pt x="34976" y="0"/>
                  </a:cubicBezTo>
                  <a:lnTo>
                    <a:pt x="34976" y="0"/>
                  </a:lnTo>
                  <a:close/>
                  <a:moveTo>
                    <a:pt x="129064" y="117853"/>
                  </a:moveTo>
                  <a:cubicBezTo>
                    <a:pt x="112090" y="112407"/>
                    <a:pt x="89258" y="109609"/>
                    <a:pt x="64299" y="110840"/>
                  </a:cubicBezTo>
                  <a:cubicBezTo>
                    <a:pt x="39341" y="112034"/>
                    <a:pt x="16882" y="116995"/>
                    <a:pt x="504" y="124047"/>
                  </a:cubicBezTo>
                  <a:cubicBezTo>
                    <a:pt x="17479" y="129531"/>
                    <a:pt x="40311" y="132291"/>
                    <a:pt x="65269" y="131060"/>
                  </a:cubicBezTo>
                  <a:cubicBezTo>
                    <a:pt x="90190" y="129866"/>
                    <a:pt x="112687" y="124905"/>
                    <a:pt x="129064" y="11785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1" name="Google Shape;1411;p19"/>
            <p:cNvSpPr/>
            <p:nvPr/>
          </p:nvSpPr>
          <p:spPr>
            <a:xfrm>
              <a:off x="5497558" y="1152960"/>
              <a:ext cx="100240" cy="101990"/>
            </a:xfrm>
            <a:custGeom>
              <a:rect b="b" l="l" r="r" t="t"/>
              <a:pathLst>
                <a:path extrusionOk="0" h="101990" w="100240">
                  <a:moveTo>
                    <a:pt x="27156" y="0"/>
                  </a:moveTo>
                  <a:cubicBezTo>
                    <a:pt x="28387" y="13804"/>
                    <a:pt x="26559" y="31562"/>
                    <a:pt x="21336" y="50253"/>
                  </a:cubicBezTo>
                  <a:cubicBezTo>
                    <a:pt x="16150" y="68944"/>
                    <a:pt x="8539" y="85135"/>
                    <a:pt x="369" y="96290"/>
                  </a:cubicBezTo>
                  <a:cubicBezTo>
                    <a:pt x="-862" y="82486"/>
                    <a:pt x="966" y="64728"/>
                    <a:pt x="6189" y="46000"/>
                  </a:cubicBezTo>
                  <a:cubicBezTo>
                    <a:pt x="11375" y="27383"/>
                    <a:pt x="18986" y="11192"/>
                    <a:pt x="27156" y="0"/>
                  </a:cubicBezTo>
                  <a:lnTo>
                    <a:pt x="27156" y="0"/>
                  </a:lnTo>
                  <a:close/>
                  <a:moveTo>
                    <a:pt x="100240" y="91515"/>
                  </a:moveTo>
                  <a:cubicBezTo>
                    <a:pt x="87034" y="87262"/>
                    <a:pt x="69313" y="85135"/>
                    <a:pt x="49913" y="86068"/>
                  </a:cubicBezTo>
                  <a:cubicBezTo>
                    <a:pt x="30513" y="87000"/>
                    <a:pt x="13091" y="90843"/>
                    <a:pt x="369" y="96327"/>
                  </a:cubicBezTo>
                  <a:cubicBezTo>
                    <a:pt x="13576" y="100580"/>
                    <a:pt x="31297" y="102707"/>
                    <a:pt x="50697" y="101774"/>
                  </a:cubicBezTo>
                  <a:cubicBezTo>
                    <a:pt x="70059" y="100841"/>
                    <a:pt x="87519" y="96999"/>
                    <a:pt x="100240" y="9151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2" name="Google Shape;1412;p19"/>
            <p:cNvSpPr/>
            <p:nvPr/>
          </p:nvSpPr>
          <p:spPr>
            <a:xfrm>
              <a:off x="4909145" y="814285"/>
              <a:ext cx="399672" cy="441792"/>
            </a:xfrm>
            <a:custGeom>
              <a:rect b="b" l="l" r="r" t="t"/>
              <a:pathLst>
                <a:path extrusionOk="0" h="441792" w="399672">
                  <a:moveTo>
                    <a:pt x="0" y="0"/>
                  </a:moveTo>
                  <a:cubicBezTo>
                    <a:pt x="58983" y="50887"/>
                    <a:pt x="133784" y="124718"/>
                    <a:pt x="211346" y="210487"/>
                  </a:cubicBezTo>
                  <a:cubicBezTo>
                    <a:pt x="288907" y="296219"/>
                    <a:pt x="354941" y="378034"/>
                    <a:pt x="399672" y="441792"/>
                  </a:cubicBezTo>
                  <a:cubicBezTo>
                    <a:pt x="340689" y="390942"/>
                    <a:pt x="265889" y="317074"/>
                    <a:pt x="188327" y="231305"/>
                  </a:cubicBezTo>
                  <a:cubicBezTo>
                    <a:pt x="110765" y="145573"/>
                    <a:pt x="44731" y="63758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3" name="Google Shape;1413;p19"/>
            <p:cNvSpPr/>
            <p:nvPr/>
          </p:nvSpPr>
          <p:spPr>
            <a:xfrm>
              <a:off x="4922240" y="840960"/>
              <a:ext cx="141777" cy="140713"/>
            </a:xfrm>
            <a:custGeom>
              <a:rect b="b" l="l" r="r" t="t"/>
              <a:pathLst>
                <a:path extrusionOk="0" h="140713" w="141777">
                  <a:moveTo>
                    <a:pt x="0" y="110019"/>
                  </a:moveTo>
                  <a:cubicBezTo>
                    <a:pt x="19176" y="107109"/>
                    <a:pt x="44172" y="108154"/>
                    <a:pt x="70772" y="113824"/>
                  </a:cubicBezTo>
                  <a:cubicBezTo>
                    <a:pt x="97334" y="119495"/>
                    <a:pt x="120614" y="128710"/>
                    <a:pt x="136955" y="139156"/>
                  </a:cubicBezTo>
                  <a:cubicBezTo>
                    <a:pt x="117779" y="142029"/>
                    <a:pt x="92746" y="141021"/>
                    <a:pt x="66183" y="135351"/>
                  </a:cubicBezTo>
                  <a:cubicBezTo>
                    <a:pt x="39583" y="129717"/>
                    <a:pt x="16341" y="120502"/>
                    <a:pt x="0" y="110019"/>
                  </a:cubicBezTo>
                  <a:lnTo>
                    <a:pt x="0" y="110019"/>
                  </a:lnTo>
                  <a:close/>
                  <a:moveTo>
                    <a:pt x="121621" y="0"/>
                  </a:moveTo>
                  <a:cubicBezTo>
                    <a:pt x="116846" y="18803"/>
                    <a:pt x="115354" y="43799"/>
                    <a:pt x="118338" y="70772"/>
                  </a:cubicBezTo>
                  <a:cubicBezTo>
                    <a:pt x="121323" y="97782"/>
                    <a:pt x="128188" y="121845"/>
                    <a:pt x="136955" y="139156"/>
                  </a:cubicBezTo>
                  <a:cubicBezTo>
                    <a:pt x="141730" y="120353"/>
                    <a:pt x="143222" y="95357"/>
                    <a:pt x="140238" y="68347"/>
                  </a:cubicBezTo>
                  <a:cubicBezTo>
                    <a:pt x="137253" y="41374"/>
                    <a:pt x="130389" y="17311"/>
                    <a:pt x="12162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4" name="Google Shape;1414;p19"/>
            <p:cNvSpPr/>
            <p:nvPr/>
          </p:nvSpPr>
          <p:spPr>
            <a:xfrm>
              <a:off x="4976148" y="904046"/>
              <a:ext cx="182490" cy="181203"/>
            </a:xfrm>
            <a:custGeom>
              <a:rect b="b" l="l" r="r" t="t"/>
              <a:pathLst>
                <a:path extrusionOk="0" h="181203" w="182490">
                  <a:moveTo>
                    <a:pt x="0" y="141656"/>
                  </a:moveTo>
                  <a:cubicBezTo>
                    <a:pt x="24697" y="137925"/>
                    <a:pt x="56894" y="139268"/>
                    <a:pt x="91104" y="146543"/>
                  </a:cubicBezTo>
                  <a:cubicBezTo>
                    <a:pt x="125315" y="153818"/>
                    <a:pt x="155273" y="165719"/>
                    <a:pt x="176314" y="179187"/>
                  </a:cubicBezTo>
                  <a:cubicBezTo>
                    <a:pt x="151617" y="182917"/>
                    <a:pt x="119420" y="181574"/>
                    <a:pt x="85210" y="174299"/>
                  </a:cubicBezTo>
                  <a:cubicBezTo>
                    <a:pt x="50962" y="167024"/>
                    <a:pt x="21041" y="155123"/>
                    <a:pt x="0" y="141656"/>
                  </a:cubicBezTo>
                  <a:lnTo>
                    <a:pt x="0" y="141656"/>
                  </a:lnTo>
                  <a:close/>
                  <a:moveTo>
                    <a:pt x="156579" y="0"/>
                  </a:moveTo>
                  <a:cubicBezTo>
                    <a:pt x="150423" y="24212"/>
                    <a:pt x="148520" y="56371"/>
                    <a:pt x="152326" y="91142"/>
                  </a:cubicBezTo>
                  <a:cubicBezTo>
                    <a:pt x="156131" y="125912"/>
                    <a:pt x="165010" y="156914"/>
                    <a:pt x="176277" y="179187"/>
                  </a:cubicBezTo>
                  <a:cubicBezTo>
                    <a:pt x="182432" y="154974"/>
                    <a:pt x="184335" y="122815"/>
                    <a:pt x="180530" y="88045"/>
                  </a:cubicBezTo>
                  <a:cubicBezTo>
                    <a:pt x="176724" y="53275"/>
                    <a:pt x="167883" y="22272"/>
                    <a:pt x="15657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5" name="Google Shape;1415;p19"/>
            <p:cNvSpPr/>
            <p:nvPr/>
          </p:nvSpPr>
          <p:spPr>
            <a:xfrm>
              <a:off x="5102583" y="1040292"/>
              <a:ext cx="141777" cy="140767"/>
            </a:xfrm>
            <a:custGeom>
              <a:rect b="b" l="l" r="r" t="t"/>
              <a:pathLst>
                <a:path extrusionOk="0" h="140767" w="141777">
                  <a:moveTo>
                    <a:pt x="0" y="110056"/>
                  </a:moveTo>
                  <a:cubicBezTo>
                    <a:pt x="19176" y="107184"/>
                    <a:pt x="44209" y="108191"/>
                    <a:pt x="70772" y="113862"/>
                  </a:cubicBezTo>
                  <a:cubicBezTo>
                    <a:pt x="97372" y="119532"/>
                    <a:pt x="120615" y="128747"/>
                    <a:pt x="136955" y="139193"/>
                  </a:cubicBezTo>
                  <a:cubicBezTo>
                    <a:pt x="117779" y="142103"/>
                    <a:pt x="92783" y="141059"/>
                    <a:pt x="66183" y="135388"/>
                  </a:cubicBezTo>
                  <a:cubicBezTo>
                    <a:pt x="39583" y="129717"/>
                    <a:pt x="16341" y="120502"/>
                    <a:pt x="0" y="110056"/>
                  </a:cubicBezTo>
                  <a:lnTo>
                    <a:pt x="0" y="110056"/>
                  </a:lnTo>
                  <a:close/>
                  <a:moveTo>
                    <a:pt x="121621" y="0"/>
                  </a:moveTo>
                  <a:cubicBezTo>
                    <a:pt x="116809" y="18803"/>
                    <a:pt x="115354" y="43799"/>
                    <a:pt x="118338" y="70809"/>
                  </a:cubicBezTo>
                  <a:cubicBezTo>
                    <a:pt x="121323" y="97820"/>
                    <a:pt x="128188" y="121883"/>
                    <a:pt x="136955" y="139193"/>
                  </a:cubicBezTo>
                  <a:cubicBezTo>
                    <a:pt x="141730" y="120390"/>
                    <a:pt x="143222" y="95395"/>
                    <a:pt x="140238" y="68384"/>
                  </a:cubicBezTo>
                  <a:cubicBezTo>
                    <a:pt x="137253" y="41374"/>
                    <a:pt x="130389" y="17311"/>
                    <a:pt x="12162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416" name="Google Shape;1416;p19"/>
            <p:cNvGrpSpPr/>
            <p:nvPr/>
          </p:nvGrpSpPr>
          <p:grpSpPr>
            <a:xfrm>
              <a:off x="5126107" y="870414"/>
              <a:ext cx="528901" cy="528848"/>
              <a:chOff x="5126107" y="870414"/>
              <a:chExt cx="528901" cy="528848"/>
            </a:xfrm>
          </p:grpSpPr>
          <p:sp>
            <p:nvSpPr>
              <p:cNvPr id="1417" name="Google Shape;1417;p19"/>
              <p:cNvSpPr/>
              <p:nvPr/>
            </p:nvSpPr>
            <p:spPr>
              <a:xfrm>
                <a:off x="5131705" y="875977"/>
                <a:ext cx="517666" cy="517704"/>
              </a:xfrm>
              <a:custGeom>
                <a:rect b="b" l="l" r="r" t="t"/>
                <a:pathLst>
                  <a:path extrusionOk="0" h="517704" w="517666">
                    <a:moveTo>
                      <a:pt x="81941" y="69667"/>
                    </a:moveTo>
                    <a:cubicBezTo>
                      <a:pt x="102572" y="50379"/>
                      <a:pt x="152340" y="70152"/>
                      <a:pt x="193154" y="113802"/>
                    </a:cubicBezTo>
                    <a:cubicBezTo>
                      <a:pt x="201137" y="122345"/>
                      <a:pt x="208189" y="131149"/>
                      <a:pt x="214195" y="139954"/>
                    </a:cubicBezTo>
                    <a:cubicBezTo>
                      <a:pt x="212927" y="129359"/>
                      <a:pt x="212442" y="118092"/>
                      <a:pt x="212815" y="106415"/>
                    </a:cubicBezTo>
                    <a:cubicBezTo>
                      <a:pt x="214829" y="46686"/>
                      <a:pt x="239303" y="-955"/>
                      <a:pt x="267507" y="15"/>
                    </a:cubicBezTo>
                    <a:cubicBezTo>
                      <a:pt x="295712" y="947"/>
                      <a:pt x="316939" y="50155"/>
                      <a:pt x="314924" y="109847"/>
                    </a:cubicBezTo>
                    <a:cubicBezTo>
                      <a:pt x="314514" y="121524"/>
                      <a:pt x="313283" y="132754"/>
                      <a:pt x="311306" y="143237"/>
                    </a:cubicBezTo>
                    <a:cubicBezTo>
                      <a:pt x="317909" y="134843"/>
                      <a:pt x="325520" y="126523"/>
                      <a:pt x="334063" y="118540"/>
                    </a:cubicBezTo>
                    <a:cubicBezTo>
                      <a:pt x="377713" y="77726"/>
                      <a:pt x="428712" y="61385"/>
                      <a:pt x="448000" y="81979"/>
                    </a:cubicBezTo>
                    <a:cubicBezTo>
                      <a:pt x="467288" y="102609"/>
                      <a:pt x="447514" y="152377"/>
                      <a:pt x="403865" y="193191"/>
                    </a:cubicBezTo>
                    <a:cubicBezTo>
                      <a:pt x="395322" y="201175"/>
                      <a:pt x="386517" y="208226"/>
                      <a:pt x="377713" y="214233"/>
                    </a:cubicBezTo>
                    <a:cubicBezTo>
                      <a:pt x="388308" y="212964"/>
                      <a:pt x="399575" y="212479"/>
                      <a:pt x="411252" y="212852"/>
                    </a:cubicBezTo>
                    <a:cubicBezTo>
                      <a:pt x="470981" y="214867"/>
                      <a:pt x="518622" y="239340"/>
                      <a:pt x="517652" y="267545"/>
                    </a:cubicBezTo>
                    <a:cubicBezTo>
                      <a:pt x="516720" y="295749"/>
                      <a:pt x="467511" y="316977"/>
                      <a:pt x="407820" y="314962"/>
                    </a:cubicBezTo>
                    <a:cubicBezTo>
                      <a:pt x="396142" y="314552"/>
                      <a:pt x="384913" y="313321"/>
                      <a:pt x="374430" y="311343"/>
                    </a:cubicBezTo>
                    <a:cubicBezTo>
                      <a:pt x="382824" y="317947"/>
                      <a:pt x="391143" y="325557"/>
                      <a:pt x="399127" y="334101"/>
                    </a:cubicBezTo>
                    <a:cubicBezTo>
                      <a:pt x="439941" y="377750"/>
                      <a:pt x="456319" y="428749"/>
                      <a:pt x="435688" y="448037"/>
                    </a:cubicBezTo>
                    <a:cubicBezTo>
                      <a:pt x="415057" y="467325"/>
                      <a:pt x="365289" y="447552"/>
                      <a:pt x="324475" y="403903"/>
                    </a:cubicBezTo>
                    <a:cubicBezTo>
                      <a:pt x="316492" y="395359"/>
                      <a:pt x="309440" y="386555"/>
                      <a:pt x="303434" y="377750"/>
                    </a:cubicBezTo>
                    <a:cubicBezTo>
                      <a:pt x="304702" y="388345"/>
                      <a:pt x="305187" y="399612"/>
                      <a:pt x="304814" y="411289"/>
                    </a:cubicBezTo>
                    <a:cubicBezTo>
                      <a:pt x="302800" y="471018"/>
                      <a:pt x="278326" y="518660"/>
                      <a:pt x="250122" y="517690"/>
                    </a:cubicBezTo>
                    <a:cubicBezTo>
                      <a:pt x="221918" y="516757"/>
                      <a:pt x="200690" y="467549"/>
                      <a:pt x="202705" y="407857"/>
                    </a:cubicBezTo>
                    <a:cubicBezTo>
                      <a:pt x="203115" y="396180"/>
                      <a:pt x="204346" y="384950"/>
                      <a:pt x="206323" y="374467"/>
                    </a:cubicBezTo>
                    <a:cubicBezTo>
                      <a:pt x="199720" y="382861"/>
                      <a:pt x="192109" y="391181"/>
                      <a:pt x="183566" y="399165"/>
                    </a:cubicBezTo>
                    <a:cubicBezTo>
                      <a:pt x="139917" y="439979"/>
                      <a:pt x="88917" y="456319"/>
                      <a:pt x="69667" y="435726"/>
                    </a:cubicBezTo>
                    <a:cubicBezTo>
                      <a:pt x="50379" y="415132"/>
                      <a:pt x="70152" y="365327"/>
                      <a:pt x="113802" y="324513"/>
                    </a:cubicBezTo>
                    <a:cubicBezTo>
                      <a:pt x="122345" y="316529"/>
                      <a:pt x="131150" y="309478"/>
                      <a:pt x="139954" y="303472"/>
                    </a:cubicBezTo>
                    <a:cubicBezTo>
                      <a:pt x="129358" y="304740"/>
                      <a:pt x="118092" y="305225"/>
                      <a:pt x="106415" y="304852"/>
                    </a:cubicBezTo>
                    <a:cubicBezTo>
                      <a:pt x="46723" y="302837"/>
                      <a:pt x="-955" y="278364"/>
                      <a:pt x="15" y="250159"/>
                    </a:cubicBezTo>
                    <a:cubicBezTo>
                      <a:pt x="947" y="221955"/>
                      <a:pt x="50155" y="200727"/>
                      <a:pt x="109847" y="202742"/>
                    </a:cubicBezTo>
                    <a:cubicBezTo>
                      <a:pt x="121524" y="203115"/>
                      <a:pt x="132753" y="204384"/>
                      <a:pt x="143237" y="206361"/>
                    </a:cubicBezTo>
                    <a:cubicBezTo>
                      <a:pt x="134843" y="199757"/>
                      <a:pt x="126523" y="192147"/>
                      <a:pt x="118540" y="183603"/>
                    </a:cubicBezTo>
                    <a:cubicBezTo>
                      <a:pt x="77725" y="139917"/>
                      <a:pt x="61347" y="88918"/>
                      <a:pt x="81941" y="69667"/>
                    </a:cubicBezTo>
                    <a:lnTo>
                      <a:pt x="81941" y="69667"/>
                    </a:lnTo>
                    <a:close/>
                    <a:moveTo>
                      <a:pt x="238594" y="204980"/>
                    </a:moveTo>
                    <a:cubicBezTo>
                      <a:pt x="238333" y="214457"/>
                      <a:pt x="235460" y="222328"/>
                      <a:pt x="229715" y="227701"/>
                    </a:cubicBezTo>
                    <a:cubicBezTo>
                      <a:pt x="223970" y="233073"/>
                      <a:pt x="215911" y="235423"/>
                      <a:pt x="206435" y="235050"/>
                    </a:cubicBezTo>
                    <a:cubicBezTo>
                      <a:pt x="212964" y="241952"/>
                      <a:pt x="216471" y="249525"/>
                      <a:pt x="216210" y="257397"/>
                    </a:cubicBezTo>
                    <a:cubicBezTo>
                      <a:pt x="215949" y="265269"/>
                      <a:pt x="211919" y="272618"/>
                      <a:pt x="204943" y="279035"/>
                    </a:cubicBezTo>
                    <a:cubicBezTo>
                      <a:pt x="214419" y="279296"/>
                      <a:pt x="222291" y="282169"/>
                      <a:pt x="227663" y="287914"/>
                    </a:cubicBezTo>
                    <a:cubicBezTo>
                      <a:pt x="233035" y="293660"/>
                      <a:pt x="235386" y="301718"/>
                      <a:pt x="235013" y="311194"/>
                    </a:cubicBezTo>
                    <a:cubicBezTo>
                      <a:pt x="241914" y="304665"/>
                      <a:pt x="249488" y="301121"/>
                      <a:pt x="257360" y="301420"/>
                    </a:cubicBezTo>
                    <a:cubicBezTo>
                      <a:pt x="265231" y="301681"/>
                      <a:pt x="272581" y="305710"/>
                      <a:pt x="278998" y="312686"/>
                    </a:cubicBezTo>
                    <a:cubicBezTo>
                      <a:pt x="279259" y="303210"/>
                      <a:pt x="282132" y="295339"/>
                      <a:pt x="287877" y="289966"/>
                    </a:cubicBezTo>
                    <a:cubicBezTo>
                      <a:pt x="293622" y="284594"/>
                      <a:pt x="301681" y="282244"/>
                      <a:pt x="311157" y="282617"/>
                    </a:cubicBezTo>
                    <a:cubicBezTo>
                      <a:pt x="304628" y="275715"/>
                      <a:pt x="301084" y="268142"/>
                      <a:pt x="301382" y="260270"/>
                    </a:cubicBezTo>
                    <a:cubicBezTo>
                      <a:pt x="301643" y="252398"/>
                      <a:pt x="305672" y="245048"/>
                      <a:pt x="312649" y="238632"/>
                    </a:cubicBezTo>
                    <a:cubicBezTo>
                      <a:pt x="303173" y="238370"/>
                      <a:pt x="295301" y="235498"/>
                      <a:pt x="289929" y="229752"/>
                    </a:cubicBezTo>
                    <a:cubicBezTo>
                      <a:pt x="284557" y="224007"/>
                      <a:pt x="282206" y="215949"/>
                      <a:pt x="282579" y="206473"/>
                    </a:cubicBezTo>
                    <a:cubicBezTo>
                      <a:pt x="275678" y="213002"/>
                      <a:pt x="268104" y="216546"/>
                      <a:pt x="260232" y="216247"/>
                    </a:cubicBezTo>
                    <a:cubicBezTo>
                      <a:pt x="252398" y="215986"/>
                      <a:pt x="245048" y="211957"/>
                      <a:pt x="238594" y="20498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18" name="Google Shape;1418;p19"/>
              <p:cNvSpPr/>
              <p:nvPr/>
            </p:nvSpPr>
            <p:spPr>
              <a:xfrm>
                <a:off x="5126107" y="870414"/>
                <a:ext cx="528901" cy="528848"/>
              </a:xfrm>
              <a:custGeom>
                <a:rect b="b" l="l" r="r" t="t"/>
                <a:pathLst>
                  <a:path extrusionOk="0" h="528848" w="528901">
                    <a:moveTo>
                      <a:pt x="256541" y="528849"/>
                    </a:moveTo>
                    <a:cubicBezTo>
                      <a:pt x="256205" y="528849"/>
                      <a:pt x="255869" y="528849"/>
                      <a:pt x="255496" y="528849"/>
                    </a:cubicBezTo>
                    <a:cubicBezTo>
                      <a:pt x="223710" y="527767"/>
                      <a:pt x="200505" y="476992"/>
                      <a:pt x="202669" y="413234"/>
                    </a:cubicBezTo>
                    <a:cubicBezTo>
                      <a:pt x="202856" y="408160"/>
                      <a:pt x="203154" y="403123"/>
                      <a:pt x="203676" y="398161"/>
                    </a:cubicBezTo>
                    <a:cubicBezTo>
                      <a:pt x="200244" y="401818"/>
                      <a:pt x="196663" y="405362"/>
                      <a:pt x="192969" y="408831"/>
                    </a:cubicBezTo>
                    <a:cubicBezTo>
                      <a:pt x="171257" y="429126"/>
                      <a:pt x="147044" y="444236"/>
                      <a:pt x="124772" y="451399"/>
                    </a:cubicBezTo>
                    <a:cubicBezTo>
                      <a:pt x="101082" y="459010"/>
                      <a:pt x="82055" y="456771"/>
                      <a:pt x="71161" y="445131"/>
                    </a:cubicBezTo>
                    <a:cubicBezTo>
                      <a:pt x="60268" y="433491"/>
                      <a:pt x="59335" y="414353"/>
                      <a:pt x="68513" y="391222"/>
                    </a:cubicBezTo>
                    <a:cubicBezTo>
                      <a:pt x="77130" y="369472"/>
                      <a:pt x="93844" y="346304"/>
                      <a:pt x="115557" y="326009"/>
                    </a:cubicBezTo>
                    <a:cubicBezTo>
                      <a:pt x="119250" y="322540"/>
                      <a:pt x="123056" y="319219"/>
                      <a:pt x="126936" y="316048"/>
                    </a:cubicBezTo>
                    <a:cubicBezTo>
                      <a:pt x="121936" y="316198"/>
                      <a:pt x="116900" y="316198"/>
                      <a:pt x="111826" y="316011"/>
                    </a:cubicBezTo>
                    <a:cubicBezTo>
                      <a:pt x="82130" y="315004"/>
                      <a:pt x="54336" y="308587"/>
                      <a:pt x="33518" y="297880"/>
                    </a:cubicBezTo>
                    <a:cubicBezTo>
                      <a:pt x="11395" y="286501"/>
                      <a:pt x="-506" y="271466"/>
                      <a:pt x="16" y="255536"/>
                    </a:cubicBezTo>
                    <a:cubicBezTo>
                      <a:pt x="1098" y="223750"/>
                      <a:pt x="51836" y="200508"/>
                      <a:pt x="115632" y="202709"/>
                    </a:cubicBezTo>
                    <a:cubicBezTo>
                      <a:pt x="120705" y="202896"/>
                      <a:pt x="125742" y="203194"/>
                      <a:pt x="130741" y="203716"/>
                    </a:cubicBezTo>
                    <a:cubicBezTo>
                      <a:pt x="127085" y="200284"/>
                      <a:pt x="123541" y="196702"/>
                      <a:pt x="120071" y="193009"/>
                    </a:cubicBezTo>
                    <a:cubicBezTo>
                      <a:pt x="76496" y="146412"/>
                      <a:pt x="60566" y="92876"/>
                      <a:pt x="83771" y="71164"/>
                    </a:cubicBezTo>
                    <a:lnTo>
                      <a:pt x="83771" y="71164"/>
                    </a:lnTo>
                    <a:cubicBezTo>
                      <a:pt x="106976" y="49451"/>
                      <a:pt x="159318" y="68963"/>
                      <a:pt x="202893" y="115559"/>
                    </a:cubicBezTo>
                    <a:cubicBezTo>
                      <a:pt x="206363" y="119253"/>
                      <a:pt x="209683" y="123058"/>
                      <a:pt x="212854" y="126938"/>
                    </a:cubicBezTo>
                    <a:cubicBezTo>
                      <a:pt x="212705" y="121939"/>
                      <a:pt x="212705" y="116902"/>
                      <a:pt x="212891" y="111829"/>
                    </a:cubicBezTo>
                    <a:cubicBezTo>
                      <a:pt x="213899" y="82132"/>
                      <a:pt x="220353" y="54338"/>
                      <a:pt x="231023" y="33521"/>
                    </a:cubicBezTo>
                    <a:cubicBezTo>
                      <a:pt x="242401" y="11398"/>
                      <a:pt x="257399" y="-541"/>
                      <a:pt x="273367" y="19"/>
                    </a:cubicBezTo>
                    <a:cubicBezTo>
                      <a:pt x="289296" y="541"/>
                      <a:pt x="303511" y="13412"/>
                      <a:pt x="313360" y="36281"/>
                    </a:cubicBezTo>
                    <a:cubicBezTo>
                      <a:pt x="322649" y="57770"/>
                      <a:pt x="327201" y="85975"/>
                      <a:pt x="326193" y="115634"/>
                    </a:cubicBezTo>
                    <a:cubicBezTo>
                      <a:pt x="326007" y="120708"/>
                      <a:pt x="325708" y="125744"/>
                      <a:pt x="325186" y="130706"/>
                    </a:cubicBezTo>
                    <a:cubicBezTo>
                      <a:pt x="328618" y="127050"/>
                      <a:pt x="332200" y="123506"/>
                      <a:pt x="335894" y="120036"/>
                    </a:cubicBezTo>
                    <a:cubicBezTo>
                      <a:pt x="382490" y="76461"/>
                      <a:pt x="436026" y="60531"/>
                      <a:pt x="457739" y="83736"/>
                    </a:cubicBezTo>
                    <a:cubicBezTo>
                      <a:pt x="468632" y="95376"/>
                      <a:pt x="469565" y="114515"/>
                      <a:pt x="460388" y="137645"/>
                    </a:cubicBezTo>
                    <a:cubicBezTo>
                      <a:pt x="451770" y="159395"/>
                      <a:pt x="435056" y="182563"/>
                      <a:pt x="413343" y="202858"/>
                    </a:cubicBezTo>
                    <a:cubicBezTo>
                      <a:pt x="409612" y="206328"/>
                      <a:pt x="405845" y="209648"/>
                      <a:pt x="401964" y="212819"/>
                    </a:cubicBezTo>
                    <a:cubicBezTo>
                      <a:pt x="406964" y="212670"/>
                      <a:pt x="412000" y="212670"/>
                      <a:pt x="417074" y="212857"/>
                    </a:cubicBezTo>
                    <a:cubicBezTo>
                      <a:pt x="480832" y="215020"/>
                      <a:pt x="529965" y="241583"/>
                      <a:pt x="528884" y="273332"/>
                    </a:cubicBezTo>
                    <a:cubicBezTo>
                      <a:pt x="527802" y="305117"/>
                      <a:pt x="476989" y="328322"/>
                      <a:pt x="413269" y="326159"/>
                    </a:cubicBezTo>
                    <a:cubicBezTo>
                      <a:pt x="408194" y="325972"/>
                      <a:pt x="403158" y="325674"/>
                      <a:pt x="398196" y="325151"/>
                    </a:cubicBezTo>
                    <a:cubicBezTo>
                      <a:pt x="401852" y="328583"/>
                      <a:pt x="405396" y="332165"/>
                      <a:pt x="408866" y="335858"/>
                    </a:cubicBezTo>
                    <a:cubicBezTo>
                      <a:pt x="429162" y="357571"/>
                      <a:pt x="444271" y="381784"/>
                      <a:pt x="451434" y="404056"/>
                    </a:cubicBezTo>
                    <a:cubicBezTo>
                      <a:pt x="459044" y="427746"/>
                      <a:pt x="456806" y="446810"/>
                      <a:pt x="445166" y="457666"/>
                    </a:cubicBezTo>
                    <a:cubicBezTo>
                      <a:pt x="433526" y="468560"/>
                      <a:pt x="414388" y="469493"/>
                      <a:pt x="391257" y="460315"/>
                    </a:cubicBezTo>
                    <a:cubicBezTo>
                      <a:pt x="369507" y="451697"/>
                      <a:pt x="346339" y="434984"/>
                      <a:pt x="326044" y="413271"/>
                    </a:cubicBezTo>
                    <a:cubicBezTo>
                      <a:pt x="322575" y="409577"/>
                      <a:pt x="319254" y="405772"/>
                      <a:pt x="316083" y="401892"/>
                    </a:cubicBezTo>
                    <a:cubicBezTo>
                      <a:pt x="316233" y="406891"/>
                      <a:pt x="316233" y="411928"/>
                      <a:pt x="316046" y="417002"/>
                    </a:cubicBezTo>
                    <a:cubicBezTo>
                      <a:pt x="315038" y="446698"/>
                      <a:pt x="308584" y="474492"/>
                      <a:pt x="297915" y="495310"/>
                    </a:cubicBezTo>
                    <a:cubicBezTo>
                      <a:pt x="286722" y="517022"/>
                      <a:pt x="272098" y="528849"/>
                      <a:pt x="256541" y="528849"/>
                    </a:cubicBezTo>
                    <a:close/>
                    <a:moveTo>
                      <a:pt x="211921" y="374434"/>
                    </a:moveTo>
                    <a:cubicBezTo>
                      <a:pt x="212705" y="374434"/>
                      <a:pt x="213488" y="374583"/>
                      <a:pt x="214234" y="374919"/>
                    </a:cubicBezTo>
                    <a:cubicBezTo>
                      <a:pt x="216585" y="376001"/>
                      <a:pt x="217891" y="378501"/>
                      <a:pt x="217406" y="381037"/>
                    </a:cubicBezTo>
                    <a:cubicBezTo>
                      <a:pt x="215428" y="391483"/>
                      <a:pt x="214234" y="402415"/>
                      <a:pt x="213861" y="413569"/>
                    </a:cubicBezTo>
                    <a:cubicBezTo>
                      <a:pt x="211996" y="469157"/>
                      <a:pt x="231247" y="516798"/>
                      <a:pt x="255869" y="517619"/>
                    </a:cubicBezTo>
                    <a:cubicBezTo>
                      <a:pt x="266949" y="518030"/>
                      <a:pt x="278739" y="507994"/>
                      <a:pt x="287879" y="490198"/>
                    </a:cubicBezTo>
                    <a:cubicBezTo>
                      <a:pt x="297840" y="470836"/>
                      <a:pt x="303846" y="444684"/>
                      <a:pt x="304779" y="416629"/>
                    </a:cubicBezTo>
                    <a:cubicBezTo>
                      <a:pt x="305152" y="405511"/>
                      <a:pt x="304704" y="394505"/>
                      <a:pt x="303436" y="383910"/>
                    </a:cubicBezTo>
                    <a:cubicBezTo>
                      <a:pt x="303138" y="381336"/>
                      <a:pt x="304593" y="378911"/>
                      <a:pt x="307017" y="378016"/>
                    </a:cubicBezTo>
                    <a:cubicBezTo>
                      <a:pt x="309442" y="377120"/>
                      <a:pt x="312166" y="377978"/>
                      <a:pt x="313621" y="380105"/>
                    </a:cubicBezTo>
                    <a:cubicBezTo>
                      <a:pt x="319627" y="388909"/>
                      <a:pt x="326529" y="397490"/>
                      <a:pt x="334140" y="405623"/>
                    </a:cubicBezTo>
                    <a:cubicBezTo>
                      <a:pt x="353316" y="426142"/>
                      <a:pt x="375029" y="441886"/>
                      <a:pt x="395286" y="449907"/>
                    </a:cubicBezTo>
                    <a:cubicBezTo>
                      <a:pt x="413903" y="457293"/>
                      <a:pt x="429236" y="457144"/>
                      <a:pt x="437444" y="449496"/>
                    </a:cubicBezTo>
                    <a:cubicBezTo>
                      <a:pt x="445614" y="441848"/>
                      <a:pt x="446808" y="426515"/>
                      <a:pt x="440689" y="407488"/>
                    </a:cubicBezTo>
                    <a:cubicBezTo>
                      <a:pt x="434049" y="386745"/>
                      <a:pt x="419797" y="364025"/>
                      <a:pt x="400621" y="343506"/>
                    </a:cubicBezTo>
                    <a:cubicBezTo>
                      <a:pt x="393011" y="335373"/>
                      <a:pt x="384915" y="327912"/>
                      <a:pt x="376558" y="321309"/>
                    </a:cubicBezTo>
                    <a:cubicBezTo>
                      <a:pt x="374544" y="319704"/>
                      <a:pt x="373872" y="316944"/>
                      <a:pt x="374917" y="314593"/>
                    </a:cubicBezTo>
                    <a:cubicBezTo>
                      <a:pt x="375961" y="312243"/>
                      <a:pt x="378498" y="310937"/>
                      <a:pt x="381035" y="311422"/>
                    </a:cubicBezTo>
                    <a:cubicBezTo>
                      <a:pt x="391481" y="313399"/>
                      <a:pt x="402412" y="314593"/>
                      <a:pt x="413567" y="314966"/>
                    </a:cubicBezTo>
                    <a:cubicBezTo>
                      <a:pt x="469155" y="316832"/>
                      <a:pt x="516796" y="297581"/>
                      <a:pt x="517617" y="272921"/>
                    </a:cubicBezTo>
                    <a:cubicBezTo>
                      <a:pt x="518438" y="248261"/>
                      <a:pt x="472176" y="225877"/>
                      <a:pt x="416626" y="224011"/>
                    </a:cubicBezTo>
                    <a:cubicBezTo>
                      <a:pt x="405508" y="223638"/>
                      <a:pt x="394503" y="224086"/>
                      <a:pt x="383908" y="225354"/>
                    </a:cubicBezTo>
                    <a:cubicBezTo>
                      <a:pt x="381371" y="225690"/>
                      <a:pt x="378908" y="224161"/>
                      <a:pt x="378013" y="221773"/>
                    </a:cubicBezTo>
                    <a:cubicBezTo>
                      <a:pt x="377118" y="219348"/>
                      <a:pt x="377976" y="216625"/>
                      <a:pt x="380103" y="215170"/>
                    </a:cubicBezTo>
                    <a:cubicBezTo>
                      <a:pt x="388870" y="209200"/>
                      <a:pt x="397450" y="202299"/>
                      <a:pt x="405621" y="194651"/>
                    </a:cubicBezTo>
                    <a:cubicBezTo>
                      <a:pt x="426139" y="175475"/>
                      <a:pt x="441883" y="153762"/>
                      <a:pt x="449904" y="133504"/>
                    </a:cubicBezTo>
                    <a:cubicBezTo>
                      <a:pt x="457291" y="114888"/>
                      <a:pt x="457142" y="99554"/>
                      <a:pt x="449494" y="91347"/>
                    </a:cubicBezTo>
                    <a:cubicBezTo>
                      <a:pt x="432631" y="73327"/>
                      <a:pt x="384094" y="90190"/>
                      <a:pt x="343467" y="128169"/>
                    </a:cubicBezTo>
                    <a:cubicBezTo>
                      <a:pt x="335334" y="135743"/>
                      <a:pt x="327872" y="143838"/>
                      <a:pt x="321306" y="152232"/>
                    </a:cubicBezTo>
                    <a:cubicBezTo>
                      <a:pt x="319702" y="154247"/>
                      <a:pt x="316941" y="154918"/>
                      <a:pt x="314591" y="153874"/>
                    </a:cubicBezTo>
                    <a:cubicBezTo>
                      <a:pt x="312240" y="152792"/>
                      <a:pt x="310935" y="150292"/>
                      <a:pt x="311420" y="147755"/>
                    </a:cubicBezTo>
                    <a:cubicBezTo>
                      <a:pt x="313397" y="137309"/>
                      <a:pt x="314591" y="126341"/>
                      <a:pt x="314964" y="115224"/>
                    </a:cubicBezTo>
                    <a:cubicBezTo>
                      <a:pt x="315896" y="87168"/>
                      <a:pt x="311681" y="60680"/>
                      <a:pt x="303026" y="40684"/>
                    </a:cubicBezTo>
                    <a:cubicBezTo>
                      <a:pt x="295079" y="22291"/>
                      <a:pt x="284111" y="11547"/>
                      <a:pt x="272919" y="11174"/>
                    </a:cubicBezTo>
                    <a:cubicBezTo>
                      <a:pt x="261652" y="10801"/>
                      <a:pt x="250050" y="20799"/>
                      <a:pt x="240909" y="38594"/>
                    </a:cubicBezTo>
                    <a:cubicBezTo>
                      <a:pt x="230948" y="57957"/>
                      <a:pt x="224941" y="84109"/>
                      <a:pt x="224009" y="112164"/>
                    </a:cubicBezTo>
                    <a:cubicBezTo>
                      <a:pt x="223636" y="123319"/>
                      <a:pt x="224083" y="134325"/>
                      <a:pt x="225352" y="144883"/>
                    </a:cubicBezTo>
                    <a:cubicBezTo>
                      <a:pt x="225651" y="147457"/>
                      <a:pt x="224158" y="149882"/>
                      <a:pt x="221770" y="150777"/>
                    </a:cubicBezTo>
                    <a:cubicBezTo>
                      <a:pt x="219345" y="151673"/>
                      <a:pt x="216622" y="150815"/>
                      <a:pt x="215167" y="148688"/>
                    </a:cubicBezTo>
                    <a:cubicBezTo>
                      <a:pt x="209161" y="139921"/>
                      <a:pt x="202259" y="131340"/>
                      <a:pt x="194648" y="123170"/>
                    </a:cubicBezTo>
                    <a:cubicBezTo>
                      <a:pt x="156669" y="82542"/>
                      <a:pt x="109364" y="62471"/>
                      <a:pt x="91345" y="79297"/>
                    </a:cubicBezTo>
                    <a:cubicBezTo>
                      <a:pt x="73325" y="96160"/>
                      <a:pt x="90188" y="144696"/>
                      <a:pt x="128167" y="185324"/>
                    </a:cubicBezTo>
                    <a:cubicBezTo>
                      <a:pt x="135778" y="193457"/>
                      <a:pt x="143873" y="200918"/>
                      <a:pt x="152230" y="207522"/>
                    </a:cubicBezTo>
                    <a:cubicBezTo>
                      <a:pt x="154244" y="209126"/>
                      <a:pt x="154916" y="211887"/>
                      <a:pt x="153871" y="214237"/>
                    </a:cubicBezTo>
                    <a:cubicBezTo>
                      <a:pt x="152789" y="216587"/>
                      <a:pt x="150290" y="217893"/>
                      <a:pt x="147753" y="217408"/>
                    </a:cubicBezTo>
                    <a:cubicBezTo>
                      <a:pt x="137269" y="215431"/>
                      <a:pt x="126339" y="214237"/>
                      <a:pt x="115221" y="213864"/>
                    </a:cubicBezTo>
                    <a:cubicBezTo>
                      <a:pt x="59633" y="212036"/>
                      <a:pt x="11992" y="231249"/>
                      <a:pt x="11171" y="255872"/>
                    </a:cubicBezTo>
                    <a:cubicBezTo>
                      <a:pt x="10798" y="267064"/>
                      <a:pt x="20796" y="278741"/>
                      <a:pt x="38592" y="287881"/>
                    </a:cubicBezTo>
                    <a:cubicBezTo>
                      <a:pt x="57955" y="297842"/>
                      <a:pt x="84107" y="303849"/>
                      <a:pt x="112162" y="304782"/>
                    </a:cubicBezTo>
                    <a:cubicBezTo>
                      <a:pt x="123317" y="305155"/>
                      <a:pt x="134285" y="304707"/>
                      <a:pt x="144880" y="303438"/>
                    </a:cubicBezTo>
                    <a:cubicBezTo>
                      <a:pt x="147455" y="303140"/>
                      <a:pt x="149879" y="304632"/>
                      <a:pt x="150775" y="307020"/>
                    </a:cubicBezTo>
                    <a:cubicBezTo>
                      <a:pt x="151670" y="309445"/>
                      <a:pt x="150812" y="312168"/>
                      <a:pt x="148686" y="313623"/>
                    </a:cubicBezTo>
                    <a:cubicBezTo>
                      <a:pt x="139881" y="319630"/>
                      <a:pt x="131300" y="326532"/>
                      <a:pt x="123168" y="334142"/>
                    </a:cubicBezTo>
                    <a:cubicBezTo>
                      <a:pt x="102649" y="353318"/>
                      <a:pt x="86905" y="375031"/>
                      <a:pt x="78884" y="395289"/>
                    </a:cubicBezTo>
                    <a:cubicBezTo>
                      <a:pt x="71497" y="413905"/>
                      <a:pt x="71646" y="429238"/>
                      <a:pt x="79294" y="437446"/>
                    </a:cubicBezTo>
                    <a:cubicBezTo>
                      <a:pt x="86942" y="445616"/>
                      <a:pt x="102238" y="446810"/>
                      <a:pt x="121302" y="440692"/>
                    </a:cubicBezTo>
                    <a:cubicBezTo>
                      <a:pt x="142045" y="434051"/>
                      <a:pt x="164765" y="419800"/>
                      <a:pt x="185284" y="400624"/>
                    </a:cubicBezTo>
                    <a:cubicBezTo>
                      <a:pt x="193417" y="393013"/>
                      <a:pt x="200878" y="384917"/>
                      <a:pt x="207482" y="376561"/>
                    </a:cubicBezTo>
                    <a:cubicBezTo>
                      <a:pt x="208601" y="375180"/>
                      <a:pt x="210243" y="374434"/>
                      <a:pt x="211921" y="374434"/>
                    </a:cubicBezTo>
                    <a:close/>
                    <a:moveTo>
                      <a:pt x="284633" y="323883"/>
                    </a:moveTo>
                    <a:cubicBezTo>
                      <a:pt x="283104" y="323883"/>
                      <a:pt x="281611" y="323249"/>
                      <a:pt x="280529" y="322092"/>
                    </a:cubicBezTo>
                    <a:cubicBezTo>
                      <a:pt x="274933" y="316011"/>
                      <a:pt x="268964" y="312840"/>
                      <a:pt x="262808" y="312616"/>
                    </a:cubicBezTo>
                    <a:cubicBezTo>
                      <a:pt x="256727" y="312429"/>
                      <a:pt x="250497" y="315190"/>
                      <a:pt x="244491" y="320861"/>
                    </a:cubicBezTo>
                    <a:cubicBezTo>
                      <a:pt x="242849" y="322428"/>
                      <a:pt x="240387" y="322838"/>
                      <a:pt x="238335" y="321906"/>
                    </a:cubicBezTo>
                    <a:cubicBezTo>
                      <a:pt x="236246" y="320973"/>
                      <a:pt x="234977" y="318846"/>
                      <a:pt x="235052" y="316571"/>
                    </a:cubicBezTo>
                    <a:cubicBezTo>
                      <a:pt x="235388" y="308288"/>
                      <a:pt x="233410" y="301834"/>
                      <a:pt x="229232" y="297320"/>
                    </a:cubicBezTo>
                    <a:cubicBezTo>
                      <a:pt x="225053" y="292843"/>
                      <a:pt x="218711" y="290418"/>
                      <a:pt x="210429" y="290194"/>
                    </a:cubicBezTo>
                    <a:cubicBezTo>
                      <a:pt x="208153" y="290120"/>
                      <a:pt x="206139" y="288702"/>
                      <a:pt x="205355" y="286576"/>
                    </a:cubicBezTo>
                    <a:cubicBezTo>
                      <a:pt x="204572" y="284449"/>
                      <a:pt x="205132" y="282024"/>
                      <a:pt x="206810" y="280494"/>
                    </a:cubicBezTo>
                    <a:cubicBezTo>
                      <a:pt x="212891" y="274898"/>
                      <a:pt x="216062" y="268929"/>
                      <a:pt x="216286" y="262774"/>
                    </a:cubicBezTo>
                    <a:cubicBezTo>
                      <a:pt x="216473" y="256618"/>
                      <a:pt x="213712" y="250462"/>
                      <a:pt x="208042" y="244456"/>
                    </a:cubicBezTo>
                    <a:cubicBezTo>
                      <a:pt x="206475" y="242814"/>
                      <a:pt x="206064" y="240352"/>
                      <a:pt x="206997" y="238300"/>
                    </a:cubicBezTo>
                    <a:cubicBezTo>
                      <a:pt x="207930" y="236211"/>
                      <a:pt x="209982" y="234942"/>
                      <a:pt x="212332" y="235017"/>
                    </a:cubicBezTo>
                    <a:cubicBezTo>
                      <a:pt x="220577" y="235353"/>
                      <a:pt x="227068" y="233376"/>
                      <a:pt x="231582" y="229160"/>
                    </a:cubicBezTo>
                    <a:cubicBezTo>
                      <a:pt x="236097" y="224944"/>
                      <a:pt x="238484" y="218639"/>
                      <a:pt x="238708" y="210357"/>
                    </a:cubicBezTo>
                    <a:cubicBezTo>
                      <a:pt x="238783" y="208081"/>
                      <a:pt x="240200" y="206067"/>
                      <a:pt x="242327" y="205283"/>
                    </a:cubicBezTo>
                    <a:cubicBezTo>
                      <a:pt x="244453" y="204462"/>
                      <a:pt x="246878" y="205059"/>
                      <a:pt x="248408" y="206738"/>
                    </a:cubicBezTo>
                    <a:cubicBezTo>
                      <a:pt x="254004" y="212819"/>
                      <a:pt x="259973" y="215990"/>
                      <a:pt x="266129" y="216214"/>
                    </a:cubicBezTo>
                    <a:cubicBezTo>
                      <a:pt x="272285" y="216401"/>
                      <a:pt x="278440" y="213640"/>
                      <a:pt x="284447" y="207969"/>
                    </a:cubicBezTo>
                    <a:cubicBezTo>
                      <a:pt x="286088" y="206402"/>
                      <a:pt x="288550" y="205992"/>
                      <a:pt x="290603" y="206925"/>
                    </a:cubicBezTo>
                    <a:cubicBezTo>
                      <a:pt x="292691" y="207857"/>
                      <a:pt x="293960" y="209984"/>
                      <a:pt x="293886" y="212260"/>
                    </a:cubicBezTo>
                    <a:cubicBezTo>
                      <a:pt x="293549" y="220542"/>
                      <a:pt x="295527" y="226996"/>
                      <a:pt x="299705" y="231510"/>
                    </a:cubicBezTo>
                    <a:cubicBezTo>
                      <a:pt x="303921" y="236024"/>
                      <a:pt x="310226" y="238412"/>
                      <a:pt x="318508" y="238636"/>
                    </a:cubicBezTo>
                    <a:cubicBezTo>
                      <a:pt x="320784" y="238710"/>
                      <a:pt x="322799" y="240128"/>
                      <a:pt x="323582" y="242255"/>
                    </a:cubicBezTo>
                    <a:cubicBezTo>
                      <a:pt x="324365" y="244381"/>
                      <a:pt x="323806" y="246806"/>
                      <a:pt x="322127" y="248336"/>
                    </a:cubicBezTo>
                    <a:cubicBezTo>
                      <a:pt x="316046" y="253932"/>
                      <a:pt x="312875" y="259901"/>
                      <a:pt x="312651" y="266057"/>
                    </a:cubicBezTo>
                    <a:cubicBezTo>
                      <a:pt x="312427" y="272212"/>
                      <a:pt x="315225" y="278368"/>
                      <a:pt x="320896" y="284374"/>
                    </a:cubicBezTo>
                    <a:cubicBezTo>
                      <a:pt x="322463" y="286016"/>
                      <a:pt x="322873" y="288478"/>
                      <a:pt x="321940" y="290530"/>
                    </a:cubicBezTo>
                    <a:cubicBezTo>
                      <a:pt x="321008" y="292619"/>
                      <a:pt x="318956" y="293888"/>
                      <a:pt x="316606" y="293813"/>
                    </a:cubicBezTo>
                    <a:cubicBezTo>
                      <a:pt x="308361" y="293477"/>
                      <a:pt x="301869" y="295455"/>
                      <a:pt x="297355" y="299633"/>
                    </a:cubicBezTo>
                    <a:cubicBezTo>
                      <a:pt x="292841" y="303849"/>
                      <a:pt x="290453" y="310154"/>
                      <a:pt x="290229" y="318436"/>
                    </a:cubicBezTo>
                    <a:cubicBezTo>
                      <a:pt x="290155" y="320712"/>
                      <a:pt x="288737" y="322726"/>
                      <a:pt x="286610" y="323510"/>
                    </a:cubicBezTo>
                    <a:cubicBezTo>
                      <a:pt x="285976" y="323771"/>
                      <a:pt x="285305" y="323883"/>
                      <a:pt x="284633" y="323883"/>
                    </a:cubicBezTo>
                    <a:close/>
                    <a:moveTo>
                      <a:pt x="262174" y="301387"/>
                    </a:moveTo>
                    <a:cubicBezTo>
                      <a:pt x="262510" y="301387"/>
                      <a:pt x="262846" y="301387"/>
                      <a:pt x="263181" y="301387"/>
                    </a:cubicBezTo>
                    <a:cubicBezTo>
                      <a:pt x="269188" y="301573"/>
                      <a:pt x="275045" y="303625"/>
                      <a:pt x="280529" y="307318"/>
                    </a:cubicBezTo>
                    <a:cubicBezTo>
                      <a:pt x="282208" y="300939"/>
                      <a:pt x="285305" y="295529"/>
                      <a:pt x="289707" y="291426"/>
                    </a:cubicBezTo>
                    <a:cubicBezTo>
                      <a:pt x="294072" y="287322"/>
                      <a:pt x="299668" y="284598"/>
                      <a:pt x="306159" y="283330"/>
                    </a:cubicBezTo>
                    <a:cubicBezTo>
                      <a:pt x="302839" y="277622"/>
                      <a:pt x="301198" y="271615"/>
                      <a:pt x="301421" y="265609"/>
                    </a:cubicBezTo>
                    <a:cubicBezTo>
                      <a:pt x="301608" y="259602"/>
                      <a:pt x="303623" y="253745"/>
                      <a:pt x="307353" y="248261"/>
                    </a:cubicBezTo>
                    <a:cubicBezTo>
                      <a:pt x="300974" y="246582"/>
                      <a:pt x="295564" y="243486"/>
                      <a:pt x="291461" y="239084"/>
                    </a:cubicBezTo>
                    <a:cubicBezTo>
                      <a:pt x="287357" y="234719"/>
                      <a:pt x="284633" y="229122"/>
                      <a:pt x="283365" y="222631"/>
                    </a:cubicBezTo>
                    <a:cubicBezTo>
                      <a:pt x="277657" y="225951"/>
                      <a:pt x="271687" y="227593"/>
                      <a:pt x="265644" y="227369"/>
                    </a:cubicBezTo>
                    <a:cubicBezTo>
                      <a:pt x="259637" y="227182"/>
                      <a:pt x="253780" y="225131"/>
                      <a:pt x="248296" y="221437"/>
                    </a:cubicBezTo>
                    <a:cubicBezTo>
                      <a:pt x="246617" y="227854"/>
                      <a:pt x="243521" y="233226"/>
                      <a:pt x="239118" y="237330"/>
                    </a:cubicBezTo>
                    <a:cubicBezTo>
                      <a:pt x="234753" y="241434"/>
                      <a:pt x="229157" y="244157"/>
                      <a:pt x="222666" y="245426"/>
                    </a:cubicBezTo>
                    <a:cubicBezTo>
                      <a:pt x="225986" y="251134"/>
                      <a:pt x="227628" y="257140"/>
                      <a:pt x="227404" y="263147"/>
                    </a:cubicBezTo>
                    <a:cubicBezTo>
                      <a:pt x="227218" y="269153"/>
                      <a:pt x="225165" y="275010"/>
                      <a:pt x="221472" y="280494"/>
                    </a:cubicBezTo>
                    <a:cubicBezTo>
                      <a:pt x="227889" y="282173"/>
                      <a:pt x="233261" y="285270"/>
                      <a:pt x="237365" y="289672"/>
                    </a:cubicBezTo>
                    <a:cubicBezTo>
                      <a:pt x="241469" y="294074"/>
                      <a:pt x="244192" y="299633"/>
                      <a:pt x="245460" y="306125"/>
                    </a:cubicBezTo>
                    <a:cubicBezTo>
                      <a:pt x="250870" y="303028"/>
                      <a:pt x="256504" y="301387"/>
                      <a:pt x="262174" y="301387"/>
                    </a:cubicBez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419" name="Google Shape;1419;p19"/>
            <p:cNvSpPr/>
            <p:nvPr/>
          </p:nvSpPr>
          <p:spPr>
            <a:xfrm>
              <a:off x="5179472" y="923782"/>
              <a:ext cx="422131" cy="422094"/>
            </a:xfrm>
            <a:custGeom>
              <a:rect b="b" l="l" r="r" t="t"/>
              <a:pathLst>
                <a:path extrusionOk="0" h="422094" w="422131">
                  <a:moveTo>
                    <a:pt x="277119" y="149267"/>
                  </a:moveTo>
                  <a:cubicBezTo>
                    <a:pt x="274918" y="146916"/>
                    <a:pt x="292899" y="126546"/>
                    <a:pt x="317261" y="103789"/>
                  </a:cubicBezTo>
                  <a:cubicBezTo>
                    <a:pt x="341623" y="81032"/>
                    <a:pt x="363149" y="64467"/>
                    <a:pt x="365350" y="66818"/>
                  </a:cubicBezTo>
                  <a:cubicBezTo>
                    <a:pt x="367551" y="69168"/>
                    <a:pt x="349569" y="89538"/>
                    <a:pt x="325208" y="112295"/>
                  </a:cubicBezTo>
                  <a:cubicBezTo>
                    <a:pt x="300846" y="135090"/>
                    <a:pt x="279320" y="151617"/>
                    <a:pt x="277119" y="149267"/>
                  </a:cubicBezTo>
                  <a:lnTo>
                    <a:pt x="277119" y="149267"/>
                  </a:lnTo>
                  <a:close/>
                  <a:moveTo>
                    <a:pt x="56782" y="355240"/>
                  </a:moveTo>
                  <a:cubicBezTo>
                    <a:pt x="54581" y="352889"/>
                    <a:pt x="72563" y="332520"/>
                    <a:pt x="96925" y="309762"/>
                  </a:cubicBezTo>
                  <a:cubicBezTo>
                    <a:pt x="121286" y="287005"/>
                    <a:pt x="142813" y="270440"/>
                    <a:pt x="145014" y="272791"/>
                  </a:cubicBezTo>
                  <a:cubicBezTo>
                    <a:pt x="147215" y="275141"/>
                    <a:pt x="129233" y="295511"/>
                    <a:pt x="104871" y="318268"/>
                  </a:cubicBezTo>
                  <a:cubicBezTo>
                    <a:pt x="80510" y="341063"/>
                    <a:pt x="58983" y="357590"/>
                    <a:pt x="56782" y="355240"/>
                  </a:cubicBezTo>
                  <a:lnTo>
                    <a:pt x="56782" y="355240"/>
                  </a:lnTo>
                  <a:close/>
                  <a:moveTo>
                    <a:pt x="272828" y="277118"/>
                  </a:moveTo>
                  <a:cubicBezTo>
                    <a:pt x="275178" y="274917"/>
                    <a:pt x="295549" y="292899"/>
                    <a:pt x="318306" y="317261"/>
                  </a:cubicBezTo>
                  <a:cubicBezTo>
                    <a:pt x="341063" y="341623"/>
                    <a:pt x="357627" y="363149"/>
                    <a:pt x="355277" y="365350"/>
                  </a:cubicBezTo>
                  <a:cubicBezTo>
                    <a:pt x="352927" y="367551"/>
                    <a:pt x="332557" y="349569"/>
                    <a:pt x="309800" y="325207"/>
                  </a:cubicBezTo>
                  <a:cubicBezTo>
                    <a:pt x="287042" y="300808"/>
                    <a:pt x="270478" y="279282"/>
                    <a:pt x="272828" y="277118"/>
                  </a:cubicBezTo>
                  <a:lnTo>
                    <a:pt x="272828" y="277118"/>
                  </a:lnTo>
                  <a:close/>
                  <a:moveTo>
                    <a:pt x="66855" y="56782"/>
                  </a:moveTo>
                  <a:cubicBezTo>
                    <a:pt x="69205" y="54581"/>
                    <a:pt x="89575" y="72563"/>
                    <a:pt x="112332" y="96924"/>
                  </a:cubicBezTo>
                  <a:cubicBezTo>
                    <a:pt x="135090" y="121286"/>
                    <a:pt x="151654" y="142812"/>
                    <a:pt x="149304" y="145014"/>
                  </a:cubicBezTo>
                  <a:cubicBezTo>
                    <a:pt x="146954" y="147215"/>
                    <a:pt x="126584" y="129233"/>
                    <a:pt x="103827" y="104871"/>
                  </a:cubicBezTo>
                  <a:cubicBezTo>
                    <a:pt x="81069" y="80509"/>
                    <a:pt x="64505" y="58983"/>
                    <a:pt x="66855" y="56782"/>
                  </a:cubicBezTo>
                  <a:lnTo>
                    <a:pt x="66855" y="56782"/>
                  </a:lnTo>
                  <a:close/>
                  <a:moveTo>
                    <a:pt x="0" y="203922"/>
                  </a:moveTo>
                  <a:cubicBezTo>
                    <a:pt x="112" y="200713"/>
                    <a:pt x="27197" y="199034"/>
                    <a:pt x="60550" y="200154"/>
                  </a:cubicBezTo>
                  <a:cubicBezTo>
                    <a:pt x="93865" y="201273"/>
                    <a:pt x="120801" y="204780"/>
                    <a:pt x="120690" y="207988"/>
                  </a:cubicBezTo>
                  <a:cubicBezTo>
                    <a:pt x="120578" y="211197"/>
                    <a:pt x="93492" y="212913"/>
                    <a:pt x="60177" y="211756"/>
                  </a:cubicBezTo>
                  <a:cubicBezTo>
                    <a:pt x="26824" y="210674"/>
                    <a:pt x="-111" y="207167"/>
                    <a:pt x="0" y="203922"/>
                  </a:cubicBezTo>
                  <a:lnTo>
                    <a:pt x="0" y="203922"/>
                  </a:lnTo>
                  <a:close/>
                  <a:moveTo>
                    <a:pt x="208025" y="301443"/>
                  </a:moveTo>
                  <a:cubicBezTo>
                    <a:pt x="211234" y="301555"/>
                    <a:pt x="212913" y="328640"/>
                    <a:pt x="211831" y="361955"/>
                  </a:cubicBezTo>
                  <a:cubicBezTo>
                    <a:pt x="210712" y="395270"/>
                    <a:pt x="207205" y="422206"/>
                    <a:pt x="203996" y="422094"/>
                  </a:cubicBezTo>
                  <a:cubicBezTo>
                    <a:pt x="200788" y="421982"/>
                    <a:pt x="199109" y="394897"/>
                    <a:pt x="200191" y="361545"/>
                  </a:cubicBezTo>
                  <a:cubicBezTo>
                    <a:pt x="201310" y="328229"/>
                    <a:pt x="204817" y="301331"/>
                    <a:pt x="208025" y="301443"/>
                  </a:cubicBezTo>
                  <a:lnTo>
                    <a:pt x="208025" y="301443"/>
                  </a:lnTo>
                  <a:close/>
                  <a:moveTo>
                    <a:pt x="218173" y="0"/>
                  </a:moveTo>
                  <a:cubicBezTo>
                    <a:pt x="221382" y="112"/>
                    <a:pt x="223098" y="27197"/>
                    <a:pt x="221941" y="60550"/>
                  </a:cubicBezTo>
                  <a:cubicBezTo>
                    <a:pt x="220822" y="93865"/>
                    <a:pt x="217315" y="120801"/>
                    <a:pt x="214107" y="120689"/>
                  </a:cubicBezTo>
                  <a:cubicBezTo>
                    <a:pt x="210898" y="120577"/>
                    <a:pt x="209220" y="93492"/>
                    <a:pt x="210338" y="60140"/>
                  </a:cubicBezTo>
                  <a:cubicBezTo>
                    <a:pt x="211421" y="26787"/>
                    <a:pt x="214965" y="-112"/>
                    <a:pt x="218173" y="0"/>
                  </a:cubicBezTo>
                  <a:lnTo>
                    <a:pt x="218173" y="0"/>
                  </a:lnTo>
                  <a:close/>
                  <a:moveTo>
                    <a:pt x="301443" y="214069"/>
                  </a:moveTo>
                  <a:cubicBezTo>
                    <a:pt x="301555" y="210861"/>
                    <a:pt x="328640" y="209182"/>
                    <a:pt x="361992" y="210264"/>
                  </a:cubicBezTo>
                  <a:cubicBezTo>
                    <a:pt x="395308" y="211383"/>
                    <a:pt x="422244" y="214890"/>
                    <a:pt x="422132" y="218098"/>
                  </a:cubicBezTo>
                  <a:cubicBezTo>
                    <a:pt x="422020" y="221307"/>
                    <a:pt x="394935" y="222986"/>
                    <a:pt x="361582" y="221904"/>
                  </a:cubicBezTo>
                  <a:cubicBezTo>
                    <a:pt x="328267" y="220822"/>
                    <a:pt x="301331" y="217315"/>
                    <a:pt x="301443" y="214069"/>
                  </a:cubicBezTo>
                  <a:close/>
                </a:path>
              </a:pathLst>
            </a:custGeom>
            <a:solidFill>
              <a:srgbClr val="FCFBF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420" name="Google Shape;1420;p19"/>
            <p:cNvGrpSpPr/>
            <p:nvPr/>
          </p:nvGrpSpPr>
          <p:grpSpPr>
            <a:xfrm>
              <a:off x="5315638" y="1059946"/>
              <a:ext cx="149800" cy="149758"/>
              <a:chOff x="5315638" y="1059946"/>
              <a:chExt cx="149800" cy="149758"/>
            </a:xfrm>
          </p:grpSpPr>
          <p:sp>
            <p:nvSpPr>
              <p:cNvPr id="1421" name="Google Shape;1421;p19"/>
              <p:cNvSpPr/>
              <p:nvPr/>
            </p:nvSpPr>
            <p:spPr>
              <a:xfrm>
                <a:off x="5321237" y="1065510"/>
                <a:ext cx="138601" cy="138599"/>
              </a:xfrm>
              <a:custGeom>
                <a:rect b="b" l="l" r="r" t="t"/>
                <a:pathLst>
                  <a:path extrusionOk="0" h="138599" w="138601">
                    <a:moveTo>
                      <a:pt x="71634" y="39"/>
                    </a:moveTo>
                    <a:cubicBezTo>
                      <a:pt x="109874" y="1345"/>
                      <a:pt x="139832" y="33391"/>
                      <a:pt x="138563" y="71631"/>
                    </a:cubicBezTo>
                    <a:cubicBezTo>
                      <a:pt x="137294" y="109871"/>
                      <a:pt x="105248" y="139829"/>
                      <a:pt x="66970" y="138561"/>
                    </a:cubicBezTo>
                    <a:cubicBezTo>
                      <a:pt x="28731" y="137292"/>
                      <a:pt x="-1265" y="105208"/>
                      <a:pt x="41" y="66968"/>
                    </a:cubicBezTo>
                    <a:cubicBezTo>
                      <a:pt x="1310" y="28728"/>
                      <a:pt x="33394" y="-1230"/>
                      <a:pt x="71634" y="39"/>
                    </a:cubicBezTo>
                    <a:close/>
                  </a:path>
                </a:pathLst>
              </a:custGeom>
              <a:solidFill>
                <a:srgbClr val="FCF2C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22" name="Google Shape;1422;p19"/>
              <p:cNvSpPr/>
              <p:nvPr/>
            </p:nvSpPr>
            <p:spPr>
              <a:xfrm>
                <a:off x="5315638" y="1059946"/>
                <a:ext cx="149800" cy="149758"/>
              </a:xfrm>
              <a:custGeom>
                <a:rect b="b" l="l" r="r" t="t"/>
                <a:pathLst>
                  <a:path extrusionOk="0" h="149758" w="149800">
                    <a:moveTo>
                      <a:pt x="74956" y="149759"/>
                    </a:moveTo>
                    <a:cubicBezTo>
                      <a:pt x="74098" y="149759"/>
                      <a:pt x="73240" y="149759"/>
                      <a:pt x="72382" y="149721"/>
                    </a:cubicBezTo>
                    <a:cubicBezTo>
                      <a:pt x="52385" y="149050"/>
                      <a:pt x="33844" y="140618"/>
                      <a:pt x="20189" y="126031"/>
                    </a:cubicBezTo>
                    <a:cubicBezTo>
                      <a:pt x="6535" y="111407"/>
                      <a:pt x="-628" y="92343"/>
                      <a:pt x="43" y="72383"/>
                    </a:cubicBezTo>
                    <a:cubicBezTo>
                      <a:pt x="1424" y="31122"/>
                      <a:pt x="36157" y="-1373"/>
                      <a:pt x="77418" y="45"/>
                    </a:cubicBezTo>
                    <a:cubicBezTo>
                      <a:pt x="77418" y="45"/>
                      <a:pt x="77418" y="45"/>
                      <a:pt x="77418" y="45"/>
                    </a:cubicBezTo>
                    <a:cubicBezTo>
                      <a:pt x="97415" y="716"/>
                      <a:pt x="115957" y="9148"/>
                      <a:pt x="129611" y="23735"/>
                    </a:cubicBezTo>
                    <a:cubicBezTo>
                      <a:pt x="143266" y="38359"/>
                      <a:pt x="150429" y="57423"/>
                      <a:pt x="149757" y="77383"/>
                    </a:cubicBezTo>
                    <a:cubicBezTo>
                      <a:pt x="149086" y="97379"/>
                      <a:pt x="140654" y="115921"/>
                      <a:pt x="126067" y="129575"/>
                    </a:cubicBezTo>
                    <a:cubicBezTo>
                      <a:pt x="112040" y="142670"/>
                      <a:pt x="94020" y="149759"/>
                      <a:pt x="74956" y="149759"/>
                    </a:cubicBezTo>
                    <a:close/>
                    <a:moveTo>
                      <a:pt x="74882" y="11162"/>
                    </a:moveTo>
                    <a:cubicBezTo>
                      <a:pt x="40746" y="11162"/>
                      <a:pt x="12392" y="38359"/>
                      <a:pt x="11235" y="72719"/>
                    </a:cubicBezTo>
                    <a:cubicBezTo>
                      <a:pt x="10676" y="89731"/>
                      <a:pt x="16757" y="105923"/>
                      <a:pt x="28360" y="118346"/>
                    </a:cubicBezTo>
                    <a:cubicBezTo>
                      <a:pt x="39962" y="130769"/>
                      <a:pt x="55743" y="137932"/>
                      <a:pt x="72755" y="138492"/>
                    </a:cubicBezTo>
                    <a:cubicBezTo>
                      <a:pt x="89767" y="139014"/>
                      <a:pt x="105959" y="132970"/>
                      <a:pt x="118382" y="121368"/>
                    </a:cubicBezTo>
                    <a:cubicBezTo>
                      <a:pt x="130805" y="109765"/>
                      <a:pt x="137968" y="93984"/>
                      <a:pt x="138528" y="76972"/>
                    </a:cubicBezTo>
                    <a:cubicBezTo>
                      <a:pt x="139087" y="59960"/>
                      <a:pt x="133006" y="43769"/>
                      <a:pt x="121404" y="31345"/>
                    </a:cubicBezTo>
                    <a:cubicBezTo>
                      <a:pt x="109801" y="18922"/>
                      <a:pt x="94020" y="11759"/>
                      <a:pt x="77008" y="11200"/>
                    </a:cubicBezTo>
                    <a:lnTo>
                      <a:pt x="77008" y="11200"/>
                    </a:lnTo>
                    <a:cubicBezTo>
                      <a:pt x="76299" y="11200"/>
                      <a:pt x="75590" y="11162"/>
                      <a:pt x="74882" y="11162"/>
                    </a:cubicBez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423" name="Google Shape;1423;p19"/>
            <p:cNvGrpSpPr/>
            <p:nvPr/>
          </p:nvGrpSpPr>
          <p:grpSpPr>
            <a:xfrm>
              <a:off x="4866180" y="1240869"/>
              <a:ext cx="443444" cy="443457"/>
              <a:chOff x="4866180" y="1240869"/>
              <a:chExt cx="443444" cy="443457"/>
            </a:xfrm>
          </p:grpSpPr>
          <p:sp>
            <p:nvSpPr>
              <p:cNvPr id="1424" name="Google Shape;1424;p19"/>
              <p:cNvSpPr/>
              <p:nvPr/>
            </p:nvSpPr>
            <p:spPr>
              <a:xfrm>
                <a:off x="4871804" y="1246493"/>
                <a:ext cx="432196" cy="432196"/>
              </a:xfrm>
              <a:custGeom>
                <a:rect b="b" l="l" r="r" t="t"/>
                <a:pathLst>
                  <a:path extrusionOk="0" h="432196" w="432196">
                    <a:moveTo>
                      <a:pt x="13539" y="114641"/>
                    </a:moveTo>
                    <a:cubicBezTo>
                      <a:pt x="24581" y="92555"/>
                      <a:pt x="71440" y="93637"/>
                      <a:pt x="118186" y="117066"/>
                    </a:cubicBezTo>
                    <a:cubicBezTo>
                      <a:pt x="127326" y="121655"/>
                      <a:pt x="135795" y="126729"/>
                      <a:pt x="143405" y="132138"/>
                    </a:cubicBezTo>
                    <a:cubicBezTo>
                      <a:pt x="139152" y="123819"/>
                      <a:pt x="135310" y="114716"/>
                      <a:pt x="132101" y="105016"/>
                    </a:cubicBezTo>
                    <a:cubicBezTo>
                      <a:pt x="115611" y="55435"/>
                      <a:pt x="121207" y="8913"/>
                      <a:pt x="144636" y="1115"/>
                    </a:cubicBezTo>
                    <a:cubicBezTo>
                      <a:pt x="168065" y="-6682"/>
                      <a:pt x="200410" y="27231"/>
                      <a:pt x="216900" y="76812"/>
                    </a:cubicBezTo>
                    <a:cubicBezTo>
                      <a:pt x="220146" y="86512"/>
                      <a:pt x="222496" y="96100"/>
                      <a:pt x="224064" y="105315"/>
                    </a:cubicBezTo>
                    <a:cubicBezTo>
                      <a:pt x="226936" y="96435"/>
                      <a:pt x="230667" y="87295"/>
                      <a:pt x="235218" y="78155"/>
                    </a:cubicBezTo>
                    <a:cubicBezTo>
                      <a:pt x="258610" y="31409"/>
                      <a:pt x="295507" y="2496"/>
                      <a:pt x="317555" y="13539"/>
                    </a:cubicBezTo>
                    <a:cubicBezTo>
                      <a:pt x="339641" y="24582"/>
                      <a:pt x="338559" y="71440"/>
                      <a:pt x="315130" y="118186"/>
                    </a:cubicBezTo>
                    <a:cubicBezTo>
                      <a:pt x="310541" y="127326"/>
                      <a:pt x="305468" y="135795"/>
                      <a:pt x="300058" y="143405"/>
                    </a:cubicBezTo>
                    <a:cubicBezTo>
                      <a:pt x="308378" y="139152"/>
                      <a:pt x="317443" y="135310"/>
                      <a:pt x="327181" y="132101"/>
                    </a:cubicBezTo>
                    <a:cubicBezTo>
                      <a:pt x="376762" y="115611"/>
                      <a:pt x="423284" y="121207"/>
                      <a:pt x="431081" y="144636"/>
                    </a:cubicBezTo>
                    <a:cubicBezTo>
                      <a:pt x="438878" y="168065"/>
                      <a:pt x="404966" y="200411"/>
                      <a:pt x="355385" y="216900"/>
                    </a:cubicBezTo>
                    <a:cubicBezTo>
                      <a:pt x="345685" y="220109"/>
                      <a:pt x="336097" y="222497"/>
                      <a:pt x="326882" y="224063"/>
                    </a:cubicBezTo>
                    <a:cubicBezTo>
                      <a:pt x="335761" y="226936"/>
                      <a:pt x="344902" y="230667"/>
                      <a:pt x="354042" y="235218"/>
                    </a:cubicBezTo>
                    <a:cubicBezTo>
                      <a:pt x="400788" y="258610"/>
                      <a:pt x="429701" y="295507"/>
                      <a:pt x="418658" y="317555"/>
                    </a:cubicBezTo>
                    <a:cubicBezTo>
                      <a:pt x="407615" y="339641"/>
                      <a:pt x="360757" y="338559"/>
                      <a:pt x="314011" y="315130"/>
                    </a:cubicBezTo>
                    <a:cubicBezTo>
                      <a:pt x="304871" y="310542"/>
                      <a:pt x="296402" y="305468"/>
                      <a:pt x="288791" y="300058"/>
                    </a:cubicBezTo>
                    <a:cubicBezTo>
                      <a:pt x="293045" y="308378"/>
                      <a:pt x="296887" y="317443"/>
                      <a:pt x="300096" y="327181"/>
                    </a:cubicBezTo>
                    <a:cubicBezTo>
                      <a:pt x="316585" y="376762"/>
                      <a:pt x="310989" y="423284"/>
                      <a:pt x="287560" y="431081"/>
                    </a:cubicBezTo>
                    <a:cubicBezTo>
                      <a:pt x="264131" y="438878"/>
                      <a:pt x="231786" y="404966"/>
                      <a:pt x="215296" y="355385"/>
                    </a:cubicBezTo>
                    <a:cubicBezTo>
                      <a:pt x="212088" y="345685"/>
                      <a:pt x="209700" y="336097"/>
                      <a:pt x="208133" y="326882"/>
                    </a:cubicBezTo>
                    <a:cubicBezTo>
                      <a:pt x="205261" y="335761"/>
                      <a:pt x="201530" y="344902"/>
                      <a:pt x="196978" y="354042"/>
                    </a:cubicBezTo>
                    <a:cubicBezTo>
                      <a:pt x="173587" y="400788"/>
                      <a:pt x="136690" y="429701"/>
                      <a:pt x="114641" y="418658"/>
                    </a:cubicBezTo>
                    <a:cubicBezTo>
                      <a:pt x="92556" y="407615"/>
                      <a:pt x="93637" y="360757"/>
                      <a:pt x="117066" y="314011"/>
                    </a:cubicBezTo>
                    <a:cubicBezTo>
                      <a:pt x="121655" y="304871"/>
                      <a:pt x="126729" y="296402"/>
                      <a:pt x="132138" y="288791"/>
                    </a:cubicBezTo>
                    <a:cubicBezTo>
                      <a:pt x="123819" y="293045"/>
                      <a:pt x="114716" y="296887"/>
                      <a:pt x="105016" y="300096"/>
                    </a:cubicBezTo>
                    <a:cubicBezTo>
                      <a:pt x="55435" y="316585"/>
                      <a:pt x="8913" y="310989"/>
                      <a:pt x="1116" y="287560"/>
                    </a:cubicBezTo>
                    <a:cubicBezTo>
                      <a:pt x="-6682" y="264131"/>
                      <a:pt x="27231" y="231786"/>
                      <a:pt x="76812" y="215296"/>
                    </a:cubicBezTo>
                    <a:cubicBezTo>
                      <a:pt x="86512" y="212088"/>
                      <a:pt x="96100" y="209700"/>
                      <a:pt x="105314" y="208133"/>
                    </a:cubicBezTo>
                    <a:cubicBezTo>
                      <a:pt x="96435" y="205261"/>
                      <a:pt x="87295" y="201530"/>
                      <a:pt x="78155" y="196978"/>
                    </a:cubicBezTo>
                    <a:cubicBezTo>
                      <a:pt x="31409" y="173587"/>
                      <a:pt x="2496" y="136727"/>
                      <a:pt x="13539" y="114641"/>
                    </a:cubicBezTo>
                    <a:lnTo>
                      <a:pt x="13539" y="114641"/>
                    </a:lnTo>
                    <a:close/>
                    <a:moveTo>
                      <a:pt x="183175" y="178064"/>
                    </a:moveTo>
                    <a:cubicBezTo>
                      <a:pt x="185861" y="185935"/>
                      <a:pt x="185861" y="193248"/>
                      <a:pt x="182802" y="199403"/>
                    </a:cubicBezTo>
                    <a:cubicBezTo>
                      <a:pt x="179705" y="205559"/>
                      <a:pt x="173848" y="209924"/>
                      <a:pt x="165939" y="212498"/>
                    </a:cubicBezTo>
                    <a:cubicBezTo>
                      <a:pt x="173400" y="216154"/>
                      <a:pt x="178586" y="221340"/>
                      <a:pt x="180750" y="227869"/>
                    </a:cubicBezTo>
                    <a:cubicBezTo>
                      <a:pt x="182914" y="234398"/>
                      <a:pt x="181869" y="241672"/>
                      <a:pt x="178101" y="249059"/>
                    </a:cubicBezTo>
                    <a:cubicBezTo>
                      <a:pt x="185973" y="246373"/>
                      <a:pt x="193285" y="246336"/>
                      <a:pt x="199440" y="249432"/>
                    </a:cubicBezTo>
                    <a:cubicBezTo>
                      <a:pt x="205596" y="252529"/>
                      <a:pt x="209961" y="258386"/>
                      <a:pt x="212535" y="266295"/>
                    </a:cubicBezTo>
                    <a:cubicBezTo>
                      <a:pt x="216192" y="258834"/>
                      <a:pt x="221377" y="253648"/>
                      <a:pt x="227906" y="251484"/>
                    </a:cubicBezTo>
                    <a:cubicBezTo>
                      <a:pt x="234435" y="249320"/>
                      <a:pt x="241710" y="250402"/>
                      <a:pt x="249097" y="254170"/>
                    </a:cubicBezTo>
                    <a:cubicBezTo>
                      <a:pt x="246411" y="246299"/>
                      <a:pt x="246373" y="238986"/>
                      <a:pt x="249470" y="232831"/>
                    </a:cubicBezTo>
                    <a:cubicBezTo>
                      <a:pt x="252566" y="226675"/>
                      <a:pt x="258461" y="222310"/>
                      <a:pt x="266332" y="219736"/>
                    </a:cubicBezTo>
                    <a:cubicBezTo>
                      <a:pt x="258871" y="216080"/>
                      <a:pt x="253685" y="210894"/>
                      <a:pt x="251522" y="204365"/>
                    </a:cubicBezTo>
                    <a:cubicBezTo>
                      <a:pt x="249357" y="197799"/>
                      <a:pt x="250440" y="190562"/>
                      <a:pt x="254208" y="183175"/>
                    </a:cubicBezTo>
                    <a:cubicBezTo>
                      <a:pt x="246336" y="185861"/>
                      <a:pt x="239024" y="185861"/>
                      <a:pt x="232868" y="182802"/>
                    </a:cubicBezTo>
                    <a:cubicBezTo>
                      <a:pt x="226712" y="179705"/>
                      <a:pt x="222347" y="173848"/>
                      <a:pt x="219773" y="165939"/>
                    </a:cubicBezTo>
                    <a:cubicBezTo>
                      <a:pt x="216117" y="173400"/>
                      <a:pt x="210969" y="178586"/>
                      <a:pt x="204403" y="180750"/>
                    </a:cubicBezTo>
                    <a:cubicBezTo>
                      <a:pt x="197799" y="182914"/>
                      <a:pt x="190561" y="181832"/>
                      <a:pt x="183175" y="178064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25" name="Google Shape;1425;p19"/>
              <p:cNvSpPr/>
              <p:nvPr/>
            </p:nvSpPr>
            <p:spPr>
              <a:xfrm>
                <a:off x="4866180" y="1240869"/>
                <a:ext cx="443444" cy="443457"/>
              </a:xfrm>
              <a:custGeom>
                <a:rect b="b" l="l" r="r" t="t"/>
                <a:pathLst>
                  <a:path extrusionOk="0" h="443457" w="443444">
                    <a:moveTo>
                      <a:pt x="286208" y="443458"/>
                    </a:moveTo>
                    <a:cubicBezTo>
                      <a:pt x="274867" y="443458"/>
                      <a:pt x="262481" y="436855"/>
                      <a:pt x="250468" y="424282"/>
                    </a:cubicBezTo>
                    <a:cubicBezTo>
                      <a:pt x="236254" y="409396"/>
                      <a:pt x="223905" y="387572"/>
                      <a:pt x="215660" y="362800"/>
                    </a:cubicBezTo>
                    <a:cubicBezTo>
                      <a:pt x="214466" y="359218"/>
                      <a:pt x="213385" y="355637"/>
                      <a:pt x="212415" y="352018"/>
                    </a:cubicBezTo>
                    <a:cubicBezTo>
                      <a:pt x="210922" y="355450"/>
                      <a:pt x="209355" y="358845"/>
                      <a:pt x="207639" y="362203"/>
                    </a:cubicBezTo>
                    <a:cubicBezTo>
                      <a:pt x="195962" y="385520"/>
                      <a:pt x="180591" y="405367"/>
                      <a:pt x="164400" y="418089"/>
                    </a:cubicBezTo>
                    <a:cubicBezTo>
                      <a:pt x="147052" y="431706"/>
                      <a:pt x="130488" y="435698"/>
                      <a:pt x="117766" y="429319"/>
                    </a:cubicBezTo>
                    <a:cubicBezTo>
                      <a:pt x="105044" y="422939"/>
                      <a:pt x="98329" y="407307"/>
                      <a:pt x="98814" y="385259"/>
                    </a:cubicBezTo>
                    <a:cubicBezTo>
                      <a:pt x="99299" y="364702"/>
                      <a:pt x="105977" y="340527"/>
                      <a:pt x="117654" y="317173"/>
                    </a:cubicBezTo>
                    <a:cubicBezTo>
                      <a:pt x="119333" y="313815"/>
                      <a:pt x="121123" y="310495"/>
                      <a:pt x="122952" y="307249"/>
                    </a:cubicBezTo>
                    <a:cubicBezTo>
                      <a:pt x="119482" y="308630"/>
                      <a:pt x="115975" y="309898"/>
                      <a:pt x="112394" y="311092"/>
                    </a:cubicBezTo>
                    <a:cubicBezTo>
                      <a:pt x="59081" y="328813"/>
                      <a:pt x="10321" y="321762"/>
                      <a:pt x="1405" y="295013"/>
                    </a:cubicBezTo>
                    <a:cubicBezTo>
                      <a:pt x="-3072" y="281507"/>
                      <a:pt x="3233" y="265689"/>
                      <a:pt x="19163" y="250468"/>
                    </a:cubicBezTo>
                    <a:cubicBezTo>
                      <a:pt x="34048" y="236254"/>
                      <a:pt x="55873" y="223905"/>
                      <a:pt x="80645" y="215660"/>
                    </a:cubicBezTo>
                    <a:cubicBezTo>
                      <a:pt x="84227" y="214466"/>
                      <a:pt x="87808" y="213384"/>
                      <a:pt x="91427" y="212414"/>
                    </a:cubicBezTo>
                    <a:cubicBezTo>
                      <a:pt x="87995" y="210922"/>
                      <a:pt x="84600" y="209355"/>
                      <a:pt x="81242" y="207639"/>
                    </a:cubicBezTo>
                    <a:cubicBezTo>
                      <a:pt x="30989" y="182457"/>
                      <a:pt x="1517" y="142986"/>
                      <a:pt x="14127" y="117766"/>
                    </a:cubicBezTo>
                    <a:lnTo>
                      <a:pt x="14127" y="117766"/>
                    </a:lnTo>
                    <a:cubicBezTo>
                      <a:pt x="20506" y="105044"/>
                      <a:pt x="36138" y="98292"/>
                      <a:pt x="58186" y="98814"/>
                    </a:cubicBezTo>
                    <a:cubicBezTo>
                      <a:pt x="78742" y="99299"/>
                      <a:pt x="102917" y="105977"/>
                      <a:pt x="126272" y="117654"/>
                    </a:cubicBezTo>
                    <a:cubicBezTo>
                      <a:pt x="129630" y="119333"/>
                      <a:pt x="132950" y="121124"/>
                      <a:pt x="136196" y="122952"/>
                    </a:cubicBezTo>
                    <a:cubicBezTo>
                      <a:pt x="134815" y="119482"/>
                      <a:pt x="133547" y="115938"/>
                      <a:pt x="132353" y="112394"/>
                    </a:cubicBezTo>
                    <a:cubicBezTo>
                      <a:pt x="124108" y="87622"/>
                      <a:pt x="120937" y="62738"/>
                      <a:pt x="123400" y="42331"/>
                    </a:cubicBezTo>
                    <a:cubicBezTo>
                      <a:pt x="126048" y="20431"/>
                      <a:pt x="134927" y="5919"/>
                      <a:pt x="148433" y="1405"/>
                    </a:cubicBezTo>
                    <a:cubicBezTo>
                      <a:pt x="161938" y="-3072"/>
                      <a:pt x="177756" y="3233"/>
                      <a:pt x="192977" y="19163"/>
                    </a:cubicBezTo>
                    <a:cubicBezTo>
                      <a:pt x="207191" y="34049"/>
                      <a:pt x="219540" y="55873"/>
                      <a:pt x="227785" y="80645"/>
                    </a:cubicBezTo>
                    <a:cubicBezTo>
                      <a:pt x="228979" y="84227"/>
                      <a:pt x="230061" y="87808"/>
                      <a:pt x="231031" y="91390"/>
                    </a:cubicBezTo>
                    <a:cubicBezTo>
                      <a:pt x="232523" y="87957"/>
                      <a:pt x="234090" y="84562"/>
                      <a:pt x="235806" y="81205"/>
                    </a:cubicBezTo>
                    <a:cubicBezTo>
                      <a:pt x="247483" y="57888"/>
                      <a:pt x="262854" y="38040"/>
                      <a:pt x="279045" y="25319"/>
                    </a:cubicBezTo>
                    <a:cubicBezTo>
                      <a:pt x="296393" y="11701"/>
                      <a:pt x="312957" y="7710"/>
                      <a:pt x="325679" y="14089"/>
                    </a:cubicBezTo>
                    <a:cubicBezTo>
                      <a:pt x="338401" y="20469"/>
                      <a:pt x="345116" y="36100"/>
                      <a:pt x="344631" y="58149"/>
                    </a:cubicBezTo>
                    <a:cubicBezTo>
                      <a:pt x="344146" y="78743"/>
                      <a:pt x="337468" y="102918"/>
                      <a:pt x="325791" y="126235"/>
                    </a:cubicBezTo>
                    <a:cubicBezTo>
                      <a:pt x="324112" y="129592"/>
                      <a:pt x="322321" y="132913"/>
                      <a:pt x="320493" y="136158"/>
                    </a:cubicBezTo>
                    <a:cubicBezTo>
                      <a:pt x="323963" y="134778"/>
                      <a:pt x="327470" y="133510"/>
                      <a:pt x="331051" y="132316"/>
                    </a:cubicBezTo>
                    <a:cubicBezTo>
                      <a:pt x="355823" y="124071"/>
                      <a:pt x="380707" y="120900"/>
                      <a:pt x="401114" y="123362"/>
                    </a:cubicBezTo>
                    <a:cubicBezTo>
                      <a:pt x="423014" y="126011"/>
                      <a:pt x="437526" y="134890"/>
                      <a:pt x="442040" y="148395"/>
                    </a:cubicBezTo>
                    <a:cubicBezTo>
                      <a:pt x="446517" y="161900"/>
                      <a:pt x="440212" y="177719"/>
                      <a:pt x="424282" y="192940"/>
                    </a:cubicBezTo>
                    <a:cubicBezTo>
                      <a:pt x="409396" y="207154"/>
                      <a:pt x="387572" y="219503"/>
                      <a:pt x="362800" y="227748"/>
                    </a:cubicBezTo>
                    <a:cubicBezTo>
                      <a:pt x="359218" y="228941"/>
                      <a:pt x="355637" y="230023"/>
                      <a:pt x="352055" y="230993"/>
                    </a:cubicBezTo>
                    <a:cubicBezTo>
                      <a:pt x="355450" y="232486"/>
                      <a:pt x="358883" y="234053"/>
                      <a:pt x="362240" y="235769"/>
                    </a:cubicBezTo>
                    <a:cubicBezTo>
                      <a:pt x="385557" y="247446"/>
                      <a:pt x="405405" y="262816"/>
                      <a:pt x="418127" y="279008"/>
                    </a:cubicBezTo>
                    <a:cubicBezTo>
                      <a:pt x="431743" y="296356"/>
                      <a:pt x="435735" y="312920"/>
                      <a:pt x="429356" y="325642"/>
                    </a:cubicBezTo>
                    <a:cubicBezTo>
                      <a:pt x="422976" y="338363"/>
                      <a:pt x="407270" y="345079"/>
                      <a:pt x="385296" y="344557"/>
                    </a:cubicBezTo>
                    <a:cubicBezTo>
                      <a:pt x="364740" y="344071"/>
                      <a:pt x="340527" y="337394"/>
                      <a:pt x="317210" y="325716"/>
                    </a:cubicBezTo>
                    <a:cubicBezTo>
                      <a:pt x="313853" y="324038"/>
                      <a:pt x="310532" y="322247"/>
                      <a:pt x="307287" y="320419"/>
                    </a:cubicBezTo>
                    <a:cubicBezTo>
                      <a:pt x="308667" y="323888"/>
                      <a:pt x="309936" y="327395"/>
                      <a:pt x="311129" y="330977"/>
                    </a:cubicBezTo>
                    <a:cubicBezTo>
                      <a:pt x="319374" y="355749"/>
                      <a:pt x="322546" y="380633"/>
                      <a:pt x="320083" y="401040"/>
                    </a:cubicBezTo>
                    <a:cubicBezTo>
                      <a:pt x="317434" y="422939"/>
                      <a:pt x="308555" y="437451"/>
                      <a:pt x="295050" y="441966"/>
                    </a:cubicBezTo>
                    <a:cubicBezTo>
                      <a:pt x="292177" y="442973"/>
                      <a:pt x="289230" y="443458"/>
                      <a:pt x="286208" y="443458"/>
                    </a:cubicBezTo>
                    <a:close/>
                    <a:moveTo>
                      <a:pt x="213795" y="326947"/>
                    </a:moveTo>
                    <a:cubicBezTo>
                      <a:pt x="213944" y="326947"/>
                      <a:pt x="214056" y="326947"/>
                      <a:pt x="214205" y="326947"/>
                    </a:cubicBezTo>
                    <a:cubicBezTo>
                      <a:pt x="216779" y="327134"/>
                      <a:pt x="218906" y="329037"/>
                      <a:pt x="219316" y="331574"/>
                    </a:cubicBezTo>
                    <a:cubicBezTo>
                      <a:pt x="220883" y="340714"/>
                      <a:pt x="223233" y="350041"/>
                      <a:pt x="226293" y="359218"/>
                    </a:cubicBezTo>
                    <a:cubicBezTo>
                      <a:pt x="234015" y="382423"/>
                      <a:pt x="245469" y="402793"/>
                      <a:pt x="258564" y="416485"/>
                    </a:cubicBezTo>
                    <a:cubicBezTo>
                      <a:pt x="270464" y="428945"/>
                      <a:pt x="282477" y="434355"/>
                      <a:pt x="291468" y="431370"/>
                    </a:cubicBezTo>
                    <a:cubicBezTo>
                      <a:pt x="300497" y="428386"/>
                      <a:pt x="306876" y="416821"/>
                      <a:pt x="308928" y="399734"/>
                    </a:cubicBezTo>
                    <a:cubicBezTo>
                      <a:pt x="311204" y="380931"/>
                      <a:pt x="308182" y="357763"/>
                      <a:pt x="300497" y="334521"/>
                    </a:cubicBezTo>
                    <a:cubicBezTo>
                      <a:pt x="297437" y="325269"/>
                      <a:pt x="293707" y="316427"/>
                      <a:pt x="289491" y="308182"/>
                    </a:cubicBezTo>
                    <a:cubicBezTo>
                      <a:pt x="288335" y="305906"/>
                      <a:pt x="288857" y="303071"/>
                      <a:pt x="290797" y="301392"/>
                    </a:cubicBezTo>
                    <a:cubicBezTo>
                      <a:pt x="292737" y="299713"/>
                      <a:pt x="295609" y="299564"/>
                      <a:pt x="297699" y="301056"/>
                    </a:cubicBezTo>
                    <a:cubicBezTo>
                      <a:pt x="305272" y="306429"/>
                      <a:pt x="313517" y="311353"/>
                      <a:pt x="322172" y="315681"/>
                    </a:cubicBezTo>
                    <a:cubicBezTo>
                      <a:pt x="344034" y="326649"/>
                      <a:pt x="366530" y="332917"/>
                      <a:pt x="385483" y="333364"/>
                    </a:cubicBezTo>
                    <a:cubicBezTo>
                      <a:pt x="402644" y="333775"/>
                      <a:pt x="415030" y="329111"/>
                      <a:pt x="419283" y="320605"/>
                    </a:cubicBezTo>
                    <a:cubicBezTo>
                      <a:pt x="423536" y="312099"/>
                      <a:pt x="419880" y="299452"/>
                      <a:pt x="409247" y="285910"/>
                    </a:cubicBezTo>
                    <a:cubicBezTo>
                      <a:pt x="397533" y="270987"/>
                      <a:pt x="379066" y="256735"/>
                      <a:pt x="357166" y="245767"/>
                    </a:cubicBezTo>
                    <a:cubicBezTo>
                      <a:pt x="348474" y="241402"/>
                      <a:pt x="339595" y="237746"/>
                      <a:pt x="330790" y="234911"/>
                    </a:cubicBezTo>
                    <a:cubicBezTo>
                      <a:pt x="328328" y="234127"/>
                      <a:pt x="326724" y="231740"/>
                      <a:pt x="326910" y="229165"/>
                    </a:cubicBezTo>
                    <a:cubicBezTo>
                      <a:pt x="327097" y="226591"/>
                      <a:pt x="329000" y="224465"/>
                      <a:pt x="331536" y="224054"/>
                    </a:cubicBezTo>
                    <a:cubicBezTo>
                      <a:pt x="340677" y="222487"/>
                      <a:pt x="349966" y="220174"/>
                      <a:pt x="359181" y="217078"/>
                    </a:cubicBezTo>
                    <a:cubicBezTo>
                      <a:pt x="382386" y="209355"/>
                      <a:pt x="402756" y="197902"/>
                      <a:pt x="416447" y="184807"/>
                    </a:cubicBezTo>
                    <a:cubicBezTo>
                      <a:pt x="428908" y="172906"/>
                      <a:pt x="434318" y="160893"/>
                      <a:pt x="431333" y="151902"/>
                    </a:cubicBezTo>
                    <a:cubicBezTo>
                      <a:pt x="428349" y="142874"/>
                      <a:pt x="416783" y="136494"/>
                      <a:pt x="399697" y="134442"/>
                    </a:cubicBezTo>
                    <a:cubicBezTo>
                      <a:pt x="380856" y="132167"/>
                      <a:pt x="357726" y="135151"/>
                      <a:pt x="334484" y="142874"/>
                    </a:cubicBezTo>
                    <a:cubicBezTo>
                      <a:pt x="325269" y="145933"/>
                      <a:pt x="316427" y="149626"/>
                      <a:pt x="308182" y="153879"/>
                    </a:cubicBezTo>
                    <a:cubicBezTo>
                      <a:pt x="305869" y="155036"/>
                      <a:pt x="303071" y="154514"/>
                      <a:pt x="301392" y="152574"/>
                    </a:cubicBezTo>
                    <a:cubicBezTo>
                      <a:pt x="299713" y="150634"/>
                      <a:pt x="299564" y="147761"/>
                      <a:pt x="301057" y="145672"/>
                    </a:cubicBezTo>
                    <a:cubicBezTo>
                      <a:pt x="306429" y="138098"/>
                      <a:pt x="311353" y="129891"/>
                      <a:pt x="315681" y="121198"/>
                    </a:cubicBezTo>
                    <a:cubicBezTo>
                      <a:pt x="326649" y="99336"/>
                      <a:pt x="332917" y="76840"/>
                      <a:pt x="333364" y="57888"/>
                    </a:cubicBezTo>
                    <a:cubicBezTo>
                      <a:pt x="333775" y="40652"/>
                      <a:pt x="329111" y="28341"/>
                      <a:pt x="320605" y="24087"/>
                    </a:cubicBezTo>
                    <a:cubicBezTo>
                      <a:pt x="312099" y="19834"/>
                      <a:pt x="299452" y="23491"/>
                      <a:pt x="285872" y="34123"/>
                    </a:cubicBezTo>
                    <a:cubicBezTo>
                      <a:pt x="270949" y="45838"/>
                      <a:pt x="256698" y="64305"/>
                      <a:pt x="245767" y="86204"/>
                    </a:cubicBezTo>
                    <a:cubicBezTo>
                      <a:pt x="241402" y="94897"/>
                      <a:pt x="237746" y="103776"/>
                      <a:pt x="234910" y="112580"/>
                    </a:cubicBezTo>
                    <a:cubicBezTo>
                      <a:pt x="234127" y="115043"/>
                      <a:pt x="231739" y="116609"/>
                      <a:pt x="229203" y="116460"/>
                    </a:cubicBezTo>
                    <a:cubicBezTo>
                      <a:pt x="226628" y="116274"/>
                      <a:pt x="224502" y="114371"/>
                      <a:pt x="224092" y="111834"/>
                    </a:cubicBezTo>
                    <a:cubicBezTo>
                      <a:pt x="222525" y="102656"/>
                      <a:pt x="220174" y="93367"/>
                      <a:pt x="217115" y="84189"/>
                    </a:cubicBezTo>
                    <a:cubicBezTo>
                      <a:pt x="209392" y="60984"/>
                      <a:pt x="197939" y="40615"/>
                      <a:pt x="184844" y="26923"/>
                    </a:cubicBezTo>
                    <a:cubicBezTo>
                      <a:pt x="172943" y="14462"/>
                      <a:pt x="160968" y="9053"/>
                      <a:pt x="151902" y="12037"/>
                    </a:cubicBezTo>
                    <a:cubicBezTo>
                      <a:pt x="142874" y="15022"/>
                      <a:pt x="136494" y="26587"/>
                      <a:pt x="134442" y="43674"/>
                    </a:cubicBezTo>
                    <a:cubicBezTo>
                      <a:pt x="132167" y="62514"/>
                      <a:pt x="135151" y="85644"/>
                      <a:pt x="142911" y="108887"/>
                    </a:cubicBezTo>
                    <a:cubicBezTo>
                      <a:pt x="145970" y="118064"/>
                      <a:pt x="149664" y="126944"/>
                      <a:pt x="153917" y="135226"/>
                    </a:cubicBezTo>
                    <a:cubicBezTo>
                      <a:pt x="155073" y="137539"/>
                      <a:pt x="154551" y="140337"/>
                      <a:pt x="152611" y="142016"/>
                    </a:cubicBezTo>
                    <a:cubicBezTo>
                      <a:pt x="150671" y="143694"/>
                      <a:pt x="147798" y="143844"/>
                      <a:pt x="145709" y="142351"/>
                    </a:cubicBezTo>
                    <a:cubicBezTo>
                      <a:pt x="138173" y="137016"/>
                      <a:pt x="129928" y="132092"/>
                      <a:pt x="121235" y="127727"/>
                    </a:cubicBezTo>
                    <a:cubicBezTo>
                      <a:pt x="99373" y="116759"/>
                      <a:pt x="76877" y="110491"/>
                      <a:pt x="57925" y="110043"/>
                    </a:cubicBezTo>
                    <a:cubicBezTo>
                      <a:pt x="40689" y="109633"/>
                      <a:pt x="28378" y="114296"/>
                      <a:pt x="24125" y="122802"/>
                    </a:cubicBezTo>
                    <a:cubicBezTo>
                      <a:pt x="15656" y="139703"/>
                      <a:pt x="38600" y="173801"/>
                      <a:pt x="86241" y="197641"/>
                    </a:cubicBezTo>
                    <a:cubicBezTo>
                      <a:pt x="94934" y="202006"/>
                      <a:pt x="103813" y="205662"/>
                      <a:pt x="112618" y="208497"/>
                    </a:cubicBezTo>
                    <a:cubicBezTo>
                      <a:pt x="115080" y="209280"/>
                      <a:pt x="116684" y="211668"/>
                      <a:pt x="116497" y="214205"/>
                    </a:cubicBezTo>
                    <a:cubicBezTo>
                      <a:pt x="116311" y="216779"/>
                      <a:pt x="114408" y="218906"/>
                      <a:pt x="111871" y="219316"/>
                    </a:cubicBezTo>
                    <a:cubicBezTo>
                      <a:pt x="102731" y="220883"/>
                      <a:pt x="93442" y="223233"/>
                      <a:pt x="84227" y="226293"/>
                    </a:cubicBezTo>
                    <a:cubicBezTo>
                      <a:pt x="61022" y="234015"/>
                      <a:pt x="40652" y="245469"/>
                      <a:pt x="26960" y="258563"/>
                    </a:cubicBezTo>
                    <a:cubicBezTo>
                      <a:pt x="14500" y="270464"/>
                      <a:pt x="9090" y="282477"/>
                      <a:pt x="12074" y="291468"/>
                    </a:cubicBezTo>
                    <a:cubicBezTo>
                      <a:pt x="18044" y="309376"/>
                      <a:pt x="58373" y="317285"/>
                      <a:pt x="108924" y="300459"/>
                    </a:cubicBezTo>
                    <a:cubicBezTo>
                      <a:pt x="118139" y="297400"/>
                      <a:pt x="127018" y="293707"/>
                      <a:pt x="135226" y="289454"/>
                    </a:cubicBezTo>
                    <a:cubicBezTo>
                      <a:pt x="137501" y="288297"/>
                      <a:pt x="140299" y="288820"/>
                      <a:pt x="142016" y="290760"/>
                    </a:cubicBezTo>
                    <a:cubicBezTo>
                      <a:pt x="143694" y="292699"/>
                      <a:pt x="143844" y="295572"/>
                      <a:pt x="142351" y="297661"/>
                    </a:cubicBezTo>
                    <a:cubicBezTo>
                      <a:pt x="136979" y="305235"/>
                      <a:pt x="132055" y="313480"/>
                      <a:pt x="127727" y="322135"/>
                    </a:cubicBezTo>
                    <a:cubicBezTo>
                      <a:pt x="116759" y="343997"/>
                      <a:pt x="110491" y="366493"/>
                      <a:pt x="110043" y="385445"/>
                    </a:cubicBezTo>
                    <a:cubicBezTo>
                      <a:pt x="109633" y="402681"/>
                      <a:pt x="114296" y="414993"/>
                      <a:pt x="122802" y="419246"/>
                    </a:cubicBezTo>
                    <a:cubicBezTo>
                      <a:pt x="131309" y="423499"/>
                      <a:pt x="143955" y="419842"/>
                      <a:pt x="157498" y="409210"/>
                    </a:cubicBezTo>
                    <a:cubicBezTo>
                      <a:pt x="172421" y="397495"/>
                      <a:pt x="186672" y="379028"/>
                      <a:pt x="197603" y="357129"/>
                    </a:cubicBezTo>
                    <a:cubicBezTo>
                      <a:pt x="201968" y="348436"/>
                      <a:pt x="205587" y="339557"/>
                      <a:pt x="208460" y="330753"/>
                    </a:cubicBezTo>
                    <a:cubicBezTo>
                      <a:pt x="209206" y="328477"/>
                      <a:pt x="211370" y="326947"/>
                      <a:pt x="213795" y="326947"/>
                    </a:cubicBezTo>
                    <a:close/>
                    <a:moveTo>
                      <a:pt x="218122" y="277553"/>
                    </a:moveTo>
                    <a:cubicBezTo>
                      <a:pt x="217973" y="277553"/>
                      <a:pt x="217861" y="277553"/>
                      <a:pt x="217712" y="277553"/>
                    </a:cubicBezTo>
                    <a:cubicBezTo>
                      <a:pt x="215436" y="277404"/>
                      <a:pt x="213496" y="275874"/>
                      <a:pt x="212787" y="273710"/>
                    </a:cubicBezTo>
                    <a:cubicBezTo>
                      <a:pt x="210624" y="267032"/>
                      <a:pt x="207154" y="262443"/>
                      <a:pt x="202528" y="260130"/>
                    </a:cubicBezTo>
                    <a:cubicBezTo>
                      <a:pt x="197865" y="257817"/>
                      <a:pt x="192156" y="257780"/>
                      <a:pt x="185478" y="260056"/>
                    </a:cubicBezTo>
                    <a:cubicBezTo>
                      <a:pt x="183315" y="260802"/>
                      <a:pt x="180927" y="260130"/>
                      <a:pt x="179435" y="258414"/>
                    </a:cubicBezTo>
                    <a:cubicBezTo>
                      <a:pt x="177943" y="256698"/>
                      <a:pt x="177644" y="254236"/>
                      <a:pt x="178689" y="252221"/>
                    </a:cubicBezTo>
                    <a:cubicBezTo>
                      <a:pt x="181897" y="245954"/>
                      <a:pt x="182680" y="240246"/>
                      <a:pt x="181039" y="235321"/>
                    </a:cubicBezTo>
                    <a:cubicBezTo>
                      <a:pt x="179397" y="230396"/>
                      <a:pt x="175368" y="226330"/>
                      <a:pt x="169064" y="223196"/>
                    </a:cubicBezTo>
                    <a:cubicBezTo>
                      <a:pt x="167011" y="222189"/>
                      <a:pt x="165780" y="220062"/>
                      <a:pt x="165967" y="217787"/>
                    </a:cubicBezTo>
                    <a:cubicBezTo>
                      <a:pt x="166116" y="215511"/>
                      <a:pt x="167646" y="213571"/>
                      <a:pt x="169809" y="212862"/>
                    </a:cubicBezTo>
                    <a:cubicBezTo>
                      <a:pt x="176525" y="210698"/>
                      <a:pt x="181076" y="207229"/>
                      <a:pt x="183427" y="202565"/>
                    </a:cubicBezTo>
                    <a:cubicBezTo>
                      <a:pt x="185740" y="197939"/>
                      <a:pt x="185777" y="192194"/>
                      <a:pt x="183539" y="185516"/>
                    </a:cubicBezTo>
                    <a:cubicBezTo>
                      <a:pt x="182792" y="183352"/>
                      <a:pt x="183464" y="180964"/>
                      <a:pt x="185180" y="179472"/>
                    </a:cubicBezTo>
                    <a:cubicBezTo>
                      <a:pt x="186896" y="177980"/>
                      <a:pt x="189358" y="177681"/>
                      <a:pt x="191373" y="178726"/>
                    </a:cubicBezTo>
                    <a:cubicBezTo>
                      <a:pt x="197641" y="181934"/>
                      <a:pt x="203349" y="182718"/>
                      <a:pt x="208236" y="181076"/>
                    </a:cubicBezTo>
                    <a:cubicBezTo>
                      <a:pt x="213160" y="179435"/>
                      <a:pt x="217227" y="175406"/>
                      <a:pt x="220361" y="169101"/>
                    </a:cubicBezTo>
                    <a:cubicBezTo>
                      <a:pt x="221368" y="167049"/>
                      <a:pt x="223532" y="165818"/>
                      <a:pt x="225770" y="166004"/>
                    </a:cubicBezTo>
                    <a:cubicBezTo>
                      <a:pt x="228046" y="166153"/>
                      <a:pt x="229986" y="167683"/>
                      <a:pt x="230695" y="169847"/>
                    </a:cubicBezTo>
                    <a:cubicBezTo>
                      <a:pt x="232859" y="176525"/>
                      <a:pt x="236328" y="181114"/>
                      <a:pt x="240992" y="183427"/>
                    </a:cubicBezTo>
                    <a:cubicBezTo>
                      <a:pt x="245618" y="185740"/>
                      <a:pt x="251363" y="185777"/>
                      <a:pt x="258041" y="183501"/>
                    </a:cubicBezTo>
                    <a:cubicBezTo>
                      <a:pt x="260205" y="182755"/>
                      <a:pt x="262593" y="183427"/>
                      <a:pt x="264085" y="185143"/>
                    </a:cubicBezTo>
                    <a:cubicBezTo>
                      <a:pt x="265577" y="186859"/>
                      <a:pt x="265876" y="189321"/>
                      <a:pt x="264831" y="191336"/>
                    </a:cubicBezTo>
                    <a:cubicBezTo>
                      <a:pt x="261623" y="197603"/>
                      <a:pt x="260839" y="203311"/>
                      <a:pt x="262481" y="208236"/>
                    </a:cubicBezTo>
                    <a:cubicBezTo>
                      <a:pt x="264122" y="213160"/>
                      <a:pt x="268151" y="217227"/>
                      <a:pt x="274456" y="220361"/>
                    </a:cubicBezTo>
                    <a:cubicBezTo>
                      <a:pt x="276508" y="221368"/>
                      <a:pt x="277739" y="223495"/>
                      <a:pt x="277553" y="225770"/>
                    </a:cubicBezTo>
                    <a:cubicBezTo>
                      <a:pt x="277403" y="228046"/>
                      <a:pt x="275874" y="229986"/>
                      <a:pt x="273710" y="230695"/>
                    </a:cubicBezTo>
                    <a:cubicBezTo>
                      <a:pt x="266995" y="232859"/>
                      <a:pt x="262443" y="236328"/>
                      <a:pt x="260130" y="240954"/>
                    </a:cubicBezTo>
                    <a:cubicBezTo>
                      <a:pt x="257817" y="245580"/>
                      <a:pt x="257780" y="251326"/>
                      <a:pt x="260056" y="258004"/>
                    </a:cubicBezTo>
                    <a:cubicBezTo>
                      <a:pt x="260802" y="260168"/>
                      <a:pt x="260130" y="262555"/>
                      <a:pt x="258414" y="264048"/>
                    </a:cubicBezTo>
                    <a:cubicBezTo>
                      <a:pt x="256698" y="265540"/>
                      <a:pt x="254236" y="265838"/>
                      <a:pt x="252221" y="264794"/>
                    </a:cubicBezTo>
                    <a:cubicBezTo>
                      <a:pt x="245954" y="261585"/>
                      <a:pt x="240246" y="260802"/>
                      <a:pt x="235321" y="262443"/>
                    </a:cubicBezTo>
                    <a:cubicBezTo>
                      <a:pt x="230396" y="264085"/>
                      <a:pt x="226330" y="268114"/>
                      <a:pt x="223196" y="274419"/>
                    </a:cubicBezTo>
                    <a:cubicBezTo>
                      <a:pt x="222226" y="276322"/>
                      <a:pt x="220249" y="277553"/>
                      <a:pt x="218122" y="277553"/>
                    </a:cubicBezTo>
                    <a:close/>
                    <a:moveTo>
                      <a:pt x="194656" y="247147"/>
                    </a:moveTo>
                    <a:cubicBezTo>
                      <a:pt x="199282" y="247147"/>
                      <a:pt x="203647" y="248117"/>
                      <a:pt x="207527" y="250095"/>
                    </a:cubicBezTo>
                    <a:cubicBezTo>
                      <a:pt x="212078" y="252370"/>
                      <a:pt x="215921" y="255915"/>
                      <a:pt x="218943" y="260578"/>
                    </a:cubicBezTo>
                    <a:cubicBezTo>
                      <a:pt x="222599" y="256400"/>
                      <a:pt x="226890" y="253415"/>
                      <a:pt x="231739" y="251811"/>
                    </a:cubicBezTo>
                    <a:cubicBezTo>
                      <a:pt x="236590" y="250207"/>
                      <a:pt x="241813" y="249983"/>
                      <a:pt x="247222" y="251177"/>
                    </a:cubicBezTo>
                    <a:cubicBezTo>
                      <a:pt x="246849" y="245655"/>
                      <a:pt x="247782" y="240469"/>
                      <a:pt x="250057" y="235955"/>
                    </a:cubicBezTo>
                    <a:cubicBezTo>
                      <a:pt x="252333" y="231404"/>
                      <a:pt x="255877" y="227561"/>
                      <a:pt x="260540" y="224539"/>
                    </a:cubicBezTo>
                    <a:cubicBezTo>
                      <a:pt x="256362" y="220883"/>
                      <a:pt x="253378" y="216593"/>
                      <a:pt x="251773" y="211743"/>
                    </a:cubicBezTo>
                    <a:cubicBezTo>
                      <a:pt x="250169" y="206930"/>
                      <a:pt x="249945" y="201670"/>
                      <a:pt x="251139" y="196260"/>
                    </a:cubicBezTo>
                    <a:cubicBezTo>
                      <a:pt x="245618" y="196633"/>
                      <a:pt x="240470" y="195701"/>
                      <a:pt x="235918" y="193425"/>
                    </a:cubicBezTo>
                    <a:cubicBezTo>
                      <a:pt x="231366" y="191149"/>
                      <a:pt x="227524" y="187605"/>
                      <a:pt x="224502" y="182942"/>
                    </a:cubicBezTo>
                    <a:cubicBezTo>
                      <a:pt x="220846" y="187120"/>
                      <a:pt x="216556" y="190105"/>
                      <a:pt x="211705" y="191709"/>
                    </a:cubicBezTo>
                    <a:cubicBezTo>
                      <a:pt x="206893" y="193313"/>
                      <a:pt x="201633" y="193537"/>
                      <a:pt x="196223" y="192343"/>
                    </a:cubicBezTo>
                    <a:cubicBezTo>
                      <a:pt x="196596" y="197864"/>
                      <a:pt x="195664" y="203013"/>
                      <a:pt x="193351" y="207564"/>
                    </a:cubicBezTo>
                    <a:cubicBezTo>
                      <a:pt x="191074" y="212116"/>
                      <a:pt x="187530" y="215959"/>
                      <a:pt x="182867" y="218980"/>
                    </a:cubicBezTo>
                    <a:cubicBezTo>
                      <a:pt x="187045" y="222637"/>
                      <a:pt x="190030" y="226927"/>
                      <a:pt x="191634" y="231777"/>
                    </a:cubicBezTo>
                    <a:cubicBezTo>
                      <a:pt x="193239" y="236589"/>
                      <a:pt x="193462" y="241850"/>
                      <a:pt x="192269" y="247259"/>
                    </a:cubicBezTo>
                    <a:cubicBezTo>
                      <a:pt x="193127" y="247147"/>
                      <a:pt x="193910" y="247147"/>
                      <a:pt x="194656" y="247147"/>
                    </a:cubicBez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426" name="Google Shape;1426;p19"/>
            <p:cNvSpPr/>
            <p:nvPr/>
          </p:nvSpPr>
          <p:spPr>
            <a:xfrm>
              <a:off x="4912588" y="1287277"/>
              <a:ext cx="350629" cy="350629"/>
            </a:xfrm>
            <a:custGeom>
              <a:rect b="b" l="l" r="r" t="t"/>
              <a:pathLst>
                <a:path extrusionOk="0" h="350629" w="350629">
                  <a:moveTo>
                    <a:pt x="210775" y="104599"/>
                  </a:moveTo>
                  <a:cubicBezTo>
                    <a:pt x="208275" y="103330"/>
                    <a:pt x="216819" y="81170"/>
                    <a:pt x="229876" y="55092"/>
                  </a:cubicBezTo>
                  <a:cubicBezTo>
                    <a:pt x="242934" y="29014"/>
                    <a:pt x="255581" y="8906"/>
                    <a:pt x="258080" y="10137"/>
                  </a:cubicBezTo>
                  <a:cubicBezTo>
                    <a:pt x="260580" y="11405"/>
                    <a:pt x="252037" y="33566"/>
                    <a:pt x="238979" y="59644"/>
                  </a:cubicBezTo>
                  <a:cubicBezTo>
                    <a:pt x="225922" y="85721"/>
                    <a:pt x="213274" y="105830"/>
                    <a:pt x="210775" y="104599"/>
                  </a:cubicBezTo>
                  <a:lnTo>
                    <a:pt x="210775" y="104599"/>
                  </a:lnTo>
                  <a:close/>
                  <a:moveTo>
                    <a:pt x="92586" y="340492"/>
                  </a:moveTo>
                  <a:cubicBezTo>
                    <a:pt x="90086" y="339224"/>
                    <a:pt x="98629" y="317064"/>
                    <a:pt x="111687" y="290986"/>
                  </a:cubicBezTo>
                  <a:cubicBezTo>
                    <a:pt x="124745" y="264908"/>
                    <a:pt x="137392" y="244762"/>
                    <a:pt x="139891" y="246031"/>
                  </a:cubicBezTo>
                  <a:cubicBezTo>
                    <a:pt x="142391" y="247299"/>
                    <a:pt x="133848" y="269459"/>
                    <a:pt x="120790" y="295537"/>
                  </a:cubicBezTo>
                  <a:cubicBezTo>
                    <a:pt x="107733" y="321652"/>
                    <a:pt x="95123" y="341761"/>
                    <a:pt x="92586" y="340492"/>
                  </a:cubicBezTo>
                  <a:lnTo>
                    <a:pt x="92586" y="340492"/>
                  </a:lnTo>
                  <a:close/>
                  <a:moveTo>
                    <a:pt x="246068" y="210738"/>
                  </a:moveTo>
                  <a:cubicBezTo>
                    <a:pt x="247336" y="208238"/>
                    <a:pt x="269497" y="216782"/>
                    <a:pt x="295574" y="229839"/>
                  </a:cubicBezTo>
                  <a:cubicBezTo>
                    <a:pt x="321652" y="242897"/>
                    <a:pt x="341761" y="255544"/>
                    <a:pt x="340529" y="258043"/>
                  </a:cubicBezTo>
                  <a:cubicBezTo>
                    <a:pt x="339261" y="260543"/>
                    <a:pt x="317101" y="252000"/>
                    <a:pt x="291023" y="238942"/>
                  </a:cubicBezTo>
                  <a:cubicBezTo>
                    <a:pt x="264945" y="225885"/>
                    <a:pt x="244799" y="213275"/>
                    <a:pt x="246068" y="210738"/>
                  </a:cubicBezTo>
                  <a:lnTo>
                    <a:pt x="246068" y="210738"/>
                  </a:lnTo>
                  <a:close/>
                  <a:moveTo>
                    <a:pt x="10174" y="92586"/>
                  </a:moveTo>
                  <a:cubicBezTo>
                    <a:pt x="11442" y="90049"/>
                    <a:pt x="33603" y="98630"/>
                    <a:pt x="59681" y="111687"/>
                  </a:cubicBezTo>
                  <a:cubicBezTo>
                    <a:pt x="85759" y="124745"/>
                    <a:pt x="105867" y="137392"/>
                    <a:pt x="104636" y="139892"/>
                  </a:cubicBezTo>
                  <a:cubicBezTo>
                    <a:pt x="103368" y="142391"/>
                    <a:pt x="81207" y="133848"/>
                    <a:pt x="55129" y="120790"/>
                  </a:cubicBezTo>
                  <a:cubicBezTo>
                    <a:pt x="29014" y="107733"/>
                    <a:pt x="8906" y="95086"/>
                    <a:pt x="10174" y="92586"/>
                  </a:cubicBezTo>
                  <a:lnTo>
                    <a:pt x="10174" y="92586"/>
                  </a:lnTo>
                  <a:close/>
                  <a:moveTo>
                    <a:pt x="27" y="233607"/>
                  </a:moveTo>
                  <a:cubicBezTo>
                    <a:pt x="-869" y="230921"/>
                    <a:pt x="20844" y="221296"/>
                    <a:pt x="48526" y="212118"/>
                  </a:cubicBezTo>
                  <a:cubicBezTo>
                    <a:pt x="76208" y="202903"/>
                    <a:pt x="99376" y="197606"/>
                    <a:pt x="100234" y="200292"/>
                  </a:cubicBezTo>
                  <a:cubicBezTo>
                    <a:pt x="101129" y="202941"/>
                    <a:pt x="79416" y="212566"/>
                    <a:pt x="51734" y="221781"/>
                  </a:cubicBezTo>
                  <a:cubicBezTo>
                    <a:pt x="24090" y="230996"/>
                    <a:pt x="922" y="236293"/>
                    <a:pt x="27" y="233607"/>
                  </a:cubicBezTo>
                  <a:lnTo>
                    <a:pt x="27" y="233607"/>
                  </a:lnTo>
                  <a:close/>
                  <a:moveTo>
                    <a:pt x="200292" y="250396"/>
                  </a:moveTo>
                  <a:cubicBezTo>
                    <a:pt x="202978" y="249500"/>
                    <a:pt x="212566" y="271213"/>
                    <a:pt x="221781" y="298895"/>
                  </a:cubicBezTo>
                  <a:cubicBezTo>
                    <a:pt x="230995" y="326577"/>
                    <a:pt x="236293" y="349707"/>
                    <a:pt x="233607" y="350603"/>
                  </a:cubicBezTo>
                  <a:cubicBezTo>
                    <a:pt x="230921" y="351498"/>
                    <a:pt x="221333" y="329785"/>
                    <a:pt x="212118" y="302103"/>
                  </a:cubicBezTo>
                  <a:cubicBezTo>
                    <a:pt x="202940" y="274421"/>
                    <a:pt x="197643" y="251291"/>
                    <a:pt x="200292" y="250396"/>
                  </a:cubicBezTo>
                  <a:lnTo>
                    <a:pt x="200292" y="250396"/>
                  </a:lnTo>
                  <a:close/>
                  <a:moveTo>
                    <a:pt x="117022" y="27"/>
                  </a:moveTo>
                  <a:cubicBezTo>
                    <a:pt x="119708" y="-869"/>
                    <a:pt x="129333" y="20844"/>
                    <a:pt x="138511" y="48526"/>
                  </a:cubicBezTo>
                  <a:cubicBezTo>
                    <a:pt x="147726" y="76208"/>
                    <a:pt x="153024" y="99376"/>
                    <a:pt x="150337" y="100234"/>
                  </a:cubicBezTo>
                  <a:cubicBezTo>
                    <a:pt x="147651" y="101129"/>
                    <a:pt x="138026" y="79416"/>
                    <a:pt x="128848" y="51735"/>
                  </a:cubicBezTo>
                  <a:cubicBezTo>
                    <a:pt x="119671" y="24053"/>
                    <a:pt x="114373" y="922"/>
                    <a:pt x="117022" y="27"/>
                  </a:cubicBezTo>
                  <a:lnTo>
                    <a:pt x="117022" y="27"/>
                  </a:lnTo>
                  <a:close/>
                  <a:moveTo>
                    <a:pt x="250395" y="150375"/>
                  </a:moveTo>
                  <a:cubicBezTo>
                    <a:pt x="249500" y="147689"/>
                    <a:pt x="271213" y="138101"/>
                    <a:pt x="298895" y="128886"/>
                  </a:cubicBezTo>
                  <a:cubicBezTo>
                    <a:pt x="326577" y="119671"/>
                    <a:pt x="349745" y="114373"/>
                    <a:pt x="350603" y="117059"/>
                  </a:cubicBezTo>
                  <a:cubicBezTo>
                    <a:pt x="351498" y="119746"/>
                    <a:pt x="329785" y="129371"/>
                    <a:pt x="302103" y="138548"/>
                  </a:cubicBezTo>
                  <a:cubicBezTo>
                    <a:pt x="274458" y="147726"/>
                    <a:pt x="251291" y="153024"/>
                    <a:pt x="250395" y="150375"/>
                  </a:cubicBezTo>
                  <a:close/>
                </a:path>
              </a:pathLst>
            </a:custGeom>
            <a:solidFill>
              <a:srgbClr val="FCFBF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427" name="Google Shape;1427;p19"/>
            <p:cNvGrpSpPr/>
            <p:nvPr/>
          </p:nvGrpSpPr>
          <p:grpSpPr>
            <a:xfrm>
              <a:off x="5021672" y="1396324"/>
              <a:ext cx="132497" cy="132506"/>
              <a:chOff x="5021672" y="1396324"/>
              <a:chExt cx="132497" cy="132506"/>
            </a:xfrm>
          </p:grpSpPr>
          <p:sp>
            <p:nvSpPr>
              <p:cNvPr id="1428" name="Google Shape;1428;p19"/>
              <p:cNvSpPr/>
              <p:nvPr/>
            </p:nvSpPr>
            <p:spPr>
              <a:xfrm>
                <a:off x="5027284" y="1401969"/>
                <a:ext cx="121274" cy="121292"/>
              </a:xfrm>
              <a:custGeom>
                <a:rect b="b" l="l" r="r" t="t"/>
                <a:pathLst>
                  <a:path extrusionOk="0" h="121292" w="121274">
                    <a:moveTo>
                      <a:pt x="41499" y="3113"/>
                    </a:moveTo>
                    <a:cubicBezTo>
                      <a:pt x="73285" y="-7445"/>
                      <a:pt x="107570" y="9717"/>
                      <a:pt x="118165" y="41502"/>
                    </a:cubicBezTo>
                    <a:cubicBezTo>
                      <a:pt x="128723" y="73251"/>
                      <a:pt x="111525" y="107573"/>
                      <a:pt x="79776" y="118169"/>
                    </a:cubicBezTo>
                    <a:cubicBezTo>
                      <a:pt x="48028" y="128764"/>
                      <a:pt x="13705" y="111528"/>
                      <a:pt x="3110" y="79779"/>
                    </a:cubicBezTo>
                    <a:cubicBezTo>
                      <a:pt x="-7448" y="47994"/>
                      <a:pt x="9750" y="13671"/>
                      <a:pt x="41499" y="3113"/>
                    </a:cubicBezTo>
                    <a:close/>
                  </a:path>
                </a:pathLst>
              </a:custGeom>
              <a:solidFill>
                <a:srgbClr val="FCF2C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29" name="Google Shape;1429;p19"/>
              <p:cNvSpPr/>
              <p:nvPr/>
            </p:nvSpPr>
            <p:spPr>
              <a:xfrm>
                <a:off x="5021672" y="1396324"/>
                <a:ext cx="132497" cy="132506"/>
              </a:xfrm>
              <a:custGeom>
                <a:rect b="b" l="l" r="r" t="t"/>
                <a:pathLst>
                  <a:path extrusionOk="0" h="132506" w="132497">
                    <a:moveTo>
                      <a:pt x="66174" y="132506"/>
                    </a:moveTo>
                    <a:cubicBezTo>
                      <a:pt x="56027" y="132506"/>
                      <a:pt x="45916" y="130156"/>
                      <a:pt x="36589" y="125455"/>
                    </a:cubicBezTo>
                    <a:cubicBezTo>
                      <a:pt x="20771" y="117546"/>
                      <a:pt x="8982" y="103929"/>
                      <a:pt x="3423" y="87141"/>
                    </a:cubicBezTo>
                    <a:cubicBezTo>
                      <a:pt x="-2173" y="70352"/>
                      <a:pt x="-867" y="52408"/>
                      <a:pt x="7042" y="36589"/>
                    </a:cubicBezTo>
                    <a:cubicBezTo>
                      <a:pt x="14951" y="20771"/>
                      <a:pt x="28568" y="8982"/>
                      <a:pt x="45356" y="3423"/>
                    </a:cubicBezTo>
                    <a:cubicBezTo>
                      <a:pt x="62145" y="-2173"/>
                      <a:pt x="80090" y="-867"/>
                      <a:pt x="95908" y="7042"/>
                    </a:cubicBezTo>
                    <a:cubicBezTo>
                      <a:pt x="111726" y="14951"/>
                      <a:pt x="123515" y="28568"/>
                      <a:pt x="129074" y="45356"/>
                    </a:cubicBezTo>
                    <a:cubicBezTo>
                      <a:pt x="134670" y="62145"/>
                      <a:pt x="133364" y="80089"/>
                      <a:pt x="125455" y="95908"/>
                    </a:cubicBezTo>
                    <a:cubicBezTo>
                      <a:pt x="117546" y="111726"/>
                      <a:pt x="103929" y="123515"/>
                      <a:pt x="87141" y="129074"/>
                    </a:cubicBezTo>
                    <a:cubicBezTo>
                      <a:pt x="80276" y="131387"/>
                      <a:pt x="73225" y="132506"/>
                      <a:pt x="66174" y="132506"/>
                    </a:cubicBezTo>
                    <a:close/>
                    <a:moveTo>
                      <a:pt x="66323" y="11220"/>
                    </a:moveTo>
                    <a:cubicBezTo>
                      <a:pt x="60466" y="11220"/>
                      <a:pt x="54609" y="12153"/>
                      <a:pt x="48901" y="14056"/>
                    </a:cubicBezTo>
                    <a:lnTo>
                      <a:pt x="48901" y="14056"/>
                    </a:lnTo>
                    <a:cubicBezTo>
                      <a:pt x="34948" y="18682"/>
                      <a:pt x="23644" y="28494"/>
                      <a:pt x="17078" y="41626"/>
                    </a:cubicBezTo>
                    <a:cubicBezTo>
                      <a:pt x="10512" y="54758"/>
                      <a:pt x="9430" y="69681"/>
                      <a:pt x="14056" y="83634"/>
                    </a:cubicBezTo>
                    <a:cubicBezTo>
                      <a:pt x="18682" y="97587"/>
                      <a:pt x="28494" y="108891"/>
                      <a:pt x="41626" y="115457"/>
                    </a:cubicBezTo>
                    <a:cubicBezTo>
                      <a:pt x="54758" y="122023"/>
                      <a:pt x="69681" y="123105"/>
                      <a:pt x="83634" y="118479"/>
                    </a:cubicBezTo>
                    <a:cubicBezTo>
                      <a:pt x="97586" y="113853"/>
                      <a:pt x="108891" y="104041"/>
                      <a:pt x="115457" y="90909"/>
                    </a:cubicBezTo>
                    <a:cubicBezTo>
                      <a:pt x="122023" y="77776"/>
                      <a:pt x="123105" y="62854"/>
                      <a:pt x="118479" y="48901"/>
                    </a:cubicBezTo>
                    <a:cubicBezTo>
                      <a:pt x="113853" y="34948"/>
                      <a:pt x="104041" y="23644"/>
                      <a:pt x="90909" y="17078"/>
                    </a:cubicBezTo>
                    <a:cubicBezTo>
                      <a:pt x="83112" y="13198"/>
                      <a:pt x="74754" y="11220"/>
                      <a:pt x="66323" y="11220"/>
                    </a:cubicBezTo>
                    <a:close/>
                    <a:moveTo>
                      <a:pt x="47110" y="8758"/>
                    </a:moveTo>
                    <a:lnTo>
                      <a:pt x="47110" y="8758"/>
                    </a:lnTo>
                    <a:lnTo>
                      <a:pt x="47110" y="8758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430" name="Google Shape;1430;p19"/>
            <p:cNvGrpSpPr/>
            <p:nvPr/>
          </p:nvGrpSpPr>
          <p:grpSpPr>
            <a:xfrm>
              <a:off x="5431966" y="1207751"/>
              <a:ext cx="407261" cy="407258"/>
              <a:chOff x="5431966" y="1207751"/>
              <a:chExt cx="407261" cy="407258"/>
            </a:xfrm>
          </p:grpSpPr>
          <p:sp>
            <p:nvSpPr>
              <p:cNvPr id="1431" name="Google Shape;1431;p19"/>
              <p:cNvSpPr/>
              <p:nvPr/>
            </p:nvSpPr>
            <p:spPr>
              <a:xfrm>
                <a:off x="5437549" y="1213382"/>
                <a:ext cx="396010" cy="396009"/>
              </a:xfrm>
              <a:custGeom>
                <a:rect b="b" l="l" r="r" t="t"/>
                <a:pathLst>
                  <a:path extrusionOk="0" h="396009" w="396010">
                    <a:moveTo>
                      <a:pt x="351" y="159653"/>
                    </a:moveTo>
                    <a:cubicBezTo>
                      <a:pt x="4530" y="138127"/>
                      <a:pt x="44896" y="127830"/>
                      <a:pt x="90486" y="136672"/>
                    </a:cubicBezTo>
                    <a:cubicBezTo>
                      <a:pt x="99402" y="138388"/>
                      <a:pt x="107871" y="140738"/>
                      <a:pt x="115668" y="143536"/>
                    </a:cubicBezTo>
                    <a:cubicBezTo>
                      <a:pt x="110035" y="137455"/>
                      <a:pt x="104588" y="130591"/>
                      <a:pt x="99477" y="123055"/>
                    </a:cubicBezTo>
                    <a:cubicBezTo>
                      <a:pt x="73511" y="84554"/>
                      <a:pt x="67169" y="43404"/>
                      <a:pt x="85337" y="31130"/>
                    </a:cubicBezTo>
                    <a:cubicBezTo>
                      <a:pt x="103506" y="18856"/>
                      <a:pt x="139321" y="40121"/>
                      <a:pt x="165324" y="78622"/>
                    </a:cubicBezTo>
                    <a:cubicBezTo>
                      <a:pt x="170398" y="86158"/>
                      <a:pt x="174725" y="93806"/>
                      <a:pt x="178270" y="101267"/>
                    </a:cubicBezTo>
                    <a:cubicBezTo>
                      <a:pt x="178605" y="92985"/>
                      <a:pt x="179575" y="84255"/>
                      <a:pt x="181329" y="75339"/>
                    </a:cubicBezTo>
                    <a:cubicBezTo>
                      <a:pt x="190170" y="29749"/>
                      <a:pt x="214830" y="-3827"/>
                      <a:pt x="236357" y="351"/>
                    </a:cubicBezTo>
                    <a:cubicBezTo>
                      <a:pt x="257883" y="4530"/>
                      <a:pt x="268180" y="44896"/>
                      <a:pt x="259338" y="90486"/>
                    </a:cubicBezTo>
                    <a:cubicBezTo>
                      <a:pt x="257622" y="99402"/>
                      <a:pt x="255272" y="107871"/>
                      <a:pt x="252474" y="115668"/>
                    </a:cubicBezTo>
                    <a:cubicBezTo>
                      <a:pt x="258555" y="110034"/>
                      <a:pt x="265419" y="104588"/>
                      <a:pt x="272955" y="99514"/>
                    </a:cubicBezTo>
                    <a:cubicBezTo>
                      <a:pt x="311456" y="73511"/>
                      <a:pt x="352606" y="67206"/>
                      <a:pt x="364880" y="85374"/>
                    </a:cubicBezTo>
                    <a:cubicBezTo>
                      <a:pt x="377154" y="103543"/>
                      <a:pt x="355889" y="139358"/>
                      <a:pt x="317388" y="165361"/>
                    </a:cubicBezTo>
                    <a:cubicBezTo>
                      <a:pt x="309852" y="170435"/>
                      <a:pt x="302242" y="174763"/>
                      <a:pt x="294743" y="178307"/>
                    </a:cubicBezTo>
                    <a:cubicBezTo>
                      <a:pt x="303025" y="178643"/>
                      <a:pt x="311755" y="179650"/>
                      <a:pt x="320671" y="181366"/>
                    </a:cubicBezTo>
                    <a:cubicBezTo>
                      <a:pt x="366261" y="190208"/>
                      <a:pt x="399837" y="214868"/>
                      <a:pt x="395659" y="236394"/>
                    </a:cubicBezTo>
                    <a:cubicBezTo>
                      <a:pt x="391480" y="257920"/>
                      <a:pt x="351114" y="268217"/>
                      <a:pt x="305525" y="259375"/>
                    </a:cubicBezTo>
                    <a:cubicBezTo>
                      <a:pt x="296608" y="257659"/>
                      <a:pt x="288139" y="255309"/>
                      <a:pt x="280342" y="252511"/>
                    </a:cubicBezTo>
                    <a:cubicBezTo>
                      <a:pt x="285976" y="258592"/>
                      <a:pt x="291422" y="265456"/>
                      <a:pt x="296496" y="272993"/>
                    </a:cubicBezTo>
                    <a:cubicBezTo>
                      <a:pt x="322462" y="311493"/>
                      <a:pt x="328804" y="352643"/>
                      <a:pt x="310636" y="364917"/>
                    </a:cubicBezTo>
                    <a:cubicBezTo>
                      <a:pt x="292467" y="377192"/>
                      <a:pt x="256652" y="355926"/>
                      <a:pt x="230649" y="317425"/>
                    </a:cubicBezTo>
                    <a:cubicBezTo>
                      <a:pt x="225575" y="309889"/>
                      <a:pt x="221248" y="302279"/>
                      <a:pt x="217703" y="294743"/>
                    </a:cubicBezTo>
                    <a:cubicBezTo>
                      <a:pt x="217368" y="303025"/>
                      <a:pt x="216398" y="311755"/>
                      <a:pt x="214644" y="320671"/>
                    </a:cubicBezTo>
                    <a:cubicBezTo>
                      <a:pt x="205802" y="366261"/>
                      <a:pt x="181142" y="399837"/>
                      <a:pt x="159616" y="395659"/>
                    </a:cubicBezTo>
                    <a:cubicBezTo>
                      <a:pt x="138090" y="391480"/>
                      <a:pt x="127793" y="351114"/>
                      <a:pt x="136672" y="305524"/>
                    </a:cubicBezTo>
                    <a:cubicBezTo>
                      <a:pt x="138388" y="296608"/>
                      <a:pt x="140738" y="288139"/>
                      <a:pt x="143536" y="280342"/>
                    </a:cubicBezTo>
                    <a:cubicBezTo>
                      <a:pt x="137455" y="285975"/>
                      <a:pt x="130591" y="291422"/>
                      <a:pt x="123055" y="296533"/>
                    </a:cubicBezTo>
                    <a:cubicBezTo>
                      <a:pt x="84554" y="322499"/>
                      <a:pt x="43404" y="328841"/>
                      <a:pt x="31130" y="310673"/>
                    </a:cubicBezTo>
                    <a:cubicBezTo>
                      <a:pt x="18856" y="292504"/>
                      <a:pt x="40121" y="256689"/>
                      <a:pt x="78622" y="230686"/>
                    </a:cubicBezTo>
                    <a:cubicBezTo>
                      <a:pt x="86158" y="225612"/>
                      <a:pt x="93769" y="221285"/>
                      <a:pt x="101268" y="217741"/>
                    </a:cubicBezTo>
                    <a:cubicBezTo>
                      <a:pt x="92985" y="217405"/>
                      <a:pt x="84255" y="216435"/>
                      <a:pt x="75339" y="214681"/>
                    </a:cubicBezTo>
                    <a:cubicBezTo>
                      <a:pt x="29749" y="205802"/>
                      <a:pt x="-3827" y="181179"/>
                      <a:pt x="351" y="159653"/>
                    </a:cubicBezTo>
                    <a:lnTo>
                      <a:pt x="351" y="159653"/>
                    </a:lnTo>
                    <a:close/>
                    <a:moveTo>
                      <a:pt x="160698" y="173345"/>
                    </a:moveTo>
                    <a:cubicBezTo>
                      <a:pt x="164876" y="179426"/>
                      <a:pt x="166667" y="185694"/>
                      <a:pt x="165473" y="191700"/>
                    </a:cubicBezTo>
                    <a:cubicBezTo>
                      <a:pt x="164317" y="197706"/>
                      <a:pt x="160325" y="202855"/>
                      <a:pt x="154169" y="206959"/>
                    </a:cubicBezTo>
                    <a:cubicBezTo>
                      <a:pt x="161407" y="208302"/>
                      <a:pt x="167115" y="211473"/>
                      <a:pt x="170547" y="216547"/>
                    </a:cubicBezTo>
                    <a:cubicBezTo>
                      <a:pt x="173979" y="221620"/>
                      <a:pt x="174800" y="228075"/>
                      <a:pt x="173345" y="235312"/>
                    </a:cubicBezTo>
                    <a:cubicBezTo>
                      <a:pt x="179426" y="231134"/>
                      <a:pt x="185694" y="229380"/>
                      <a:pt x="191700" y="230537"/>
                    </a:cubicBezTo>
                    <a:cubicBezTo>
                      <a:pt x="197707" y="231693"/>
                      <a:pt x="202855" y="235685"/>
                      <a:pt x="206959" y="241841"/>
                    </a:cubicBezTo>
                    <a:cubicBezTo>
                      <a:pt x="208302" y="234603"/>
                      <a:pt x="211473" y="228895"/>
                      <a:pt x="216584" y="225463"/>
                    </a:cubicBezTo>
                    <a:cubicBezTo>
                      <a:pt x="221658" y="222031"/>
                      <a:pt x="228112" y="221210"/>
                      <a:pt x="235349" y="222665"/>
                    </a:cubicBezTo>
                    <a:cubicBezTo>
                      <a:pt x="231171" y="216584"/>
                      <a:pt x="229418" y="210316"/>
                      <a:pt x="230574" y="204310"/>
                    </a:cubicBezTo>
                    <a:cubicBezTo>
                      <a:pt x="231731" y="198303"/>
                      <a:pt x="235722" y="193155"/>
                      <a:pt x="241878" y="189051"/>
                    </a:cubicBezTo>
                    <a:cubicBezTo>
                      <a:pt x="234641" y="187708"/>
                      <a:pt x="228933" y="184537"/>
                      <a:pt x="225500" y="179426"/>
                    </a:cubicBezTo>
                    <a:cubicBezTo>
                      <a:pt x="222068" y="174352"/>
                      <a:pt x="221248" y="167898"/>
                      <a:pt x="222702" y="160660"/>
                    </a:cubicBezTo>
                    <a:cubicBezTo>
                      <a:pt x="216621" y="164839"/>
                      <a:pt x="210354" y="166592"/>
                      <a:pt x="204347" y="165436"/>
                    </a:cubicBezTo>
                    <a:cubicBezTo>
                      <a:pt x="198341" y="164279"/>
                      <a:pt x="193193" y="160287"/>
                      <a:pt x="189088" y="154132"/>
                    </a:cubicBezTo>
                    <a:cubicBezTo>
                      <a:pt x="187745" y="161369"/>
                      <a:pt x="184574" y="167077"/>
                      <a:pt x="179463" y="170510"/>
                    </a:cubicBezTo>
                    <a:cubicBezTo>
                      <a:pt x="174390" y="173979"/>
                      <a:pt x="167936" y="174800"/>
                      <a:pt x="160698" y="17334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32" name="Google Shape;1432;p19"/>
              <p:cNvSpPr/>
              <p:nvPr/>
            </p:nvSpPr>
            <p:spPr>
              <a:xfrm>
                <a:off x="5431966" y="1207751"/>
                <a:ext cx="407261" cy="407258"/>
              </a:xfrm>
              <a:custGeom>
                <a:rect b="b" l="l" r="r" t="t"/>
                <a:pathLst>
                  <a:path extrusionOk="0" h="407258" w="407261">
                    <a:moveTo>
                      <a:pt x="168855" y="407259"/>
                    </a:moveTo>
                    <a:cubicBezTo>
                      <a:pt x="167288" y="407259"/>
                      <a:pt x="165721" y="407110"/>
                      <a:pt x="164191" y="406811"/>
                    </a:cubicBezTo>
                    <a:cubicBezTo>
                      <a:pt x="151544" y="404349"/>
                      <a:pt x="141844" y="392411"/>
                      <a:pt x="136957" y="373160"/>
                    </a:cubicBezTo>
                    <a:cubicBezTo>
                      <a:pt x="132406" y="355364"/>
                      <a:pt x="132368" y="332980"/>
                      <a:pt x="136808" y="310111"/>
                    </a:cubicBezTo>
                    <a:cubicBezTo>
                      <a:pt x="137330" y="307387"/>
                      <a:pt x="137927" y="304701"/>
                      <a:pt x="138561" y="302015"/>
                    </a:cubicBezTo>
                    <a:cubicBezTo>
                      <a:pt x="136360" y="303657"/>
                      <a:pt x="134084" y="305261"/>
                      <a:pt x="131809" y="306790"/>
                    </a:cubicBezTo>
                    <a:cubicBezTo>
                      <a:pt x="112521" y="319811"/>
                      <a:pt x="91890" y="328503"/>
                      <a:pt x="73721" y="331301"/>
                    </a:cubicBezTo>
                    <a:cubicBezTo>
                      <a:pt x="54098" y="334323"/>
                      <a:pt x="39324" y="330107"/>
                      <a:pt x="32086" y="319400"/>
                    </a:cubicBezTo>
                    <a:cubicBezTo>
                      <a:pt x="24886" y="308730"/>
                      <a:pt x="26490" y="293435"/>
                      <a:pt x="36600" y="276348"/>
                    </a:cubicBezTo>
                    <a:cubicBezTo>
                      <a:pt x="46002" y="260530"/>
                      <a:pt x="61783" y="244674"/>
                      <a:pt x="81071" y="231654"/>
                    </a:cubicBezTo>
                    <a:cubicBezTo>
                      <a:pt x="83384" y="230087"/>
                      <a:pt x="85697" y="228595"/>
                      <a:pt x="88047" y="227177"/>
                    </a:cubicBezTo>
                    <a:cubicBezTo>
                      <a:pt x="85324" y="226767"/>
                      <a:pt x="82601" y="226319"/>
                      <a:pt x="79877" y="225797"/>
                    </a:cubicBezTo>
                    <a:cubicBezTo>
                      <a:pt x="30482" y="216209"/>
                      <a:pt x="-4400" y="189161"/>
                      <a:pt x="450" y="164202"/>
                    </a:cubicBezTo>
                    <a:cubicBezTo>
                      <a:pt x="450" y="164202"/>
                      <a:pt x="450" y="164202"/>
                      <a:pt x="450" y="164202"/>
                    </a:cubicBezTo>
                    <a:cubicBezTo>
                      <a:pt x="5300" y="139244"/>
                      <a:pt x="47756" y="127231"/>
                      <a:pt x="97150" y="136819"/>
                    </a:cubicBezTo>
                    <a:cubicBezTo>
                      <a:pt x="99874" y="137341"/>
                      <a:pt x="102560" y="137938"/>
                      <a:pt x="105246" y="138572"/>
                    </a:cubicBezTo>
                    <a:cubicBezTo>
                      <a:pt x="103605" y="136371"/>
                      <a:pt x="102000" y="134095"/>
                      <a:pt x="100470" y="131820"/>
                    </a:cubicBezTo>
                    <a:cubicBezTo>
                      <a:pt x="72341" y="90110"/>
                      <a:pt x="66782" y="46349"/>
                      <a:pt x="87861" y="32097"/>
                    </a:cubicBezTo>
                    <a:cubicBezTo>
                      <a:pt x="108939" y="17883"/>
                      <a:pt x="147478" y="39410"/>
                      <a:pt x="175607" y="81082"/>
                    </a:cubicBezTo>
                    <a:cubicBezTo>
                      <a:pt x="177174" y="83395"/>
                      <a:pt x="178667" y="85708"/>
                      <a:pt x="180084" y="88058"/>
                    </a:cubicBezTo>
                    <a:cubicBezTo>
                      <a:pt x="180495" y="85335"/>
                      <a:pt x="180942" y="82611"/>
                      <a:pt x="181465" y="79888"/>
                    </a:cubicBezTo>
                    <a:cubicBezTo>
                      <a:pt x="185904" y="57056"/>
                      <a:pt x="194335" y="36276"/>
                      <a:pt x="205192" y="21465"/>
                    </a:cubicBezTo>
                    <a:cubicBezTo>
                      <a:pt x="216944" y="5460"/>
                      <a:pt x="230374" y="-2001"/>
                      <a:pt x="243059" y="461"/>
                    </a:cubicBezTo>
                    <a:cubicBezTo>
                      <a:pt x="268017" y="5311"/>
                      <a:pt x="280030" y="47766"/>
                      <a:pt x="270442" y="97161"/>
                    </a:cubicBezTo>
                    <a:cubicBezTo>
                      <a:pt x="269920" y="99885"/>
                      <a:pt x="269323" y="102608"/>
                      <a:pt x="268689" y="105257"/>
                    </a:cubicBezTo>
                    <a:cubicBezTo>
                      <a:pt x="270890" y="103615"/>
                      <a:pt x="273166" y="102011"/>
                      <a:pt x="275441" y="100482"/>
                    </a:cubicBezTo>
                    <a:cubicBezTo>
                      <a:pt x="294729" y="87461"/>
                      <a:pt x="315360" y="78769"/>
                      <a:pt x="333529" y="75971"/>
                    </a:cubicBezTo>
                    <a:cubicBezTo>
                      <a:pt x="353153" y="72949"/>
                      <a:pt x="367926" y="77165"/>
                      <a:pt x="375163" y="87872"/>
                    </a:cubicBezTo>
                    <a:cubicBezTo>
                      <a:pt x="389378" y="108950"/>
                      <a:pt x="367851" y="147489"/>
                      <a:pt x="326179" y="175618"/>
                    </a:cubicBezTo>
                    <a:cubicBezTo>
                      <a:pt x="323866" y="177185"/>
                      <a:pt x="321553" y="178677"/>
                      <a:pt x="319203" y="180095"/>
                    </a:cubicBezTo>
                    <a:cubicBezTo>
                      <a:pt x="321926" y="180505"/>
                      <a:pt x="324650" y="180953"/>
                      <a:pt x="327373" y="181476"/>
                    </a:cubicBezTo>
                    <a:cubicBezTo>
                      <a:pt x="350205" y="185915"/>
                      <a:pt x="370948" y="194347"/>
                      <a:pt x="385796" y="205203"/>
                    </a:cubicBezTo>
                    <a:cubicBezTo>
                      <a:pt x="401801" y="216955"/>
                      <a:pt x="409262" y="230385"/>
                      <a:pt x="406800" y="243032"/>
                    </a:cubicBezTo>
                    <a:cubicBezTo>
                      <a:pt x="401950" y="267954"/>
                      <a:pt x="359495" y="280004"/>
                      <a:pt x="310100" y="270416"/>
                    </a:cubicBezTo>
                    <a:cubicBezTo>
                      <a:pt x="307377" y="269894"/>
                      <a:pt x="304691" y="269297"/>
                      <a:pt x="302004" y="268662"/>
                    </a:cubicBezTo>
                    <a:cubicBezTo>
                      <a:pt x="303646" y="270864"/>
                      <a:pt x="305250" y="273139"/>
                      <a:pt x="306780" y="275415"/>
                    </a:cubicBezTo>
                    <a:cubicBezTo>
                      <a:pt x="334909" y="317087"/>
                      <a:pt x="340468" y="360886"/>
                      <a:pt x="319389" y="375100"/>
                    </a:cubicBezTo>
                    <a:cubicBezTo>
                      <a:pt x="298311" y="389314"/>
                      <a:pt x="259772" y="367788"/>
                      <a:pt x="231643" y="326116"/>
                    </a:cubicBezTo>
                    <a:cubicBezTo>
                      <a:pt x="230076" y="323803"/>
                      <a:pt x="228584" y="321490"/>
                      <a:pt x="227166" y="319139"/>
                    </a:cubicBezTo>
                    <a:cubicBezTo>
                      <a:pt x="226756" y="321863"/>
                      <a:pt x="226308" y="324586"/>
                      <a:pt x="225786" y="327309"/>
                    </a:cubicBezTo>
                    <a:cubicBezTo>
                      <a:pt x="216757" y="373682"/>
                      <a:pt x="192395" y="407259"/>
                      <a:pt x="168855" y="407259"/>
                    </a:cubicBezTo>
                    <a:close/>
                    <a:moveTo>
                      <a:pt x="149156" y="280377"/>
                    </a:moveTo>
                    <a:cubicBezTo>
                      <a:pt x="150239" y="280377"/>
                      <a:pt x="151283" y="280675"/>
                      <a:pt x="152253" y="281310"/>
                    </a:cubicBezTo>
                    <a:cubicBezTo>
                      <a:pt x="154417" y="282727"/>
                      <a:pt x="155312" y="285451"/>
                      <a:pt x="154417" y="287876"/>
                    </a:cubicBezTo>
                    <a:cubicBezTo>
                      <a:pt x="151656" y="295598"/>
                      <a:pt x="149418" y="303806"/>
                      <a:pt x="147776" y="312237"/>
                    </a:cubicBezTo>
                    <a:cubicBezTo>
                      <a:pt x="143635" y="333502"/>
                      <a:pt x="143672" y="354133"/>
                      <a:pt x="147776" y="370399"/>
                    </a:cubicBezTo>
                    <a:cubicBezTo>
                      <a:pt x="151507" y="384986"/>
                      <a:pt x="158260" y="394276"/>
                      <a:pt x="166280" y="395806"/>
                    </a:cubicBezTo>
                    <a:cubicBezTo>
                      <a:pt x="182472" y="398939"/>
                      <a:pt x="205789" y="371332"/>
                      <a:pt x="214742" y="325220"/>
                    </a:cubicBezTo>
                    <a:cubicBezTo>
                      <a:pt x="216384" y="316789"/>
                      <a:pt x="217392" y="308320"/>
                      <a:pt x="217690" y="300150"/>
                    </a:cubicBezTo>
                    <a:cubicBezTo>
                      <a:pt x="217802" y="297576"/>
                      <a:pt x="219630" y="295412"/>
                      <a:pt x="222167" y="294889"/>
                    </a:cubicBezTo>
                    <a:cubicBezTo>
                      <a:pt x="224704" y="294367"/>
                      <a:pt x="227241" y="295636"/>
                      <a:pt x="228360" y="297986"/>
                    </a:cubicBezTo>
                    <a:cubicBezTo>
                      <a:pt x="231867" y="305410"/>
                      <a:pt x="236082" y="312797"/>
                      <a:pt x="240895" y="319923"/>
                    </a:cubicBezTo>
                    <a:cubicBezTo>
                      <a:pt x="267159" y="358834"/>
                      <a:pt x="299430" y="375137"/>
                      <a:pt x="313085" y="365922"/>
                    </a:cubicBezTo>
                    <a:cubicBezTo>
                      <a:pt x="326739" y="356708"/>
                      <a:pt x="323717" y="320669"/>
                      <a:pt x="297453" y="281757"/>
                    </a:cubicBezTo>
                    <a:cubicBezTo>
                      <a:pt x="292640" y="274632"/>
                      <a:pt x="287380" y="267954"/>
                      <a:pt x="281821" y="261947"/>
                    </a:cubicBezTo>
                    <a:cubicBezTo>
                      <a:pt x="280067" y="260045"/>
                      <a:pt x="279844" y="257209"/>
                      <a:pt x="281261" y="255045"/>
                    </a:cubicBezTo>
                    <a:cubicBezTo>
                      <a:pt x="282679" y="252882"/>
                      <a:pt x="285403" y="251986"/>
                      <a:pt x="287828" y="252882"/>
                    </a:cubicBezTo>
                    <a:cubicBezTo>
                      <a:pt x="295550" y="255642"/>
                      <a:pt x="303758" y="257881"/>
                      <a:pt x="312189" y="259522"/>
                    </a:cubicBezTo>
                    <a:cubicBezTo>
                      <a:pt x="358264" y="268476"/>
                      <a:pt x="392623" y="257172"/>
                      <a:pt x="395757" y="240981"/>
                    </a:cubicBezTo>
                    <a:cubicBezTo>
                      <a:pt x="397324" y="232922"/>
                      <a:pt x="391243" y="223185"/>
                      <a:pt x="379118" y="214306"/>
                    </a:cubicBezTo>
                    <a:cubicBezTo>
                      <a:pt x="365613" y="204382"/>
                      <a:pt x="346474" y="196660"/>
                      <a:pt x="325210" y="192518"/>
                    </a:cubicBezTo>
                    <a:cubicBezTo>
                      <a:pt x="316741" y="190877"/>
                      <a:pt x="308309" y="189870"/>
                      <a:pt x="300139" y="189571"/>
                    </a:cubicBezTo>
                    <a:cubicBezTo>
                      <a:pt x="297565" y="189459"/>
                      <a:pt x="295401" y="187631"/>
                      <a:pt x="294879" y="185094"/>
                    </a:cubicBezTo>
                    <a:cubicBezTo>
                      <a:pt x="294356" y="182557"/>
                      <a:pt x="295625" y="180020"/>
                      <a:pt x="297975" y="178901"/>
                    </a:cubicBezTo>
                    <a:cubicBezTo>
                      <a:pt x="305399" y="175394"/>
                      <a:pt x="312749" y="171179"/>
                      <a:pt x="319912" y="166366"/>
                    </a:cubicBezTo>
                    <a:cubicBezTo>
                      <a:pt x="358823" y="140102"/>
                      <a:pt x="375127" y="107831"/>
                      <a:pt x="365911" y="94139"/>
                    </a:cubicBezTo>
                    <a:cubicBezTo>
                      <a:pt x="361323" y="87349"/>
                      <a:pt x="350168" y="84775"/>
                      <a:pt x="335282" y="87051"/>
                    </a:cubicBezTo>
                    <a:cubicBezTo>
                      <a:pt x="318718" y="89588"/>
                      <a:pt x="299691" y="97683"/>
                      <a:pt x="281747" y="109771"/>
                    </a:cubicBezTo>
                    <a:cubicBezTo>
                      <a:pt x="274621" y="114584"/>
                      <a:pt x="267943" y="119844"/>
                      <a:pt x="261936" y="125403"/>
                    </a:cubicBezTo>
                    <a:cubicBezTo>
                      <a:pt x="260033" y="127156"/>
                      <a:pt x="257198" y="127380"/>
                      <a:pt x="255034" y="125962"/>
                    </a:cubicBezTo>
                    <a:cubicBezTo>
                      <a:pt x="252871" y="124545"/>
                      <a:pt x="251975" y="121821"/>
                      <a:pt x="252871" y="119396"/>
                    </a:cubicBezTo>
                    <a:cubicBezTo>
                      <a:pt x="255631" y="111711"/>
                      <a:pt x="257870" y="103503"/>
                      <a:pt x="259511" y="95035"/>
                    </a:cubicBezTo>
                    <a:cubicBezTo>
                      <a:pt x="268465" y="48923"/>
                      <a:pt x="257161" y="14600"/>
                      <a:pt x="240969" y="11466"/>
                    </a:cubicBezTo>
                    <a:cubicBezTo>
                      <a:pt x="232948" y="9900"/>
                      <a:pt x="223174" y="15981"/>
                      <a:pt x="214295" y="28106"/>
                    </a:cubicBezTo>
                    <a:cubicBezTo>
                      <a:pt x="204371" y="41611"/>
                      <a:pt x="196649" y="60749"/>
                      <a:pt x="192507" y="82014"/>
                    </a:cubicBezTo>
                    <a:cubicBezTo>
                      <a:pt x="190866" y="90446"/>
                      <a:pt x="189896" y="98877"/>
                      <a:pt x="189560" y="107085"/>
                    </a:cubicBezTo>
                    <a:cubicBezTo>
                      <a:pt x="189448" y="109659"/>
                      <a:pt x="187620" y="111823"/>
                      <a:pt x="185083" y="112345"/>
                    </a:cubicBezTo>
                    <a:cubicBezTo>
                      <a:pt x="182546" y="112867"/>
                      <a:pt x="180010" y="111599"/>
                      <a:pt x="178890" y="109249"/>
                    </a:cubicBezTo>
                    <a:cubicBezTo>
                      <a:pt x="175384" y="101825"/>
                      <a:pt x="171168" y="94438"/>
                      <a:pt x="166355" y="87312"/>
                    </a:cubicBezTo>
                    <a:cubicBezTo>
                      <a:pt x="140091" y="48401"/>
                      <a:pt x="107820" y="32097"/>
                      <a:pt x="94166" y="41312"/>
                    </a:cubicBezTo>
                    <a:cubicBezTo>
                      <a:pt x="80511" y="50527"/>
                      <a:pt x="83533" y="86566"/>
                      <a:pt x="109797" y="125477"/>
                    </a:cubicBezTo>
                    <a:cubicBezTo>
                      <a:pt x="114610" y="132603"/>
                      <a:pt x="119870" y="139281"/>
                      <a:pt x="125429" y="145287"/>
                    </a:cubicBezTo>
                    <a:cubicBezTo>
                      <a:pt x="127182" y="147190"/>
                      <a:pt x="127407" y="150026"/>
                      <a:pt x="125989" y="152189"/>
                    </a:cubicBezTo>
                    <a:cubicBezTo>
                      <a:pt x="124571" y="154353"/>
                      <a:pt x="121848" y="155249"/>
                      <a:pt x="119423" y="154353"/>
                    </a:cubicBezTo>
                    <a:cubicBezTo>
                      <a:pt x="111700" y="151592"/>
                      <a:pt x="103492" y="149354"/>
                      <a:pt x="95061" y="147713"/>
                    </a:cubicBezTo>
                    <a:cubicBezTo>
                      <a:pt x="48987" y="138759"/>
                      <a:pt x="14627" y="150063"/>
                      <a:pt x="11493" y="166254"/>
                    </a:cubicBezTo>
                    <a:lnTo>
                      <a:pt x="11493" y="166254"/>
                    </a:lnTo>
                    <a:cubicBezTo>
                      <a:pt x="8359" y="182446"/>
                      <a:pt x="35966" y="205763"/>
                      <a:pt x="82078" y="214716"/>
                    </a:cubicBezTo>
                    <a:cubicBezTo>
                      <a:pt x="90547" y="216358"/>
                      <a:pt x="98978" y="217365"/>
                      <a:pt x="107149" y="217664"/>
                    </a:cubicBezTo>
                    <a:cubicBezTo>
                      <a:pt x="109723" y="217775"/>
                      <a:pt x="111887" y="219604"/>
                      <a:pt x="112409" y="222140"/>
                    </a:cubicBezTo>
                    <a:cubicBezTo>
                      <a:pt x="112931" y="224677"/>
                      <a:pt x="111663" y="227214"/>
                      <a:pt x="109313" y="228333"/>
                    </a:cubicBezTo>
                    <a:cubicBezTo>
                      <a:pt x="101888" y="231840"/>
                      <a:pt x="94501" y="236056"/>
                      <a:pt x="87376" y="240869"/>
                    </a:cubicBezTo>
                    <a:cubicBezTo>
                      <a:pt x="69431" y="252994"/>
                      <a:pt x="54806" y="267581"/>
                      <a:pt x="46263" y="282019"/>
                    </a:cubicBezTo>
                    <a:cubicBezTo>
                      <a:pt x="38578" y="294964"/>
                      <a:pt x="36787" y="306305"/>
                      <a:pt x="41376" y="313095"/>
                    </a:cubicBezTo>
                    <a:cubicBezTo>
                      <a:pt x="45965" y="319885"/>
                      <a:pt x="57157" y="322497"/>
                      <a:pt x="72005" y="320184"/>
                    </a:cubicBezTo>
                    <a:cubicBezTo>
                      <a:pt x="88570" y="317647"/>
                      <a:pt x="107596" y="309551"/>
                      <a:pt x="125541" y="297464"/>
                    </a:cubicBezTo>
                    <a:cubicBezTo>
                      <a:pt x="132667" y="292651"/>
                      <a:pt x="139345" y="287391"/>
                      <a:pt x="145351" y="281832"/>
                    </a:cubicBezTo>
                    <a:cubicBezTo>
                      <a:pt x="146396" y="280899"/>
                      <a:pt x="147776" y="280377"/>
                      <a:pt x="149156" y="280377"/>
                    </a:cubicBezTo>
                    <a:close/>
                    <a:moveTo>
                      <a:pt x="212541" y="253068"/>
                    </a:moveTo>
                    <a:cubicBezTo>
                      <a:pt x="210676" y="253068"/>
                      <a:pt x="208923" y="252135"/>
                      <a:pt x="207878" y="250568"/>
                    </a:cubicBezTo>
                    <a:cubicBezTo>
                      <a:pt x="204520" y="245495"/>
                      <a:pt x="200566" y="242510"/>
                      <a:pt x="196238" y="241652"/>
                    </a:cubicBezTo>
                    <a:cubicBezTo>
                      <a:pt x="191873" y="240794"/>
                      <a:pt x="187135" y="242100"/>
                      <a:pt x="182099" y="245569"/>
                    </a:cubicBezTo>
                    <a:cubicBezTo>
                      <a:pt x="180233" y="246875"/>
                      <a:pt x="177734" y="246875"/>
                      <a:pt x="175869" y="245607"/>
                    </a:cubicBezTo>
                    <a:cubicBezTo>
                      <a:pt x="173966" y="244338"/>
                      <a:pt x="173033" y="242062"/>
                      <a:pt x="173481" y="239824"/>
                    </a:cubicBezTo>
                    <a:cubicBezTo>
                      <a:pt x="174674" y="233855"/>
                      <a:pt x="174041" y="228968"/>
                      <a:pt x="171541" y="225274"/>
                    </a:cubicBezTo>
                    <a:cubicBezTo>
                      <a:pt x="169041" y="221581"/>
                      <a:pt x="164751" y="219156"/>
                      <a:pt x="158782" y="218037"/>
                    </a:cubicBezTo>
                    <a:cubicBezTo>
                      <a:pt x="156543" y="217626"/>
                      <a:pt x="154790" y="215873"/>
                      <a:pt x="154342" y="213672"/>
                    </a:cubicBezTo>
                    <a:cubicBezTo>
                      <a:pt x="153895" y="211433"/>
                      <a:pt x="154827" y="209158"/>
                      <a:pt x="156730" y="207889"/>
                    </a:cubicBezTo>
                    <a:cubicBezTo>
                      <a:pt x="161804" y="204531"/>
                      <a:pt x="164788" y="200577"/>
                      <a:pt x="165646" y="196212"/>
                    </a:cubicBezTo>
                    <a:cubicBezTo>
                      <a:pt x="166504" y="191847"/>
                      <a:pt x="165161" y="187109"/>
                      <a:pt x="161729" y="182072"/>
                    </a:cubicBezTo>
                    <a:cubicBezTo>
                      <a:pt x="160461" y="180207"/>
                      <a:pt x="160423" y="177707"/>
                      <a:pt x="161692" y="175842"/>
                    </a:cubicBezTo>
                    <a:cubicBezTo>
                      <a:pt x="162960" y="173977"/>
                      <a:pt x="165236" y="173007"/>
                      <a:pt x="167474" y="173454"/>
                    </a:cubicBezTo>
                    <a:cubicBezTo>
                      <a:pt x="173444" y="174648"/>
                      <a:pt x="178331" y="174014"/>
                      <a:pt x="182024" y="171514"/>
                    </a:cubicBezTo>
                    <a:cubicBezTo>
                      <a:pt x="185718" y="169015"/>
                      <a:pt x="188142" y="164725"/>
                      <a:pt x="189262" y="158755"/>
                    </a:cubicBezTo>
                    <a:cubicBezTo>
                      <a:pt x="189672" y="156517"/>
                      <a:pt x="191425" y="154764"/>
                      <a:pt x="193627" y="154316"/>
                    </a:cubicBezTo>
                    <a:cubicBezTo>
                      <a:pt x="195865" y="153868"/>
                      <a:pt x="198141" y="154801"/>
                      <a:pt x="199409" y="156703"/>
                    </a:cubicBezTo>
                    <a:cubicBezTo>
                      <a:pt x="202767" y="161777"/>
                      <a:pt x="206684" y="164762"/>
                      <a:pt x="211049" y="165620"/>
                    </a:cubicBezTo>
                    <a:cubicBezTo>
                      <a:pt x="215414" y="166478"/>
                      <a:pt x="220152" y="165172"/>
                      <a:pt x="225189" y="161703"/>
                    </a:cubicBezTo>
                    <a:cubicBezTo>
                      <a:pt x="227054" y="160397"/>
                      <a:pt x="229554" y="160397"/>
                      <a:pt x="231419" y="161665"/>
                    </a:cubicBezTo>
                    <a:cubicBezTo>
                      <a:pt x="233322" y="162934"/>
                      <a:pt x="234254" y="165210"/>
                      <a:pt x="233807" y="167448"/>
                    </a:cubicBezTo>
                    <a:cubicBezTo>
                      <a:pt x="232613" y="173417"/>
                      <a:pt x="233247" y="178304"/>
                      <a:pt x="235746" y="181998"/>
                    </a:cubicBezTo>
                    <a:cubicBezTo>
                      <a:pt x="238246" y="185691"/>
                      <a:pt x="242537" y="188116"/>
                      <a:pt x="248506" y="189235"/>
                    </a:cubicBezTo>
                    <a:cubicBezTo>
                      <a:pt x="250744" y="189646"/>
                      <a:pt x="252497" y="191399"/>
                      <a:pt x="252945" y="193600"/>
                    </a:cubicBezTo>
                    <a:cubicBezTo>
                      <a:pt x="253393" y="195839"/>
                      <a:pt x="252460" y="198115"/>
                      <a:pt x="250558" y="199383"/>
                    </a:cubicBezTo>
                    <a:cubicBezTo>
                      <a:pt x="245484" y="202741"/>
                      <a:pt x="242499" y="206695"/>
                      <a:pt x="241641" y="211023"/>
                    </a:cubicBezTo>
                    <a:cubicBezTo>
                      <a:pt x="240783" y="215388"/>
                      <a:pt x="242126" y="220126"/>
                      <a:pt x="245558" y="225162"/>
                    </a:cubicBezTo>
                    <a:cubicBezTo>
                      <a:pt x="246827" y="227028"/>
                      <a:pt x="246864" y="229527"/>
                      <a:pt x="245596" y="231393"/>
                    </a:cubicBezTo>
                    <a:cubicBezTo>
                      <a:pt x="244327" y="233258"/>
                      <a:pt x="242052" y="234228"/>
                      <a:pt x="239813" y="233780"/>
                    </a:cubicBezTo>
                    <a:cubicBezTo>
                      <a:pt x="233844" y="232586"/>
                      <a:pt x="228957" y="233221"/>
                      <a:pt x="225263" y="235720"/>
                    </a:cubicBezTo>
                    <a:cubicBezTo>
                      <a:pt x="221570" y="238220"/>
                      <a:pt x="219145" y="242510"/>
                      <a:pt x="218025" y="248479"/>
                    </a:cubicBezTo>
                    <a:cubicBezTo>
                      <a:pt x="217615" y="250718"/>
                      <a:pt x="215862" y="252471"/>
                      <a:pt x="213661" y="252919"/>
                    </a:cubicBezTo>
                    <a:cubicBezTo>
                      <a:pt x="213288" y="253031"/>
                      <a:pt x="212914" y="253068"/>
                      <a:pt x="212541" y="253068"/>
                    </a:cubicBezTo>
                    <a:close/>
                    <a:moveTo>
                      <a:pt x="193664" y="230236"/>
                    </a:moveTo>
                    <a:cubicBezTo>
                      <a:pt x="195231" y="230236"/>
                      <a:pt x="196798" y="230385"/>
                      <a:pt x="198365" y="230684"/>
                    </a:cubicBezTo>
                    <a:cubicBezTo>
                      <a:pt x="202655" y="231505"/>
                      <a:pt x="206684" y="233519"/>
                      <a:pt x="210303" y="236541"/>
                    </a:cubicBezTo>
                    <a:cubicBezTo>
                      <a:pt x="212429" y="232325"/>
                      <a:pt x="215377" y="228930"/>
                      <a:pt x="218995" y="226468"/>
                    </a:cubicBezTo>
                    <a:cubicBezTo>
                      <a:pt x="222615" y="224006"/>
                      <a:pt x="226867" y="222588"/>
                      <a:pt x="231568" y="222178"/>
                    </a:cubicBezTo>
                    <a:cubicBezTo>
                      <a:pt x="230113" y="217701"/>
                      <a:pt x="229777" y="213224"/>
                      <a:pt x="230598" y="208896"/>
                    </a:cubicBezTo>
                    <a:cubicBezTo>
                      <a:pt x="231419" y="204606"/>
                      <a:pt x="233433" y="200539"/>
                      <a:pt x="236455" y="196958"/>
                    </a:cubicBezTo>
                    <a:cubicBezTo>
                      <a:pt x="232240" y="194831"/>
                      <a:pt x="228845" y="191884"/>
                      <a:pt x="226382" y="188265"/>
                    </a:cubicBezTo>
                    <a:cubicBezTo>
                      <a:pt x="223920" y="184609"/>
                      <a:pt x="222503" y="180356"/>
                      <a:pt x="222092" y="175656"/>
                    </a:cubicBezTo>
                    <a:cubicBezTo>
                      <a:pt x="217615" y="177111"/>
                      <a:pt x="213138" y="177446"/>
                      <a:pt x="208811" y="176626"/>
                    </a:cubicBezTo>
                    <a:cubicBezTo>
                      <a:pt x="204483" y="175805"/>
                      <a:pt x="200454" y="173790"/>
                      <a:pt x="196873" y="170768"/>
                    </a:cubicBezTo>
                    <a:cubicBezTo>
                      <a:pt x="194746" y="174984"/>
                      <a:pt x="191799" y="178379"/>
                      <a:pt x="188180" y="180841"/>
                    </a:cubicBezTo>
                    <a:cubicBezTo>
                      <a:pt x="184561" y="183304"/>
                      <a:pt x="180308" y="184721"/>
                      <a:pt x="175570" y="185132"/>
                    </a:cubicBezTo>
                    <a:cubicBezTo>
                      <a:pt x="177025" y="189608"/>
                      <a:pt x="177361" y="194085"/>
                      <a:pt x="176540" y="198413"/>
                    </a:cubicBezTo>
                    <a:cubicBezTo>
                      <a:pt x="175682" y="202741"/>
                      <a:pt x="173704" y="206770"/>
                      <a:pt x="170683" y="210351"/>
                    </a:cubicBezTo>
                    <a:cubicBezTo>
                      <a:pt x="174899" y="212478"/>
                      <a:pt x="178294" y="215425"/>
                      <a:pt x="180756" y="219044"/>
                    </a:cubicBezTo>
                    <a:cubicBezTo>
                      <a:pt x="183218" y="222663"/>
                      <a:pt x="184673" y="226953"/>
                      <a:pt x="185046" y="231654"/>
                    </a:cubicBezTo>
                    <a:cubicBezTo>
                      <a:pt x="187956" y="230721"/>
                      <a:pt x="190829" y="230236"/>
                      <a:pt x="193664" y="230236"/>
                    </a:cubicBez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433" name="Google Shape;1433;p19"/>
            <p:cNvSpPr/>
            <p:nvPr/>
          </p:nvSpPr>
          <p:spPr>
            <a:xfrm>
              <a:off x="5474379" y="1250212"/>
              <a:ext cx="322350" cy="322351"/>
            </a:xfrm>
            <a:custGeom>
              <a:rect b="b" l="l" r="r" t="t"/>
              <a:pathLst>
                <a:path extrusionOk="0" h="322351" w="322350">
                  <a:moveTo>
                    <a:pt x="174605" y="92157"/>
                  </a:moveTo>
                  <a:cubicBezTo>
                    <a:pt x="172143" y="91672"/>
                    <a:pt x="174158" y="70668"/>
                    <a:pt x="179119" y="45225"/>
                  </a:cubicBezTo>
                  <a:cubicBezTo>
                    <a:pt x="184044" y="19781"/>
                    <a:pt x="190050" y="-476"/>
                    <a:pt x="192512" y="9"/>
                  </a:cubicBezTo>
                  <a:cubicBezTo>
                    <a:pt x="194975" y="493"/>
                    <a:pt x="192960" y="21497"/>
                    <a:pt x="187998" y="46941"/>
                  </a:cubicBezTo>
                  <a:cubicBezTo>
                    <a:pt x="183036" y="72385"/>
                    <a:pt x="177030" y="92642"/>
                    <a:pt x="174605" y="92157"/>
                  </a:cubicBezTo>
                  <a:lnTo>
                    <a:pt x="174605" y="92157"/>
                  </a:lnTo>
                  <a:close/>
                  <a:moveTo>
                    <a:pt x="129911" y="322343"/>
                  </a:moveTo>
                  <a:cubicBezTo>
                    <a:pt x="127449" y="321858"/>
                    <a:pt x="129463" y="300854"/>
                    <a:pt x="134425" y="275410"/>
                  </a:cubicBezTo>
                  <a:cubicBezTo>
                    <a:pt x="139350" y="249967"/>
                    <a:pt x="145356" y="229709"/>
                    <a:pt x="147818" y="230194"/>
                  </a:cubicBezTo>
                  <a:cubicBezTo>
                    <a:pt x="150281" y="230679"/>
                    <a:pt x="148266" y="251683"/>
                    <a:pt x="143304" y="277127"/>
                  </a:cubicBezTo>
                  <a:cubicBezTo>
                    <a:pt x="138342" y="302570"/>
                    <a:pt x="132373" y="322828"/>
                    <a:pt x="129911" y="322343"/>
                  </a:cubicBezTo>
                  <a:lnTo>
                    <a:pt x="129911" y="322343"/>
                  </a:lnTo>
                  <a:close/>
                  <a:moveTo>
                    <a:pt x="230193" y="174569"/>
                  </a:moveTo>
                  <a:cubicBezTo>
                    <a:pt x="230678" y="172107"/>
                    <a:pt x="251682" y="174121"/>
                    <a:pt x="277125" y="179083"/>
                  </a:cubicBezTo>
                  <a:cubicBezTo>
                    <a:pt x="302569" y="184008"/>
                    <a:pt x="322827" y="190014"/>
                    <a:pt x="322342" y="192476"/>
                  </a:cubicBezTo>
                  <a:cubicBezTo>
                    <a:pt x="321857" y="194939"/>
                    <a:pt x="300853" y="192924"/>
                    <a:pt x="275409" y="187962"/>
                  </a:cubicBezTo>
                  <a:cubicBezTo>
                    <a:pt x="249966" y="183038"/>
                    <a:pt x="229745" y="177031"/>
                    <a:pt x="230193" y="174569"/>
                  </a:cubicBezTo>
                  <a:lnTo>
                    <a:pt x="230193" y="174569"/>
                  </a:lnTo>
                  <a:close/>
                  <a:moveTo>
                    <a:pt x="7" y="129912"/>
                  </a:moveTo>
                  <a:cubicBezTo>
                    <a:pt x="492" y="127450"/>
                    <a:pt x="21496" y="129465"/>
                    <a:pt x="46940" y="134426"/>
                  </a:cubicBezTo>
                  <a:cubicBezTo>
                    <a:pt x="72383" y="139351"/>
                    <a:pt x="92641" y="145357"/>
                    <a:pt x="92156" y="147820"/>
                  </a:cubicBezTo>
                  <a:cubicBezTo>
                    <a:pt x="91671" y="150282"/>
                    <a:pt x="70667" y="148267"/>
                    <a:pt x="45224" y="143306"/>
                  </a:cubicBezTo>
                  <a:cubicBezTo>
                    <a:pt x="19780" y="138344"/>
                    <a:pt x="-440" y="132337"/>
                    <a:pt x="7" y="129912"/>
                  </a:cubicBezTo>
                  <a:lnTo>
                    <a:pt x="7" y="129912"/>
                  </a:lnTo>
                  <a:close/>
                  <a:moveTo>
                    <a:pt x="25115" y="253026"/>
                  </a:moveTo>
                  <a:cubicBezTo>
                    <a:pt x="23735" y="250937"/>
                    <a:pt x="40001" y="237506"/>
                    <a:pt x="61490" y="223031"/>
                  </a:cubicBezTo>
                  <a:cubicBezTo>
                    <a:pt x="82979" y="208519"/>
                    <a:pt x="101520" y="198446"/>
                    <a:pt x="102900" y="200535"/>
                  </a:cubicBezTo>
                  <a:cubicBezTo>
                    <a:pt x="104281" y="202624"/>
                    <a:pt x="88015" y="216055"/>
                    <a:pt x="66526" y="230530"/>
                  </a:cubicBezTo>
                  <a:cubicBezTo>
                    <a:pt x="45037" y="245005"/>
                    <a:pt x="26495" y="255078"/>
                    <a:pt x="25115" y="253026"/>
                  </a:cubicBezTo>
                  <a:lnTo>
                    <a:pt x="25115" y="253026"/>
                  </a:lnTo>
                  <a:close/>
                  <a:moveTo>
                    <a:pt x="200534" y="219450"/>
                  </a:moveTo>
                  <a:cubicBezTo>
                    <a:pt x="202586" y="218069"/>
                    <a:pt x="216054" y="234335"/>
                    <a:pt x="230529" y="255824"/>
                  </a:cubicBezTo>
                  <a:cubicBezTo>
                    <a:pt x="245041" y="277313"/>
                    <a:pt x="255114" y="295855"/>
                    <a:pt x="253025" y="297273"/>
                  </a:cubicBezTo>
                  <a:cubicBezTo>
                    <a:pt x="250973" y="298653"/>
                    <a:pt x="237543" y="282387"/>
                    <a:pt x="223030" y="260898"/>
                  </a:cubicBezTo>
                  <a:cubicBezTo>
                    <a:pt x="208517" y="239409"/>
                    <a:pt x="198444" y="220867"/>
                    <a:pt x="200534" y="219450"/>
                  </a:cubicBezTo>
                  <a:lnTo>
                    <a:pt x="200534" y="219450"/>
                  </a:lnTo>
                  <a:close/>
                  <a:moveTo>
                    <a:pt x="69361" y="25116"/>
                  </a:moveTo>
                  <a:cubicBezTo>
                    <a:pt x="71451" y="23736"/>
                    <a:pt x="84881" y="40002"/>
                    <a:pt x="99356" y="61491"/>
                  </a:cubicBezTo>
                  <a:cubicBezTo>
                    <a:pt x="113869" y="82980"/>
                    <a:pt x="123942" y="101522"/>
                    <a:pt x="121853" y="102939"/>
                  </a:cubicBezTo>
                  <a:cubicBezTo>
                    <a:pt x="119763" y="104320"/>
                    <a:pt x="106333" y="88054"/>
                    <a:pt x="91858" y="66565"/>
                  </a:cubicBezTo>
                  <a:cubicBezTo>
                    <a:pt x="77345" y="45038"/>
                    <a:pt x="67272" y="26497"/>
                    <a:pt x="69361" y="25116"/>
                  </a:cubicBezTo>
                  <a:lnTo>
                    <a:pt x="69361" y="25116"/>
                  </a:lnTo>
                  <a:close/>
                  <a:moveTo>
                    <a:pt x="219448" y="121854"/>
                  </a:moveTo>
                  <a:cubicBezTo>
                    <a:pt x="218068" y="119802"/>
                    <a:pt x="234334" y="106371"/>
                    <a:pt x="255823" y="91859"/>
                  </a:cubicBezTo>
                  <a:cubicBezTo>
                    <a:pt x="277312" y="77346"/>
                    <a:pt x="295854" y="67273"/>
                    <a:pt x="297271" y="69363"/>
                  </a:cubicBezTo>
                  <a:cubicBezTo>
                    <a:pt x="298689" y="71415"/>
                    <a:pt x="282385" y="84845"/>
                    <a:pt x="260897" y="99358"/>
                  </a:cubicBezTo>
                  <a:cubicBezTo>
                    <a:pt x="239408" y="113833"/>
                    <a:pt x="220866" y="123906"/>
                    <a:pt x="219448" y="121854"/>
                  </a:cubicBezTo>
                  <a:close/>
                </a:path>
              </a:pathLst>
            </a:custGeom>
            <a:solidFill>
              <a:srgbClr val="FCFBF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434" name="Google Shape;1434;p19"/>
            <p:cNvGrpSpPr/>
            <p:nvPr/>
          </p:nvGrpSpPr>
          <p:grpSpPr>
            <a:xfrm>
              <a:off x="5576107" y="1351943"/>
              <a:ext cx="118934" cy="118949"/>
              <a:chOff x="5576107" y="1351943"/>
              <a:chExt cx="118934" cy="118949"/>
            </a:xfrm>
          </p:grpSpPr>
          <p:sp>
            <p:nvSpPr>
              <p:cNvPr id="1435" name="Google Shape;1435;p19"/>
              <p:cNvSpPr/>
              <p:nvPr/>
            </p:nvSpPr>
            <p:spPr>
              <a:xfrm>
                <a:off x="5581696" y="1357508"/>
                <a:ext cx="107774" cy="107758"/>
              </a:xfrm>
              <a:custGeom>
                <a:rect b="b" l="l" r="r" t="t"/>
                <a:pathLst>
                  <a:path extrusionOk="0" h="107758" w="107774">
                    <a:moveTo>
                      <a:pt x="23751" y="9222"/>
                    </a:moveTo>
                    <a:cubicBezTo>
                      <a:pt x="48411" y="-7417"/>
                      <a:pt x="81913" y="-925"/>
                      <a:pt x="98552" y="23735"/>
                    </a:cubicBezTo>
                    <a:cubicBezTo>
                      <a:pt x="115191" y="48395"/>
                      <a:pt x="108700" y="81897"/>
                      <a:pt x="84040" y="98536"/>
                    </a:cubicBezTo>
                    <a:cubicBezTo>
                      <a:pt x="59380" y="115175"/>
                      <a:pt x="25878" y="108683"/>
                      <a:pt x="9239" y="84023"/>
                    </a:cubicBezTo>
                    <a:cubicBezTo>
                      <a:pt x="-7438" y="59363"/>
                      <a:pt x="-909" y="25861"/>
                      <a:pt x="23751" y="9222"/>
                    </a:cubicBezTo>
                    <a:close/>
                  </a:path>
                </a:pathLst>
              </a:custGeom>
              <a:solidFill>
                <a:srgbClr val="FCF2C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36" name="Google Shape;1436;p19"/>
              <p:cNvSpPr/>
              <p:nvPr/>
            </p:nvSpPr>
            <p:spPr>
              <a:xfrm>
                <a:off x="5576107" y="1351943"/>
                <a:ext cx="118934" cy="118949"/>
              </a:xfrm>
              <a:custGeom>
                <a:rect b="b" l="l" r="r" t="t"/>
                <a:pathLst>
                  <a:path extrusionOk="0" h="118949" w="118934">
                    <a:moveTo>
                      <a:pt x="59596" y="118949"/>
                    </a:moveTo>
                    <a:cubicBezTo>
                      <a:pt x="55790" y="118949"/>
                      <a:pt x="51947" y="118576"/>
                      <a:pt x="48142" y="117830"/>
                    </a:cubicBezTo>
                    <a:cubicBezTo>
                      <a:pt x="32548" y="114808"/>
                      <a:pt x="19080" y="105892"/>
                      <a:pt x="10164" y="92722"/>
                    </a:cubicBezTo>
                    <a:cubicBezTo>
                      <a:pt x="-8192" y="65525"/>
                      <a:pt x="-991" y="28517"/>
                      <a:pt x="26168" y="10162"/>
                    </a:cubicBezTo>
                    <a:cubicBezTo>
                      <a:pt x="26168" y="10162"/>
                      <a:pt x="26168" y="10162"/>
                      <a:pt x="26168" y="10162"/>
                    </a:cubicBezTo>
                    <a:cubicBezTo>
                      <a:pt x="53365" y="-8194"/>
                      <a:pt x="90374" y="-993"/>
                      <a:pt x="108729" y="26204"/>
                    </a:cubicBezTo>
                    <a:cubicBezTo>
                      <a:pt x="117609" y="39373"/>
                      <a:pt x="120854" y="55191"/>
                      <a:pt x="117832" y="70786"/>
                    </a:cubicBezTo>
                    <a:cubicBezTo>
                      <a:pt x="114810" y="86380"/>
                      <a:pt x="105894" y="99848"/>
                      <a:pt x="92724" y="108727"/>
                    </a:cubicBezTo>
                    <a:cubicBezTo>
                      <a:pt x="82801" y="115443"/>
                      <a:pt x="71310" y="118949"/>
                      <a:pt x="59596" y="118949"/>
                    </a:cubicBezTo>
                    <a:close/>
                    <a:moveTo>
                      <a:pt x="32436" y="19451"/>
                    </a:moveTo>
                    <a:cubicBezTo>
                      <a:pt x="10388" y="34337"/>
                      <a:pt x="4530" y="64406"/>
                      <a:pt x="19416" y="86455"/>
                    </a:cubicBezTo>
                    <a:cubicBezTo>
                      <a:pt x="26616" y="97125"/>
                      <a:pt x="37584" y="104400"/>
                      <a:pt x="50231" y="106825"/>
                    </a:cubicBezTo>
                    <a:cubicBezTo>
                      <a:pt x="62879" y="109250"/>
                      <a:pt x="75749" y="106675"/>
                      <a:pt x="86420" y="99438"/>
                    </a:cubicBezTo>
                    <a:cubicBezTo>
                      <a:pt x="97127" y="92237"/>
                      <a:pt x="104364" y="81269"/>
                      <a:pt x="106789" y="68622"/>
                    </a:cubicBezTo>
                    <a:cubicBezTo>
                      <a:pt x="109252" y="55975"/>
                      <a:pt x="106640" y="43104"/>
                      <a:pt x="99403" y="32434"/>
                    </a:cubicBezTo>
                    <a:cubicBezTo>
                      <a:pt x="84591" y="10385"/>
                      <a:pt x="54522" y="4528"/>
                      <a:pt x="32436" y="19451"/>
                    </a:cubicBezTo>
                    <a:lnTo>
                      <a:pt x="32436" y="19451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40" name="Shape 1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1" name="Google Shape;1441;p20"/>
          <p:cNvSpPr/>
          <p:nvPr/>
        </p:nvSpPr>
        <p:spPr>
          <a:xfrm>
            <a:off x="3237375" y="1166050"/>
            <a:ext cx="2576100" cy="220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1442" name="Google Shape;1442;p20"/>
          <p:cNvSpPr txBox="1"/>
          <p:nvPr>
            <p:ph type="title"/>
          </p:nvPr>
        </p:nvSpPr>
        <p:spPr>
          <a:xfrm>
            <a:off x="1589750" y="672400"/>
            <a:ext cx="4223700" cy="10488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5</a:t>
            </a:r>
            <a:r>
              <a:rPr lang="en"/>
              <a:t> - 11 July</a:t>
            </a:r>
            <a:endParaRPr/>
          </a:p>
        </p:txBody>
      </p:sp>
      <p:sp>
        <p:nvSpPr>
          <p:cNvPr id="1443" name="Google Shape;1443;p20"/>
          <p:cNvSpPr/>
          <p:nvPr/>
        </p:nvSpPr>
        <p:spPr>
          <a:xfrm>
            <a:off x="6366400" y="5083338"/>
            <a:ext cx="1138200" cy="1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1444" name="Google Shape;1444;p20"/>
          <p:cNvSpPr/>
          <p:nvPr/>
        </p:nvSpPr>
        <p:spPr>
          <a:xfrm>
            <a:off x="6387175" y="3511288"/>
            <a:ext cx="1138200" cy="1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1445" name="Google Shape;1445;p20"/>
          <p:cNvSpPr/>
          <p:nvPr/>
        </p:nvSpPr>
        <p:spPr>
          <a:xfrm>
            <a:off x="6387175" y="1962684"/>
            <a:ext cx="1138200" cy="1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1446" name="Google Shape;1446;p20"/>
          <p:cNvSpPr/>
          <p:nvPr/>
        </p:nvSpPr>
        <p:spPr>
          <a:xfrm>
            <a:off x="6387175" y="416575"/>
            <a:ext cx="1138200" cy="1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1447" name="Google Shape;1447;p20"/>
          <p:cNvSpPr/>
          <p:nvPr/>
        </p:nvSpPr>
        <p:spPr>
          <a:xfrm>
            <a:off x="1589750" y="5077338"/>
            <a:ext cx="1138200" cy="1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1448" name="Google Shape;1448;p20"/>
          <p:cNvSpPr/>
          <p:nvPr/>
        </p:nvSpPr>
        <p:spPr>
          <a:xfrm>
            <a:off x="1589750" y="3513821"/>
            <a:ext cx="1138200" cy="1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1449" name="Google Shape;1449;p20"/>
          <p:cNvSpPr/>
          <p:nvPr/>
        </p:nvSpPr>
        <p:spPr>
          <a:xfrm>
            <a:off x="1589750" y="1982625"/>
            <a:ext cx="1138200" cy="1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1450" name="Google Shape;1450;p20"/>
          <p:cNvSpPr txBox="1"/>
          <p:nvPr>
            <p:ph idx="1" type="body"/>
          </p:nvPr>
        </p:nvSpPr>
        <p:spPr>
          <a:xfrm>
            <a:off x="1589750" y="2164100"/>
            <a:ext cx="4223700" cy="11691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51" name="Google Shape;1451;p20"/>
          <p:cNvSpPr txBox="1"/>
          <p:nvPr>
            <p:ph idx="2" type="body"/>
          </p:nvPr>
        </p:nvSpPr>
        <p:spPr>
          <a:xfrm>
            <a:off x="1589750" y="3724613"/>
            <a:ext cx="4223700" cy="11691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52" name="Google Shape;1452;p20"/>
          <p:cNvSpPr txBox="1"/>
          <p:nvPr>
            <p:ph idx="3" type="body"/>
          </p:nvPr>
        </p:nvSpPr>
        <p:spPr>
          <a:xfrm>
            <a:off x="1589750" y="5285138"/>
            <a:ext cx="4223700" cy="11691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53" name="Google Shape;1453;p20"/>
          <p:cNvSpPr txBox="1"/>
          <p:nvPr>
            <p:ph idx="4" type="body"/>
          </p:nvPr>
        </p:nvSpPr>
        <p:spPr>
          <a:xfrm>
            <a:off x="6378550" y="603575"/>
            <a:ext cx="4223700" cy="11691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54" name="Google Shape;1454;p20"/>
          <p:cNvSpPr txBox="1"/>
          <p:nvPr>
            <p:ph idx="5" type="body"/>
          </p:nvPr>
        </p:nvSpPr>
        <p:spPr>
          <a:xfrm>
            <a:off x="6378550" y="2164088"/>
            <a:ext cx="4223700" cy="11691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55" name="Google Shape;1455;p20"/>
          <p:cNvSpPr txBox="1"/>
          <p:nvPr>
            <p:ph idx="6" type="body"/>
          </p:nvPr>
        </p:nvSpPr>
        <p:spPr>
          <a:xfrm>
            <a:off x="6378550" y="3724613"/>
            <a:ext cx="4223700" cy="11691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56" name="Google Shape;1456;p20"/>
          <p:cNvSpPr txBox="1"/>
          <p:nvPr>
            <p:ph idx="7" type="body"/>
          </p:nvPr>
        </p:nvSpPr>
        <p:spPr>
          <a:xfrm>
            <a:off x="6378550" y="5285138"/>
            <a:ext cx="4223700" cy="11691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57" name="Google Shape;1457;p20"/>
          <p:cNvSpPr txBox="1"/>
          <p:nvPr/>
        </p:nvSpPr>
        <p:spPr>
          <a:xfrm>
            <a:off x="1588925" y="1764150"/>
            <a:ext cx="1504800" cy="357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500">
                <a:solidFill>
                  <a:schemeClr val="dk1"/>
                </a:solidFill>
                <a:latin typeface="Pompiere"/>
                <a:ea typeface="Pompiere"/>
                <a:cs typeface="Pompiere"/>
                <a:sym typeface="Pompiere"/>
              </a:rPr>
              <a:t>Monday</a:t>
            </a:r>
            <a:endParaRPr b="1" sz="2500">
              <a:solidFill>
                <a:schemeClr val="dk1"/>
              </a:solidFill>
              <a:latin typeface="Pompiere"/>
              <a:ea typeface="Pompiere"/>
              <a:cs typeface="Pompiere"/>
              <a:sym typeface="Pompiere"/>
            </a:endParaRPr>
          </a:p>
        </p:txBody>
      </p:sp>
      <p:sp>
        <p:nvSpPr>
          <p:cNvPr id="1458" name="Google Shape;1458;p20"/>
          <p:cNvSpPr txBox="1"/>
          <p:nvPr/>
        </p:nvSpPr>
        <p:spPr>
          <a:xfrm>
            <a:off x="1588925" y="3350413"/>
            <a:ext cx="1504800" cy="357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500">
                <a:solidFill>
                  <a:schemeClr val="dk1"/>
                </a:solidFill>
                <a:latin typeface="Pompiere"/>
                <a:ea typeface="Pompiere"/>
                <a:cs typeface="Pompiere"/>
                <a:sym typeface="Pompiere"/>
              </a:rPr>
              <a:t>Tuesday</a:t>
            </a:r>
            <a:endParaRPr b="1" sz="2500">
              <a:solidFill>
                <a:schemeClr val="dk1"/>
              </a:solidFill>
              <a:latin typeface="Pompiere"/>
              <a:ea typeface="Pompiere"/>
              <a:cs typeface="Pompiere"/>
              <a:sym typeface="Pompiere"/>
            </a:endParaRPr>
          </a:p>
        </p:txBody>
      </p:sp>
      <p:sp>
        <p:nvSpPr>
          <p:cNvPr id="1459" name="Google Shape;1459;p20"/>
          <p:cNvSpPr txBox="1"/>
          <p:nvPr/>
        </p:nvSpPr>
        <p:spPr>
          <a:xfrm>
            <a:off x="1589750" y="4910925"/>
            <a:ext cx="1504800" cy="357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500">
                <a:solidFill>
                  <a:schemeClr val="dk1"/>
                </a:solidFill>
                <a:latin typeface="Pompiere"/>
                <a:ea typeface="Pompiere"/>
                <a:cs typeface="Pompiere"/>
                <a:sym typeface="Pompiere"/>
              </a:rPr>
              <a:t>Wednesday</a:t>
            </a:r>
            <a:endParaRPr b="1" sz="2500">
              <a:solidFill>
                <a:schemeClr val="dk1"/>
              </a:solidFill>
              <a:latin typeface="Pompiere"/>
              <a:ea typeface="Pompiere"/>
              <a:cs typeface="Pompiere"/>
              <a:sym typeface="Pompiere"/>
            </a:endParaRPr>
          </a:p>
        </p:txBody>
      </p:sp>
      <p:sp>
        <p:nvSpPr>
          <p:cNvPr id="1460" name="Google Shape;1460;p20"/>
          <p:cNvSpPr txBox="1"/>
          <p:nvPr/>
        </p:nvSpPr>
        <p:spPr>
          <a:xfrm>
            <a:off x="6378550" y="1777038"/>
            <a:ext cx="1504800" cy="357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500">
                <a:solidFill>
                  <a:schemeClr val="dk1"/>
                </a:solidFill>
                <a:latin typeface="Pompiere"/>
                <a:ea typeface="Pompiere"/>
                <a:cs typeface="Pompiere"/>
                <a:sym typeface="Pompiere"/>
              </a:rPr>
              <a:t>Friday</a:t>
            </a:r>
            <a:endParaRPr b="1" sz="2500">
              <a:solidFill>
                <a:schemeClr val="dk1"/>
              </a:solidFill>
              <a:latin typeface="Pompiere"/>
              <a:ea typeface="Pompiere"/>
              <a:cs typeface="Pompiere"/>
              <a:sym typeface="Pompiere"/>
            </a:endParaRPr>
          </a:p>
        </p:txBody>
      </p:sp>
      <p:sp>
        <p:nvSpPr>
          <p:cNvPr id="1461" name="Google Shape;1461;p20"/>
          <p:cNvSpPr txBox="1"/>
          <p:nvPr/>
        </p:nvSpPr>
        <p:spPr>
          <a:xfrm>
            <a:off x="6378550" y="3363300"/>
            <a:ext cx="1504800" cy="357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500">
                <a:solidFill>
                  <a:schemeClr val="dk1"/>
                </a:solidFill>
                <a:latin typeface="Pompiere"/>
                <a:ea typeface="Pompiere"/>
                <a:cs typeface="Pompiere"/>
                <a:sym typeface="Pompiere"/>
              </a:rPr>
              <a:t>Saturday</a:t>
            </a:r>
            <a:endParaRPr b="1" sz="2500">
              <a:solidFill>
                <a:schemeClr val="dk1"/>
              </a:solidFill>
              <a:latin typeface="Pompiere"/>
              <a:ea typeface="Pompiere"/>
              <a:cs typeface="Pompiere"/>
              <a:sym typeface="Pompiere"/>
            </a:endParaRPr>
          </a:p>
        </p:txBody>
      </p:sp>
      <p:sp>
        <p:nvSpPr>
          <p:cNvPr id="1462" name="Google Shape;1462;p20"/>
          <p:cNvSpPr txBox="1"/>
          <p:nvPr/>
        </p:nvSpPr>
        <p:spPr>
          <a:xfrm>
            <a:off x="6379375" y="4923813"/>
            <a:ext cx="1504800" cy="357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500">
                <a:solidFill>
                  <a:schemeClr val="dk1"/>
                </a:solidFill>
                <a:latin typeface="Pompiere"/>
                <a:ea typeface="Pompiere"/>
                <a:cs typeface="Pompiere"/>
                <a:sym typeface="Pompiere"/>
              </a:rPr>
              <a:t>Sunday</a:t>
            </a:r>
            <a:endParaRPr b="1" sz="2500">
              <a:solidFill>
                <a:schemeClr val="dk1"/>
              </a:solidFill>
              <a:latin typeface="Pompiere"/>
              <a:ea typeface="Pompiere"/>
              <a:cs typeface="Pompiere"/>
              <a:sym typeface="Pompiere"/>
            </a:endParaRPr>
          </a:p>
        </p:txBody>
      </p:sp>
      <p:sp>
        <p:nvSpPr>
          <p:cNvPr id="1463" name="Google Shape;1463;p20"/>
          <p:cNvSpPr txBox="1"/>
          <p:nvPr/>
        </p:nvSpPr>
        <p:spPr>
          <a:xfrm>
            <a:off x="6366400" y="242188"/>
            <a:ext cx="1504800" cy="357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500">
                <a:solidFill>
                  <a:schemeClr val="dk1"/>
                </a:solidFill>
                <a:latin typeface="Pompiere"/>
                <a:ea typeface="Pompiere"/>
                <a:cs typeface="Pompiere"/>
                <a:sym typeface="Pompiere"/>
              </a:rPr>
              <a:t>Thursday</a:t>
            </a:r>
            <a:endParaRPr b="1" sz="2500">
              <a:solidFill>
                <a:schemeClr val="dk1"/>
              </a:solidFill>
              <a:latin typeface="Pompiere"/>
              <a:ea typeface="Pompiere"/>
              <a:cs typeface="Pompiere"/>
              <a:sym typeface="Pompiere"/>
            </a:endParaRPr>
          </a:p>
        </p:txBody>
      </p:sp>
      <p:grpSp>
        <p:nvGrpSpPr>
          <p:cNvPr id="1464" name="Google Shape;1464;p20"/>
          <p:cNvGrpSpPr/>
          <p:nvPr/>
        </p:nvGrpSpPr>
        <p:grpSpPr>
          <a:xfrm>
            <a:off x="1468586" y="799925"/>
            <a:ext cx="492026" cy="746362"/>
            <a:chOff x="4" y="2963883"/>
            <a:chExt cx="155331" cy="235624"/>
          </a:xfrm>
        </p:grpSpPr>
        <p:sp>
          <p:nvSpPr>
            <p:cNvPr id="1465" name="Google Shape;1465;p20"/>
            <p:cNvSpPr/>
            <p:nvPr/>
          </p:nvSpPr>
          <p:spPr>
            <a:xfrm>
              <a:off x="49578" y="3025736"/>
              <a:ext cx="58009" cy="173771"/>
            </a:xfrm>
            <a:custGeom>
              <a:rect b="b" l="l" r="r" t="t"/>
              <a:pathLst>
                <a:path extrusionOk="0" h="173771" w="58009">
                  <a:moveTo>
                    <a:pt x="17276" y="162482"/>
                  </a:moveTo>
                  <a:cubicBezTo>
                    <a:pt x="18134" y="163005"/>
                    <a:pt x="18283" y="162818"/>
                    <a:pt x="17686" y="161960"/>
                  </a:cubicBezTo>
                  <a:cubicBezTo>
                    <a:pt x="17388" y="161065"/>
                    <a:pt x="17127" y="160169"/>
                    <a:pt x="16865" y="159274"/>
                  </a:cubicBezTo>
                  <a:cubicBezTo>
                    <a:pt x="16343" y="157483"/>
                    <a:pt x="15858" y="155655"/>
                    <a:pt x="15410" y="153865"/>
                  </a:cubicBezTo>
                  <a:cubicBezTo>
                    <a:pt x="14627" y="150693"/>
                    <a:pt x="13918" y="147485"/>
                    <a:pt x="13358" y="144277"/>
                  </a:cubicBezTo>
                  <a:cubicBezTo>
                    <a:pt x="12127" y="137412"/>
                    <a:pt x="11456" y="130435"/>
                    <a:pt x="11232" y="123496"/>
                  </a:cubicBezTo>
                  <a:cubicBezTo>
                    <a:pt x="10784" y="109469"/>
                    <a:pt x="12277" y="95479"/>
                    <a:pt x="15597" y="81861"/>
                  </a:cubicBezTo>
                  <a:cubicBezTo>
                    <a:pt x="22275" y="54515"/>
                    <a:pt x="36190" y="29258"/>
                    <a:pt x="56336" y="9523"/>
                  </a:cubicBezTo>
                  <a:cubicBezTo>
                    <a:pt x="61485" y="4486"/>
                    <a:pt x="53576" y="-3423"/>
                    <a:pt x="48427" y="1614"/>
                  </a:cubicBezTo>
                  <a:cubicBezTo>
                    <a:pt x="12277" y="37018"/>
                    <a:pt x="-5258" y="89547"/>
                    <a:pt x="1383" y="139613"/>
                  </a:cubicBezTo>
                  <a:cubicBezTo>
                    <a:pt x="2316" y="146590"/>
                    <a:pt x="3659" y="153491"/>
                    <a:pt x="5524" y="160281"/>
                  </a:cubicBezTo>
                  <a:cubicBezTo>
                    <a:pt x="7091" y="166026"/>
                    <a:pt x="9665" y="174570"/>
                    <a:pt x="17313" y="173712"/>
                  </a:cubicBezTo>
                  <a:cubicBezTo>
                    <a:pt x="24364" y="172891"/>
                    <a:pt x="24439" y="161699"/>
                    <a:pt x="17276" y="162482"/>
                  </a:cubicBezTo>
                  <a:lnTo>
                    <a:pt x="17276" y="162482"/>
                  </a:lnTo>
                  <a:close/>
                </a:path>
              </a:pathLst>
            </a:custGeom>
            <a:solidFill>
              <a:srgbClr val="3A393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466" name="Google Shape;1466;p20"/>
            <p:cNvGrpSpPr/>
            <p:nvPr/>
          </p:nvGrpSpPr>
          <p:grpSpPr>
            <a:xfrm>
              <a:off x="35790" y="2995817"/>
              <a:ext cx="48789" cy="69316"/>
              <a:chOff x="35790" y="2995817"/>
              <a:chExt cx="48789" cy="69316"/>
            </a:xfrm>
          </p:grpSpPr>
          <p:sp>
            <p:nvSpPr>
              <p:cNvPr id="1467" name="Google Shape;1467;p20"/>
              <p:cNvSpPr/>
              <p:nvPr/>
            </p:nvSpPr>
            <p:spPr>
              <a:xfrm>
                <a:off x="41444" y="3001310"/>
                <a:ext cx="37571" cy="58384"/>
              </a:xfrm>
              <a:custGeom>
                <a:rect b="b" l="l" r="r" t="t"/>
                <a:pathLst>
                  <a:path extrusionOk="0" h="58384" w="37571">
                    <a:moveTo>
                      <a:pt x="32573" y="54020"/>
                    </a:moveTo>
                    <a:cubicBezTo>
                      <a:pt x="20000" y="45775"/>
                      <a:pt x="9666" y="34135"/>
                      <a:pt x="2988" y="20667"/>
                    </a:cubicBezTo>
                    <a:cubicBezTo>
                      <a:pt x="376" y="15370"/>
                      <a:pt x="-1601" y="8692"/>
                      <a:pt x="1831" y="3879"/>
                    </a:cubicBezTo>
                    <a:cubicBezTo>
                      <a:pt x="5823" y="-1754"/>
                      <a:pt x="15113" y="-822"/>
                      <a:pt x="20112" y="3916"/>
                    </a:cubicBezTo>
                    <a:cubicBezTo>
                      <a:pt x="25111" y="8654"/>
                      <a:pt x="27014" y="15780"/>
                      <a:pt x="28693" y="22495"/>
                    </a:cubicBezTo>
                    <a:cubicBezTo>
                      <a:pt x="31640" y="34471"/>
                      <a:pt x="34624" y="46409"/>
                      <a:pt x="37572" y="58385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68" name="Google Shape;1468;p20"/>
              <p:cNvSpPr/>
              <p:nvPr/>
            </p:nvSpPr>
            <p:spPr>
              <a:xfrm>
                <a:off x="35790" y="2995817"/>
                <a:ext cx="48789" cy="69316"/>
              </a:xfrm>
              <a:custGeom>
                <a:rect b="b" l="l" r="r" t="t"/>
                <a:pathLst>
                  <a:path extrusionOk="0" h="69316" w="48789">
                    <a:moveTo>
                      <a:pt x="41062" y="54700"/>
                    </a:moveTo>
                    <a:cubicBezTo>
                      <a:pt x="34310" y="50223"/>
                      <a:pt x="28303" y="44777"/>
                      <a:pt x="23155" y="38509"/>
                    </a:cubicBezTo>
                    <a:cubicBezTo>
                      <a:pt x="20543" y="35338"/>
                      <a:pt x="18267" y="31943"/>
                      <a:pt x="16178" y="28399"/>
                    </a:cubicBezTo>
                    <a:cubicBezTo>
                      <a:pt x="14238" y="25078"/>
                      <a:pt x="12261" y="21609"/>
                      <a:pt x="11477" y="17766"/>
                    </a:cubicBezTo>
                    <a:cubicBezTo>
                      <a:pt x="11216" y="16460"/>
                      <a:pt x="11067" y="15080"/>
                      <a:pt x="11440" y="13774"/>
                    </a:cubicBezTo>
                    <a:cubicBezTo>
                      <a:pt x="11813" y="12580"/>
                      <a:pt x="12522" y="11909"/>
                      <a:pt x="13156" y="11573"/>
                    </a:cubicBezTo>
                    <a:cubicBezTo>
                      <a:pt x="15059" y="10640"/>
                      <a:pt x="17633" y="10976"/>
                      <a:pt x="19797" y="12021"/>
                    </a:cubicBezTo>
                    <a:cubicBezTo>
                      <a:pt x="26400" y="15266"/>
                      <a:pt x="27855" y="25116"/>
                      <a:pt x="29460" y="31570"/>
                    </a:cubicBezTo>
                    <a:cubicBezTo>
                      <a:pt x="32258" y="42837"/>
                      <a:pt x="35018" y="54066"/>
                      <a:pt x="37816" y="65333"/>
                    </a:cubicBezTo>
                    <a:cubicBezTo>
                      <a:pt x="39533" y="72309"/>
                      <a:pt x="50352" y="69362"/>
                      <a:pt x="48598" y="62348"/>
                    </a:cubicBezTo>
                    <a:cubicBezTo>
                      <a:pt x="45651" y="50373"/>
                      <a:pt x="42704" y="38434"/>
                      <a:pt x="39719" y="26459"/>
                    </a:cubicBezTo>
                    <a:cubicBezTo>
                      <a:pt x="37406" y="17132"/>
                      <a:pt x="34011" y="6238"/>
                      <a:pt x="24498" y="1873"/>
                    </a:cubicBezTo>
                    <a:cubicBezTo>
                      <a:pt x="15544" y="-2231"/>
                      <a:pt x="3606" y="269"/>
                      <a:pt x="658" y="10752"/>
                    </a:cubicBezTo>
                    <a:cubicBezTo>
                      <a:pt x="-2177" y="20900"/>
                      <a:pt x="4725" y="31980"/>
                      <a:pt x="10321" y="39927"/>
                    </a:cubicBezTo>
                    <a:cubicBezTo>
                      <a:pt x="17111" y="49589"/>
                      <a:pt x="25542" y="57759"/>
                      <a:pt x="35391" y="64251"/>
                    </a:cubicBezTo>
                    <a:cubicBezTo>
                      <a:pt x="41435" y="68355"/>
                      <a:pt x="47069" y="58655"/>
                      <a:pt x="41062" y="54700"/>
                    </a:cubicBezTo>
                    <a:lnTo>
                      <a:pt x="41062" y="54700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469" name="Google Shape;1469;p20"/>
            <p:cNvGrpSpPr/>
            <p:nvPr/>
          </p:nvGrpSpPr>
          <p:grpSpPr>
            <a:xfrm>
              <a:off x="90684" y="2963883"/>
              <a:ext cx="46476" cy="72209"/>
              <a:chOff x="90684" y="2963883"/>
              <a:chExt cx="46476" cy="72209"/>
            </a:xfrm>
          </p:grpSpPr>
          <p:sp>
            <p:nvSpPr>
              <p:cNvPr id="1470" name="Google Shape;1470;p20"/>
              <p:cNvSpPr/>
              <p:nvPr/>
            </p:nvSpPr>
            <p:spPr>
              <a:xfrm>
                <a:off x="96442" y="2969384"/>
                <a:ext cx="35109" cy="60913"/>
              </a:xfrm>
              <a:custGeom>
                <a:rect b="b" l="l" r="r" t="t"/>
                <a:pathLst>
                  <a:path extrusionOk="0" h="60913" w="35109">
                    <a:moveTo>
                      <a:pt x="631" y="60129"/>
                    </a:moveTo>
                    <a:cubicBezTo>
                      <a:pt x="-301" y="49087"/>
                      <a:pt x="-189" y="37932"/>
                      <a:pt x="893" y="26889"/>
                    </a:cubicBezTo>
                    <a:cubicBezTo>
                      <a:pt x="1489" y="20733"/>
                      <a:pt x="2497" y="14428"/>
                      <a:pt x="5631" y="9131"/>
                    </a:cubicBezTo>
                    <a:cubicBezTo>
                      <a:pt x="8764" y="3833"/>
                      <a:pt x="14547" y="-383"/>
                      <a:pt x="20703" y="28"/>
                    </a:cubicBezTo>
                    <a:cubicBezTo>
                      <a:pt x="27978" y="513"/>
                      <a:pt x="33686" y="7377"/>
                      <a:pt x="34842" y="14578"/>
                    </a:cubicBezTo>
                    <a:cubicBezTo>
                      <a:pt x="35961" y="21778"/>
                      <a:pt x="33424" y="29127"/>
                      <a:pt x="29918" y="35507"/>
                    </a:cubicBezTo>
                    <a:cubicBezTo>
                      <a:pt x="24321" y="45729"/>
                      <a:pt x="16151" y="54533"/>
                      <a:pt x="6339" y="60913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71" name="Google Shape;1471;p20"/>
              <p:cNvSpPr/>
              <p:nvPr/>
            </p:nvSpPr>
            <p:spPr>
              <a:xfrm>
                <a:off x="90684" y="2963883"/>
                <a:ext cx="46476" cy="72209"/>
              </a:xfrm>
              <a:custGeom>
                <a:rect b="b" l="l" r="r" t="t"/>
                <a:pathLst>
                  <a:path extrusionOk="0" h="72209" w="46476">
                    <a:moveTo>
                      <a:pt x="11985" y="65631"/>
                    </a:moveTo>
                    <a:cubicBezTo>
                      <a:pt x="11164" y="55558"/>
                      <a:pt x="11127" y="45448"/>
                      <a:pt x="11985" y="35375"/>
                    </a:cubicBezTo>
                    <a:cubicBezTo>
                      <a:pt x="12619" y="27801"/>
                      <a:pt x="13365" y="18027"/>
                      <a:pt x="20118" y="13102"/>
                    </a:cubicBezTo>
                    <a:cubicBezTo>
                      <a:pt x="25677" y="9073"/>
                      <a:pt x="31870" y="12095"/>
                      <a:pt x="34295" y="18064"/>
                    </a:cubicBezTo>
                    <a:cubicBezTo>
                      <a:pt x="37466" y="25787"/>
                      <a:pt x="33064" y="34740"/>
                      <a:pt x="29072" y="41232"/>
                    </a:cubicBezTo>
                    <a:cubicBezTo>
                      <a:pt x="24073" y="49365"/>
                      <a:pt x="17245" y="56341"/>
                      <a:pt x="9262" y="61602"/>
                    </a:cubicBezTo>
                    <a:cubicBezTo>
                      <a:pt x="3292" y="65556"/>
                      <a:pt x="8889" y="75256"/>
                      <a:pt x="14895" y="71264"/>
                    </a:cubicBezTo>
                    <a:cubicBezTo>
                      <a:pt x="24073" y="65220"/>
                      <a:pt x="31944" y="57423"/>
                      <a:pt x="37914" y="48171"/>
                    </a:cubicBezTo>
                    <a:cubicBezTo>
                      <a:pt x="43957" y="38807"/>
                      <a:pt x="48994" y="26495"/>
                      <a:pt x="45114" y="15341"/>
                    </a:cubicBezTo>
                    <a:cubicBezTo>
                      <a:pt x="41682" y="5454"/>
                      <a:pt x="32206" y="-1858"/>
                      <a:pt x="21461" y="418"/>
                    </a:cubicBezTo>
                    <a:cubicBezTo>
                      <a:pt x="10455" y="2731"/>
                      <a:pt x="4151" y="13513"/>
                      <a:pt x="2173" y="23772"/>
                    </a:cubicBezTo>
                    <a:cubicBezTo>
                      <a:pt x="-476" y="37426"/>
                      <a:pt x="-364" y="51864"/>
                      <a:pt x="718" y="65668"/>
                    </a:cubicBezTo>
                    <a:cubicBezTo>
                      <a:pt x="942" y="68690"/>
                      <a:pt x="3106" y="71264"/>
                      <a:pt x="6314" y="71264"/>
                    </a:cubicBezTo>
                    <a:cubicBezTo>
                      <a:pt x="9224" y="71227"/>
                      <a:pt x="12209" y="68652"/>
                      <a:pt x="11985" y="65631"/>
                    </a:cubicBezTo>
                    <a:lnTo>
                      <a:pt x="11985" y="65631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472" name="Google Shape;1472;p20"/>
            <p:cNvGrpSpPr/>
            <p:nvPr/>
          </p:nvGrpSpPr>
          <p:grpSpPr>
            <a:xfrm>
              <a:off x="87850" y="3023493"/>
              <a:ext cx="67485" cy="60144"/>
              <a:chOff x="87850" y="3023493"/>
              <a:chExt cx="67485" cy="60144"/>
            </a:xfrm>
          </p:grpSpPr>
          <p:sp>
            <p:nvSpPr>
              <p:cNvPr id="1473" name="Google Shape;1473;p20"/>
              <p:cNvSpPr/>
              <p:nvPr/>
            </p:nvSpPr>
            <p:spPr>
              <a:xfrm>
                <a:off x="93342" y="3028901"/>
                <a:ext cx="56401" cy="49137"/>
              </a:xfrm>
              <a:custGeom>
                <a:rect b="b" l="l" r="r" t="t"/>
                <a:pathLst>
                  <a:path extrusionOk="0" h="49137" w="56401">
                    <a:moveTo>
                      <a:pt x="8693" y="5239"/>
                    </a:moveTo>
                    <a:cubicBezTo>
                      <a:pt x="21713" y="1844"/>
                      <a:pt x="36673" y="-3939"/>
                      <a:pt x="47567" y="3970"/>
                    </a:cubicBezTo>
                    <a:cubicBezTo>
                      <a:pt x="54954" y="9305"/>
                      <a:pt x="57416" y="19528"/>
                      <a:pt x="56035" y="28556"/>
                    </a:cubicBezTo>
                    <a:cubicBezTo>
                      <a:pt x="54282" y="39972"/>
                      <a:pt x="44023" y="51649"/>
                      <a:pt x="32868" y="48664"/>
                    </a:cubicBezTo>
                    <a:cubicBezTo>
                      <a:pt x="15632" y="44038"/>
                      <a:pt x="17497" y="12812"/>
                      <a:pt x="0" y="9268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74" name="Google Shape;1474;p20"/>
              <p:cNvSpPr/>
              <p:nvPr/>
            </p:nvSpPr>
            <p:spPr>
              <a:xfrm>
                <a:off x="87850" y="3023493"/>
                <a:ext cx="67485" cy="60144"/>
              </a:xfrm>
              <a:custGeom>
                <a:rect b="b" l="l" r="r" t="t"/>
                <a:pathLst>
                  <a:path extrusionOk="0" h="60144" w="67485">
                    <a:moveTo>
                      <a:pt x="15639" y="16056"/>
                    </a:moveTo>
                    <a:cubicBezTo>
                      <a:pt x="21497" y="14489"/>
                      <a:pt x="27279" y="12661"/>
                      <a:pt x="33211" y="11579"/>
                    </a:cubicBezTo>
                    <a:cubicBezTo>
                      <a:pt x="38061" y="10721"/>
                      <a:pt x="43508" y="10460"/>
                      <a:pt x="47985" y="12848"/>
                    </a:cubicBezTo>
                    <a:cubicBezTo>
                      <a:pt x="56715" y="17437"/>
                      <a:pt x="58058" y="30158"/>
                      <a:pt x="54364" y="38441"/>
                    </a:cubicBezTo>
                    <a:cubicBezTo>
                      <a:pt x="52536" y="42507"/>
                      <a:pt x="49440" y="46574"/>
                      <a:pt x="45224" y="48290"/>
                    </a:cubicBezTo>
                    <a:cubicBezTo>
                      <a:pt x="43433" y="49036"/>
                      <a:pt x="41642" y="49148"/>
                      <a:pt x="39777" y="48700"/>
                    </a:cubicBezTo>
                    <a:cubicBezTo>
                      <a:pt x="39329" y="48588"/>
                      <a:pt x="38882" y="48439"/>
                      <a:pt x="38471" y="48290"/>
                    </a:cubicBezTo>
                    <a:cubicBezTo>
                      <a:pt x="37539" y="47954"/>
                      <a:pt x="39516" y="48887"/>
                      <a:pt x="38098" y="48103"/>
                    </a:cubicBezTo>
                    <a:cubicBezTo>
                      <a:pt x="37800" y="47917"/>
                      <a:pt x="37501" y="47767"/>
                      <a:pt x="37166" y="47581"/>
                    </a:cubicBezTo>
                    <a:cubicBezTo>
                      <a:pt x="36867" y="47394"/>
                      <a:pt x="36569" y="47208"/>
                      <a:pt x="36307" y="47021"/>
                    </a:cubicBezTo>
                    <a:cubicBezTo>
                      <a:pt x="36681" y="47320"/>
                      <a:pt x="36718" y="47357"/>
                      <a:pt x="36419" y="47096"/>
                    </a:cubicBezTo>
                    <a:cubicBezTo>
                      <a:pt x="35822" y="46611"/>
                      <a:pt x="35226" y="46051"/>
                      <a:pt x="34703" y="45492"/>
                    </a:cubicBezTo>
                    <a:cubicBezTo>
                      <a:pt x="34330" y="45119"/>
                      <a:pt x="33994" y="44708"/>
                      <a:pt x="33659" y="44298"/>
                    </a:cubicBezTo>
                    <a:cubicBezTo>
                      <a:pt x="33808" y="44484"/>
                      <a:pt x="34181" y="45044"/>
                      <a:pt x="33547" y="44149"/>
                    </a:cubicBezTo>
                    <a:cubicBezTo>
                      <a:pt x="32390" y="42544"/>
                      <a:pt x="31383" y="40828"/>
                      <a:pt x="30488" y="39038"/>
                    </a:cubicBezTo>
                    <a:cubicBezTo>
                      <a:pt x="28585" y="35419"/>
                      <a:pt x="27093" y="31614"/>
                      <a:pt x="25376" y="27883"/>
                    </a:cubicBezTo>
                    <a:cubicBezTo>
                      <a:pt x="21646" y="19712"/>
                      <a:pt x="16385" y="11393"/>
                      <a:pt x="6984" y="9304"/>
                    </a:cubicBezTo>
                    <a:cubicBezTo>
                      <a:pt x="-30" y="7737"/>
                      <a:pt x="-3014" y="18519"/>
                      <a:pt x="3999" y="20085"/>
                    </a:cubicBezTo>
                    <a:cubicBezTo>
                      <a:pt x="6014" y="20533"/>
                      <a:pt x="6462" y="20608"/>
                      <a:pt x="8402" y="22063"/>
                    </a:cubicBezTo>
                    <a:cubicBezTo>
                      <a:pt x="7469" y="21391"/>
                      <a:pt x="8775" y="22399"/>
                      <a:pt x="8849" y="22511"/>
                    </a:cubicBezTo>
                    <a:cubicBezTo>
                      <a:pt x="9222" y="22884"/>
                      <a:pt x="9596" y="23219"/>
                      <a:pt x="9931" y="23630"/>
                    </a:cubicBezTo>
                    <a:cubicBezTo>
                      <a:pt x="10230" y="23965"/>
                      <a:pt x="10528" y="24301"/>
                      <a:pt x="10789" y="24637"/>
                    </a:cubicBezTo>
                    <a:cubicBezTo>
                      <a:pt x="11050" y="24935"/>
                      <a:pt x="11013" y="24898"/>
                      <a:pt x="10752" y="24562"/>
                    </a:cubicBezTo>
                    <a:cubicBezTo>
                      <a:pt x="10976" y="24861"/>
                      <a:pt x="11162" y="25159"/>
                      <a:pt x="11386" y="25458"/>
                    </a:cubicBezTo>
                    <a:cubicBezTo>
                      <a:pt x="13811" y="29226"/>
                      <a:pt x="15639" y="33292"/>
                      <a:pt x="17430" y="37433"/>
                    </a:cubicBezTo>
                    <a:cubicBezTo>
                      <a:pt x="21086" y="45716"/>
                      <a:pt x="25302" y="54781"/>
                      <a:pt x="34144" y="58549"/>
                    </a:cubicBezTo>
                    <a:cubicBezTo>
                      <a:pt x="46977" y="63996"/>
                      <a:pt x="59550" y="54669"/>
                      <a:pt x="64624" y="43030"/>
                    </a:cubicBezTo>
                    <a:cubicBezTo>
                      <a:pt x="69735" y="31240"/>
                      <a:pt x="68280" y="14937"/>
                      <a:pt x="57983" y="6244"/>
                    </a:cubicBezTo>
                    <a:cubicBezTo>
                      <a:pt x="44776" y="-4873"/>
                      <a:pt x="27428" y="1469"/>
                      <a:pt x="12729" y="5349"/>
                    </a:cubicBezTo>
                    <a:cubicBezTo>
                      <a:pt x="5716" y="7103"/>
                      <a:pt x="8663" y="17884"/>
                      <a:pt x="15639" y="16056"/>
                    </a:cubicBezTo>
                    <a:lnTo>
                      <a:pt x="15639" y="16056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475" name="Google Shape;1475;p20"/>
            <p:cNvGrpSpPr/>
            <p:nvPr/>
          </p:nvGrpSpPr>
          <p:grpSpPr>
            <a:xfrm>
              <a:off x="4" y="3048435"/>
              <a:ext cx="64031" cy="59485"/>
              <a:chOff x="4" y="3048435"/>
              <a:chExt cx="64031" cy="59485"/>
            </a:xfrm>
          </p:grpSpPr>
          <p:sp>
            <p:nvSpPr>
              <p:cNvPr id="1476" name="Google Shape;1476;p20"/>
              <p:cNvSpPr/>
              <p:nvPr/>
            </p:nvSpPr>
            <p:spPr>
              <a:xfrm>
                <a:off x="5485" y="3054092"/>
                <a:ext cx="53022" cy="48344"/>
              </a:xfrm>
              <a:custGeom>
                <a:rect b="b" l="l" r="r" t="t"/>
                <a:pathLst>
                  <a:path extrusionOk="0" h="48344" w="53022">
                    <a:moveTo>
                      <a:pt x="50662" y="47387"/>
                    </a:moveTo>
                    <a:cubicBezTo>
                      <a:pt x="43947" y="37053"/>
                      <a:pt x="37231" y="26756"/>
                      <a:pt x="30516" y="16422"/>
                    </a:cubicBezTo>
                    <a:cubicBezTo>
                      <a:pt x="26785" y="10677"/>
                      <a:pt x="22794" y="4708"/>
                      <a:pt x="16675" y="1649"/>
                    </a:cubicBezTo>
                    <a:cubicBezTo>
                      <a:pt x="13019" y="-180"/>
                      <a:pt x="8505" y="-739"/>
                      <a:pt x="4961" y="1275"/>
                    </a:cubicBezTo>
                    <a:cubicBezTo>
                      <a:pt x="-1755" y="5081"/>
                      <a:pt x="-934" y="15340"/>
                      <a:pt x="3170" y="21906"/>
                    </a:cubicBezTo>
                    <a:cubicBezTo>
                      <a:pt x="12571" y="36941"/>
                      <a:pt x="31897" y="42015"/>
                      <a:pt x="49468" y="44440"/>
                    </a:cubicBezTo>
                    <a:cubicBezTo>
                      <a:pt x="50811" y="44626"/>
                      <a:pt x="52341" y="44925"/>
                      <a:pt x="52901" y="46156"/>
                    </a:cubicBezTo>
                    <a:cubicBezTo>
                      <a:pt x="53497" y="47350"/>
                      <a:pt x="51744" y="49066"/>
                      <a:pt x="50923" y="48021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77" name="Google Shape;1477;p20"/>
              <p:cNvSpPr/>
              <p:nvPr/>
            </p:nvSpPr>
            <p:spPr>
              <a:xfrm>
                <a:off x="4" y="3048435"/>
                <a:ext cx="64031" cy="59485"/>
              </a:xfrm>
              <a:custGeom>
                <a:rect b="b" l="l" r="r" t="t"/>
                <a:pathLst>
                  <a:path extrusionOk="0" h="59485" w="64031">
                    <a:moveTo>
                      <a:pt x="60993" y="50246"/>
                    </a:moveTo>
                    <a:cubicBezTo>
                      <a:pt x="53867" y="39278"/>
                      <a:pt x="46816" y="28197"/>
                      <a:pt x="39541" y="17304"/>
                    </a:cubicBezTo>
                    <a:cubicBezTo>
                      <a:pt x="33386" y="8051"/>
                      <a:pt x="23686" y="-2730"/>
                      <a:pt x="11188" y="627"/>
                    </a:cubicBezTo>
                    <a:cubicBezTo>
                      <a:pt x="-42" y="3649"/>
                      <a:pt x="-2056" y="16781"/>
                      <a:pt x="1786" y="26220"/>
                    </a:cubicBezTo>
                    <a:cubicBezTo>
                      <a:pt x="5554" y="35510"/>
                      <a:pt x="13837" y="42561"/>
                      <a:pt x="22641" y="46926"/>
                    </a:cubicBezTo>
                    <a:cubicBezTo>
                      <a:pt x="27864" y="49500"/>
                      <a:pt x="33423" y="51402"/>
                      <a:pt x="39056" y="52820"/>
                    </a:cubicBezTo>
                    <a:cubicBezTo>
                      <a:pt x="41668" y="53454"/>
                      <a:pt x="44317" y="54014"/>
                      <a:pt x="47003" y="54499"/>
                    </a:cubicBezTo>
                    <a:cubicBezTo>
                      <a:pt x="48458" y="54760"/>
                      <a:pt x="49875" y="54984"/>
                      <a:pt x="51330" y="55208"/>
                    </a:cubicBezTo>
                    <a:cubicBezTo>
                      <a:pt x="51815" y="55282"/>
                      <a:pt x="52300" y="55357"/>
                      <a:pt x="52748" y="55431"/>
                    </a:cubicBezTo>
                    <a:cubicBezTo>
                      <a:pt x="53196" y="55506"/>
                      <a:pt x="53681" y="55544"/>
                      <a:pt x="54128" y="55655"/>
                    </a:cubicBezTo>
                    <a:cubicBezTo>
                      <a:pt x="55882" y="56215"/>
                      <a:pt x="55434" y="55245"/>
                      <a:pt x="52860" y="52783"/>
                    </a:cubicBezTo>
                    <a:cubicBezTo>
                      <a:pt x="53121" y="51850"/>
                      <a:pt x="53382" y="50917"/>
                      <a:pt x="53606" y="49947"/>
                    </a:cubicBezTo>
                    <a:cubicBezTo>
                      <a:pt x="54651" y="49425"/>
                      <a:pt x="55695" y="48903"/>
                      <a:pt x="56740" y="48343"/>
                    </a:cubicBezTo>
                    <a:cubicBezTo>
                      <a:pt x="58046" y="48903"/>
                      <a:pt x="59389" y="49425"/>
                      <a:pt x="60694" y="49985"/>
                    </a:cubicBezTo>
                    <a:cubicBezTo>
                      <a:pt x="60583" y="49910"/>
                      <a:pt x="60471" y="49798"/>
                      <a:pt x="60359" y="49724"/>
                    </a:cubicBezTo>
                    <a:cubicBezTo>
                      <a:pt x="58008" y="47858"/>
                      <a:pt x="54763" y="47411"/>
                      <a:pt x="52450" y="49724"/>
                    </a:cubicBezTo>
                    <a:cubicBezTo>
                      <a:pt x="50510" y="51664"/>
                      <a:pt x="50062" y="55730"/>
                      <a:pt x="52450" y="57633"/>
                    </a:cubicBezTo>
                    <a:cubicBezTo>
                      <a:pt x="55397" y="59946"/>
                      <a:pt x="59053" y="60282"/>
                      <a:pt x="61888" y="57558"/>
                    </a:cubicBezTo>
                    <a:cubicBezTo>
                      <a:pt x="64388" y="55133"/>
                      <a:pt x="64686" y="51328"/>
                      <a:pt x="62858" y="48492"/>
                    </a:cubicBezTo>
                    <a:cubicBezTo>
                      <a:pt x="59874" y="43904"/>
                      <a:pt x="52599" y="44277"/>
                      <a:pt x="47786" y="43344"/>
                    </a:cubicBezTo>
                    <a:cubicBezTo>
                      <a:pt x="38795" y="41591"/>
                      <a:pt x="29804" y="38979"/>
                      <a:pt x="22156" y="33756"/>
                    </a:cubicBezTo>
                    <a:cubicBezTo>
                      <a:pt x="18761" y="31443"/>
                      <a:pt x="15627" y="28347"/>
                      <a:pt x="13464" y="24802"/>
                    </a:cubicBezTo>
                    <a:cubicBezTo>
                      <a:pt x="12382" y="23049"/>
                      <a:pt x="11934" y="22004"/>
                      <a:pt x="11449" y="19878"/>
                    </a:cubicBezTo>
                    <a:cubicBezTo>
                      <a:pt x="11113" y="18423"/>
                      <a:pt x="10964" y="16072"/>
                      <a:pt x="11225" y="15028"/>
                    </a:cubicBezTo>
                    <a:cubicBezTo>
                      <a:pt x="11635" y="13312"/>
                      <a:pt x="11710" y="12976"/>
                      <a:pt x="12904" y="12006"/>
                    </a:cubicBezTo>
                    <a:cubicBezTo>
                      <a:pt x="12382" y="12454"/>
                      <a:pt x="13202" y="11782"/>
                      <a:pt x="13389" y="11708"/>
                    </a:cubicBezTo>
                    <a:cubicBezTo>
                      <a:pt x="13837" y="11521"/>
                      <a:pt x="14471" y="11335"/>
                      <a:pt x="14918" y="11297"/>
                    </a:cubicBezTo>
                    <a:cubicBezTo>
                      <a:pt x="15926" y="11185"/>
                      <a:pt x="17008" y="11446"/>
                      <a:pt x="17978" y="11708"/>
                    </a:cubicBezTo>
                    <a:cubicBezTo>
                      <a:pt x="22268" y="12976"/>
                      <a:pt x="25551" y="16819"/>
                      <a:pt x="28051" y="20363"/>
                    </a:cubicBezTo>
                    <a:cubicBezTo>
                      <a:pt x="36258" y="31854"/>
                      <a:pt x="43570" y="44090"/>
                      <a:pt x="51293" y="55954"/>
                    </a:cubicBezTo>
                    <a:cubicBezTo>
                      <a:pt x="55210" y="61886"/>
                      <a:pt x="64910" y="56290"/>
                      <a:pt x="60993" y="50246"/>
                    </a:cubicBezTo>
                    <a:lnTo>
                      <a:pt x="60993" y="50246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478" name="Google Shape;1478;p20"/>
            <p:cNvGrpSpPr/>
            <p:nvPr/>
          </p:nvGrpSpPr>
          <p:grpSpPr>
            <a:xfrm>
              <a:off x="52923" y="3075638"/>
              <a:ext cx="62511" cy="43968"/>
              <a:chOff x="52923" y="3075638"/>
              <a:chExt cx="62511" cy="43968"/>
            </a:xfrm>
          </p:grpSpPr>
          <p:sp>
            <p:nvSpPr>
              <p:cNvPr id="1479" name="Google Shape;1479;p20"/>
              <p:cNvSpPr/>
              <p:nvPr/>
            </p:nvSpPr>
            <p:spPr>
              <a:xfrm>
                <a:off x="58572" y="3081202"/>
                <a:ext cx="51283" cy="32963"/>
              </a:xfrm>
              <a:custGeom>
                <a:rect b="b" l="l" r="r" t="t"/>
                <a:pathLst>
                  <a:path extrusionOk="0" h="32963" w="51283">
                    <a:moveTo>
                      <a:pt x="5969" y="20799"/>
                    </a:moveTo>
                    <a:cubicBezTo>
                      <a:pt x="10073" y="13151"/>
                      <a:pt x="15706" y="5914"/>
                      <a:pt x="23578" y="2220"/>
                    </a:cubicBezTo>
                    <a:cubicBezTo>
                      <a:pt x="31450" y="-1473"/>
                      <a:pt x="41821" y="-727"/>
                      <a:pt x="47604" y="5727"/>
                    </a:cubicBezTo>
                    <a:cubicBezTo>
                      <a:pt x="54580" y="13525"/>
                      <a:pt x="51148" y="27925"/>
                      <a:pt x="41411" y="31731"/>
                    </a:cubicBezTo>
                    <a:cubicBezTo>
                      <a:pt x="28279" y="36842"/>
                      <a:pt x="12908" y="24045"/>
                      <a:pt x="0" y="29679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80" name="Google Shape;1480;p20"/>
              <p:cNvSpPr/>
              <p:nvPr/>
            </p:nvSpPr>
            <p:spPr>
              <a:xfrm>
                <a:off x="52923" y="3075638"/>
                <a:ext cx="62511" cy="43968"/>
              </a:xfrm>
              <a:custGeom>
                <a:rect b="b" l="l" r="r" t="t"/>
                <a:pathLst>
                  <a:path extrusionOk="0" h="43968" w="62511">
                    <a:moveTo>
                      <a:pt x="16468" y="29198"/>
                    </a:moveTo>
                    <a:cubicBezTo>
                      <a:pt x="20124" y="22521"/>
                      <a:pt x="25310" y="15358"/>
                      <a:pt x="32249" y="12522"/>
                    </a:cubicBezTo>
                    <a:cubicBezTo>
                      <a:pt x="35532" y="11179"/>
                      <a:pt x="39188" y="10806"/>
                      <a:pt x="42173" y="11403"/>
                    </a:cubicBezTo>
                    <a:cubicBezTo>
                      <a:pt x="43852" y="11739"/>
                      <a:pt x="45083" y="12149"/>
                      <a:pt x="46351" y="12858"/>
                    </a:cubicBezTo>
                    <a:cubicBezTo>
                      <a:pt x="46687" y="13045"/>
                      <a:pt x="47881" y="13865"/>
                      <a:pt x="47881" y="13865"/>
                    </a:cubicBezTo>
                    <a:cubicBezTo>
                      <a:pt x="48217" y="14126"/>
                      <a:pt x="48553" y="14462"/>
                      <a:pt x="48851" y="14761"/>
                    </a:cubicBezTo>
                    <a:cubicBezTo>
                      <a:pt x="48851" y="14761"/>
                      <a:pt x="50008" y="16216"/>
                      <a:pt x="49485" y="15432"/>
                    </a:cubicBezTo>
                    <a:cubicBezTo>
                      <a:pt x="49896" y="16029"/>
                      <a:pt x="50306" y="16701"/>
                      <a:pt x="50604" y="17372"/>
                    </a:cubicBezTo>
                    <a:cubicBezTo>
                      <a:pt x="50306" y="16701"/>
                      <a:pt x="50903" y="18267"/>
                      <a:pt x="50978" y="18641"/>
                    </a:cubicBezTo>
                    <a:cubicBezTo>
                      <a:pt x="51425" y="20319"/>
                      <a:pt x="51388" y="20543"/>
                      <a:pt x="51276" y="22707"/>
                    </a:cubicBezTo>
                    <a:cubicBezTo>
                      <a:pt x="51201" y="24461"/>
                      <a:pt x="51425" y="22147"/>
                      <a:pt x="51239" y="23192"/>
                    </a:cubicBezTo>
                    <a:cubicBezTo>
                      <a:pt x="51164" y="23565"/>
                      <a:pt x="51089" y="23938"/>
                      <a:pt x="51015" y="24311"/>
                    </a:cubicBezTo>
                    <a:cubicBezTo>
                      <a:pt x="50828" y="25057"/>
                      <a:pt x="50604" y="25766"/>
                      <a:pt x="50343" y="26475"/>
                    </a:cubicBezTo>
                    <a:cubicBezTo>
                      <a:pt x="50008" y="27370"/>
                      <a:pt x="50642" y="25841"/>
                      <a:pt x="50231" y="26699"/>
                    </a:cubicBezTo>
                    <a:cubicBezTo>
                      <a:pt x="50045" y="27109"/>
                      <a:pt x="49821" y="27520"/>
                      <a:pt x="49560" y="27930"/>
                    </a:cubicBezTo>
                    <a:cubicBezTo>
                      <a:pt x="49373" y="28266"/>
                      <a:pt x="49187" y="28564"/>
                      <a:pt x="48963" y="28863"/>
                    </a:cubicBezTo>
                    <a:cubicBezTo>
                      <a:pt x="48478" y="29609"/>
                      <a:pt x="49000" y="28863"/>
                      <a:pt x="48664" y="29273"/>
                    </a:cubicBezTo>
                    <a:cubicBezTo>
                      <a:pt x="46650" y="31586"/>
                      <a:pt x="44785" y="32519"/>
                      <a:pt x="41912" y="32817"/>
                    </a:cubicBezTo>
                    <a:cubicBezTo>
                      <a:pt x="38107" y="33190"/>
                      <a:pt x="35159" y="32519"/>
                      <a:pt x="31429" y="31586"/>
                    </a:cubicBezTo>
                    <a:cubicBezTo>
                      <a:pt x="22587" y="29422"/>
                      <a:pt x="13036" y="26139"/>
                      <a:pt x="4120" y="29796"/>
                    </a:cubicBezTo>
                    <a:cubicBezTo>
                      <a:pt x="1322" y="30952"/>
                      <a:pt x="-656" y="33526"/>
                      <a:pt x="202" y="36697"/>
                    </a:cubicBezTo>
                    <a:cubicBezTo>
                      <a:pt x="911" y="39346"/>
                      <a:pt x="4269" y="41771"/>
                      <a:pt x="7104" y="40614"/>
                    </a:cubicBezTo>
                    <a:cubicBezTo>
                      <a:pt x="10984" y="39010"/>
                      <a:pt x="14678" y="39160"/>
                      <a:pt x="18707" y="39980"/>
                    </a:cubicBezTo>
                    <a:cubicBezTo>
                      <a:pt x="23221" y="40913"/>
                      <a:pt x="27660" y="42368"/>
                      <a:pt x="32175" y="43226"/>
                    </a:cubicBezTo>
                    <a:cubicBezTo>
                      <a:pt x="42061" y="45129"/>
                      <a:pt x="52171" y="43711"/>
                      <a:pt x="58327" y="34981"/>
                    </a:cubicBezTo>
                    <a:cubicBezTo>
                      <a:pt x="63289" y="28005"/>
                      <a:pt x="64072" y="17596"/>
                      <a:pt x="59409" y="10247"/>
                    </a:cubicBezTo>
                    <a:cubicBezTo>
                      <a:pt x="53776" y="1367"/>
                      <a:pt x="42621" y="-1431"/>
                      <a:pt x="32772" y="659"/>
                    </a:cubicBezTo>
                    <a:cubicBezTo>
                      <a:pt x="20871" y="3195"/>
                      <a:pt x="12290" y="13306"/>
                      <a:pt x="6731" y="23528"/>
                    </a:cubicBezTo>
                    <a:cubicBezTo>
                      <a:pt x="3336" y="29870"/>
                      <a:pt x="12999" y="35541"/>
                      <a:pt x="16468" y="29198"/>
                    </a:cubicBezTo>
                    <a:lnTo>
                      <a:pt x="16468" y="29198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481" name="Google Shape;1481;p20"/>
            <p:cNvGrpSpPr/>
            <p:nvPr/>
          </p:nvGrpSpPr>
          <p:grpSpPr>
            <a:xfrm>
              <a:off x="8624" y="3125241"/>
              <a:ext cx="50837" cy="53824"/>
              <a:chOff x="8624" y="3125241"/>
              <a:chExt cx="50837" cy="53824"/>
            </a:xfrm>
          </p:grpSpPr>
          <p:sp>
            <p:nvSpPr>
              <p:cNvPr id="1482" name="Google Shape;1482;p20"/>
              <p:cNvSpPr/>
              <p:nvPr/>
            </p:nvSpPr>
            <p:spPr>
              <a:xfrm>
                <a:off x="14268" y="3130843"/>
                <a:ext cx="39565" cy="42563"/>
              </a:xfrm>
              <a:custGeom>
                <a:rect b="b" l="l" r="r" t="t"/>
                <a:pathLst>
                  <a:path extrusionOk="0" h="42563" w="39565">
                    <a:moveTo>
                      <a:pt x="39491" y="37938"/>
                    </a:moveTo>
                    <a:cubicBezTo>
                      <a:pt x="35164" y="28648"/>
                      <a:pt x="30090" y="19657"/>
                      <a:pt x="24419" y="11114"/>
                    </a:cubicBezTo>
                    <a:cubicBezTo>
                      <a:pt x="20166" y="4734"/>
                      <a:pt x="13078" y="-2205"/>
                      <a:pt x="5989" y="668"/>
                    </a:cubicBezTo>
                    <a:cubicBezTo>
                      <a:pt x="431" y="2944"/>
                      <a:pt x="-1286" y="10480"/>
                      <a:pt x="953" y="16038"/>
                    </a:cubicBezTo>
                    <a:cubicBezTo>
                      <a:pt x="3191" y="21597"/>
                      <a:pt x="8228" y="25477"/>
                      <a:pt x="13190" y="28760"/>
                    </a:cubicBezTo>
                    <a:cubicBezTo>
                      <a:pt x="21472" y="34244"/>
                      <a:pt x="30351" y="38870"/>
                      <a:pt x="39566" y="42564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83" name="Google Shape;1483;p20"/>
              <p:cNvSpPr/>
              <p:nvPr/>
            </p:nvSpPr>
            <p:spPr>
              <a:xfrm>
                <a:off x="8624" y="3125241"/>
                <a:ext cx="50837" cy="53824"/>
              </a:xfrm>
              <a:custGeom>
                <a:rect b="b" l="l" r="r" t="t"/>
                <a:pathLst>
                  <a:path extrusionOk="0" h="53824" w="50837">
                    <a:moveTo>
                      <a:pt x="49948" y="40705"/>
                    </a:moveTo>
                    <a:cubicBezTo>
                      <a:pt x="45844" y="31975"/>
                      <a:pt x="41181" y="23544"/>
                      <a:pt x="35920" y="15485"/>
                    </a:cubicBezTo>
                    <a:cubicBezTo>
                      <a:pt x="31220" y="8285"/>
                      <a:pt x="24318" y="-183"/>
                      <a:pt x="14842" y="3"/>
                    </a:cubicBezTo>
                    <a:cubicBezTo>
                      <a:pt x="5664" y="190"/>
                      <a:pt x="-491" y="8695"/>
                      <a:pt x="31" y="17463"/>
                    </a:cubicBezTo>
                    <a:cubicBezTo>
                      <a:pt x="628" y="26864"/>
                      <a:pt x="7530" y="33430"/>
                      <a:pt x="14879" y="38429"/>
                    </a:cubicBezTo>
                    <a:cubicBezTo>
                      <a:pt x="23870" y="44548"/>
                      <a:pt x="33607" y="49472"/>
                      <a:pt x="43718" y="53539"/>
                    </a:cubicBezTo>
                    <a:cubicBezTo>
                      <a:pt x="46516" y="54658"/>
                      <a:pt x="49873" y="52308"/>
                      <a:pt x="50619" y="49622"/>
                    </a:cubicBezTo>
                    <a:cubicBezTo>
                      <a:pt x="51515" y="46413"/>
                      <a:pt x="49538" y="43876"/>
                      <a:pt x="46702" y="42720"/>
                    </a:cubicBezTo>
                    <a:cubicBezTo>
                      <a:pt x="39465" y="39810"/>
                      <a:pt x="32488" y="36228"/>
                      <a:pt x="25847" y="32162"/>
                    </a:cubicBezTo>
                    <a:cubicBezTo>
                      <a:pt x="22937" y="30371"/>
                      <a:pt x="19766" y="28431"/>
                      <a:pt x="17379" y="26416"/>
                    </a:cubicBezTo>
                    <a:cubicBezTo>
                      <a:pt x="16110" y="25335"/>
                      <a:pt x="14879" y="24215"/>
                      <a:pt x="13835" y="22947"/>
                    </a:cubicBezTo>
                    <a:cubicBezTo>
                      <a:pt x="13573" y="22649"/>
                      <a:pt x="13163" y="22051"/>
                      <a:pt x="12790" y="21417"/>
                    </a:cubicBezTo>
                    <a:cubicBezTo>
                      <a:pt x="12603" y="21156"/>
                      <a:pt x="12454" y="20858"/>
                      <a:pt x="12305" y="20559"/>
                    </a:cubicBezTo>
                    <a:cubicBezTo>
                      <a:pt x="12305" y="20559"/>
                      <a:pt x="11596" y="18918"/>
                      <a:pt x="11820" y="19627"/>
                    </a:cubicBezTo>
                    <a:cubicBezTo>
                      <a:pt x="11596" y="19030"/>
                      <a:pt x="11484" y="18433"/>
                      <a:pt x="11335" y="17836"/>
                    </a:cubicBezTo>
                    <a:cubicBezTo>
                      <a:pt x="11111" y="16940"/>
                      <a:pt x="11372" y="18619"/>
                      <a:pt x="11298" y="17724"/>
                    </a:cubicBezTo>
                    <a:cubicBezTo>
                      <a:pt x="11298" y="17463"/>
                      <a:pt x="11260" y="17202"/>
                      <a:pt x="11260" y="16903"/>
                    </a:cubicBezTo>
                    <a:cubicBezTo>
                      <a:pt x="11260" y="16642"/>
                      <a:pt x="11410" y="14627"/>
                      <a:pt x="11260" y="15709"/>
                    </a:cubicBezTo>
                    <a:cubicBezTo>
                      <a:pt x="11372" y="14926"/>
                      <a:pt x="11596" y="14142"/>
                      <a:pt x="11857" y="13396"/>
                    </a:cubicBezTo>
                    <a:cubicBezTo>
                      <a:pt x="12156" y="12576"/>
                      <a:pt x="11484" y="14031"/>
                      <a:pt x="11932" y="13322"/>
                    </a:cubicBezTo>
                    <a:cubicBezTo>
                      <a:pt x="12044" y="13098"/>
                      <a:pt x="12193" y="12874"/>
                      <a:pt x="12305" y="12650"/>
                    </a:cubicBezTo>
                    <a:cubicBezTo>
                      <a:pt x="12753" y="11792"/>
                      <a:pt x="12529" y="12314"/>
                      <a:pt x="12342" y="12538"/>
                    </a:cubicBezTo>
                    <a:cubicBezTo>
                      <a:pt x="12566" y="12277"/>
                      <a:pt x="12790" y="12053"/>
                      <a:pt x="13051" y="11792"/>
                    </a:cubicBezTo>
                    <a:cubicBezTo>
                      <a:pt x="13238" y="11606"/>
                      <a:pt x="13872" y="11307"/>
                      <a:pt x="13126" y="11717"/>
                    </a:cubicBezTo>
                    <a:cubicBezTo>
                      <a:pt x="13424" y="11531"/>
                      <a:pt x="13723" y="11344"/>
                      <a:pt x="14021" y="11195"/>
                    </a:cubicBezTo>
                    <a:cubicBezTo>
                      <a:pt x="13163" y="11568"/>
                      <a:pt x="15663" y="11009"/>
                      <a:pt x="14618" y="11083"/>
                    </a:cubicBezTo>
                    <a:cubicBezTo>
                      <a:pt x="15737" y="11009"/>
                      <a:pt x="16483" y="11233"/>
                      <a:pt x="17229" y="11606"/>
                    </a:cubicBezTo>
                    <a:cubicBezTo>
                      <a:pt x="18871" y="12426"/>
                      <a:pt x="19804" y="13172"/>
                      <a:pt x="21035" y="14366"/>
                    </a:cubicBezTo>
                    <a:cubicBezTo>
                      <a:pt x="23572" y="16791"/>
                      <a:pt x="25213" y="19328"/>
                      <a:pt x="27153" y="22313"/>
                    </a:cubicBezTo>
                    <a:cubicBezTo>
                      <a:pt x="32078" y="29998"/>
                      <a:pt x="36480" y="37982"/>
                      <a:pt x="40323" y="46264"/>
                    </a:cubicBezTo>
                    <a:cubicBezTo>
                      <a:pt x="41591" y="48987"/>
                      <a:pt x="45546" y="49696"/>
                      <a:pt x="47971" y="48279"/>
                    </a:cubicBezTo>
                    <a:cubicBezTo>
                      <a:pt x="50731" y="46712"/>
                      <a:pt x="51254" y="43428"/>
                      <a:pt x="49948" y="40705"/>
                    </a:cubicBezTo>
                    <a:lnTo>
                      <a:pt x="49948" y="40705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484" name="Google Shape;1484;p20"/>
            <p:cNvGrpSpPr/>
            <p:nvPr/>
          </p:nvGrpSpPr>
          <p:grpSpPr>
            <a:xfrm>
              <a:off x="53064" y="3128145"/>
              <a:ext cx="47662" cy="62908"/>
              <a:chOff x="53064" y="3128145"/>
              <a:chExt cx="47662" cy="62908"/>
            </a:xfrm>
          </p:grpSpPr>
          <p:sp>
            <p:nvSpPr>
              <p:cNvPr id="1485" name="Google Shape;1485;p20"/>
              <p:cNvSpPr/>
              <p:nvPr/>
            </p:nvSpPr>
            <p:spPr>
              <a:xfrm>
                <a:off x="58544" y="3133773"/>
                <a:ext cx="36640" cy="51721"/>
              </a:xfrm>
              <a:custGeom>
                <a:rect b="b" l="l" r="r" t="t"/>
                <a:pathLst>
                  <a:path extrusionOk="0" h="51721" w="36640">
                    <a:moveTo>
                      <a:pt x="625" y="36911"/>
                    </a:moveTo>
                    <a:cubicBezTo>
                      <a:pt x="-867" y="26278"/>
                      <a:pt x="-47" y="14414"/>
                      <a:pt x="7079" y="6393"/>
                    </a:cubicBezTo>
                    <a:cubicBezTo>
                      <a:pt x="14205" y="-1628"/>
                      <a:pt x="29277" y="-2672"/>
                      <a:pt x="34761" y="6542"/>
                    </a:cubicBezTo>
                    <a:cubicBezTo>
                      <a:pt x="40170" y="15683"/>
                      <a:pt x="33082" y="27621"/>
                      <a:pt x="23942" y="33030"/>
                    </a:cubicBezTo>
                    <a:cubicBezTo>
                      <a:pt x="15473" y="38030"/>
                      <a:pt x="3684" y="41910"/>
                      <a:pt x="2826" y="51721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86" name="Google Shape;1486;p20"/>
              <p:cNvSpPr/>
              <p:nvPr/>
            </p:nvSpPr>
            <p:spPr>
              <a:xfrm>
                <a:off x="53064" y="3128145"/>
                <a:ext cx="47662" cy="62908"/>
              </a:xfrm>
              <a:custGeom>
                <a:rect b="b" l="l" r="r" t="t"/>
                <a:pathLst>
                  <a:path extrusionOk="0" h="62908" w="47662">
                    <a:moveTo>
                      <a:pt x="11477" y="41084"/>
                    </a:moveTo>
                    <a:cubicBezTo>
                      <a:pt x="10432" y="33361"/>
                      <a:pt x="10805" y="24370"/>
                      <a:pt x="15245" y="17618"/>
                    </a:cubicBezTo>
                    <a:cubicBezTo>
                      <a:pt x="16103" y="16312"/>
                      <a:pt x="17148" y="15155"/>
                      <a:pt x="18453" y="14111"/>
                    </a:cubicBezTo>
                    <a:cubicBezTo>
                      <a:pt x="17782" y="14633"/>
                      <a:pt x="19311" y="13588"/>
                      <a:pt x="19573" y="13402"/>
                    </a:cubicBezTo>
                    <a:cubicBezTo>
                      <a:pt x="19983" y="13178"/>
                      <a:pt x="20393" y="12954"/>
                      <a:pt x="20766" y="12730"/>
                    </a:cubicBezTo>
                    <a:cubicBezTo>
                      <a:pt x="21028" y="12618"/>
                      <a:pt x="21251" y="12469"/>
                      <a:pt x="21513" y="12357"/>
                    </a:cubicBezTo>
                    <a:cubicBezTo>
                      <a:pt x="21102" y="12506"/>
                      <a:pt x="21102" y="12544"/>
                      <a:pt x="21438" y="12394"/>
                    </a:cubicBezTo>
                    <a:cubicBezTo>
                      <a:pt x="22221" y="12096"/>
                      <a:pt x="23005" y="11835"/>
                      <a:pt x="23826" y="11648"/>
                    </a:cubicBezTo>
                    <a:cubicBezTo>
                      <a:pt x="24199" y="11574"/>
                      <a:pt x="24534" y="11499"/>
                      <a:pt x="24908" y="11424"/>
                    </a:cubicBezTo>
                    <a:cubicBezTo>
                      <a:pt x="26549" y="11014"/>
                      <a:pt x="24311" y="11462"/>
                      <a:pt x="25318" y="11350"/>
                    </a:cubicBezTo>
                    <a:cubicBezTo>
                      <a:pt x="26139" y="11275"/>
                      <a:pt x="26959" y="11238"/>
                      <a:pt x="27780" y="11238"/>
                    </a:cubicBezTo>
                    <a:cubicBezTo>
                      <a:pt x="28153" y="11238"/>
                      <a:pt x="28489" y="11275"/>
                      <a:pt x="28862" y="11275"/>
                    </a:cubicBezTo>
                    <a:cubicBezTo>
                      <a:pt x="30168" y="11313"/>
                      <a:pt x="28340" y="11089"/>
                      <a:pt x="29496" y="11350"/>
                    </a:cubicBezTo>
                    <a:cubicBezTo>
                      <a:pt x="30354" y="11574"/>
                      <a:pt x="31175" y="11760"/>
                      <a:pt x="31996" y="12059"/>
                    </a:cubicBezTo>
                    <a:cubicBezTo>
                      <a:pt x="31063" y="11723"/>
                      <a:pt x="32667" y="12432"/>
                      <a:pt x="32966" y="12618"/>
                    </a:cubicBezTo>
                    <a:cubicBezTo>
                      <a:pt x="32891" y="12581"/>
                      <a:pt x="34272" y="13514"/>
                      <a:pt x="33675" y="13066"/>
                    </a:cubicBezTo>
                    <a:cubicBezTo>
                      <a:pt x="33078" y="12581"/>
                      <a:pt x="34346" y="13700"/>
                      <a:pt x="34272" y="13626"/>
                    </a:cubicBezTo>
                    <a:cubicBezTo>
                      <a:pt x="34533" y="13887"/>
                      <a:pt x="34757" y="14111"/>
                      <a:pt x="34980" y="14372"/>
                    </a:cubicBezTo>
                    <a:cubicBezTo>
                      <a:pt x="34346" y="13588"/>
                      <a:pt x="35316" y="14894"/>
                      <a:pt x="35354" y="14969"/>
                    </a:cubicBezTo>
                    <a:cubicBezTo>
                      <a:pt x="36025" y="16125"/>
                      <a:pt x="36435" y="17618"/>
                      <a:pt x="36473" y="18476"/>
                    </a:cubicBezTo>
                    <a:cubicBezTo>
                      <a:pt x="36473" y="18961"/>
                      <a:pt x="36473" y="19483"/>
                      <a:pt x="36473" y="19968"/>
                    </a:cubicBezTo>
                    <a:cubicBezTo>
                      <a:pt x="36473" y="20192"/>
                      <a:pt x="36286" y="21386"/>
                      <a:pt x="36398" y="20565"/>
                    </a:cubicBezTo>
                    <a:cubicBezTo>
                      <a:pt x="36212" y="21572"/>
                      <a:pt x="35913" y="22579"/>
                      <a:pt x="35577" y="23549"/>
                    </a:cubicBezTo>
                    <a:cubicBezTo>
                      <a:pt x="35167" y="24631"/>
                      <a:pt x="34122" y="26497"/>
                      <a:pt x="33152" y="27877"/>
                    </a:cubicBezTo>
                    <a:cubicBezTo>
                      <a:pt x="32220" y="29183"/>
                      <a:pt x="30616" y="30824"/>
                      <a:pt x="29123" y="32055"/>
                    </a:cubicBezTo>
                    <a:cubicBezTo>
                      <a:pt x="26773" y="34033"/>
                      <a:pt x="23005" y="35786"/>
                      <a:pt x="19946" y="37390"/>
                    </a:cubicBezTo>
                    <a:cubicBezTo>
                      <a:pt x="11589" y="41830"/>
                      <a:pt x="3792" y="47202"/>
                      <a:pt x="2672" y="57312"/>
                    </a:cubicBezTo>
                    <a:cubicBezTo>
                      <a:pt x="2337" y="60334"/>
                      <a:pt x="5470" y="62908"/>
                      <a:pt x="8268" y="62908"/>
                    </a:cubicBezTo>
                    <a:cubicBezTo>
                      <a:pt x="11589" y="62908"/>
                      <a:pt x="13529" y="60334"/>
                      <a:pt x="13865" y="57312"/>
                    </a:cubicBezTo>
                    <a:cubicBezTo>
                      <a:pt x="13753" y="58282"/>
                      <a:pt x="14499" y="55372"/>
                      <a:pt x="14350" y="55745"/>
                    </a:cubicBezTo>
                    <a:cubicBezTo>
                      <a:pt x="14163" y="56156"/>
                      <a:pt x="15767" y="53582"/>
                      <a:pt x="15133" y="54365"/>
                    </a:cubicBezTo>
                    <a:cubicBezTo>
                      <a:pt x="16513" y="52574"/>
                      <a:pt x="17633" y="51791"/>
                      <a:pt x="19050" y="50821"/>
                    </a:cubicBezTo>
                    <a:cubicBezTo>
                      <a:pt x="22557" y="48433"/>
                      <a:pt x="26437" y="46642"/>
                      <a:pt x="30168" y="44591"/>
                    </a:cubicBezTo>
                    <a:cubicBezTo>
                      <a:pt x="39010" y="39741"/>
                      <a:pt x="46434" y="31458"/>
                      <a:pt x="47553" y="21124"/>
                    </a:cubicBezTo>
                    <a:cubicBezTo>
                      <a:pt x="48598" y="11424"/>
                      <a:pt x="42069" y="2396"/>
                      <a:pt x="32481" y="493"/>
                    </a:cubicBezTo>
                    <a:cubicBezTo>
                      <a:pt x="23490" y="-1297"/>
                      <a:pt x="13529" y="1836"/>
                      <a:pt x="7709" y="9074"/>
                    </a:cubicBezTo>
                    <a:cubicBezTo>
                      <a:pt x="-275" y="18998"/>
                      <a:pt x="-909" y="31869"/>
                      <a:pt x="732" y="43994"/>
                    </a:cubicBezTo>
                    <a:cubicBezTo>
                      <a:pt x="1143" y="46978"/>
                      <a:pt x="4985" y="48620"/>
                      <a:pt x="7634" y="47911"/>
                    </a:cubicBezTo>
                    <a:cubicBezTo>
                      <a:pt x="10805" y="47053"/>
                      <a:pt x="11887" y="44068"/>
                      <a:pt x="11477" y="41084"/>
                    </a:cubicBezTo>
                    <a:lnTo>
                      <a:pt x="11477" y="41084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487" name="Google Shape;1487;p20"/>
          <p:cNvGrpSpPr/>
          <p:nvPr/>
        </p:nvGrpSpPr>
        <p:grpSpPr>
          <a:xfrm>
            <a:off x="5513346" y="775946"/>
            <a:ext cx="434915" cy="803636"/>
            <a:chOff x="1449307" y="2914445"/>
            <a:chExt cx="137301" cy="253705"/>
          </a:xfrm>
        </p:grpSpPr>
        <p:sp>
          <p:nvSpPr>
            <p:cNvPr id="1488" name="Google Shape;1488;p20"/>
            <p:cNvSpPr/>
            <p:nvPr/>
          </p:nvSpPr>
          <p:spPr>
            <a:xfrm>
              <a:off x="1468851" y="2934878"/>
              <a:ext cx="76409" cy="166800"/>
            </a:xfrm>
            <a:custGeom>
              <a:rect b="b" l="l" r="r" t="t"/>
              <a:pathLst>
                <a:path extrusionOk="0" h="166800" w="76409">
                  <a:moveTo>
                    <a:pt x="2433" y="10694"/>
                  </a:moveTo>
                  <a:cubicBezTo>
                    <a:pt x="48321" y="43860"/>
                    <a:pt x="72907" y="103962"/>
                    <a:pt x="63356" y="159774"/>
                  </a:cubicBezTo>
                  <a:cubicBezTo>
                    <a:pt x="62162" y="166825"/>
                    <a:pt x="72944" y="169847"/>
                    <a:pt x="74138" y="162758"/>
                  </a:cubicBezTo>
                  <a:cubicBezTo>
                    <a:pt x="82234" y="115266"/>
                    <a:pt x="68355" y="65834"/>
                    <a:pt x="37801" y="28751"/>
                  </a:cubicBezTo>
                  <a:cubicBezTo>
                    <a:pt x="29145" y="18230"/>
                    <a:pt x="19110" y="9015"/>
                    <a:pt x="8067" y="1069"/>
                  </a:cubicBezTo>
                  <a:cubicBezTo>
                    <a:pt x="2247" y="-3222"/>
                    <a:pt x="-3349" y="6515"/>
                    <a:pt x="2433" y="10694"/>
                  </a:cubicBezTo>
                  <a:lnTo>
                    <a:pt x="2433" y="10694"/>
                  </a:lnTo>
                  <a:close/>
                </a:path>
              </a:pathLst>
            </a:custGeom>
            <a:solidFill>
              <a:srgbClr val="3A393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489" name="Google Shape;1489;p20"/>
            <p:cNvGrpSpPr/>
            <p:nvPr/>
          </p:nvGrpSpPr>
          <p:grpSpPr>
            <a:xfrm>
              <a:off x="1495472" y="3047532"/>
              <a:ext cx="44686" cy="50649"/>
              <a:chOff x="1495472" y="3047532"/>
              <a:chExt cx="44686" cy="50649"/>
            </a:xfrm>
          </p:grpSpPr>
          <p:sp>
            <p:nvSpPr>
              <p:cNvPr id="1490" name="Google Shape;1490;p20"/>
              <p:cNvSpPr/>
              <p:nvPr/>
            </p:nvSpPr>
            <p:spPr>
              <a:xfrm>
                <a:off x="1500980" y="3053024"/>
                <a:ext cx="33615" cy="39529"/>
              </a:xfrm>
              <a:custGeom>
                <a:rect b="b" l="l" r="r" t="t"/>
                <a:pathLst>
                  <a:path extrusionOk="0" h="39529" w="33615">
                    <a:moveTo>
                      <a:pt x="33615" y="441"/>
                    </a:moveTo>
                    <a:cubicBezTo>
                      <a:pt x="26004" y="-1164"/>
                      <a:pt x="17834" y="1747"/>
                      <a:pt x="12051" y="6970"/>
                    </a:cubicBezTo>
                    <a:cubicBezTo>
                      <a:pt x="6269" y="12193"/>
                      <a:pt x="2687" y="19505"/>
                      <a:pt x="710" y="27041"/>
                    </a:cubicBezTo>
                    <a:cubicBezTo>
                      <a:pt x="-297" y="30883"/>
                      <a:pt x="-633" y="35659"/>
                      <a:pt x="2463" y="38196"/>
                    </a:cubicBezTo>
                    <a:cubicBezTo>
                      <a:pt x="5000" y="40285"/>
                      <a:pt x="8955" y="39725"/>
                      <a:pt x="11641" y="37860"/>
                    </a:cubicBezTo>
                    <a:cubicBezTo>
                      <a:pt x="14327" y="35995"/>
                      <a:pt x="16081" y="33047"/>
                      <a:pt x="17759" y="30212"/>
                    </a:cubicBezTo>
                    <a:cubicBezTo>
                      <a:pt x="22796" y="21594"/>
                      <a:pt x="27870" y="12976"/>
                      <a:pt x="32906" y="4358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91" name="Google Shape;1491;p20"/>
              <p:cNvSpPr/>
              <p:nvPr/>
            </p:nvSpPr>
            <p:spPr>
              <a:xfrm>
                <a:off x="1495472" y="3047532"/>
                <a:ext cx="44686" cy="50649"/>
              </a:xfrm>
              <a:custGeom>
                <a:rect b="b" l="l" r="r" t="t"/>
                <a:pathLst>
                  <a:path extrusionOk="0" h="50649" w="44686">
                    <a:moveTo>
                      <a:pt x="40615" y="560"/>
                    </a:moveTo>
                    <a:cubicBezTo>
                      <a:pt x="32295" y="-1081"/>
                      <a:pt x="23677" y="933"/>
                      <a:pt x="16850" y="5970"/>
                    </a:cubicBezTo>
                    <a:cubicBezTo>
                      <a:pt x="9948" y="11043"/>
                      <a:pt x="5359" y="18169"/>
                      <a:pt x="2412" y="26116"/>
                    </a:cubicBezTo>
                    <a:cubicBezTo>
                      <a:pt x="-274" y="33390"/>
                      <a:pt x="-2363" y="44023"/>
                      <a:pt x="5583" y="48910"/>
                    </a:cubicBezTo>
                    <a:cubicBezTo>
                      <a:pt x="9538" y="51335"/>
                      <a:pt x="14462" y="51074"/>
                      <a:pt x="18529" y="49060"/>
                    </a:cubicBezTo>
                    <a:cubicBezTo>
                      <a:pt x="22521" y="47120"/>
                      <a:pt x="25244" y="43351"/>
                      <a:pt x="27445" y="39658"/>
                    </a:cubicBezTo>
                    <a:cubicBezTo>
                      <a:pt x="32780" y="30742"/>
                      <a:pt x="37966" y="21713"/>
                      <a:pt x="43226" y="12759"/>
                    </a:cubicBezTo>
                    <a:cubicBezTo>
                      <a:pt x="46882" y="6529"/>
                      <a:pt x="37220" y="896"/>
                      <a:pt x="33564" y="7126"/>
                    </a:cubicBezTo>
                    <a:cubicBezTo>
                      <a:pt x="29721" y="13692"/>
                      <a:pt x="25841" y="20258"/>
                      <a:pt x="21998" y="26824"/>
                    </a:cubicBezTo>
                    <a:cubicBezTo>
                      <a:pt x="20170" y="29921"/>
                      <a:pt x="18454" y="33129"/>
                      <a:pt x="16440" y="36114"/>
                    </a:cubicBezTo>
                    <a:cubicBezTo>
                      <a:pt x="15805" y="37047"/>
                      <a:pt x="15283" y="37793"/>
                      <a:pt x="14127" y="38725"/>
                    </a:cubicBezTo>
                    <a:cubicBezTo>
                      <a:pt x="14574" y="38352"/>
                      <a:pt x="13865" y="38875"/>
                      <a:pt x="13828" y="38912"/>
                    </a:cubicBezTo>
                    <a:cubicBezTo>
                      <a:pt x="13530" y="39098"/>
                      <a:pt x="13194" y="39285"/>
                      <a:pt x="12858" y="39434"/>
                    </a:cubicBezTo>
                    <a:cubicBezTo>
                      <a:pt x="13828" y="39061"/>
                      <a:pt x="11291" y="39583"/>
                      <a:pt x="12485" y="39509"/>
                    </a:cubicBezTo>
                    <a:cubicBezTo>
                      <a:pt x="12149" y="39546"/>
                      <a:pt x="11739" y="39546"/>
                      <a:pt x="11403" y="39509"/>
                    </a:cubicBezTo>
                    <a:cubicBezTo>
                      <a:pt x="12112" y="39583"/>
                      <a:pt x="11590" y="39695"/>
                      <a:pt x="11329" y="39397"/>
                    </a:cubicBezTo>
                    <a:cubicBezTo>
                      <a:pt x="11403" y="39434"/>
                      <a:pt x="11441" y="39434"/>
                      <a:pt x="11515" y="39472"/>
                    </a:cubicBezTo>
                    <a:cubicBezTo>
                      <a:pt x="11851" y="39621"/>
                      <a:pt x="11776" y="39546"/>
                      <a:pt x="11217" y="39285"/>
                    </a:cubicBezTo>
                    <a:cubicBezTo>
                      <a:pt x="11217" y="39322"/>
                      <a:pt x="11814" y="39807"/>
                      <a:pt x="11366" y="39322"/>
                    </a:cubicBezTo>
                    <a:cubicBezTo>
                      <a:pt x="10844" y="38763"/>
                      <a:pt x="11590" y="39994"/>
                      <a:pt x="11366" y="39248"/>
                    </a:cubicBezTo>
                    <a:cubicBezTo>
                      <a:pt x="11179" y="38651"/>
                      <a:pt x="11403" y="39360"/>
                      <a:pt x="11403" y="39472"/>
                    </a:cubicBezTo>
                    <a:cubicBezTo>
                      <a:pt x="11291" y="39136"/>
                      <a:pt x="11217" y="38837"/>
                      <a:pt x="11142" y="38502"/>
                    </a:cubicBezTo>
                    <a:cubicBezTo>
                      <a:pt x="10844" y="37494"/>
                      <a:pt x="11105" y="38837"/>
                      <a:pt x="11105" y="38203"/>
                    </a:cubicBezTo>
                    <a:cubicBezTo>
                      <a:pt x="11105" y="37569"/>
                      <a:pt x="11105" y="36972"/>
                      <a:pt x="11142" y="36338"/>
                    </a:cubicBezTo>
                    <a:cubicBezTo>
                      <a:pt x="11217" y="35218"/>
                      <a:pt x="11179" y="35965"/>
                      <a:pt x="11142" y="36226"/>
                    </a:cubicBezTo>
                    <a:cubicBezTo>
                      <a:pt x="11217" y="35890"/>
                      <a:pt x="11254" y="35517"/>
                      <a:pt x="11329" y="35181"/>
                    </a:cubicBezTo>
                    <a:cubicBezTo>
                      <a:pt x="11664" y="33652"/>
                      <a:pt x="12112" y="32122"/>
                      <a:pt x="12634" y="30592"/>
                    </a:cubicBezTo>
                    <a:cubicBezTo>
                      <a:pt x="14388" y="25407"/>
                      <a:pt x="17260" y="20333"/>
                      <a:pt x="21476" y="16528"/>
                    </a:cubicBezTo>
                    <a:cubicBezTo>
                      <a:pt x="23453" y="14737"/>
                      <a:pt x="26624" y="12909"/>
                      <a:pt x="29087" y="12125"/>
                    </a:cubicBezTo>
                    <a:cubicBezTo>
                      <a:pt x="29833" y="11864"/>
                      <a:pt x="30616" y="11678"/>
                      <a:pt x="31400" y="11491"/>
                    </a:cubicBezTo>
                    <a:cubicBezTo>
                      <a:pt x="31773" y="11416"/>
                      <a:pt x="32183" y="11342"/>
                      <a:pt x="32556" y="11267"/>
                    </a:cubicBezTo>
                    <a:cubicBezTo>
                      <a:pt x="32967" y="11193"/>
                      <a:pt x="32967" y="11193"/>
                      <a:pt x="32556" y="11267"/>
                    </a:cubicBezTo>
                    <a:cubicBezTo>
                      <a:pt x="32743" y="11267"/>
                      <a:pt x="32967" y="11230"/>
                      <a:pt x="33153" y="11230"/>
                    </a:cubicBezTo>
                    <a:cubicBezTo>
                      <a:pt x="33937" y="11193"/>
                      <a:pt x="34720" y="11155"/>
                      <a:pt x="35541" y="11193"/>
                    </a:cubicBezTo>
                    <a:cubicBezTo>
                      <a:pt x="35951" y="11193"/>
                      <a:pt x="36324" y="11230"/>
                      <a:pt x="36735" y="11267"/>
                    </a:cubicBezTo>
                    <a:cubicBezTo>
                      <a:pt x="35802" y="11193"/>
                      <a:pt x="37518" y="11416"/>
                      <a:pt x="37593" y="11416"/>
                    </a:cubicBezTo>
                    <a:cubicBezTo>
                      <a:pt x="40540" y="12013"/>
                      <a:pt x="43637" y="10558"/>
                      <a:pt x="44495" y="7499"/>
                    </a:cubicBezTo>
                    <a:cubicBezTo>
                      <a:pt x="45278" y="4664"/>
                      <a:pt x="43599" y="1120"/>
                      <a:pt x="40615" y="560"/>
                    </a:cubicBezTo>
                    <a:lnTo>
                      <a:pt x="40615" y="560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492" name="Google Shape;1492;p20"/>
            <p:cNvGrpSpPr/>
            <p:nvPr/>
          </p:nvGrpSpPr>
          <p:grpSpPr>
            <a:xfrm>
              <a:off x="1510766" y="3091954"/>
              <a:ext cx="36743" cy="76196"/>
              <a:chOff x="1510766" y="3091954"/>
              <a:chExt cx="36743" cy="76196"/>
            </a:xfrm>
          </p:grpSpPr>
          <p:sp>
            <p:nvSpPr>
              <p:cNvPr id="1493" name="Google Shape;1493;p20"/>
              <p:cNvSpPr/>
              <p:nvPr/>
            </p:nvSpPr>
            <p:spPr>
              <a:xfrm>
                <a:off x="1516332" y="3097263"/>
                <a:ext cx="25614" cy="65282"/>
              </a:xfrm>
              <a:custGeom>
                <a:rect b="b" l="l" r="r" t="t"/>
                <a:pathLst>
                  <a:path extrusionOk="0" h="65282" w="25614">
                    <a:moveTo>
                      <a:pt x="18375" y="4999"/>
                    </a:moveTo>
                    <a:cubicBezTo>
                      <a:pt x="18375" y="1753"/>
                      <a:pt x="13078" y="3059"/>
                      <a:pt x="11026" y="5521"/>
                    </a:cubicBezTo>
                    <a:cubicBezTo>
                      <a:pt x="-801" y="19773"/>
                      <a:pt x="-3412" y="41075"/>
                      <a:pt x="4646" y="57789"/>
                    </a:cubicBezTo>
                    <a:cubicBezTo>
                      <a:pt x="6288" y="61184"/>
                      <a:pt x="8787" y="64691"/>
                      <a:pt x="12481" y="65213"/>
                    </a:cubicBezTo>
                    <a:cubicBezTo>
                      <a:pt x="18524" y="66071"/>
                      <a:pt x="22292" y="58871"/>
                      <a:pt x="23561" y="52902"/>
                    </a:cubicBezTo>
                    <a:cubicBezTo>
                      <a:pt x="27254" y="35367"/>
                      <a:pt x="25948" y="16826"/>
                      <a:pt x="19793" y="0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94" name="Google Shape;1494;p20"/>
              <p:cNvSpPr/>
              <p:nvPr/>
            </p:nvSpPr>
            <p:spPr>
              <a:xfrm>
                <a:off x="1510766" y="3091954"/>
                <a:ext cx="36743" cy="76196"/>
              </a:xfrm>
              <a:custGeom>
                <a:rect b="b" l="l" r="r" t="t"/>
                <a:pathLst>
                  <a:path extrusionOk="0" h="76196" w="36743">
                    <a:moveTo>
                      <a:pt x="29537" y="10308"/>
                    </a:moveTo>
                    <a:cubicBezTo>
                      <a:pt x="28828" y="4265"/>
                      <a:pt x="23568" y="1467"/>
                      <a:pt x="17935" y="3481"/>
                    </a:cubicBezTo>
                    <a:cubicBezTo>
                      <a:pt x="12525" y="5421"/>
                      <a:pt x="9205" y="10831"/>
                      <a:pt x="6631" y="15681"/>
                    </a:cubicBezTo>
                    <a:cubicBezTo>
                      <a:pt x="1184" y="25866"/>
                      <a:pt x="-1017" y="37692"/>
                      <a:pt x="438" y="49183"/>
                    </a:cubicBezTo>
                    <a:cubicBezTo>
                      <a:pt x="1706" y="59218"/>
                      <a:pt x="6258" y="75932"/>
                      <a:pt x="18867" y="76193"/>
                    </a:cubicBezTo>
                    <a:cubicBezTo>
                      <a:pt x="31962" y="76454"/>
                      <a:pt x="34909" y="59703"/>
                      <a:pt x="36066" y="49966"/>
                    </a:cubicBezTo>
                    <a:cubicBezTo>
                      <a:pt x="37894" y="34446"/>
                      <a:pt x="35991" y="18516"/>
                      <a:pt x="30731" y="3817"/>
                    </a:cubicBezTo>
                    <a:cubicBezTo>
                      <a:pt x="28306" y="-2898"/>
                      <a:pt x="17487" y="-26"/>
                      <a:pt x="19949" y="6801"/>
                    </a:cubicBezTo>
                    <a:cubicBezTo>
                      <a:pt x="24240" y="18777"/>
                      <a:pt x="26142" y="31312"/>
                      <a:pt x="25433" y="43997"/>
                    </a:cubicBezTo>
                    <a:cubicBezTo>
                      <a:pt x="25098" y="49481"/>
                      <a:pt x="24725" y="55749"/>
                      <a:pt x="22486" y="60822"/>
                    </a:cubicBezTo>
                    <a:cubicBezTo>
                      <a:pt x="21404" y="63322"/>
                      <a:pt x="19613" y="66419"/>
                      <a:pt x="17151" y="63695"/>
                    </a:cubicBezTo>
                    <a:cubicBezTo>
                      <a:pt x="14129" y="60375"/>
                      <a:pt x="12786" y="54779"/>
                      <a:pt x="11928" y="50488"/>
                    </a:cubicBezTo>
                    <a:cubicBezTo>
                      <a:pt x="10995" y="45788"/>
                      <a:pt x="10884" y="40789"/>
                      <a:pt x="11555" y="36013"/>
                    </a:cubicBezTo>
                    <a:cubicBezTo>
                      <a:pt x="12227" y="31051"/>
                      <a:pt x="13756" y="26127"/>
                      <a:pt x="16069" y="21687"/>
                    </a:cubicBezTo>
                    <a:cubicBezTo>
                      <a:pt x="17188" y="19523"/>
                      <a:pt x="18457" y="17397"/>
                      <a:pt x="19949" y="15494"/>
                    </a:cubicBezTo>
                    <a:cubicBezTo>
                      <a:pt x="20546" y="14711"/>
                      <a:pt x="21068" y="14524"/>
                      <a:pt x="21591" y="13927"/>
                    </a:cubicBezTo>
                    <a:cubicBezTo>
                      <a:pt x="21404" y="14114"/>
                      <a:pt x="21591" y="14076"/>
                      <a:pt x="22188" y="13815"/>
                    </a:cubicBezTo>
                    <a:cubicBezTo>
                      <a:pt x="21367" y="14188"/>
                      <a:pt x="20546" y="13965"/>
                      <a:pt x="19688" y="13144"/>
                    </a:cubicBezTo>
                    <a:cubicBezTo>
                      <a:pt x="19203" y="12323"/>
                      <a:pt x="18718" y="11502"/>
                      <a:pt x="18233" y="10682"/>
                    </a:cubicBezTo>
                    <a:cubicBezTo>
                      <a:pt x="18270" y="10532"/>
                      <a:pt x="18270" y="10383"/>
                      <a:pt x="18308" y="10234"/>
                    </a:cubicBezTo>
                    <a:cubicBezTo>
                      <a:pt x="18644" y="13218"/>
                      <a:pt x="20621" y="15830"/>
                      <a:pt x="23904" y="15830"/>
                    </a:cubicBezTo>
                    <a:cubicBezTo>
                      <a:pt x="26702" y="15904"/>
                      <a:pt x="29873" y="13330"/>
                      <a:pt x="29537" y="10308"/>
                    </a:cubicBezTo>
                    <a:lnTo>
                      <a:pt x="29537" y="10308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495" name="Google Shape;1495;p20"/>
            <p:cNvGrpSpPr/>
            <p:nvPr/>
          </p:nvGrpSpPr>
          <p:grpSpPr>
            <a:xfrm>
              <a:off x="1527367" y="3051589"/>
              <a:ext cx="55729" cy="56419"/>
              <a:chOff x="1527367" y="3051589"/>
              <a:chExt cx="55729" cy="56419"/>
            </a:xfrm>
          </p:grpSpPr>
          <p:sp>
            <p:nvSpPr>
              <p:cNvPr id="1496" name="Google Shape;1496;p20"/>
              <p:cNvSpPr/>
              <p:nvPr/>
            </p:nvSpPr>
            <p:spPr>
              <a:xfrm>
                <a:off x="1532692" y="3057216"/>
                <a:ext cx="44758" cy="45216"/>
              </a:xfrm>
              <a:custGeom>
                <a:rect b="b" l="l" r="r" t="t"/>
                <a:pathLst>
                  <a:path extrusionOk="0" h="45216" w="44758">
                    <a:moveTo>
                      <a:pt x="8208" y="8560"/>
                    </a:moveTo>
                    <a:cubicBezTo>
                      <a:pt x="5372" y="10276"/>
                      <a:pt x="6678" y="14641"/>
                      <a:pt x="8431" y="17439"/>
                    </a:cubicBezTo>
                    <a:cubicBezTo>
                      <a:pt x="14475" y="27064"/>
                      <a:pt x="22272" y="35608"/>
                      <a:pt x="31301" y="42547"/>
                    </a:cubicBezTo>
                    <a:cubicBezTo>
                      <a:pt x="32830" y="43703"/>
                      <a:pt x="34472" y="44897"/>
                      <a:pt x="36375" y="45158"/>
                    </a:cubicBezTo>
                    <a:cubicBezTo>
                      <a:pt x="39993" y="45681"/>
                      <a:pt x="43426" y="42622"/>
                      <a:pt x="44358" y="39077"/>
                    </a:cubicBezTo>
                    <a:cubicBezTo>
                      <a:pt x="45328" y="35533"/>
                      <a:pt x="44396" y="31765"/>
                      <a:pt x="43053" y="28370"/>
                    </a:cubicBezTo>
                    <a:cubicBezTo>
                      <a:pt x="36300" y="11358"/>
                      <a:pt x="18281" y="-506"/>
                      <a:pt x="0" y="17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97" name="Google Shape;1497;p20"/>
              <p:cNvSpPr/>
              <p:nvPr/>
            </p:nvSpPr>
            <p:spPr>
              <a:xfrm>
                <a:off x="1527367" y="3051589"/>
                <a:ext cx="55729" cy="56419"/>
              </a:xfrm>
              <a:custGeom>
                <a:rect b="b" l="l" r="r" t="t"/>
                <a:pathLst>
                  <a:path extrusionOk="0" h="56419" w="55729">
                    <a:moveTo>
                      <a:pt x="10735" y="9337"/>
                    </a:moveTo>
                    <a:cubicBezTo>
                      <a:pt x="140" y="16873"/>
                      <a:pt x="11257" y="29931"/>
                      <a:pt x="16854" y="36758"/>
                    </a:cubicBezTo>
                    <a:cubicBezTo>
                      <a:pt x="20211" y="40862"/>
                      <a:pt x="23905" y="44705"/>
                      <a:pt x="27896" y="48174"/>
                    </a:cubicBezTo>
                    <a:cubicBezTo>
                      <a:pt x="31888" y="51681"/>
                      <a:pt x="36664" y="56419"/>
                      <a:pt x="42372" y="56419"/>
                    </a:cubicBezTo>
                    <a:cubicBezTo>
                      <a:pt x="48154" y="56419"/>
                      <a:pt x="53153" y="52166"/>
                      <a:pt x="54944" y="46794"/>
                    </a:cubicBezTo>
                    <a:cubicBezTo>
                      <a:pt x="56810" y="41123"/>
                      <a:pt x="55056" y="35191"/>
                      <a:pt x="52780" y="29931"/>
                    </a:cubicBezTo>
                    <a:cubicBezTo>
                      <a:pt x="49087" y="21462"/>
                      <a:pt x="42707" y="14374"/>
                      <a:pt x="35171" y="9114"/>
                    </a:cubicBezTo>
                    <a:cubicBezTo>
                      <a:pt x="26553" y="3107"/>
                      <a:pt x="15921" y="-213"/>
                      <a:pt x="5400" y="11"/>
                    </a:cubicBezTo>
                    <a:cubicBezTo>
                      <a:pt x="-1800" y="160"/>
                      <a:pt x="-1800" y="11352"/>
                      <a:pt x="5400" y="11203"/>
                    </a:cubicBezTo>
                    <a:cubicBezTo>
                      <a:pt x="18010" y="10942"/>
                      <a:pt x="30918" y="17209"/>
                      <a:pt x="38417" y="27394"/>
                    </a:cubicBezTo>
                    <a:cubicBezTo>
                      <a:pt x="40282" y="29931"/>
                      <a:pt x="42222" y="33326"/>
                      <a:pt x="43192" y="35788"/>
                    </a:cubicBezTo>
                    <a:cubicBezTo>
                      <a:pt x="43789" y="37392"/>
                      <a:pt x="44386" y="39071"/>
                      <a:pt x="44535" y="40787"/>
                    </a:cubicBezTo>
                    <a:cubicBezTo>
                      <a:pt x="44647" y="42056"/>
                      <a:pt x="44312" y="43697"/>
                      <a:pt x="43976" y="44108"/>
                    </a:cubicBezTo>
                    <a:cubicBezTo>
                      <a:pt x="43379" y="44816"/>
                      <a:pt x="43230" y="44966"/>
                      <a:pt x="42596" y="45227"/>
                    </a:cubicBezTo>
                    <a:cubicBezTo>
                      <a:pt x="43342" y="44928"/>
                      <a:pt x="42484" y="45152"/>
                      <a:pt x="42558" y="45190"/>
                    </a:cubicBezTo>
                    <a:cubicBezTo>
                      <a:pt x="41252" y="44854"/>
                      <a:pt x="39947" y="43623"/>
                      <a:pt x="38827" y="42727"/>
                    </a:cubicBezTo>
                    <a:cubicBezTo>
                      <a:pt x="35619" y="40116"/>
                      <a:pt x="32560" y="37318"/>
                      <a:pt x="29687" y="34333"/>
                    </a:cubicBezTo>
                    <a:cubicBezTo>
                      <a:pt x="26628" y="31125"/>
                      <a:pt x="23755" y="27693"/>
                      <a:pt x="21218" y="24074"/>
                    </a:cubicBezTo>
                    <a:cubicBezTo>
                      <a:pt x="20062" y="22432"/>
                      <a:pt x="18793" y="20753"/>
                      <a:pt x="17935" y="18925"/>
                    </a:cubicBezTo>
                    <a:cubicBezTo>
                      <a:pt x="17525" y="18067"/>
                      <a:pt x="18122" y="19522"/>
                      <a:pt x="17823" y="18627"/>
                    </a:cubicBezTo>
                    <a:cubicBezTo>
                      <a:pt x="17674" y="18179"/>
                      <a:pt x="17488" y="17694"/>
                      <a:pt x="17450" y="17209"/>
                    </a:cubicBezTo>
                    <a:cubicBezTo>
                      <a:pt x="17562" y="18142"/>
                      <a:pt x="17488" y="17209"/>
                      <a:pt x="17525" y="17060"/>
                    </a:cubicBezTo>
                    <a:cubicBezTo>
                      <a:pt x="17376" y="17955"/>
                      <a:pt x="17301" y="18291"/>
                      <a:pt x="16406" y="18925"/>
                    </a:cubicBezTo>
                    <a:cubicBezTo>
                      <a:pt x="18868" y="17172"/>
                      <a:pt x="20025" y="14038"/>
                      <a:pt x="18420" y="11277"/>
                    </a:cubicBezTo>
                    <a:cubicBezTo>
                      <a:pt x="16965" y="8927"/>
                      <a:pt x="13197" y="7584"/>
                      <a:pt x="10735" y="9337"/>
                    </a:cubicBezTo>
                    <a:lnTo>
                      <a:pt x="10735" y="9337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498" name="Google Shape;1498;p20"/>
            <p:cNvGrpSpPr/>
            <p:nvPr/>
          </p:nvGrpSpPr>
          <p:grpSpPr>
            <a:xfrm>
              <a:off x="1478934" y="2994529"/>
              <a:ext cx="42939" cy="48148"/>
              <a:chOff x="1478934" y="2994529"/>
              <a:chExt cx="42939" cy="48148"/>
            </a:xfrm>
          </p:grpSpPr>
          <p:sp>
            <p:nvSpPr>
              <p:cNvPr id="1499" name="Google Shape;1499;p20"/>
              <p:cNvSpPr/>
              <p:nvPr/>
            </p:nvSpPr>
            <p:spPr>
              <a:xfrm>
                <a:off x="1484459" y="3000115"/>
                <a:ext cx="31780" cy="36910"/>
              </a:xfrm>
              <a:custGeom>
                <a:rect b="b" l="l" r="r" t="t"/>
                <a:pathLst>
                  <a:path extrusionOk="0" h="36910" w="31780">
                    <a:moveTo>
                      <a:pt x="31781" y="0"/>
                    </a:moveTo>
                    <a:cubicBezTo>
                      <a:pt x="23573" y="2015"/>
                      <a:pt x="15813" y="5857"/>
                      <a:pt x="9247" y="11155"/>
                    </a:cubicBezTo>
                    <a:cubicBezTo>
                      <a:pt x="5180" y="14438"/>
                      <a:pt x="1450" y="18504"/>
                      <a:pt x="293" y="23578"/>
                    </a:cubicBezTo>
                    <a:cubicBezTo>
                      <a:pt x="-863" y="28652"/>
                      <a:pt x="1450" y="34770"/>
                      <a:pt x="6374" y="36449"/>
                    </a:cubicBezTo>
                    <a:cubicBezTo>
                      <a:pt x="12418" y="38501"/>
                      <a:pt x="18424" y="33353"/>
                      <a:pt x="22043" y="28092"/>
                    </a:cubicBezTo>
                    <a:cubicBezTo>
                      <a:pt x="26557" y="21452"/>
                      <a:pt x="29729" y="13916"/>
                      <a:pt x="31296" y="6044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00" name="Google Shape;1500;p20"/>
              <p:cNvSpPr/>
              <p:nvPr/>
            </p:nvSpPr>
            <p:spPr>
              <a:xfrm>
                <a:off x="1478934" y="2994529"/>
                <a:ext cx="42939" cy="48148"/>
              </a:xfrm>
              <a:custGeom>
                <a:rect b="b" l="l" r="r" t="t"/>
                <a:pathLst>
                  <a:path extrusionOk="0" h="48148" w="42939">
                    <a:moveTo>
                      <a:pt x="35813" y="177"/>
                    </a:moveTo>
                    <a:cubicBezTo>
                      <a:pt x="28165" y="2079"/>
                      <a:pt x="20778" y="5400"/>
                      <a:pt x="14399" y="10026"/>
                    </a:cubicBezTo>
                    <a:cubicBezTo>
                      <a:pt x="8131" y="14540"/>
                      <a:pt x="1752" y="20435"/>
                      <a:pt x="297" y="28381"/>
                    </a:cubicBezTo>
                    <a:cubicBezTo>
                      <a:pt x="-1084" y="36029"/>
                      <a:pt x="2386" y="44461"/>
                      <a:pt x="9997" y="47296"/>
                    </a:cubicBezTo>
                    <a:cubicBezTo>
                      <a:pt x="18577" y="50467"/>
                      <a:pt x="26673" y="44237"/>
                      <a:pt x="31560" y="37745"/>
                    </a:cubicBezTo>
                    <a:cubicBezTo>
                      <a:pt x="36895" y="30620"/>
                      <a:pt x="40477" y="21852"/>
                      <a:pt x="42230" y="13160"/>
                    </a:cubicBezTo>
                    <a:cubicBezTo>
                      <a:pt x="42827" y="10287"/>
                      <a:pt x="41409" y="6967"/>
                      <a:pt x="38313" y="6258"/>
                    </a:cubicBezTo>
                    <a:cubicBezTo>
                      <a:pt x="35515" y="5624"/>
                      <a:pt x="32045" y="7116"/>
                      <a:pt x="31411" y="10175"/>
                    </a:cubicBezTo>
                    <a:cubicBezTo>
                      <a:pt x="30105" y="16629"/>
                      <a:pt x="28165" y="21890"/>
                      <a:pt x="24920" y="27411"/>
                    </a:cubicBezTo>
                    <a:cubicBezTo>
                      <a:pt x="23241" y="30284"/>
                      <a:pt x="22121" y="32000"/>
                      <a:pt x="19958" y="34089"/>
                    </a:cubicBezTo>
                    <a:cubicBezTo>
                      <a:pt x="18838" y="35171"/>
                      <a:pt x="18577" y="35246"/>
                      <a:pt x="17085" y="36216"/>
                    </a:cubicBezTo>
                    <a:cubicBezTo>
                      <a:pt x="16973" y="36290"/>
                      <a:pt x="16115" y="36701"/>
                      <a:pt x="16898" y="36365"/>
                    </a:cubicBezTo>
                    <a:cubicBezTo>
                      <a:pt x="16637" y="36477"/>
                      <a:pt x="16376" y="36552"/>
                      <a:pt x="16115" y="36626"/>
                    </a:cubicBezTo>
                    <a:cubicBezTo>
                      <a:pt x="15779" y="36738"/>
                      <a:pt x="15406" y="36812"/>
                      <a:pt x="15070" y="36887"/>
                    </a:cubicBezTo>
                    <a:cubicBezTo>
                      <a:pt x="14212" y="37074"/>
                      <a:pt x="16227" y="36924"/>
                      <a:pt x="14660" y="36887"/>
                    </a:cubicBezTo>
                    <a:cubicBezTo>
                      <a:pt x="14623" y="36887"/>
                      <a:pt x="13727" y="36812"/>
                      <a:pt x="14324" y="36887"/>
                    </a:cubicBezTo>
                    <a:cubicBezTo>
                      <a:pt x="14996" y="36962"/>
                      <a:pt x="13839" y="36701"/>
                      <a:pt x="13690" y="36701"/>
                    </a:cubicBezTo>
                    <a:cubicBezTo>
                      <a:pt x="13056" y="36626"/>
                      <a:pt x="13690" y="36738"/>
                      <a:pt x="13877" y="36812"/>
                    </a:cubicBezTo>
                    <a:cubicBezTo>
                      <a:pt x="13615" y="36663"/>
                      <a:pt x="13354" y="36514"/>
                      <a:pt x="13056" y="36365"/>
                    </a:cubicBezTo>
                    <a:cubicBezTo>
                      <a:pt x="12198" y="35917"/>
                      <a:pt x="12907" y="36216"/>
                      <a:pt x="13093" y="36402"/>
                    </a:cubicBezTo>
                    <a:cubicBezTo>
                      <a:pt x="12869" y="36178"/>
                      <a:pt x="12645" y="35954"/>
                      <a:pt x="12422" y="35768"/>
                    </a:cubicBezTo>
                    <a:cubicBezTo>
                      <a:pt x="12347" y="35693"/>
                      <a:pt x="11899" y="35096"/>
                      <a:pt x="12272" y="35619"/>
                    </a:cubicBezTo>
                    <a:cubicBezTo>
                      <a:pt x="12720" y="36216"/>
                      <a:pt x="12011" y="35171"/>
                      <a:pt x="11937" y="35022"/>
                    </a:cubicBezTo>
                    <a:cubicBezTo>
                      <a:pt x="11787" y="34761"/>
                      <a:pt x="11638" y="34462"/>
                      <a:pt x="11489" y="34201"/>
                    </a:cubicBezTo>
                    <a:cubicBezTo>
                      <a:pt x="11563" y="34350"/>
                      <a:pt x="11713" y="35022"/>
                      <a:pt x="11601" y="34425"/>
                    </a:cubicBezTo>
                    <a:cubicBezTo>
                      <a:pt x="11526" y="33903"/>
                      <a:pt x="11265" y="33343"/>
                      <a:pt x="11153" y="32821"/>
                    </a:cubicBezTo>
                    <a:cubicBezTo>
                      <a:pt x="10892" y="31776"/>
                      <a:pt x="11116" y="32634"/>
                      <a:pt x="11153" y="32895"/>
                    </a:cubicBezTo>
                    <a:cubicBezTo>
                      <a:pt x="11116" y="32560"/>
                      <a:pt x="11116" y="32261"/>
                      <a:pt x="11116" y="31925"/>
                    </a:cubicBezTo>
                    <a:cubicBezTo>
                      <a:pt x="11116" y="31590"/>
                      <a:pt x="11116" y="31291"/>
                      <a:pt x="11153" y="30955"/>
                    </a:cubicBezTo>
                    <a:cubicBezTo>
                      <a:pt x="11153" y="30321"/>
                      <a:pt x="11265" y="30545"/>
                      <a:pt x="11116" y="31030"/>
                    </a:cubicBezTo>
                    <a:cubicBezTo>
                      <a:pt x="11302" y="30321"/>
                      <a:pt x="11452" y="29612"/>
                      <a:pt x="11675" y="28903"/>
                    </a:cubicBezTo>
                    <a:cubicBezTo>
                      <a:pt x="11675" y="28903"/>
                      <a:pt x="12011" y="28045"/>
                      <a:pt x="11825" y="28493"/>
                    </a:cubicBezTo>
                    <a:cubicBezTo>
                      <a:pt x="11601" y="29015"/>
                      <a:pt x="12086" y="27971"/>
                      <a:pt x="12160" y="27859"/>
                    </a:cubicBezTo>
                    <a:cubicBezTo>
                      <a:pt x="12907" y="26479"/>
                      <a:pt x="13653" y="25434"/>
                      <a:pt x="14287" y="24762"/>
                    </a:cubicBezTo>
                    <a:cubicBezTo>
                      <a:pt x="16190" y="22598"/>
                      <a:pt x="18391" y="20733"/>
                      <a:pt x="20331" y="19390"/>
                    </a:cubicBezTo>
                    <a:cubicBezTo>
                      <a:pt x="23166" y="17338"/>
                      <a:pt x="26225" y="15585"/>
                      <a:pt x="29396" y="14092"/>
                    </a:cubicBezTo>
                    <a:cubicBezTo>
                      <a:pt x="30851" y="13421"/>
                      <a:pt x="31672" y="13085"/>
                      <a:pt x="33500" y="12451"/>
                    </a:cubicBezTo>
                    <a:cubicBezTo>
                      <a:pt x="35254" y="11854"/>
                      <a:pt x="37044" y="11332"/>
                      <a:pt x="38835" y="10884"/>
                    </a:cubicBezTo>
                    <a:cubicBezTo>
                      <a:pt x="41782" y="10138"/>
                      <a:pt x="43536" y="6855"/>
                      <a:pt x="42752" y="3982"/>
                    </a:cubicBezTo>
                    <a:cubicBezTo>
                      <a:pt x="41894" y="1110"/>
                      <a:pt x="38760" y="-569"/>
                      <a:pt x="35813" y="177"/>
                    </a:cubicBezTo>
                    <a:lnTo>
                      <a:pt x="35813" y="177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501" name="Google Shape;1501;p20"/>
            <p:cNvGrpSpPr/>
            <p:nvPr/>
          </p:nvGrpSpPr>
          <p:grpSpPr>
            <a:xfrm>
              <a:off x="1515961" y="2992182"/>
              <a:ext cx="70647" cy="36593"/>
              <a:chOff x="1515961" y="2992182"/>
              <a:chExt cx="70647" cy="36593"/>
            </a:xfrm>
          </p:grpSpPr>
          <p:sp>
            <p:nvSpPr>
              <p:cNvPr id="1502" name="Google Shape;1502;p20"/>
              <p:cNvSpPr/>
              <p:nvPr/>
            </p:nvSpPr>
            <p:spPr>
              <a:xfrm>
                <a:off x="1521313" y="2997734"/>
                <a:ext cx="59687" cy="25509"/>
              </a:xfrm>
              <a:custGeom>
                <a:rect b="b" l="l" r="r" t="t"/>
                <a:pathLst>
                  <a:path extrusionOk="0" h="25509" w="59687">
                    <a:moveTo>
                      <a:pt x="1567" y="142"/>
                    </a:moveTo>
                    <a:cubicBezTo>
                      <a:pt x="-1679" y="1560"/>
                      <a:pt x="1567" y="6298"/>
                      <a:pt x="4738" y="7865"/>
                    </a:cubicBezTo>
                    <a:cubicBezTo>
                      <a:pt x="17087" y="13834"/>
                      <a:pt x="29771" y="19132"/>
                      <a:pt x="42679" y="23721"/>
                    </a:cubicBezTo>
                    <a:cubicBezTo>
                      <a:pt x="47455" y="25400"/>
                      <a:pt x="53275" y="26817"/>
                      <a:pt x="57080" y="23497"/>
                    </a:cubicBezTo>
                    <a:cubicBezTo>
                      <a:pt x="60624" y="20438"/>
                      <a:pt x="60326" y="14469"/>
                      <a:pt x="57565" y="10700"/>
                    </a:cubicBezTo>
                    <a:cubicBezTo>
                      <a:pt x="54804" y="6932"/>
                      <a:pt x="50253" y="4881"/>
                      <a:pt x="45776" y="3463"/>
                    </a:cubicBezTo>
                    <a:cubicBezTo>
                      <a:pt x="31002" y="-1275"/>
                      <a:pt x="14699" y="-1163"/>
                      <a:pt x="0" y="3873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03" name="Google Shape;1503;p20"/>
              <p:cNvSpPr/>
              <p:nvPr/>
            </p:nvSpPr>
            <p:spPr>
              <a:xfrm>
                <a:off x="1515961" y="2992182"/>
                <a:ext cx="70647" cy="36593"/>
              </a:xfrm>
              <a:custGeom>
                <a:rect b="b" l="l" r="r" t="t"/>
                <a:pathLst>
                  <a:path extrusionOk="0" h="36593" w="70647">
                    <a:moveTo>
                      <a:pt x="4084" y="845"/>
                    </a:moveTo>
                    <a:cubicBezTo>
                      <a:pt x="-1363" y="3904"/>
                      <a:pt x="-654" y="10358"/>
                      <a:pt x="2890" y="14611"/>
                    </a:cubicBezTo>
                    <a:cubicBezTo>
                      <a:pt x="6359" y="18789"/>
                      <a:pt x="12291" y="20655"/>
                      <a:pt x="17104" y="22819"/>
                    </a:cubicBezTo>
                    <a:cubicBezTo>
                      <a:pt x="22812" y="25393"/>
                      <a:pt x="28595" y="27818"/>
                      <a:pt x="34415" y="30093"/>
                    </a:cubicBezTo>
                    <a:cubicBezTo>
                      <a:pt x="39712" y="32183"/>
                      <a:pt x="45159" y="34608"/>
                      <a:pt x="50718" y="35913"/>
                    </a:cubicBezTo>
                    <a:cubicBezTo>
                      <a:pt x="56127" y="37144"/>
                      <a:pt x="62134" y="36995"/>
                      <a:pt x="66424" y="33003"/>
                    </a:cubicBezTo>
                    <a:cubicBezTo>
                      <a:pt x="70267" y="29422"/>
                      <a:pt x="71386" y="23826"/>
                      <a:pt x="70192" y="18827"/>
                    </a:cubicBezTo>
                    <a:cubicBezTo>
                      <a:pt x="67469" y="7448"/>
                      <a:pt x="54225" y="3344"/>
                      <a:pt x="44114" y="1441"/>
                    </a:cubicBezTo>
                    <a:cubicBezTo>
                      <a:pt x="30721" y="-1095"/>
                      <a:pt x="16843" y="-312"/>
                      <a:pt x="3860" y="4016"/>
                    </a:cubicBezTo>
                    <a:cubicBezTo>
                      <a:pt x="-2930" y="6291"/>
                      <a:pt x="-20" y="17111"/>
                      <a:pt x="6844" y="14797"/>
                    </a:cubicBezTo>
                    <a:cubicBezTo>
                      <a:pt x="14940" y="12111"/>
                      <a:pt x="23297" y="10843"/>
                      <a:pt x="31840" y="11179"/>
                    </a:cubicBezTo>
                    <a:cubicBezTo>
                      <a:pt x="39414" y="11477"/>
                      <a:pt x="48181" y="12746"/>
                      <a:pt x="54859" y="16551"/>
                    </a:cubicBezTo>
                    <a:cubicBezTo>
                      <a:pt x="57060" y="17819"/>
                      <a:pt x="59112" y="19573"/>
                      <a:pt x="59448" y="22147"/>
                    </a:cubicBezTo>
                    <a:cubicBezTo>
                      <a:pt x="59783" y="24497"/>
                      <a:pt x="58403" y="25467"/>
                      <a:pt x="56015" y="25430"/>
                    </a:cubicBezTo>
                    <a:cubicBezTo>
                      <a:pt x="52434" y="25318"/>
                      <a:pt x="48778" y="23602"/>
                      <a:pt x="45457" y="22371"/>
                    </a:cubicBezTo>
                    <a:cubicBezTo>
                      <a:pt x="41205" y="20804"/>
                      <a:pt x="37026" y="19162"/>
                      <a:pt x="32848" y="17483"/>
                    </a:cubicBezTo>
                    <a:cubicBezTo>
                      <a:pt x="28296" y="15618"/>
                      <a:pt x="23782" y="13641"/>
                      <a:pt x="19305" y="11552"/>
                    </a:cubicBezTo>
                    <a:cubicBezTo>
                      <a:pt x="17104" y="10544"/>
                      <a:pt x="14679" y="9649"/>
                      <a:pt x="12627" y="8381"/>
                    </a:cubicBezTo>
                    <a:cubicBezTo>
                      <a:pt x="12142" y="8082"/>
                      <a:pt x="11769" y="7597"/>
                      <a:pt x="11247" y="7224"/>
                    </a:cubicBezTo>
                    <a:cubicBezTo>
                      <a:pt x="11247" y="7224"/>
                      <a:pt x="13784" y="8679"/>
                      <a:pt x="11098" y="6926"/>
                    </a:cubicBezTo>
                    <a:cubicBezTo>
                      <a:pt x="10911" y="6590"/>
                      <a:pt x="10874" y="6553"/>
                      <a:pt x="10986" y="6739"/>
                    </a:cubicBezTo>
                    <a:cubicBezTo>
                      <a:pt x="11769" y="7858"/>
                      <a:pt x="11359" y="9089"/>
                      <a:pt x="9717" y="10507"/>
                    </a:cubicBezTo>
                    <a:cubicBezTo>
                      <a:pt x="16022" y="7000"/>
                      <a:pt x="10389" y="-2700"/>
                      <a:pt x="4084" y="845"/>
                    </a:cubicBezTo>
                    <a:lnTo>
                      <a:pt x="4084" y="845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504" name="Google Shape;1504;p20"/>
            <p:cNvGrpSpPr/>
            <p:nvPr/>
          </p:nvGrpSpPr>
          <p:grpSpPr>
            <a:xfrm>
              <a:off x="1490490" y="2914445"/>
              <a:ext cx="58678" cy="47373"/>
              <a:chOff x="1490490" y="2914445"/>
              <a:chExt cx="58678" cy="47373"/>
            </a:xfrm>
          </p:grpSpPr>
          <p:sp>
            <p:nvSpPr>
              <p:cNvPr id="1505" name="Google Shape;1505;p20"/>
              <p:cNvSpPr/>
              <p:nvPr/>
            </p:nvSpPr>
            <p:spPr>
              <a:xfrm>
                <a:off x="1496056" y="2920022"/>
                <a:ext cx="47507" cy="36107"/>
              </a:xfrm>
              <a:custGeom>
                <a:rect b="b" l="l" r="r" t="t"/>
                <a:pathLst>
                  <a:path extrusionOk="0" h="36107" w="47507">
                    <a:moveTo>
                      <a:pt x="970" y="35063"/>
                    </a:moveTo>
                    <a:cubicBezTo>
                      <a:pt x="6305" y="20215"/>
                      <a:pt x="16117" y="5441"/>
                      <a:pt x="31226" y="890"/>
                    </a:cubicBezTo>
                    <a:cubicBezTo>
                      <a:pt x="36001" y="-528"/>
                      <a:pt x="41896" y="-566"/>
                      <a:pt x="45254" y="3128"/>
                    </a:cubicBezTo>
                    <a:cubicBezTo>
                      <a:pt x="49022" y="7232"/>
                      <a:pt x="47716" y="14208"/>
                      <a:pt x="43911" y="18312"/>
                    </a:cubicBezTo>
                    <a:cubicBezTo>
                      <a:pt x="40105" y="22416"/>
                      <a:pt x="34584" y="24356"/>
                      <a:pt x="29323" y="26147"/>
                    </a:cubicBezTo>
                    <a:cubicBezTo>
                      <a:pt x="19549" y="29467"/>
                      <a:pt x="9774" y="32787"/>
                      <a:pt x="0" y="36108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06" name="Google Shape;1506;p20"/>
              <p:cNvSpPr/>
              <p:nvPr/>
            </p:nvSpPr>
            <p:spPr>
              <a:xfrm>
                <a:off x="1490490" y="2914445"/>
                <a:ext cx="58678" cy="47373"/>
              </a:xfrm>
              <a:custGeom>
                <a:rect b="b" l="l" r="r" t="t"/>
                <a:pathLst>
                  <a:path extrusionOk="0" h="47373" w="58678">
                    <a:moveTo>
                      <a:pt x="11946" y="42133"/>
                    </a:moveTo>
                    <a:cubicBezTo>
                      <a:pt x="16237" y="30307"/>
                      <a:pt x="24183" y="17137"/>
                      <a:pt x="36084" y="12623"/>
                    </a:cubicBezTo>
                    <a:cubicBezTo>
                      <a:pt x="39143" y="11467"/>
                      <a:pt x="42165" y="10720"/>
                      <a:pt x="44777" y="11429"/>
                    </a:cubicBezTo>
                    <a:cubicBezTo>
                      <a:pt x="47015" y="12026"/>
                      <a:pt x="47575" y="13295"/>
                      <a:pt x="47500" y="15384"/>
                    </a:cubicBezTo>
                    <a:cubicBezTo>
                      <a:pt x="47463" y="16279"/>
                      <a:pt x="47164" y="17398"/>
                      <a:pt x="46530" y="18518"/>
                    </a:cubicBezTo>
                    <a:cubicBezTo>
                      <a:pt x="45896" y="19637"/>
                      <a:pt x="45224" y="20458"/>
                      <a:pt x="43993" y="21428"/>
                    </a:cubicBezTo>
                    <a:cubicBezTo>
                      <a:pt x="41158" y="23703"/>
                      <a:pt x="37502" y="24935"/>
                      <a:pt x="34107" y="26091"/>
                    </a:cubicBezTo>
                    <a:cubicBezTo>
                      <a:pt x="24108" y="29523"/>
                      <a:pt x="14110" y="32881"/>
                      <a:pt x="4112" y="36313"/>
                    </a:cubicBezTo>
                    <a:cubicBezTo>
                      <a:pt x="1239" y="37283"/>
                      <a:pt x="-626" y="40156"/>
                      <a:pt x="195" y="43215"/>
                    </a:cubicBezTo>
                    <a:cubicBezTo>
                      <a:pt x="978" y="46013"/>
                      <a:pt x="4186" y="48102"/>
                      <a:pt x="7096" y="47132"/>
                    </a:cubicBezTo>
                    <a:cubicBezTo>
                      <a:pt x="17542" y="43588"/>
                      <a:pt x="28063" y="40119"/>
                      <a:pt x="38472" y="36425"/>
                    </a:cubicBezTo>
                    <a:cubicBezTo>
                      <a:pt x="47985" y="33067"/>
                      <a:pt x="57349" y="27621"/>
                      <a:pt x="58580" y="16615"/>
                    </a:cubicBezTo>
                    <a:cubicBezTo>
                      <a:pt x="59103" y="11914"/>
                      <a:pt x="57536" y="6990"/>
                      <a:pt x="53880" y="3856"/>
                    </a:cubicBezTo>
                    <a:cubicBezTo>
                      <a:pt x="50074" y="573"/>
                      <a:pt x="44963" y="-434"/>
                      <a:pt x="40076" y="162"/>
                    </a:cubicBezTo>
                    <a:cubicBezTo>
                      <a:pt x="31010" y="1244"/>
                      <a:pt x="22691" y="6430"/>
                      <a:pt x="16498" y="12959"/>
                    </a:cubicBezTo>
                    <a:cubicBezTo>
                      <a:pt x="9447" y="20383"/>
                      <a:pt x="4671" y="29561"/>
                      <a:pt x="1202" y="39149"/>
                    </a:cubicBezTo>
                    <a:cubicBezTo>
                      <a:pt x="157" y="41984"/>
                      <a:pt x="2358" y="45267"/>
                      <a:pt x="5119" y="46050"/>
                    </a:cubicBezTo>
                    <a:cubicBezTo>
                      <a:pt x="8178" y="46909"/>
                      <a:pt x="10902" y="45006"/>
                      <a:pt x="11946" y="42133"/>
                    </a:cubicBezTo>
                    <a:lnTo>
                      <a:pt x="11946" y="42133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507" name="Google Shape;1507;p20"/>
            <p:cNvGrpSpPr/>
            <p:nvPr/>
          </p:nvGrpSpPr>
          <p:grpSpPr>
            <a:xfrm>
              <a:off x="1449307" y="2949151"/>
              <a:ext cx="45918" cy="51190"/>
              <a:chOff x="1449307" y="2949151"/>
              <a:chExt cx="45918" cy="51190"/>
            </a:xfrm>
          </p:grpSpPr>
          <p:sp>
            <p:nvSpPr>
              <p:cNvPr id="1508" name="Google Shape;1508;p20"/>
              <p:cNvSpPr/>
              <p:nvPr/>
            </p:nvSpPr>
            <p:spPr>
              <a:xfrm>
                <a:off x="1454929" y="2954787"/>
                <a:ext cx="34747" cy="40024"/>
              </a:xfrm>
              <a:custGeom>
                <a:rect b="b" l="l" r="r" t="t"/>
                <a:pathLst>
                  <a:path extrusionOk="0" h="40024" w="34747">
                    <a:moveTo>
                      <a:pt x="34748" y="634"/>
                    </a:moveTo>
                    <a:cubicBezTo>
                      <a:pt x="22026" y="3022"/>
                      <a:pt x="10424" y="10782"/>
                      <a:pt x="3373" y="21638"/>
                    </a:cubicBezTo>
                    <a:cubicBezTo>
                      <a:pt x="52" y="26712"/>
                      <a:pt x="-1888" y="34360"/>
                      <a:pt x="2738" y="38240"/>
                    </a:cubicBezTo>
                    <a:cubicBezTo>
                      <a:pt x="5760" y="40814"/>
                      <a:pt x="10498" y="40404"/>
                      <a:pt x="13856" y="38277"/>
                    </a:cubicBezTo>
                    <a:cubicBezTo>
                      <a:pt x="17214" y="36151"/>
                      <a:pt x="19452" y="32681"/>
                      <a:pt x="21392" y="29211"/>
                    </a:cubicBezTo>
                    <a:cubicBezTo>
                      <a:pt x="26503" y="20109"/>
                      <a:pt x="30234" y="10222"/>
                      <a:pt x="32435" y="0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09" name="Google Shape;1509;p20"/>
              <p:cNvSpPr/>
              <p:nvPr/>
            </p:nvSpPr>
            <p:spPr>
              <a:xfrm>
                <a:off x="1449307" y="2949151"/>
                <a:ext cx="45918" cy="51190"/>
              </a:xfrm>
              <a:custGeom>
                <a:rect b="b" l="l" r="r" t="t"/>
                <a:pathLst>
                  <a:path extrusionOk="0" h="51190" w="45918">
                    <a:moveTo>
                      <a:pt x="38877" y="861"/>
                    </a:moveTo>
                    <a:cubicBezTo>
                      <a:pt x="30893" y="2428"/>
                      <a:pt x="23320" y="5897"/>
                      <a:pt x="16866" y="10822"/>
                    </a:cubicBezTo>
                    <a:cubicBezTo>
                      <a:pt x="10337" y="15821"/>
                      <a:pt x="4293" y="22275"/>
                      <a:pt x="1383" y="30072"/>
                    </a:cubicBezTo>
                    <a:cubicBezTo>
                      <a:pt x="-34" y="33840"/>
                      <a:pt x="-557" y="38280"/>
                      <a:pt x="749" y="42160"/>
                    </a:cubicBezTo>
                    <a:cubicBezTo>
                      <a:pt x="2241" y="46637"/>
                      <a:pt x="6009" y="50106"/>
                      <a:pt x="10710" y="50927"/>
                    </a:cubicBezTo>
                    <a:cubicBezTo>
                      <a:pt x="20783" y="52718"/>
                      <a:pt x="27760" y="45070"/>
                      <a:pt x="32199" y="37049"/>
                    </a:cubicBezTo>
                    <a:cubicBezTo>
                      <a:pt x="37385" y="27685"/>
                      <a:pt x="41190" y="17537"/>
                      <a:pt x="43466" y="7091"/>
                    </a:cubicBezTo>
                    <a:cubicBezTo>
                      <a:pt x="44100" y="4144"/>
                      <a:pt x="42571" y="1047"/>
                      <a:pt x="39549" y="189"/>
                    </a:cubicBezTo>
                    <a:cubicBezTo>
                      <a:pt x="36751" y="-594"/>
                      <a:pt x="33318" y="1122"/>
                      <a:pt x="32647" y="4106"/>
                    </a:cubicBezTo>
                    <a:cubicBezTo>
                      <a:pt x="31043" y="11493"/>
                      <a:pt x="28655" y="18806"/>
                      <a:pt x="25521" y="25484"/>
                    </a:cubicBezTo>
                    <a:cubicBezTo>
                      <a:pt x="23954" y="28804"/>
                      <a:pt x="22275" y="32162"/>
                      <a:pt x="20224" y="35221"/>
                    </a:cubicBezTo>
                    <a:cubicBezTo>
                      <a:pt x="19477" y="36377"/>
                      <a:pt x="18731" y="37235"/>
                      <a:pt x="17500" y="38392"/>
                    </a:cubicBezTo>
                    <a:cubicBezTo>
                      <a:pt x="17052" y="38802"/>
                      <a:pt x="16866" y="38802"/>
                      <a:pt x="16194" y="39287"/>
                    </a:cubicBezTo>
                    <a:cubicBezTo>
                      <a:pt x="15448" y="39809"/>
                      <a:pt x="15709" y="39548"/>
                      <a:pt x="16045" y="39437"/>
                    </a:cubicBezTo>
                    <a:cubicBezTo>
                      <a:pt x="15523" y="39660"/>
                      <a:pt x="15001" y="39772"/>
                      <a:pt x="14478" y="39922"/>
                    </a:cubicBezTo>
                    <a:cubicBezTo>
                      <a:pt x="14292" y="39996"/>
                      <a:pt x="13434" y="40033"/>
                      <a:pt x="14329" y="39959"/>
                    </a:cubicBezTo>
                    <a:cubicBezTo>
                      <a:pt x="13956" y="39996"/>
                      <a:pt x="13620" y="39996"/>
                      <a:pt x="13247" y="39996"/>
                    </a:cubicBezTo>
                    <a:cubicBezTo>
                      <a:pt x="12986" y="39996"/>
                      <a:pt x="12240" y="39809"/>
                      <a:pt x="13135" y="39996"/>
                    </a:cubicBezTo>
                    <a:cubicBezTo>
                      <a:pt x="12799" y="39922"/>
                      <a:pt x="12464" y="39847"/>
                      <a:pt x="12128" y="39698"/>
                    </a:cubicBezTo>
                    <a:cubicBezTo>
                      <a:pt x="12538" y="39847"/>
                      <a:pt x="12613" y="40108"/>
                      <a:pt x="12016" y="39586"/>
                    </a:cubicBezTo>
                    <a:cubicBezTo>
                      <a:pt x="12314" y="39847"/>
                      <a:pt x="12576" y="39847"/>
                      <a:pt x="11904" y="39474"/>
                    </a:cubicBezTo>
                    <a:cubicBezTo>
                      <a:pt x="11717" y="39362"/>
                      <a:pt x="11232" y="38616"/>
                      <a:pt x="11829" y="39474"/>
                    </a:cubicBezTo>
                    <a:cubicBezTo>
                      <a:pt x="11755" y="39362"/>
                      <a:pt x="11121" y="38205"/>
                      <a:pt x="11419" y="38877"/>
                    </a:cubicBezTo>
                    <a:cubicBezTo>
                      <a:pt x="11643" y="39362"/>
                      <a:pt x="11195" y="37981"/>
                      <a:pt x="11121" y="37683"/>
                    </a:cubicBezTo>
                    <a:cubicBezTo>
                      <a:pt x="11344" y="38839"/>
                      <a:pt x="11195" y="37086"/>
                      <a:pt x="11158" y="36676"/>
                    </a:cubicBezTo>
                    <a:cubicBezTo>
                      <a:pt x="11121" y="35668"/>
                      <a:pt x="11158" y="36303"/>
                      <a:pt x="11121" y="36601"/>
                    </a:cubicBezTo>
                    <a:cubicBezTo>
                      <a:pt x="11158" y="36265"/>
                      <a:pt x="11232" y="35892"/>
                      <a:pt x="11307" y="35556"/>
                    </a:cubicBezTo>
                    <a:cubicBezTo>
                      <a:pt x="11494" y="34661"/>
                      <a:pt x="11792" y="33803"/>
                      <a:pt x="12091" y="32945"/>
                    </a:cubicBezTo>
                    <a:cubicBezTo>
                      <a:pt x="11755" y="33840"/>
                      <a:pt x="12576" y="31975"/>
                      <a:pt x="12650" y="31789"/>
                    </a:cubicBezTo>
                    <a:cubicBezTo>
                      <a:pt x="12986" y="31154"/>
                      <a:pt x="13359" y="30557"/>
                      <a:pt x="13732" y="29960"/>
                    </a:cubicBezTo>
                    <a:cubicBezTo>
                      <a:pt x="14142" y="29289"/>
                      <a:pt x="14627" y="28655"/>
                      <a:pt x="15075" y="28021"/>
                    </a:cubicBezTo>
                    <a:cubicBezTo>
                      <a:pt x="15112" y="27946"/>
                      <a:pt x="15709" y="27162"/>
                      <a:pt x="15262" y="27759"/>
                    </a:cubicBezTo>
                    <a:cubicBezTo>
                      <a:pt x="15560" y="27386"/>
                      <a:pt x="15859" y="27013"/>
                      <a:pt x="16194" y="26603"/>
                    </a:cubicBezTo>
                    <a:cubicBezTo>
                      <a:pt x="18284" y="24140"/>
                      <a:pt x="20597" y="21865"/>
                      <a:pt x="23133" y="19850"/>
                    </a:cubicBezTo>
                    <a:cubicBezTo>
                      <a:pt x="22574" y="20298"/>
                      <a:pt x="23357" y="19701"/>
                      <a:pt x="23395" y="19664"/>
                    </a:cubicBezTo>
                    <a:cubicBezTo>
                      <a:pt x="23880" y="19328"/>
                      <a:pt x="24327" y="18955"/>
                      <a:pt x="24812" y="18656"/>
                    </a:cubicBezTo>
                    <a:cubicBezTo>
                      <a:pt x="25521" y="18171"/>
                      <a:pt x="26267" y="17686"/>
                      <a:pt x="27051" y="17201"/>
                    </a:cubicBezTo>
                    <a:cubicBezTo>
                      <a:pt x="28655" y="16231"/>
                      <a:pt x="30297" y="15336"/>
                      <a:pt x="31975" y="14553"/>
                    </a:cubicBezTo>
                    <a:cubicBezTo>
                      <a:pt x="32348" y="14403"/>
                      <a:pt x="32684" y="14217"/>
                      <a:pt x="33057" y="14068"/>
                    </a:cubicBezTo>
                    <a:cubicBezTo>
                      <a:pt x="32386" y="14366"/>
                      <a:pt x="33393" y="13956"/>
                      <a:pt x="33617" y="13844"/>
                    </a:cubicBezTo>
                    <a:cubicBezTo>
                      <a:pt x="34438" y="13545"/>
                      <a:pt x="35258" y="13247"/>
                      <a:pt x="36116" y="12948"/>
                    </a:cubicBezTo>
                    <a:cubicBezTo>
                      <a:pt x="37982" y="12351"/>
                      <a:pt x="39885" y="11866"/>
                      <a:pt x="41824" y="11493"/>
                    </a:cubicBezTo>
                    <a:cubicBezTo>
                      <a:pt x="44809" y="10934"/>
                      <a:pt x="46488" y="7352"/>
                      <a:pt x="45742" y="4591"/>
                    </a:cubicBezTo>
                    <a:cubicBezTo>
                      <a:pt x="44921" y="1644"/>
                      <a:pt x="41862" y="264"/>
                      <a:pt x="38877" y="861"/>
                    </a:cubicBezTo>
                    <a:lnTo>
                      <a:pt x="38877" y="861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13" name="Shape 15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4" name="Google Shape;1514;p21"/>
          <p:cNvSpPr/>
          <p:nvPr/>
        </p:nvSpPr>
        <p:spPr>
          <a:xfrm>
            <a:off x="1423725" y="1599000"/>
            <a:ext cx="2310300" cy="220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1515" name="Google Shape;1515;p21"/>
          <p:cNvSpPr txBox="1"/>
          <p:nvPr>
            <p:ph idx="1" type="body"/>
          </p:nvPr>
        </p:nvSpPr>
        <p:spPr>
          <a:xfrm>
            <a:off x="8641250" y="706349"/>
            <a:ext cx="2072400" cy="26007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16" name="Google Shape;1516;p21"/>
          <p:cNvSpPr txBox="1"/>
          <p:nvPr>
            <p:ph idx="4" type="body"/>
          </p:nvPr>
        </p:nvSpPr>
        <p:spPr>
          <a:xfrm>
            <a:off x="6302350" y="3729659"/>
            <a:ext cx="2107200" cy="25731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17" name="Google Shape;1517;p21"/>
          <p:cNvSpPr txBox="1"/>
          <p:nvPr>
            <p:ph idx="5" type="body"/>
          </p:nvPr>
        </p:nvSpPr>
        <p:spPr>
          <a:xfrm>
            <a:off x="8641250" y="3729650"/>
            <a:ext cx="2072400" cy="25731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18" name="Google Shape;1518;p21"/>
          <p:cNvSpPr txBox="1"/>
          <p:nvPr>
            <p:ph idx="2" type="body"/>
          </p:nvPr>
        </p:nvSpPr>
        <p:spPr>
          <a:xfrm>
            <a:off x="6302350" y="706349"/>
            <a:ext cx="2107200" cy="26007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19" name="Google Shape;1519;p21"/>
          <p:cNvSpPr txBox="1"/>
          <p:nvPr>
            <p:ph idx="3" type="body"/>
          </p:nvPr>
        </p:nvSpPr>
        <p:spPr>
          <a:xfrm>
            <a:off x="3823575" y="716191"/>
            <a:ext cx="2072400" cy="26007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20" name="Google Shape;1520;p21"/>
          <p:cNvSpPr txBox="1"/>
          <p:nvPr>
            <p:ph idx="6" type="body"/>
          </p:nvPr>
        </p:nvSpPr>
        <p:spPr>
          <a:xfrm>
            <a:off x="1484675" y="3739396"/>
            <a:ext cx="2107200" cy="25731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21" name="Google Shape;1521;p21"/>
          <p:cNvSpPr txBox="1"/>
          <p:nvPr>
            <p:ph idx="7" type="body"/>
          </p:nvPr>
        </p:nvSpPr>
        <p:spPr>
          <a:xfrm>
            <a:off x="3823575" y="3739387"/>
            <a:ext cx="2072400" cy="25731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522" name="Google Shape;1522;p21"/>
          <p:cNvGrpSpPr/>
          <p:nvPr/>
        </p:nvGrpSpPr>
        <p:grpSpPr>
          <a:xfrm>
            <a:off x="9955409" y="2247359"/>
            <a:ext cx="3012529" cy="3041786"/>
            <a:chOff x="9955409" y="2247359"/>
            <a:chExt cx="3012529" cy="3041786"/>
          </a:xfrm>
        </p:grpSpPr>
        <p:grpSp>
          <p:nvGrpSpPr>
            <p:cNvPr id="1523" name="Google Shape;1523;p21"/>
            <p:cNvGrpSpPr/>
            <p:nvPr/>
          </p:nvGrpSpPr>
          <p:grpSpPr>
            <a:xfrm>
              <a:off x="9955409" y="2247359"/>
              <a:ext cx="3012529" cy="3041786"/>
              <a:chOff x="7943659" y="3498134"/>
              <a:chExt cx="3012529" cy="3041786"/>
            </a:xfrm>
          </p:grpSpPr>
          <p:grpSp>
            <p:nvGrpSpPr>
              <p:cNvPr id="1524" name="Google Shape;1524;p21"/>
              <p:cNvGrpSpPr/>
              <p:nvPr/>
            </p:nvGrpSpPr>
            <p:grpSpPr>
              <a:xfrm rot="-4134073">
                <a:off x="8266521" y="3861127"/>
                <a:ext cx="2366805" cy="2315781"/>
                <a:chOff x="-791626" y="5425125"/>
                <a:chExt cx="2937916" cy="2874579"/>
              </a:xfrm>
            </p:grpSpPr>
            <p:sp>
              <p:nvSpPr>
                <p:cNvPr id="1525" name="Google Shape;1525;p21"/>
                <p:cNvSpPr/>
                <p:nvPr/>
              </p:nvSpPr>
              <p:spPr>
                <a:xfrm>
                  <a:off x="1862553" y="5425125"/>
                  <a:ext cx="283737" cy="362996"/>
                </a:xfrm>
                <a:custGeom>
                  <a:rect b="b" l="l" r="r" t="t"/>
                  <a:pathLst>
                    <a:path extrusionOk="0" h="399996" w="312658">
                      <a:moveTo>
                        <a:pt x="177360" y="11814"/>
                      </a:moveTo>
                      <a:cubicBezTo>
                        <a:pt x="187113" y="5160"/>
                        <a:pt x="198067" y="-2239"/>
                        <a:pt x="207987" y="640"/>
                      </a:cubicBezTo>
                      <a:cubicBezTo>
                        <a:pt x="222343" y="3434"/>
                        <a:pt x="230723" y="17014"/>
                        <a:pt x="236881" y="29086"/>
                      </a:cubicBezTo>
                      <a:cubicBezTo>
                        <a:pt x="253704" y="65137"/>
                        <a:pt x="259617" y="105042"/>
                        <a:pt x="275217" y="141582"/>
                      </a:cubicBezTo>
                      <a:cubicBezTo>
                        <a:pt x="291080" y="181141"/>
                        <a:pt x="312450" y="220393"/>
                        <a:pt x="312634" y="264091"/>
                      </a:cubicBezTo>
                      <a:cubicBezTo>
                        <a:pt x="313266" y="290110"/>
                        <a:pt x="301582" y="315272"/>
                        <a:pt x="283434" y="333522"/>
                      </a:cubicBezTo>
                      <a:cubicBezTo>
                        <a:pt x="261840" y="356645"/>
                        <a:pt x="233578" y="371898"/>
                        <a:pt x="210720" y="393573"/>
                      </a:cubicBezTo>
                      <a:cubicBezTo>
                        <a:pt x="208640" y="395164"/>
                        <a:pt x="207906" y="397631"/>
                        <a:pt x="207111" y="399996"/>
                      </a:cubicBezTo>
                      <a:cubicBezTo>
                        <a:pt x="200586" y="387191"/>
                        <a:pt x="189004" y="378239"/>
                        <a:pt x="179359" y="367962"/>
                      </a:cubicBezTo>
                      <a:cubicBezTo>
                        <a:pt x="118818" y="306259"/>
                        <a:pt x="61826" y="241172"/>
                        <a:pt x="0" y="180733"/>
                      </a:cubicBezTo>
                      <a:lnTo>
                        <a:pt x="2468" y="182079"/>
                      </a:lnTo>
                      <a:cubicBezTo>
                        <a:pt x="12948" y="164400"/>
                        <a:pt x="32197" y="155468"/>
                        <a:pt x="46023" y="140950"/>
                      </a:cubicBezTo>
                      <a:cubicBezTo>
                        <a:pt x="56707" y="131856"/>
                        <a:pt x="63742" y="119152"/>
                        <a:pt x="75365" y="111139"/>
                      </a:cubicBezTo>
                      <a:cubicBezTo>
                        <a:pt x="83216" y="104858"/>
                        <a:pt x="88701" y="96070"/>
                        <a:pt x="96877" y="90136"/>
                      </a:cubicBezTo>
                      <a:cubicBezTo>
                        <a:pt x="111702" y="80104"/>
                        <a:pt x="124303" y="67196"/>
                        <a:pt x="136456" y="54146"/>
                      </a:cubicBezTo>
                      <a:cubicBezTo>
                        <a:pt x="140840" y="49680"/>
                        <a:pt x="144062" y="43950"/>
                        <a:pt x="149466" y="40566"/>
                      </a:cubicBezTo>
                      <a:cubicBezTo>
                        <a:pt x="161150" y="33633"/>
                        <a:pt x="168654" y="21867"/>
                        <a:pt x="177360" y="11814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  <a:effectLst>
                  <a:outerShdw blurRad="57150" rotWithShape="0" algn="bl" dir="1560000" dist="123825">
                    <a:srgbClr val="000000">
                      <a:alpha val="24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1526" name="Google Shape;1526;p21"/>
                <p:cNvGrpSpPr/>
                <p:nvPr/>
              </p:nvGrpSpPr>
              <p:grpSpPr>
                <a:xfrm>
                  <a:off x="-791626" y="5556610"/>
                  <a:ext cx="2882348" cy="2743094"/>
                  <a:chOff x="6071039" y="4021724"/>
                  <a:chExt cx="2882348" cy="2743094"/>
                </a:xfrm>
              </p:grpSpPr>
              <p:sp>
                <p:nvSpPr>
                  <p:cNvPr id="1527" name="Google Shape;1527;p21"/>
                  <p:cNvSpPr/>
                  <p:nvPr/>
                </p:nvSpPr>
                <p:spPr>
                  <a:xfrm>
                    <a:off x="6071039" y="4430249"/>
                    <a:ext cx="2434817" cy="2334569"/>
                  </a:xfrm>
                  <a:custGeom>
                    <a:rect b="b" l="l" r="r" t="t"/>
                    <a:pathLst>
                      <a:path extrusionOk="0" h="2334569" w="2434817">
                        <a:moveTo>
                          <a:pt x="1716207" y="12160"/>
                        </a:moveTo>
                        <a:cubicBezTo>
                          <a:pt x="1731725" y="-3337"/>
                          <a:pt x="1757866" y="-3541"/>
                          <a:pt x="1775362" y="8816"/>
                        </a:cubicBezTo>
                        <a:cubicBezTo>
                          <a:pt x="1822526" y="57468"/>
                          <a:pt x="1869241" y="106549"/>
                          <a:pt x="1915753" y="155834"/>
                        </a:cubicBezTo>
                        <a:cubicBezTo>
                          <a:pt x="2017463" y="262520"/>
                          <a:pt x="2118520" y="369796"/>
                          <a:pt x="2220271" y="476441"/>
                        </a:cubicBezTo>
                        <a:cubicBezTo>
                          <a:pt x="2233076" y="491041"/>
                          <a:pt x="2247493" y="504152"/>
                          <a:pt x="2260237" y="518833"/>
                        </a:cubicBezTo>
                        <a:cubicBezTo>
                          <a:pt x="2284706" y="543975"/>
                          <a:pt x="2308380" y="569851"/>
                          <a:pt x="2332870" y="594973"/>
                        </a:cubicBezTo>
                        <a:cubicBezTo>
                          <a:pt x="2345859" y="609838"/>
                          <a:pt x="2360438" y="623215"/>
                          <a:pt x="2373447" y="638059"/>
                        </a:cubicBezTo>
                        <a:cubicBezTo>
                          <a:pt x="2386824" y="652516"/>
                          <a:pt x="2401016" y="666199"/>
                          <a:pt x="2414087" y="680962"/>
                        </a:cubicBezTo>
                        <a:cubicBezTo>
                          <a:pt x="2419286" y="687181"/>
                          <a:pt x="2426403" y="691952"/>
                          <a:pt x="2430236" y="699252"/>
                        </a:cubicBezTo>
                        <a:cubicBezTo>
                          <a:pt x="2428585" y="706287"/>
                          <a:pt x="2434559" y="711935"/>
                          <a:pt x="2434579" y="718848"/>
                        </a:cubicBezTo>
                        <a:cubicBezTo>
                          <a:pt x="2436455" y="733550"/>
                          <a:pt x="2426933" y="746233"/>
                          <a:pt x="2417533" y="756408"/>
                        </a:cubicBezTo>
                        <a:cubicBezTo>
                          <a:pt x="2407256" y="766563"/>
                          <a:pt x="2395796" y="775453"/>
                          <a:pt x="2384193" y="784038"/>
                        </a:cubicBezTo>
                        <a:cubicBezTo>
                          <a:pt x="2352751" y="806570"/>
                          <a:pt x="2325447" y="834159"/>
                          <a:pt x="2296146" y="859280"/>
                        </a:cubicBezTo>
                        <a:cubicBezTo>
                          <a:pt x="1881945" y="1226765"/>
                          <a:pt x="1458181" y="1583301"/>
                          <a:pt x="1040412" y="1946728"/>
                        </a:cubicBezTo>
                        <a:cubicBezTo>
                          <a:pt x="984031" y="1996237"/>
                          <a:pt x="926936" y="2044951"/>
                          <a:pt x="871412" y="2095439"/>
                        </a:cubicBezTo>
                        <a:cubicBezTo>
                          <a:pt x="812237" y="2149883"/>
                          <a:pt x="754837" y="2206406"/>
                          <a:pt x="692237" y="2256996"/>
                        </a:cubicBezTo>
                        <a:cubicBezTo>
                          <a:pt x="662935" y="2280099"/>
                          <a:pt x="633083" y="2303671"/>
                          <a:pt x="598092" y="2317618"/>
                        </a:cubicBezTo>
                        <a:cubicBezTo>
                          <a:pt x="560267" y="2333238"/>
                          <a:pt x="518159" y="2338254"/>
                          <a:pt x="477724" y="2331872"/>
                        </a:cubicBezTo>
                        <a:cubicBezTo>
                          <a:pt x="430519" y="2324898"/>
                          <a:pt x="386210" y="2304915"/>
                          <a:pt x="345979" y="2279814"/>
                        </a:cubicBezTo>
                        <a:cubicBezTo>
                          <a:pt x="284459" y="2241275"/>
                          <a:pt x="231443" y="2190828"/>
                          <a:pt x="182321" y="2137750"/>
                        </a:cubicBezTo>
                        <a:cubicBezTo>
                          <a:pt x="132282" y="2082552"/>
                          <a:pt x="80917" y="2027313"/>
                          <a:pt x="43867" y="1962184"/>
                        </a:cubicBezTo>
                        <a:cubicBezTo>
                          <a:pt x="23802" y="1926847"/>
                          <a:pt x="8488" y="1888573"/>
                          <a:pt x="414" y="1848688"/>
                        </a:cubicBezTo>
                        <a:cubicBezTo>
                          <a:pt x="-361" y="1835088"/>
                          <a:pt x="210" y="1821426"/>
                          <a:pt x="108" y="1807825"/>
                        </a:cubicBezTo>
                        <a:cubicBezTo>
                          <a:pt x="4023" y="1766227"/>
                          <a:pt x="18704" y="1726119"/>
                          <a:pt x="39870" y="1690251"/>
                        </a:cubicBezTo>
                        <a:cubicBezTo>
                          <a:pt x="43989" y="1683563"/>
                          <a:pt x="47292" y="1676140"/>
                          <a:pt x="53267" y="1670859"/>
                        </a:cubicBezTo>
                        <a:cubicBezTo>
                          <a:pt x="79510" y="1646839"/>
                          <a:pt x="105264" y="1622268"/>
                          <a:pt x="129325" y="1596065"/>
                        </a:cubicBezTo>
                        <a:cubicBezTo>
                          <a:pt x="138114" y="1587195"/>
                          <a:pt x="145781" y="1577224"/>
                          <a:pt x="155527" y="1569374"/>
                        </a:cubicBezTo>
                        <a:cubicBezTo>
                          <a:pt x="167028" y="1559871"/>
                          <a:pt x="177713" y="1549390"/>
                          <a:pt x="187296" y="1537951"/>
                        </a:cubicBezTo>
                        <a:cubicBezTo>
                          <a:pt x="196962" y="1525859"/>
                          <a:pt x="209747" y="1516908"/>
                          <a:pt x="220574" y="1505938"/>
                        </a:cubicBezTo>
                        <a:cubicBezTo>
                          <a:pt x="233849" y="1493356"/>
                          <a:pt x="244717" y="1478491"/>
                          <a:pt x="258094" y="1465992"/>
                        </a:cubicBezTo>
                        <a:cubicBezTo>
                          <a:pt x="482638" y="1244648"/>
                          <a:pt x="705205" y="1021286"/>
                          <a:pt x="927793" y="797965"/>
                        </a:cubicBezTo>
                        <a:cubicBezTo>
                          <a:pt x="1041982" y="683755"/>
                          <a:pt x="1156212" y="569607"/>
                          <a:pt x="1271013" y="456029"/>
                        </a:cubicBezTo>
                        <a:cubicBezTo>
                          <a:pt x="1321664" y="405358"/>
                          <a:pt x="1373028" y="355461"/>
                          <a:pt x="1424210" y="305340"/>
                        </a:cubicBezTo>
                        <a:cubicBezTo>
                          <a:pt x="1522922" y="209014"/>
                          <a:pt x="1620023" y="111015"/>
                          <a:pt x="1716207" y="12160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  <a:effectLst>
                    <a:outerShdw blurRad="57150" rotWithShape="0" algn="bl" dir="1560000" dist="123825">
                      <a:srgbClr val="000000">
                        <a:alpha val="24000"/>
                      </a:srgbClr>
                    </a:outerShdw>
                  </a:effectLst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528" name="Google Shape;1528;p21"/>
                  <p:cNvSpPr/>
                  <p:nvPr/>
                </p:nvSpPr>
                <p:spPr>
                  <a:xfrm>
                    <a:off x="7842737" y="4021724"/>
                    <a:ext cx="1110650" cy="1111462"/>
                  </a:xfrm>
                  <a:custGeom>
                    <a:rect b="b" l="l" r="r" t="t"/>
                    <a:pathLst>
                      <a:path extrusionOk="0" h="1111462" w="1110650">
                        <a:moveTo>
                          <a:pt x="845135" y="16231"/>
                        </a:moveTo>
                        <a:cubicBezTo>
                          <a:pt x="861550" y="7911"/>
                          <a:pt x="879270" y="-1346"/>
                          <a:pt x="898192" y="163"/>
                        </a:cubicBezTo>
                        <a:cubicBezTo>
                          <a:pt x="960017" y="60602"/>
                          <a:pt x="1017010" y="125689"/>
                          <a:pt x="1077551" y="187392"/>
                        </a:cubicBezTo>
                        <a:cubicBezTo>
                          <a:pt x="1087196" y="197669"/>
                          <a:pt x="1098778" y="206621"/>
                          <a:pt x="1105303" y="219426"/>
                        </a:cubicBezTo>
                        <a:cubicBezTo>
                          <a:pt x="1110849" y="227297"/>
                          <a:pt x="1112399" y="237982"/>
                          <a:pt x="1108443" y="246873"/>
                        </a:cubicBezTo>
                        <a:cubicBezTo>
                          <a:pt x="1102774" y="259515"/>
                          <a:pt x="1092069" y="268772"/>
                          <a:pt x="1082139" y="278010"/>
                        </a:cubicBezTo>
                        <a:cubicBezTo>
                          <a:pt x="1051348" y="304864"/>
                          <a:pt x="1021537" y="333269"/>
                          <a:pt x="997088" y="366139"/>
                        </a:cubicBezTo>
                        <a:cubicBezTo>
                          <a:pt x="903983" y="494643"/>
                          <a:pt x="836183" y="643619"/>
                          <a:pt x="813814" y="801465"/>
                        </a:cubicBezTo>
                        <a:cubicBezTo>
                          <a:pt x="811796" y="814882"/>
                          <a:pt x="810450" y="828401"/>
                          <a:pt x="808941" y="841880"/>
                        </a:cubicBezTo>
                        <a:cubicBezTo>
                          <a:pt x="806678" y="859436"/>
                          <a:pt x="800928" y="876932"/>
                          <a:pt x="803476" y="894794"/>
                        </a:cubicBezTo>
                        <a:cubicBezTo>
                          <a:pt x="806963" y="916531"/>
                          <a:pt x="811225" y="938227"/>
                          <a:pt x="812530" y="960249"/>
                        </a:cubicBezTo>
                        <a:cubicBezTo>
                          <a:pt x="813182" y="973585"/>
                          <a:pt x="811021" y="987410"/>
                          <a:pt x="804312" y="999134"/>
                        </a:cubicBezTo>
                        <a:cubicBezTo>
                          <a:pt x="795707" y="1014407"/>
                          <a:pt x="782290" y="1026071"/>
                          <a:pt x="770443" y="1038713"/>
                        </a:cubicBezTo>
                        <a:cubicBezTo>
                          <a:pt x="751765" y="1058024"/>
                          <a:pt x="736125" y="1080535"/>
                          <a:pt x="714266" y="1096562"/>
                        </a:cubicBezTo>
                        <a:cubicBezTo>
                          <a:pt x="698810" y="1108063"/>
                          <a:pt x="677155" y="1116688"/>
                          <a:pt x="658538" y="1107777"/>
                        </a:cubicBezTo>
                        <a:cubicBezTo>
                          <a:pt x="654704" y="1100477"/>
                          <a:pt x="647588" y="1095706"/>
                          <a:pt x="642388" y="1089487"/>
                        </a:cubicBezTo>
                        <a:cubicBezTo>
                          <a:pt x="629317" y="1074724"/>
                          <a:pt x="615125" y="1061041"/>
                          <a:pt x="601749" y="1046584"/>
                        </a:cubicBezTo>
                        <a:cubicBezTo>
                          <a:pt x="588740" y="1031740"/>
                          <a:pt x="574160" y="1018363"/>
                          <a:pt x="561171" y="1003498"/>
                        </a:cubicBezTo>
                        <a:cubicBezTo>
                          <a:pt x="536682" y="978376"/>
                          <a:pt x="513008" y="952500"/>
                          <a:pt x="488539" y="927358"/>
                        </a:cubicBezTo>
                        <a:cubicBezTo>
                          <a:pt x="475794" y="912677"/>
                          <a:pt x="461378" y="899566"/>
                          <a:pt x="448572" y="884966"/>
                        </a:cubicBezTo>
                        <a:cubicBezTo>
                          <a:pt x="346822" y="778321"/>
                          <a:pt x="245764" y="671045"/>
                          <a:pt x="144054" y="564359"/>
                        </a:cubicBezTo>
                        <a:cubicBezTo>
                          <a:pt x="97543" y="515074"/>
                          <a:pt x="50827" y="465993"/>
                          <a:pt x="3663" y="417341"/>
                        </a:cubicBezTo>
                        <a:cubicBezTo>
                          <a:pt x="-1557" y="406941"/>
                          <a:pt x="-904" y="394462"/>
                          <a:pt x="3765" y="384022"/>
                        </a:cubicBezTo>
                        <a:cubicBezTo>
                          <a:pt x="11065" y="367424"/>
                          <a:pt x="24176" y="354353"/>
                          <a:pt x="37410" y="342322"/>
                        </a:cubicBezTo>
                        <a:cubicBezTo>
                          <a:pt x="55109" y="325949"/>
                          <a:pt x="75480" y="312695"/>
                          <a:pt x="92690" y="295750"/>
                        </a:cubicBezTo>
                        <a:cubicBezTo>
                          <a:pt x="106107" y="283107"/>
                          <a:pt x="123582" y="275318"/>
                          <a:pt x="141608" y="272035"/>
                        </a:cubicBezTo>
                        <a:cubicBezTo>
                          <a:pt x="165016" y="267631"/>
                          <a:pt x="188935" y="269364"/>
                          <a:pt x="212547" y="270587"/>
                        </a:cubicBezTo>
                        <a:cubicBezTo>
                          <a:pt x="256307" y="273993"/>
                          <a:pt x="300208" y="269629"/>
                          <a:pt x="343620" y="264266"/>
                        </a:cubicBezTo>
                        <a:cubicBezTo>
                          <a:pt x="434360" y="252093"/>
                          <a:pt x="523529" y="225972"/>
                          <a:pt x="605154" y="184252"/>
                        </a:cubicBezTo>
                        <a:cubicBezTo>
                          <a:pt x="643815" y="164595"/>
                          <a:pt x="680723" y="141329"/>
                          <a:pt x="714490" y="114046"/>
                        </a:cubicBezTo>
                        <a:cubicBezTo>
                          <a:pt x="755721" y="78566"/>
                          <a:pt x="797359" y="42760"/>
                          <a:pt x="845135" y="16231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  <a:effectLst>
                    <a:outerShdw blurRad="57150" rotWithShape="0" algn="bl" dir="1560000" dist="123825">
                      <a:srgbClr val="000000">
                        <a:alpha val="24000"/>
                      </a:srgbClr>
                    </a:outerShdw>
                  </a:effectLst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  <p:grpSp>
            <p:nvGrpSpPr>
              <p:cNvPr id="1529" name="Google Shape;1529;p21"/>
              <p:cNvGrpSpPr/>
              <p:nvPr/>
            </p:nvGrpSpPr>
            <p:grpSpPr>
              <a:xfrm rot="-4134073">
                <a:off x="8266521" y="3861147"/>
                <a:ext cx="2366805" cy="2315781"/>
                <a:chOff x="-791626" y="5425125"/>
                <a:chExt cx="2937916" cy="2874579"/>
              </a:xfrm>
            </p:grpSpPr>
            <p:sp>
              <p:nvSpPr>
                <p:cNvPr id="1530" name="Google Shape;1530;p21"/>
                <p:cNvSpPr/>
                <p:nvPr/>
              </p:nvSpPr>
              <p:spPr>
                <a:xfrm>
                  <a:off x="1862553" y="5425125"/>
                  <a:ext cx="283737" cy="362996"/>
                </a:xfrm>
                <a:custGeom>
                  <a:rect b="b" l="l" r="r" t="t"/>
                  <a:pathLst>
                    <a:path extrusionOk="0" h="399996" w="312658">
                      <a:moveTo>
                        <a:pt x="177360" y="11814"/>
                      </a:moveTo>
                      <a:cubicBezTo>
                        <a:pt x="187113" y="5160"/>
                        <a:pt x="198067" y="-2239"/>
                        <a:pt x="207987" y="640"/>
                      </a:cubicBezTo>
                      <a:cubicBezTo>
                        <a:pt x="222343" y="3434"/>
                        <a:pt x="230723" y="17014"/>
                        <a:pt x="236881" y="29086"/>
                      </a:cubicBezTo>
                      <a:cubicBezTo>
                        <a:pt x="253704" y="65137"/>
                        <a:pt x="259617" y="105042"/>
                        <a:pt x="275217" y="141582"/>
                      </a:cubicBezTo>
                      <a:cubicBezTo>
                        <a:pt x="291080" y="181141"/>
                        <a:pt x="312450" y="220393"/>
                        <a:pt x="312634" y="264091"/>
                      </a:cubicBezTo>
                      <a:cubicBezTo>
                        <a:pt x="313266" y="290110"/>
                        <a:pt x="301582" y="315272"/>
                        <a:pt x="283434" y="333522"/>
                      </a:cubicBezTo>
                      <a:cubicBezTo>
                        <a:pt x="261840" y="356645"/>
                        <a:pt x="233578" y="371898"/>
                        <a:pt x="210720" y="393573"/>
                      </a:cubicBezTo>
                      <a:cubicBezTo>
                        <a:pt x="208640" y="395164"/>
                        <a:pt x="207906" y="397631"/>
                        <a:pt x="207111" y="399996"/>
                      </a:cubicBezTo>
                      <a:cubicBezTo>
                        <a:pt x="200586" y="387191"/>
                        <a:pt x="189004" y="378239"/>
                        <a:pt x="179359" y="367962"/>
                      </a:cubicBezTo>
                      <a:cubicBezTo>
                        <a:pt x="118818" y="306259"/>
                        <a:pt x="61826" y="241172"/>
                        <a:pt x="0" y="180733"/>
                      </a:cubicBezTo>
                      <a:lnTo>
                        <a:pt x="2468" y="182079"/>
                      </a:lnTo>
                      <a:cubicBezTo>
                        <a:pt x="12948" y="164400"/>
                        <a:pt x="32197" y="155468"/>
                        <a:pt x="46023" y="140950"/>
                      </a:cubicBezTo>
                      <a:cubicBezTo>
                        <a:pt x="56707" y="131856"/>
                        <a:pt x="63742" y="119152"/>
                        <a:pt x="75365" y="111139"/>
                      </a:cubicBezTo>
                      <a:cubicBezTo>
                        <a:pt x="83216" y="104858"/>
                        <a:pt x="88701" y="96070"/>
                        <a:pt x="96877" y="90136"/>
                      </a:cubicBezTo>
                      <a:cubicBezTo>
                        <a:pt x="111702" y="80104"/>
                        <a:pt x="124303" y="67196"/>
                        <a:pt x="136456" y="54146"/>
                      </a:cubicBezTo>
                      <a:cubicBezTo>
                        <a:pt x="140840" y="49680"/>
                        <a:pt x="144062" y="43950"/>
                        <a:pt x="149466" y="40566"/>
                      </a:cubicBezTo>
                      <a:cubicBezTo>
                        <a:pt x="161150" y="33633"/>
                        <a:pt x="168654" y="21867"/>
                        <a:pt x="177360" y="11814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1531" name="Google Shape;1531;p21"/>
                <p:cNvGrpSpPr/>
                <p:nvPr/>
              </p:nvGrpSpPr>
              <p:grpSpPr>
                <a:xfrm>
                  <a:off x="-791626" y="5556610"/>
                  <a:ext cx="2882348" cy="2743094"/>
                  <a:chOff x="6071039" y="4021724"/>
                  <a:chExt cx="2882348" cy="2743094"/>
                </a:xfrm>
              </p:grpSpPr>
              <p:sp>
                <p:nvSpPr>
                  <p:cNvPr id="1532" name="Google Shape;1532;p21"/>
                  <p:cNvSpPr/>
                  <p:nvPr/>
                </p:nvSpPr>
                <p:spPr>
                  <a:xfrm>
                    <a:off x="6071039" y="4430249"/>
                    <a:ext cx="2434817" cy="2334569"/>
                  </a:xfrm>
                  <a:custGeom>
                    <a:rect b="b" l="l" r="r" t="t"/>
                    <a:pathLst>
                      <a:path extrusionOk="0" h="2334569" w="2434817">
                        <a:moveTo>
                          <a:pt x="1716207" y="12160"/>
                        </a:moveTo>
                        <a:cubicBezTo>
                          <a:pt x="1731725" y="-3337"/>
                          <a:pt x="1757866" y="-3541"/>
                          <a:pt x="1775362" y="8816"/>
                        </a:cubicBezTo>
                        <a:cubicBezTo>
                          <a:pt x="1822526" y="57468"/>
                          <a:pt x="1869241" y="106549"/>
                          <a:pt x="1915753" y="155834"/>
                        </a:cubicBezTo>
                        <a:cubicBezTo>
                          <a:pt x="2017463" y="262520"/>
                          <a:pt x="2118520" y="369796"/>
                          <a:pt x="2220271" y="476441"/>
                        </a:cubicBezTo>
                        <a:cubicBezTo>
                          <a:pt x="2233076" y="491041"/>
                          <a:pt x="2247493" y="504152"/>
                          <a:pt x="2260237" y="518833"/>
                        </a:cubicBezTo>
                        <a:cubicBezTo>
                          <a:pt x="2284706" y="543975"/>
                          <a:pt x="2308380" y="569851"/>
                          <a:pt x="2332870" y="594973"/>
                        </a:cubicBezTo>
                        <a:cubicBezTo>
                          <a:pt x="2345859" y="609838"/>
                          <a:pt x="2360438" y="623215"/>
                          <a:pt x="2373447" y="638059"/>
                        </a:cubicBezTo>
                        <a:cubicBezTo>
                          <a:pt x="2386824" y="652516"/>
                          <a:pt x="2401016" y="666199"/>
                          <a:pt x="2414087" y="680962"/>
                        </a:cubicBezTo>
                        <a:cubicBezTo>
                          <a:pt x="2419286" y="687181"/>
                          <a:pt x="2426403" y="691952"/>
                          <a:pt x="2430236" y="699252"/>
                        </a:cubicBezTo>
                        <a:cubicBezTo>
                          <a:pt x="2428585" y="706287"/>
                          <a:pt x="2434559" y="711935"/>
                          <a:pt x="2434579" y="718848"/>
                        </a:cubicBezTo>
                        <a:cubicBezTo>
                          <a:pt x="2436455" y="733550"/>
                          <a:pt x="2426933" y="746233"/>
                          <a:pt x="2417533" y="756408"/>
                        </a:cubicBezTo>
                        <a:cubicBezTo>
                          <a:pt x="2407256" y="766563"/>
                          <a:pt x="2395796" y="775453"/>
                          <a:pt x="2384193" y="784038"/>
                        </a:cubicBezTo>
                        <a:cubicBezTo>
                          <a:pt x="2352751" y="806570"/>
                          <a:pt x="2325447" y="834159"/>
                          <a:pt x="2296146" y="859280"/>
                        </a:cubicBezTo>
                        <a:cubicBezTo>
                          <a:pt x="1881945" y="1226765"/>
                          <a:pt x="1458181" y="1583301"/>
                          <a:pt x="1040412" y="1946728"/>
                        </a:cubicBezTo>
                        <a:cubicBezTo>
                          <a:pt x="984031" y="1996237"/>
                          <a:pt x="926936" y="2044951"/>
                          <a:pt x="871412" y="2095439"/>
                        </a:cubicBezTo>
                        <a:cubicBezTo>
                          <a:pt x="812237" y="2149883"/>
                          <a:pt x="754837" y="2206406"/>
                          <a:pt x="692237" y="2256996"/>
                        </a:cubicBezTo>
                        <a:cubicBezTo>
                          <a:pt x="662935" y="2280099"/>
                          <a:pt x="633083" y="2303671"/>
                          <a:pt x="598092" y="2317618"/>
                        </a:cubicBezTo>
                        <a:cubicBezTo>
                          <a:pt x="560267" y="2333238"/>
                          <a:pt x="518159" y="2338254"/>
                          <a:pt x="477724" y="2331872"/>
                        </a:cubicBezTo>
                        <a:cubicBezTo>
                          <a:pt x="430519" y="2324898"/>
                          <a:pt x="386210" y="2304915"/>
                          <a:pt x="345979" y="2279814"/>
                        </a:cubicBezTo>
                        <a:cubicBezTo>
                          <a:pt x="284459" y="2241275"/>
                          <a:pt x="231443" y="2190828"/>
                          <a:pt x="182321" y="2137750"/>
                        </a:cubicBezTo>
                        <a:cubicBezTo>
                          <a:pt x="132282" y="2082552"/>
                          <a:pt x="80917" y="2027313"/>
                          <a:pt x="43867" y="1962184"/>
                        </a:cubicBezTo>
                        <a:cubicBezTo>
                          <a:pt x="23802" y="1926847"/>
                          <a:pt x="8488" y="1888573"/>
                          <a:pt x="414" y="1848688"/>
                        </a:cubicBezTo>
                        <a:cubicBezTo>
                          <a:pt x="-361" y="1835088"/>
                          <a:pt x="210" y="1821426"/>
                          <a:pt x="108" y="1807825"/>
                        </a:cubicBezTo>
                        <a:cubicBezTo>
                          <a:pt x="4023" y="1766227"/>
                          <a:pt x="18704" y="1726119"/>
                          <a:pt x="39870" y="1690251"/>
                        </a:cubicBezTo>
                        <a:cubicBezTo>
                          <a:pt x="43989" y="1683563"/>
                          <a:pt x="47292" y="1676140"/>
                          <a:pt x="53267" y="1670859"/>
                        </a:cubicBezTo>
                        <a:cubicBezTo>
                          <a:pt x="79510" y="1646839"/>
                          <a:pt x="105264" y="1622268"/>
                          <a:pt x="129325" y="1596065"/>
                        </a:cubicBezTo>
                        <a:cubicBezTo>
                          <a:pt x="138114" y="1587195"/>
                          <a:pt x="145781" y="1577224"/>
                          <a:pt x="155527" y="1569374"/>
                        </a:cubicBezTo>
                        <a:cubicBezTo>
                          <a:pt x="167028" y="1559871"/>
                          <a:pt x="177713" y="1549390"/>
                          <a:pt x="187296" y="1537951"/>
                        </a:cubicBezTo>
                        <a:cubicBezTo>
                          <a:pt x="196962" y="1525859"/>
                          <a:pt x="209747" y="1516908"/>
                          <a:pt x="220574" y="1505938"/>
                        </a:cubicBezTo>
                        <a:cubicBezTo>
                          <a:pt x="233849" y="1493356"/>
                          <a:pt x="244717" y="1478491"/>
                          <a:pt x="258094" y="1465992"/>
                        </a:cubicBezTo>
                        <a:cubicBezTo>
                          <a:pt x="482638" y="1244648"/>
                          <a:pt x="705205" y="1021286"/>
                          <a:pt x="927793" y="797965"/>
                        </a:cubicBezTo>
                        <a:cubicBezTo>
                          <a:pt x="1041982" y="683755"/>
                          <a:pt x="1156212" y="569607"/>
                          <a:pt x="1271013" y="456029"/>
                        </a:cubicBezTo>
                        <a:cubicBezTo>
                          <a:pt x="1321664" y="405358"/>
                          <a:pt x="1373028" y="355461"/>
                          <a:pt x="1424210" y="305340"/>
                        </a:cubicBezTo>
                        <a:cubicBezTo>
                          <a:pt x="1522922" y="209014"/>
                          <a:pt x="1620023" y="111015"/>
                          <a:pt x="1716207" y="12160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533" name="Google Shape;1533;p21"/>
                  <p:cNvSpPr/>
                  <p:nvPr/>
                </p:nvSpPr>
                <p:spPr>
                  <a:xfrm>
                    <a:off x="7842737" y="4021724"/>
                    <a:ext cx="1110650" cy="1111462"/>
                  </a:xfrm>
                  <a:custGeom>
                    <a:rect b="b" l="l" r="r" t="t"/>
                    <a:pathLst>
                      <a:path extrusionOk="0" h="1111462" w="1110650">
                        <a:moveTo>
                          <a:pt x="845135" y="16231"/>
                        </a:moveTo>
                        <a:cubicBezTo>
                          <a:pt x="861550" y="7911"/>
                          <a:pt x="879270" y="-1346"/>
                          <a:pt x="898192" y="163"/>
                        </a:cubicBezTo>
                        <a:cubicBezTo>
                          <a:pt x="960017" y="60602"/>
                          <a:pt x="1017010" y="125689"/>
                          <a:pt x="1077551" y="187392"/>
                        </a:cubicBezTo>
                        <a:cubicBezTo>
                          <a:pt x="1087196" y="197669"/>
                          <a:pt x="1098778" y="206621"/>
                          <a:pt x="1105303" y="219426"/>
                        </a:cubicBezTo>
                        <a:cubicBezTo>
                          <a:pt x="1110849" y="227297"/>
                          <a:pt x="1112399" y="237982"/>
                          <a:pt x="1108443" y="246873"/>
                        </a:cubicBezTo>
                        <a:cubicBezTo>
                          <a:pt x="1102774" y="259515"/>
                          <a:pt x="1092069" y="268772"/>
                          <a:pt x="1082139" y="278010"/>
                        </a:cubicBezTo>
                        <a:cubicBezTo>
                          <a:pt x="1051348" y="304864"/>
                          <a:pt x="1021537" y="333269"/>
                          <a:pt x="997088" y="366139"/>
                        </a:cubicBezTo>
                        <a:cubicBezTo>
                          <a:pt x="903983" y="494643"/>
                          <a:pt x="836183" y="643619"/>
                          <a:pt x="813814" y="801465"/>
                        </a:cubicBezTo>
                        <a:cubicBezTo>
                          <a:pt x="811796" y="814882"/>
                          <a:pt x="810450" y="828401"/>
                          <a:pt x="808941" y="841880"/>
                        </a:cubicBezTo>
                        <a:cubicBezTo>
                          <a:pt x="806678" y="859436"/>
                          <a:pt x="800928" y="876932"/>
                          <a:pt x="803476" y="894794"/>
                        </a:cubicBezTo>
                        <a:cubicBezTo>
                          <a:pt x="806963" y="916531"/>
                          <a:pt x="811225" y="938227"/>
                          <a:pt x="812530" y="960249"/>
                        </a:cubicBezTo>
                        <a:cubicBezTo>
                          <a:pt x="813182" y="973585"/>
                          <a:pt x="811021" y="987410"/>
                          <a:pt x="804312" y="999134"/>
                        </a:cubicBezTo>
                        <a:cubicBezTo>
                          <a:pt x="795707" y="1014407"/>
                          <a:pt x="782290" y="1026071"/>
                          <a:pt x="770443" y="1038713"/>
                        </a:cubicBezTo>
                        <a:cubicBezTo>
                          <a:pt x="751765" y="1058024"/>
                          <a:pt x="736125" y="1080535"/>
                          <a:pt x="714266" y="1096562"/>
                        </a:cubicBezTo>
                        <a:cubicBezTo>
                          <a:pt x="698810" y="1108063"/>
                          <a:pt x="677155" y="1116688"/>
                          <a:pt x="658538" y="1107777"/>
                        </a:cubicBezTo>
                        <a:cubicBezTo>
                          <a:pt x="654704" y="1100477"/>
                          <a:pt x="647588" y="1095706"/>
                          <a:pt x="642388" y="1089487"/>
                        </a:cubicBezTo>
                        <a:cubicBezTo>
                          <a:pt x="629317" y="1074724"/>
                          <a:pt x="615125" y="1061041"/>
                          <a:pt x="601749" y="1046584"/>
                        </a:cubicBezTo>
                        <a:cubicBezTo>
                          <a:pt x="588740" y="1031740"/>
                          <a:pt x="574160" y="1018363"/>
                          <a:pt x="561171" y="1003498"/>
                        </a:cubicBezTo>
                        <a:cubicBezTo>
                          <a:pt x="536682" y="978376"/>
                          <a:pt x="513008" y="952500"/>
                          <a:pt x="488539" y="927358"/>
                        </a:cubicBezTo>
                        <a:cubicBezTo>
                          <a:pt x="475794" y="912677"/>
                          <a:pt x="461378" y="899566"/>
                          <a:pt x="448572" y="884966"/>
                        </a:cubicBezTo>
                        <a:cubicBezTo>
                          <a:pt x="346822" y="778321"/>
                          <a:pt x="245764" y="671045"/>
                          <a:pt x="144054" y="564359"/>
                        </a:cubicBezTo>
                        <a:cubicBezTo>
                          <a:pt x="97543" y="515074"/>
                          <a:pt x="50827" y="465993"/>
                          <a:pt x="3663" y="417341"/>
                        </a:cubicBezTo>
                        <a:cubicBezTo>
                          <a:pt x="-1557" y="406941"/>
                          <a:pt x="-904" y="394462"/>
                          <a:pt x="3765" y="384022"/>
                        </a:cubicBezTo>
                        <a:cubicBezTo>
                          <a:pt x="11065" y="367424"/>
                          <a:pt x="24176" y="354353"/>
                          <a:pt x="37410" y="342322"/>
                        </a:cubicBezTo>
                        <a:cubicBezTo>
                          <a:pt x="55109" y="325949"/>
                          <a:pt x="75480" y="312695"/>
                          <a:pt x="92690" y="295750"/>
                        </a:cubicBezTo>
                        <a:cubicBezTo>
                          <a:pt x="106107" y="283107"/>
                          <a:pt x="123582" y="275318"/>
                          <a:pt x="141608" y="272035"/>
                        </a:cubicBezTo>
                        <a:cubicBezTo>
                          <a:pt x="165016" y="267631"/>
                          <a:pt x="188935" y="269364"/>
                          <a:pt x="212547" y="270587"/>
                        </a:cubicBezTo>
                        <a:cubicBezTo>
                          <a:pt x="256307" y="273993"/>
                          <a:pt x="300208" y="269629"/>
                          <a:pt x="343620" y="264266"/>
                        </a:cubicBezTo>
                        <a:cubicBezTo>
                          <a:pt x="434360" y="252093"/>
                          <a:pt x="523529" y="225972"/>
                          <a:pt x="605154" y="184252"/>
                        </a:cubicBezTo>
                        <a:cubicBezTo>
                          <a:pt x="643815" y="164595"/>
                          <a:pt x="680723" y="141329"/>
                          <a:pt x="714490" y="114046"/>
                        </a:cubicBezTo>
                        <a:cubicBezTo>
                          <a:pt x="755721" y="78566"/>
                          <a:pt x="797359" y="42760"/>
                          <a:pt x="845135" y="16231"/>
                        </a:cubicBezTo>
                        <a:close/>
                      </a:path>
                    </a:pathLst>
                  </a:custGeom>
                  <a:solidFill>
                    <a:srgbClr val="262626"/>
                  </a:solidFill>
                  <a:ln cap="flat" cmpd="sng" w="9525">
                    <a:solidFill>
                      <a:srgbClr val="262626"/>
                    </a:solidFill>
                    <a:prstDash val="solid"/>
                    <a:miter lim="8000"/>
                    <a:headEnd len="sm" w="sm" type="none"/>
                    <a:tailEnd len="sm" w="sm" type="none"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</p:grpSp>
        <p:pic>
          <p:nvPicPr>
            <p:cNvPr descr="A picture containing text&#10;&#10;Description automatically generated" id="1534" name="Google Shape;1534;p21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 rot="907824">
              <a:off x="11017385" y="3321101"/>
              <a:ext cx="1188823" cy="1444877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535" name="Google Shape;1535;p21"/>
          <p:cNvGrpSpPr/>
          <p:nvPr/>
        </p:nvGrpSpPr>
        <p:grpSpPr>
          <a:xfrm>
            <a:off x="-969758" y="3160306"/>
            <a:ext cx="3361879" cy="3379487"/>
            <a:chOff x="-969758" y="3160306"/>
            <a:chExt cx="3361879" cy="3379487"/>
          </a:xfrm>
        </p:grpSpPr>
        <p:grpSp>
          <p:nvGrpSpPr>
            <p:cNvPr id="1536" name="Google Shape;1536;p21"/>
            <p:cNvGrpSpPr/>
            <p:nvPr/>
          </p:nvGrpSpPr>
          <p:grpSpPr>
            <a:xfrm flipH="1" rot="-1803457">
              <a:off x="-510170" y="3604554"/>
              <a:ext cx="2442704" cy="2490991"/>
              <a:chOff x="9219280" y="2435298"/>
              <a:chExt cx="2443048" cy="2491343"/>
            </a:xfrm>
          </p:grpSpPr>
          <p:grpSp>
            <p:nvGrpSpPr>
              <p:cNvPr id="1537" name="Google Shape;1537;p21"/>
              <p:cNvGrpSpPr/>
              <p:nvPr/>
            </p:nvGrpSpPr>
            <p:grpSpPr>
              <a:xfrm rot="-5589985">
                <a:off x="9257368" y="2522964"/>
                <a:ext cx="2366873" cy="2315847"/>
                <a:chOff x="-791626" y="5425125"/>
                <a:chExt cx="2937916" cy="2874579"/>
              </a:xfrm>
            </p:grpSpPr>
            <p:sp>
              <p:nvSpPr>
                <p:cNvPr id="1538" name="Google Shape;1538;p21"/>
                <p:cNvSpPr/>
                <p:nvPr/>
              </p:nvSpPr>
              <p:spPr>
                <a:xfrm>
                  <a:off x="1862553" y="5425125"/>
                  <a:ext cx="283737" cy="362996"/>
                </a:xfrm>
                <a:custGeom>
                  <a:rect b="b" l="l" r="r" t="t"/>
                  <a:pathLst>
                    <a:path extrusionOk="0" h="399996" w="312658">
                      <a:moveTo>
                        <a:pt x="177360" y="11814"/>
                      </a:moveTo>
                      <a:cubicBezTo>
                        <a:pt x="187113" y="5160"/>
                        <a:pt x="198067" y="-2239"/>
                        <a:pt x="207987" y="640"/>
                      </a:cubicBezTo>
                      <a:cubicBezTo>
                        <a:pt x="222343" y="3434"/>
                        <a:pt x="230723" y="17014"/>
                        <a:pt x="236881" y="29086"/>
                      </a:cubicBezTo>
                      <a:cubicBezTo>
                        <a:pt x="253704" y="65137"/>
                        <a:pt x="259617" y="105042"/>
                        <a:pt x="275217" y="141582"/>
                      </a:cubicBezTo>
                      <a:cubicBezTo>
                        <a:pt x="291080" y="181141"/>
                        <a:pt x="312450" y="220393"/>
                        <a:pt x="312634" y="264091"/>
                      </a:cubicBezTo>
                      <a:cubicBezTo>
                        <a:pt x="313266" y="290110"/>
                        <a:pt x="301582" y="315272"/>
                        <a:pt x="283434" y="333522"/>
                      </a:cubicBezTo>
                      <a:cubicBezTo>
                        <a:pt x="261840" y="356645"/>
                        <a:pt x="233578" y="371898"/>
                        <a:pt x="210720" y="393573"/>
                      </a:cubicBezTo>
                      <a:cubicBezTo>
                        <a:pt x="208640" y="395164"/>
                        <a:pt x="207906" y="397631"/>
                        <a:pt x="207111" y="399996"/>
                      </a:cubicBezTo>
                      <a:cubicBezTo>
                        <a:pt x="200586" y="387191"/>
                        <a:pt x="189004" y="378239"/>
                        <a:pt x="179359" y="367962"/>
                      </a:cubicBezTo>
                      <a:cubicBezTo>
                        <a:pt x="118818" y="306259"/>
                        <a:pt x="61826" y="241172"/>
                        <a:pt x="0" y="180733"/>
                      </a:cubicBezTo>
                      <a:lnTo>
                        <a:pt x="2468" y="182079"/>
                      </a:lnTo>
                      <a:cubicBezTo>
                        <a:pt x="12948" y="164400"/>
                        <a:pt x="32197" y="155468"/>
                        <a:pt x="46023" y="140950"/>
                      </a:cubicBezTo>
                      <a:cubicBezTo>
                        <a:pt x="56707" y="131856"/>
                        <a:pt x="63742" y="119152"/>
                        <a:pt x="75365" y="111139"/>
                      </a:cubicBezTo>
                      <a:cubicBezTo>
                        <a:pt x="83216" y="104858"/>
                        <a:pt x="88701" y="96070"/>
                        <a:pt x="96877" y="90136"/>
                      </a:cubicBezTo>
                      <a:cubicBezTo>
                        <a:pt x="111702" y="80104"/>
                        <a:pt x="124303" y="67196"/>
                        <a:pt x="136456" y="54146"/>
                      </a:cubicBezTo>
                      <a:cubicBezTo>
                        <a:pt x="140840" y="49680"/>
                        <a:pt x="144062" y="43950"/>
                        <a:pt x="149466" y="40566"/>
                      </a:cubicBezTo>
                      <a:cubicBezTo>
                        <a:pt x="161150" y="33633"/>
                        <a:pt x="168654" y="21867"/>
                        <a:pt x="177360" y="11814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  <a:effectLst>
                  <a:outerShdw blurRad="57150" rotWithShape="0" algn="bl" dir="1560000" dist="123825">
                    <a:srgbClr val="000000">
                      <a:alpha val="24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1539" name="Google Shape;1539;p21"/>
                <p:cNvGrpSpPr/>
                <p:nvPr/>
              </p:nvGrpSpPr>
              <p:grpSpPr>
                <a:xfrm>
                  <a:off x="-791626" y="5556610"/>
                  <a:ext cx="2882348" cy="2743094"/>
                  <a:chOff x="6071039" y="4021724"/>
                  <a:chExt cx="2882348" cy="2743094"/>
                </a:xfrm>
              </p:grpSpPr>
              <p:sp>
                <p:nvSpPr>
                  <p:cNvPr id="1540" name="Google Shape;1540;p21"/>
                  <p:cNvSpPr/>
                  <p:nvPr/>
                </p:nvSpPr>
                <p:spPr>
                  <a:xfrm>
                    <a:off x="6071039" y="4430249"/>
                    <a:ext cx="2434817" cy="2334569"/>
                  </a:xfrm>
                  <a:custGeom>
                    <a:rect b="b" l="l" r="r" t="t"/>
                    <a:pathLst>
                      <a:path extrusionOk="0" h="2334569" w="2434817">
                        <a:moveTo>
                          <a:pt x="1716207" y="12160"/>
                        </a:moveTo>
                        <a:cubicBezTo>
                          <a:pt x="1731725" y="-3337"/>
                          <a:pt x="1757866" y="-3541"/>
                          <a:pt x="1775362" y="8816"/>
                        </a:cubicBezTo>
                        <a:cubicBezTo>
                          <a:pt x="1822526" y="57468"/>
                          <a:pt x="1869241" y="106549"/>
                          <a:pt x="1915753" y="155834"/>
                        </a:cubicBezTo>
                        <a:cubicBezTo>
                          <a:pt x="2017463" y="262520"/>
                          <a:pt x="2118520" y="369796"/>
                          <a:pt x="2220271" y="476441"/>
                        </a:cubicBezTo>
                        <a:cubicBezTo>
                          <a:pt x="2233076" y="491041"/>
                          <a:pt x="2247493" y="504152"/>
                          <a:pt x="2260237" y="518833"/>
                        </a:cubicBezTo>
                        <a:cubicBezTo>
                          <a:pt x="2284706" y="543975"/>
                          <a:pt x="2308380" y="569851"/>
                          <a:pt x="2332870" y="594973"/>
                        </a:cubicBezTo>
                        <a:cubicBezTo>
                          <a:pt x="2345859" y="609838"/>
                          <a:pt x="2360438" y="623215"/>
                          <a:pt x="2373447" y="638059"/>
                        </a:cubicBezTo>
                        <a:cubicBezTo>
                          <a:pt x="2386824" y="652516"/>
                          <a:pt x="2401016" y="666199"/>
                          <a:pt x="2414087" y="680962"/>
                        </a:cubicBezTo>
                        <a:cubicBezTo>
                          <a:pt x="2419286" y="687181"/>
                          <a:pt x="2426403" y="691952"/>
                          <a:pt x="2430236" y="699252"/>
                        </a:cubicBezTo>
                        <a:cubicBezTo>
                          <a:pt x="2428585" y="706287"/>
                          <a:pt x="2434559" y="711935"/>
                          <a:pt x="2434579" y="718848"/>
                        </a:cubicBezTo>
                        <a:cubicBezTo>
                          <a:pt x="2436455" y="733550"/>
                          <a:pt x="2426933" y="746233"/>
                          <a:pt x="2417533" y="756408"/>
                        </a:cubicBezTo>
                        <a:cubicBezTo>
                          <a:pt x="2407256" y="766563"/>
                          <a:pt x="2395796" y="775453"/>
                          <a:pt x="2384193" y="784038"/>
                        </a:cubicBezTo>
                        <a:cubicBezTo>
                          <a:pt x="2352751" y="806570"/>
                          <a:pt x="2325447" y="834159"/>
                          <a:pt x="2296146" y="859280"/>
                        </a:cubicBezTo>
                        <a:cubicBezTo>
                          <a:pt x="1881945" y="1226765"/>
                          <a:pt x="1458181" y="1583301"/>
                          <a:pt x="1040412" y="1946728"/>
                        </a:cubicBezTo>
                        <a:cubicBezTo>
                          <a:pt x="984031" y="1996237"/>
                          <a:pt x="926936" y="2044951"/>
                          <a:pt x="871412" y="2095439"/>
                        </a:cubicBezTo>
                        <a:cubicBezTo>
                          <a:pt x="812237" y="2149883"/>
                          <a:pt x="754837" y="2206406"/>
                          <a:pt x="692237" y="2256996"/>
                        </a:cubicBezTo>
                        <a:cubicBezTo>
                          <a:pt x="662935" y="2280099"/>
                          <a:pt x="633083" y="2303671"/>
                          <a:pt x="598092" y="2317618"/>
                        </a:cubicBezTo>
                        <a:cubicBezTo>
                          <a:pt x="560267" y="2333238"/>
                          <a:pt x="518159" y="2338254"/>
                          <a:pt x="477724" y="2331872"/>
                        </a:cubicBezTo>
                        <a:cubicBezTo>
                          <a:pt x="430519" y="2324898"/>
                          <a:pt x="386210" y="2304915"/>
                          <a:pt x="345979" y="2279814"/>
                        </a:cubicBezTo>
                        <a:cubicBezTo>
                          <a:pt x="284459" y="2241275"/>
                          <a:pt x="231443" y="2190828"/>
                          <a:pt x="182321" y="2137750"/>
                        </a:cubicBezTo>
                        <a:cubicBezTo>
                          <a:pt x="132282" y="2082552"/>
                          <a:pt x="80917" y="2027313"/>
                          <a:pt x="43867" y="1962184"/>
                        </a:cubicBezTo>
                        <a:cubicBezTo>
                          <a:pt x="23802" y="1926847"/>
                          <a:pt x="8488" y="1888573"/>
                          <a:pt x="414" y="1848688"/>
                        </a:cubicBezTo>
                        <a:cubicBezTo>
                          <a:pt x="-361" y="1835088"/>
                          <a:pt x="210" y="1821426"/>
                          <a:pt x="108" y="1807825"/>
                        </a:cubicBezTo>
                        <a:cubicBezTo>
                          <a:pt x="4023" y="1766227"/>
                          <a:pt x="18704" y="1726119"/>
                          <a:pt x="39870" y="1690251"/>
                        </a:cubicBezTo>
                        <a:cubicBezTo>
                          <a:pt x="43989" y="1683563"/>
                          <a:pt x="47292" y="1676140"/>
                          <a:pt x="53267" y="1670859"/>
                        </a:cubicBezTo>
                        <a:cubicBezTo>
                          <a:pt x="79510" y="1646839"/>
                          <a:pt x="105264" y="1622268"/>
                          <a:pt x="129325" y="1596065"/>
                        </a:cubicBezTo>
                        <a:cubicBezTo>
                          <a:pt x="138114" y="1587195"/>
                          <a:pt x="145781" y="1577224"/>
                          <a:pt x="155527" y="1569374"/>
                        </a:cubicBezTo>
                        <a:cubicBezTo>
                          <a:pt x="167028" y="1559871"/>
                          <a:pt x="177713" y="1549390"/>
                          <a:pt x="187296" y="1537951"/>
                        </a:cubicBezTo>
                        <a:cubicBezTo>
                          <a:pt x="196962" y="1525859"/>
                          <a:pt x="209747" y="1516908"/>
                          <a:pt x="220574" y="1505938"/>
                        </a:cubicBezTo>
                        <a:cubicBezTo>
                          <a:pt x="233849" y="1493356"/>
                          <a:pt x="244717" y="1478491"/>
                          <a:pt x="258094" y="1465992"/>
                        </a:cubicBezTo>
                        <a:cubicBezTo>
                          <a:pt x="482638" y="1244648"/>
                          <a:pt x="705205" y="1021286"/>
                          <a:pt x="927793" y="797965"/>
                        </a:cubicBezTo>
                        <a:cubicBezTo>
                          <a:pt x="1041982" y="683755"/>
                          <a:pt x="1156212" y="569607"/>
                          <a:pt x="1271013" y="456029"/>
                        </a:cubicBezTo>
                        <a:cubicBezTo>
                          <a:pt x="1321664" y="405358"/>
                          <a:pt x="1373028" y="355461"/>
                          <a:pt x="1424210" y="305340"/>
                        </a:cubicBezTo>
                        <a:cubicBezTo>
                          <a:pt x="1522922" y="209014"/>
                          <a:pt x="1620023" y="111015"/>
                          <a:pt x="1716207" y="12160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  <a:effectLst>
                    <a:outerShdw blurRad="57150" rotWithShape="0" algn="bl" dir="1560000" dist="123825">
                      <a:srgbClr val="000000">
                        <a:alpha val="24000"/>
                      </a:srgbClr>
                    </a:outerShdw>
                  </a:effectLst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541" name="Google Shape;1541;p21"/>
                  <p:cNvSpPr/>
                  <p:nvPr/>
                </p:nvSpPr>
                <p:spPr>
                  <a:xfrm>
                    <a:off x="7842737" y="4021724"/>
                    <a:ext cx="1110650" cy="1111462"/>
                  </a:xfrm>
                  <a:custGeom>
                    <a:rect b="b" l="l" r="r" t="t"/>
                    <a:pathLst>
                      <a:path extrusionOk="0" h="1111462" w="1110650">
                        <a:moveTo>
                          <a:pt x="845135" y="16231"/>
                        </a:moveTo>
                        <a:cubicBezTo>
                          <a:pt x="861550" y="7911"/>
                          <a:pt x="879270" y="-1346"/>
                          <a:pt x="898192" y="163"/>
                        </a:cubicBezTo>
                        <a:cubicBezTo>
                          <a:pt x="960017" y="60602"/>
                          <a:pt x="1017010" y="125689"/>
                          <a:pt x="1077551" y="187392"/>
                        </a:cubicBezTo>
                        <a:cubicBezTo>
                          <a:pt x="1087196" y="197669"/>
                          <a:pt x="1098778" y="206621"/>
                          <a:pt x="1105303" y="219426"/>
                        </a:cubicBezTo>
                        <a:cubicBezTo>
                          <a:pt x="1110849" y="227297"/>
                          <a:pt x="1112399" y="237982"/>
                          <a:pt x="1108443" y="246873"/>
                        </a:cubicBezTo>
                        <a:cubicBezTo>
                          <a:pt x="1102774" y="259515"/>
                          <a:pt x="1092069" y="268772"/>
                          <a:pt x="1082139" y="278010"/>
                        </a:cubicBezTo>
                        <a:cubicBezTo>
                          <a:pt x="1051348" y="304864"/>
                          <a:pt x="1021537" y="333269"/>
                          <a:pt x="997088" y="366139"/>
                        </a:cubicBezTo>
                        <a:cubicBezTo>
                          <a:pt x="903983" y="494643"/>
                          <a:pt x="836183" y="643619"/>
                          <a:pt x="813814" y="801465"/>
                        </a:cubicBezTo>
                        <a:cubicBezTo>
                          <a:pt x="811796" y="814882"/>
                          <a:pt x="810450" y="828401"/>
                          <a:pt x="808941" y="841880"/>
                        </a:cubicBezTo>
                        <a:cubicBezTo>
                          <a:pt x="806678" y="859436"/>
                          <a:pt x="800928" y="876932"/>
                          <a:pt x="803476" y="894794"/>
                        </a:cubicBezTo>
                        <a:cubicBezTo>
                          <a:pt x="806963" y="916531"/>
                          <a:pt x="811225" y="938227"/>
                          <a:pt x="812530" y="960249"/>
                        </a:cubicBezTo>
                        <a:cubicBezTo>
                          <a:pt x="813182" y="973585"/>
                          <a:pt x="811021" y="987410"/>
                          <a:pt x="804312" y="999134"/>
                        </a:cubicBezTo>
                        <a:cubicBezTo>
                          <a:pt x="795707" y="1014407"/>
                          <a:pt x="782290" y="1026071"/>
                          <a:pt x="770443" y="1038713"/>
                        </a:cubicBezTo>
                        <a:cubicBezTo>
                          <a:pt x="751765" y="1058024"/>
                          <a:pt x="736125" y="1080535"/>
                          <a:pt x="714266" y="1096562"/>
                        </a:cubicBezTo>
                        <a:cubicBezTo>
                          <a:pt x="698810" y="1108063"/>
                          <a:pt x="677155" y="1116688"/>
                          <a:pt x="658538" y="1107777"/>
                        </a:cubicBezTo>
                        <a:cubicBezTo>
                          <a:pt x="654704" y="1100477"/>
                          <a:pt x="647588" y="1095706"/>
                          <a:pt x="642388" y="1089487"/>
                        </a:cubicBezTo>
                        <a:cubicBezTo>
                          <a:pt x="629317" y="1074724"/>
                          <a:pt x="615125" y="1061041"/>
                          <a:pt x="601749" y="1046584"/>
                        </a:cubicBezTo>
                        <a:cubicBezTo>
                          <a:pt x="588740" y="1031740"/>
                          <a:pt x="574160" y="1018363"/>
                          <a:pt x="561171" y="1003498"/>
                        </a:cubicBezTo>
                        <a:cubicBezTo>
                          <a:pt x="536682" y="978376"/>
                          <a:pt x="513008" y="952500"/>
                          <a:pt x="488539" y="927358"/>
                        </a:cubicBezTo>
                        <a:cubicBezTo>
                          <a:pt x="475794" y="912677"/>
                          <a:pt x="461378" y="899566"/>
                          <a:pt x="448572" y="884966"/>
                        </a:cubicBezTo>
                        <a:cubicBezTo>
                          <a:pt x="346822" y="778321"/>
                          <a:pt x="245764" y="671045"/>
                          <a:pt x="144054" y="564359"/>
                        </a:cubicBezTo>
                        <a:cubicBezTo>
                          <a:pt x="97543" y="515074"/>
                          <a:pt x="50827" y="465993"/>
                          <a:pt x="3663" y="417341"/>
                        </a:cubicBezTo>
                        <a:cubicBezTo>
                          <a:pt x="-1557" y="406941"/>
                          <a:pt x="-904" y="394462"/>
                          <a:pt x="3765" y="384022"/>
                        </a:cubicBezTo>
                        <a:cubicBezTo>
                          <a:pt x="11065" y="367424"/>
                          <a:pt x="24176" y="354353"/>
                          <a:pt x="37410" y="342322"/>
                        </a:cubicBezTo>
                        <a:cubicBezTo>
                          <a:pt x="55109" y="325949"/>
                          <a:pt x="75480" y="312695"/>
                          <a:pt x="92690" y="295750"/>
                        </a:cubicBezTo>
                        <a:cubicBezTo>
                          <a:pt x="106107" y="283107"/>
                          <a:pt x="123582" y="275318"/>
                          <a:pt x="141608" y="272035"/>
                        </a:cubicBezTo>
                        <a:cubicBezTo>
                          <a:pt x="165016" y="267631"/>
                          <a:pt x="188935" y="269364"/>
                          <a:pt x="212547" y="270587"/>
                        </a:cubicBezTo>
                        <a:cubicBezTo>
                          <a:pt x="256307" y="273993"/>
                          <a:pt x="300208" y="269629"/>
                          <a:pt x="343620" y="264266"/>
                        </a:cubicBezTo>
                        <a:cubicBezTo>
                          <a:pt x="434360" y="252093"/>
                          <a:pt x="523529" y="225972"/>
                          <a:pt x="605154" y="184252"/>
                        </a:cubicBezTo>
                        <a:cubicBezTo>
                          <a:pt x="643815" y="164595"/>
                          <a:pt x="680723" y="141329"/>
                          <a:pt x="714490" y="114046"/>
                        </a:cubicBezTo>
                        <a:cubicBezTo>
                          <a:pt x="755721" y="78566"/>
                          <a:pt x="797359" y="42760"/>
                          <a:pt x="845135" y="16231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  <a:effectLst>
                    <a:outerShdw blurRad="57150" rotWithShape="0" algn="bl" dir="1560000" dist="123825">
                      <a:srgbClr val="000000">
                        <a:alpha val="24000"/>
                      </a:srgbClr>
                    </a:outerShdw>
                  </a:effectLst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  <p:grpSp>
            <p:nvGrpSpPr>
              <p:cNvPr id="1542" name="Google Shape;1542;p21"/>
              <p:cNvGrpSpPr/>
              <p:nvPr/>
            </p:nvGrpSpPr>
            <p:grpSpPr>
              <a:xfrm rot="-5589985">
                <a:off x="9257368" y="2523129"/>
                <a:ext cx="2366873" cy="2315847"/>
                <a:chOff x="-791626" y="5425125"/>
                <a:chExt cx="2937916" cy="2874579"/>
              </a:xfrm>
            </p:grpSpPr>
            <p:sp>
              <p:nvSpPr>
                <p:cNvPr id="1543" name="Google Shape;1543;p21"/>
                <p:cNvSpPr/>
                <p:nvPr/>
              </p:nvSpPr>
              <p:spPr>
                <a:xfrm>
                  <a:off x="1862553" y="5425125"/>
                  <a:ext cx="283737" cy="362996"/>
                </a:xfrm>
                <a:custGeom>
                  <a:rect b="b" l="l" r="r" t="t"/>
                  <a:pathLst>
                    <a:path extrusionOk="0" h="399996" w="312658">
                      <a:moveTo>
                        <a:pt x="177360" y="11814"/>
                      </a:moveTo>
                      <a:cubicBezTo>
                        <a:pt x="187113" y="5160"/>
                        <a:pt x="198067" y="-2239"/>
                        <a:pt x="207987" y="640"/>
                      </a:cubicBezTo>
                      <a:cubicBezTo>
                        <a:pt x="222343" y="3434"/>
                        <a:pt x="230723" y="17014"/>
                        <a:pt x="236881" y="29086"/>
                      </a:cubicBezTo>
                      <a:cubicBezTo>
                        <a:pt x="253704" y="65137"/>
                        <a:pt x="259617" y="105042"/>
                        <a:pt x="275217" y="141582"/>
                      </a:cubicBezTo>
                      <a:cubicBezTo>
                        <a:pt x="291080" y="181141"/>
                        <a:pt x="312450" y="220393"/>
                        <a:pt x="312634" y="264091"/>
                      </a:cubicBezTo>
                      <a:cubicBezTo>
                        <a:pt x="313266" y="290110"/>
                        <a:pt x="301582" y="315272"/>
                        <a:pt x="283434" y="333522"/>
                      </a:cubicBezTo>
                      <a:cubicBezTo>
                        <a:pt x="261840" y="356645"/>
                        <a:pt x="233578" y="371898"/>
                        <a:pt x="210720" y="393573"/>
                      </a:cubicBezTo>
                      <a:cubicBezTo>
                        <a:pt x="208640" y="395164"/>
                        <a:pt x="207906" y="397631"/>
                        <a:pt x="207111" y="399996"/>
                      </a:cubicBezTo>
                      <a:cubicBezTo>
                        <a:pt x="200586" y="387191"/>
                        <a:pt x="189004" y="378239"/>
                        <a:pt x="179359" y="367962"/>
                      </a:cubicBezTo>
                      <a:cubicBezTo>
                        <a:pt x="118818" y="306259"/>
                        <a:pt x="61826" y="241172"/>
                        <a:pt x="0" y="180733"/>
                      </a:cubicBezTo>
                      <a:lnTo>
                        <a:pt x="2468" y="182079"/>
                      </a:lnTo>
                      <a:cubicBezTo>
                        <a:pt x="12948" y="164400"/>
                        <a:pt x="32197" y="155468"/>
                        <a:pt x="46023" y="140950"/>
                      </a:cubicBezTo>
                      <a:cubicBezTo>
                        <a:pt x="56707" y="131856"/>
                        <a:pt x="63742" y="119152"/>
                        <a:pt x="75365" y="111139"/>
                      </a:cubicBezTo>
                      <a:cubicBezTo>
                        <a:pt x="83216" y="104858"/>
                        <a:pt x="88701" y="96070"/>
                        <a:pt x="96877" y="90136"/>
                      </a:cubicBezTo>
                      <a:cubicBezTo>
                        <a:pt x="111702" y="80104"/>
                        <a:pt x="124303" y="67196"/>
                        <a:pt x="136456" y="54146"/>
                      </a:cubicBezTo>
                      <a:cubicBezTo>
                        <a:pt x="140840" y="49680"/>
                        <a:pt x="144062" y="43950"/>
                        <a:pt x="149466" y="40566"/>
                      </a:cubicBezTo>
                      <a:cubicBezTo>
                        <a:pt x="161150" y="33633"/>
                        <a:pt x="168654" y="21867"/>
                        <a:pt x="177360" y="11814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1544" name="Google Shape;1544;p21"/>
                <p:cNvGrpSpPr/>
                <p:nvPr/>
              </p:nvGrpSpPr>
              <p:grpSpPr>
                <a:xfrm>
                  <a:off x="-791626" y="5556610"/>
                  <a:ext cx="2882348" cy="2743094"/>
                  <a:chOff x="6071039" y="4021724"/>
                  <a:chExt cx="2882348" cy="2743094"/>
                </a:xfrm>
              </p:grpSpPr>
              <p:sp>
                <p:nvSpPr>
                  <p:cNvPr id="1545" name="Google Shape;1545;p21"/>
                  <p:cNvSpPr/>
                  <p:nvPr/>
                </p:nvSpPr>
                <p:spPr>
                  <a:xfrm>
                    <a:off x="6071039" y="4430249"/>
                    <a:ext cx="2434817" cy="2334569"/>
                  </a:xfrm>
                  <a:custGeom>
                    <a:rect b="b" l="l" r="r" t="t"/>
                    <a:pathLst>
                      <a:path extrusionOk="0" h="2334569" w="2434817">
                        <a:moveTo>
                          <a:pt x="1716207" y="12160"/>
                        </a:moveTo>
                        <a:cubicBezTo>
                          <a:pt x="1731725" y="-3337"/>
                          <a:pt x="1757866" y="-3541"/>
                          <a:pt x="1775362" y="8816"/>
                        </a:cubicBezTo>
                        <a:cubicBezTo>
                          <a:pt x="1822526" y="57468"/>
                          <a:pt x="1869241" y="106549"/>
                          <a:pt x="1915753" y="155834"/>
                        </a:cubicBezTo>
                        <a:cubicBezTo>
                          <a:pt x="2017463" y="262520"/>
                          <a:pt x="2118520" y="369796"/>
                          <a:pt x="2220271" y="476441"/>
                        </a:cubicBezTo>
                        <a:cubicBezTo>
                          <a:pt x="2233076" y="491041"/>
                          <a:pt x="2247493" y="504152"/>
                          <a:pt x="2260237" y="518833"/>
                        </a:cubicBezTo>
                        <a:cubicBezTo>
                          <a:pt x="2284706" y="543975"/>
                          <a:pt x="2308380" y="569851"/>
                          <a:pt x="2332870" y="594973"/>
                        </a:cubicBezTo>
                        <a:cubicBezTo>
                          <a:pt x="2345859" y="609838"/>
                          <a:pt x="2360438" y="623215"/>
                          <a:pt x="2373447" y="638059"/>
                        </a:cubicBezTo>
                        <a:cubicBezTo>
                          <a:pt x="2386824" y="652516"/>
                          <a:pt x="2401016" y="666199"/>
                          <a:pt x="2414087" y="680962"/>
                        </a:cubicBezTo>
                        <a:cubicBezTo>
                          <a:pt x="2419286" y="687181"/>
                          <a:pt x="2426403" y="691952"/>
                          <a:pt x="2430236" y="699252"/>
                        </a:cubicBezTo>
                        <a:cubicBezTo>
                          <a:pt x="2428585" y="706287"/>
                          <a:pt x="2434559" y="711935"/>
                          <a:pt x="2434579" y="718848"/>
                        </a:cubicBezTo>
                        <a:cubicBezTo>
                          <a:pt x="2436455" y="733550"/>
                          <a:pt x="2426933" y="746233"/>
                          <a:pt x="2417533" y="756408"/>
                        </a:cubicBezTo>
                        <a:cubicBezTo>
                          <a:pt x="2407256" y="766563"/>
                          <a:pt x="2395796" y="775453"/>
                          <a:pt x="2384193" y="784038"/>
                        </a:cubicBezTo>
                        <a:cubicBezTo>
                          <a:pt x="2352751" y="806570"/>
                          <a:pt x="2325447" y="834159"/>
                          <a:pt x="2296146" y="859280"/>
                        </a:cubicBezTo>
                        <a:cubicBezTo>
                          <a:pt x="1881945" y="1226765"/>
                          <a:pt x="1458181" y="1583301"/>
                          <a:pt x="1040412" y="1946728"/>
                        </a:cubicBezTo>
                        <a:cubicBezTo>
                          <a:pt x="984031" y="1996237"/>
                          <a:pt x="926936" y="2044951"/>
                          <a:pt x="871412" y="2095439"/>
                        </a:cubicBezTo>
                        <a:cubicBezTo>
                          <a:pt x="812237" y="2149883"/>
                          <a:pt x="754837" y="2206406"/>
                          <a:pt x="692237" y="2256996"/>
                        </a:cubicBezTo>
                        <a:cubicBezTo>
                          <a:pt x="662935" y="2280099"/>
                          <a:pt x="633083" y="2303671"/>
                          <a:pt x="598092" y="2317618"/>
                        </a:cubicBezTo>
                        <a:cubicBezTo>
                          <a:pt x="560267" y="2333238"/>
                          <a:pt x="518159" y="2338254"/>
                          <a:pt x="477724" y="2331872"/>
                        </a:cubicBezTo>
                        <a:cubicBezTo>
                          <a:pt x="430519" y="2324898"/>
                          <a:pt x="386210" y="2304915"/>
                          <a:pt x="345979" y="2279814"/>
                        </a:cubicBezTo>
                        <a:cubicBezTo>
                          <a:pt x="284459" y="2241275"/>
                          <a:pt x="231443" y="2190828"/>
                          <a:pt x="182321" y="2137750"/>
                        </a:cubicBezTo>
                        <a:cubicBezTo>
                          <a:pt x="132282" y="2082552"/>
                          <a:pt x="80917" y="2027313"/>
                          <a:pt x="43867" y="1962184"/>
                        </a:cubicBezTo>
                        <a:cubicBezTo>
                          <a:pt x="23802" y="1926847"/>
                          <a:pt x="8488" y="1888573"/>
                          <a:pt x="414" y="1848688"/>
                        </a:cubicBezTo>
                        <a:cubicBezTo>
                          <a:pt x="-361" y="1835088"/>
                          <a:pt x="210" y="1821426"/>
                          <a:pt x="108" y="1807825"/>
                        </a:cubicBezTo>
                        <a:cubicBezTo>
                          <a:pt x="4023" y="1766227"/>
                          <a:pt x="18704" y="1726119"/>
                          <a:pt x="39870" y="1690251"/>
                        </a:cubicBezTo>
                        <a:cubicBezTo>
                          <a:pt x="43989" y="1683563"/>
                          <a:pt x="47292" y="1676140"/>
                          <a:pt x="53267" y="1670859"/>
                        </a:cubicBezTo>
                        <a:cubicBezTo>
                          <a:pt x="79510" y="1646839"/>
                          <a:pt x="105264" y="1622268"/>
                          <a:pt x="129325" y="1596065"/>
                        </a:cubicBezTo>
                        <a:cubicBezTo>
                          <a:pt x="138114" y="1587195"/>
                          <a:pt x="145781" y="1577224"/>
                          <a:pt x="155527" y="1569374"/>
                        </a:cubicBezTo>
                        <a:cubicBezTo>
                          <a:pt x="167028" y="1559871"/>
                          <a:pt x="177713" y="1549390"/>
                          <a:pt x="187296" y="1537951"/>
                        </a:cubicBezTo>
                        <a:cubicBezTo>
                          <a:pt x="196962" y="1525859"/>
                          <a:pt x="209747" y="1516908"/>
                          <a:pt x="220574" y="1505938"/>
                        </a:cubicBezTo>
                        <a:cubicBezTo>
                          <a:pt x="233849" y="1493356"/>
                          <a:pt x="244717" y="1478491"/>
                          <a:pt x="258094" y="1465992"/>
                        </a:cubicBezTo>
                        <a:cubicBezTo>
                          <a:pt x="482638" y="1244648"/>
                          <a:pt x="705205" y="1021286"/>
                          <a:pt x="927793" y="797965"/>
                        </a:cubicBezTo>
                        <a:cubicBezTo>
                          <a:pt x="1041982" y="683755"/>
                          <a:pt x="1156212" y="569607"/>
                          <a:pt x="1271013" y="456029"/>
                        </a:cubicBezTo>
                        <a:cubicBezTo>
                          <a:pt x="1321664" y="405358"/>
                          <a:pt x="1373028" y="355461"/>
                          <a:pt x="1424210" y="305340"/>
                        </a:cubicBezTo>
                        <a:cubicBezTo>
                          <a:pt x="1522922" y="209014"/>
                          <a:pt x="1620023" y="111015"/>
                          <a:pt x="1716207" y="12160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546" name="Google Shape;1546;p21"/>
                  <p:cNvSpPr/>
                  <p:nvPr/>
                </p:nvSpPr>
                <p:spPr>
                  <a:xfrm>
                    <a:off x="7842737" y="4021724"/>
                    <a:ext cx="1110650" cy="1111462"/>
                  </a:xfrm>
                  <a:custGeom>
                    <a:rect b="b" l="l" r="r" t="t"/>
                    <a:pathLst>
                      <a:path extrusionOk="0" h="1111462" w="1110650">
                        <a:moveTo>
                          <a:pt x="845135" y="16231"/>
                        </a:moveTo>
                        <a:cubicBezTo>
                          <a:pt x="861550" y="7911"/>
                          <a:pt x="879270" y="-1346"/>
                          <a:pt x="898192" y="163"/>
                        </a:cubicBezTo>
                        <a:cubicBezTo>
                          <a:pt x="960017" y="60602"/>
                          <a:pt x="1017010" y="125689"/>
                          <a:pt x="1077551" y="187392"/>
                        </a:cubicBezTo>
                        <a:cubicBezTo>
                          <a:pt x="1087196" y="197669"/>
                          <a:pt x="1098778" y="206621"/>
                          <a:pt x="1105303" y="219426"/>
                        </a:cubicBezTo>
                        <a:cubicBezTo>
                          <a:pt x="1110849" y="227297"/>
                          <a:pt x="1112399" y="237982"/>
                          <a:pt x="1108443" y="246873"/>
                        </a:cubicBezTo>
                        <a:cubicBezTo>
                          <a:pt x="1102774" y="259515"/>
                          <a:pt x="1092069" y="268772"/>
                          <a:pt x="1082139" y="278010"/>
                        </a:cubicBezTo>
                        <a:cubicBezTo>
                          <a:pt x="1051348" y="304864"/>
                          <a:pt x="1021537" y="333269"/>
                          <a:pt x="997088" y="366139"/>
                        </a:cubicBezTo>
                        <a:cubicBezTo>
                          <a:pt x="903983" y="494643"/>
                          <a:pt x="836183" y="643619"/>
                          <a:pt x="813814" y="801465"/>
                        </a:cubicBezTo>
                        <a:cubicBezTo>
                          <a:pt x="811796" y="814882"/>
                          <a:pt x="810450" y="828401"/>
                          <a:pt x="808941" y="841880"/>
                        </a:cubicBezTo>
                        <a:cubicBezTo>
                          <a:pt x="806678" y="859436"/>
                          <a:pt x="800928" y="876932"/>
                          <a:pt x="803476" y="894794"/>
                        </a:cubicBezTo>
                        <a:cubicBezTo>
                          <a:pt x="806963" y="916531"/>
                          <a:pt x="811225" y="938227"/>
                          <a:pt x="812530" y="960249"/>
                        </a:cubicBezTo>
                        <a:cubicBezTo>
                          <a:pt x="813182" y="973585"/>
                          <a:pt x="811021" y="987410"/>
                          <a:pt x="804312" y="999134"/>
                        </a:cubicBezTo>
                        <a:cubicBezTo>
                          <a:pt x="795707" y="1014407"/>
                          <a:pt x="782290" y="1026071"/>
                          <a:pt x="770443" y="1038713"/>
                        </a:cubicBezTo>
                        <a:cubicBezTo>
                          <a:pt x="751765" y="1058024"/>
                          <a:pt x="736125" y="1080535"/>
                          <a:pt x="714266" y="1096562"/>
                        </a:cubicBezTo>
                        <a:cubicBezTo>
                          <a:pt x="698810" y="1108063"/>
                          <a:pt x="677155" y="1116688"/>
                          <a:pt x="658538" y="1107777"/>
                        </a:cubicBezTo>
                        <a:cubicBezTo>
                          <a:pt x="654704" y="1100477"/>
                          <a:pt x="647588" y="1095706"/>
                          <a:pt x="642388" y="1089487"/>
                        </a:cubicBezTo>
                        <a:cubicBezTo>
                          <a:pt x="629317" y="1074724"/>
                          <a:pt x="615125" y="1061041"/>
                          <a:pt x="601749" y="1046584"/>
                        </a:cubicBezTo>
                        <a:cubicBezTo>
                          <a:pt x="588740" y="1031740"/>
                          <a:pt x="574160" y="1018363"/>
                          <a:pt x="561171" y="1003498"/>
                        </a:cubicBezTo>
                        <a:cubicBezTo>
                          <a:pt x="536682" y="978376"/>
                          <a:pt x="513008" y="952500"/>
                          <a:pt x="488539" y="927358"/>
                        </a:cubicBezTo>
                        <a:cubicBezTo>
                          <a:pt x="475794" y="912677"/>
                          <a:pt x="461378" y="899566"/>
                          <a:pt x="448572" y="884966"/>
                        </a:cubicBezTo>
                        <a:cubicBezTo>
                          <a:pt x="346822" y="778321"/>
                          <a:pt x="245764" y="671045"/>
                          <a:pt x="144054" y="564359"/>
                        </a:cubicBezTo>
                        <a:cubicBezTo>
                          <a:pt x="97543" y="515074"/>
                          <a:pt x="50827" y="465993"/>
                          <a:pt x="3663" y="417341"/>
                        </a:cubicBezTo>
                        <a:cubicBezTo>
                          <a:pt x="-1557" y="406941"/>
                          <a:pt x="-904" y="394462"/>
                          <a:pt x="3765" y="384022"/>
                        </a:cubicBezTo>
                        <a:cubicBezTo>
                          <a:pt x="11065" y="367424"/>
                          <a:pt x="24176" y="354353"/>
                          <a:pt x="37410" y="342322"/>
                        </a:cubicBezTo>
                        <a:cubicBezTo>
                          <a:pt x="55109" y="325949"/>
                          <a:pt x="75480" y="312695"/>
                          <a:pt x="92690" y="295750"/>
                        </a:cubicBezTo>
                        <a:cubicBezTo>
                          <a:pt x="106107" y="283107"/>
                          <a:pt x="123582" y="275318"/>
                          <a:pt x="141608" y="272035"/>
                        </a:cubicBezTo>
                        <a:cubicBezTo>
                          <a:pt x="165016" y="267631"/>
                          <a:pt x="188935" y="269364"/>
                          <a:pt x="212547" y="270587"/>
                        </a:cubicBezTo>
                        <a:cubicBezTo>
                          <a:pt x="256307" y="273993"/>
                          <a:pt x="300208" y="269629"/>
                          <a:pt x="343620" y="264266"/>
                        </a:cubicBezTo>
                        <a:cubicBezTo>
                          <a:pt x="434360" y="252093"/>
                          <a:pt x="523529" y="225972"/>
                          <a:pt x="605154" y="184252"/>
                        </a:cubicBezTo>
                        <a:cubicBezTo>
                          <a:pt x="643815" y="164595"/>
                          <a:pt x="680723" y="141329"/>
                          <a:pt x="714490" y="114046"/>
                        </a:cubicBezTo>
                        <a:cubicBezTo>
                          <a:pt x="755721" y="78566"/>
                          <a:pt x="797359" y="42760"/>
                          <a:pt x="845135" y="16231"/>
                        </a:cubicBezTo>
                        <a:close/>
                      </a:path>
                    </a:pathLst>
                  </a:custGeom>
                  <a:solidFill>
                    <a:srgbClr val="262626"/>
                  </a:solidFill>
                  <a:ln cap="flat" cmpd="sng" w="9525">
                    <a:solidFill>
                      <a:srgbClr val="262626"/>
                    </a:solidFill>
                    <a:prstDash val="solid"/>
                    <a:miter lim="8000"/>
                    <a:headEnd len="sm" w="sm" type="none"/>
                    <a:tailEnd len="sm" w="sm" type="none"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</p:grpSp>
        <p:pic>
          <p:nvPicPr>
            <p:cNvPr descr="A picture containing text&#10;&#10;Description automatically generated" id="1547" name="Google Shape;1547;p21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 rot="-7613263">
              <a:off x="-44340" y="4401314"/>
              <a:ext cx="1188823" cy="1444877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548" name="Google Shape;1548;p21"/>
          <p:cNvSpPr txBox="1"/>
          <p:nvPr/>
        </p:nvSpPr>
        <p:spPr>
          <a:xfrm>
            <a:off x="4107375" y="343900"/>
            <a:ext cx="1504800" cy="357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chemeClr val="dk1"/>
                </a:solidFill>
                <a:latin typeface="Glass Antiqua"/>
                <a:ea typeface="Glass Antiqua"/>
                <a:cs typeface="Glass Antiqua"/>
                <a:sym typeface="Glass Antiqua"/>
              </a:rPr>
              <a:t>Monday</a:t>
            </a:r>
            <a:endParaRPr b="1" sz="2400">
              <a:solidFill>
                <a:schemeClr val="dk1"/>
              </a:solidFill>
              <a:latin typeface="Glass Antiqua"/>
              <a:ea typeface="Glass Antiqua"/>
              <a:cs typeface="Glass Antiqua"/>
              <a:sym typeface="Glass Antiqua"/>
            </a:endParaRPr>
          </a:p>
        </p:txBody>
      </p:sp>
      <p:sp>
        <p:nvSpPr>
          <p:cNvPr id="1549" name="Google Shape;1549;p21"/>
          <p:cNvSpPr txBox="1"/>
          <p:nvPr/>
        </p:nvSpPr>
        <p:spPr>
          <a:xfrm>
            <a:off x="6603550" y="343900"/>
            <a:ext cx="1504800" cy="357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chemeClr val="dk1"/>
                </a:solidFill>
                <a:latin typeface="Glass Antiqua"/>
                <a:ea typeface="Glass Antiqua"/>
                <a:cs typeface="Glass Antiqua"/>
                <a:sym typeface="Glass Antiqua"/>
              </a:rPr>
              <a:t>Tuesday</a:t>
            </a:r>
            <a:endParaRPr b="1" sz="2400">
              <a:solidFill>
                <a:schemeClr val="dk1"/>
              </a:solidFill>
              <a:latin typeface="Glass Antiqua"/>
              <a:ea typeface="Glass Antiqua"/>
              <a:cs typeface="Glass Antiqua"/>
              <a:sym typeface="Glass Antiqua"/>
            </a:endParaRPr>
          </a:p>
        </p:txBody>
      </p:sp>
      <p:sp>
        <p:nvSpPr>
          <p:cNvPr id="1550" name="Google Shape;1550;p21"/>
          <p:cNvSpPr txBox="1"/>
          <p:nvPr/>
        </p:nvSpPr>
        <p:spPr>
          <a:xfrm>
            <a:off x="8925050" y="343900"/>
            <a:ext cx="1504800" cy="357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chemeClr val="dk1"/>
                </a:solidFill>
                <a:latin typeface="Glass Antiqua"/>
                <a:ea typeface="Glass Antiqua"/>
                <a:cs typeface="Glass Antiqua"/>
                <a:sym typeface="Glass Antiqua"/>
              </a:rPr>
              <a:t>Wednesday</a:t>
            </a:r>
            <a:endParaRPr b="1" sz="2400">
              <a:solidFill>
                <a:schemeClr val="dk1"/>
              </a:solidFill>
              <a:latin typeface="Glass Antiqua"/>
              <a:ea typeface="Glass Antiqua"/>
              <a:cs typeface="Glass Antiqua"/>
              <a:sym typeface="Glass Antiqua"/>
            </a:endParaRPr>
          </a:p>
        </p:txBody>
      </p:sp>
      <p:sp>
        <p:nvSpPr>
          <p:cNvPr id="1551" name="Google Shape;1551;p21"/>
          <p:cNvSpPr txBox="1"/>
          <p:nvPr/>
        </p:nvSpPr>
        <p:spPr>
          <a:xfrm>
            <a:off x="1785875" y="3349650"/>
            <a:ext cx="1504800" cy="357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chemeClr val="dk1"/>
                </a:solidFill>
                <a:latin typeface="Glass Antiqua"/>
                <a:ea typeface="Glass Antiqua"/>
                <a:cs typeface="Glass Antiqua"/>
                <a:sym typeface="Glass Antiqua"/>
              </a:rPr>
              <a:t>Thursday</a:t>
            </a:r>
            <a:endParaRPr b="1" sz="2400">
              <a:solidFill>
                <a:schemeClr val="dk1"/>
              </a:solidFill>
              <a:latin typeface="Glass Antiqua"/>
              <a:ea typeface="Glass Antiqua"/>
              <a:cs typeface="Glass Antiqua"/>
              <a:sym typeface="Glass Antiqua"/>
            </a:endParaRPr>
          </a:p>
        </p:txBody>
      </p:sp>
      <p:sp>
        <p:nvSpPr>
          <p:cNvPr id="1552" name="Google Shape;1552;p21"/>
          <p:cNvSpPr txBox="1"/>
          <p:nvPr/>
        </p:nvSpPr>
        <p:spPr>
          <a:xfrm>
            <a:off x="4037775" y="3349650"/>
            <a:ext cx="1570500" cy="357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chemeClr val="dk1"/>
                </a:solidFill>
                <a:latin typeface="Glass Antiqua"/>
                <a:ea typeface="Glass Antiqua"/>
                <a:cs typeface="Glass Antiqua"/>
                <a:sym typeface="Glass Antiqua"/>
              </a:rPr>
              <a:t>Friday</a:t>
            </a:r>
            <a:endParaRPr b="1" sz="2400">
              <a:solidFill>
                <a:schemeClr val="dk1"/>
              </a:solidFill>
              <a:latin typeface="Glass Antiqua"/>
              <a:ea typeface="Glass Antiqua"/>
              <a:cs typeface="Glass Antiqua"/>
              <a:sym typeface="Glass Antiqua"/>
            </a:endParaRPr>
          </a:p>
        </p:txBody>
      </p:sp>
      <p:sp>
        <p:nvSpPr>
          <p:cNvPr id="1553" name="Google Shape;1553;p21"/>
          <p:cNvSpPr txBox="1"/>
          <p:nvPr/>
        </p:nvSpPr>
        <p:spPr>
          <a:xfrm>
            <a:off x="6603550" y="3349650"/>
            <a:ext cx="1504800" cy="357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chemeClr val="dk1"/>
                </a:solidFill>
                <a:latin typeface="Glass Antiqua"/>
                <a:ea typeface="Glass Antiqua"/>
                <a:cs typeface="Glass Antiqua"/>
                <a:sym typeface="Glass Antiqua"/>
              </a:rPr>
              <a:t>Saturday</a:t>
            </a:r>
            <a:endParaRPr b="1" sz="2400">
              <a:solidFill>
                <a:schemeClr val="dk1"/>
              </a:solidFill>
              <a:latin typeface="Glass Antiqua"/>
              <a:ea typeface="Glass Antiqua"/>
              <a:cs typeface="Glass Antiqua"/>
              <a:sym typeface="Glass Antiqua"/>
            </a:endParaRPr>
          </a:p>
        </p:txBody>
      </p:sp>
      <p:sp>
        <p:nvSpPr>
          <p:cNvPr id="1554" name="Google Shape;1554;p21"/>
          <p:cNvSpPr txBox="1"/>
          <p:nvPr/>
        </p:nvSpPr>
        <p:spPr>
          <a:xfrm>
            <a:off x="8925050" y="3360763"/>
            <a:ext cx="1504800" cy="345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chemeClr val="dk1"/>
                </a:solidFill>
                <a:latin typeface="Glass Antiqua"/>
                <a:ea typeface="Glass Antiqua"/>
                <a:cs typeface="Glass Antiqua"/>
                <a:sym typeface="Glass Antiqua"/>
              </a:rPr>
              <a:t>Sunday</a:t>
            </a:r>
            <a:endParaRPr b="1" sz="2400">
              <a:solidFill>
                <a:schemeClr val="dk1"/>
              </a:solidFill>
              <a:latin typeface="Glass Antiqua"/>
              <a:ea typeface="Glass Antiqua"/>
              <a:cs typeface="Glass Antiqua"/>
              <a:sym typeface="Glass Antiqua"/>
            </a:endParaRPr>
          </a:p>
        </p:txBody>
      </p:sp>
      <p:sp>
        <p:nvSpPr>
          <p:cNvPr id="1555" name="Google Shape;1555;p21"/>
          <p:cNvSpPr txBox="1"/>
          <p:nvPr/>
        </p:nvSpPr>
        <p:spPr>
          <a:xfrm>
            <a:off x="1423675" y="889050"/>
            <a:ext cx="2310300" cy="357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5000">
                <a:solidFill>
                  <a:schemeClr val="dk1"/>
                </a:solidFill>
                <a:latin typeface="Glass Antiqua"/>
                <a:ea typeface="Glass Antiqua"/>
                <a:cs typeface="Glass Antiqua"/>
                <a:sym typeface="Glass Antiqua"/>
              </a:rPr>
              <a:t>Week 28</a:t>
            </a:r>
            <a:endParaRPr b="1" sz="5000">
              <a:solidFill>
                <a:schemeClr val="dk1"/>
              </a:solidFill>
              <a:latin typeface="Glass Antiqua"/>
              <a:ea typeface="Glass Antiqua"/>
              <a:cs typeface="Glass Antiqua"/>
              <a:sym typeface="Glass Antiqua"/>
            </a:endParaRPr>
          </a:p>
        </p:txBody>
      </p:sp>
      <p:sp>
        <p:nvSpPr>
          <p:cNvPr id="1556" name="Google Shape;1556;p21"/>
          <p:cNvSpPr txBox="1"/>
          <p:nvPr/>
        </p:nvSpPr>
        <p:spPr>
          <a:xfrm>
            <a:off x="1446250" y="2058975"/>
            <a:ext cx="2310300" cy="357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5000">
                <a:solidFill>
                  <a:schemeClr val="dk1"/>
                </a:solidFill>
                <a:latin typeface="Glass Antiqua"/>
                <a:ea typeface="Glass Antiqua"/>
                <a:cs typeface="Glass Antiqua"/>
                <a:sym typeface="Glass Antiqua"/>
              </a:rPr>
              <a:t>5 - 11</a:t>
            </a:r>
            <a:endParaRPr b="1" sz="5000">
              <a:solidFill>
                <a:schemeClr val="dk1"/>
              </a:solidFill>
              <a:latin typeface="Glass Antiqua"/>
              <a:ea typeface="Glass Antiqua"/>
              <a:cs typeface="Glass Antiqua"/>
              <a:sym typeface="Glass Antiqua"/>
            </a:endParaRPr>
          </a:p>
        </p:txBody>
      </p:sp>
      <p:sp>
        <p:nvSpPr>
          <p:cNvPr id="1557" name="Google Shape;1557;p21"/>
          <p:cNvSpPr txBox="1"/>
          <p:nvPr/>
        </p:nvSpPr>
        <p:spPr>
          <a:xfrm>
            <a:off x="1423550" y="1474000"/>
            <a:ext cx="2310300" cy="357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>
                <a:solidFill>
                  <a:schemeClr val="dk1"/>
                </a:solidFill>
                <a:latin typeface="Jacques Francois Shadow"/>
                <a:ea typeface="Jacques Francois Shadow"/>
                <a:cs typeface="Jacques Francois Shadow"/>
                <a:sym typeface="Jacques Francois Shadow"/>
              </a:rPr>
              <a:t>July</a:t>
            </a:r>
            <a:endParaRPr sz="4800">
              <a:solidFill>
                <a:schemeClr val="dk1"/>
              </a:solidFill>
              <a:latin typeface="Jacques Francois Shadow"/>
              <a:ea typeface="Jacques Francois Shadow"/>
              <a:cs typeface="Jacques Francois Shadow"/>
              <a:sym typeface="Jacques Francois Shadow"/>
            </a:endParaRPr>
          </a:p>
        </p:txBody>
      </p:sp>
      <p:grpSp>
        <p:nvGrpSpPr>
          <p:cNvPr id="1558" name="Google Shape;1558;p21"/>
          <p:cNvGrpSpPr/>
          <p:nvPr/>
        </p:nvGrpSpPr>
        <p:grpSpPr>
          <a:xfrm>
            <a:off x="1857689" y="343899"/>
            <a:ext cx="1504832" cy="521144"/>
            <a:chOff x="6623458" y="362363"/>
            <a:chExt cx="741443" cy="256772"/>
          </a:xfrm>
        </p:grpSpPr>
        <p:sp>
          <p:nvSpPr>
            <p:cNvPr id="1559" name="Google Shape;1559;p21"/>
            <p:cNvSpPr/>
            <p:nvPr/>
          </p:nvSpPr>
          <p:spPr>
            <a:xfrm>
              <a:off x="6623458" y="412327"/>
              <a:ext cx="699289" cy="158380"/>
            </a:xfrm>
            <a:custGeom>
              <a:rect b="b" l="l" r="r" t="t"/>
              <a:pathLst>
                <a:path extrusionOk="0" h="158380" w="699289">
                  <a:moveTo>
                    <a:pt x="10512" y="155693"/>
                  </a:moveTo>
                  <a:cubicBezTo>
                    <a:pt x="56027" y="78915"/>
                    <a:pt x="140528" y="33960"/>
                    <a:pt x="226297" y="18104"/>
                  </a:cubicBezTo>
                  <a:cubicBezTo>
                    <a:pt x="279833" y="8218"/>
                    <a:pt x="335085" y="9337"/>
                    <a:pt x="388956" y="15679"/>
                  </a:cubicBezTo>
                  <a:cubicBezTo>
                    <a:pt x="444208" y="22208"/>
                    <a:pt x="499348" y="33773"/>
                    <a:pt x="553071" y="48025"/>
                  </a:cubicBezTo>
                  <a:cubicBezTo>
                    <a:pt x="605413" y="61903"/>
                    <a:pt x="660479" y="84698"/>
                    <a:pt x="688832" y="133831"/>
                  </a:cubicBezTo>
                  <a:cubicBezTo>
                    <a:pt x="692413" y="140062"/>
                    <a:pt x="702113" y="134428"/>
                    <a:pt x="698494" y="128198"/>
                  </a:cubicBezTo>
                  <a:cubicBezTo>
                    <a:pt x="673051" y="84063"/>
                    <a:pt x="626417" y="58881"/>
                    <a:pt x="579335" y="43958"/>
                  </a:cubicBezTo>
                  <a:cubicBezTo>
                    <a:pt x="552549" y="35489"/>
                    <a:pt x="524978" y="29408"/>
                    <a:pt x="497558" y="23402"/>
                  </a:cubicBezTo>
                  <a:cubicBezTo>
                    <a:pt x="469204" y="17209"/>
                    <a:pt x="440702" y="11687"/>
                    <a:pt x="411975" y="7546"/>
                  </a:cubicBezTo>
                  <a:cubicBezTo>
                    <a:pt x="309940" y="-7153"/>
                    <a:pt x="202681" y="-3534"/>
                    <a:pt x="110421" y="47017"/>
                  </a:cubicBezTo>
                  <a:cubicBezTo>
                    <a:pt x="65839" y="71416"/>
                    <a:pt x="26852" y="106187"/>
                    <a:pt x="812" y="150097"/>
                  </a:cubicBezTo>
                  <a:cubicBezTo>
                    <a:pt x="-2844" y="156253"/>
                    <a:pt x="6818" y="161886"/>
                    <a:pt x="10512" y="155693"/>
                  </a:cubicBezTo>
                  <a:lnTo>
                    <a:pt x="10512" y="155693"/>
                  </a:lnTo>
                  <a:close/>
                </a:path>
              </a:pathLst>
            </a:custGeom>
            <a:solidFill>
              <a:srgbClr val="3A393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560" name="Google Shape;1560;p21"/>
            <p:cNvGrpSpPr/>
            <p:nvPr/>
          </p:nvGrpSpPr>
          <p:grpSpPr>
            <a:xfrm>
              <a:off x="6632594" y="451263"/>
              <a:ext cx="38081" cy="85727"/>
              <a:chOff x="6632594" y="451263"/>
              <a:chExt cx="38081" cy="85727"/>
            </a:xfrm>
          </p:grpSpPr>
          <p:sp>
            <p:nvSpPr>
              <p:cNvPr id="1561" name="Google Shape;1561;p21"/>
              <p:cNvSpPr/>
              <p:nvPr/>
            </p:nvSpPr>
            <p:spPr>
              <a:xfrm>
                <a:off x="6638128" y="456676"/>
                <a:ext cx="27000" cy="74857"/>
              </a:xfrm>
              <a:custGeom>
                <a:rect b="b" l="l" r="r" t="t"/>
                <a:pathLst>
                  <a:path extrusionOk="0" h="74857" w="27000">
                    <a:moveTo>
                      <a:pt x="12630" y="74857"/>
                    </a:moveTo>
                    <a:cubicBezTo>
                      <a:pt x="9608" y="63628"/>
                      <a:pt x="6549" y="52361"/>
                      <a:pt x="3527" y="41132"/>
                    </a:cubicBezTo>
                    <a:cubicBezTo>
                      <a:pt x="1364" y="33073"/>
                      <a:pt x="-838" y="24716"/>
                      <a:pt x="319" y="16434"/>
                    </a:cubicBezTo>
                    <a:cubicBezTo>
                      <a:pt x="1028" y="11398"/>
                      <a:pt x="3117" y="6324"/>
                      <a:pt x="7071" y="3078"/>
                    </a:cubicBezTo>
                    <a:cubicBezTo>
                      <a:pt x="11026" y="-167"/>
                      <a:pt x="16995" y="-1137"/>
                      <a:pt x="21323" y="1586"/>
                    </a:cubicBezTo>
                    <a:cubicBezTo>
                      <a:pt x="25091" y="3974"/>
                      <a:pt x="26919" y="8637"/>
                      <a:pt x="26994" y="13077"/>
                    </a:cubicBezTo>
                    <a:cubicBezTo>
                      <a:pt x="27105" y="17516"/>
                      <a:pt x="25725" y="21881"/>
                      <a:pt x="24382" y="26097"/>
                    </a:cubicBezTo>
                    <a:cubicBezTo>
                      <a:pt x="19383" y="41841"/>
                      <a:pt x="14421" y="57584"/>
                      <a:pt x="9422" y="73290"/>
                    </a:cubicBezTo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62" name="Google Shape;1562;p21"/>
              <p:cNvSpPr/>
              <p:nvPr/>
            </p:nvSpPr>
            <p:spPr>
              <a:xfrm>
                <a:off x="6632594" y="451263"/>
                <a:ext cx="38081" cy="85727"/>
              </a:xfrm>
              <a:custGeom>
                <a:rect b="b" l="l" r="r" t="t"/>
                <a:pathLst>
                  <a:path extrusionOk="0" h="85727" w="38081">
                    <a:moveTo>
                      <a:pt x="23574" y="78778"/>
                    </a:moveTo>
                    <a:cubicBezTo>
                      <a:pt x="20067" y="65758"/>
                      <a:pt x="16261" y="52738"/>
                      <a:pt x="13053" y="39643"/>
                    </a:cubicBezTo>
                    <a:cubicBezTo>
                      <a:pt x="11598" y="33674"/>
                      <a:pt x="10329" y="27294"/>
                      <a:pt x="11635" y="21176"/>
                    </a:cubicBezTo>
                    <a:cubicBezTo>
                      <a:pt x="12605" y="16736"/>
                      <a:pt x="15217" y="11550"/>
                      <a:pt x="20328" y="11065"/>
                    </a:cubicBezTo>
                    <a:cubicBezTo>
                      <a:pt x="32975" y="9834"/>
                      <a:pt x="23648" y="32741"/>
                      <a:pt x="22081" y="37703"/>
                    </a:cubicBezTo>
                    <a:cubicBezTo>
                      <a:pt x="17903" y="50909"/>
                      <a:pt x="13725" y="64079"/>
                      <a:pt x="9546" y="77286"/>
                    </a:cubicBezTo>
                    <a:cubicBezTo>
                      <a:pt x="7382" y="84150"/>
                      <a:pt x="18164" y="87098"/>
                      <a:pt x="20328" y="80270"/>
                    </a:cubicBezTo>
                    <a:cubicBezTo>
                      <a:pt x="24357" y="67549"/>
                      <a:pt x="28386" y="54827"/>
                      <a:pt x="32415" y="42068"/>
                    </a:cubicBezTo>
                    <a:cubicBezTo>
                      <a:pt x="35773" y="31435"/>
                      <a:pt x="41668" y="18452"/>
                      <a:pt x="35139" y="7820"/>
                    </a:cubicBezTo>
                    <a:cubicBezTo>
                      <a:pt x="29020" y="-2141"/>
                      <a:pt x="15292" y="-2291"/>
                      <a:pt x="7419" y="5693"/>
                    </a:cubicBezTo>
                    <a:cubicBezTo>
                      <a:pt x="-1086" y="14311"/>
                      <a:pt x="-937" y="27481"/>
                      <a:pt x="1301" y="38561"/>
                    </a:cubicBezTo>
                    <a:cubicBezTo>
                      <a:pt x="4248" y="53111"/>
                      <a:pt x="8874" y="67474"/>
                      <a:pt x="12754" y="81800"/>
                    </a:cubicBezTo>
                    <a:cubicBezTo>
                      <a:pt x="14657" y="88702"/>
                      <a:pt x="25439" y="85754"/>
                      <a:pt x="23574" y="78778"/>
                    </a:cubicBezTo>
                    <a:lnTo>
                      <a:pt x="23574" y="78778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563" name="Google Shape;1563;p21"/>
            <p:cNvGrpSpPr/>
            <p:nvPr/>
          </p:nvGrpSpPr>
          <p:grpSpPr>
            <a:xfrm>
              <a:off x="6647312" y="493121"/>
              <a:ext cx="86048" cy="46052"/>
              <a:chOff x="6647312" y="493121"/>
              <a:chExt cx="86048" cy="46052"/>
            </a:xfrm>
          </p:grpSpPr>
          <p:sp>
            <p:nvSpPr>
              <p:cNvPr id="1564" name="Google Shape;1564;p21"/>
              <p:cNvSpPr/>
              <p:nvPr/>
            </p:nvSpPr>
            <p:spPr>
              <a:xfrm>
                <a:off x="6652698" y="498335"/>
                <a:ext cx="75164" cy="35456"/>
              </a:xfrm>
              <a:custGeom>
                <a:rect b="b" l="l" r="r" t="t"/>
                <a:pathLst>
                  <a:path extrusionOk="0" h="35456" w="75164">
                    <a:moveTo>
                      <a:pt x="5559" y="26259"/>
                    </a:moveTo>
                    <a:cubicBezTo>
                      <a:pt x="16527" y="15888"/>
                      <a:pt x="29585" y="7755"/>
                      <a:pt x="43761" y="2569"/>
                    </a:cubicBezTo>
                    <a:cubicBezTo>
                      <a:pt x="47119" y="1338"/>
                      <a:pt x="50589" y="256"/>
                      <a:pt x="54170" y="32"/>
                    </a:cubicBezTo>
                    <a:cubicBezTo>
                      <a:pt x="62527" y="-453"/>
                      <a:pt x="71108" y="4547"/>
                      <a:pt x="74092" y="12344"/>
                    </a:cubicBezTo>
                    <a:cubicBezTo>
                      <a:pt x="77077" y="20141"/>
                      <a:pt x="73644" y="30065"/>
                      <a:pt x="66108" y="33721"/>
                    </a:cubicBezTo>
                    <a:cubicBezTo>
                      <a:pt x="57230" y="38048"/>
                      <a:pt x="46895" y="33310"/>
                      <a:pt x="37569" y="30065"/>
                    </a:cubicBezTo>
                    <a:cubicBezTo>
                      <a:pt x="25555" y="25849"/>
                      <a:pt x="12722" y="24058"/>
                      <a:pt x="0" y="24842"/>
                    </a:cubicBezTo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65" name="Google Shape;1565;p21"/>
              <p:cNvSpPr/>
              <p:nvPr/>
            </p:nvSpPr>
            <p:spPr>
              <a:xfrm>
                <a:off x="6647312" y="493121"/>
                <a:ext cx="86048" cy="46052"/>
              </a:xfrm>
              <a:custGeom>
                <a:rect b="b" l="l" r="r" t="t"/>
                <a:pathLst>
                  <a:path extrusionOk="0" h="46052" w="86048">
                    <a:moveTo>
                      <a:pt x="14900" y="35429"/>
                    </a:moveTo>
                    <a:cubicBezTo>
                      <a:pt x="22697" y="28116"/>
                      <a:pt x="31426" y="22073"/>
                      <a:pt x="40977" y="17335"/>
                    </a:cubicBezTo>
                    <a:cubicBezTo>
                      <a:pt x="48961" y="13380"/>
                      <a:pt x="59556" y="7933"/>
                      <a:pt x="68212" y="12895"/>
                    </a:cubicBezTo>
                    <a:cubicBezTo>
                      <a:pt x="74889" y="16738"/>
                      <a:pt x="77277" y="25430"/>
                      <a:pt x="72054" y="31586"/>
                    </a:cubicBezTo>
                    <a:cubicBezTo>
                      <a:pt x="65339" y="39495"/>
                      <a:pt x="52057" y="32556"/>
                      <a:pt x="44447" y="29907"/>
                    </a:cubicBezTo>
                    <a:cubicBezTo>
                      <a:pt x="31949" y="25580"/>
                      <a:pt x="18593" y="23751"/>
                      <a:pt x="5386" y="24498"/>
                    </a:cubicBezTo>
                    <a:cubicBezTo>
                      <a:pt x="-1777" y="24871"/>
                      <a:pt x="-1814" y="36063"/>
                      <a:pt x="5386" y="35690"/>
                    </a:cubicBezTo>
                    <a:cubicBezTo>
                      <a:pt x="19749" y="34906"/>
                      <a:pt x="32956" y="37667"/>
                      <a:pt x="46424" y="42517"/>
                    </a:cubicBezTo>
                    <a:cubicBezTo>
                      <a:pt x="58511" y="46845"/>
                      <a:pt x="73173" y="49232"/>
                      <a:pt x="81754" y="37294"/>
                    </a:cubicBezTo>
                    <a:cubicBezTo>
                      <a:pt x="88357" y="28079"/>
                      <a:pt x="87238" y="15171"/>
                      <a:pt x="79142" y="7262"/>
                    </a:cubicBezTo>
                    <a:cubicBezTo>
                      <a:pt x="69368" y="-2326"/>
                      <a:pt x="56497" y="-1170"/>
                      <a:pt x="44708" y="3568"/>
                    </a:cubicBezTo>
                    <a:cubicBezTo>
                      <a:pt x="30718" y="9164"/>
                      <a:pt x="17996" y="17260"/>
                      <a:pt x="6990" y="27594"/>
                    </a:cubicBezTo>
                    <a:cubicBezTo>
                      <a:pt x="1693" y="32444"/>
                      <a:pt x="9639" y="40353"/>
                      <a:pt x="14900" y="35429"/>
                    </a:cubicBezTo>
                    <a:lnTo>
                      <a:pt x="14900" y="35429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566" name="Google Shape;1566;p21"/>
            <p:cNvGrpSpPr/>
            <p:nvPr/>
          </p:nvGrpSpPr>
          <p:grpSpPr>
            <a:xfrm>
              <a:off x="6719872" y="399388"/>
              <a:ext cx="45123" cy="76138"/>
              <a:chOff x="6719872" y="399388"/>
              <a:chExt cx="45123" cy="76138"/>
            </a:xfrm>
          </p:grpSpPr>
          <p:sp>
            <p:nvSpPr>
              <p:cNvPr id="1567" name="Google Shape;1567;p21"/>
              <p:cNvSpPr/>
              <p:nvPr/>
            </p:nvSpPr>
            <p:spPr>
              <a:xfrm>
                <a:off x="6725484" y="404938"/>
                <a:ext cx="34002" cy="64963"/>
              </a:xfrm>
              <a:custGeom>
                <a:rect b="b" l="l" r="r" t="t"/>
                <a:pathLst>
                  <a:path extrusionOk="0" h="64963" w="34002">
                    <a:moveTo>
                      <a:pt x="0" y="59219"/>
                    </a:moveTo>
                    <a:cubicBezTo>
                      <a:pt x="1082" y="60151"/>
                      <a:pt x="2462" y="58510"/>
                      <a:pt x="2873" y="57167"/>
                    </a:cubicBezTo>
                    <a:cubicBezTo>
                      <a:pt x="4962" y="50004"/>
                      <a:pt x="4738" y="42393"/>
                      <a:pt x="4738" y="34932"/>
                    </a:cubicBezTo>
                    <a:cubicBezTo>
                      <a:pt x="4738" y="27470"/>
                      <a:pt x="5036" y="19785"/>
                      <a:pt x="8096" y="12958"/>
                    </a:cubicBezTo>
                    <a:cubicBezTo>
                      <a:pt x="11155" y="6130"/>
                      <a:pt x="17497" y="311"/>
                      <a:pt x="24959" y="12"/>
                    </a:cubicBezTo>
                    <a:cubicBezTo>
                      <a:pt x="26712" y="-63"/>
                      <a:pt x="28503" y="199"/>
                      <a:pt x="29995" y="1057"/>
                    </a:cubicBezTo>
                    <a:cubicBezTo>
                      <a:pt x="34472" y="3594"/>
                      <a:pt x="34584" y="10010"/>
                      <a:pt x="33278" y="14972"/>
                    </a:cubicBezTo>
                    <a:cubicBezTo>
                      <a:pt x="28242" y="33738"/>
                      <a:pt x="11304" y="46982"/>
                      <a:pt x="3992" y="64964"/>
                    </a:cubicBezTo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68" name="Google Shape;1568;p21"/>
              <p:cNvSpPr/>
              <p:nvPr/>
            </p:nvSpPr>
            <p:spPr>
              <a:xfrm>
                <a:off x="6719872" y="399388"/>
                <a:ext cx="45123" cy="76138"/>
              </a:xfrm>
              <a:custGeom>
                <a:rect b="b" l="l" r="r" t="t"/>
                <a:pathLst>
                  <a:path extrusionOk="0" h="76138" w="45123">
                    <a:moveTo>
                      <a:pt x="4119" y="70178"/>
                    </a:moveTo>
                    <a:cubicBezTo>
                      <a:pt x="10350" y="72678"/>
                      <a:pt x="13745" y="65627"/>
                      <a:pt x="14678" y="60777"/>
                    </a:cubicBezTo>
                    <a:cubicBezTo>
                      <a:pt x="15759" y="55256"/>
                      <a:pt x="15909" y="49622"/>
                      <a:pt x="15909" y="44026"/>
                    </a:cubicBezTo>
                    <a:cubicBezTo>
                      <a:pt x="15909" y="34699"/>
                      <a:pt x="15200" y="23171"/>
                      <a:pt x="21990" y="15785"/>
                    </a:cubicBezTo>
                    <a:cubicBezTo>
                      <a:pt x="24303" y="13285"/>
                      <a:pt x="28183" y="10412"/>
                      <a:pt x="31839" y="11196"/>
                    </a:cubicBezTo>
                    <a:cubicBezTo>
                      <a:pt x="34600" y="11793"/>
                      <a:pt x="34115" y="15635"/>
                      <a:pt x="33704" y="17799"/>
                    </a:cubicBezTo>
                    <a:cubicBezTo>
                      <a:pt x="32026" y="26641"/>
                      <a:pt x="26243" y="34587"/>
                      <a:pt x="21094" y="41750"/>
                    </a:cubicBezTo>
                    <a:cubicBezTo>
                      <a:pt x="14752" y="50518"/>
                      <a:pt x="8335" y="58949"/>
                      <a:pt x="4157" y="69022"/>
                    </a:cubicBezTo>
                    <a:cubicBezTo>
                      <a:pt x="3000" y="71820"/>
                      <a:pt x="5425" y="75178"/>
                      <a:pt x="8074" y="75924"/>
                    </a:cubicBezTo>
                    <a:cubicBezTo>
                      <a:pt x="11283" y="76819"/>
                      <a:pt x="13782" y="74805"/>
                      <a:pt x="14976" y="72007"/>
                    </a:cubicBezTo>
                    <a:cubicBezTo>
                      <a:pt x="22699" y="53539"/>
                      <a:pt x="41464" y="40072"/>
                      <a:pt x="44747" y="19553"/>
                    </a:cubicBezTo>
                    <a:cubicBezTo>
                      <a:pt x="45531" y="14665"/>
                      <a:pt x="45269" y="9405"/>
                      <a:pt x="42248" y="5264"/>
                    </a:cubicBezTo>
                    <a:cubicBezTo>
                      <a:pt x="38703" y="451"/>
                      <a:pt x="32809" y="-668"/>
                      <a:pt x="27213" y="339"/>
                    </a:cubicBezTo>
                    <a:cubicBezTo>
                      <a:pt x="16431" y="2205"/>
                      <a:pt x="9044" y="12240"/>
                      <a:pt x="6470" y="22276"/>
                    </a:cubicBezTo>
                    <a:cubicBezTo>
                      <a:pt x="4866" y="28581"/>
                      <a:pt x="4716" y="35184"/>
                      <a:pt x="4716" y="41676"/>
                    </a:cubicBezTo>
                    <a:cubicBezTo>
                      <a:pt x="4716" y="45220"/>
                      <a:pt x="4754" y="48764"/>
                      <a:pt x="4530" y="52308"/>
                    </a:cubicBezTo>
                    <a:cubicBezTo>
                      <a:pt x="4455" y="53763"/>
                      <a:pt x="4306" y="55218"/>
                      <a:pt x="4082" y="56673"/>
                    </a:cubicBezTo>
                    <a:cubicBezTo>
                      <a:pt x="3970" y="57457"/>
                      <a:pt x="3821" y="58203"/>
                      <a:pt x="3634" y="58986"/>
                    </a:cubicBezTo>
                    <a:cubicBezTo>
                      <a:pt x="3560" y="59359"/>
                      <a:pt x="3448" y="59732"/>
                      <a:pt x="3373" y="60143"/>
                    </a:cubicBezTo>
                    <a:cubicBezTo>
                      <a:pt x="3224" y="61411"/>
                      <a:pt x="3075" y="61672"/>
                      <a:pt x="3000" y="60926"/>
                    </a:cubicBezTo>
                    <a:cubicBezTo>
                      <a:pt x="3821" y="60441"/>
                      <a:pt x="4642" y="59956"/>
                      <a:pt x="5462" y="59471"/>
                    </a:cubicBezTo>
                    <a:cubicBezTo>
                      <a:pt x="5239" y="59546"/>
                      <a:pt x="5015" y="59621"/>
                      <a:pt x="4791" y="59695"/>
                    </a:cubicBezTo>
                    <a:cubicBezTo>
                      <a:pt x="5798" y="59695"/>
                      <a:pt x="6768" y="59695"/>
                      <a:pt x="7776" y="59695"/>
                    </a:cubicBezTo>
                    <a:cubicBezTo>
                      <a:pt x="7552" y="59621"/>
                      <a:pt x="7328" y="59509"/>
                      <a:pt x="7104" y="59434"/>
                    </a:cubicBezTo>
                    <a:cubicBezTo>
                      <a:pt x="4306" y="58315"/>
                      <a:pt x="948" y="60665"/>
                      <a:pt x="202" y="63351"/>
                    </a:cubicBezTo>
                    <a:cubicBezTo>
                      <a:pt x="-656" y="66485"/>
                      <a:pt x="1321" y="69022"/>
                      <a:pt x="4119" y="70178"/>
                    </a:cubicBezTo>
                    <a:lnTo>
                      <a:pt x="4119" y="70178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569" name="Google Shape;1569;p21"/>
            <p:cNvGrpSpPr/>
            <p:nvPr/>
          </p:nvGrpSpPr>
          <p:grpSpPr>
            <a:xfrm>
              <a:off x="6763924" y="439900"/>
              <a:ext cx="71709" cy="46316"/>
              <a:chOff x="6763924" y="439900"/>
              <a:chExt cx="71709" cy="46316"/>
            </a:xfrm>
          </p:grpSpPr>
          <p:sp>
            <p:nvSpPr>
              <p:cNvPr id="1570" name="Google Shape;1570;p21"/>
              <p:cNvSpPr/>
              <p:nvPr/>
            </p:nvSpPr>
            <p:spPr>
              <a:xfrm>
                <a:off x="6769395" y="445517"/>
                <a:ext cx="60689" cy="35074"/>
              </a:xfrm>
              <a:custGeom>
                <a:rect b="b" l="l" r="r" t="t"/>
                <a:pathLst>
                  <a:path extrusionOk="0" h="35074" w="60689">
                    <a:moveTo>
                      <a:pt x="5111" y="2113"/>
                    </a:moveTo>
                    <a:cubicBezTo>
                      <a:pt x="21302" y="-2625"/>
                      <a:pt x="39658" y="732"/>
                      <a:pt x="53088" y="10917"/>
                    </a:cubicBezTo>
                    <a:cubicBezTo>
                      <a:pt x="56669" y="13641"/>
                      <a:pt x="60102" y="17147"/>
                      <a:pt x="60624" y="21624"/>
                    </a:cubicBezTo>
                    <a:cubicBezTo>
                      <a:pt x="61370" y="27967"/>
                      <a:pt x="55588" y="33675"/>
                      <a:pt x="49320" y="34794"/>
                    </a:cubicBezTo>
                    <a:cubicBezTo>
                      <a:pt x="43053" y="35913"/>
                      <a:pt x="36673" y="33525"/>
                      <a:pt x="31077" y="30392"/>
                    </a:cubicBezTo>
                    <a:cubicBezTo>
                      <a:pt x="24996" y="26997"/>
                      <a:pt x="19437" y="22744"/>
                      <a:pt x="14587" y="17782"/>
                    </a:cubicBezTo>
                    <a:cubicBezTo>
                      <a:pt x="9924" y="12969"/>
                      <a:pt x="5820" y="7448"/>
                      <a:pt x="0" y="4127"/>
                    </a:cubicBezTo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71" name="Google Shape;1571;p21"/>
              <p:cNvSpPr/>
              <p:nvPr/>
            </p:nvSpPr>
            <p:spPr>
              <a:xfrm>
                <a:off x="6763924" y="439900"/>
                <a:ext cx="71709" cy="46316"/>
              </a:xfrm>
              <a:custGeom>
                <a:rect b="b" l="l" r="r" t="t"/>
                <a:pathLst>
                  <a:path extrusionOk="0" h="46316" w="71709">
                    <a:moveTo>
                      <a:pt x="12074" y="13139"/>
                    </a:moveTo>
                    <a:cubicBezTo>
                      <a:pt x="27072" y="8886"/>
                      <a:pt x="45800" y="11759"/>
                      <a:pt x="57402" y="22839"/>
                    </a:cubicBezTo>
                    <a:cubicBezTo>
                      <a:pt x="59268" y="24630"/>
                      <a:pt x="61319" y="27092"/>
                      <a:pt x="60349" y="29815"/>
                    </a:cubicBezTo>
                    <a:cubicBezTo>
                      <a:pt x="59417" y="32539"/>
                      <a:pt x="56470" y="34404"/>
                      <a:pt x="53746" y="34889"/>
                    </a:cubicBezTo>
                    <a:cubicBezTo>
                      <a:pt x="45650" y="36344"/>
                      <a:pt x="36622" y="30077"/>
                      <a:pt x="30616" y="25339"/>
                    </a:cubicBezTo>
                    <a:cubicBezTo>
                      <a:pt x="22669" y="19071"/>
                      <a:pt x="17148" y="10080"/>
                      <a:pt x="8343" y="4894"/>
                    </a:cubicBezTo>
                    <a:cubicBezTo>
                      <a:pt x="2113" y="1201"/>
                      <a:pt x="-3521" y="10901"/>
                      <a:pt x="2710" y="14557"/>
                    </a:cubicBezTo>
                    <a:cubicBezTo>
                      <a:pt x="7224" y="17243"/>
                      <a:pt x="10582" y="21309"/>
                      <a:pt x="14126" y="25115"/>
                    </a:cubicBezTo>
                    <a:cubicBezTo>
                      <a:pt x="17968" y="29293"/>
                      <a:pt x="22184" y="33024"/>
                      <a:pt x="26773" y="36344"/>
                    </a:cubicBezTo>
                    <a:cubicBezTo>
                      <a:pt x="35391" y="42574"/>
                      <a:pt x="47478" y="48917"/>
                      <a:pt x="58372" y="45223"/>
                    </a:cubicBezTo>
                    <a:cubicBezTo>
                      <a:pt x="68445" y="41828"/>
                      <a:pt x="74974" y="31158"/>
                      <a:pt x="70012" y="21011"/>
                    </a:cubicBezTo>
                    <a:cubicBezTo>
                      <a:pt x="65535" y="11833"/>
                      <a:pt x="53895" y="6088"/>
                      <a:pt x="44680" y="3029"/>
                    </a:cubicBezTo>
                    <a:cubicBezTo>
                      <a:pt x="33264" y="-777"/>
                      <a:pt x="20729" y="-963"/>
                      <a:pt x="9164" y="2283"/>
                    </a:cubicBezTo>
                    <a:cubicBezTo>
                      <a:pt x="2187" y="4297"/>
                      <a:pt x="5098" y="15079"/>
                      <a:pt x="12074" y="13139"/>
                    </a:cubicBezTo>
                    <a:lnTo>
                      <a:pt x="12074" y="13139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572" name="Google Shape;1572;p21"/>
            <p:cNvGrpSpPr/>
            <p:nvPr/>
          </p:nvGrpSpPr>
          <p:grpSpPr>
            <a:xfrm>
              <a:off x="6824511" y="365167"/>
              <a:ext cx="56265" cy="69684"/>
              <a:chOff x="6824511" y="365167"/>
              <a:chExt cx="56265" cy="69684"/>
            </a:xfrm>
          </p:grpSpPr>
          <p:sp>
            <p:nvSpPr>
              <p:cNvPr id="1573" name="Google Shape;1573;p21"/>
              <p:cNvSpPr/>
              <p:nvPr/>
            </p:nvSpPr>
            <p:spPr>
              <a:xfrm>
                <a:off x="6830131" y="370725"/>
                <a:ext cx="45074" cy="58624"/>
              </a:xfrm>
              <a:custGeom>
                <a:rect b="b" l="l" r="r" t="t"/>
                <a:pathLst>
                  <a:path extrusionOk="0" h="58624" w="45074">
                    <a:moveTo>
                      <a:pt x="0" y="53700"/>
                    </a:moveTo>
                    <a:cubicBezTo>
                      <a:pt x="2276" y="46238"/>
                      <a:pt x="4551" y="38777"/>
                      <a:pt x="6827" y="31316"/>
                    </a:cubicBezTo>
                    <a:cubicBezTo>
                      <a:pt x="9961" y="20981"/>
                      <a:pt x="13654" y="9901"/>
                      <a:pt x="22459" y="3671"/>
                    </a:cubicBezTo>
                    <a:cubicBezTo>
                      <a:pt x="26078" y="1097"/>
                      <a:pt x="30592" y="-470"/>
                      <a:pt x="34994" y="127"/>
                    </a:cubicBezTo>
                    <a:cubicBezTo>
                      <a:pt x="39396" y="724"/>
                      <a:pt x="43575" y="3783"/>
                      <a:pt x="44731" y="8110"/>
                    </a:cubicBezTo>
                    <a:cubicBezTo>
                      <a:pt x="46149" y="13408"/>
                      <a:pt x="42941" y="18818"/>
                      <a:pt x="39471" y="23108"/>
                    </a:cubicBezTo>
                    <a:cubicBezTo>
                      <a:pt x="33539" y="30495"/>
                      <a:pt x="26488" y="36986"/>
                      <a:pt x="18616" y="42284"/>
                    </a:cubicBezTo>
                    <a:cubicBezTo>
                      <a:pt x="11938" y="46798"/>
                      <a:pt x="4141" y="51051"/>
                      <a:pt x="1343" y="58624"/>
                    </a:cubicBezTo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74" name="Google Shape;1574;p21"/>
              <p:cNvSpPr/>
              <p:nvPr/>
            </p:nvSpPr>
            <p:spPr>
              <a:xfrm>
                <a:off x="6824511" y="365167"/>
                <a:ext cx="56265" cy="69684"/>
              </a:xfrm>
              <a:custGeom>
                <a:rect b="b" l="l" r="r" t="t"/>
                <a:pathLst>
                  <a:path extrusionOk="0" h="69684" w="56265">
                    <a:moveTo>
                      <a:pt x="11029" y="60712"/>
                    </a:moveTo>
                    <a:cubicBezTo>
                      <a:pt x="13976" y="51012"/>
                      <a:pt x="16700" y="41163"/>
                      <a:pt x="20020" y="31575"/>
                    </a:cubicBezTo>
                    <a:cubicBezTo>
                      <a:pt x="22557" y="24300"/>
                      <a:pt x="26176" y="16242"/>
                      <a:pt x="33376" y="12511"/>
                    </a:cubicBezTo>
                    <a:cubicBezTo>
                      <a:pt x="36398" y="10944"/>
                      <a:pt x="40502" y="10273"/>
                      <a:pt x="43337" y="12623"/>
                    </a:cubicBezTo>
                    <a:cubicBezTo>
                      <a:pt x="46359" y="15123"/>
                      <a:pt x="44941" y="18816"/>
                      <a:pt x="43188" y="21689"/>
                    </a:cubicBezTo>
                    <a:cubicBezTo>
                      <a:pt x="38450" y="29561"/>
                      <a:pt x="30578" y="36463"/>
                      <a:pt x="23117" y="41723"/>
                    </a:cubicBezTo>
                    <a:cubicBezTo>
                      <a:pt x="14648" y="47692"/>
                      <a:pt x="5620" y="52430"/>
                      <a:pt x="1590" y="62578"/>
                    </a:cubicBezTo>
                    <a:cubicBezTo>
                      <a:pt x="471" y="65376"/>
                      <a:pt x="2822" y="68733"/>
                      <a:pt x="5508" y="69479"/>
                    </a:cubicBezTo>
                    <a:cubicBezTo>
                      <a:pt x="8679" y="70338"/>
                      <a:pt x="11253" y="68398"/>
                      <a:pt x="12409" y="65562"/>
                    </a:cubicBezTo>
                    <a:cubicBezTo>
                      <a:pt x="13976" y="61608"/>
                      <a:pt x="17857" y="58772"/>
                      <a:pt x="21251" y="56459"/>
                    </a:cubicBezTo>
                    <a:cubicBezTo>
                      <a:pt x="25840" y="53325"/>
                      <a:pt x="30466" y="50341"/>
                      <a:pt x="34794" y="46871"/>
                    </a:cubicBezTo>
                    <a:cubicBezTo>
                      <a:pt x="39159" y="43364"/>
                      <a:pt x="43188" y="39484"/>
                      <a:pt x="46844" y="35269"/>
                    </a:cubicBezTo>
                    <a:cubicBezTo>
                      <a:pt x="50612" y="30904"/>
                      <a:pt x="54679" y="26017"/>
                      <a:pt x="55872" y="20234"/>
                    </a:cubicBezTo>
                    <a:cubicBezTo>
                      <a:pt x="58521" y="7736"/>
                      <a:pt x="47366" y="-1628"/>
                      <a:pt x="35391" y="237"/>
                    </a:cubicBezTo>
                    <a:cubicBezTo>
                      <a:pt x="24534" y="1916"/>
                      <a:pt x="16700" y="11131"/>
                      <a:pt x="12409" y="20682"/>
                    </a:cubicBezTo>
                    <a:cubicBezTo>
                      <a:pt x="7075" y="32471"/>
                      <a:pt x="4053" y="45416"/>
                      <a:pt x="285" y="57765"/>
                    </a:cubicBezTo>
                    <a:cubicBezTo>
                      <a:pt x="-1879" y="64667"/>
                      <a:pt x="8940" y="67614"/>
                      <a:pt x="11029" y="60712"/>
                    </a:cubicBezTo>
                    <a:lnTo>
                      <a:pt x="11029" y="60712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575" name="Google Shape;1575;p21"/>
            <p:cNvGrpSpPr/>
            <p:nvPr/>
          </p:nvGrpSpPr>
          <p:grpSpPr>
            <a:xfrm>
              <a:off x="6872878" y="415497"/>
              <a:ext cx="41820" cy="70691"/>
              <a:chOff x="6872878" y="415497"/>
              <a:chExt cx="41820" cy="70691"/>
            </a:xfrm>
          </p:grpSpPr>
          <p:sp>
            <p:nvSpPr>
              <p:cNvPr id="1576" name="Google Shape;1576;p21"/>
              <p:cNvSpPr/>
              <p:nvPr/>
            </p:nvSpPr>
            <p:spPr>
              <a:xfrm>
                <a:off x="6878357" y="421216"/>
                <a:ext cx="30749" cy="59408"/>
              </a:xfrm>
              <a:custGeom>
                <a:rect b="b" l="l" r="r" t="t"/>
                <a:pathLst>
                  <a:path extrusionOk="0" h="59408" w="30749">
                    <a:moveTo>
                      <a:pt x="833" y="7536"/>
                    </a:moveTo>
                    <a:cubicBezTo>
                      <a:pt x="1393" y="7350"/>
                      <a:pt x="423" y="6529"/>
                      <a:pt x="124" y="7014"/>
                    </a:cubicBezTo>
                    <a:cubicBezTo>
                      <a:pt x="-211" y="7536"/>
                      <a:pt x="199" y="8170"/>
                      <a:pt x="572" y="8618"/>
                    </a:cubicBezTo>
                    <a:cubicBezTo>
                      <a:pt x="4452" y="13281"/>
                      <a:pt x="6392" y="19512"/>
                      <a:pt x="5795" y="25555"/>
                    </a:cubicBezTo>
                    <a:cubicBezTo>
                      <a:pt x="5310" y="30667"/>
                      <a:pt x="3146" y="35479"/>
                      <a:pt x="1915" y="40478"/>
                    </a:cubicBezTo>
                    <a:cubicBezTo>
                      <a:pt x="684" y="45478"/>
                      <a:pt x="647" y="51260"/>
                      <a:pt x="3892" y="55252"/>
                    </a:cubicBezTo>
                    <a:cubicBezTo>
                      <a:pt x="7474" y="59692"/>
                      <a:pt x="14339" y="60512"/>
                      <a:pt x="19487" y="58013"/>
                    </a:cubicBezTo>
                    <a:cubicBezTo>
                      <a:pt x="24598" y="55513"/>
                      <a:pt x="28030" y="50365"/>
                      <a:pt x="29634" y="44918"/>
                    </a:cubicBezTo>
                    <a:cubicBezTo>
                      <a:pt x="32581" y="34808"/>
                      <a:pt x="29560" y="23205"/>
                      <a:pt x="22098" y="15818"/>
                    </a:cubicBezTo>
                    <a:cubicBezTo>
                      <a:pt x="15868" y="9663"/>
                      <a:pt x="7101" y="6491"/>
                      <a:pt x="1206" y="0"/>
                    </a:cubicBezTo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77" name="Google Shape;1577;p21"/>
              <p:cNvSpPr/>
              <p:nvPr/>
            </p:nvSpPr>
            <p:spPr>
              <a:xfrm>
                <a:off x="6872878" y="415497"/>
                <a:ext cx="41820" cy="70691"/>
              </a:xfrm>
              <a:custGeom>
                <a:rect b="b" l="l" r="r" t="t"/>
                <a:pathLst>
                  <a:path extrusionOk="0" h="70691" w="41820">
                    <a:moveTo>
                      <a:pt x="11124" y="16054"/>
                    </a:moveTo>
                    <a:cubicBezTo>
                      <a:pt x="11199" y="15979"/>
                      <a:pt x="11237" y="15904"/>
                      <a:pt x="11311" y="15830"/>
                    </a:cubicBezTo>
                    <a:cubicBezTo>
                      <a:pt x="12393" y="14375"/>
                      <a:pt x="12319" y="11651"/>
                      <a:pt x="11311" y="10196"/>
                    </a:cubicBezTo>
                    <a:cubicBezTo>
                      <a:pt x="9222" y="7174"/>
                      <a:pt x="6088" y="6316"/>
                      <a:pt x="2768" y="7883"/>
                    </a:cubicBezTo>
                    <a:cubicBezTo>
                      <a:pt x="977" y="8741"/>
                      <a:pt x="82" y="10868"/>
                      <a:pt x="7" y="12733"/>
                    </a:cubicBezTo>
                    <a:cubicBezTo>
                      <a:pt x="-142" y="16091"/>
                      <a:pt x="2134" y="17994"/>
                      <a:pt x="3663" y="20717"/>
                    </a:cubicBezTo>
                    <a:cubicBezTo>
                      <a:pt x="4782" y="22769"/>
                      <a:pt x="5528" y="25119"/>
                      <a:pt x="5752" y="27432"/>
                    </a:cubicBezTo>
                    <a:cubicBezTo>
                      <a:pt x="6312" y="33252"/>
                      <a:pt x="3551" y="38699"/>
                      <a:pt x="2171" y="44183"/>
                    </a:cubicBezTo>
                    <a:cubicBezTo>
                      <a:pt x="-478" y="54741"/>
                      <a:pt x="2320" y="67426"/>
                      <a:pt x="14370" y="70186"/>
                    </a:cubicBezTo>
                    <a:cubicBezTo>
                      <a:pt x="25264" y="72686"/>
                      <a:pt x="34964" y="65598"/>
                      <a:pt x="39142" y="55860"/>
                    </a:cubicBezTo>
                    <a:cubicBezTo>
                      <a:pt x="43395" y="45937"/>
                      <a:pt x="42463" y="34297"/>
                      <a:pt x="37202" y="24933"/>
                    </a:cubicBezTo>
                    <a:cubicBezTo>
                      <a:pt x="34181" y="19598"/>
                      <a:pt x="29778" y="15569"/>
                      <a:pt x="24816" y="12136"/>
                    </a:cubicBezTo>
                    <a:cubicBezTo>
                      <a:pt x="19966" y="8779"/>
                      <a:pt x="14743" y="6055"/>
                      <a:pt x="10677" y="1728"/>
                    </a:cubicBezTo>
                    <a:cubicBezTo>
                      <a:pt x="5715" y="-3533"/>
                      <a:pt x="-2194" y="4414"/>
                      <a:pt x="2768" y="9637"/>
                    </a:cubicBezTo>
                    <a:cubicBezTo>
                      <a:pt x="8737" y="15979"/>
                      <a:pt x="17131" y="19150"/>
                      <a:pt x="23361" y="25157"/>
                    </a:cubicBezTo>
                    <a:cubicBezTo>
                      <a:pt x="28771" y="30380"/>
                      <a:pt x="31531" y="38251"/>
                      <a:pt x="30562" y="45713"/>
                    </a:cubicBezTo>
                    <a:cubicBezTo>
                      <a:pt x="29703" y="52092"/>
                      <a:pt x="25115" y="60748"/>
                      <a:pt x="17430" y="59442"/>
                    </a:cubicBezTo>
                    <a:cubicBezTo>
                      <a:pt x="9371" y="58061"/>
                      <a:pt x="12915" y="47205"/>
                      <a:pt x="14482" y="42206"/>
                    </a:cubicBezTo>
                    <a:cubicBezTo>
                      <a:pt x="16161" y="36834"/>
                      <a:pt x="17541" y="31387"/>
                      <a:pt x="16795" y="25716"/>
                    </a:cubicBezTo>
                    <a:cubicBezTo>
                      <a:pt x="16460" y="22955"/>
                      <a:pt x="15788" y="20419"/>
                      <a:pt x="14706" y="17844"/>
                    </a:cubicBezTo>
                    <a:cubicBezTo>
                      <a:pt x="13587" y="15195"/>
                      <a:pt x="11982" y="13106"/>
                      <a:pt x="10453" y="10681"/>
                    </a:cubicBezTo>
                    <a:cubicBezTo>
                      <a:pt x="10714" y="11614"/>
                      <a:pt x="10976" y="12547"/>
                      <a:pt x="11199" y="13517"/>
                    </a:cubicBezTo>
                    <a:cubicBezTo>
                      <a:pt x="11199" y="13256"/>
                      <a:pt x="11237" y="12957"/>
                      <a:pt x="11237" y="12696"/>
                    </a:cubicBezTo>
                    <a:cubicBezTo>
                      <a:pt x="10304" y="14300"/>
                      <a:pt x="9371" y="15904"/>
                      <a:pt x="8476" y="17546"/>
                    </a:cubicBezTo>
                    <a:cubicBezTo>
                      <a:pt x="8588" y="17509"/>
                      <a:pt x="8699" y="17434"/>
                      <a:pt x="8811" y="17397"/>
                    </a:cubicBezTo>
                    <a:cubicBezTo>
                      <a:pt x="6946" y="17397"/>
                      <a:pt x="5043" y="17397"/>
                      <a:pt x="3178" y="17397"/>
                    </a:cubicBezTo>
                    <a:cubicBezTo>
                      <a:pt x="3290" y="17434"/>
                      <a:pt x="3439" y="17509"/>
                      <a:pt x="3551" y="17546"/>
                    </a:cubicBezTo>
                    <a:cubicBezTo>
                      <a:pt x="2880" y="16874"/>
                      <a:pt x="2208" y="16203"/>
                      <a:pt x="1537" y="15531"/>
                    </a:cubicBezTo>
                    <a:cubicBezTo>
                      <a:pt x="1611" y="15643"/>
                      <a:pt x="1686" y="15718"/>
                      <a:pt x="1723" y="15830"/>
                    </a:cubicBezTo>
                    <a:cubicBezTo>
                      <a:pt x="1723" y="13964"/>
                      <a:pt x="1723" y="12062"/>
                      <a:pt x="1723" y="10196"/>
                    </a:cubicBezTo>
                    <a:cubicBezTo>
                      <a:pt x="1649" y="10271"/>
                      <a:pt x="1611" y="10346"/>
                      <a:pt x="1537" y="10420"/>
                    </a:cubicBezTo>
                    <a:cubicBezTo>
                      <a:pt x="-291" y="12845"/>
                      <a:pt x="1126" y="16688"/>
                      <a:pt x="3551" y="18068"/>
                    </a:cubicBezTo>
                    <a:cubicBezTo>
                      <a:pt x="6349" y="19747"/>
                      <a:pt x="9334" y="18479"/>
                      <a:pt x="11124" y="16054"/>
                    </a:cubicBezTo>
                    <a:lnTo>
                      <a:pt x="11124" y="16054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578" name="Google Shape;1578;p21"/>
            <p:cNvGrpSpPr/>
            <p:nvPr/>
          </p:nvGrpSpPr>
          <p:grpSpPr>
            <a:xfrm>
              <a:off x="6931327" y="362363"/>
              <a:ext cx="74205" cy="60793"/>
              <a:chOff x="6931327" y="362363"/>
              <a:chExt cx="74205" cy="60793"/>
            </a:xfrm>
          </p:grpSpPr>
          <p:sp>
            <p:nvSpPr>
              <p:cNvPr id="1579" name="Google Shape;1579;p21"/>
              <p:cNvSpPr/>
              <p:nvPr/>
            </p:nvSpPr>
            <p:spPr>
              <a:xfrm>
                <a:off x="6936979" y="367923"/>
                <a:ext cx="63144" cy="49600"/>
              </a:xfrm>
              <a:custGeom>
                <a:rect b="b" l="l" r="r" t="t"/>
                <a:pathLst>
                  <a:path extrusionOk="0" h="49600" w="63144">
                    <a:moveTo>
                      <a:pt x="3619" y="48817"/>
                    </a:moveTo>
                    <a:cubicBezTo>
                      <a:pt x="12460" y="37587"/>
                      <a:pt x="21302" y="26358"/>
                      <a:pt x="30181" y="15128"/>
                    </a:cubicBezTo>
                    <a:cubicBezTo>
                      <a:pt x="35591" y="8264"/>
                      <a:pt x="42008" y="840"/>
                      <a:pt x="50700" y="56"/>
                    </a:cubicBezTo>
                    <a:cubicBezTo>
                      <a:pt x="54431" y="-279"/>
                      <a:pt x="58460" y="877"/>
                      <a:pt x="60885" y="3750"/>
                    </a:cubicBezTo>
                    <a:cubicBezTo>
                      <a:pt x="63497" y="6884"/>
                      <a:pt x="63683" y="11472"/>
                      <a:pt x="62266" y="15278"/>
                    </a:cubicBezTo>
                    <a:cubicBezTo>
                      <a:pt x="60810" y="19083"/>
                      <a:pt x="57938" y="22142"/>
                      <a:pt x="54841" y="24754"/>
                    </a:cubicBezTo>
                    <a:cubicBezTo>
                      <a:pt x="45888" y="32252"/>
                      <a:pt x="34770" y="36506"/>
                      <a:pt x="23839" y="40609"/>
                    </a:cubicBezTo>
                    <a:cubicBezTo>
                      <a:pt x="15893" y="43594"/>
                      <a:pt x="7946" y="46578"/>
                      <a:pt x="0" y="49600"/>
                    </a:cubicBezTo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80" name="Google Shape;1580;p21"/>
              <p:cNvSpPr/>
              <p:nvPr/>
            </p:nvSpPr>
            <p:spPr>
              <a:xfrm>
                <a:off x="6931327" y="362363"/>
                <a:ext cx="74205" cy="60793"/>
              </a:xfrm>
              <a:custGeom>
                <a:rect b="b" l="l" r="r" t="t"/>
                <a:pathLst>
                  <a:path extrusionOk="0" h="60793" w="74205">
                    <a:moveTo>
                      <a:pt x="13225" y="58331"/>
                    </a:moveTo>
                    <a:cubicBezTo>
                      <a:pt x="20165" y="49489"/>
                      <a:pt x="27141" y="40685"/>
                      <a:pt x="34080" y="31843"/>
                    </a:cubicBezTo>
                    <a:cubicBezTo>
                      <a:pt x="39303" y="25202"/>
                      <a:pt x="44712" y="16099"/>
                      <a:pt x="52622" y="12331"/>
                    </a:cubicBezTo>
                    <a:cubicBezTo>
                      <a:pt x="55308" y="11063"/>
                      <a:pt x="59486" y="10205"/>
                      <a:pt x="61911" y="12555"/>
                    </a:cubicBezTo>
                    <a:cubicBezTo>
                      <a:pt x="64560" y="15129"/>
                      <a:pt x="62694" y="19606"/>
                      <a:pt x="60829" y="22031"/>
                    </a:cubicBezTo>
                    <a:cubicBezTo>
                      <a:pt x="55382" y="29157"/>
                      <a:pt x="45943" y="33522"/>
                      <a:pt x="37885" y="36879"/>
                    </a:cubicBezTo>
                    <a:cubicBezTo>
                      <a:pt x="26805" y="41505"/>
                      <a:pt x="15389" y="45460"/>
                      <a:pt x="4122" y="49713"/>
                    </a:cubicBezTo>
                    <a:cubicBezTo>
                      <a:pt x="1287" y="50795"/>
                      <a:pt x="-653" y="53481"/>
                      <a:pt x="205" y="56615"/>
                    </a:cubicBezTo>
                    <a:cubicBezTo>
                      <a:pt x="951" y="59338"/>
                      <a:pt x="4234" y="61577"/>
                      <a:pt x="7107" y="60532"/>
                    </a:cubicBezTo>
                    <a:cubicBezTo>
                      <a:pt x="19157" y="55981"/>
                      <a:pt x="31357" y="51765"/>
                      <a:pt x="43183" y="46728"/>
                    </a:cubicBezTo>
                    <a:cubicBezTo>
                      <a:pt x="53480" y="42363"/>
                      <a:pt x="64896" y="36506"/>
                      <a:pt x="71126" y="26806"/>
                    </a:cubicBezTo>
                    <a:cubicBezTo>
                      <a:pt x="77692" y="16510"/>
                      <a:pt x="73551" y="2258"/>
                      <a:pt x="60680" y="244"/>
                    </a:cubicBezTo>
                    <a:cubicBezTo>
                      <a:pt x="49040" y="-1547"/>
                      <a:pt x="39825" y="6847"/>
                      <a:pt x="33073" y="15241"/>
                    </a:cubicBezTo>
                    <a:cubicBezTo>
                      <a:pt x="23709" y="26881"/>
                      <a:pt x="14605" y="38707"/>
                      <a:pt x="5353" y="50422"/>
                    </a:cubicBezTo>
                    <a:cubicBezTo>
                      <a:pt x="3488" y="52809"/>
                      <a:pt x="3040" y="56018"/>
                      <a:pt x="5353" y="58331"/>
                    </a:cubicBezTo>
                    <a:cubicBezTo>
                      <a:pt x="7256" y="60271"/>
                      <a:pt x="11322" y="60719"/>
                      <a:pt x="13225" y="58331"/>
                    </a:cubicBezTo>
                    <a:lnTo>
                      <a:pt x="13225" y="58331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581" name="Google Shape;1581;p21"/>
            <p:cNvGrpSpPr/>
            <p:nvPr/>
          </p:nvGrpSpPr>
          <p:grpSpPr>
            <a:xfrm>
              <a:off x="6999461" y="411652"/>
              <a:ext cx="45631" cy="68782"/>
              <a:chOff x="6999461" y="411652"/>
              <a:chExt cx="45631" cy="68782"/>
            </a:xfrm>
          </p:grpSpPr>
          <p:sp>
            <p:nvSpPr>
              <p:cNvPr id="1582" name="Google Shape;1582;p21"/>
              <p:cNvSpPr/>
              <p:nvPr/>
            </p:nvSpPr>
            <p:spPr>
              <a:xfrm>
                <a:off x="7005065" y="417038"/>
                <a:ext cx="34387" cy="57796"/>
              </a:xfrm>
              <a:custGeom>
                <a:rect b="b" l="l" r="r" t="t"/>
                <a:pathLst>
                  <a:path extrusionOk="0" h="57796" w="34387">
                    <a:moveTo>
                      <a:pt x="4924" y="8805"/>
                    </a:moveTo>
                    <a:cubicBezTo>
                      <a:pt x="7984" y="16452"/>
                      <a:pt x="9550" y="24697"/>
                      <a:pt x="9438" y="32942"/>
                    </a:cubicBezTo>
                    <a:cubicBezTo>
                      <a:pt x="9364" y="37233"/>
                      <a:pt x="8879" y="41560"/>
                      <a:pt x="9513" y="45776"/>
                    </a:cubicBezTo>
                    <a:cubicBezTo>
                      <a:pt x="10147" y="50029"/>
                      <a:pt x="12125" y="54319"/>
                      <a:pt x="15818" y="56483"/>
                    </a:cubicBezTo>
                    <a:cubicBezTo>
                      <a:pt x="21862" y="60027"/>
                      <a:pt x="30293" y="55961"/>
                      <a:pt x="33054" y="49507"/>
                    </a:cubicBezTo>
                    <a:cubicBezTo>
                      <a:pt x="35815" y="43053"/>
                      <a:pt x="33987" y="35442"/>
                      <a:pt x="30331" y="29435"/>
                    </a:cubicBezTo>
                    <a:cubicBezTo>
                      <a:pt x="26674" y="23466"/>
                      <a:pt x="21414" y="18654"/>
                      <a:pt x="16602" y="13580"/>
                    </a:cubicBezTo>
                    <a:cubicBezTo>
                      <a:pt x="12013" y="8693"/>
                      <a:pt x="6864" y="3022"/>
                      <a:pt x="149" y="3171"/>
                    </a:cubicBezTo>
                    <a:cubicBezTo>
                      <a:pt x="112" y="2127"/>
                      <a:pt x="37" y="1045"/>
                      <a:pt x="0" y="0"/>
                    </a:cubicBezTo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83" name="Google Shape;1583;p21"/>
              <p:cNvSpPr/>
              <p:nvPr/>
            </p:nvSpPr>
            <p:spPr>
              <a:xfrm>
                <a:off x="6999461" y="411652"/>
                <a:ext cx="45631" cy="68782"/>
              </a:xfrm>
              <a:custGeom>
                <a:rect b="b" l="l" r="r" t="t"/>
                <a:pathLst>
                  <a:path extrusionOk="0" h="68782" w="45631">
                    <a:moveTo>
                      <a:pt x="5118" y="15683"/>
                    </a:moveTo>
                    <a:cubicBezTo>
                      <a:pt x="7133" y="20794"/>
                      <a:pt x="8625" y="26166"/>
                      <a:pt x="9148" y="31651"/>
                    </a:cubicBezTo>
                    <a:cubicBezTo>
                      <a:pt x="9670" y="37284"/>
                      <a:pt x="8924" y="42880"/>
                      <a:pt x="9260" y="48513"/>
                    </a:cubicBezTo>
                    <a:cubicBezTo>
                      <a:pt x="9819" y="58325"/>
                      <a:pt x="15564" y="69182"/>
                      <a:pt x="26831" y="68771"/>
                    </a:cubicBezTo>
                    <a:cubicBezTo>
                      <a:pt x="37091" y="68398"/>
                      <a:pt x="44589" y="59967"/>
                      <a:pt x="45522" y="50118"/>
                    </a:cubicBezTo>
                    <a:cubicBezTo>
                      <a:pt x="46567" y="39149"/>
                      <a:pt x="40001" y="29524"/>
                      <a:pt x="32838" y="21913"/>
                    </a:cubicBezTo>
                    <a:cubicBezTo>
                      <a:pt x="25563" y="14116"/>
                      <a:pt x="17430" y="3148"/>
                      <a:pt x="5752" y="2961"/>
                    </a:cubicBezTo>
                    <a:cubicBezTo>
                      <a:pt x="7618" y="4827"/>
                      <a:pt x="9483" y="6692"/>
                      <a:pt x="11349" y="8557"/>
                    </a:cubicBezTo>
                    <a:cubicBezTo>
                      <a:pt x="11311" y="7513"/>
                      <a:pt x="11237" y="6431"/>
                      <a:pt x="11200" y="5386"/>
                    </a:cubicBezTo>
                    <a:cubicBezTo>
                      <a:pt x="10863" y="-1777"/>
                      <a:pt x="-329" y="-1814"/>
                      <a:pt x="7" y="5386"/>
                    </a:cubicBezTo>
                    <a:cubicBezTo>
                      <a:pt x="45" y="6431"/>
                      <a:pt x="119" y="7513"/>
                      <a:pt x="156" y="8557"/>
                    </a:cubicBezTo>
                    <a:cubicBezTo>
                      <a:pt x="306" y="11617"/>
                      <a:pt x="2619" y="14116"/>
                      <a:pt x="5752" y="14153"/>
                    </a:cubicBezTo>
                    <a:cubicBezTo>
                      <a:pt x="8812" y="14191"/>
                      <a:pt x="11274" y="16056"/>
                      <a:pt x="13438" y="18033"/>
                    </a:cubicBezTo>
                    <a:cubicBezTo>
                      <a:pt x="16311" y="20645"/>
                      <a:pt x="18885" y="23592"/>
                      <a:pt x="21608" y="26390"/>
                    </a:cubicBezTo>
                    <a:cubicBezTo>
                      <a:pt x="26943" y="31874"/>
                      <a:pt x="33024" y="37806"/>
                      <a:pt x="34255" y="45753"/>
                    </a:cubicBezTo>
                    <a:cubicBezTo>
                      <a:pt x="35076" y="50976"/>
                      <a:pt x="32614" y="56945"/>
                      <a:pt x="27167" y="57579"/>
                    </a:cubicBezTo>
                    <a:cubicBezTo>
                      <a:pt x="20340" y="58400"/>
                      <a:pt x="20302" y="47991"/>
                      <a:pt x="20452" y="43178"/>
                    </a:cubicBezTo>
                    <a:cubicBezTo>
                      <a:pt x="20825" y="32695"/>
                      <a:pt x="19780" y="22548"/>
                      <a:pt x="15900" y="12736"/>
                    </a:cubicBezTo>
                    <a:cubicBezTo>
                      <a:pt x="14781" y="9938"/>
                      <a:pt x="12132" y="7960"/>
                      <a:pt x="8998" y="8819"/>
                    </a:cubicBezTo>
                    <a:cubicBezTo>
                      <a:pt x="6349" y="9527"/>
                      <a:pt x="3999" y="12848"/>
                      <a:pt x="5118" y="15683"/>
                    </a:cubicBezTo>
                    <a:lnTo>
                      <a:pt x="5118" y="15683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584" name="Google Shape;1584;p21"/>
            <p:cNvGrpSpPr/>
            <p:nvPr/>
          </p:nvGrpSpPr>
          <p:grpSpPr>
            <a:xfrm>
              <a:off x="7046882" y="379639"/>
              <a:ext cx="69765" cy="54430"/>
              <a:chOff x="7046882" y="379639"/>
              <a:chExt cx="69765" cy="54430"/>
            </a:xfrm>
          </p:grpSpPr>
          <p:sp>
            <p:nvSpPr>
              <p:cNvPr id="1585" name="Google Shape;1585;p21"/>
              <p:cNvSpPr/>
              <p:nvPr/>
            </p:nvSpPr>
            <p:spPr>
              <a:xfrm>
                <a:off x="7052370" y="385229"/>
                <a:ext cx="58725" cy="43261"/>
              </a:xfrm>
              <a:custGeom>
                <a:rect b="b" l="l" r="r" t="t"/>
                <a:pathLst>
                  <a:path extrusionOk="0" h="43261" w="58725">
                    <a:moveTo>
                      <a:pt x="0" y="43262"/>
                    </a:moveTo>
                    <a:cubicBezTo>
                      <a:pt x="6380" y="35092"/>
                      <a:pt x="12722" y="26921"/>
                      <a:pt x="19101" y="18751"/>
                    </a:cubicBezTo>
                    <a:cubicBezTo>
                      <a:pt x="23354" y="13267"/>
                      <a:pt x="27757" y="7708"/>
                      <a:pt x="33577" y="3940"/>
                    </a:cubicBezTo>
                    <a:cubicBezTo>
                      <a:pt x="39397" y="172"/>
                      <a:pt x="47082" y="-1432"/>
                      <a:pt x="53350" y="1552"/>
                    </a:cubicBezTo>
                    <a:cubicBezTo>
                      <a:pt x="55812" y="2746"/>
                      <a:pt x="58088" y="4798"/>
                      <a:pt x="58610" y="7484"/>
                    </a:cubicBezTo>
                    <a:cubicBezTo>
                      <a:pt x="59020" y="9573"/>
                      <a:pt x="58274" y="11700"/>
                      <a:pt x="57416" y="13677"/>
                    </a:cubicBezTo>
                    <a:cubicBezTo>
                      <a:pt x="53722" y="21885"/>
                      <a:pt x="46895" y="28637"/>
                      <a:pt x="38688" y="32256"/>
                    </a:cubicBezTo>
                    <a:cubicBezTo>
                      <a:pt x="34397" y="34159"/>
                      <a:pt x="29771" y="35203"/>
                      <a:pt x="25182" y="36211"/>
                    </a:cubicBezTo>
                    <a:cubicBezTo>
                      <a:pt x="17311" y="38002"/>
                      <a:pt x="9439" y="39755"/>
                      <a:pt x="1567" y="41546"/>
                    </a:cubicBezTo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86" name="Google Shape;1586;p21"/>
              <p:cNvSpPr/>
              <p:nvPr/>
            </p:nvSpPr>
            <p:spPr>
              <a:xfrm>
                <a:off x="7046882" y="379639"/>
                <a:ext cx="69765" cy="54430"/>
              </a:xfrm>
              <a:custGeom>
                <a:rect b="b" l="l" r="r" t="t"/>
                <a:pathLst>
                  <a:path extrusionOk="0" h="54430" w="69765">
                    <a:moveTo>
                      <a:pt x="9480" y="52807"/>
                    </a:moveTo>
                    <a:cubicBezTo>
                      <a:pt x="15710" y="44786"/>
                      <a:pt x="21978" y="36765"/>
                      <a:pt x="28208" y="28781"/>
                    </a:cubicBezTo>
                    <a:cubicBezTo>
                      <a:pt x="33133" y="22476"/>
                      <a:pt x="38580" y="14679"/>
                      <a:pt x="46601" y="12105"/>
                    </a:cubicBezTo>
                    <a:cubicBezTo>
                      <a:pt x="49847" y="11060"/>
                      <a:pt x="53689" y="10650"/>
                      <a:pt x="56786" y="12366"/>
                    </a:cubicBezTo>
                    <a:cubicBezTo>
                      <a:pt x="60144" y="14231"/>
                      <a:pt x="57756" y="17440"/>
                      <a:pt x="56226" y="20014"/>
                    </a:cubicBezTo>
                    <a:cubicBezTo>
                      <a:pt x="52272" y="26654"/>
                      <a:pt x="45967" y="31579"/>
                      <a:pt x="38655" y="33967"/>
                    </a:cubicBezTo>
                    <a:cubicBezTo>
                      <a:pt x="27947" y="37436"/>
                      <a:pt x="16532" y="39264"/>
                      <a:pt x="5600" y="41727"/>
                    </a:cubicBezTo>
                    <a:cubicBezTo>
                      <a:pt x="-1413" y="43293"/>
                      <a:pt x="1534" y="54113"/>
                      <a:pt x="8585" y="52508"/>
                    </a:cubicBezTo>
                    <a:cubicBezTo>
                      <a:pt x="14592" y="51165"/>
                      <a:pt x="20561" y="49822"/>
                      <a:pt x="26567" y="48442"/>
                    </a:cubicBezTo>
                    <a:cubicBezTo>
                      <a:pt x="32312" y="47136"/>
                      <a:pt x="38170" y="46092"/>
                      <a:pt x="43691" y="44002"/>
                    </a:cubicBezTo>
                    <a:cubicBezTo>
                      <a:pt x="53354" y="40346"/>
                      <a:pt x="61599" y="33556"/>
                      <a:pt x="66598" y="24453"/>
                    </a:cubicBezTo>
                    <a:cubicBezTo>
                      <a:pt x="69396" y="19305"/>
                      <a:pt x="71298" y="13373"/>
                      <a:pt x="68090" y="7964"/>
                    </a:cubicBezTo>
                    <a:cubicBezTo>
                      <a:pt x="65292" y="3226"/>
                      <a:pt x="59696" y="801"/>
                      <a:pt x="54435" y="166"/>
                    </a:cubicBezTo>
                    <a:cubicBezTo>
                      <a:pt x="43281" y="-1139"/>
                      <a:pt x="33394" y="5427"/>
                      <a:pt x="26306" y="13410"/>
                    </a:cubicBezTo>
                    <a:cubicBezTo>
                      <a:pt x="17501" y="23334"/>
                      <a:pt x="9741" y="34377"/>
                      <a:pt x="1571" y="44860"/>
                    </a:cubicBezTo>
                    <a:cubicBezTo>
                      <a:pt x="-294" y="47248"/>
                      <a:pt x="-742" y="50456"/>
                      <a:pt x="1571" y="52770"/>
                    </a:cubicBezTo>
                    <a:cubicBezTo>
                      <a:pt x="3474" y="54747"/>
                      <a:pt x="7578" y="55194"/>
                      <a:pt x="9480" y="52807"/>
                    </a:cubicBezTo>
                    <a:lnTo>
                      <a:pt x="9480" y="52807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587" name="Google Shape;1587;p21"/>
            <p:cNvGrpSpPr/>
            <p:nvPr/>
          </p:nvGrpSpPr>
          <p:grpSpPr>
            <a:xfrm>
              <a:off x="7120252" y="399250"/>
              <a:ext cx="77615" cy="46687"/>
              <a:chOff x="7120252" y="399250"/>
              <a:chExt cx="77615" cy="46687"/>
            </a:xfrm>
          </p:grpSpPr>
          <p:sp>
            <p:nvSpPr>
              <p:cNvPr id="1588" name="Google Shape;1588;p21"/>
              <p:cNvSpPr/>
              <p:nvPr/>
            </p:nvSpPr>
            <p:spPr>
              <a:xfrm>
                <a:off x="7125529" y="404744"/>
                <a:ext cx="66942" cy="35387"/>
              </a:xfrm>
              <a:custGeom>
                <a:rect b="b" l="l" r="r" t="t"/>
                <a:pathLst>
                  <a:path extrusionOk="0" h="35387" w="66942">
                    <a:moveTo>
                      <a:pt x="4962" y="34753"/>
                    </a:moveTo>
                    <a:cubicBezTo>
                      <a:pt x="12461" y="26545"/>
                      <a:pt x="20519" y="18786"/>
                      <a:pt x="28988" y="11585"/>
                    </a:cubicBezTo>
                    <a:cubicBezTo>
                      <a:pt x="36860" y="4907"/>
                      <a:pt x="46597" y="-1696"/>
                      <a:pt x="56707" y="393"/>
                    </a:cubicBezTo>
                    <a:cubicBezTo>
                      <a:pt x="60811" y="1251"/>
                      <a:pt x="64765" y="3788"/>
                      <a:pt x="66295" y="7668"/>
                    </a:cubicBezTo>
                    <a:cubicBezTo>
                      <a:pt x="68981" y="14644"/>
                      <a:pt x="62863" y="22031"/>
                      <a:pt x="56185" y="25464"/>
                    </a:cubicBezTo>
                    <a:cubicBezTo>
                      <a:pt x="39135" y="34156"/>
                      <a:pt x="18057" y="29045"/>
                      <a:pt x="0" y="35387"/>
                    </a:cubicBezTo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89" name="Google Shape;1589;p21"/>
              <p:cNvSpPr/>
              <p:nvPr/>
            </p:nvSpPr>
            <p:spPr>
              <a:xfrm>
                <a:off x="7120252" y="399250"/>
                <a:ext cx="77615" cy="46687"/>
              </a:xfrm>
              <a:custGeom>
                <a:rect b="b" l="l" r="r" t="t"/>
                <a:pathLst>
                  <a:path extrusionOk="0" h="46687" w="77615">
                    <a:moveTo>
                      <a:pt x="14231" y="44238"/>
                    </a:moveTo>
                    <a:cubicBezTo>
                      <a:pt x="21208" y="36628"/>
                      <a:pt x="28594" y="29427"/>
                      <a:pt x="36392" y="22675"/>
                    </a:cubicBezTo>
                    <a:cubicBezTo>
                      <a:pt x="42622" y="17265"/>
                      <a:pt x="50979" y="10065"/>
                      <a:pt x="59895" y="11222"/>
                    </a:cubicBezTo>
                    <a:cubicBezTo>
                      <a:pt x="62731" y="11595"/>
                      <a:pt x="66424" y="13199"/>
                      <a:pt x="66685" y="16445"/>
                    </a:cubicBezTo>
                    <a:cubicBezTo>
                      <a:pt x="66984" y="19914"/>
                      <a:pt x="63477" y="23197"/>
                      <a:pt x="60865" y="24951"/>
                    </a:cubicBezTo>
                    <a:cubicBezTo>
                      <a:pt x="53591" y="29801"/>
                      <a:pt x="44002" y="30584"/>
                      <a:pt x="35497" y="31181"/>
                    </a:cubicBezTo>
                    <a:cubicBezTo>
                      <a:pt x="24864" y="31890"/>
                      <a:pt x="14045" y="32114"/>
                      <a:pt x="3860" y="35583"/>
                    </a:cubicBezTo>
                    <a:cubicBezTo>
                      <a:pt x="-2930" y="37859"/>
                      <a:pt x="-20" y="48678"/>
                      <a:pt x="6844" y="46365"/>
                    </a:cubicBezTo>
                    <a:cubicBezTo>
                      <a:pt x="27251" y="39463"/>
                      <a:pt x="54374" y="47298"/>
                      <a:pt x="71199" y="30920"/>
                    </a:cubicBezTo>
                    <a:cubicBezTo>
                      <a:pt x="79594" y="22750"/>
                      <a:pt x="80489" y="9207"/>
                      <a:pt x="69446" y="2865"/>
                    </a:cubicBezTo>
                    <a:cubicBezTo>
                      <a:pt x="59112" y="-3104"/>
                      <a:pt x="46800" y="1149"/>
                      <a:pt x="37772" y="7454"/>
                    </a:cubicBezTo>
                    <a:cubicBezTo>
                      <a:pt x="26170" y="15549"/>
                      <a:pt x="15910" y="25958"/>
                      <a:pt x="6359" y="36367"/>
                    </a:cubicBezTo>
                    <a:cubicBezTo>
                      <a:pt x="1435" y="41590"/>
                      <a:pt x="9344" y="49536"/>
                      <a:pt x="14231" y="44238"/>
                    </a:cubicBezTo>
                    <a:lnTo>
                      <a:pt x="14231" y="44238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590" name="Google Shape;1590;p21"/>
            <p:cNvGrpSpPr/>
            <p:nvPr/>
          </p:nvGrpSpPr>
          <p:grpSpPr>
            <a:xfrm>
              <a:off x="7100896" y="431104"/>
              <a:ext cx="49019" cy="73456"/>
              <a:chOff x="7100896" y="431104"/>
              <a:chExt cx="49019" cy="73456"/>
            </a:xfrm>
          </p:grpSpPr>
          <p:sp>
            <p:nvSpPr>
              <p:cNvPr id="1591" name="Google Shape;1591;p21"/>
              <p:cNvSpPr/>
              <p:nvPr/>
            </p:nvSpPr>
            <p:spPr>
              <a:xfrm>
                <a:off x="7106353" y="436773"/>
                <a:ext cx="37976" cy="62244"/>
              </a:xfrm>
              <a:custGeom>
                <a:rect b="b" l="l" r="r" t="t"/>
                <a:pathLst>
                  <a:path extrusionOk="0" h="62244" w="37976">
                    <a:moveTo>
                      <a:pt x="0" y="6491"/>
                    </a:moveTo>
                    <a:cubicBezTo>
                      <a:pt x="3694" y="13543"/>
                      <a:pt x="3955" y="21787"/>
                      <a:pt x="4253" y="29734"/>
                    </a:cubicBezTo>
                    <a:cubicBezTo>
                      <a:pt x="4552" y="37680"/>
                      <a:pt x="5074" y="45962"/>
                      <a:pt x="9103" y="52790"/>
                    </a:cubicBezTo>
                    <a:cubicBezTo>
                      <a:pt x="13132" y="59617"/>
                      <a:pt x="21899" y="64355"/>
                      <a:pt x="29212" y="61296"/>
                    </a:cubicBezTo>
                    <a:cubicBezTo>
                      <a:pt x="35517" y="58647"/>
                      <a:pt x="38613" y="51036"/>
                      <a:pt x="37867" y="44246"/>
                    </a:cubicBezTo>
                    <a:cubicBezTo>
                      <a:pt x="37158" y="37456"/>
                      <a:pt x="33390" y="31375"/>
                      <a:pt x="29212" y="26003"/>
                    </a:cubicBezTo>
                    <a:cubicBezTo>
                      <a:pt x="21191" y="15669"/>
                      <a:pt x="11267" y="6790"/>
                      <a:pt x="112" y="0"/>
                    </a:cubicBezTo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92" name="Google Shape;1592;p21"/>
              <p:cNvSpPr/>
              <p:nvPr/>
            </p:nvSpPr>
            <p:spPr>
              <a:xfrm>
                <a:off x="7100896" y="431104"/>
                <a:ext cx="49019" cy="73456"/>
              </a:xfrm>
              <a:custGeom>
                <a:rect b="b" l="l" r="r" t="t"/>
                <a:pathLst>
                  <a:path extrusionOk="0" h="73456" w="49019">
                    <a:moveTo>
                      <a:pt x="646" y="14996"/>
                    </a:moveTo>
                    <a:cubicBezTo>
                      <a:pt x="5757" y="25255"/>
                      <a:pt x="3481" y="37828"/>
                      <a:pt x="5346" y="48834"/>
                    </a:cubicBezTo>
                    <a:cubicBezTo>
                      <a:pt x="7212" y="59615"/>
                      <a:pt x="13778" y="70248"/>
                      <a:pt x="25082" y="72934"/>
                    </a:cubicBezTo>
                    <a:cubicBezTo>
                      <a:pt x="35901" y="75471"/>
                      <a:pt x="45675" y="68494"/>
                      <a:pt x="48287" y="57974"/>
                    </a:cubicBezTo>
                    <a:cubicBezTo>
                      <a:pt x="51197" y="46371"/>
                      <a:pt x="44967" y="35664"/>
                      <a:pt x="37990" y="26897"/>
                    </a:cubicBezTo>
                    <a:cubicBezTo>
                      <a:pt x="29782" y="16525"/>
                      <a:pt x="19635" y="7758"/>
                      <a:pt x="8368" y="856"/>
                    </a:cubicBezTo>
                    <a:cubicBezTo>
                      <a:pt x="2212" y="-2912"/>
                      <a:pt x="-3421" y="6751"/>
                      <a:pt x="2735" y="10519"/>
                    </a:cubicBezTo>
                    <a:cubicBezTo>
                      <a:pt x="10868" y="15518"/>
                      <a:pt x="18217" y="21525"/>
                      <a:pt x="24709" y="28538"/>
                    </a:cubicBezTo>
                    <a:cubicBezTo>
                      <a:pt x="30267" y="34545"/>
                      <a:pt x="37505" y="42529"/>
                      <a:pt x="37841" y="51147"/>
                    </a:cubicBezTo>
                    <a:cubicBezTo>
                      <a:pt x="38102" y="57451"/>
                      <a:pt x="33886" y="64129"/>
                      <a:pt x="26873" y="61779"/>
                    </a:cubicBezTo>
                    <a:cubicBezTo>
                      <a:pt x="18740" y="59056"/>
                      <a:pt x="16389" y="49766"/>
                      <a:pt x="15717" y="42156"/>
                    </a:cubicBezTo>
                    <a:cubicBezTo>
                      <a:pt x="14748" y="30926"/>
                      <a:pt x="15494" y="19697"/>
                      <a:pt x="10308" y="9325"/>
                    </a:cubicBezTo>
                    <a:cubicBezTo>
                      <a:pt x="7062" y="2871"/>
                      <a:pt x="-2563" y="8542"/>
                      <a:pt x="646" y="14996"/>
                    </a:cubicBezTo>
                    <a:lnTo>
                      <a:pt x="646" y="14996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593" name="Google Shape;1593;p21"/>
            <p:cNvGrpSpPr/>
            <p:nvPr/>
          </p:nvGrpSpPr>
          <p:grpSpPr>
            <a:xfrm>
              <a:off x="7195750" y="429212"/>
              <a:ext cx="88417" cy="41323"/>
              <a:chOff x="7195750" y="429212"/>
              <a:chExt cx="88417" cy="41323"/>
            </a:xfrm>
          </p:grpSpPr>
          <p:sp>
            <p:nvSpPr>
              <p:cNvPr id="1594" name="Google Shape;1594;p21"/>
              <p:cNvSpPr/>
              <p:nvPr/>
            </p:nvSpPr>
            <p:spPr>
              <a:xfrm>
                <a:off x="7201189" y="435030"/>
                <a:ext cx="77408" cy="30024"/>
              </a:xfrm>
              <a:custGeom>
                <a:rect b="b" l="l" r="r" t="t"/>
                <a:pathLst>
                  <a:path extrusionOk="0" h="30024" w="77408">
                    <a:moveTo>
                      <a:pt x="9401" y="20732"/>
                    </a:moveTo>
                    <a:cubicBezTo>
                      <a:pt x="24026" y="6294"/>
                      <a:pt x="45067" y="-2995"/>
                      <a:pt x="65250" y="885"/>
                    </a:cubicBezTo>
                    <a:cubicBezTo>
                      <a:pt x="68235" y="1444"/>
                      <a:pt x="71294" y="2377"/>
                      <a:pt x="73607" y="4354"/>
                    </a:cubicBezTo>
                    <a:cubicBezTo>
                      <a:pt x="79688" y="9503"/>
                      <a:pt x="78010" y="20173"/>
                      <a:pt x="71854" y="25246"/>
                    </a:cubicBezTo>
                    <a:cubicBezTo>
                      <a:pt x="65698" y="30320"/>
                      <a:pt x="56894" y="30768"/>
                      <a:pt x="49059" y="29276"/>
                    </a:cubicBezTo>
                    <a:cubicBezTo>
                      <a:pt x="41225" y="27783"/>
                      <a:pt x="33838" y="24500"/>
                      <a:pt x="26003" y="22933"/>
                    </a:cubicBezTo>
                    <a:cubicBezTo>
                      <a:pt x="17423" y="21180"/>
                      <a:pt x="8431" y="21478"/>
                      <a:pt x="0" y="23792"/>
                    </a:cubicBezTo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95" name="Google Shape;1595;p21"/>
              <p:cNvSpPr/>
              <p:nvPr/>
            </p:nvSpPr>
            <p:spPr>
              <a:xfrm>
                <a:off x="7195750" y="429212"/>
                <a:ext cx="88417" cy="41323"/>
              </a:xfrm>
              <a:custGeom>
                <a:rect b="b" l="l" r="r" t="t"/>
                <a:pathLst>
                  <a:path extrusionOk="0" h="41323" w="88417">
                    <a:moveTo>
                      <a:pt x="18794" y="30505"/>
                    </a:moveTo>
                    <a:cubicBezTo>
                      <a:pt x="32188" y="17485"/>
                      <a:pt x="52968" y="7188"/>
                      <a:pt x="71994" y="12784"/>
                    </a:cubicBezTo>
                    <a:cubicBezTo>
                      <a:pt x="80015" y="15134"/>
                      <a:pt x="77814" y="24760"/>
                      <a:pt x="71696" y="28117"/>
                    </a:cubicBezTo>
                    <a:cubicBezTo>
                      <a:pt x="62929" y="32967"/>
                      <a:pt x="51960" y="28863"/>
                      <a:pt x="43230" y="26103"/>
                    </a:cubicBezTo>
                    <a:cubicBezTo>
                      <a:pt x="30210" y="22036"/>
                      <a:pt x="17339" y="20693"/>
                      <a:pt x="3983" y="24163"/>
                    </a:cubicBezTo>
                    <a:cubicBezTo>
                      <a:pt x="-2993" y="25991"/>
                      <a:pt x="-46" y="36773"/>
                      <a:pt x="6968" y="34945"/>
                    </a:cubicBezTo>
                    <a:cubicBezTo>
                      <a:pt x="13795" y="33154"/>
                      <a:pt x="20958" y="32594"/>
                      <a:pt x="27972" y="33713"/>
                    </a:cubicBezTo>
                    <a:cubicBezTo>
                      <a:pt x="34799" y="34795"/>
                      <a:pt x="41253" y="37370"/>
                      <a:pt x="47894" y="39198"/>
                    </a:cubicBezTo>
                    <a:cubicBezTo>
                      <a:pt x="59161" y="42294"/>
                      <a:pt x="73375" y="43078"/>
                      <a:pt x="82291" y="34049"/>
                    </a:cubicBezTo>
                    <a:cubicBezTo>
                      <a:pt x="89641" y="26588"/>
                      <a:pt x="91170" y="12821"/>
                      <a:pt x="82478" y="5733"/>
                    </a:cubicBezTo>
                    <a:cubicBezTo>
                      <a:pt x="73337" y="-1691"/>
                      <a:pt x="57855" y="-647"/>
                      <a:pt x="47111" y="1890"/>
                    </a:cubicBezTo>
                    <a:cubicBezTo>
                      <a:pt x="33381" y="5136"/>
                      <a:pt x="20958" y="12784"/>
                      <a:pt x="10922" y="22559"/>
                    </a:cubicBezTo>
                    <a:cubicBezTo>
                      <a:pt x="5700" y="27595"/>
                      <a:pt x="13609" y="35504"/>
                      <a:pt x="18794" y="30505"/>
                    </a:cubicBezTo>
                    <a:lnTo>
                      <a:pt x="18794" y="30505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596" name="Google Shape;1596;p21"/>
            <p:cNvGrpSpPr/>
            <p:nvPr/>
          </p:nvGrpSpPr>
          <p:grpSpPr>
            <a:xfrm>
              <a:off x="7204133" y="455996"/>
              <a:ext cx="37922" cy="82489"/>
              <a:chOff x="7204133" y="455996"/>
              <a:chExt cx="37922" cy="82489"/>
            </a:xfrm>
          </p:grpSpPr>
          <p:sp>
            <p:nvSpPr>
              <p:cNvPr id="1597" name="Google Shape;1597;p21"/>
              <p:cNvSpPr/>
              <p:nvPr/>
            </p:nvSpPr>
            <p:spPr>
              <a:xfrm>
                <a:off x="7209541" y="461359"/>
                <a:ext cx="26843" cy="71557"/>
              </a:xfrm>
              <a:custGeom>
                <a:rect b="b" l="l" r="r" t="t"/>
                <a:pathLst>
                  <a:path extrusionOk="0" h="71557" w="26843">
                    <a:moveTo>
                      <a:pt x="1422" y="7126"/>
                    </a:moveTo>
                    <a:cubicBezTo>
                      <a:pt x="7242" y="12423"/>
                      <a:pt x="7280" y="21564"/>
                      <a:pt x="5340" y="29174"/>
                    </a:cubicBezTo>
                    <a:cubicBezTo>
                      <a:pt x="3400" y="36785"/>
                      <a:pt x="-145" y="44172"/>
                      <a:pt x="5" y="52044"/>
                    </a:cubicBezTo>
                    <a:cubicBezTo>
                      <a:pt x="79" y="56073"/>
                      <a:pt x="1199" y="60102"/>
                      <a:pt x="3176" y="63646"/>
                    </a:cubicBezTo>
                    <a:cubicBezTo>
                      <a:pt x="5974" y="68645"/>
                      <a:pt x="11644" y="72861"/>
                      <a:pt x="17128" y="71182"/>
                    </a:cubicBezTo>
                    <a:cubicBezTo>
                      <a:pt x="21755" y="69765"/>
                      <a:pt x="24292" y="64765"/>
                      <a:pt x="25486" y="60065"/>
                    </a:cubicBezTo>
                    <a:cubicBezTo>
                      <a:pt x="28022" y="50216"/>
                      <a:pt x="26978" y="39471"/>
                      <a:pt x="22576" y="30293"/>
                    </a:cubicBezTo>
                    <a:cubicBezTo>
                      <a:pt x="17763" y="20183"/>
                      <a:pt x="8884" y="11192"/>
                      <a:pt x="9182" y="0"/>
                    </a:cubicBezTo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98" name="Google Shape;1598;p21"/>
              <p:cNvSpPr/>
              <p:nvPr/>
            </p:nvSpPr>
            <p:spPr>
              <a:xfrm>
                <a:off x="7204133" y="455996"/>
                <a:ext cx="37922" cy="82489"/>
              </a:xfrm>
              <a:custGeom>
                <a:rect b="b" l="l" r="r" t="t"/>
                <a:pathLst>
                  <a:path extrusionOk="0" h="82489" w="37922">
                    <a:moveTo>
                      <a:pt x="2876" y="16443"/>
                    </a:moveTo>
                    <a:cubicBezTo>
                      <a:pt x="10486" y="23867"/>
                      <a:pt x="4070" y="36701"/>
                      <a:pt x="1719" y="44983"/>
                    </a:cubicBezTo>
                    <a:cubicBezTo>
                      <a:pt x="-1414" y="56063"/>
                      <a:pt x="-855" y="69457"/>
                      <a:pt x="8397" y="77627"/>
                    </a:cubicBezTo>
                    <a:cubicBezTo>
                      <a:pt x="12688" y="81395"/>
                      <a:pt x="18358" y="83559"/>
                      <a:pt x="23992" y="81955"/>
                    </a:cubicBezTo>
                    <a:cubicBezTo>
                      <a:pt x="29140" y="80500"/>
                      <a:pt x="32684" y="76097"/>
                      <a:pt x="34736" y="71359"/>
                    </a:cubicBezTo>
                    <a:cubicBezTo>
                      <a:pt x="39176" y="60951"/>
                      <a:pt x="38766" y="48042"/>
                      <a:pt x="34811" y="37559"/>
                    </a:cubicBezTo>
                    <a:cubicBezTo>
                      <a:pt x="32572" y="31590"/>
                      <a:pt x="29140" y="26367"/>
                      <a:pt x="25857" y="20957"/>
                    </a:cubicBezTo>
                    <a:cubicBezTo>
                      <a:pt x="22910" y="16145"/>
                      <a:pt x="20149" y="11183"/>
                      <a:pt x="20149" y="5400"/>
                    </a:cubicBezTo>
                    <a:cubicBezTo>
                      <a:pt x="20149" y="-1800"/>
                      <a:pt x="8957" y="-1800"/>
                      <a:pt x="8957" y="5400"/>
                    </a:cubicBezTo>
                    <a:cubicBezTo>
                      <a:pt x="8957" y="15212"/>
                      <a:pt x="14142" y="23270"/>
                      <a:pt x="19105" y="31329"/>
                    </a:cubicBezTo>
                    <a:cubicBezTo>
                      <a:pt x="24328" y="39835"/>
                      <a:pt x="27461" y="48714"/>
                      <a:pt x="26417" y="58861"/>
                    </a:cubicBezTo>
                    <a:cubicBezTo>
                      <a:pt x="26044" y="62480"/>
                      <a:pt x="25260" y="67479"/>
                      <a:pt x="22500" y="70166"/>
                    </a:cubicBezTo>
                    <a:cubicBezTo>
                      <a:pt x="19552" y="73038"/>
                      <a:pt x="15747" y="69830"/>
                      <a:pt x="13919" y="67144"/>
                    </a:cubicBezTo>
                    <a:cubicBezTo>
                      <a:pt x="7875" y="58115"/>
                      <a:pt x="12725" y="47669"/>
                      <a:pt x="15449" y="38454"/>
                    </a:cubicBezTo>
                    <a:cubicBezTo>
                      <a:pt x="18395" y="28381"/>
                      <a:pt x="18806" y="16443"/>
                      <a:pt x="10748" y="8534"/>
                    </a:cubicBezTo>
                    <a:cubicBezTo>
                      <a:pt x="5637" y="3498"/>
                      <a:pt x="-2272" y="11407"/>
                      <a:pt x="2876" y="16443"/>
                    </a:cubicBezTo>
                    <a:lnTo>
                      <a:pt x="2876" y="16443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599" name="Google Shape;1599;p21"/>
            <p:cNvGrpSpPr/>
            <p:nvPr/>
          </p:nvGrpSpPr>
          <p:grpSpPr>
            <a:xfrm>
              <a:off x="7288348" y="500883"/>
              <a:ext cx="76553" cy="40347"/>
              <a:chOff x="7288348" y="500883"/>
              <a:chExt cx="76553" cy="40347"/>
            </a:xfrm>
          </p:grpSpPr>
          <p:sp>
            <p:nvSpPr>
              <p:cNvPr id="1600" name="Google Shape;1600;p21"/>
              <p:cNvSpPr/>
              <p:nvPr/>
            </p:nvSpPr>
            <p:spPr>
              <a:xfrm>
                <a:off x="7293785" y="506463"/>
                <a:ext cx="65550" cy="29161"/>
              </a:xfrm>
              <a:custGeom>
                <a:rect b="b" l="l" r="r" t="t"/>
                <a:pathLst>
                  <a:path extrusionOk="0" h="29161" w="65550">
                    <a:moveTo>
                      <a:pt x="9177" y="8543"/>
                    </a:moveTo>
                    <a:cubicBezTo>
                      <a:pt x="19027" y="3880"/>
                      <a:pt x="29510" y="-448"/>
                      <a:pt x="40404" y="37"/>
                    </a:cubicBezTo>
                    <a:cubicBezTo>
                      <a:pt x="51297" y="522"/>
                      <a:pt x="62639" y="7200"/>
                      <a:pt x="65176" y="17795"/>
                    </a:cubicBezTo>
                    <a:cubicBezTo>
                      <a:pt x="65586" y="19586"/>
                      <a:pt x="65772" y="21489"/>
                      <a:pt x="65138" y="23205"/>
                    </a:cubicBezTo>
                    <a:cubicBezTo>
                      <a:pt x="64056" y="26190"/>
                      <a:pt x="60810" y="27906"/>
                      <a:pt x="57714" y="28615"/>
                    </a:cubicBezTo>
                    <a:cubicBezTo>
                      <a:pt x="47604" y="30890"/>
                      <a:pt x="37419" y="25667"/>
                      <a:pt x="28577" y="20258"/>
                    </a:cubicBezTo>
                    <a:cubicBezTo>
                      <a:pt x="19735" y="14848"/>
                      <a:pt x="10371" y="8804"/>
                      <a:pt x="0" y="9252"/>
                    </a:cubicBezTo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01" name="Google Shape;1601;p21"/>
              <p:cNvSpPr/>
              <p:nvPr/>
            </p:nvSpPr>
            <p:spPr>
              <a:xfrm>
                <a:off x="7288348" y="500883"/>
                <a:ext cx="76553" cy="40347"/>
              </a:xfrm>
              <a:custGeom>
                <a:rect b="b" l="l" r="r" t="t"/>
                <a:pathLst>
                  <a:path extrusionOk="0" h="40347" w="76553">
                    <a:moveTo>
                      <a:pt x="17451" y="18973"/>
                    </a:moveTo>
                    <a:cubicBezTo>
                      <a:pt x="26964" y="14496"/>
                      <a:pt x="38118" y="9535"/>
                      <a:pt x="48900" y="11586"/>
                    </a:cubicBezTo>
                    <a:cubicBezTo>
                      <a:pt x="53041" y="12370"/>
                      <a:pt x="57071" y="14086"/>
                      <a:pt x="60242" y="16884"/>
                    </a:cubicBezTo>
                    <a:cubicBezTo>
                      <a:pt x="62368" y="18749"/>
                      <a:pt x="66547" y="23637"/>
                      <a:pt x="65316" y="26845"/>
                    </a:cubicBezTo>
                    <a:cubicBezTo>
                      <a:pt x="64756" y="28300"/>
                      <a:pt x="61772" y="28785"/>
                      <a:pt x="60503" y="28972"/>
                    </a:cubicBezTo>
                    <a:cubicBezTo>
                      <a:pt x="57966" y="29345"/>
                      <a:pt x="55354" y="29046"/>
                      <a:pt x="52855" y="28449"/>
                    </a:cubicBezTo>
                    <a:cubicBezTo>
                      <a:pt x="47259" y="27069"/>
                      <a:pt x="42185" y="24234"/>
                      <a:pt x="37298" y="21249"/>
                    </a:cubicBezTo>
                    <a:cubicBezTo>
                      <a:pt x="27449" y="15280"/>
                      <a:pt x="17339" y="8900"/>
                      <a:pt x="5400" y="9199"/>
                    </a:cubicBezTo>
                    <a:cubicBezTo>
                      <a:pt x="-1800" y="9385"/>
                      <a:pt x="-1800" y="20578"/>
                      <a:pt x="5400" y="20391"/>
                    </a:cubicBezTo>
                    <a:cubicBezTo>
                      <a:pt x="16256" y="20130"/>
                      <a:pt x="25210" y="27218"/>
                      <a:pt x="34164" y="32404"/>
                    </a:cubicBezTo>
                    <a:cubicBezTo>
                      <a:pt x="43566" y="37851"/>
                      <a:pt x="55354" y="42775"/>
                      <a:pt x="66323" y="39045"/>
                    </a:cubicBezTo>
                    <a:cubicBezTo>
                      <a:pt x="71285" y="37366"/>
                      <a:pt x="75463" y="33784"/>
                      <a:pt x="76358" y="28449"/>
                    </a:cubicBezTo>
                    <a:cubicBezTo>
                      <a:pt x="77179" y="23525"/>
                      <a:pt x="75314" y="18153"/>
                      <a:pt x="72553" y="14086"/>
                    </a:cubicBezTo>
                    <a:cubicBezTo>
                      <a:pt x="67144" y="6065"/>
                      <a:pt x="58003" y="1439"/>
                      <a:pt x="48565" y="282"/>
                    </a:cubicBezTo>
                    <a:cubicBezTo>
                      <a:pt x="35656" y="-1285"/>
                      <a:pt x="23196" y="3938"/>
                      <a:pt x="11780" y="9311"/>
                    </a:cubicBezTo>
                    <a:cubicBezTo>
                      <a:pt x="9056" y="10616"/>
                      <a:pt x="8347" y="14534"/>
                      <a:pt x="9765" y="16959"/>
                    </a:cubicBezTo>
                    <a:cubicBezTo>
                      <a:pt x="11444" y="19757"/>
                      <a:pt x="14727" y="20279"/>
                      <a:pt x="17451" y="18973"/>
                    </a:cubicBezTo>
                    <a:lnTo>
                      <a:pt x="17451" y="18973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602" name="Google Shape;1602;p21"/>
            <p:cNvGrpSpPr/>
            <p:nvPr/>
          </p:nvGrpSpPr>
          <p:grpSpPr>
            <a:xfrm>
              <a:off x="7264887" y="508543"/>
              <a:ext cx="38561" cy="64439"/>
              <a:chOff x="7264887" y="508543"/>
              <a:chExt cx="38561" cy="64439"/>
            </a:xfrm>
          </p:grpSpPr>
          <p:sp>
            <p:nvSpPr>
              <p:cNvPr id="1603" name="Google Shape;1603;p21"/>
              <p:cNvSpPr/>
              <p:nvPr/>
            </p:nvSpPr>
            <p:spPr>
              <a:xfrm>
                <a:off x="7270358" y="514111"/>
                <a:ext cx="27493" cy="53310"/>
              </a:xfrm>
              <a:custGeom>
                <a:rect b="b" l="l" r="r" t="t"/>
                <a:pathLst>
                  <a:path extrusionOk="0" h="53310" w="27493">
                    <a:moveTo>
                      <a:pt x="27046" y="0"/>
                    </a:moveTo>
                    <a:cubicBezTo>
                      <a:pt x="18689" y="8133"/>
                      <a:pt x="11265" y="17273"/>
                      <a:pt x="4997" y="27122"/>
                    </a:cubicBezTo>
                    <a:cubicBezTo>
                      <a:pt x="2274" y="31413"/>
                      <a:pt x="-338" y="36188"/>
                      <a:pt x="36" y="41262"/>
                    </a:cubicBezTo>
                    <a:cubicBezTo>
                      <a:pt x="409" y="46261"/>
                      <a:pt x="3953" y="50924"/>
                      <a:pt x="8691" y="52603"/>
                    </a:cubicBezTo>
                    <a:cubicBezTo>
                      <a:pt x="13429" y="54282"/>
                      <a:pt x="19100" y="52902"/>
                      <a:pt x="22532" y="49208"/>
                    </a:cubicBezTo>
                    <a:cubicBezTo>
                      <a:pt x="28874" y="42381"/>
                      <a:pt x="26300" y="31674"/>
                      <a:pt x="25479" y="22384"/>
                    </a:cubicBezTo>
                    <a:cubicBezTo>
                      <a:pt x="24808" y="15109"/>
                      <a:pt x="25516" y="7685"/>
                      <a:pt x="27494" y="634"/>
                    </a:cubicBezTo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04" name="Google Shape;1604;p21"/>
              <p:cNvSpPr/>
              <p:nvPr/>
            </p:nvSpPr>
            <p:spPr>
              <a:xfrm>
                <a:off x="7264887" y="508543"/>
                <a:ext cx="38561" cy="64439"/>
              </a:xfrm>
              <a:custGeom>
                <a:rect b="b" l="l" r="r" t="t"/>
                <a:pathLst>
                  <a:path extrusionOk="0" h="64439" w="38561">
                    <a:moveTo>
                      <a:pt x="28563" y="1614"/>
                    </a:moveTo>
                    <a:cubicBezTo>
                      <a:pt x="21139" y="8889"/>
                      <a:pt x="14424" y="16910"/>
                      <a:pt x="8529" y="25528"/>
                    </a:cubicBezTo>
                    <a:cubicBezTo>
                      <a:pt x="2746" y="33922"/>
                      <a:pt x="-3036" y="43771"/>
                      <a:pt x="1814" y="54030"/>
                    </a:cubicBezTo>
                    <a:cubicBezTo>
                      <a:pt x="5917" y="62686"/>
                      <a:pt x="16363" y="66677"/>
                      <a:pt x="25205" y="63171"/>
                    </a:cubicBezTo>
                    <a:cubicBezTo>
                      <a:pt x="34681" y="59440"/>
                      <a:pt x="38076" y="49852"/>
                      <a:pt x="37741" y="40339"/>
                    </a:cubicBezTo>
                    <a:cubicBezTo>
                      <a:pt x="37554" y="35377"/>
                      <a:pt x="36621" y="30452"/>
                      <a:pt x="36360" y="25490"/>
                    </a:cubicBezTo>
                    <a:cubicBezTo>
                      <a:pt x="36062" y="19447"/>
                      <a:pt x="36733" y="13552"/>
                      <a:pt x="38337" y="7695"/>
                    </a:cubicBezTo>
                    <a:cubicBezTo>
                      <a:pt x="40240" y="756"/>
                      <a:pt x="29458" y="-2229"/>
                      <a:pt x="27555" y="4710"/>
                    </a:cubicBezTo>
                    <a:cubicBezTo>
                      <a:pt x="25205" y="13365"/>
                      <a:pt x="24646" y="22207"/>
                      <a:pt x="25653" y="31086"/>
                    </a:cubicBezTo>
                    <a:cubicBezTo>
                      <a:pt x="26324" y="36869"/>
                      <a:pt x="28227" y="45039"/>
                      <a:pt x="24534" y="50150"/>
                    </a:cubicBezTo>
                    <a:cubicBezTo>
                      <a:pt x="21512" y="54329"/>
                      <a:pt x="15207" y="54217"/>
                      <a:pt x="12334" y="50001"/>
                    </a:cubicBezTo>
                    <a:cubicBezTo>
                      <a:pt x="8231" y="43957"/>
                      <a:pt x="14797" y="36011"/>
                      <a:pt x="18117" y="31161"/>
                    </a:cubicBezTo>
                    <a:cubicBezTo>
                      <a:pt x="23489" y="23364"/>
                      <a:pt x="29645" y="16164"/>
                      <a:pt x="36397" y="9523"/>
                    </a:cubicBezTo>
                    <a:cubicBezTo>
                      <a:pt x="41620" y="4486"/>
                      <a:pt x="33711" y="-3423"/>
                      <a:pt x="28563" y="1614"/>
                    </a:cubicBezTo>
                    <a:lnTo>
                      <a:pt x="28563" y="1614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605" name="Google Shape;1605;p21"/>
            <p:cNvGrpSpPr/>
            <p:nvPr/>
          </p:nvGrpSpPr>
          <p:grpSpPr>
            <a:xfrm>
              <a:off x="7309366" y="534155"/>
              <a:ext cx="47765" cy="84980"/>
              <a:chOff x="7309366" y="534155"/>
              <a:chExt cx="47765" cy="84980"/>
            </a:xfrm>
          </p:grpSpPr>
          <p:sp>
            <p:nvSpPr>
              <p:cNvPr id="1606" name="Google Shape;1606;p21"/>
              <p:cNvSpPr/>
              <p:nvPr/>
            </p:nvSpPr>
            <p:spPr>
              <a:xfrm>
                <a:off x="7315050" y="539704"/>
                <a:ext cx="36531" cy="74015"/>
              </a:xfrm>
              <a:custGeom>
                <a:rect b="b" l="l" r="r" t="t"/>
                <a:pathLst>
                  <a:path extrusionOk="0" h="74015" w="36531">
                    <a:moveTo>
                      <a:pt x="3022" y="6193"/>
                    </a:moveTo>
                    <a:cubicBezTo>
                      <a:pt x="2798" y="13207"/>
                      <a:pt x="2537" y="20258"/>
                      <a:pt x="2313" y="27272"/>
                    </a:cubicBezTo>
                    <a:cubicBezTo>
                      <a:pt x="1828" y="41896"/>
                      <a:pt x="1903" y="58087"/>
                      <a:pt x="11677" y="68944"/>
                    </a:cubicBezTo>
                    <a:cubicBezTo>
                      <a:pt x="13431" y="70884"/>
                      <a:pt x="15520" y="72600"/>
                      <a:pt x="17982" y="73458"/>
                    </a:cubicBezTo>
                    <a:cubicBezTo>
                      <a:pt x="22459" y="74988"/>
                      <a:pt x="27607" y="73234"/>
                      <a:pt x="30928" y="69876"/>
                    </a:cubicBezTo>
                    <a:cubicBezTo>
                      <a:pt x="34248" y="66519"/>
                      <a:pt x="35890" y="61818"/>
                      <a:pt x="36375" y="57117"/>
                    </a:cubicBezTo>
                    <a:cubicBezTo>
                      <a:pt x="37307" y="47902"/>
                      <a:pt x="33987" y="38688"/>
                      <a:pt x="28950" y="30928"/>
                    </a:cubicBezTo>
                    <a:cubicBezTo>
                      <a:pt x="23914" y="23168"/>
                      <a:pt x="17199" y="16639"/>
                      <a:pt x="10558" y="10222"/>
                    </a:cubicBezTo>
                    <a:cubicBezTo>
                      <a:pt x="7051" y="6827"/>
                      <a:pt x="3507" y="3395"/>
                      <a:pt x="0" y="0"/>
                    </a:cubicBezTo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07" name="Google Shape;1607;p21"/>
              <p:cNvSpPr/>
              <p:nvPr/>
            </p:nvSpPr>
            <p:spPr>
              <a:xfrm>
                <a:off x="7309366" y="534155"/>
                <a:ext cx="47765" cy="84980"/>
              </a:xfrm>
              <a:custGeom>
                <a:rect b="b" l="l" r="r" t="t"/>
                <a:pathLst>
                  <a:path extrusionOk="0" h="84980" w="47765">
                    <a:moveTo>
                      <a:pt x="3110" y="11742"/>
                    </a:moveTo>
                    <a:cubicBezTo>
                      <a:pt x="2700" y="24426"/>
                      <a:pt x="1506" y="37335"/>
                      <a:pt x="2588" y="50019"/>
                    </a:cubicBezTo>
                    <a:cubicBezTo>
                      <a:pt x="3558" y="61211"/>
                      <a:pt x="6841" y="73299"/>
                      <a:pt x="15832" y="80797"/>
                    </a:cubicBezTo>
                    <a:cubicBezTo>
                      <a:pt x="26091" y="89341"/>
                      <a:pt x="40156" y="83931"/>
                      <a:pt x="45193" y="72403"/>
                    </a:cubicBezTo>
                    <a:cubicBezTo>
                      <a:pt x="50416" y="60502"/>
                      <a:pt x="47058" y="46587"/>
                      <a:pt x="40753" y="35805"/>
                    </a:cubicBezTo>
                    <a:cubicBezTo>
                      <a:pt x="32956" y="22524"/>
                      <a:pt x="20533" y="12189"/>
                      <a:pt x="9602" y="1594"/>
                    </a:cubicBezTo>
                    <a:cubicBezTo>
                      <a:pt x="4416" y="-3405"/>
                      <a:pt x="-3493" y="4504"/>
                      <a:pt x="1692" y="9503"/>
                    </a:cubicBezTo>
                    <a:cubicBezTo>
                      <a:pt x="11653" y="19129"/>
                      <a:pt x="23107" y="28455"/>
                      <a:pt x="30456" y="40356"/>
                    </a:cubicBezTo>
                    <a:cubicBezTo>
                      <a:pt x="33888" y="45915"/>
                      <a:pt x="36463" y="52295"/>
                      <a:pt x="36575" y="58898"/>
                    </a:cubicBezTo>
                    <a:cubicBezTo>
                      <a:pt x="36686" y="64046"/>
                      <a:pt x="35418" y="70724"/>
                      <a:pt x="30270" y="73187"/>
                    </a:cubicBezTo>
                    <a:cubicBezTo>
                      <a:pt x="25196" y="75574"/>
                      <a:pt x="21353" y="71247"/>
                      <a:pt x="18891" y="67255"/>
                    </a:cubicBezTo>
                    <a:cubicBezTo>
                      <a:pt x="15907" y="62405"/>
                      <a:pt x="14489" y="56734"/>
                      <a:pt x="13892" y="51138"/>
                    </a:cubicBezTo>
                    <a:cubicBezTo>
                      <a:pt x="12511" y="38155"/>
                      <a:pt x="13854" y="24762"/>
                      <a:pt x="14302" y="11742"/>
                    </a:cubicBezTo>
                    <a:cubicBezTo>
                      <a:pt x="14526" y="4541"/>
                      <a:pt x="3334" y="4541"/>
                      <a:pt x="3110" y="11742"/>
                    </a:cubicBezTo>
                    <a:lnTo>
                      <a:pt x="3110" y="11742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608" name="Google Shape;1608;p21"/>
          <p:cNvGrpSpPr/>
          <p:nvPr/>
        </p:nvGrpSpPr>
        <p:grpSpPr>
          <a:xfrm>
            <a:off x="1836255" y="2503047"/>
            <a:ext cx="1399004" cy="498807"/>
            <a:chOff x="6648226" y="1043673"/>
            <a:chExt cx="689301" cy="245766"/>
          </a:xfrm>
        </p:grpSpPr>
        <p:sp>
          <p:nvSpPr>
            <p:cNvPr id="1609" name="Google Shape;1609;p21"/>
            <p:cNvSpPr/>
            <p:nvPr/>
          </p:nvSpPr>
          <p:spPr>
            <a:xfrm>
              <a:off x="6687245" y="1082981"/>
              <a:ext cx="650281" cy="157601"/>
            </a:xfrm>
            <a:custGeom>
              <a:rect b="b" l="l" r="r" t="t"/>
              <a:pathLst>
                <a:path extrusionOk="0" h="157601" w="650281">
                  <a:moveTo>
                    <a:pt x="639856" y="2751"/>
                  </a:moveTo>
                  <a:cubicBezTo>
                    <a:pt x="599639" y="75724"/>
                    <a:pt x="523532" y="121164"/>
                    <a:pt x="443545" y="138102"/>
                  </a:cubicBezTo>
                  <a:cubicBezTo>
                    <a:pt x="393778" y="148622"/>
                    <a:pt x="342144" y="148324"/>
                    <a:pt x="291779" y="142802"/>
                  </a:cubicBezTo>
                  <a:cubicBezTo>
                    <a:pt x="239997" y="137132"/>
                    <a:pt x="188289" y="126425"/>
                    <a:pt x="137924" y="113143"/>
                  </a:cubicBezTo>
                  <a:cubicBezTo>
                    <a:pt x="88194" y="100048"/>
                    <a:pt x="37046" y="78037"/>
                    <a:pt x="10446" y="31291"/>
                  </a:cubicBezTo>
                  <a:cubicBezTo>
                    <a:pt x="6864" y="25024"/>
                    <a:pt x="-2798" y="30657"/>
                    <a:pt x="783" y="36925"/>
                  </a:cubicBezTo>
                  <a:cubicBezTo>
                    <a:pt x="24622" y="78746"/>
                    <a:pt x="67862" y="103182"/>
                    <a:pt x="112481" y="117396"/>
                  </a:cubicBezTo>
                  <a:cubicBezTo>
                    <a:pt x="137551" y="125417"/>
                    <a:pt x="163406" y="131051"/>
                    <a:pt x="189110" y="136609"/>
                  </a:cubicBezTo>
                  <a:cubicBezTo>
                    <a:pt x="216121" y="142467"/>
                    <a:pt x="243317" y="147615"/>
                    <a:pt x="270701" y="151346"/>
                  </a:cubicBezTo>
                  <a:cubicBezTo>
                    <a:pt x="323565" y="158546"/>
                    <a:pt x="377288" y="160523"/>
                    <a:pt x="430115" y="151943"/>
                  </a:cubicBezTo>
                  <a:cubicBezTo>
                    <a:pt x="472085" y="145115"/>
                    <a:pt x="513123" y="130790"/>
                    <a:pt x="549759" y="109077"/>
                  </a:cubicBezTo>
                  <a:cubicBezTo>
                    <a:pt x="590984" y="84678"/>
                    <a:pt x="626351" y="50467"/>
                    <a:pt x="649556" y="8347"/>
                  </a:cubicBezTo>
                  <a:cubicBezTo>
                    <a:pt x="652988" y="2117"/>
                    <a:pt x="643326" y="-3554"/>
                    <a:pt x="639856" y="2751"/>
                  </a:cubicBezTo>
                  <a:lnTo>
                    <a:pt x="639856" y="2751"/>
                  </a:lnTo>
                  <a:close/>
                </a:path>
              </a:pathLst>
            </a:custGeom>
            <a:solidFill>
              <a:srgbClr val="3A393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610" name="Google Shape;1610;p21"/>
            <p:cNvGrpSpPr/>
            <p:nvPr/>
          </p:nvGrpSpPr>
          <p:grpSpPr>
            <a:xfrm>
              <a:off x="7294154" y="1116032"/>
              <a:ext cx="36062" cy="83610"/>
              <a:chOff x="7294154" y="1116032"/>
              <a:chExt cx="36062" cy="83610"/>
            </a:xfrm>
          </p:grpSpPr>
          <p:sp>
            <p:nvSpPr>
              <p:cNvPr id="1611" name="Google Shape;1611;p21"/>
              <p:cNvSpPr/>
              <p:nvPr/>
            </p:nvSpPr>
            <p:spPr>
              <a:xfrm>
                <a:off x="7299704" y="1121473"/>
                <a:ext cx="24985" cy="72697"/>
              </a:xfrm>
              <a:custGeom>
                <a:rect b="b" l="l" r="r" t="t"/>
                <a:pathLst>
                  <a:path extrusionOk="0" h="72697" w="24985">
                    <a:moveTo>
                      <a:pt x="12548" y="0"/>
                    </a:moveTo>
                    <a:cubicBezTo>
                      <a:pt x="15495" y="10894"/>
                      <a:pt x="18480" y="21750"/>
                      <a:pt x="21427" y="32644"/>
                    </a:cubicBezTo>
                    <a:cubicBezTo>
                      <a:pt x="23553" y="40441"/>
                      <a:pt x="25717" y="48537"/>
                      <a:pt x="24747" y="56595"/>
                    </a:cubicBezTo>
                    <a:cubicBezTo>
                      <a:pt x="24150" y="61520"/>
                      <a:pt x="22285" y="66444"/>
                      <a:pt x="18629" y="69615"/>
                    </a:cubicBezTo>
                    <a:cubicBezTo>
                      <a:pt x="14973" y="72786"/>
                      <a:pt x="9452" y="73831"/>
                      <a:pt x="5422" y="71220"/>
                    </a:cubicBezTo>
                    <a:cubicBezTo>
                      <a:pt x="1878" y="68944"/>
                      <a:pt x="162" y="64430"/>
                      <a:pt x="13" y="60102"/>
                    </a:cubicBezTo>
                    <a:cubicBezTo>
                      <a:pt x="-137" y="55774"/>
                      <a:pt x="1057" y="51559"/>
                      <a:pt x="2251" y="47418"/>
                    </a:cubicBezTo>
                    <a:cubicBezTo>
                      <a:pt x="6690" y="32084"/>
                      <a:pt x="11130" y="16751"/>
                      <a:pt x="15533" y="1418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12" name="Google Shape;1612;p21"/>
              <p:cNvSpPr/>
              <p:nvPr/>
            </p:nvSpPr>
            <p:spPr>
              <a:xfrm>
                <a:off x="7294154" y="1116032"/>
                <a:ext cx="36062" cy="83610"/>
              </a:xfrm>
              <a:custGeom>
                <a:rect b="b" l="l" r="r" t="t"/>
                <a:pathLst>
                  <a:path extrusionOk="0" h="83610" w="36062">
                    <a:moveTo>
                      <a:pt x="12689" y="6933"/>
                    </a:moveTo>
                    <a:cubicBezTo>
                      <a:pt x="16121" y="19543"/>
                      <a:pt x="19814" y="32115"/>
                      <a:pt x="22985" y="44837"/>
                    </a:cubicBezTo>
                    <a:cubicBezTo>
                      <a:pt x="24440" y="50657"/>
                      <a:pt x="25709" y="56850"/>
                      <a:pt x="24552" y="62819"/>
                    </a:cubicBezTo>
                    <a:cubicBezTo>
                      <a:pt x="23769" y="66886"/>
                      <a:pt x="21493" y="72146"/>
                      <a:pt x="16755" y="72556"/>
                    </a:cubicBezTo>
                    <a:cubicBezTo>
                      <a:pt x="12316" y="72929"/>
                      <a:pt x="11085" y="67781"/>
                      <a:pt x="11159" y="64311"/>
                    </a:cubicBezTo>
                    <a:cubicBezTo>
                      <a:pt x="11308" y="58268"/>
                      <a:pt x="13883" y="52075"/>
                      <a:pt x="15561" y="46292"/>
                    </a:cubicBezTo>
                    <a:cubicBezTo>
                      <a:pt x="19218" y="33682"/>
                      <a:pt x="22874" y="21035"/>
                      <a:pt x="26493" y="8425"/>
                    </a:cubicBezTo>
                    <a:cubicBezTo>
                      <a:pt x="28507" y="1486"/>
                      <a:pt x="17688" y="-1461"/>
                      <a:pt x="15711" y="5441"/>
                    </a:cubicBezTo>
                    <a:cubicBezTo>
                      <a:pt x="12129" y="17827"/>
                      <a:pt x="8548" y="30250"/>
                      <a:pt x="4966" y="42636"/>
                    </a:cubicBezTo>
                    <a:cubicBezTo>
                      <a:pt x="1945" y="53082"/>
                      <a:pt x="-3130" y="65207"/>
                      <a:pt x="2616" y="75615"/>
                    </a:cubicBezTo>
                    <a:cubicBezTo>
                      <a:pt x="8100" y="85502"/>
                      <a:pt x="21381" y="86024"/>
                      <a:pt x="28955" y="78264"/>
                    </a:cubicBezTo>
                    <a:cubicBezTo>
                      <a:pt x="37274" y="69758"/>
                      <a:pt x="36939" y="56663"/>
                      <a:pt x="34700" y="45844"/>
                    </a:cubicBezTo>
                    <a:cubicBezTo>
                      <a:pt x="31753" y="31742"/>
                      <a:pt x="27276" y="17864"/>
                      <a:pt x="23508" y="3986"/>
                    </a:cubicBezTo>
                    <a:cubicBezTo>
                      <a:pt x="21605" y="-2991"/>
                      <a:pt x="10786" y="-44"/>
                      <a:pt x="12689" y="6933"/>
                    </a:cubicBezTo>
                    <a:lnTo>
                      <a:pt x="12689" y="6933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613" name="Google Shape;1613;p21"/>
            <p:cNvGrpSpPr/>
            <p:nvPr/>
          </p:nvGrpSpPr>
          <p:grpSpPr>
            <a:xfrm>
              <a:off x="7235253" y="1114622"/>
              <a:ext cx="80669" cy="45269"/>
              <a:chOff x="7235253" y="1114622"/>
              <a:chExt cx="80669" cy="45269"/>
            </a:xfrm>
          </p:grpSpPr>
          <p:sp>
            <p:nvSpPr>
              <p:cNvPr id="1614" name="Google Shape;1614;p21"/>
              <p:cNvSpPr/>
              <p:nvPr/>
            </p:nvSpPr>
            <p:spPr>
              <a:xfrm>
                <a:off x="7240816" y="1119927"/>
                <a:ext cx="69757" cy="34420"/>
              </a:xfrm>
              <a:custGeom>
                <a:rect b="b" l="l" r="r" t="t"/>
                <a:pathLst>
                  <a:path extrusionOk="0" h="34420" w="69757">
                    <a:moveTo>
                      <a:pt x="64572" y="8373"/>
                    </a:moveTo>
                    <a:cubicBezTo>
                      <a:pt x="54536" y="18558"/>
                      <a:pt x="42485" y="26579"/>
                      <a:pt x="29391" y="31802"/>
                    </a:cubicBezTo>
                    <a:cubicBezTo>
                      <a:pt x="26294" y="33033"/>
                      <a:pt x="23086" y="34115"/>
                      <a:pt x="19766" y="34376"/>
                    </a:cubicBezTo>
                    <a:cubicBezTo>
                      <a:pt x="12005" y="34936"/>
                      <a:pt x="3985" y="30160"/>
                      <a:pt x="1075" y="22624"/>
                    </a:cubicBezTo>
                    <a:cubicBezTo>
                      <a:pt x="-1798" y="15088"/>
                      <a:pt x="1261" y="5388"/>
                      <a:pt x="8200" y="1770"/>
                    </a:cubicBezTo>
                    <a:cubicBezTo>
                      <a:pt x="16408" y="-2521"/>
                      <a:pt x="26070" y="1956"/>
                      <a:pt x="34763" y="5015"/>
                    </a:cubicBezTo>
                    <a:cubicBezTo>
                      <a:pt x="45992" y="8970"/>
                      <a:pt x="57931" y="10574"/>
                      <a:pt x="69757" y="9679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15" name="Google Shape;1615;p21"/>
              <p:cNvSpPr/>
              <p:nvPr/>
            </p:nvSpPr>
            <p:spPr>
              <a:xfrm>
                <a:off x="7235253" y="1114622"/>
                <a:ext cx="80669" cy="45269"/>
              </a:xfrm>
              <a:custGeom>
                <a:rect b="b" l="l" r="r" t="t"/>
                <a:pathLst>
                  <a:path extrusionOk="0" h="45269" w="80669">
                    <a:moveTo>
                      <a:pt x="66180" y="9723"/>
                    </a:moveTo>
                    <a:cubicBezTo>
                      <a:pt x="59166" y="16774"/>
                      <a:pt x="51257" y="22743"/>
                      <a:pt x="42490" y="27444"/>
                    </a:cubicBezTo>
                    <a:cubicBezTo>
                      <a:pt x="35252" y="31324"/>
                      <a:pt x="25403" y="36920"/>
                      <a:pt x="17382" y="32219"/>
                    </a:cubicBezTo>
                    <a:cubicBezTo>
                      <a:pt x="11226" y="28600"/>
                      <a:pt x="9063" y="20356"/>
                      <a:pt x="13502" y="14498"/>
                    </a:cubicBezTo>
                    <a:cubicBezTo>
                      <a:pt x="19285" y="6850"/>
                      <a:pt x="31372" y="13081"/>
                      <a:pt x="38274" y="15543"/>
                    </a:cubicBezTo>
                    <a:cubicBezTo>
                      <a:pt x="50101" y="19759"/>
                      <a:pt x="62785" y="21475"/>
                      <a:pt x="75283" y="20617"/>
                    </a:cubicBezTo>
                    <a:cubicBezTo>
                      <a:pt x="82446" y="20132"/>
                      <a:pt x="82483" y="8940"/>
                      <a:pt x="75283" y="9425"/>
                    </a:cubicBezTo>
                    <a:cubicBezTo>
                      <a:pt x="61516" y="10357"/>
                      <a:pt x="49131" y="7522"/>
                      <a:pt x="36259" y="2933"/>
                    </a:cubicBezTo>
                    <a:cubicBezTo>
                      <a:pt x="24844" y="-1133"/>
                      <a:pt x="11525" y="-2439"/>
                      <a:pt x="3840" y="8865"/>
                    </a:cubicBezTo>
                    <a:cubicBezTo>
                      <a:pt x="-2316" y="17893"/>
                      <a:pt x="-898" y="30578"/>
                      <a:pt x="6861" y="38188"/>
                    </a:cubicBezTo>
                    <a:cubicBezTo>
                      <a:pt x="10853" y="42106"/>
                      <a:pt x="16077" y="44531"/>
                      <a:pt x="21598" y="45128"/>
                    </a:cubicBezTo>
                    <a:cubicBezTo>
                      <a:pt x="28015" y="45874"/>
                      <a:pt x="34096" y="43561"/>
                      <a:pt x="39879" y="41061"/>
                    </a:cubicBezTo>
                    <a:cubicBezTo>
                      <a:pt x="52675" y="35577"/>
                      <a:pt x="64277" y="27481"/>
                      <a:pt x="74089" y="17632"/>
                    </a:cubicBezTo>
                    <a:cubicBezTo>
                      <a:pt x="79200" y="12521"/>
                      <a:pt x="71291" y="4612"/>
                      <a:pt x="66180" y="9723"/>
                    </a:cubicBezTo>
                    <a:lnTo>
                      <a:pt x="66180" y="9723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616" name="Google Shape;1616;p21"/>
            <p:cNvGrpSpPr/>
            <p:nvPr/>
          </p:nvGrpSpPr>
          <p:grpSpPr>
            <a:xfrm>
              <a:off x="7207138" y="1176557"/>
              <a:ext cx="42133" cy="74458"/>
              <a:chOff x="7207138" y="1176557"/>
              <a:chExt cx="42133" cy="74458"/>
            </a:xfrm>
          </p:grpSpPr>
          <p:sp>
            <p:nvSpPr>
              <p:cNvPr id="1617" name="Google Shape;1617;p21"/>
              <p:cNvSpPr/>
              <p:nvPr/>
            </p:nvSpPr>
            <p:spPr>
              <a:xfrm>
                <a:off x="7212686" y="1182134"/>
                <a:ext cx="30995" cy="63286"/>
              </a:xfrm>
              <a:custGeom>
                <a:rect b="b" l="l" r="r" t="t"/>
                <a:pathLst>
                  <a:path extrusionOk="0" h="63286" w="30995">
                    <a:moveTo>
                      <a:pt x="30996" y="5521"/>
                    </a:moveTo>
                    <a:cubicBezTo>
                      <a:pt x="29988" y="4626"/>
                      <a:pt x="28720" y="6230"/>
                      <a:pt x="28347" y="7573"/>
                    </a:cubicBezTo>
                    <a:cubicBezTo>
                      <a:pt x="26519" y="14550"/>
                      <a:pt x="26817" y="21937"/>
                      <a:pt x="26892" y="29174"/>
                    </a:cubicBezTo>
                    <a:cubicBezTo>
                      <a:pt x="26967" y="36412"/>
                      <a:pt x="26780" y="43911"/>
                      <a:pt x="24057" y="50551"/>
                    </a:cubicBezTo>
                    <a:cubicBezTo>
                      <a:pt x="21333" y="57192"/>
                      <a:pt x="15476" y="62937"/>
                      <a:pt x="8537" y="63273"/>
                    </a:cubicBezTo>
                    <a:cubicBezTo>
                      <a:pt x="6933" y="63348"/>
                      <a:pt x="5254" y="63124"/>
                      <a:pt x="3836" y="62303"/>
                    </a:cubicBezTo>
                    <a:cubicBezTo>
                      <a:pt x="-342" y="59878"/>
                      <a:pt x="-566" y="53685"/>
                      <a:pt x="628" y="48835"/>
                    </a:cubicBezTo>
                    <a:cubicBezTo>
                      <a:pt x="5067" y="30592"/>
                      <a:pt x="20624" y="17534"/>
                      <a:pt x="27190" y="0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18" name="Google Shape;1618;p21"/>
              <p:cNvSpPr/>
              <p:nvPr/>
            </p:nvSpPr>
            <p:spPr>
              <a:xfrm>
                <a:off x="7207138" y="1176557"/>
                <a:ext cx="42133" cy="74458"/>
              </a:xfrm>
              <a:custGeom>
                <a:rect b="b" l="l" r="r" t="t"/>
                <a:pathLst>
                  <a:path extrusionOk="0" h="74458" w="42133">
                    <a:moveTo>
                      <a:pt x="38036" y="5726"/>
                    </a:moveTo>
                    <a:cubicBezTo>
                      <a:pt x="32178" y="3339"/>
                      <a:pt x="28783" y="9793"/>
                      <a:pt x="27888" y="14456"/>
                    </a:cubicBezTo>
                    <a:cubicBezTo>
                      <a:pt x="26881" y="19828"/>
                      <a:pt x="26731" y="25313"/>
                      <a:pt x="26806" y="30759"/>
                    </a:cubicBezTo>
                    <a:cubicBezTo>
                      <a:pt x="26918" y="39825"/>
                      <a:pt x="27888" y="50868"/>
                      <a:pt x="21919" y="58441"/>
                    </a:cubicBezTo>
                    <a:cubicBezTo>
                      <a:pt x="20053" y="60792"/>
                      <a:pt x="16472" y="63888"/>
                      <a:pt x="13151" y="63291"/>
                    </a:cubicBezTo>
                    <a:cubicBezTo>
                      <a:pt x="10503" y="62806"/>
                      <a:pt x="11025" y="58777"/>
                      <a:pt x="11398" y="56763"/>
                    </a:cubicBezTo>
                    <a:cubicBezTo>
                      <a:pt x="12965" y="48331"/>
                      <a:pt x="17964" y="40795"/>
                      <a:pt x="22665" y="33819"/>
                    </a:cubicBezTo>
                    <a:cubicBezTo>
                      <a:pt x="28485" y="25201"/>
                      <a:pt x="34380" y="16844"/>
                      <a:pt x="38148" y="7107"/>
                    </a:cubicBezTo>
                    <a:cubicBezTo>
                      <a:pt x="39229" y="4271"/>
                      <a:pt x="36954" y="951"/>
                      <a:pt x="34230" y="205"/>
                    </a:cubicBezTo>
                    <a:cubicBezTo>
                      <a:pt x="31059" y="-653"/>
                      <a:pt x="28447" y="1287"/>
                      <a:pt x="27328" y="4122"/>
                    </a:cubicBezTo>
                    <a:cubicBezTo>
                      <a:pt x="20389" y="22179"/>
                      <a:pt x="3228" y="35684"/>
                      <a:pt x="318" y="55494"/>
                    </a:cubicBezTo>
                    <a:cubicBezTo>
                      <a:pt x="-391" y="60195"/>
                      <a:pt x="-55" y="65269"/>
                      <a:pt x="2780" y="69260"/>
                    </a:cubicBezTo>
                    <a:cubicBezTo>
                      <a:pt x="6138" y="73961"/>
                      <a:pt x="11921" y="75192"/>
                      <a:pt x="17367" y="74073"/>
                    </a:cubicBezTo>
                    <a:cubicBezTo>
                      <a:pt x="27739" y="71947"/>
                      <a:pt x="34491" y="61986"/>
                      <a:pt x="36655" y="52248"/>
                    </a:cubicBezTo>
                    <a:cubicBezTo>
                      <a:pt x="38110" y="45757"/>
                      <a:pt x="38073" y="39116"/>
                      <a:pt x="37998" y="32513"/>
                    </a:cubicBezTo>
                    <a:cubicBezTo>
                      <a:pt x="37961" y="29454"/>
                      <a:pt x="37924" y="26394"/>
                      <a:pt x="38036" y="23335"/>
                    </a:cubicBezTo>
                    <a:cubicBezTo>
                      <a:pt x="38110" y="21694"/>
                      <a:pt x="38222" y="20015"/>
                      <a:pt x="38483" y="18411"/>
                    </a:cubicBezTo>
                    <a:cubicBezTo>
                      <a:pt x="38558" y="17926"/>
                      <a:pt x="38669" y="17403"/>
                      <a:pt x="38744" y="16918"/>
                    </a:cubicBezTo>
                    <a:cubicBezTo>
                      <a:pt x="38856" y="16359"/>
                      <a:pt x="38968" y="15799"/>
                      <a:pt x="39117" y="15240"/>
                    </a:cubicBezTo>
                    <a:cubicBezTo>
                      <a:pt x="39267" y="14568"/>
                      <a:pt x="39304" y="14493"/>
                      <a:pt x="39192" y="15053"/>
                    </a:cubicBezTo>
                    <a:cubicBezTo>
                      <a:pt x="38371" y="15538"/>
                      <a:pt x="37551" y="16023"/>
                      <a:pt x="36730" y="16508"/>
                    </a:cubicBezTo>
                    <a:cubicBezTo>
                      <a:pt x="36954" y="16433"/>
                      <a:pt x="37140" y="16359"/>
                      <a:pt x="37364" y="16284"/>
                    </a:cubicBezTo>
                    <a:cubicBezTo>
                      <a:pt x="36356" y="16284"/>
                      <a:pt x="35386" y="16284"/>
                      <a:pt x="34380" y="16284"/>
                    </a:cubicBezTo>
                    <a:cubicBezTo>
                      <a:pt x="34603" y="16359"/>
                      <a:pt x="34790" y="16471"/>
                      <a:pt x="35013" y="16545"/>
                    </a:cubicBezTo>
                    <a:cubicBezTo>
                      <a:pt x="37812" y="17665"/>
                      <a:pt x="41169" y="15314"/>
                      <a:pt x="41915" y="12628"/>
                    </a:cubicBezTo>
                    <a:cubicBezTo>
                      <a:pt x="42811" y="9420"/>
                      <a:pt x="40834" y="6845"/>
                      <a:pt x="38036" y="5726"/>
                    </a:cubicBezTo>
                    <a:lnTo>
                      <a:pt x="38036" y="5726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619" name="Google Shape;1619;p21"/>
            <p:cNvGrpSpPr/>
            <p:nvPr/>
          </p:nvGrpSpPr>
          <p:grpSpPr>
            <a:xfrm>
              <a:off x="7140923" y="1167033"/>
              <a:ext cx="67615" cy="44977"/>
              <a:chOff x="7140923" y="1167033"/>
              <a:chExt cx="67615" cy="44977"/>
            </a:xfrm>
          </p:grpSpPr>
          <p:sp>
            <p:nvSpPr>
              <p:cNvPr id="1620" name="Google Shape;1620;p21"/>
              <p:cNvSpPr/>
              <p:nvPr/>
            </p:nvSpPr>
            <p:spPr>
              <a:xfrm>
                <a:off x="7146419" y="1172724"/>
                <a:ext cx="56635" cy="33712"/>
              </a:xfrm>
              <a:custGeom>
                <a:rect b="b" l="l" r="r" t="t"/>
                <a:pathLst>
                  <a:path extrusionOk="0" h="33712" w="56635">
                    <a:moveTo>
                      <a:pt x="51934" y="31496"/>
                    </a:moveTo>
                    <a:cubicBezTo>
                      <a:pt x="36937" y="36271"/>
                      <a:pt x="19850" y="33212"/>
                      <a:pt x="7240" y="23475"/>
                    </a:cubicBezTo>
                    <a:cubicBezTo>
                      <a:pt x="3883" y="20901"/>
                      <a:pt x="637" y="17506"/>
                      <a:pt x="77" y="13178"/>
                    </a:cubicBezTo>
                    <a:cubicBezTo>
                      <a:pt x="-706" y="7022"/>
                      <a:pt x="4592" y="1426"/>
                      <a:pt x="10411" y="307"/>
                    </a:cubicBezTo>
                    <a:cubicBezTo>
                      <a:pt x="16232" y="-849"/>
                      <a:pt x="22201" y="1426"/>
                      <a:pt x="27424" y="4374"/>
                    </a:cubicBezTo>
                    <a:cubicBezTo>
                      <a:pt x="33094" y="7582"/>
                      <a:pt x="38317" y="11686"/>
                      <a:pt x="42906" y="16461"/>
                    </a:cubicBezTo>
                    <a:cubicBezTo>
                      <a:pt x="47308" y="21050"/>
                      <a:pt x="51188" y="26422"/>
                      <a:pt x="56635" y="29556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21" name="Google Shape;1621;p21"/>
              <p:cNvSpPr/>
              <p:nvPr/>
            </p:nvSpPr>
            <p:spPr>
              <a:xfrm>
                <a:off x="7140923" y="1167033"/>
                <a:ext cx="67615" cy="44977"/>
              </a:xfrm>
              <a:custGeom>
                <a:rect b="b" l="l" r="r" t="t"/>
                <a:pathLst>
                  <a:path extrusionOk="0" h="44977" w="67615">
                    <a:moveTo>
                      <a:pt x="55938" y="31815"/>
                    </a:moveTo>
                    <a:cubicBezTo>
                      <a:pt x="42097" y="36068"/>
                      <a:pt x="25160" y="33456"/>
                      <a:pt x="14378" y="23271"/>
                    </a:cubicBezTo>
                    <a:cubicBezTo>
                      <a:pt x="12438" y="21443"/>
                      <a:pt x="10312" y="18944"/>
                      <a:pt x="11356" y="16108"/>
                    </a:cubicBezTo>
                    <a:cubicBezTo>
                      <a:pt x="12289" y="13609"/>
                      <a:pt x="14789" y="11818"/>
                      <a:pt x="17363" y="11370"/>
                    </a:cubicBezTo>
                    <a:cubicBezTo>
                      <a:pt x="24787" y="10139"/>
                      <a:pt x="33218" y="16220"/>
                      <a:pt x="38628" y="20660"/>
                    </a:cubicBezTo>
                    <a:cubicBezTo>
                      <a:pt x="45903" y="26704"/>
                      <a:pt x="51089" y="35060"/>
                      <a:pt x="59296" y="40022"/>
                    </a:cubicBezTo>
                    <a:cubicBezTo>
                      <a:pt x="65489" y="43753"/>
                      <a:pt x="71123" y="34053"/>
                      <a:pt x="64929" y="30360"/>
                    </a:cubicBezTo>
                    <a:cubicBezTo>
                      <a:pt x="60900" y="27935"/>
                      <a:pt x="57878" y="24316"/>
                      <a:pt x="54782" y="20846"/>
                    </a:cubicBezTo>
                    <a:cubicBezTo>
                      <a:pt x="51201" y="16854"/>
                      <a:pt x="47358" y="13273"/>
                      <a:pt x="43067" y="10065"/>
                    </a:cubicBezTo>
                    <a:cubicBezTo>
                      <a:pt x="34823" y="3871"/>
                      <a:pt x="23108" y="-2657"/>
                      <a:pt x="12513" y="1111"/>
                    </a:cubicBezTo>
                    <a:cubicBezTo>
                      <a:pt x="2552" y="4655"/>
                      <a:pt x="-3156" y="15511"/>
                      <a:pt x="1843" y="25323"/>
                    </a:cubicBezTo>
                    <a:cubicBezTo>
                      <a:pt x="6208" y="33904"/>
                      <a:pt x="17027" y="39388"/>
                      <a:pt x="25757" y="42261"/>
                    </a:cubicBezTo>
                    <a:cubicBezTo>
                      <a:pt x="36389" y="45768"/>
                      <a:pt x="48141" y="45879"/>
                      <a:pt x="58848" y="42596"/>
                    </a:cubicBezTo>
                    <a:cubicBezTo>
                      <a:pt x="65750" y="40470"/>
                      <a:pt x="62840" y="29688"/>
                      <a:pt x="55938" y="31815"/>
                    </a:cubicBezTo>
                    <a:lnTo>
                      <a:pt x="55938" y="31815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622" name="Google Shape;1622;p21"/>
            <p:cNvGrpSpPr/>
            <p:nvPr/>
          </p:nvGrpSpPr>
          <p:grpSpPr>
            <a:xfrm>
              <a:off x="7100051" y="1217033"/>
              <a:ext cx="52497" cy="68346"/>
              <a:chOff x="7100051" y="1217033"/>
              <a:chExt cx="52497" cy="68346"/>
            </a:xfrm>
          </p:grpSpPr>
          <p:sp>
            <p:nvSpPr>
              <p:cNvPr id="1623" name="Google Shape;1623;p21"/>
              <p:cNvSpPr/>
              <p:nvPr/>
            </p:nvSpPr>
            <p:spPr>
              <a:xfrm>
                <a:off x="7105578" y="1222725"/>
                <a:ext cx="41366" cy="57143"/>
              </a:xfrm>
              <a:custGeom>
                <a:rect b="b" l="l" r="r" t="t"/>
                <a:pathLst>
                  <a:path extrusionOk="0" h="57143" w="41366">
                    <a:moveTo>
                      <a:pt x="41366" y="4663"/>
                    </a:moveTo>
                    <a:cubicBezTo>
                      <a:pt x="39352" y="11938"/>
                      <a:pt x="37337" y="19176"/>
                      <a:pt x="35322" y="26451"/>
                    </a:cubicBezTo>
                    <a:cubicBezTo>
                      <a:pt x="32524" y="36524"/>
                      <a:pt x="29241" y="47306"/>
                      <a:pt x="21146" y="53461"/>
                    </a:cubicBezTo>
                    <a:cubicBezTo>
                      <a:pt x="17825" y="55998"/>
                      <a:pt x="13647" y="57565"/>
                      <a:pt x="9543" y="57043"/>
                    </a:cubicBezTo>
                    <a:cubicBezTo>
                      <a:pt x="5439" y="56520"/>
                      <a:pt x="1522" y="53573"/>
                      <a:pt x="365" y="49432"/>
                    </a:cubicBezTo>
                    <a:cubicBezTo>
                      <a:pt x="-1052" y="44284"/>
                      <a:pt x="1895" y="39023"/>
                      <a:pt x="5066" y="34845"/>
                    </a:cubicBezTo>
                    <a:cubicBezTo>
                      <a:pt x="10513" y="27607"/>
                      <a:pt x="16967" y="21265"/>
                      <a:pt x="24205" y="16042"/>
                    </a:cubicBezTo>
                    <a:cubicBezTo>
                      <a:pt x="30361" y="11603"/>
                      <a:pt x="37561" y="7387"/>
                      <a:pt x="40023" y="0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24" name="Google Shape;1624;p21"/>
              <p:cNvSpPr/>
              <p:nvPr/>
            </p:nvSpPr>
            <p:spPr>
              <a:xfrm>
                <a:off x="7100051" y="1217033"/>
                <a:ext cx="52497" cy="68346"/>
              </a:xfrm>
              <a:custGeom>
                <a:rect b="b" l="l" r="r" t="t"/>
                <a:pathLst>
                  <a:path extrusionOk="0" h="68346" w="52497">
                    <a:moveTo>
                      <a:pt x="41483" y="8863"/>
                    </a:moveTo>
                    <a:cubicBezTo>
                      <a:pt x="38835" y="18376"/>
                      <a:pt x="36447" y="28001"/>
                      <a:pt x="33462" y="37403"/>
                    </a:cubicBezTo>
                    <a:cubicBezTo>
                      <a:pt x="31224" y="44379"/>
                      <a:pt x="27978" y="52661"/>
                      <a:pt x="21002" y="56131"/>
                    </a:cubicBezTo>
                    <a:cubicBezTo>
                      <a:pt x="18278" y="57474"/>
                      <a:pt x="14771" y="57884"/>
                      <a:pt x="12458" y="55534"/>
                    </a:cubicBezTo>
                    <a:cubicBezTo>
                      <a:pt x="9996" y="53034"/>
                      <a:pt x="11526" y="49490"/>
                      <a:pt x="13055" y="46879"/>
                    </a:cubicBezTo>
                    <a:cubicBezTo>
                      <a:pt x="17532" y="39231"/>
                      <a:pt x="24695" y="32366"/>
                      <a:pt x="31746" y="27106"/>
                    </a:cubicBezTo>
                    <a:cubicBezTo>
                      <a:pt x="39431" y="21398"/>
                      <a:pt x="47490" y="16585"/>
                      <a:pt x="50960" y="7109"/>
                    </a:cubicBezTo>
                    <a:cubicBezTo>
                      <a:pt x="52004" y="4274"/>
                      <a:pt x="49803" y="991"/>
                      <a:pt x="47042" y="207"/>
                    </a:cubicBezTo>
                    <a:cubicBezTo>
                      <a:pt x="43908" y="-651"/>
                      <a:pt x="41185" y="1252"/>
                      <a:pt x="40140" y="4125"/>
                    </a:cubicBezTo>
                    <a:cubicBezTo>
                      <a:pt x="38797" y="7743"/>
                      <a:pt x="35626" y="10504"/>
                      <a:pt x="32604" y="12743"/>
                    </a:cubicBezTo>
                    <a:cubicBezTo>
                      <a:pt x="28463" y="15839"/>
                      <a:pt x="24210" y="18637"/>
                      <a:pt x="20256" y="21995"/>
                    </a:cubicBezTo>
                    <a:cubicBezTo>
                      <a:pt x="16077" y="25539"/>
                      <a:pt x="12235" y="29493"/>
                      <a:pt x="8765" y="33747"/>
                    </a:cubicBezTo>
                    <a:cubicBezTo>
                      <a:pt x="5296" y="38037"/>
                      <a:pt x="1714" y="42663"/>
                      <a:pt x="445" y="48147"/>
                    </a:cubicBezTo>
                    <a:cubicBezTo>
                      <a:pt x="-2203" y="59600"/>
                      <a:pt x="7347" y="69599"/>
                      <a:pt x="18838" y="68218"/>
                    </a:cubicBezTo>
                    <a:cubicBezTo>
                      <a:pt x="29694" y="66913"/>
                      <a:pt x="37193" y="57772"/>
                      <a:pt x="41259" y="48296"/>
                    </a:cubicBezTo>
                    <a:cubicBezTo>
                      <a:pt x="46259" y="36694"/>
                      <a:pt x="48907" y="23935"/>
                      <a:pt x="52265" y="11810"/>
                    </a:cubicBezTo>
                    <a:cubicBezTo>
                      <a:pt x="54205" y="4871"/>
                      <a:pt x="43423" y="1923"/>
                      <a:pt x="41483" y="8863"/>
                    </a:cubicBezTo>
                    <a:lnTo>
                      <a:pt x="41483" y="8863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625" name="Google Shape;1625;p21"/>
            <p:cNvGrpSpPr/>
            <p:nvPr/>
          </p:nvGrpSpPr>
          <p:grpSpPr>
            <a:xfrm>
              <a:off x="7067516" y="1167778"/>
              <a:ext cx="40073" cy="68856"/>
              <a:chOff x="7067516" y="1167778"/>
              <a:chExt cx="40073" cy="68856"/>
            </a:xfrm>
          </p:grpSpPr>
          <p:sp>
            <p:nvSpPr>
              <p:cNvPr id="1626" name="Google Shape;1626;p21"/>
              <p:cNvSpPr/>
              <p:nvPr/>
            </p:nvSpPr>
            <p:spPr>
              <a:xfrm>
                <a:off x="7073106" y="1173459"/>
                <a:ext cx="28954" cy="57548"/>
              </a:xfrm>
              <a:custGeom>
                <a:rect b="b" l="l" r="r" t="t"/>
                <a:pathLst>
                  <a:path extrusionOk="0" h="57548" w="28954">
                    <a:moveTo>
                      <a:pt x="28174" y="50236"/>
                    </a:moveTo>
                    <a:cubicBezTo>
                      <a:pt x="27652" y="50422"/>
                      <a:pt x="28548" y="51243"/>
                      <a:pt x="28846" y="50721"/>
                    </a:cubicBezTo>
                    <a:cubicBezTo>
                      <a:pt x="29144" y="50236"/>
                      <a:pt x="28771" y="49602"/>
                      <a:pt x="28398" y="49154"/>
                    </a:cubicBezTo>
                    <a:cubicBezTo>
                      <a:pt x="24742" y="44677"/>
                      <a:pt x="22877" y="38633"/>
                      <a:pt x="23324" y="32776"/>
                    </a:cubicBezTo>
                    <a:cubicBezTo>
                      <a:pt x="23697" y="27814"/>
                      <a:pt x="25675" y="23114"/>
                      <a:pt x="26719" y="18264"/>
                    </a:cubicBezTo>
                    <a:cubicBezTo>
                      <a:pt x="27764" y="13414"/>
                      <a:pt x="27764" y="7818"/>
                      <a:pt x="24705" y="3938"/>
                    </a:cubicBezTo>
                    <a:cubicBezTo>
                      <a:pt x="21310" y="-315"/>
                      <a:pt x="14930" y="-1061"/>
                      <a:pt x="10192" y="1401"/>
                    </a:cubicBezTo>
                    <a:cubicBezTo>
                      <a:pt x="5454" y="3863"/>
                      <a:pt x="2320" y="8900"/>
                      <a:pt x="940" y="14234"/>
                    </a:cubicBezTo>
                    <a:cubicBezTo>
                      <a:pt x="-1672" y="24084"/>
                      <a:pt x="1276" y="35313"/>
                      <a:pt x="8327" y="42401"/>
                    </a:cubicBezTo>
                    <a:cubicBezTo>
                      <a:pt x="14184" y="48296"/>
                      <a:pt x="22392" y="51318"/>
                      <a:pt x="27950" y="57548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27" name="Google Shape;1627;p21"/>
              <p:cNvSpPr/>
              <p:nvPr/>
            </p:nvSpPr>
            <p:spPr>
              <a:xfrm>
                <a:off x="7067516" y="1167778"/>
                <a:ext cx="40073" cy="68856"/>
              </a:xfrm>
              <a:custGeom>
                <a:rect b="b" l="l" r="r" t="t"/>
                <a:pathLst>
                  <a:path extrusionOk="0" h="68856" w="40073">
                    <a:moveTo>
                      <a:pt x="28951" y="53081"/>
                    </a:moveTo>
                    <a:cubicBezTo>
                      <a:pt x="28914" y="53156"/>
                      <a:pt x="28839" y="53230"/>
                      <a:pt x="28802" y="53305"/>
                    </a:cubicBezTo>
                    <a:cubicBezTo>
                      <a:pt x="27757" y="54834"/>
                      <a:pt x="27757" y="57409"/>
                      <a:pt x="28802" y="58938"/>
                    </a:cubicBezTo>
                    <a:cubicBezTo>
                      <a:pt x="30816" y="61923"/>
                      <a:pt x="34062" y="62893"/>
                      <a:pt x="37308" y="61214"/>
                    </a:cubicBezTo>
                    <a:cubicBezTo>
                      <a:pt x="39061" y="60319"/>
                      <a:pt x="40031" y="58267"/>
                      <a:pt x="40068" y="56364"/>
                    </a:cubicBezTo>
                    <a:cubicBezTo>
                      <a:pt x="40180" y="53230"/>
                      <a:pt x="38240" y="51477"/>
                      <a:pt x="36785" y="48940"/>
                    </a:cubicBezTo>
                    <a:cubicBezTo>
                      <a:pt x="35591" y="46851"/>
                      <a:pt x="34808" y="44500"/>
                      <a:pt x="34547" y="42113"/>
                    </a:cubicBezTo>
                    <a:cubicBezTo>
                      <a:pt x="33950" y="36666"/>
                      <a:pt x="36263" y="31517"/>
                      <a:pt x="37494" y="26332"/>
                    </a:cubicBezTo>
                    <a:cubicBezTo>
                      <a:pt x="39882" y="16184"/>
                      <a:pt x="37793" y="3612"/>
                      <a:pt x="26153" y="590"/>
                    </a:cubicBezTo>
                    <a:cubicBezTo>
                      <a:pt x="15184" y="-2246"/>
                      <a:pt x="6044" y="5552"/>
                      <a:pt x="2202" y="15214"/>
                    </a:cubicBezTo>
                    <a:cubicBezTo>
                      <a:pt x="-1529" y="24578"/>
                      <a:pt x="-336" y="35659"/>
                      <a:pt x="4403" y="44463"/>
                    </a:cubicBezTo>
                    <a:cubicBezTo>
                      <a:pt x="7238" y="49686"/>
                      <a:pt x="11416" y="53678"/>
                      <a:pt x="16229" y="57110"/>
                    </a:cubicBezTo>
                    <a:cubicBezTo>
                      <a:pt x="20818" y="60356"/>
                      <a:pt x="25743" y="62967"/>
                      <a:pt x="29622" y="67109"/>
                    </a:cubicBezTo>
                    <a:cubicBezTo>
                      <a:pt x="34510" y="72406"/>
                      <a:pt x="42419" y="64460"/>
                      <a:pt x="37531" y="59199"/>
                    </a:cubicBezTo>
                    <a:cubicBezTo>
                      <a:pt x="31823" y="53044"/>
                      <a:pt x="23765" y="49985"/>
                      <a:pt x="17908" y="44053"/>
                    </a:cubicBezTo>
                    <a:cubicBezTo>
                      <a:pt x="12797" y="38904"/>
                      <a:pt x="10409" y="31070"/>
                      <a:pt x="11416" y="23907"/>
                    </a:cubicBezTo>
                    <a:cubicBezTo>
                      <a:pt x="12163" y="18497"/>
                      <a:pt x="15819" y="10402"/>
                      <a:pt x="22496" y="11222"/>
                    </a:cubicBezTo>
                    <a:cubicBezTo>
                      <a:pt x="30406" y="12192"/>
                      <a:pt x="26750" y="23534"/>
                      <a:pt x="25444" y="28160"/>
                    </a:cubicBezTo>
                    <a:cubicBezTo>
                      <a:pt x="23989" y="33271"/>
                      <a:pt x="22907" y="38419"/>
                      <a:pt x="23616" y="43754"/>
                    </a:cubicBezTo>
                    <a:cubicBezTo>
                      <a:pt x="24362" y="49425"/>
                      <a:pt x="26787" y="53603"/>
                      <a:pt x="29734" y="58341"/>
                    </a:cubicBezTo>
                    <a:cubicBezTo>
                      <a:pt x="29473" y="57409"/>
                      <a:pt x="29212" y="56476"/>
                      <a:pt x="28988" y="55506"/>
                    </a:cubicBezTo>
                    <a:cubicBezTo>
                      <a:pt x="28988" y="55767"/>
                      <a:pt x="28988" y="56028"/>
                      <a:pt x="28951" y="56289"/>
                    </a:cubicBezTo>
                    <a:cubicBezTo>
                      <a:pt x="29884" y="54685"/>
                      <a:pt x="30816" y="53081"/>
                      <a:pt x="31712" y="51439"/>
                    </a:cubicBezTo>
                    <a:cubicBezTo>
                      <a:pt x="31600" y="51477"/>
                      <a:pt x="31525" y="51551"/>
                      <a:pt x="31413" y="51589"/>
                    </a:cubicBezTo>
                    <a:cubicBezTo>
                      <a:pt x="33278" y="51589"/>
                      <a:pt x="35181" y="51589"/>
                      <a:pt x="37046" y="51589"/>
                    </a:cubicBezTo>
                    <a:cubicBezTo>
                      <a:pt x="36935" y="51551"/>
                      <a:pt x="36823" y="51477"/>
                      <a:pt x="36711" y="51439"/>
                    </a:cubicBezTo>
                    <a:cubicBezTo>
                      <a:pt x="37382" y="52111"/>
                      <a:pt x="38054" y="52783"/>
                      <a:pt x="38725" y="53454"/>
                    </a:cubicBezTo>
                    <a:cubicBezTo>
                      <a:pt x="38651" y="53379"/>
                      <a:pt x="38613" y="53268"/>
                      <a:pt x="38539" y="53193"/>
                    </a:cubicBezTo>
                    <a:cubicBezTo>
                      <a:pt x="38539" y="55058"/>
                      <a:pt x="38539" y="56961"/>
                      <a:pt x="38539" y="58826"/>
                    </a:cubicBezTo>
                    <a:cubicBezTo>
                      <a:pt x="38576" y="58752"/>
                      <a:pt x="38651" y="58677"/>
                      <a:pt x="38688" y="58603"/>
                    </a:cubicBezTo>
                    <a:cubicBezTo>
                      <a:pt x="40404" y="56140"/>
                      <a:pt x="39136" y="52372"/>
                      <a:pt x="36673" y="50955"/>
                    </a:cubicBezTo>
                    <a:cubicBezTo>
                      <a:pt x="33801" y="49462"/>
                      <a:pt x="30667" y="50619"/>
                      <a:pt x="28951" y="53081"/>
                    </a:cubicBezTo>
                    <a:lnTo>
                      <a:pt x="28951" y="53081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628" name="Google Shape;1628;p21"/>
            <p:cNvGrpSpPr/>
            <p:nvPr/>
          </p:nvGrpSpPr>
          <p:grpSpPr>
            <a:xfrm>
              <a:off x="6984209" y="1229493"/>
              <a:ext cx="69184" cy="59946"/>
              <a:chOff x="6984209" y="1229493"/>
              <a:chExt cx="69184" cy="59946"/>
            </a:xfrm>
          </p:grpSpPr>
          <p:sp>
            <p:nvSpPr>
              <p:cNvPr id="1629" name="Google Shape;1629;p21"/>
              <p:cNvSpPr/>
              <p:nvPr/>
            </p:nvSpPr>
            <p:spPr>
              <a:xfrm>
                <a:off x="6989553" y="1235223"/>
                <a:ext cx="58228" cy="48682"/>
              </a:xfrm>
              <a:custGeom>
                <a:rect b="b" l="l" r="r" t="t"/>
                <a:pathLst>
                  <a:path extrusionOk="0" h="48682" w="58228">
                    <a:moveTo>
                      <a:pt x="54833" y="783"/>
                    </a:moveTo>
                    <a:cubicBezTo>
                      <a:pt x="46738" y="11789"/>
                      <a:pt x="38679" y="22795"/>
                      <a:pt x="30584" y="33763"/>
                    </a:cubicBezTo>
                    <a:cubicBezTo>
                      <a:pt x="25659" y="40478"/>
                      <a:pt x="19802" y="47753"/>
                      <a:pt x="11706" y="48611"/>
                    </a:cubicBezTo>
                    <a:cubicBezTo>
                      <a:pt x="8237" y="48984"/>
                      <a:pt x="4469" y="47902"/>
                      <a:pt x="2193" y="45142"/>
                    </a:cubicBezTo>
                    <a:cubicBezTo>
                      <a:pt x="-270" y="42157"/>
                      <a:pt x="-530" y="37643"/>
                      <a:pt x="775" y="33950"/>
                    </a:cubicBezTo>
                    <a:cubicBezTo>
                      <a:pt x="2081" y="30256"/>
                      <a:pt x="4693" y="27234"/>
                      <a:pt x="7565" y="24660"/>
                    </a:cubicBezTo>
                    <a:cubicBezTo>
                      <a:pt x="15773" y="17311"/>
                      <a:pt x="26070" y="13058"/>
                      <a:pt x="36180" y="8954"/>
                    </a:cubicBezTo>
                    <a:cubicBezTo>
                      <a:pt x="43530" y="5969"/>
                      <a:pt x="50879" y="2985"/>
                      <a:pt x="58228" y="0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30" name="Google Shape;1630;p21"/>
              <p:cNvSpPr/>
              <p:nvPr/>
            </p:nvSpPr>
            <p:spPr>
              <a:xfrm>
                <a:off x="6984209" y="1229493"/>
                <a:ext cx="69184" cy="59946"/>
              </a:xfrm>
              <a:custGeom>
                <a:rect b="b" l="l" r="r" t="t"/>
                <a:pathLst>
                  <a:path extrusionOk="0" h="59946" w="69184">
                    <a:moveTo>
                      <a:pt x="55328" y="3678"/>
                    </a:moveTo>
                    <a:cubicBezTo>
                      <a:pt x="49060" y="12221"/>
                      <a:pt x="42755" y="20802"/>
                      <a:pt x="36488" y="29345"/>
                    </a:cubicBezTo>
                    <a:cubicBezTo>
                      <a:pt x="33690" y="33151"/>
                      <a:pt x="31004" y="37105"/>
                      <a:pt x="27944" y="40761"/>
                    </a:cubicBezTo>
                    <a:cubicBezTo>
                      <a:pt x="25631" y="43522"/>
                      <a:pt x="22982" y="46432"/>
                      <a:pt x="19625" y="47924"/>
                    </a:cubicBezTo>
                    <a:cubicBezTo>
                      <a:pt x="17386" y="48931"/>
                      <a:pt x="13805" y="49566"/>
                      <a:pt x="11977" y="47439"/>
                    </a:cubicBezTo>
                    <a:cubicBezTo>
                      <a:pt x="9850" y="45014"/>
                      <a:pt x="11231" y="41246"/>
                      <a:pt x="12760" y="38896"/>
                    </a:cubicBezTo>
                    <a:cubicBezTo>
                      <a:pt x="17274" y="31807"/>
                      <a:pt x="26340" y="27442"/>
                      <a:pt x="33690" y="24048"/>
                    </a:cubicBezTo>
                    <a:cubicBezTo>
                      <a:pt x="43949" y="19347"/>
                      <a:pt x="54582" y="15355"/>
                      <a:pt x="65065" y="11102"/>
                    </a:cubicBezTo>
                    <a:cubicBezTo>
                      <a:pt x="67863" y="9945"/>
                      <a:pt x="69841" y="7371"/>
                      <a:pt x="68982" y="4200"/>
                    </a:cubicBezTo>
                    <a:cubicBezTo>
                      <a:pt x="68236" y="1551"/>
                      <a:pt x="64916" y="-836"/>
                      <a:pt x="62080" y="283"/>
                    </a:cubicBezTo>
                    <a:cubicBezTo>
                      <a:pt x="50739" y="4909"/>
                      <a:pt x="39174" y="9237"/>
                      <a:pt x="28056" y="14348"/>
                    </a:cubicBezTo>
                    <a:cubicBezTo>
                      <a:pt x="18580" y="18713"/>
                      <a:pt x="7575" y="24831"/>
                      <a:pt x="2426" y="34382"/>
                    </a:cubicBezTo>
                    <a:cubicBezTo>
                      <a:pt x="-3207" y="44790"/>
                      <a:pt x="1120" y="58407"/>
                      <a:pt x="13842" y="59825"/>
                    </a:cubicBezTo>
                    <a:cubicBezTo>
                      <a:pt x="25072" y="61094"/>
                      <a:pt x="33317" y="52177"/>
                      <a:pt x="39472" y="44044"/>
                    </a:cubicBezTo>
                    <a:cubicBezTo>
                      <a:pt x="48127" y="32591"/>
                      <a:pt x="56522" y="20876"/>
                      <a:pt x="65028" y="9311"/>
                    </a:cubicBezTo>
                    <a:cubicBezTo>
                      <a:pt x="66818" y="6886"/>
                      <a:pt x="65438" y="3081"/>
                      <a:pt x="63013" y="1663"/>
                    </a:cubicBezTo>
                    <a:cubicBezTo>
                      <a:pt x="60178" y="22"/>
                      <a:pt x="57156" y="1253"/>
                      <a:pt x="55328" y="3678"/>
                    </a:cubicBezTo>
                    <a:lnTo>
                      <a:pt x="55328" y="3678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631" name="Google Shape;1631;p21"/>
            <p:cNvGrpSpPr/>
            <p:nvPr/>
          </p:nvGrpSpPr>
          <p:grpSpPr>
            <a:xfrm>
              <a:off x="6946331" y="1174929"/>
              <a:ext cx="43710" cy="66835"/>
              <a:chOff x="6946331" y="1174929"/>
              <a:chExt cx="43710" cy="66835"/>
            </a:xfrm>
          </p:grpSpPr>
          <p:sp>
            <p:nvSpPr>
              <p:cNvPr id="1632" name="Google Shape;1632;p21"/>
              <p:cNvSpPr/>
              <p:nvPr/>
            </p:nvSpPr>
            <p:spPr>
              <a:xfrm>
                <a:off x="6951954" y="1180511"/>
                <a:ext cx="32554" cy="55905"/>
              </a:xfrm>
              <a:custGeom>
                <a:rect b="b" l="l" r="r" t="t"/>
                <a:pathLst>
                  <a:path extrusionOk="0" h="55905" w="32554">
                    <a:moveTo>
                      <a:pt x="27816" y="47399"/>
                    </a:moveTo>
                    <a:cubicBezTo>
                      <a:pt x="24869" y="40013"/>
                      <a:pt x="23302" y="32029"/>
                      <a:pt x="23302" y="24008"/>
                    </a:cubicBezTo>
                    <a:cubicBezTo>
                      <a:pt x="23302" y="19829"/>
                      <a:pt x="23713" y="15651"/>
                      <a:pt x="23078" y="11547"/>
                    </a:cubicBezTo>
                    <a:cubicBezTo>
                      <a:pt x="22444" y="7443"/>
                      <a:pt x="20541" y="3265"/>
                      <a:pt x="17072" y="1213"/>
                    </a:cubicBezTo>
                    <a:cubicBezTo>
                      <a:pt x="11401" y="-2145"/>
                      <a:pt x="3604" y="1885"/>
                      <a:pt x="1142" y="8190"/>
                    </a:cubicBezTo>
                    <a:cubicBezTo>
                      <a:pt x="-1321" y="14494"/>
                      <a:pt x="470" y="21844"/>
                      <a:pt x="3940" y="27627"/>
                    </a:cubicBezTo>
                    <a:cubicBezTo>
                      <a:pt x="7409" y="33409"/>
                      <a:pt x="12371" y="37961"/>
                      <a:pt x="16922" y="42885"/>
                    </a:cubicBezTo>
                    <a:cubicBezTo>
                      <a:pt x="21250" y="47586"/>
                      <a:pt x="26137" y="53033"/>
                      <a:pt x="32368" y="52846"/>
                    </a:cubicBezTo>
                    <a:cubicBezTo>
                      <a:pt x="32442" y="53854"/>
                      <a:pt x="32480" y="54898"/>
                      <a:pt x="32554" y="55905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33" name="Google Shape;1633;p21"/>
              <p:cNvSpPr/>
              <p:nvPr/>
            </p:nvSpPr>
            <p:spPr>
              <a:xfrm>
                <a:off x="6946331" y="1174929"/>
                <a:ext cx="43710" cy="66835"/>
              </a:xfrm>
              <a:custGeom>
                <a:rect b="b" l="l" r="r" t="t"/>
                <a:pathLst>
                  <a:path extrusionOk="0" h="66835" w="43710">
                    <a:moveTo>
                      <a:pt x="38849" y="51489"/>
                    </a:moveTo>
                    <a:cubicBezTo>
                      <a:pt x="36984" y="46713"/>
                      <a:pt x="35566" y="41677"/>
                      <a:pt x="34932" y="36566"/>
                    </a:cubicBezTo>
                    <a:cubicBezTo>
                      <a:pt x="34260" y="31119"/>
                      <a:pt x="34895" y="25672"/>
                      <a:pt x="34596" y="20225"/>
                    </a:cubicBezTo>
                    <a:cubicBezTo>
                      <a:pt x="34111" y="10674"/>
                      <a:pt x="28888" y="-257"/>
                      <a:pt x="17808" y="5"/>
                    </a:cubicBezTo>
                    <a:cubicBezTo>
                      <a:pt x="7959" y="266"/>
                      <a:pt x="1057" y="8734"/>
                      <a:pt x="124" y="17987"/>
                    </a:cubicBezTo>
                    <a:cubicBezTo>
                      <a:pt x="-957" y="28582"/>
                      <a:pt x="5198" y="37983"/>
                      <a:pt x="11988" y="45482"/>
                    </a:cubicBezTo>
                    <a:cubicBezTo>
                      <a:pt x="15644" y="49474"/>
                      <a:pt x="19337" y="53652"/>
                      <a:pt x="23292" y="57308"/>
                    </a:cubicBezTo>
                    <a:cubicBezTo>
                      <a:pt x="27433" y="61114"/>
                      <a:pt x="32171" y="63949"/>
                      <a:pt x="37916" y="63987"/>
                    </a:cubicBezTo>
                    <a:cubicBezTo>
                      <a:pt x="36051" y="62121"/>
                      <a:pt x="34186" y="60256"/>
                      <a:pt x="32320" y="58390"/>
                    </a:cubicBezTo>
                    <a:cubicBezTo>
                      <a:pt x="32395" y="59398"/>
                      <a:pt x="32432" y="60442"/>
                      <a:pt x="32507" y="61450"/>
                    </a:cubicBezTo>
                    <a:cubicBezTo>
                      <a:pt x="32917" y="68613"/>
                      <a:pt x="44110" y="68650"/>
                      <a:pt x="43699" y="61450"/>
                    </a:cubicBezTo>
                    <a:cubicBezTo>
                      <a:pt x="43624" y="60442"/>
                      <a:pt x="43587" y="59398"/>
                      <a:pt x="43512" y="58390"/>
                    </a:cubicBezTo>
                    <a:cubicBezTo>
                      <a:pt x="43326" y="55368"/>
                      <a:pt x="41087" y="52832"/>
                      <a:pt x="37916" y="52794"/>
                    </a:cubicBezTo>
                    <a:cubicBezTo>
                      <a:pt x="35081" y="52757"/>
                      <a:pt x="32843" y="50966"/>
                      <a:pt x="30903" y="49101"/>
                    </a:cubicBezTo>
                    <a:cubicBezTo>
                      <a:pt x="28179" y="46564"/>
                      <a:pt x="25754" y="43729"/>
                      <a:pt x="23180" y="41043"/>
                    </a:cubicBezTo>
                    <a:cubicBezTo>
                      <a:pt x="18144" y="35782"/>
                      <a:pt x="12659" y="30112"/>
                      <a:pt x="11391" y="22650"/>
                    </a:cubicBezTo>
                    <a:cubicBezTo>
                      <a:pt x="10943" y="19927"/>
                      <a:pt x="11093" y="16681"/>
                      <a:pt x="12771" y="14368"/>
                    </a:cubicBezTo>
                    <a:cubicBezTo>
                      <a:pt x="14040" y="12577"/>
                      <a:pt x="16241" y="11346"/>
                      <a:pt x="17845" y="11197"/>
                    </a:cubicBezTo>
                    <a:cubicBezTo>
                      <a:pt x="18778" y="11122"/>
                      <a:pt x="19188" y="11159"/>
                      <a:pt x="19972" y="11644"/>
                    </a:cubicBezTo>
                    <a:cubicBezTo>
                      <a:pt x="20979" y="12279"/>
                      <a:pt x="21763" y="13472"/>
                      <a:pt x="22248" y="14554"/>
                    </a:cubicBezTo>
                    <a:cubicBezTo>
                      <a:pt x="23815" y="18061"/>
                      <a:pt x="23516" y="22202"/>
                      <a:pt x="23441" y="25933"/>
                    </a:cubicBezTo>
                    <a:cubicBezTo>
                      <a:pt x="23180" y="35708"/>
                      <a:pt x="24486" y="45333"/>
                      <a:pt x="28067" y="54436"/>
                    </a:cubicBezTo>
                    <a:cubicBezTo>
                      <a:pt x="29149" y="57234"/>
                      <a:pt x="31835" y="59211"/>
                      <a:pt x="34969" y="58353"/>
                    </a:cubicBezTo>
                    <a:cubicBezTo>
                      <a:pt x="37618" y="57644"/>
                      <a:pt x="39931" y="54324"/>
                      <a:pt x="38849" y="51489"/>
                    </a:cubicBezTo>
                    <a:lnTo>
                      <a:pt x="38849" y="51489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634" name="Google Shape;1634;p21"/>
            <p:cNvGrpSpPr/>
            <p:nvPr/>
          </p:nvGrpSpPr>
          <p:grpSpPr>
            <a:xfrm>
              <a:off x="6880644" y="1220210"/>
              <a:ext cx="65282" cy="53690"/>
              <a:chOff x="6880644" y="1220210"/>
              <a:chExt cx="65282" cy="53690"/>
            </a:xfrm>
          </p:grpSpPr>
          <p:sp>
            <p:nvSpPr>
              <p:cNvPr id="1635" name="Google Shape;1635;p21"/>
              <p:cNvSpPr/>
              <p:nvPr/>
            </p:nvSpPr>
            <p:spPr>
              <a:xfrm>
                <a:off x="6886191" y="1225784"/>
                <a:ext cx="54145" cy="42463"/>
              </a:xfrm>
              <a:custGeom>
                <a:rect b="b" l="l" r="r" t="t"/>
                <a:pathLst>
                  <a:path extrusionOk="0" h="42463" w="54145">
                    <a:moveTo>
                      <a:pt x="54145" y="0"/>
                    </a:moveTo>
                    <a:cubicBezTo>
                      <a:pt x="48325" y="7984"/>
                      <a:pt x="42543" y="16005"/>
                      <a:pt x="36723" y="23989"/>
                    </a:cubicBezTo>
                    <a:cubicBezTo>
                      <a:pt x="32843" y="29361"/>
                      <a:pt x="28814" y="34808"/>
                      <a:pt x="23441" y="38501"/>
                    </a:cubicBezTo>
                    <a:cubicBezTo>
                      <a:pt x="18069" y="42194"/>
                      <a:pt x="10944" y="43873"/>
                      <a:pt x="5086" y="41038"/>
                    </a:cubicBezTo>
                    <a:cubicBezTo>
                      <a:pt x="2773" y="39919"/>
                      <a:pt x="647" y="37941"/>
                      <a:pt x="124" y="35330"/>
                    </a:cubicBezTo>
                    <a:cubicBezTo>
                      <a:pt x="-286" y="33315"/>
                      <a:pt x="386" y="31226"/>
                      <a:pt x="1169" y="29323"/>
                    </a:cubicBezTo>
                    <a:cubicBezTo>
                      <a:pt x="4489" y="21302"/>
                      <a:pt x="10757" y="14699"/>
                      <a:pt x="18368" y="11080"/>
                    </a:cubicBezTo>
                    <a:cubicBezTo>
                      <a:pt x="22360" y="9215"/>
                      <a:pt x="26612" y="8133"/>
                      <a:pt x="30865" y="7088"/>
                    </a:cubicBezTo>
                    <a:cubicBezTo>
                      <a:pt x="38141" y="5298"/>
                      <a:pt x="45453" y="3470"/>
                      <a:pt x="52727" y="1679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36" name="Google Shape;1636;p21"/>
              <p:cNvSpPr/>
              <p:nvPr/>
            </p:nvSpPr>
            <p:spPr>
              <a:xfrm>
                <a:off x="6880644" y="1220210"/>
                <a:ext cx="65282" cy="53690"/>
              </a:xfrm>
              <a:custGeom>
                <a:rect b="b" l="l" r="r" t="t"/>
                <a:pathLst>
                  <a:path extrusionOk="0" h="53690" w="65282">
                    <a:moveTo>
                      <a:pt x="54843" y="2776"/>
                    </a:moveTo>
                    <a:cubicBezTo>
                      <a:pt x="49135" y="10610"/>
                      <a:pt x="43426" y="18482"/>
                      <a:pt x="37719" y="26316"/>
                    </a:cubicBezTo>
                    <a:cubicBezTo>
                      <a:pt x="33503" y="32099"/>
                      <a:pt x="28840" y="39076"/>
                      <a:pt x="21751" y="41575"/>
                    </a:cubicBezTo>
                    <a:cubicBezTo>
                      <a:pt x="18916" y="42582"/>
                      <a:pt x="15483" y="42993"/>
                      <a:pt x="12723" y="41426"/>
                    </a:cubicBezTo>
                    <a:cubicBezTo>
                      <a:pt x="11939" y="40978"/>
                      <a:pt x="11230" y="40493"/>
                      <a:pt x="11119" y="39598"/>
                    </a:cubicBezTo>
                    <a:cubicBezTo>
                      <a:pt x="10932" y="38106"/>
                      <a:pt x="12238" y="35942"/>
                      <a:pt x="12909" y="34711"/>
                    </a:cubicBezTo>
                    <a:cubicBezTo>
                      <a:pt x="16192" y="28518"/>
                      <a:pt x="21527" y="23444"/>
                      <a:pt x="28131" y="20907"/>
                    </a:cubicBezTo>
                    <a:cubicBezTo>
                      <a:pt x="32943" y="19042"/>
                      <a:pt x="38054" y="18034"/>
                      <a:pt x="43054" y="16803"/>
                    </a:cubicBezTo>
                    <a:cubicBezTo>
                      <a:pt x="48612" y="15423"/>
                      <a:pt x="54171" y="14042"/>
                      <a:pt x="59730" y="12662"/>
                    </a:cubicBezTo>
                    <a:cubicBezTo>
                      <a:pt x="66706" y="10946"/>
                      <a:pt x="63759" y="127"/>
                      <a:pt x="56745" y="1880"/>
                    </a:cubicBezTo>
                    <a:cubicBezTo>
                      <a:pt x="50851" y="3335"/>
                      <a:pt x="44956" y="4790"/>
                      <a:pt x="39024" y="6283"/>
                    </a:cubicBezTo>
                    <a:cubicBezTo>
                      <a:pt x="33689" y="7588"/>
                      <a:pt x="28355" y="8782"/>
                      <a:pt x="23281" y="10909"/>
                    </a:cubicBezTo>
                    <a:cubicBezTo>
                      <a:pt x="14290" y="14639"/>
                      <a:pt x="6679" y="21765"/>
                      <a:pt x="2501" y="30607"/>
                    </a:cubicBezTo>
                    <a:cubicBezTo>
                      <a:pt x="76" y="35755"/>
                      <a:pt x="-1454" y="41538"/>
                      <a:pt x="2090" y="46612"/>
                    </a:cubicBezTo>
                    <a:cubicBezTo>
                      <a:pt x="5224" y="51088"/>
                      <a:pt x="10484" y="53215"/>
                      <a:pt x="15782" y="53625"/>
                    </a:cubicBezTo>
                    <a:cubicBezTo>
                      <a:pt x="26265" y="54446"/>
                      <a:pt x="35331" y="47395"/>
                      <a:pt x="41524" y="39710"/>
                    </a:cubicBezTo>
                    <a:cubicBezTo>
                      <a:pt x="49620" y="29674"/>
                      <a:pt x="56894" y="18892"/>
                      <a:pt x="64468" y="8446"/>
                    </a:cubicBezTo>
                    <a:cubicBezTo>
                      <a:pt x="66258" y="5984"/>
                      <a:pt x="64878" y="2216"/>
                      <a:pt x="62454" y="798"/>
                    </a:cubicBezTo>
                    <a:cubicBezTo>
                      <a:pt x="59692" y="-918"/>
                      <a:pt x="56633" y="313"/>
                      <a:pt x="54843" y="2776"/>
                    </a:cubicBezTo>
                    <a:lnTo>
                      <a:pt x="54843" y="2776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637" name="Google Shape;1637;p21"/>
            <p:cNvGrpSpPr/>
            <p:nvPr/>
          </p:nvGrpSpPr>
          <p:grpSpPr>
            <a:xfrm>
              <a:off x="6805004" y="1209554"/>
              <a:ext cx="72811" cy="46198"/>
              <a:chOff x="6805004" y="1209554"/>
              <a:chExt cx="72811" cy="46198"/>
            </a:xfrm>
          </p:grpSpPr>
          <p:sp>
            <p:nvSpPr>
              <p:cNvPr id="1638" name="Google Shape;1638;p21"/>
              <p:cNvSpPr/>
              <p:nvPr/>
            </p:nvSpPr>
            <p:spPr>
              <a:xfrm>
                <a:off x="6810276" y="1215226"/>
                <a:ext cx="61900" cy="34920"/>
              </a:xfrm>
              <a:custGeom>
                <a:rect b="b" l="l" r="r" t="t"/>
                <a:pathLst>
                  <a:path extrusionOk="0" h="34920" w="61900">
                    <a:moveTo>
                      <a:pt x="57311" y="709"/>
                    </a:moveTo>
                    <a:cubicBezTo>
                      <a:pt x="50447" y="8767"/>
                      <a:pt x="43060" y="16378"/>
                      <a:pt x="35263" y="23429"/>
                    </a:cubicBezTo>
                    <a:cubicBezTo>
                      <a:pt x="28025" y="29995"/>
                      <a:pt x="19072" y="36486"/>
                      <a:pt x="9633" y="34584"/>
                    </a:cubicBezTo>
                    <a:cubicBezTo>
                      <a:pt x="5828" y="33800"/>
                      <a:pt x="2097" y="31375"/>
                      <a:pt x="642" y="27607"/>
                    </a:cubicBezTo>
                    <a:cubicBezTo>
                      <a:pt x="-1932" y="20855"/>
                      <a:pt x="3664" y="13617"/>
                      <a:pt x="9819" y="10222"/>
                    </a:cubicBezTo>
                    <a:cubicBezTo>
                      <a:pt x="25563" y="1604"/>
                      <a:pt x="45224" y="6342"/>
                      <a:pt x="61901" y="0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39" name="Google Shape;1639;p21"/>
              <p:cNvSpPr/>
              <p:nvPr/>
            </p:nvSpPr>
            <p:spPr>
              <a:xfrm>
                <a:off x="6805004" y="1209554"/>
                <a:ext cx="72811" cy="46198"/>
              </a:xfrm>
              <a:custGeom>
                <a:rect b="b" l="l" r="r" t="t"/>
                <a:pathLst>
                  <a:path extrusionOk="0" h="46198" w="72811">
                    <a:moveTo>
                      <a:pt x="58629" y="2426"/>
                    </a:moveTo>
                    <a:cubicBezTo>
                      <a:pt x="52250" y="9887"/>
                      <a:pt x="45460" y="16975"/>
                      <a:pt x="38260" y="23653"/>
                    </a:cubicBezTo>
                    <a:cubicBezTo>
                      <a:pt x="32738" y="28765"/>
                      <a:pt x="25090" y="36039"/>
                      <a:pt x="16882" y="34958"/>
                    </a:cubicBezTo>
                    <a:cubicBezTo>
                      <a:pt x="14308" y="34622"/>
                      <a:pt x="11100" y="33055"/>
                      <a:pt x="10876" y="30108"/>
                    </a:cubicBezTo>
                    <a:cubicBezTo>
                      <a:pt x="10615" y="27123"/>
                      <a:pt x="13264" y="24176"/>
                      <a:pt x="15390" y="22460"/>
                    </a:cubicBezTo>
                    <a:cubicBezTo>
                      <a:pt x="21658" y="17311"/>
                      <a:pt x="31022" y="16379"/>
                      <a:pt x="38782" y="15707"/>
                    </a:cubicBezTo>
                    <a:cubicBezTo>
                      <a:pt x="48855" y="14849"/>
                      <a:pt x="59114" y="14588"/>
                      <a:pt x="68702" y="11081"/>
                    </a:cubicBezTo>
                    <a:cubicBezTo>
                      <a:pt x="71537" y="10036"/>
                      <a:pt x="73440" y="7276"/>
                      <a:pt x="72619" y="4179"/>
                    </a:cubicBezTo>
                    <a:cubicBezTo>
                      <a:pt x="71873" y="1456"/>
                      <a:pt x="68590" y="-783"/>
                      <a:pt x="65718" y="262"/>
                    </a:cubicBezTo>
                    <a:cubicBezTo>
                      <a:pt x="55719" y="3918"/>
                      <a:pt x="45161" y="3731"/>
                      <a:pt x="34753" y="4888"/>
                    </a:cubicBezTo>
                    <a:cubicBezTo>
                      <a:pt x="24456" y="6007"/>
                      <a:pt x="12741" y="8358"/>
                      <a:pt x="5504" y="16453"/>
                    </a:cubicBezTo>
                    <a:cubicBezTo>
                      <a:pt x="-1883" y="24661"/>
                      <a:pt x="-2517" y="37271"/>
                      <a:pt x="7817" y="43426"/>
                    </a:cubicBezTo>
                    <a:cubicBezTo>
                      <a:pt x="17703" y="49321"/>
                      <a:pt x="29455" y="44919"/>
                      <a:pt x="37886" y="38576"/>
                    </a:cubicBezTo>
                    <a:cubicBezTo>
                      <a:pt x="48556" y="30555"/>
                      <a:pt x="57920" y="20445"/>
                      <a:pt x="66576" y="10335"/>
                    </a:cubicBezTo>
                    <a:cubicBezTo>
                      <a:pt x="68553" y="8059"/>
                      <a:pt x="68814" y="4664"/>
                      <a:pt x="66576" y="2426"/>
                    </a:cubicBezTo>
                    <a:cubicBezTo>
                      <a:pt x="64524" y="411"/>
                      <a:pt x="60607" y="113"/>
                      <a:pt x="58629" y="2426"/>
                    </a:cubicBezTo>
                    <a:lnTo>
                      <a:pt x="58629" y="2426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640" name="Google Shape;1640;p21"/>
            <p:cNvGrpSpPr/>
            <p:nvPr/>
          </p:nvGrpSpPr>
          <p:grpSpPr>
            <a:xfrm>
              <a:off x="6848675" y="1152650"/>
              <a:ext cx="46834" cy="71443"/>
              <a:chOff x="6848675" y="1152650"/>
              <a:chExt cx="46834" cy="71443"/>
            </a:xfrm>
          </p:grpSpPr>
          <p:sp>
            <p:nvSpPr>
              <p:cNvPr id="1641" name="Google Shape;1641;p21"/>
              <p:cNvSpPr/>
              <p:nvPr/>
            </p:nvSpPr>
            <p:spPr>
              <a:xfrm>
                <a:off x="6854149" y="1158156"/>
                <a:ext cx="35822" cy="60203"/>
              </a:xfrm>
              <a:custGeom>
                <a:rect b="b" l="l" r="r" t="t"/>
                <a:pathLst>
                  <a:path extrusionOk="0" h="60203" w="35822">
                    <a:moveTo>
                      <a:pt x="35822" y="53862"/>
                    </a:moveTo>
                    <a:cubicBezTo>
                      <a:pt x="32316" y="47072"/>
                      <a:pt x="31943" y="39051"/>
                      <a:pt x="31570" y="31366"/>
                    </a:cubicBezTo>
                    <a:cubicBezTo>
                      <a:pt x="31196" y="23680"/>
                      <a:pt x="30600" y="15622"/>
                      <a:pt x="26757" y="9018"/>
                    </a:cubicBezTo>
                    <a:cubicBezTo>
                      <a:pt x="22914" y="2415"/>
                      <a:pt x="14744" y="-2099"/>
                      <a:pt x="7954" y="997"/>
                    </a:cubicBezTo>
                    <a:cubicBezTo>
                      <a:pt x="2134" y="3646"/>
                      <a:pt x="-626" y="11033"/>
                      <a:pt x="120" y="17636"/>
                    </a:cubicBezTo>
                    <a:cubicBezTo>
                      <a:pt x="866" y="24203"/>
                      <a:pt x="4447" y="30060"/>
                      <a:pt x="8402" y="35283"/>
                    </a:cubicBezTo>
                    <a:cubicBezTo>
                      <a:pt x="15975" y="45244"/>
                      <a:pt x="25302" y="53713"/>
                      <a:pt x="35785" y="60204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42" name="Google Shape;1642;p21"/>
              <p:cNvSpPr/>
              <p:nvPr/>
            </p:nvSpPr>
            <p:spPr>
              <a:xfrm>
                <a:off x="6848675" y="1152650"/>
                <a:ext cx="46834" cy="71443"/>
              </a:xfrm>
              <a:custGeom>
                <a:rect b="b" l="l" r="r" t="t"/>
                <a:pathLst>
                  <a:path extrusionOk="0" h="71443" w="46834">
                    <a:moveTo>
                      <a:pt x="46147" y="56569"/>
                    </a:moveTo>
                    <a:cubicBezTo>
                      <a:pt x="41334" y="46795"/>
                      <a:pt x="43199" y="34819"/>
                      <a:pt x="41446" y="24336"/>
                    </a:cubicBezTo>
                    <a:cubicBezTo>
                      <a:pt x="39730" y="13964"/>
                      <a:pt x="33835" y="3705"/>
                      <a:pt x="23165" y="683"/>
                    </a:cubicBezTo>
                    <a:cubicBezTo>
                      <a:pt x="12682" y="-2302"/>
                      <a:pt x="3057" y="4861"/>
                      <a:pt x="669" y="15046"/>
                    </a:cubicBezTo>
                    <a:cubicBezTo>
                      <a:pt x="-2017" y="26462"/>
                      <a:pt x="3803" y="36871"/>
                      <a:pt x="10630" y="45564"/>
                    </a:cubicBezTo>
                    <a:cubicBezTo>
                      <a:pt x="18353" y="55487"/>
                      <a:pt x="27866" y="63881"/>
                      <a:pt x="38536" y="70559"/>
                    </a:cubicBezTo>
                    <a:cubicBezTo>
                      <a:pt x="44654" y="74402"/>
                      <a:pt x="50288" y="64702"/>
                      <a:pt x="44169" y="60897"/>
                    </a:cubicBezTo>
                    <a:cubicBezTo>
                      <a:pt x="36447" y="56084"/>
                      <a:pt x="29508" y="50227"/>
                      <a:pt x="23389" y="43474"/>
                    </a:cubicBezTo>
                    <a:cubicBezTo>
                      <a:pt x="18129" y="37654"/>
                      <a:pt x="11638" y="30156"/>
                      <a:pt x="11153" y="21948"/>
                    </a:cubicBezTo>
                    <a:cubicBezTo>
                      <a:pt x="10817" y="16054"/>
                      <a:pt x="14548" y="9002"/>
                      <a:pt x="21337" y="11875"/>
                    </a:cubicBezTo>
                    <a:cubicBezTo>
                      <a:pt x="28575" y="14934"/>
                      <a:pt x="30441" y="23888"/>
                      <a:pt x="31074" y="30865"/>
                    </a:cubicBezTo>
                    <a:cubicBezTo>
                      <a:pt x="32044" y="41609"/>
                      <a:pt x="31597" y="52316"/>
                      <a:pt x="36484" y="62240"/>
                    </a:cubicBezTo>
                    <a:cubicBezTo>
                      <a:pt x="37827" y="64963"/>
                      <a:pt x="41670" y="65709"/>
                      <a:pt x="44132" y="64254"/>
                    </a:cubicBezTo>
                    <a:cubicBezTo>
                      <a:pt x="46893" y="62576"/>
                      <a:pt x="47490" y="59255"/>
                      <a:pt x="46147" y="56569"/>
                    </a:cubicBezTo>
                    <a:lnTo>
                      <a:pt x="46147" y="56569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643" name="Google Shape;1643;p21"/>
            <p:cNvGrpSpPr/>
            <p:nvPr/>
          </p:nvGrpSpPr>
          <p:grpSpPr>
            <a:xfrm>
              <a:off x="6724267" y="1186993"/>
              <a:ext cx="82831" cy="40394"/>
              <a:chOff x="6724267" y="1186993"/>
              <a:chExt cx="82831" cy="40394"/>
            </a:xfrm>
          </p:grpSpPr>
          <p:sp>
            <p:nvSpPr>
              <p:cNvPr id="1644" name="Google Shape;1644;p21"/>
              <p:cNvSpPr/>
              <p:nvPr/>
            </p:nvSpPr>
            <p:spPr>
              <a:xfrm>
                <a:off x="6729861" y="1192488"/>
                <a:ext cx="71766" cy="29143"/>
              </a:xfrm>
              <a:custGeom>
                <a:rect b="b" l="l" r="r" t="t"/>
                <a:pathLst>
                  <a:path extrusionOk="0" h="29143" w="71766">
                    <a:moveTo>
                      <a:pt x="63111" y="8524"/>
                    </a:moveTo>
                    <a:cubicBezTo>
                      <a:pt x="49718" y="22701"/>
                      <a:pt x="30281" y="31953"/>
                      <a:pt x="11478" y="28371"/>
                    </a:cubicBezTo>
                    <a:cubicBezTo>
                      <a:pt x="8680" y="27849"/>
                      <a:pt x="5845" y="26991"/>
                      <a:pt x="3644" y="25088"/>
                    </a:cubicBezTo>
                    <a:cubicBezTo>
                      <a:pt x="-2064" y="20164"/>
                      <a:pt x="-646" y="9792"/>
                      <a:pt x="4987" y="4793"/>
                    </a:cubicBezTo>
                    <a:cubicBezTo>
                      <a:pt x="10658" y="-169"/>
                      <a:pt x="18828" y="-728"/>
                      <a:pt x="26103" y="652"/>
                    </a:cubicBezTo>
                    <a:cubicBezTo>
                      <a:pt x="33378" y="2032"/>
                      <a:pt x="40317" y="5129"/>
                      <a:pt x="47592" y="6584"/>
                    </a:cubicBezTo>
                    <a:cubicBezTo>
                      <a:pt x="55576" y="8188"/>
                      <a:pt x="63933" y="7815"/>
                      <a:pt x="71767" y="5465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45" name="Google Shape;1645;p21"/>
              <p:cNvSpPr/>
              <p:nvPr/>
            </p:nvSpPr>
            <p:spPr>
              <a:xfrm>
                <a:off x="6724267" y="1186993"/>
                <a:ext cx="82831" cy="40394"/>
              </a:xfrm>
              <a:custGeom>
                <a:rect b="b" l="l" r="r" t="t"/>
                <a:pathLst>
                  <a:path extrusionOk="0" h="40394" w="82831">
                    <a:moveTo>
                      <a:pt x="64751" y="10065"/>
                    </a:moveTo>
                    <a:cubicBezTo>
                      <a:pt x="58335" y="16743"/>
                      <a:pt x="50649" y="22488"/>
                      <a:pt x="41919" y="25808"/>
                    </a:cubicBezTo>
                    <a:cubicBezTo>
                      <a:pt x="33861" y="28868"/>
                      <a:pt x="23826" y="30658"/>
                      <a:pt x="15431" y="27711"/>
                    </a:cubicBezTo>
                    <a:cubicBezTo>
                      <a:pt x="8679" y="25361"/>
                      <a:pt x="10843" y="16444"/>
                      <a:pt x="15879" y="13348"/>
                    </a:cubicBezTo>
                    <a:cubicBezTo>
                      <a:pt x="24012" y="8311"/>
                      <a:pt x="34570" y="12490"/>
                      <a:pt x="42777" y="15064"/>
                    </a:cubicBezTo>
                    <a:cubicBezTo>
                      <a:pt x="54753" y="18795"/>
                      <a:pt x="66691" y="19839"/>
                      <a:pt x="78891" y="16370"/>
                    </a:cubicBezTo>
                    <a:cubicBezTo>
                      <a:pt x="85793" y="14392"/>
                      <a:pt x="82883" y="3573"/>
                      <a:pt x="75906" y="5588"/>
                    </a:cubicBezTo>
                    <a:cubicBezTo>
                      <a:pt x="69788" y="7341"/>
                      <a:pt x="63446" y="7975"/>
                      <a:pt x="57141" y="7117"/>
                    </a:cubicBezTo>
                    <a:cubicBezTo>
                      <a:pt x="50799" y="6297"/>
                      <a:pt x="44792" y="3797"/>
                      <a:pt x="38636" y="2081"/>
                    </a:cubicBezTo>
                    <a:cubicBezTo>
                      <a:pt x="27892" y="-941"/>
                      <a:pt x="14610" y="-1687"/>
                      <a:pt x="6030" y="6931"/>
                    </a:cubicBezTo>
                    <a:cubicBezTo>
                      <a:pt x="-872" y="13870"/>
                      <a:pt x="-2663" y="27151"/>
                      <a:pt x="4985" y="34277"/>
                    </a:cubicBezTo>
                    <a:cubicBezTo>
                      <a:pt x="13342" y="42074"/>
                      <a:pt x="28452" y="41104"/>
                      <a:pt x="38711" y="38530"/>
                    </a:cubicBezTo>
                    <a:cubicBezTo>
                      <a:pt x="51731" y="35247"/>
                      <a:pt x="63446" y="27599"/>
                      <a:pt x="72661" y="17974"/>
                    </a:cubicBezTo>
                    <a:cubicBezTo>
                      <a:pt x="77660" y="12788"/>
                      <a:pt x="69750" y="4879"/>
                      <a:pt x="64751" y="10065"/>
                    </a:cubicBezTo>
                    <a:lnTo>
                      <a:pt x="64751" y="10065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646" name="Google Shape;1646;p21"/>
            <p:cNvGrpSpPr/>
            <p:nvPr/>
          </p:nvGrpSpPr>
          <p:grpSpPr>
            <a:xfrm>
              <a:off x="6762585" y="1120951"/>
              <a:ext cx="36029" cy="80088"/>
              <a:chOff x="6762585" y="1120951"/>
              <a:chExt cx="36029" cy="80088"/>
            </a:xfrm>
          </p:grpSpPr>
          <p:sp>
            <p:nvSpPr>
              <p:cNvPr id="1647" name="Google Shape;1647;p21"/>
              <p:cNvSpPr/>
              <p:nvPr/>
            </p:nvSpPr>
            <p:spPr>
              <a:xfrm>
                <a:off x="6768264" y="1126258"/>
                <a:ext cx="24943" cy="69381"/>
              </a:xfrm>
              <a:custGeom>
                <a:rect b="b" l="l" r="r" t="t"/>
                <a:pathLst>
                  <a:path extrusionOk="0" h="69381" w="24943">
                    <a:moveTo>
                      <a:pt x="24187" y="62405"/>
                    </a:moveTo>
                    <a:cubicBezTo>
                      <a:pt x="18702" y="57331"/>
                      <a:pt x="18553" y="48452"/>
                      <a:pt x="20269" y="41028"/>
                    </a:cubicBezTo>
                    <a:cubicBezTo>
                      <a:pt x="21985" y="33604"/>
                      <a:pt x="25156" y="26403"/>
                      <a:pt x="24933" y="18793"/>
                    </a:cubicBezTo>
                    <a:cubicBezTo>
                      <a:pt x="24821" y="14875"/>
                      <a:pt x="23739" y="10958"/>
                      <a:pt x="21836" y="7563"/>
                    </a:cubicBezTo>
                    <a:cubicBezTo>
                      <a:pt x="19187" y="2751"/>
                      <a:pt x="13852" y="-1316"/>
                      <a:pt x="8779" y="400"/>
                    </a:cubicBezTo>
                    <a:cubicBezTo>
                      <a:pt x="4488" y="1818"/>
                      <a:pt x="2213" y="6705"/>
                      <a:pt x="1131" y="11257"/>
                    </a:cubicBezTo>
                    <a:cubicBezTo>
                      <a:pt x="-1108" y="20845"/>
                      <a:pt x="11" y="31253"/>
                      <a:pt x="4190" y="40132"/>
                    </a:cubicBezTo>
                    <a:cubicBezTo>
                      <a:pt x="8816" y="49870"/>
                      <a:pt x="17173" y="58525"/>
                      <a:pt x="17023" y="69381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48" name="Google Shape;1648;p21"/>
              <p:cNvSpPr/>
              <p:nvPr/>
            </p:nvSpPr>
            <p:spPr>
              <a:xfrm>
                <a:off x="6762585" y="1120951"/>
                <a:ext cx="36029" cy="80088"/>
              </a:xfrm>
              <a:custGeom>
                <a:rect b="b" l="l" r="r" t="t"/>
                <a:pathLst>
                  <a:path extrusionOk="0" h="80088" w="36029">
                    <a:moveTo>
                      <a:pt x="33820" y="63758"/>
                    </a:moveTo>
                    <a:cubicBezTo>
                      <a:pt x="26694" y="56669"/>
                      <a:pt x="32514" y="44134"/>
                      <a:pt x="34566" y="36187"/>
                    </a:cubicBezTo>
                    <a:cubicBezTo>
                      <a:pt x="37364" y="25256"/>
                      <a:pt x="36730" y="11975"/>
                      <a:pt x="27515" y="4103"/>
                    </a:cubicBezTo>
                    <a:cubicBezTo>
                      <a:pt x="18785" y="-3358"/>
                      <a:pt x="7593" y="-224"/>
                      <a:pt x="3116" y="10110"/>
                    </a:cubicBezTo>
                    <a:cubicBezTo>
                      <a:pt x="-1249" y="20220"/>
                      <a:pt x="-764" y="32904"/>
                      <a:pt x="2930" y="43127"/>
                    </a:cubicBezTo>
                    <a:cubicBezTo>
                      <a:pt x="4982" y="48872"/>
                      <a:pt x="8190" y="53983"/>
                      <a:pt x="11324" y="59169"/>
                    </a:cubicBezTo>
                    <a:cubicBezTo>
                      <a:pt x="14234" y="63981"/>
                      <a:pt x="17069" y="68906"/>
                      <a:pt x="17144" y="74689"/>
                    </a:cubicBezTo>
                    <a:cubicBezTo>
                      <a:pt x="17256" y="81889"/>
                      <a:pt x="28448" y="81889"/>
                      <a:pt x="28336" y="74689"/>
                    </a:cubicBezTo>
                    <a:cubicBezTo>
                      <a:pt x="28187" y="62153"/>
                      <a:pt x="19681" y="53386"/>
                      <a:pt x="14719" y="42604"/>
                    </a:cubicBezTo>
                    <a:cubicBezTo>
                      <a:pt x="12145" y="37046"/>
                      <a:pt x="11063" y="30853"/>
                      <a:pt x="11324" y="24771"/>
                    </a:cubicBezTo>
                    <a:cubicBezTo>
                      <a:pt x="11473" y="21153"/>
                      <a:pt x="11883" y="13355"/>
                      <a:pt x="15651" y="11304"/>
                    </a:cubicBezTo>
                    <a:cubicBezTo>
                      <a:pt x="19867" y="8953"/>
                      <a:pt x="23523" y="16937"/>
                      <a:pt x="24307" y="19810"/>
                    </a:cubicBezTo>
                    <a:cubicBezTo>
                      <a:pt x="26060" y="26226"/>
                      <a:pt x="24008" y="32569"/>
                      <a:pt x="22218" y="38762"/>
                    </a:cubicBezTo>
                    <a:cubicBezTo>
                      <a:pt x="19047" y="49693"/>
                      <a:pt x="16957" y="62788"/>
                      <a:pt x="25911" y="71704"/>
                    </a:cubicBezTo>
                    <a:cubicBezTo>
                      <a:pt x="31022" y="76778"/>
                      <a:pt x="38931" y="68869"/>
                      <a:pt x="33820" y="63758"/>
                    </a:cubicBezTo>
                    <a:lnTo>
                      <a:pt x="33820" y="63758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649" name="Google Shape;1649;p21"/>
            <p:cNvGrpSpPr/>
            <p:nvPr/>
          </p:nvGrpSpPr>
          <p:grpSpPr>
            <a:xfrm>
              <a:off x="6648226" y="1119335"/>
              <a:ext cx="72012" cy="39380"/>
              <a:chOff x="6648226" y="1119335"/>
              <a:chExt cx="72012" cy="39380"/>
            </a:xfrm>
          </p:grpSpPr>
          <p:sp>
            <p:nvSpPr>
              <p:cNvPr id="1650" name="Google Shape;1650;p21"/>
              <p:cNvSpPr/>
              <p:nvPr/>
            </p:nvSpPr>
            <p:spPr>
              <a:xfrm>
                <a:off x="6653803" y="1124993"/>
                <a:ext cx="61086" cy="28101"/>
              </a:xfrm>
              <a:custGeom>
                <a:rect b="b" l="l" r="r" t="t"/>
                <a:pathLst>
                  <a:path extrusionOk="0" h="28101" w="61086">
                    <a:moveTo>
                      <a:pt x="52543" y="19499"/>
                    </a:moveTo>
                    <a:cubicBezTo>
                      <a:pt x="43440" y="24125"/>
                      <a:pt x="33740" y="28452"/>
                      <a:pt x="23630" y="28079"/>
                    </a:cubicBezTo>
                    <a:cubicBezTo>
                      <a:pt x="13519" y="27706"/>
                      <a:pt x="2887" y="21364"/>
                      <a:pt x="387" y="11105"/>
                    </a:cubicBezTo>
                    <a:cubicBezTo>
                      <a:pt x="-23" y="9388"/>
                      <a:pt x="-210" y="7523"/>
                      <a:pt x="350" y="5882"/>
                    </a:cubicBezTo>
                    <a:cubicBezTo>
                      <a:pt x="1320" y="2972"/>
                      <a:pt x="4305" y="1293"/>
                      <a:pt x="7177" y="584"/>
                    </a:cubicBezTo>
                    <a:cubicBezTo>
                      <a:pt x="16541" y="-1729"/>
                      <a:pt x="26092" y="3233"/>
                      <a:pt x="34374" y="8381"/>
                    </a:cubicBezTo>
                    <a:cubicBezTo>
                      <a:pt x="42656" y="13567"/>
                      <a:pt x="51461" y="19312"/>
                      <a:pt x="61086" y="18753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51" name="Google Shape;1651;p21"/>
              <p:cNvSpPr/>
              <p:nvPr/>
            </p:nvSpPr>
            <p:spPr>
              <a:xfrm>
                <a:off x="6648226" y="1119335"/>
                <a:ext cx="72012" cy="39380"/>
              </a:xfrm>
              <a:custGeom>
                <a:rect b="b" l="l" r="r" t="t"/>
                <a:pathLst>
                  <a:path extrusionOk="0" h="39380" w="72012">
                    <a:moveTo>
                      <a:pt x="55284" y="20306"/>
                    </a:moveTo>
                    <a:cubicBezTo>
                      <a:pt x="46517" y="24746"/>
                      <a:pt x="35885" y="29969"/>
                      <a:pt x="25737" y="27693"/>
                    </a:cubicBezTo>
                    <a:cubicBezTo>
                      <a:pt x="22044" y="26872"/>
                      <a:pt x="18499" y="25268"/>
                      <a:pt x="15739" y="22657"/>
                    </a:cubicBezTo>
                    <a:cubicBezTo>
                      <a:pt x="14470" y="21463"/>
                      <a:pt x="13426" y="20157"/>
                      <a:pt x="12568" y="18627"/>
                    </a:cubicBezTo>
                    <a:cubicBezTo>
                      <a:pt x="11896" y="17359"/>
                      <a:pt x="10404" y="14449"/>
                      <a:pt x="11299" y="13031"/>
                    </a:cubicBezTo>
                    <a:cubicBezTo>
                      <a:pt x="12941" y="10383"/>
                      <a:pt x="19320" y="11166"/>
                      <a:pt x="21670" y="11688"/>
                    </a:cubicBezTo>
                    <a:cubicBezTo>
                      <a:pt x="26931" y="12882"/>
                      <a:pt x="31631" y="15531"/>
                      <a:pt x="36183" y="18292"/>
                    </a:cubicBezTo>
                    <a:cubicBezTo>
                      <a:pt x="45547" y="24037"/>
                      <a:pt x="55173" y="30417"/>
                      <a:pt x="66626" y="30006"/>
                    </a:cubicBezTo>
                    <a:cubicBezTo>
                      <a:pt x="73789" y="29745"/>
                      <a:pt x="73826" y="18553"/>
                      <a:pt x="66626" y="18814"/>
                    </a:cubicBezTo>
                    <a:cubicBezTo>
                      <a:pt x="56516" y="19187"/>
                      <a:pt x="48196" y="12360"/>
                      <a:pt x="39951" y="7510"/>
                    </a:cubicBezTo>
                    <a:cubicBezTo>
                      <a:pt x="31034" y="2250"/>
                      <a:pt x="19656" y="-2526"/>
                      <a:pt x="9322" y="1503"/>
                    </a:cubicBezTo>
                    <a:cubicBezTo>
                      <a:pt x="4434" y="3406"/>
                      <a:pt x="592" y="7174"/>
                      <a:pt x="70" y="12584"/>
                    </a:cubicBezTo>
                    <a:cubicBezTo>
                      <a:pt x="-378" y="17210"/>
                      <a:pt x="1375" y="22246"/>
                      <a:pt x="4024" y="26052"/>
                    </a:cubicBezTo>
                    <a:cubicBezTo>
                      <a:pt x="9247" y="33625"/>
                      <a:pt x="17679" y="38102"/>
                      <a:pt x="26707" y="39146"/>
                    </a:cubicBezTo>
                    <a:cubicBezTo>
                      <a:pt x="38757" y="40564"/>
                      <a:pt x="50434" y="35304"/>
                      <a:pt x="60918" y="30006"/>
                    </a:cubicBezTo>
                    <a:cubicBezTo>
                      <a:pt x="67372" y="26723"/>
                      <a:pt x="61701" y="17061"/>
                      <a:pt x="55284" y="20306"/>
                    </a:cubicBezTo>
                    <a:lnTo>
                      <a:pt x="55284" y="20306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652" name="Google Shape;1652;p21"/>
            <p:cNvGrpSpPr/>
            <p:nvPr/>
          </p:nvGrpSpPr>
          <p:grpSpPr>
            <a:xfrm>
              <a:off x="6705564" y="1087849"/>
              <a:ext cx="36158" cy="63124"/>
              <a:chOff x="6705564" y="1087849"/>
              <a:chExt cx="36158" cy="63124"/>
            </a:xfrm>
          </p:grpSpPr>
          <p:sp>
            <p:nvSpPr>
              <p:cNvPr id="1653" name="Google Shape;1653;p21"/>
              <p:cNvSpPr/>
              <p:nvPr/>
            </p:nvSpPr>
            <p:spPr>
              <a:xfrm>
                <a:off x="6711121" y="1093419"/>
                <a:ext cx="25042" cy="51892"/>
              </a:xfrm>
              <a:custGeom>
                <a:rect b="b" l="l" r="r" t="t"/>
                <a:pathLst>
                  <a:path extrusionOk="0" h="51892" w="25042">
                    <a:moveTo>
                      <a:pt x="410" y="51893"/>
                    </a:moveTo>
                    <a:cubicBezTo>
                      <a:pt x="8096" y="43909"/>
                      <a:pt x="14848" y="34955"/>
                      <a:pt x="20556" y="25330"/>
                    </a:cubicBezTo>
                    <a:cubicBezTo>
                      <a:pt x="23056" y="21114"/>
                      <a:pt x="25406" y="16451"/>
                      <a:pt x="24996" y="11526"/>
                    </a:cubicBezTo>
                    <a:cubicBezTo>
                      <a:pt x="24585" y="6676"/>
                      <a:pt x="21228" y="2200"/>
                      <a:pt x="16826" y="633"/>
                    </a:cubicBezTo>
                    <a:cubicBezTo>
                      <a:pt x="12423" y="-934"/>
                      <a:pt x="7126" y="483"/>
                      <a:pt x="3992" y="4065"/>
                    </a:cubicBezTo>
                    <a:cubicBezTo>
                      <a:pt x="-1828" y="10743"/>
                      <a:pt x="709" y="21152"/>
                      <a:pt x="1604" y="30143"/>
                    </a:cubicBezTo>
                    <a:cubicBezTo>
                      <a:pt x="2313" y="37231"/>
                      <a:pt x="1753" y="44431"/>
                      <a:pt x="0" y="51296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54" name="Google Shape;1654;p21"/>
              <p:cNvSpPr/>
              <p:nvPr/>
            </p:nvSpPr>
            <p:spPr>
              <a:xfrm>
                <a:off x="6705564" y="1087849"/>
                <a:ext cx="36158" cy="63124"/>
              </a:xfrm>
              <a:custGeom>
                <a:rect b="b" l="l" r="r" t="t"/>
                <a:pathLst>
                  <a:path extrusionOk="0" h="63124" w="36158">
                    <a:moveTo>
                      <a:pt x="9922" y="61417"/>
                    </a:moveTo>
                    <a:cubicBezTo>
                      <a:pt x="16674" y="54329"/>
                      <a:pt x="22793" y="46606"/>
                      <a:pt x="28091" y="38361"/>
                    </a:cubicBezTo>
                    <a:cubicBezTo>
                      <a:pt x="33164" y="30452"/>
                      <a:pt x="38760" y="20976"/>
                      <a:pt x="34843" y="11426"/>
                    </a:cubicBezTo>
                    <a:cubicBezTo>
                      <a:pt x="31224" y="2584"/>
                      <a:pt x="21412" y="-2453"/>
                      <a:pt x="12235" y="1203"/>
                    </a:cubicBezTo>
                    <a:cubicBezTo>
                      <a:pt x="2946" y="4897"/>
                      <a:pt x="-151" y="14485"/>
                      <a:pt x="296" y="23774"/>
                    </a:cubicBezTo>
                    <a:cubicBezTo>
                      <a:pt x="520" y="28587"/>
                      <a:pt x="1453" y="33325"/>
                      <a:pt x="1751" y="38100"/>
                    </a:cubicBezTo>
                    <a:cubicBezTo>
                      <a:pt x="2087" y="43920"/>
                      <a:pt x="1565" y="49665"/>
                      <a:pt x="184" y="55336"/>
                    </a:cubicBezTo>
                    <a:cubicBezTo>
                      <a:pt x="-1532" y="62313"/>
                      <a:pt x="9250" y="65297"/>
                      <a:pt x="10966" y="58321"/>
                    </a:cubicBezTo>
                    <a:cubicBezTo>
                      <a:pt x="13018" y="49964"/>
                      <a:pt x="13503" y="41495"/>
                      <a:pt x="12459" y="32952"/>
                    </a:cubicBezTo>
                    <a:cubicBezTo>
                      <a:pt x="11787" y="27281"/>
                      <a:pt x="9773" y="19409"/>
                      <a:pt x="13093" y="14261"/>
                    </a:cubicBezTo>
                    <a:cubicBezTo>
                      <a:pt x="15891" y="9859"/>
                      <a:pt x="21785" y="10344"/>
                      <a:pt x="24136" y="14746"/>
                    </a:cubicBezTo>
                    <a:cubicBezTo>
                      <a:pt x="27232" y="20529"/>
                      <a:pt x="21524" y="27915"/>
                      <a:pt x="18465" y="32691"/>
                    </a:cubicBezTo>
                    <a:cubicBezTo>
                      <a:pt x="13690" y="40152"/>
                      <a:pt x="8168" y="47054"/>
                      <a:pt x="2050" y="53471"/>
                    </a:cubicBezTo>
                    <a:cubicBezTo>
                      <a:pt x="-2949" y="58694"/>
                      <a:pt x="4960" y="66640"/>
                      <a:pt x="9922" y="61417"/>
                    </a:cubicBezTo>
                    <a:lnTo>
                      <a:pt x="9922" y="61417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655" name="Google Shape;1655;p21"/>
            <p:cNvGrpSpPr/>
            <p:nvPr/>
          </p:nvGrpSpPr>
          <p:grpSpPr>
            <a:xfrm>
              <a:off x="6654528" y="1043673"/>
              <a:ext cx="45879" cy="82566"/>
              <a:chOff x="6654528" y="1043673"/>
              <a:chExt cx="45879" cy="82566"/>
            </a:xfrm>
          </p:grpSpPr>
          <p:sp>
            <p:nvSpPr>
              <p:cNvPr id="1656" name="Google Shape;1656;p21"/>
              <p:cNvSpPr/>
              <p:nvPr/>
            </p:nvSpPr>
            <p:spPr>
              <a:xfrm>
                <a:off x="6660164" y="1049081"/>
                <a:ext cx="34654" cy="71645"/>
              </a:xfrm>
              <a:custGeom>
                <a:rect b="b" l="l" r="r" t="t"/>
                <a:pathLst>
                  <a:path extrusionOk="0" h="71645" w="34654">
                    <a:moveTo>
                      <a:pt x="31744" y="65601"/>
                    </a:moveTo>
                    <a:cubicBezTo>
                      <a:pt x="31856" y="58774"/>
                      <a:pt x="32005" y="51947"/>
                      <a:pt x="32117" y="45120"/>
                    </a:cubicBezTo>
                    <a:cubicBezTo>
                      <a:pt x="32378" y="30943"/>
                      <a:pt x="32117" y="15199"/>
                      <a:pt x="22865" y="4791"/>
                    </a:cubicBezTo>
                    <a:cubicBezTo>
                      <a:pt x="21224" y="2925"/>
                      <a:pt x="19246" y="1284"/>
                      <a:pt x="16971" y="500"/>
                    </a:cubicBezTo>
                    <a:cubicBezTo>
                      <a:pt x="12792" y="-917"/>
                      <a:pt x="8017" y="799"/>
                      <a:pt x="4995" y="4119"/>
                    </a:cubicBezTo>
                    <a:cubicBezTo>
                      <a:pt x="1973" y="7402"/>
                      <a:pt x="481" y="12028"/>
                      <a:pt x="108" y="16580"/>
                    </a:cubicBezTo>
                    <a:cubicBezTo>
                      <a:pt x="-638" y="25533"/>
                      <a:pt x="2570" y="34450"/>
                      <a:pt x="7345" y="41949"/>
                    </a:cubicBezTo>
                    <a:cubicBezTo>
                      <a:pt x="12120" y="49447"/>
                      <a:pt x="18463" y="55678"/>
                      <a:pt x="24730" y="61833"/>
                    </a:cubicBezTo>
                    <a:cubicBezTo>
                      <a:pt x="28051" y="65116"/>
                      <a:pt x="31371" y="68362"/>
                      <a:pt x="34654" y="71645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57" name="Google Shape;1657;p21"/>
              <p:cNvSpPr/>
              <p:nvPr/>
            </p:nvSpPr>
            <p:spPr>
              <a:xfrm>
                <a:off x="6654528" y="1043673"/>
                <a:ext cx="45879" cy="82566"/>
              </a:xfrm>
              <a:custGeom>
                <a:rect b="b" l="l" r="r" t="t"/>
                <a:pathLst>
                  <a:path extrusionOk="0" h="82566" w="45879">
                    <a:moveTo>
                      <a:pt x="42976" y="71010"/>
                    </a:moveTo>
                    <a:cubicBezTo>
                      <a:pt x="43200" y="58698"/>
                      <a:pt x="44170" y="46126"/>
                      <a:pt x="42938" y="33852"/>
                    </a:cubicBezTo>
                    <a:cubicBezTo>
                      <a:pt x="41894" y="23145"/>
                      <a:pt x="38835" y="11206"/>
                      <a:pt x="30179" y="4006"/>
                    </a:cubicBezTo>
                    <a:cubicBezTo>
                      <a:pt x="20069" y="-4388"/>
                      <a:pt x="6825" y="1320"/>
                      <a:pt x="2199" y="12699"/>
                    </a:cubicBezTo>
                    <a:cubicBezTo>
                      <a:pt x="-2464" y="24227"/>
                      <a:pt x="856" y="37657"/>
                      <a:pt x="6862" y="48029"/>
                    </a:cubicBezTo>
                    <a:cubicBezTo>
                      <a:pt x="14249" y="60750"/>
                      <a:pt x="25964" y="70711"/>
                      <a:pt x="36297" y="80934"/>
                    </a:cubicBezTo>
                    <a:cubicBezTo>
                      <a:pt x="41446" y="86007"/>
                      <a:pt x="49355" y="78098"/>
                      <a:pt x="44207" y="73024"/>
                    </a:cubicBezTo>
                    <a:cubicBezTo>
                      <a:pt x="34806" y="63772"/>
                      <a:pt x="24061" y="54781"/>
                      <a:pt x="17122" y="43402"/>
                    </a:cubicBezTo>
                    <a:cubicBezTo>
                      <a:pt x="13839" y="38030"/>
                      <a:pt x="11414" y="31912"/>
                      <a:pt x="11190" y="25570"/>
                    </a:cubicBezTo>
                    <a:cubicBezTo>
                      <a:pt x="11041" y="20757"/>
                      <a:pt x="11899" y="14266"/>
                      <a:pt x="16637" y="11729"/>
                    </a:cubicBezTo>
                    <a:cubicBezTo>
                      <a:pt x="21151" y="9304"/>
                      <a:pt x="24621" y="13669"/>
                      <a:pt x="26784" y="17213"/>
                    </a:cubicBezTo>
                    <a:cubicBezTo>
                      <a:pt x="29620" y="21876"/>
                      <a:pt x="30963" y="27323"/>
                      <a:pt x="31597" y="32695"/>
                    </a:cubicBezTo>
                    <a:cubicBezTo>
                      <a:pt x="33089" y="45305"/>
                      <a:pt x="31970" y="58288"/>
                      <a:pt x="31746" y="70935"/>
                    </a:cubicBezTo>
                    <a:cubicBezTo>
                      <a:pt x="31634" y="78210"/>
                      <a:pt x="42826" y="78210"/>
                      <a:pt x="42976" y="71010"/>
                    </a:cubicBezTo>
                    <a:lnTo>
                      <a:pt x="42976" y="71010"/>
                    </a:lnTo>
                    <a:close/>
                  </a:path>
                </a:pathLst>
              </a:custGeom>
              <a:solidFill>
                <a:srgbClr val="3A393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lidesMania">
  <a:themeElements>
    <a:clrScheme name="Simple Light">
      <a:dk1>
        <a:srgbClr val="363535"/>
      </a:dk1>
      <a:lt1>
        <a:srgbClr val="FFFFFF"/>
      </a:lt1>
      <a:dk2>
        <a:srgbClr val="434343"/>
      </a:dk2>
      <a:lt2>
        <a:srgbClr val="EEEEEE"/>
      </a:lt2>
      <a:accent1>
        <a:srgbClr val="9789C2"/>
      </a:accent1>
      <a:accent2>
        <a:srgbClr val="B4A7D6"/>
      </a:accent2>
      <a:accent3>
        <a:srgbClr val="D9D2E9"/>
      </a:accent3>
      <a:accent4>
        <a:srgbClr val="D9D2E9"/>
      </a:accent4>
      <a:accent5>
        <a:srgbClr val="B4A7D6"/>
      </a:accent5>
      <a:accent6>
        <a:srgbClr val="8E7CC3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